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 id="2147483675" r:id="rId2"/>
  </p:sldMasterIdLst>
  <p:notesMasterIdLst>
    <p:notesMasterId r:id="rId48"/>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9" r:id="rId33"/>
    <p:sldId id="291"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10" r:id="rId47"/>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736">
          <p15:clr>
            <a:srgbClr val="9AA0A6"/>
          </p15:clr>
        </p15:guide>
        <p15:guide id="2" orient="horz" pos="111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EA6004B-99E8-4FE2-8AA9-616A91729F4F}">
  <a:tblStyle styleId="{CEA6004B-99E8-4FE2-8AA9-616A91729F4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orient="horz" pos="2736"/>
        <p:guide orient="horz" pos="111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notesMaster" Target="notesMasters/notes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
        <p:cNvGrpSpPr/>
        <p:nvPr/>
      </p:nvGrpSpPr>
      <p:grpSpPr>
        <a:xfrm>
          <a:off x="0" y="0"/>
          <a:ext cx="0" cy="0"/>
          <a:chOff x="0" y="0"/>
          <a:chExt cx="0" cy="0"/>
        </a:xfrm>
      </p:grpSpPr>
      <p:sp>
        <p:nvSpPr>
          <p:cNvPr id="2122" name="Google Shape;2122;g9e1550181c_1_2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 name="Google Shape;2123;g9e1550181c_1_2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9"/>
        <p:cNvGrpSpPr/>
        <p:nvPr/>
      </p:nvGrpSpPr>
      <p:grpSpPr>
        <a:xfrm>
          <a:off x="0" y="0"/>
          <a:ext cx="0" cy="0"/>
          <a:chOff x="0" y="0"/>
          <a:chExt cx="0" cy="0"/>
        </a:xfrm>
      </p:grpSpPr>
      <p:sp>
        <p:nvSpPr>
          <p:cNvPr id="2150" name="Google Shape;2150;g9cc686290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1" name="Google Shape;2151;g9cc686290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2"/>
        <p:cNvGrpSpPr/>
        <p:nvPr/>
      </p:nvGrpSpPr>
      <p:grpSpPr>
        <a:xfrm>
          <a:off x="0" y="0"/>
          <a:ext cx="0" cy="0"/>
          <a:chOff x="0" y="0"/>
          <a:chExt cx="0" cy="0"/>
        </a:xfrm>
      </p:grpSpPr>
      <p:sp>
        <p:nvSpPr>
          <p:cNvPr id="2173" name="Google Shape;2173;g9e1550181c_1_2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4" name="Google Shape;2174;g9e1550181c_1_2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8"/>
        <p:cNvGrpSpPr/>
        <p:nvPr/>
      </p:nvGrpSpPr>
      <p:grpSpPr>
        <a:xfrm>
          <a:off x="0" y="0"/>
          <a:ext cx="0" cy="0"/>
          <a:chOff x="0" y="0"/>
          <a:chExt cx="0" cy="0"/>
        </a:xfrm>
      </p:grpSpPr>
      <p:sp>
        <p:nvSpPr>
          <p:cNvPr id="2179" name="Google Shape;2179;g9e1550181c_1_2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0" name="Google Shape;2180;g9e1550181c_1_2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5"/>
        <p:cNvGrpSpPr/>
        <p:nvPr/>
      </p:nvGrpSpPr>
      <p:grpSpPr>
        <a:xfrm>
          <a:off x="0" y="0"/>
          <a:ext cx="0" cy="0"/>
          <a:chOff x="0" y="0"/>
          <a:chExt cx="0" cy="0"/>
        </a:xfrm>
      </p:grpSpPr>
      <p:sp>
        <p:nvSpPr>
          <p:cNvPr id="2566" name="Google Shape;2566;g9e1550181c_1_2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7" name="Google Shape;2567;g9e1550181c_1_2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4"/>
        <p:cNvGrpSpPr/>
        <p:nvPr/>
      </p:nvGrpSpPr>
      <p:grpSpPr>
        <a:xfrm>
          <a:off x="0" y="0"/>
          <a:ext cx="0" cy="0"/>
          <a:chOff x="0" y="0"/>
          <a:chExt cx="0" cy="0"/>
        </a:xfrm>
      </p:grpSpPr>
      <p:sp>
        <p:nvSpPr>
          <p:cNvPr id="2645" name="Google Shape;2645;g9e1550181c_1_2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6" name="Google Shape;2646;g9e1550181c_1_2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1"/>
        <p:cNvGrpSpPr/>
        <p:nvPr/>
      </p:nvGrpSpPr>
      <p:grpSpPr>
        <a:xfrm>
          <a:off x="0" y="0"/>
          <a:ext cx="0" cy="0"/>
          <a:chOff x="0" y="0"/>
          <a:chExt cx="0" cy="0"/>
        </a:xfrm>
      </p:grpSpPr>
      <p:sp>
        <p:nvSpPr>
          <p:cNvPr id="2692" name="Google Shape;2692;g9b7a5eb93d_0_5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3" name="Google Shape;2693;g9b7a5eb93d_0_5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0"/>
        <p:cNvGrpSpPr/>
        <p:nvPr/>
      </p:nvGrpSpPr>
      <p:grpSpPr>
        <a:xfrm>
          <a:off x="0" y="0"/>
          <a:ext cx="0" cy="0"/>
          <a:chOff x="0" y="0"/>
          <a:chExt cx="0" cy="0"/>
        </a:xfrm>
      </p:grpSpPr>
      <p:sp>
        <p:nvSpPr>
          <p:cNvPr id="2711" name="Google Shape;2711;g9b7a5eb93d_0_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2" name="Google Shape;2712;g9b7a5eb93d_0_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6"/>
        <p:cNvGrpSpPr/>
        <p:nvPr/>
      </p:nvGrpSpPr>
      <p:grpSpPr>
        <a:xfrm>
          <a:off x="0" y="0"/>
          <a:ext cx="0" cy="0"/>
          <a:chOff x="0" y="0"/>
          <a:chExt cx="0" cy="0"/>
        </a:xfrm>
      </p:grpSpPr>
      <p:sp>
        <p:nvSpPr>
          <p:cNvPr id="2767" name="Google Shape;2767;g9b7a5eb93d_0_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8" name="Google Shape;2768;g9b7a5eb93d_0_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0"/>
        <p:cNvGrpSpPr/>
        <p:nvPr/>
      </p:nvGrpSpPr>
      <p:grpSpPr>
        <a:xfrm>
          <a:off x="0" y="0"/>
          <a:ext cx="0" cy="0"/>
          <a:chOff x="0" y="0"/>
          <a:chExt cx="0" cy="0"/>
        </a:xfrm>
      </p:grpSpPr>
      <p:sp>
        <p:nvSpPr>
          <p:cNvPr id="3431" name="Google Shape;3431;g9b7a5eb93d_0_2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2" name="Google Shape;3432;g9b7a5eb93d_0_2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
        <p:cNvGrpSpPr/>
        <p:nvPr/>
      </p:nvGrpSpPr>
      <p:grpSpPr>
        <a:xfrm>
          <a:off x="0" y="0"/>
          <a:ext cx="0" cy="0"/>
          <a:chOff x="0" y="0"/>
          <a:chExt cx="0" cy="0"/>
        </a:xfrm>
      </p:grpSpPr>
      <p:sp>
        <p:nvSpPr>
          <p:cNvPr id="648" name="Google Shape;648;g9cc686290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 name="Google Shape;649;g9cc686290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endParaRPr sz="850">
              <a:solidFill>
                <a:srgbClr val="5F7D96"/>
              </a:solidFill>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7"/>
        <p:cNvGrpSpPr/>
        <p:nvPr/>
      </p:nvGrpSpPr>
      <p:grpSpPr>
        <a:xfrm>
          <a:off x="0" y="0"/>
          <a:ext cx="0" cy="0"/>
          <a:chOff x="0" y="0"/>
          <a:chExt cx="0" cy="0"/>
        </a:xfrm>
      </p:grpSpPr>
      <p:sp>
        <p:nvSpPr>
          <p:cNvPr id="3458" name="Google Shape;3458;g9b7a5eb93d_0_2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9" name="Google Shape;3459;g9b7a5eb93d_0_2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0"/>
        <p:cNvGrpSpPr/>
        <p:nvPr/>
      </p:nvGrpSpPr>
      <p:grpSpPr>
        <a:xfrm>
          <a:off x="0" y="0"/>
          <a:ext cx="0" cy="0"/>
          <a:chOff x="0" y="0"/>
          <a:chExt cx="0" cy="0"/>
        </a:xfrm>
      </p:grpSpPr>
      <p:sp>
        <p:nvSpPr>
          <p:cNvPr id="3631" name="Google Shape;3631;g9b7a5eb93d_0_2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2" name="Google Shape;3632;g9b7a5eb93d_0_2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9"/>
        <p:cNvGrpSpPr/>
        <p:nvPr/>
      </p:nvGrpSpPr>
      <p:grpSpPr>
        <a:xfrm>
          <a:off x="0" y="0"/>
          <a:ext cx="0" cy="0"/>
          <a:chOff x="0" y="0"/>
          <a:chExt cx="0" cy="0"/>
        </a:xfrm>
      </p:grpSpPr>
      <p:sp>
        <p:nvSpPr>
          <p:cNvPr id="3650" name="Google Shape;3650;g9b7a5eb93d_0_2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1" name="Google Shape;3651;g9b7a5eb93d_0_2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4"/>
        <p:cNvGrpSpPr/>
        <p:nvPr/>
      </p:nvGrpSpPr>
      <p:grpSpPr>
        <a:xfrm>
          <a:off x="0" y="0"/>
          <a:ext cx="0" cy="0"/>
          <a:chOff x="0" y="0"/>
          <a:chExt cx="0" cy="0"/>
        </a:xfrm>
      </p:grpSpPr>
      <p:sp>
        <p:nvSpPr>
          <p:cNvPr id="3695" name="Google Shape;3695;g9b7a5eb93d_0_2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6" name="Google Shape;3696;g9b7a5eb93d_0_2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4"/>
        <p:cNvGrpSpPr/>
        <p:nvPr/>
      </p:nvGrpSpPr>
      <p:grpSpPr>
        <a:xfrm>
          <a:off x="0" y="0"/>
          <a:ext cx="0" cy="0"/>
          <a:chOff x="0" y="0"/>
          <a:chExt cx="0" cy="0"/>
        </a:xfrm>
      </p:grpSpPr>
      <p:sp>
        <p:nvSpPr>
          <p:cNvPr id="3755" name="Google Shape;3755;g9b7a5eb93d_0_28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6" name="Google Shape;3756;g9b7a5eb93d_0_2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5"/>
        <p:cNvGrpSpPr/>
        <p:nvPr/>
      </p:nvGrpSpPr>
      <p:grpSpPr>
        <a:xfrm>
          <a:off x="0" y="0"/>
          <a:ext cx="0" cy="0"/>
          <a:chOff x="0" y="0"/>
          <a:chExt cx="0" cy="0"/>
        </a:xfrm>
      </p:grpSpPr>
      <p:sp>
        <p:nvSpPr>
          <p:cNvPr id="3776" name="Google Shape;3776;g9b7a5eb93d_0_2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7" name="Google Shape;3777;g9b7a5eb93d_0_2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5"/>
        <p:cNvGrpSpPr/>
        <p:nvPr/>
      </p:nvGrpSpPr>
      <p:grpSpPr>
        <a:xfrm>
          <a:off x="0" y="0"/>
          <a:ext cx="0" cy="0"/>
          <a:chOff x="0" y="0"/>
          <a:chExt cx="0" cy="0"/>
        </a:xfrm>
      </p:grpSpPr>
      <p:sp>
        <p:nvSpPr>
          <p:cNvPr id="3806" name="Google Shape;3806;g9b7a5eb93d_0_3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7" name="Google Shape;3807;g9b7a5eb93d_0_3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7"/>
        <p:cNvGrpSpPr/>
        <p:nvPr/>
      </p:nvGrpSpPr>
      <p:grpSpPr>
        <a:xfrm>
          <a:off x="0" y="0"/>
          <a:ext cx="0" cy="0"/>
          <a:chOff x="0" y="0"/>
          <a:chExt cx="0" cy="0"/>
        </a:xfrm>
      </p:grpSpPr>
      <p:sp>
        <p:nvSpPr>
          <p:cNvPr id="4308" name="Google Shape;4308;g9b7a5eb93d_0_28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9" name="Google Shape;4309;g9b7a5eb93d_0_28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6"/>
        <p:cNvGrpSpPr/>
        <p:nvPr/>
      </p:nvGrpSpPr>
      <p:grpSpPr>
        <a:xfrm>
          <a:off x="0" y="0"/>
          <a:ext cx="0" cy="0"/>
          <a:chOff x="0" y="0"/>
          <a:chExt cx="0" cy="0"/>
        </a:xfrm>
      </p:grpSpPr>
      <p:sp>
        <p:nvSpPr>
          <p:cNvPr id="4347" name="Google Shape;4347;g9b7a5eb93d_0_3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8" name="Google Shape;4348;g9b7a5eb93d_0_3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9"/>
        <p:cNvGrpSpPr/>
        <p:nvPr/>
      </p:nvGrpSpPr>
      <p:grpSpPr>
        <a:xfrm>
          <a:off x="0" y="0"/>
          <a:ext cx="0" cy="0"/>
          <a:chOff x="0" y="0"/>
          <a:chExt cx="0" cy="0"/>
        </a:xfrm>
      </p:grpSpPr>
      <p:sp>
        <p:nvSpPr>
          <p:cNvPr id="4550" name="Google Shape;4550;g9b7a5eb93d_0_3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1" name="Google Shape;4551;g9b7a5eb93d_0_3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9cc686290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9cc686290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2"/>
        <p:cNvGrpSpPr/>
        <p:nvPr/>
      </p:nvGrpSpPr>
      <p:grpSpPr>
        <a:xfrm>
          <a:off x="0" y="0"/>
          <a:ext cx="0" cy="0"/>
          <a:chOff x="0" y="0"/>
          <a:chExt cx="0" cy="0"/>
        </a:xfrm>
      </p:grpSpPr>
      <p:sp>
        <p:nvSpPr>
          <p:cNvPr id="4773" name="Google Shape;4773;g9e1550181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4" name="Google Shape;4774;g9e1550181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0"/>
        <p:cNvGrpSpPr/>
        <p:nvPr/>
      </p:nvGrpSpPr>
      <p:grpSpPr>
        <a:xfrm>
          <a:off x="0" y="0"/>
          <a:ext cx="0" cy="0"/>
          <a:chOff x="0" y="0"/>
          <a:chExt cx="0" cy="0"/>
        </a:xfrm>
      </p:grpSpPr>
      <p:sp>
        <p:nvSpPr>
          <p:cNvPr id="5761" name="Google Shape;5761;g9b7a5eb93d_0_283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2" name="Google Shape;5762;g9b7a5eb93d_0_28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2"/>
        <p:cNvGrpSpPr/>
        <p:nvPr/>
      </p:nvGrpSpPr>
      <p:grpSpPr>
        <a:xfrm>
          <a:off x="0" y="0"/>
          <a:ext cx="0" cy="0"/>
          <a:chOff x="0" y="0"/>
          <a:chExt cx="0" cy="0"/>
        </a:xfrm>
      </p:grpSpPr>
      <p:sp>
        <p:nvSpPr>
          <p:cNvPr id="5793" name="Google Shape;5793;g9b7a5eb93d_0_28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4" name="Google Shape;5794;g9b7a5eb93d_0_28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9"/>
        <p:cNvGrpSpPr/>
        <p:nvPr/>
      </p:nvGrpSpPr>
      <p:grpSpPr>
        <a:xfrm>
          <a:off x="0" y="0"/>
          <a:ext cx="0" cy="0"/>
          <a:chOff x="0" y="0"/>
          <a:chExt cx="0" cy="0"/>
        </a:xfrm>
      </p:grpSpPr>
      <p:sp>
        <p:nvSpPr>
          <p:cNvPr id="6130" name="Google Shape;6130;g9b7a5eb93d_0_28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31" name="Google Shape;6131;g9b7a5eb93d_0_28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9"/>
        <p:cNvGrpSpPr/>
        <p:nvPr/>
      </p:nvGrpSpPr>
      <p:grpSpPr>
        <a:xfrm>
          <a:off x="0" y="0"/>
          <a:ext cx="0" cy="0"/>
          <a:chOff x="0" y="0"/>
          <a:chExt cx="0" cy="0"/>
        </a:xfrm>
      </p:grpSpPr>
      <p:sp>
        <p:nvSpPr>
          <p:cNvPr id="12630" name="Google Shape;12630;g9b7a5eb93d_0_35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1" name="Google Shape;12631;g9b7a5eb93d_0_35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6"/>
        <p:cNvGrpSpPr/>
        <p:nvPr/>
      </p:nvGrpSpPr>
      <p:grpSpPr>
        <a:xfrm>
          <a:off x="0" y="0"/>
          <a:ext cx="0" cy="0"/>
          <a:chOff x="0" y="0"/>
          <a:chExt cx="0" cy="0"/>
        </a:xfrm>
      </p:grpSpPr>
      <p:sp>
        <p:nvSpPr>
          <p:cNvPr id="13057" name="Google Shape;13057;g9b7a5eb93d_0_35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58" name="Google Shape;13058;g9b7a5eb93d_0_35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9"/>
        <p:cNvGrpSpPr/>
        <p:nvPr/>
      </p:nvGrpSpPr>
      <p:grpSpPr>
        <a:xfrm>
          <a:off x="0" y="0"/>
          <a:ext cx="0" cy="0"/>
          <a:chOff x="0" y="0"/>
          <a:chExt cx="0" cy="0"/>
        </a:xfrm>
      </p:grpSpPr>
      <p:sp>
        <p:nvSpPr>
          <p:cNvPr id="13220" name="Google Shape;13220;g9b7a5eb93d_0_358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21" name="Google Shape;13221;g9b7a5eb93d_0_35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1"/>
        <p:cNvGrpSpPr/>
        <p:nvPr/>
      </p:nvGrpSpPr>
      <p:grpSpPr>
        <a:xfrm>
          <a:off x="0" y="0"/>
          <a:ext cx="0" cy="0"/>
          <a:chOff x="0" y="0"/>
          <a:chExt cx="0" cy="0"/>
        </a:xfrm>
      </p:grpSpPr>
      <p:sp>
        <p:nvSpPr>
          <p:cNvPr id="13622" name="Google Shape;13622;g9b7a5eb93d_0_362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23" name="Google Shape;13623;g9b7a5eb93d_0_36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2"/>
        <p:cNvGrpSpPr/>
        <p:nvPr/>
      </p:nvGrpSpPr>
      <p:grpSpPr>
        <a:xfrm>
          <a:off x="0" y="0"/>
          <a:ext cx="0" cy="0"/>
          <a:chOff x="0" y="0"/>
          <a:chExt cx="0" cy="0"/>
        </a:xfrm>
      </p:grpSpPr>
      <p:sp>
        <p:nvSpPr>
          <p:cNvPr id="13993" name="Google Shape;13993;g9b7a5eb93d_0_366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4" name="Google Shape;13994;g9b7a5eb93d_0_366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9"/>
        <p:cNvGrpSpPr/>
        <p:nvPr/>
      </p:nvGrpSpPr>
      <p:grpSpPr>
        <a:xfrm>
          <a:off x="0" y="0"/>
          <a:ext cx="0" cy="0"/>
          <a:chOff x="0" y="0"/>
          <a:chExt cx="0" cy="0"/>
        </a:xfrm>
      </p:grpSpPr>
      <p:sp>
        <p:nvSpPr>
          <p:cNvPr id="14370" name="Google Shape;14370;g9b7a5eb93d_0_370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71" name="Google Shape;14371;g9b7a5eb93d_0_37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
        <p:cNvGrpSpPr/>
        <p:nvPr/>
      </p:nvGrpSpPr>
      <p:grpSpPr>
        <a:xfrm>
          <a:off x="0" y="0"/>
          <a:ext cx="0" cy="0"/>
          <a:chOff x="0" y="0"/>
          <a:chExt cx="0" cy="0"/>
        </a:xfrm>
      </p:grpSpPr>
      <p:sp>
        <p:nvSpPr>
          <p:cNvPr id="1114" name="Google Shape;1114;g9cc6862902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 name="Google Shape;1115;g9cc6862902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00"/>
        <p:cNvGrpSpPr/>
        <p:nvPr/>
      </p:nvGrpSpPr>
      <p:grpSpPr>
        <a:xfrm>
          <a:off x="0" y="0"/>
          <a:ext cx="0" cy="0"/>
          <a:chOff x="0" y="0"/>
          <a:chExt cx="0" cy="0"/>
        </a:xfrm>
      </p:grpSpPr>
      <p:sp>
        <p:nvSpPr>
          <p:cNvPr id="14801" name="Google Shape;14801;g9b7a5eb93d_0_374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2" name="Google Shape;14802;g9b7a5eb93d_0_37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93"/>
        <p:cNvGrpSpPr/>
        <p:nvPr/>
      </p:nvGrpSpPr>
      <p:grpSpPr>
        <a:xfrm>
          <a:off x="0" y="0"/>
          <a:ext cx="0" cy="0"/>
          <a:chOff x="0" y="0"/>
          <a:chExt cx="0" cy="0"/>
        </a:xfrm>
      </p:grpSpPr>
      <p:sp>
        <p:nvSpPr>
          <p:cNvPr id="15594" name="Google Shape;15594;g9b7a5eb93d_0_38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5" name="Google Shape;15595;g9b7a5eb93d_0_38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4"/>
        <p:cNvGrpSpPr/>
        <p:nvPr/>
      </p:nvGrpSpPr>
      <p:grpSpPr>
        <a:xfrm>
          <a:off x="0" y="0"/>
          <a:ext cx="0" cy="0"/>
          <a:chOff x="0" y="0"/>
          <a:chExt cx="0" cy="0"/>
        </a:xfrm>
      </p:grpSpPr>
      <p:sp>
        <p:nvSpPr>
          <p:cNvPr id="16335" name="Google Shape;16335;g9b7a5eb93d_0_389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6" name="Google Shape;16336;g9b7a5eb93d_0_38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27"/>
        <p:cNvGrpSpPr/>
        <p:nvPr/>
      </p:nvGrpSpPr>
      <p:grpSpPr>
        <a:xfrm>
          <a:off x="0" y="0"/>
          <a:ext cx="0" cy="0"/>
          <a:chOff x="0" y="0"/>
          <a:chExt cx="0" cy="0"/>
        </a:xfrm>
      </p:grpSpPr>
      <p:sp>
        <p:nvSpPr>
          <p:cNvPr id="17028" name="Google Shape;17028;g9b7a5eb93d_0_396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29" name="Google Shape;17029;g9b7a5eb93d_0_396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29"/>
        <p:cNvGrpSpPr/>
        <p:nvPr/>
      </p:nvGrpSpPr>
      <p:grpSpPr>
        <a:xfrm>
          <a:off x="0" y="0"/>
          <a:ext cx="0" cy="0"/>
          <a:chOff x="0" y="0"/>
          <a:chExt cx="0" cy="0"/>
        </a:xfrm>
      </p:grpSpPr>
      <p:sp>
        <p:nvSpPr>
          <p:cNvPr id="17330" name="Google Shape;17330;g9b7a5eb93d_0_399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31" name="Google Shape;17331;g9b7a5eb93d_0_399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8"/>
        <p:cNvGrpSpPr/>
        <p:nvPr/>
      </p:nvGrpSpPr>
      <p:grpSpPr>
        <a:xfrm>
          <a:off x="0" y="0"/>
          <a:ext cx="0" cy="0"/>
          <a:chOff x="0" y="0"/>
          <a:chExt cx="0" cy="0"/>
        </a:xfrm>
      </p:grpSpPr>
      <p:sp>
        <p:nvSpPr>
          <p:cNvPr id="1149" name="Google Shape;1149;g9b7a5eb93d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0" name="Google Shape;1150;g9b7a5eb93d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9cc6862902_3_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 name="Google Shape;1448;g9cc6862902_3_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1"/>
        <p:cNvGrpSpPr/>
        <p:nvPr/>
      </p:nvGrpSpPr>
      <p:grpSpPr>
        <a:xfrm>
          <a:off x="0" y="0"/>
          <a:ext cx="0" cy="0"/>
          <a:chOff x="0" y="0"/>
          <a:chExt cx="0" cy="0"/>
        </a:xfrm>
      </p:grpSpPr>
      <p:sp>
        <p:nvSpPr>
          <p:cNvPr id="1922" name="Google Shape;1922;g9e1550181c_1_2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3" name="Google Shape;1923;g9e1550181c_1_2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9e1550181c_1_2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9e1550181c_1_2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6"/>
        <p:cNvGrpSpPr/>
        <p:nvPr/>
      </p:nvGrpSpPr>
      <p:grpSpPr>
        <a:xfrm>
          <a:off x="0" y="0"/>
          <a:ext cx="0" cy="0"/>
          <a:chOff x="0" y="0"/>
          <a:chExt cx="0" cy="0"/>
        </a:xfrm>
      </p:grpSpPr>
      <p:sp>
        <p:nvSpPr>
          <p:cNvPr id="2037" name="Google Shape;2037;g9e1550181c_1_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8" name="Google Shape;2038;g9e1550181c_1_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1B272C"/>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1412600"/>
            <a:ext cx="4040700" cy="1698000"/>
          </a:xfrm>
          <a:prstGeom prst="rect">
            <a:avLst/>
          </a:prstGeom>
        </p:spPr>
        <p:txBody>
          <a:bodyPr spcFirstLastPara="1" wrap="square" lIns="91425" tIns="91425" rIns="91425" bIns="91425" anchor="b" anchorCtr="0">
            <a:noAutofit/>
          </a:bodyPr>
          <a:lstStyle>
            <a:lvl1pPr lvl="0">
              <a:lnSpc>
                <a:spcPct val="115000"/>
              </a:lnSpc>
              <a:spcBef>
                <a:spcPts val="0"/>
              </a:spcBef>
              <a:spcAft>
                <a:spcPts val="0"/>
              </a:spcAft>
              <a:buClr>
                <a:srgbClr val="FFFFFF"/>
              </a:buClr>
              <a:buSzPts val="5200"/>
              <a:buNone/>
              <a:defRPr sz="5200">
                <a:latin typeface="Exo Thin"/>
                <a:ea typeface="Exo Thin"/>
                <a:cs typeface="Exo Thin"/>
                <a:sym typeface="Exo Thin"/>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20000" y="3110600"/>
            <a:ext cx="4040700" cy="473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solidFill>
                  <a:srgbClr val="FFFFFF"/>
                </a:solidFill>
                <a:latin typeface="Hind Madurai"/>
                <a:ea typeface="Hind Madurai"/>
                <a:cs typeface="Hind Madurai"/>
                <a:sym typeface="Hind Madurai"/>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p:nvPr/>
        </p:nvSpPr>
        <p:spPr>
          <a:xfrm>
            <a:off x="-395792" y="3152384"/>
            <a:ext cx="5204725" cy="2283025"/>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4"/>
        <p:cNvGrpSpPr/>
        <p:nvPr/>
      </p:nvGrpSpPr>
      <p:grpSpPr>
        <a:xfrm>
          <a:off x="0" y="0"/>
          <a:ext cx="0" cy="0"/>
          <a:chOff x="0" y="0"/>
          <a:chExt cx="0" cy="0"/>
        </a:xfrm>
      </p:grpSpPr>
      <p:sp>
        <p:nvSpPr>
          <p:cNvPr id="145" name="Google Shape;145;p11"/>
          <p:cNvSpPr txBox="1">
            <a:spLocks noGrp="1"/>
          </p:cNvSpPr>
          <p:nvPr>
            <p:ph type="title" hasCustomPrompt="1"/>
          </p:nvPr>
        </p:nvSpPr>
        <p:spPr>
          <a:xfrm>
            <a:off x="1250325" y="723125"/>
            <a:ext cx="6684300" cy="9756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6" name="Google Shape;146;p11"/>
          <p:cNvSpPr txBox="1">
            <a:spLocks noGrp="1"/>
          </p:cNvSpPr>
          <p:nvPr>
            <p:ph type="subTitle" idx="1"/>
          </p:nvPr>
        </p:nvSpPr>
        <p:spPr>
          <a:xfrm>
            <a:off x="1214600" y="1876200"/>
            <a:ext cx="6774900" cy="46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4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rgbClr val="1B272C"/>
        </a:solidFill>
        <a:effectLst/>
      </p:bgPr>
    </p:bg>
    <p:spTree>
      <p:nvGrpSpPr>
        <p:cNvPr id="1" name="Shape 148"/>
        <p:cNvGrpSpPr/>
        <p:nvPr/>
      </p:nvGrpSpPr>
      <p:grpSpPr>
        <a:xfrm>
          <a:off x="0" y="0"/>
          <a:ext cx="0" cy="0"/>
          <a:chOff x="0" y="0"/>
          <a:chExt cx="0" cy="0"/>
        </a:xfrm>
      </p:grpSpPr>
      <p:sp>
        <p:nvSpPr>
          <p:cNvPr id="149" name="Google Shape;149;p13"/>
          <p:cNvSpPr/>
          <p:nvPr/>
        </p:nvSpPr>
        <p:spPr>
          <a:xfrm>
            <a:off x="4757436" y="-387153"/>
            <a:ext cx="4804000" cy="2092600"/>
          </a:xfrm>
          <a:custGeom>
            <a:avLst/>
            <a:gdLst/>
            <a:ahLst/>
            <a:cxnLst/>
            <a:rect l="l" t="t" r="r" b="b"/>
            <a:pathLst>
              <a:path w="192160" h="83704" extrusionOk="0">
                <a:moveTo>
                  <a:pt x="187547" y="72165"/>
                </a:moveTo>
                <a:cubicBezTo>
                  <a:pt x="185825" y="84904"/>
                  <a:pt x="178743" y="85091"/>
                  <a:pt x="173086" y="82150"/>
                </a:cubicBezTo>
                <a:cubicBezTo>
                  <a:pt x="167429" y="79209"/>
                  <a:pt x="162957" y="59112"/>
                  <a:pt x="153603" y="54521"/>
                </a:cubicBezTo>
                <a:cubicBezTo>
                  <a:pt x="144250" y="49930"/>
                  <a:pt x="128090" y="57989"/>
                  <a:pt x="116965" y="54606"/>
                </a:cubicBezTo>
                <a:cubicBezTo>
                  <a:pt x="105840" y="51223"/>
                  <a:pt x="98963" y="37230"/>
                  <a:pt x="86853" y="34223"/>
                </a:cubicBezTo>
                <a:cubicBezTo>
                  <a:pt x="74743" y="31216"/>
                  <a:pt x="57122" y="40208"/>
                  <a:pt x="44305" y="36565"/>
                </a:cubicBezTo>
                <a:cubicBezTo>
                  <a:pt x="31489" y="32922"/>
                  <a:pt x="17298" y="16931"/>
                  <a:pt x="9954" y="12363"/>
                </a:cubicBezTo>
                <a:cubicBezTo>
                  <a:pt x="2611" y="7795"/>
                  <a:pt x="-1007" y="11126"/>
                  <a:pt x="244" y="9157"/>
                </a:cubicBezTo>
                <a:cubicBezTo>
                  <a:pt x="1495" y="7188"/>
                  <a:pt x="1909" y="1583"/>
                  <a:pt x="17460" y="550"/>
                </a:cubicBezTo>
                <a:cubicBezTo>
                  <a:pt x="33011" y="-483"/>
                  <a:pt x="65893" y="2099"/>
                  <a:pt x="93552" y="2960"/>
                </a:cubicBezTo>
                <a:cubicBezTo>
                  <a:pt x="121211" y="3821"/>
                  <a:pt x="167750" y="-5820"/>
                  <a:pt x="183416" y="5714"/>
                </a:cubicBezTo>
                <a:cubicBezTo>
                  <a:pt x="199082" y="17248"/>
                  <a:pt x="189269" y="59426"/>
                  <a:pt x="187547" y="72165"/>
                </a:cubicBezTo>
                <a:close/>
              </a:path>
            </a:pathLst>
          </a:custGeom>
          <a:solidFill>
            <a:srgbClr val="D40102"/>
          </a:solidFill>
          <a:ln>
            <a:noFill/>
          </a:ln>
        </p:spPr>
      </p:sp>
      <p:sp>
        <p:nvSpPr>
          <p:cNvPr id="150" name="Google Shape;150;p13"/>
          <p:cNvSpPr txBox="1">
            <a:spLocks noGrp="1"/>
          </p:cNvSpPr>
          <p:nvPr>
            <p:ph type="title" hasCustomPrompt="1"/>
          </p:nvPr>
        </p:nvSpPr>
        <p:spPr>
          <a:xfrm>
            <a:off x="3028250" y="1909548"/>
            <a:ext cx="1300200" cy="689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4700">
                <a:solidFill>
                  <a:srgbClr val="FFFFFF"/>
                </a:solidFill>
              </a:defRPr>
            </a:lvl1pPr>
            <a:lvl2pPr lvl="1" algn="ctr" rtl="0">
              <a:spcBef>
                <a:spcPts val="0"/>
              </a:spcBef>
              <a:spcAft>
                <a:spcPts val="0"/>
              </a:spcAft>
              <a:buClr>
                <a:srgbClr val="FFFFFF"/>
              </a:buClr>
              <a:buSzPts val="6000"/>
              <a:buNone/>
              <a:defRPr sz="6000">
                <a:solidFill>
                  <a:srgbClr val="FFFFFF"/>
                </a:solidFill>
              </a:defRPr>
            </a:lvl2pPr>
            <a:lvl3pPr lvl="2" algn="ctr" rtl="0">
              <a:spcBef>
                <a:spcPts val="0"/>
              </a:spcBef>
              <a:spcAft>
                <a:spcPts val="0"/>
              </a:spcAft>
              <a:buClr>
                <a:srgbClr val="FFFFFF"/>
              </a:buClr>
              <a:buSzPts val="6000"/>
              <a:buNone/>
              <a:defRPr sz="6000">
                <a:solidFill>
                  <a:srgbClr val="FFFFFF"/>
                </a:solidFill>
              </a:defRPr>
            </a:lvl3pPr>
            <a:lvl4pPr lvl="3" algn="ctr" rtl="0">
              <a:spcBef>
                <a:spcPts val="0"/>
              </a:spcBef>
              <a:spcAft>
                <a:spcPts val="0"/>
              </a:spcAft>
              <a:buClr>
                <a:srgbClr val="FFFFFF"/>
              </a:buClr>
              <a:buSzPts val="6000"/>
              <a:buNone/>
              <a:defRPr sz="6000">
                <a:solidFill>
                  <a:srgbClr val="FFFFFF"/>
                </a:solidFill>
              </a:defRPr>
            </a:lvl4pPr>
            <a:lvl5pPr lvl="4" algn="ctr" rtl="0">
              <a:spcBef>
                <a:spcPts val="0"/>
              </a:spcBef>
              <a:spcAft>
                <a:spcPts val="0"/>
              </a:spcAft>
              <a:buClr>
                <a:srgbClr val="FFFFFF"/>
              </a:buClr>
              <a:buSzPts val="6000"/>
              <a:buNone/>
              <a:defRPr sz="6000">
                <a:solidFill>
                  <a:srgbClr val="FFFFFF"/>
                </a:solidFill>
              </a:defRPr>
            </a:lvl5pPr>
            <a:lvl6pPr lvl="5" algn="ctr" rtl="0">
              <a:spcBef>
                <a:spcPts val="0"/>
              </a:spcBef>
              <a:spcAft>
                <a:spcPts val="0"/>
              </a:spcAft>
              <a:buClr>
                <a:srgbClr val="FFFFFF"/>
              </a:buClr>
              <a:buSzPts val="6000"/>
              <a:buNone/>
              <a:defRPr sz="6000">
                <a:solidFill>
                  <a:srgbClr val="FFFFFF"/>
                </a:solidFill>
              </a:defRPr>
            </a:lvl6pPr>
            <a:lvl7pPr lvl="6" algn="ctr" rtl="0">
              <a:spcBef>
                <a:spcPts val="0"/>
              </a:spcBef>
              <a:spcAft>
                <a:spcPts val="0"/>
              </a:spcAft>
              <a:buClr>
                <a:srgbClr val="FFFFFF"/>
              </a:buClr>
              <a:buSzPts val="6000"/>
              <a:buNone/>
              <a:defRPr sz="6000">
                <a:solidFill>
                  <a:srgbClr val="FFFFFF"/>
                </a:solidFill>
              </a:defRPr>
            </a:lvl7pPr>
            <a:lvl8pPr lvl="7" algn="ctr" rtl="0">
              <a:spcBef>
                <a:spcPts val="0"/>
              </a:spcBef>
              <a:spcAft>
                <a:spcPts val="0"/>
              </a:spcAft>
              <a:buClr>
                <a:srgbClr val="FFFFFF"/>
              </a:buClr>
              <a:buSzPts val="6000"/>
              <a:buNone/>
              <a:defRPr sz="6000">
                <a:solidFill>
                  <a:srgbClr val="FFFFFF"/>
                </a:solidFill>
              </a:defRPr>
            </a:lvl8pPr>
            <a:lvl9pPr lvl="8" algn="ctr" rtl="0">
              <a:spcBef>
                <a:spcPts val="0"/>
              </a:spcBef>
              <a:spcAft>
                <a:spcPts val="0"/>
              </a:spcAft>
              <a:buClr>
                <a:srgbClr val="FFFFFF"/>
              </a:buClr>
              <a:buSzPts val="6000"/>
              <a:buNone/>
              <a:defRPr sz="6000">
                <a:solidFill>
                  <a:srgbClr val="FFFFFF"/>
                </a:solidFill>
              </a:defRPr>
            </a:lvl9pPr>
          </a:lstStyle>
          <a:p>
            <a:r>
              <a:t>xx%</a:t>
            </a:r>
          </a:p>
        </p:txBody>
      </p:sp>
      <p:sp>
        <p:nvSpPr>
          <p:cNvPr id="151" name="Google Shape;151;p13"/>
          <p:cNvSpPr txBox="1">
            <a:spLocks noGrp="1"/>
          </p:cNvSpPr>
          <p:nvPr>
            <p:ph type="subTitle" idx="1"/>
          </p:nvPr>
        </p:nvSpPr>
        <p:spPr>
          <a:xfrm>
            <a:off x="729075" y="1788688"/>
            <a:ext cx="2039700" cy="380700"/>
          </a:xfrm>
          <a:prstGeom prst="rect">
            <a:avLst/>
          </a:prstGeom>
        </p:spPr>
        <p:txBody>
          <a:bodyPr spcFirstLastPara="1" wrap="square" lIns="91425" tIns="91425" rIns="91425" bIns="91425" anchor="ctr" anchorCtr="0">
            <a:noAutofit/>
          </a:bodyPr>
          <a:lstStyle>
            <a:lvl1pPr lvl="0" algn="r">
              <a:spcBef>
                <a:spcPts val="0"/>
              </a:spcBef>
              <a:spcAft>
                <a:spcPts val="0"/>
              </a:spcAft>
              <a:buClr>
                <a:srgbClr val="FFFFFF"/>
              </a:buClr>
              <a:buSzPts val="1800"/>
              <a:buFont typeface="Exo Thin"/>
              <a:buNone/>
              <a:defRPr sz="1800">
                <a:solidFill>
                  <a:srgbClr val="FFFFFF"/>
                </a:solidFill>
                <a:latin typeface="Exo Thin"/>
                <a:ea typeface="Exo Thin"/>
                <a:cs typeface="Exo Thin"/>
                <a:sym typeface="Exo Thin"/>
              </a:defRPr>
            </a:lvl1pPr>
            <a:lvl2pPr lvl="1">
              <a:spcBef>
                <a:spcPts val="0"/>
              </a:spcBef>
              <a:spcAft>
                <a:spcPts val="0"/>
              </a:spcAft>
              <a:buClr>
                <a:srgbClr val="FFFFFF"/>
              </a:buClr>
              <a:buSzPts val="1800"/>
              <a:buNone/>
              <a:defRPr sz="1800">
                <a:solidFill>
                  <a:srgbClr val="FFFFFF"/>
                </a:solidFill>
              </a:defRPr>
            </a:lvl2pPr>
            <a:lvl3pPr lvl="2">
              <a:spcBef>
                <a:spcPts val="0"/>
              </a:spcBef>
              <a:spcAft>
                <a:spcPts val="0"/>
              </a:spcAft>
              <a:buClr>
                <a:srgbClr val="FFFFFF"/>
              </a:buClr>
              <a:buSzPts val="1800"/>
              <a:buNone/>
              <a:defRPr sz="1800">
                <a:solidFill>
                  <a:srgbClr val="FFFFFF"/>
                </a:solidFill>
              </a:defRPr>
            </a:lvl3pPr>
            <a:lvl4pPr lvl="3">
              <a:spcBef>
                <a:spcPts val="0"/>
              </a:spcBef>
              <a:spcAft>
                <a:spcPts val="0"/>
              </a:spcAft>
              <a:buClr>
                <a:srgbClr val="FFFFFF"/>
              </a:buClr>
              <a:buSzPts val="1800"/>
              <a:buNone/>
              <a:defRPr sz="1800">
                <a:solidFill>
                  <a:srgbClr val="FFFFFF"/>
                </a:solidFill>
              </a:defRPr>
            </a:lvl4pPr>
            <a:lvl5pPr lvl="4">
              <a:spcBef>
                <a:spcPts val="0"/>
              </a:spcBef>
              <a:spcAft>
                <a:spcPts val="0"/>
              </a:spcAft>
              <a:buClr>
                <a:srgbClr val="FFFFFF"/>
              </a:buClr>
              <a:buSzPts val="1800"/>
              <a:buNone/>
              <a:defRPr sz="1800">
                <a:solidFill>
                  <a:srgbClr val="FFFFFF"/>
                </a:solidFill>
              </a:defRPr>
            </a:lvl5pPr>
            <a:lvl6pPr lvl="5">
              <a:spcBef>
                <a:spcPts val="0"/>
              </a:spcBef>
              <a:spcAft>
                <a:spcPts val="0"/>
              </a:spcAft>
              <a:buClr>
                <a:srgbClr val="FFFFFF"/>
              </a:buClr>
              <a:buSzPts val="1800"/>
              <a:buNone/>
              <a:defRPr sz="1800">
                <a:solidFill>
                  <a:srgbClr val="FFFFFF"/>
                </a:solidFill>
              </a:defRPr>
            </a:lvl6pPr>
            <a:lvl7pPr lvl="6">
              <a:spcBef>
                <a:spcPts val="0"/>
              </a:spcBef>
              <a:spcAft>
                <a:spcPts val="0"/>
              </a:spcAft>
              <a:buClr>
                <a:srgbClr val="FFFFFF"/>
              </a:buClr>
              <a:buSzPts val="1800"/>
              <a:buNone/>
              <a:defRPr sz="1800">
                <a:solidFill>
                  <a:srgbClr val="FFFFFF"/>
                </a:solidFill>
              </a:defRPr>
            </a:lvl7pPr>
            <a:lvl8pPr lvl="7">
              <a:spcBef>
                <a:spcPts val="0"/>
              </a:spcBef>
              <a:spcAft>
                <a:spcPts val="0"/>
              </a:spcAft>
              <a:buClr>
                <a:srgbClr val="FFFFFF"/>
              </a:buClr>
              <a:buSzPts val="1800"/>
              <a:buNone/>
              <a:defRPr sz="1800">
                <a:solidFill>
                  <a:srgbClr val="FFFFFF"/>
                </a:solidFill>
              </a:defRPr>
            </a:lvl8pPr>
            <a:lvl9pPr lvl="8">
              <a:spcBef>
                <a:spcPts val="0"/>
              </a:spcBef>
              <a:spcAft>
                <a:spcPts val="0"/>
              </a:spcAft>
              <a:buClr>
                <a:srgbClr val="FFFFFF"/>
              </a:buClr>
              <a:buSzPts val="1800"/>
              <a:buNone/>
              <a:defRPr sz="1800">
                <a:solidFill>
                  <a:srgbClr val="FFFFFF"/>
                </a:solidFill>
              </a:defRPr>
            </a:lvl9pPr>
          </a:lstStyle>
          <a:p>
            <a:endParaRPr/>
          </a:p>
        </p:txBody>
      </p:sp>
      <p:sp>
        <p:nvSpPr>
          <p:cNvPr id="152" name="Google Shape;152;p13"/>
          <p:cNvSpPr txBox="1">
            <a:spLocks noGrp="1"/>
          </p:cNvSpPr>
          <p:nvPr>
            <p:ph type="subTitle" idx="2"/>
          </p:nvPr>
        </p:nvSpPr>
        <p:spPr>
          <a:xfrm>
            <a:off x="729075" y="2161388"/>
            <a:ext cx="20397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600"/>
              <a:buNone/>
              <a:defRPr>
                <a:solidFill>
                  <a:srgbClr val="FFFFFF"/>
                </a:solidFill>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a:endParaRPr/>
          </a:p>
        </p:txBody>
      </p:sp>
      <p:sp>
        <p:nvSpPr>
          <p:cNvPr id="153" name="Google Shape;153;p13"/>
          <p:cNvSpPr txBox="1">
            <a:spLocks noGrp="1"/>
          </p:cNvSpPr>
          <p:nvPr>
            <p:ph type="title" idx="3" hasCustomPrompt="1"/>
          </p:nvPr>
        </p:nvSpPr>
        <p:spPr>
          <a:xfrm>
            <a:off x="4821600" y="1909556"/>
            <a:ext cx="1300200" cy="689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4700">
                <a:solidFill>
                  <a:srgbClr val="FFFFFF"/>
                </a:solidFill>
              </a:defRPr>
            </a:lvl1pPr>
            <a:lvl2pPr lvl="1" algn="ctr" rtl="0">
              <a:spcBef>
                <a:spcPts val="0"/>
              </a:spcBef>
              <a:spcAft>
                <a:spcPts val="0"/>
              </a:spcAft>
              <a:buClr>
                <a:srgbClr val="FFFFFF"/>
              </a:buClr>
              <a:buSzPts val="6000"/>
              <a:buNone/>
              <a:defRPr sz="6000">
                <a:solidFill>
                  <a:srgbClr val="FFFFFF"/>
                </a:solidFill>
              </a:defRPr>
            </a:lvl2pPr>
            <a:lvl3pPr lvl="2" algn="ctr" rtl="0">
              <a:spcBef>
                <a:spcPts val="0"/>
              </a:spcBef>
              <a:spcAft>
                <a:spcPts val="0"/>
              </a:spcAft>
              <a:buClr>
                <a:srgbClr val="FFFFFF"/>
              </a:buClr>
              <a:buSzPts val="6000"/>
              <a:buNone/>
              <a:defRPr sz="6000">
                <a:solidFill>
                  <a:srgbClr val="FFFFFF"/>
                </a:solidFill>
              </a:defRPr>
            </a:lvl3pPr>
            <a:lvl4pPr lvl="3" algn="ctr" rtl="0">
              <a:spcBef>
                <a:spcPts val="0"/>
              </a:spcBef>
              <a:spcAft>
                <a:spcPts val="0"/>
              </a:spcAft>
              <a:buClr>
                <a:srgbClr val="FFFFFF"/>
              </a:buClr>
              <a:buSzPts val="6000"/>
              <a:buNone/>
              <a:defRPr sz="6000">
                <a:solidFill>
                  <a:srgbClr val="FFFFFF"/>
                </a:solidFill>
              </a:defRPr>
            </a:lvl4pPr>
            <a:lvl5pPr lvl="4" algn="ctr" rtl="0">
              <a:spcBef>
                <a:spcPts val="0"/>
              </a:spcBef>
              <a:spcAft>
                <a:spcPts val="0"/>
              </a:spcAft>
              <a:buClr>
                <a:srgbClr val="FFFFFF"/>
              </a:buClr>
              <a:buSzPts val="6000"/>
              <a:buNone/>
              <a:defRPr sz="6000">
                <a:solidFill>
                  <a:srgbClr val="FFFFFF"/>
                </a:solidFill>
              </a:defRPr>
            </a:lvl5pPr>
            <a:lvl6pPr lvl="5" algn="ctr" rtl="0">
              <a:spcBef>
                <a:spcPts val="0"/>
              </a:spcBef>
              <a:spcAft>
                <a:spcPts val="0"/>
              </a:spcAft>
              <a:buClr>
                <a:srgbClr val="FFFFFF"/>
              </a:buClr>
              <a:buSzPts val="6000"/>
              <a:buNone/>
              <a:defRPr sz="6000">
                <a:solidFill>
                  <a:srgbClr val="FFFFFF"/>
                </a:solidFill>
              </a:defRPr>
            </a:lvl6pPr>
            <a:lvl7pPr lvl="6" algn="ctr" rtl="0">
              <a:spcBef>
                <a:spcPts val="0"/>
              </a:spcBef>
              <a:spcAft>
                <a:spcPts val="0"/>
              </a:spcAft>
              <a:buClr>
                <a:srgbClr val="FFFFFF"/>
              </a:buClr>
              <a:buSzPts val="6000"/>
              <a:buNone/>
              <a:defRPr sz="6000">
                <a:solidFill>
                  <a:srgbClr val="FFFFFF"/>
                </a:solidFill>
              </a:defRPr>
            </a:lvl7pPr>
            <a:lvl8pPr lvl="7" algn="ctr" rtl="0">
              <a:spcBef>
                <a:spcPts val="0"/>
              </a:spcBef>
              <a:spcAft>
                <a:spcPts val="0"/>
              </a:spcAft>
              <a:buClr>
                <a:srgbClr val="FFFFFF"/>
              </a:buClr>
              <a:buSzPts val="6000"/>
              <a:buNone/>
              <a:defRPr sz="6000">
                <a:solidFill>
                  <a:srgbClr val="FFFFFF"/>
                </a:solidFill>
              </a:defRPr>
            </a:lvl8pPr>
            <a:lvl9pPr lvl="8" algn="ctr" rtl="0">
              <a:spcBef>
                <a:spcPts val="0"/>
              </a:spcBef>
              <a:spcAft>
                <a:spcPts val="0"/>
              </a:spcAft>
              <a:buClr>
                <a:srgbClr val="FFFFFF"/>
              </a:buClr>
              <a:buSzPts val="6000"/>
              <a:buNone/>
              <a:defRPr sz="6000">
                <a:solidFill>
                  <a:srgbClr val="FFFFFF"/>
                </a:solidFill>
              </a:defRPr>
            </a:lvl9pPr>
          </a:lstStyle>
          <a:p>
            <a:r>
              <a:t>xx%</a:t>
            </a:r>
          </a:p>
        </p:txBody>
      </p:sp>
      <p:sp>
        <p:nvSpPr>
          <p:cNvPr id="154" name="Google Shape;154;p13"/>
          <p:cNvSpPr txBox="1">
            <a:spLocks noGrp="1"/>
          </p:cNvSpPr>
          <p:nvPr>
            <p:ph type="subTitle" idx="4"/>
          </p:nvPr>
        </p:nvSpPr>
        <p:spPr>
          <a:xfrm>
            <a:off x="6381275" y="1788688"/>
            <a:ext cx="2039700" cy="380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Font typeface="Exo Thin"/>
              <a:buNone/>
              <a:defRPr sz="1800">
                <a:solidFill>
                  <a:srgbClr val="FFFFFF"/>
                </a:solidFill>
                <a:latin typeface="Exo Thin"/>
                <a:ea typeface="Exo Thin"/>
                <a:cs typeface="Exo Thin"/>
                <a:sym typeface="Exo Thin"/>
              </a:defRPr>
            </a:lvl1pPr>
            <a:lvl2pPr lvl="1" rtl="0">
              <a:spcBef>
                <a:spcPts val="0"/>
              </a:spcBef>
              <a:spcAft>
                <a:spcPts val="0"/>
              </a:spcAft>
              <a:buClr>
                <a:srgbClr val="FFFFFF"/>
              </a:buClr>
              <a:buSzPts val="1800"/>
              <a:buNone/>
              <a:defRPr sz="1800">
                <a:solidFill>
                  <a:srgbClr val="FFFFFF"/>
                </a:solidFill>
              </a:defRPr>
            </a:lvl2pPr>
            <a:lvl3pPr lvl="2" rtl="0">
              <a:spcBef>
                <a:spcPts val="0"/>
              </a:spcBef>
              <a:spcAft>
                <a:spcPts val="0"/>
              </a:spcAft>
              <a:buClr>
                <a:srgbClr val="FFFFFF"/>
              </a:buClr>
              <a:buSzPts val="1800"/>
              <a:buNone/>
              <a:defRPr sz="1800">
                <a:solidFill>
                  <a:srgbClr val="FFFFFF"/>
                </a:solidFill>
              </a:defRPr>
            </a:lvl3pPr>
            <a:lvl4pPr lvl="3" rtl="0">
              <a:spcBef>
                <a:spcPts val="0"/>
              </a:spcBef>
              <a:spcAft>
                <a:spcPts val="0"/>
              </a:spcAft>
              <a:buClr>
                <a:srgbClr val="FFFFFF"/>
              </a:buClr>
              <a:buSzPts val="1800"/>
              <a:buNone/>
              <a:defRPr sz="1800">
                <a:solidFill>
                  <a:srgbClr val="FFFFFF"/>
                </a:solidFill>
              </a:defRPr>
            </a:lvl4pPr>
            <a:lvl5pPr lvl="4" rtl="0">
              <a:spcBef>
                <a:spcPts val="0"/>
              </a:spcBef>
              <a:spcAft>
                <a:spcPts val="0"/>
              </a:spcAft>
              <a:buClr>
                <a:srgbClr val="FFFFFF"/>
              </a:buClr>
              <a:buSzPts val="1800"/>
              <a:buNone/>
              <a:defRPr sz="1800">
                <a:solidFill>
                  <a:srgbClr val="FFFFFF"/>
                </a:solidFill>
              </a:defRPr>
            </a:lvl5pPr>
            <a:lvl6pPr lvl="5" rtl="0">
              <a:spcBef>
                <a:spcPts val="0"/>
              </a:spcBef>
              <a:spcAft>
                <a:spcPts val="0"/>
              </a:spcAft>
              <a:buClr>
                <a:srgbClr val="FFFFFF"/>
              </a:buClr>
              <a:buSzPts val="1800"/>
              <a:buNone/>
              <a:defRPr sz="1800">
                <a:solidFill>
                  <a:srgbClr val="FFFFFF"/>
                </a:solidFill>
              </a:defRPr>
            </a:lvl6pPr>
            <a:lvl7pPr lvl="6" rtl="0">
              <a:spcBef>
                <a:spcPts val="0"/>
              </a:spcBef>
              <a:spcAft>
                <a:spcPts val="0"/>
              </a:spcAft>
              <a:buClr>
                <a:srgbClr val="FFFFFF"/>
              </a:buClr>
              <a:buSzPts val="1800"/>
              <a:buNone/>
              <a:defRPr sz="1800">
                <a:solidFill>
                  <a:srgbClr val="FFFFFF"/>
                </a:solidFill>
              </a:defRPr>
            </a:lvl7pPr>
            <a:lvl8pPr lvl="7" rtl="0">
              <a:spcBef>
                <a:spcPts val="0"/>
              </a:spcBef>
              <a:spcAft>
                <a:spcPts val="0"/>
              </a:spcAft>
              <a:buClr>
                <a:srgbClr val="FFFFFF"/>
              </a:buClr>
              <a:buSzPts val="1800"/>
              <a:buNone/>
              <a:defRPr sz="1800">
                <a:solidFill>
                  <a:srgbClr val="FFFFFF"/>
                </a:solidFill>
              </a:defRPr>
            </a:lvl8pPr>
            <a:lvl9pPr lvl="8" rtl="0">
              <a:spcBef>
                <a:spcPts val="0"/>
              </a:spcBef>
              <a:spcAft>
                <a:spcPts val="0"/>
              </a:spcAft>
              <a:buClr>
                <a:srgbClr val="FFFFFF"/>
              </a:buClr>
              <a:buSzPts val="1800"/>
              <a:buNone/>
              <a:defRPr sz="1800">
                <a:solidFill>
                  <a:srgbClr val="FFFFFF"/>
                </a:solidFill>
              </a:defRPr>
            </a:lvl9pPr>
          </a:lstStyle>
          <a:p>
            <a:endParaRPr/>
          </a:p>
        </p:txBody>
      </p:sp>
      <p:sp>
        <p:nvSpPr>
          <p:cNvPr id="155" name="Google Shape;155;p13"/>
          <p:cNvSpPr txBox="1">
            <a:spLocks noGrp="1"/>
          </p:cNvSpPr>
          <p:nvPr>
            <p:ph type="subTitle" idx="5"/>
          </p:nvPr>
        </p:nvSpPr>
        <p:spPr>
          <a:xfrm>
            <a:off x="6381275" y="2161388"/>
            <a:ext cx="20397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600"/>
              <a:buNone/>
              <a:defRPr>
                <a:solidFill>
                  <a:srgbClr val="FFFFFF"/>
                </a:solidFill>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a:endParaRPr/>
          </a:p>
        </p:txBody>
      </p:sp>
      <p:sp>
        <p:nvSpPr>
          <p:cNvPr id="156" name="Google Shape;156;p13"/>
          <p:cNvSpPr txBox="1">
            <a:spLocks noGrp="1"/>
          </p:cNvSpPr>
          <p:nvPr>
            <p:ph type="title" idx="6" hasCustomPrompt="1"/>
          </p:nvPr>
        </p:nvSpPr>
        <p:spPr>
          <a:xfrm>
            <a:off x="3028250" y="3457488"/>
            <a:ext cx="1300200" cy="689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4700">
                <a:solidFill>
                  <a:srgbClr val="FFFFFF"/>
                </a:solidFill>
              </a:defRPr>
            </a:lvl1pPr>
            <a:lvl2pPr lvl="1" algn="ctr" rtl="0">
              <a:spcBef>
                <a:spcPts val="0"/>
              </a:spcBef>
              <a:spcAft>
                <a:spcPts val="0"/>
              </a:spcAft>
              <a:buClr>
                <a:srgbClr val="FFFFFF"/>
              </a:buClr>
              <a:buSzPts val="6000"/>
              <a:buNone/>
              <a:defRPr sz="6000">
                <a:solidFill>
                  <a:srgbClr val="FFFFFF"/>
                </a:solidFill>
              </a:defRPr>
            </a:lvl2pPr>
            <a:lvl3pPr lvl="2" algn="ctr" rtl="0">
              <a:spcBef>
                <a:spcPts val="0"/>
              </a:spcBef>
              <a:spcAft>
                <a:spcPts val="0"/>
              </a:spcAft>
              <a:buClr>
                <a:srgbClr val="FFFFFF"/>
              </a:buClr>
              <a:buSzPts val="6000"/>
              <a:buNone/>
              <a:defRPr sz="6000">
                <a:solidFill>
                  <a:srgbClr val="FFFFFF"/>
                </a:solidFill>
              </a:defRPr>
            </a:lvl3pPr>
            <a:lvl4pPr lvl="3" algn="ctr" rtl="0">
              <a:spcBef>
                <a:spcPts val="0"/>
              </a:spcBef>
              <a:spcAft>
                <a:spcPts val="0"/>
              </a:spcAft>
              <a:buClr>
                <a:srgbClr val="FFFFFF"/>
              </a:buClr>
              <a:buSzPts val="6000"/>
              <a:buNone/>
              <a:defRPr sz="6000">
                <a:solidFill>
                  <a:srgbClr val="FFFFFF"/>
                </a:solidFill>
              </a:defRPr>
            </a:lvl4pPr>
            <a:lvl5pPr lvl="4" algn="ctr" rtl="0">
              <a:spcBef>
                <a:spcPts val="0"/>
              </a:spcBef>
              <a:spcAft>
                <a:spcPts val="0"/>
              </a:spcAft>
              <a:buClr>
                <a:srgbClr val="FFFFFF"/>
              </a:buClr>
              <a:buSzPts val="6000"/>
              <a:buNone/>
              <a:defRPr sz="6000">
                <a:solidFill>
                  <a:srgbClr val="FFFFFF"/>
                </a:solidFill>
              </a:defRPr>
            </a:lvl5pPr>
            <a:lvl6pPr lvl="5" algn="ctr" rtl="0">
              <a:spcBef>
                <a:spcPts val="0"/>
              </a:spcBef>
              <a:spcAft>
                <a:spcPts val="0"/>
              </a:spcAft>
              <a:buClr>
                <a:srgbClr val="FFFFFF"/>
              </a:buClr>
              <a:buSzPts val="6000"/>
              <a:buNone/>
              <a:defRPr sz="6000">
                <a:solidFill>
                  <a:srgbClr val="FFFFFF"/>
                </a:solidFill>
              </a:defRPr>
            </a:lvl6pPr>
            <a:lvl7pPr lvl="6" algn="ctr" rtl="0">
              <a:spcBef>
                <a:spcPts val="0"/>
              </a:spcBef>
              <a:spcAft>
                <a:spcPts val="0"/>
              </a:spcAft>
              <a:buClr>
                <a:srgbClr val="FFFFFF"/>
              </a:buClr>
              <a:buSzPts val="6000"/>
              <a:buNone/>
              <a:defRPr sz="6000">
                <a:solidFill>
                  <a:srgbClr val="FFFFFF"/>
                </a:solidFill>
              </a:defRPr>
            </a:lvl7pPr>
            <a:lvl8pPr lvl="7" algn="ctr" rtl="0">
              <a:spcBef>
                <a:spcPts val="0"/>
              </a:spcBef>
              <a:spcAft>
                <a:spcPts val="0"/>
              </a:spcAft>
              <a:buClr>
                <a:srgbClr val="FFFFFF"/>
              </a:buClr>
              <a:buSzPts val="6000"/>
              <a:buNone/>
              <a:defRPr sz="6000">
                <a:solidFill>
                  <a:srgbClr val="FFFFFF"/>
                </a:solidFill>
              </a:defRPr>
            </a:lvl8pPr>
            <a:lvl9pPr lvl="8" algn="ctr" rtl="0">
              <a:spcBef>
                <a:spcPts val="0"/>
              </a:spcBef>
              <a:spcAft>
                <a:spcPts val="0"/>
              </a:spcAft>
              <a:buClr>
                <a:srgbClr val="FFFFFF"/>
              </a:buClr>
              <a:buSzPts val="6000"/>
              <a:buNone/>
              <a:defRPr sz="6000">
                <a:solidFill>
                  <a:srgbClr val="FFFFFF"/>
                </a:solidFill>
              </a:defRPr>
            </a:lvl9pPr>
          </a:lstStyle>
          <a:p>
            <a:r>
              <a:t>xx%</a:t>
            </a:r>
          </a:p>
        </p:txBody>
      </p:sp>
      <p:sp>
        <p:nvSpPr>
          <p:cNvPr id="157" name="Google Shape;157;p13"/>
          <p:cNvSpPr txBox="1">
            <a:spLocks noGrp="1"/>
          </p:cNvSpPr>
          <p:nvPr>
            <p:ph type="subTitle" idx="7"/>
          </p:nvPr>
        </p:nvSpPr>
        <p:spPr>
          <a:xfrm>
            <a:off x="723025" y="3323600"/>
            <a:ext cx="2039700" cy="3807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800"/>
              <a:buFont typeface="Exo Thin"/>
              <a:buNone/>
              <a:defRPr sz="1800">
                <a:solidFill>
                  <a:srgbClr val="FFFFFF"/>
                </a:solidFill>
                <a:latin typeface="Exo Thin"/>
                <a:ea typeface="Exo Thin"/>
                <a:cs typeface="Exo Thin"/>
                <a:sym typeface="Exo Thin"/>
              </a:defRPr>
            </a:lvl1pPr>
            <a:lvl2pPr lvl="1" rtl="0">
              <a:spcBef>
                <a:spcPts val="0"/>
              </a:spcBef>
              <a:spcAft>
                <a:spcPts val="0"/>
              </a:spcAft>
              <a:buClr>
                <a:srgbClr val="FFFFFF"/>
              </a:buClr>
              <a:buSzPts val="1800"/>
              <a:buNone/>
              <a:defRPr sz="1800">
                <a:solidFill>
                  <a:srgbClr val="FFFFFF"/>
                </a:solidFill>
              </a:defRPr>
            </a:lvl2pPr>
            <a:lvl3pPr lvl="2" rtl="0">
              <a:spcBef>
                <a:spcPts val="0"/>
              </a:spcBef>
              <a:spcAft>
                <a:spcPts val="0"/>
              </a:spcAft>
              <a:buClr>
                <a:srgbClr val="FFFFFF"/>
              </a:buClr>
              <a:buSzPts val="1800"/>
              <a:buNone/>
              <a:defRPr sz="1800">
                <a:solidFill>
                  <a:srgbClr val="FFFFFF"/>
                </a:solidFill>
              </a:defRPr>
            </a:lvl3pPr>
            <a:lvl4pPr lvl="3" rtl="0">
              <a:spcBef>
                <a:spcPts val="0"/>
              </a:spcBef>
              <a:spcAft>
                <a:spcPts val="0"/>
              </a:spcAft>
              <a:buClr>
                <a:srgbClr val="FFFFFF"/>
              </a:buClr>
              <a:buSzPts val="1800"/>
              <a:buNone/>
              <a:defRPr sz="1800">
                <a:solidFill>
                  <a:srgbClr val="FFFFFF"/>
                </a:solidFill>
              </a:defRPr>
            </a:lvl4pPr>
            <a:lvl5pPr lvl="4" rtl="0">
              <a:spcBef>
                <a:spcPts val="0"/>
              </a:spcBef>
              <a:spcAft>
                <a:spcPts val="0"/>
              </a:spcAft>
              <a:buClr>
                <a:srgbClr val="FFFFFF"/>
              </a:buClr>
              <a:buSzPts val="1800"/>
              <a:buNone/>
              <a:defRPr sz="1800">
                <a:solidFill>
                  <a:srgbClr val="FFFFFF"/>
                </a:solidFill>
              </a:defRPr>
            </a:lvl5pPr>
            <a:lvl6pPr lvl="5" rtl="0">
              <a:spcBef>
                <a:spcPts val="0"/>
              </a:spcBef>
              <a:spcAft>
                <a:spcPts val="0"/>
              </a:spcAft>
              <a:buClr>
                <a:srgbClr val="FFFFFF"/>
              </a:buClr>
              <a:buSzPts val="1800"/>
              <a:buNone/>
              <a:defRPr sz="1800">
                <a:solidFill>
                  <a:srgbClr val="FFFFFF"/>
                </a:solidFill>
              </a:defRPr>
            </a:lvl6pPr>
            <a:lvl7pPr lvl="6" rtl="0">
              <a:spcBef>
                <a:spcPts val="0"/>
              </a:spcBef>
              <a:spcAft>
                <a:spcPts val="0"/>
              </a:spcAft>
              <a:buClr>
                <a:srgbClr val="FFFFFF"/>
              </a:buClr>
              <a:buSzPts val="1800"/>
              <a:buNone/>
              <a:defRPr sz="1800">
                <a:solidFill>
                  <a:srgbClr val="FFFFFF"/>
                </a:solidFill>
              </a:defRPr>
            </a:lvl7pPr>
            <a:lvl8pPr lvl="7" rtl="0">
              <a:spcBef>
                <a:spcPts val="0"/>
              </a:spcBef>
              <a:spcAft>
                <a:spcPts val="0"/>
              </a:spcAft>
              <a:buClr>
                <a:srgbClr val="FFFFFF"/>
              </a:buClr>
              <a:buSzPts val="1800"/>
              <a:buNone/>
              <a:defRPr sz="1800">
                <a:solidFill>
                  <a:srgbClr val="FFFFFF"/>
                </a:solidFill>
              </a:defRPr>
            </a:lvl8pPr>
            <a:lvl9pPr lvl="8" rtl="0">
              <a:spcBef>
                <a:spcPts val="0"/>
              </a:spcBef>
              <a:spcAft>
                <a:spcPts val="0"/>
              </a:spcAft>
              <a:buClr>
                <a:srgbClr val="FFFFFF"/>
              </a:buClr>
              <a:buSzPts val="1800"/>
              <a:buNone/>
              <a:defRPr sz="1800">
                <a:solidFill>
                  <a:srgbClr val="FFFFFF"/>
                </a:solidFill>
              </a:defRPr>
            </a:lvl9pPr>
          </a:lstStyle>
          <a:p>
            <a:endParaRPr/>
          </a:p>
        </p:txBody>
      </p:sp>
      <p:sp>
        <p:nvSpPr>
          <p:cNvPr id="158" name="Google Shape;158;p13"/>
          <p:cNvSpPr txBox="1">
            <a:spLocks noGrp="1"/>
          </p:cNvSpPr>
          <p:nvPr>
            <p:ph type="subTitle" idx="8"/>
          </p:nvPr>
        </p:nvSpPr>
        <p:spPr>
          <a:xfrm>
            <a:off x="723025" y="3696300"/>
            <a:ext cx="2039700" cy="5727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FFFFF"/>
              </a:buClr>
              <a:buSzPts val="1600"/>
              <a:buNone/>
              <a:defRPr>
                <a:solidFill>
                  <a:srgbClr val="FFFFFF"/>
                </a:solidFill>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a:endParaRPr/>
          </a:p>
        </p:txBody>
      </p:sp>
      <p:sp>
        <p:nvSpPr>
          <p:cNvPr id="159" name="Google Shape;159;p13"/>
          <p:cNvSpPr txBox="1">
            <a:spLocks noGrp="1"/>
          </p:cNvSpPr>
          <p:nvPr>
            <p:ph type="title" idx="9" hasCustomPrompt="1"/>
          </p:nvPr>
        </p:nvSpPr>
        <p:spPr>
          <a:xfrm>
            <a:off x="4821600" y="3452575"/>
            <a:ext cx="1300200" cy="689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FFFF"/>
              </a:buClr>
              <a:buSzPts val="6000"/>
              <a:buNone/>
              <a:defRPr sz="4700">
                <a:solidFill>
                  <a:srgbClr val="FFFFFF"/>
                </a:solidFill>
              </a:defRPr>
            </a:lvl1pPr>
            <a:lvl2pPr lvl="1" algn="ctr" rtl="0">
              <a:spcBef>
                <a:spcPts val="0"/>
              </a:spcBef>
              <a:spcAft>
                <a:spcPts val="0"/>
              </a:spcAft>
              <a:buClr>
                <a:srgbClr val="FFFFFF"/>
              </a:buClr>
              <a:buSzPts val="6000"/>
              <a:buNone/>
              <a:defRPr sz="6000">
                <a:solidFill>
                  <a:srgbClr val="FFFFFF"/>
                </a:solidFill>
              </a:defRPr>
            </a:lvl2pPr>
            <a:lvl3pPr lvl="2" algn="ctr" rtl="0">
              <a:spcBef>
                <a:spcPts val="0"/>
              </a:spcBef>
              <a:spcAft>
                <a:spcPts val="0"/>
              </a:spcAft>
              <a:buClr>
                <a:srgbClr val="FFFFFF"/>
              </a:buClr>
              <a:buSzPts val="6000"/>
              <a:buNone/>
              <a:defRPr sz="6000">
                <a:solidFill>
                  <a:srgbClr val="FFFFFF"/>
                </a:solidFill>
              </a:defRPr>
            </a:lvl3pPr>
            <a:lvl4pPr lvl="3" algn="ctr" rtl="0">
              <a:spcBef>
                <a:spcPts val="0"/>
              </a:spcBef>
              <a:spcAft>
                <a:spcPts val="0"/>
              </a:spcAft>
              <a:buClr>
                <a:srgbClr val="FFFFFF"/>
              </a:buClr>
              <a:buSzPts val="6000"/>
              <a:buNone/>
              <a:defRPr sz="6000">
                <a:solidFill>
                  <a:srgbClr val="FFFFFF"/>
                </a:solidFill>
              </a:defRPr>
            </a:lvl4pPr>
            <a:lvl5pPr lvl="4" algn="ctr" rtl="0">
              <a:spcBef>
                <a:spcPts val="0"/>
              </a:spcBef>
              <a:spcAft>
                <a:spcPts val="0"/>
              </a:spcAft>
              <a:buClr>
                <a:srgbClr val="FFFFFF"/>
              </a:buClr>
              <a:buSzPts val="6000"/>
              <a:buNone/>
              <a:defRPr sz="6000">
                <a:solidFill>
                  <a:srgbClr val="FFFFFF"/>
                </a:solidFill>
              </a:defRPr>
            </a:lvl5pPr>
            <a:lvl6pPr lvl="5" algn="ctr" rtl="0">
              <a:spcBef>
                <a:spcPts val="0"/>
              </a:spcBef>
              <a:spcAft>
                <a:spcPts val="0"/>
              </a:spcAft>
              <a:buClr>
                <a:srgbClr val="FFFFFF"/>
              </a:buClr>
              <a:buSzPts val="6000"/>
              <a:buNone/>
              <a:defRPr sz="6000">
                <a:solidFill>
                  <a:srgbClr val="FFFFFF"/>
                </a:solidFill>
              </a:defRPr>
            </a:lvl6pPr>
            <a:lvl7pPr lvl="6" algn="ctr" rtl="0">
              <a:spcBef>
                <a:spcPts val="0"/>
              </a:spcBef>
              <a:spcAft>
                <a:spcPts val="0"/>
              </a:spcAft>
              <a:buClr>
                <a:srgbClr val="FFFFFF"/>
              </a:buClr>
              <a:buSzPts val="6000"/>
              <a:buNone/>
              <a:defRPr sz="6000">
                <a:solidFill>
                  <a:srgbClr val="FFFFFF"/>
                </a:solidFill>
              </a:defRPr>
            </a:lvl7pPr>
            <a:lvl8pPr lvl="7" algn="ctr" rtl="0">
              <a:spcBef>
                <a:spcPts val="0"/>
              </a:spcBef>
              <a:spcAft>
                <a:spcPts val="0"/>
              </a:spcAft>
              <a:buClr>
                <a:srgbClr val="FFFFFF"/>
              </a:buClr>
              <a:buSzPts val="6000"/>
              <a:buNone/>
              <a:defRPr sz="6000">
                <a:solidFill>
                  <a:srgbClr val="FFFFFF"/>
                </a:solidFill>
              </a:defRPr>
            </a:lvl8pPr>
            <a:lvl9pPr lvl="8" algn="ctr" rtl="0">
              <a:spcBef>
                <a:spcPts val="0"/>
              </a:spcBef>
              <a:spcAft>
                <a:spcPts val="0"/>
              </a:spcAft>
              <a:buClr>
                <a:srgbClr val="FFFFFF"/>
              </a:buClr>
              <a:buSzPts val="6000"/>
              <a:buNone/>
              <a:defRPr sz="6000">
                <a:solidFill>
                  <a:srgbClr val="FFFFFF"/>
                </a:solidFill>
              </a:defRPr>
            </a:lvl9pPr>
          </a:lstStyle>
          <a:p>
            <a:r>
              <a:t>xx%</a:t>
            </a:r>
          </a:p>
        </p:txBody>
      </p:sp>
      <p:sp>
        <p:nvSpPr>
          <p:cNvPr id="160" name="Google Shape;160;p13"/>
          <p:cNvSpPr txBox="1">
            <a:spLocks noGrp="1"/>
          </p:cNvSpPr>
          <p:nvPr>
            <p:ph type="subTitle" idx="13"/>
          </p:nvPr>
        </p:nvSpPr>
        <p:spPr>
          <a:xfrm>
            <a:off x="6375225" y="3323600"/>
            <a:ext cx="2039700" cy="380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800"/>
              <a:buFont typeface="Exo Thin"/>
              <a:buNone/>
              <a:defRPr sz="1800">
                <a:solidFill>
                  <a:srgbClr val="FFFFFF"/>
                </a:solidFill>
                <a:latin typeface="Exo Thin"/>
                <a:ea typeface="Exo Thin"/>
                <a:cs typeface="Exo Thin"/>
                <a:sym typeface="Exo Thin"/>
              </a:defRPr>
            </a:lvl1pPr>
            <a:lvl2pPr lvl="1" rtl="0">
              <a:spcBef>
                <a:spcPts val="0"/>
              </a:spcBef>
              <a:spcAft>
                <a:spcPts val="0"/>
              </a:spcAft>
              <a:buClr>
                <a:srgbClr val="FFFFFF"/>
              </a:buClr>
              <a:buSzPts val="1800"/>
              <a:buNone/>
              <a:defRPr sz="1800">
                <a:solidFill>
                  <a:srgbClr val="FFFFFF"/>
                </a:solidFill>
              </a:defRPr>
            </a:lvl2pPr>
            <a:lvl3pPr lvl="2" rtl="0">
              <a:spcBef>
                <a:spcPts val="0"/>
              </a:spcBef>
              <a:spcAft>
                <a:spcPts val="0"/>
              </a:spcAft>
              <a:buClr>
                <a:srgbClr val="FFFFFF"/>
              </a:buClr>
              <a:buSzPts val="1800"/>
              <a:buNone/>
              <a:defRPr sz="1800">
                <a:solidFill>
                  <a:srgbClr val="FFFFFF"/>
                </a:solidFill>
              </a:defRPr>
            </a:lvl3pPr>
            <a:lvl4pPr lvl="3" rtl="0">
              <a:spcBef>
                <a:spcPts val="0"/>
              </a:spcBef>
              <a:spcAft>
                <a:spcPts val="0"/>
              </a:spcAft>
              <a:buClr>
                <a:srgbClr val="FFFFFF"/>
              </a:buClr>
              <a:buSzPts val="1800"/>
              <a:buNone/>
              <a:defRPr sz="1800">
                <a:solidFill>
                  <a:srgbClr val="FFFFFF"/>
                </a:solidFill>
              </a:defRPr>
            </a:lvl4pPr>
            <a:lvl5pPr lvl="4" rtl="0">
              <a:spcBef>
                <a:spcPts val="0"/>
              </a:spcBef>
              <a:spcAft>
                <a:spcPts val="0"/>
              </a:spcAft>
              <a:buClr>
                <a:srgbClr val="FFFFFF"/>
              </a:buClr>
              <a:buSzPts val="1800"/>
              <a:buNone/>
              <a:defRPr sz="1800">
                <a:solidFill>
                  <a:srgbClr val="FFFFFF"/>
                </a:solidFill>
              </a:defRPr>
            </a:lvl5pPr>
            <a:lvl6pPr lvl="5" rtl="0">
              <a:spcBef>
                <a:spcPts val="0"/>
              </a:spcBef>
              <a:spcAft>
                <a:spcPts val="0"/>
              </a:spcAft>
              <a:buClr>
                <a:srgbClr val="FFFFFF"/>
              </a:buClr>
              <a:buSzPts val="1800"/>
              <a:buNone/>
              <a:defRPr sz="1800">
                <a:solidFill>
                  <a:srgbClr val="FFFFFF"/>
                </a:solidFill>
              </a:defRPr>
            </a:lvl6pPr>
            <a:lvl7pPr lvl="6" rtl="0">
              <a:spcBef>
                <a:spcPts val="0"/>
              </a:spcBef>
              <a:spcAft>
                <a:spcPts val="0"/>
              </a:spcAft>
              <a:buClr>
                <a:srgbClr val="FFFFFF"/>
              </a:buClr>
              <a:buSzPts val="1800"/>
              <a:buNone/>
              <a:defRPr sz="1800">
                <a:solidFill>
                  <a:srgbClr val="FFFFFF"/>
                </a:solidFill>
              </a:defRPr>
            </a:lvl7pPr>
            <a:lvl8pPr lvl="7" rtl="0">
              <a:spcBef>
                <a:spcPts val="0"/>
              </a:spcBef>
              <a:spcAft>
                <a:spcPts val="0"/>
              </a:spcAft>
              <a:buClr>
                <a:srgbClr val="FFFFFF"/>
              </a:buClr>
              <a:buSzPts val="1800"/>
              <a:buNone/>
              <a:defRPr sz="1800">
                <a:solidFill>
                  <a:srgbClr val="FFFFFF"/>
                </a:solidFill>
              </a:defRPr>
            </a:lvl8pPr>
            <a:lvl9pPr lvl="8" rtl="0">
              <a:spcBef>
                <a:spcPts val="0"/>
              </a:spcBef>
              <a:spcAft>
                <a:spcPts val="0"/>
              </a:spcAft>
              <a:buClr>
                <a:srgbClr val="FFFFFF"/>
              </a:buClr>
              <a:buSzPts val="1800"/>
              <a:buNone/>
              <a:defRPr sz="1800">
                <a:solidFill>
                  <a:srgbClr val="FFFFFF"/>
                </a:solidFill>
              </a:defRPr>
            </a:lvl9pPr>
          </a:lstStyle>
          <a:p>
            <a:endParaRPr/>
          </a:p>
        </p:txBody>
      </p:sp>
      <p:sp>
        <p:nvSpPr>
          <p:cNvPr id="161" name="Google Shape;161;p13"/>
          <p:cNvSpPr txBox="1">
            <a:spLocks noGrp="1"/>
          </p:cNvSpPr>
          <p:nvPr>
            <p:ph type="subTitle" idx="14"/>
          </p:nvPr>
        </p:nvSpPr>
        <p:spPr>
          <a:xfrm>
            <a:off x="6375225" y="3696300"/>
            <a:ext cx="20397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FFFFF"/>
              </a:buClr>
              <a:buSzPts val="1600"/>
              <a:buNone/>
              <a:defRPr>
                <a:solidFill>
                  <a:srgbClr val="FFFFFF"/>
                </a:solidFill>
              </a:defRPr>
            </a:lvl1pPr>
            <a:lvl2pPr lvl="1" rtl="0">
              <a:spcBef>
                <a:spcPts val="0"/>
              </a:spcBef>
              <a:spcAft>
                <a:spcPts val="0"/>
              </a:spcAft>
              <a:buClr>
                <a:srgbClr val="FFFFFF"/>
              </a:buClr>
              <a:buSzPts val="1600"/>
              <a:buNone/>
              <a:defRPr>
                <a:solidFill>
                  <a:srgbClr val="FFFFFF"/>
                </a:solidFill>
              </a:defRPr>
            </a:lvl2pPr>
            <a:lvl3pPr lvl="2" rtl="0">
              <a:spcBef>
                <a:spcPts val="0"/>
              </a:spcBef>
              <a:spcAft>
                <a:spcPts val="0"/>
              </a:spcAft>
              <a:buClr>
                <a:srgbClr val="FFFFFF"/>
              </a:buClr>
              <a:buSzPts val="1600"/>
              <a:buNone/>
              <a:defRPr>
                <a:solidFill>
                  <a:srgbClr val="FFFFFF"/>
                </a:solidFill>
              </a:defRPr>
            </a:lvl3pPr>
            <a:lvl4pPr lvl="3" rtl="0">
              <a:spcBef>
                <a:spcPts val="0"/>
              </a:spcBef>
              <a:spcAft>
                <a:spcPts val="0"/>
              </a:spcAft>
              <a:buClr>
                <a:srgbClr val="FFFFFF"/>
              </a:buClr>
              <a:buSzPts val="1600"/>
              <a:buNone/>
              <a:defRPr>
                <a:solidFill>
                  <a:srgbClr val="FFFFFF"/>
                </a:solidFill>
              </a:defRPr>
            </a:lvl4pPr>
            <a:lvl5pPr lvl="4" rtl="0">
              <a:spcBef>
                <a:spcPts val="0"/>
              </a:spcBef>
              <a:spcAft>
                <a:spcPts val="0"/>
              </a:spcAft>
              <a:buClr>
                <a:srgbClr val="FFFFFF"/>
              </a:buClr>
              <a:buSzPts val="1600"/>
              <a:buNone/>
              <a:defRPr>
                <a:solidFill>
                  <a:srgbClr val="FFFFFF"/>
                </a:solidFill>
              </a:defRPr>
            </a:lvl5pPr>
            <a:lvl6pPr lvl="5" rtl="0">
              <a:spcBef>
                <a:spcPts val="0"/>
              </a:spcBef>
              <a:spcAft>
                <a:spcPts val="0"/>
              </a:spcAft>
              <a:buClr>
                <a:srgbClr val="FFFFFF"/>
              </a:buClr>
              <a:buSzPts val="1600"/>
              <a:buNone/>
              <a:defRPr>
                <a:solidFill>
                  <a:srgbClr val="FFFFFF"/>
                </a:solidFill>
              </a:defRPr>
            </a:lvl6pPr>
            <a:lvl7pPr lvl="6" rtl="0">
              <a:spcBef>
                <a:spcPts val="0"/>
              </a:spcBef>
              <a:spcAft>
                <a:spcPts val="0"/>
              </a:spcAft>
              <a:buClr>
                <a:srgbClr val="FFFFFF"/>
              </a:buClr>
              <a:buSzPts val="1600"/>
              <a:buNone/>
              <a:defRPr>
                <a:solidFill>
                  <a:srgbClr val="FFFFFF"/>
                </a:solidFill>
              </a:defRPr>
            </a:lvl7pPr>
            <a:lvl8pPr lvl="7" rtl="0">
              <a:spcBef>
                <a:spcPts val="0"/>
              </a:spcBef>
              <a:spcAft>
                <a:spcPts val="0"/>
              </a:spcAft>
              <a:buClr>
                <a:srgbClr val="FFFFFF"/>
              </a:buClr>
              <a:buSzPts val="1600"/>
              <a:buNone/>
              <a:defRPr>
                <a:solidFill>
                  <a:srgbClr val="FFFFFF"/>
                </a:solidFill>
              </a:defRPr>
            </a:lvl8pPr>
            <a:lvl9pPr lvl="8" rtl="0">
              <a:spcBef>
                <a:spcPts val="0"/>
              </a:spcBef>
              <a:spcAft>
                <a:spcPts val="0"/>
              </a:spcAft>
              <a:buClr>
                <a:srgbClr val="FFFFFF"/>
              </a:buClr>
              <a:buSzPts val="1600"/>
              <a:buNone/>
              <a:defRPr>
                <a:solidFill>
                  <a:srgbClr val="FFFFFF"/>
                </a:solidFill>
              </a:defRPr>
            </a:lvl9pPr>
          </a:lstStyle>
          <a:p>
            <a:endParaRPr/>
          </a:p>
        </p:txBody>
      </p:sp>
      <p:sp>
        <p:nvSpPr>
          <p:cNvPr id="162" name="Google Shape;162;p13"/>
          <p:cNvSpPr txBox="1">
            <a:spLocks noGrp="1"/>
          </p:cNvSpPr>
          <p:nvPr>
            <p:ph type="title" idx="15"/>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s">
  <p:cSld name="CUSTOM_1">
    <p:spTree>
      <p:nvGrpSpPr>
        <p:cNvPr id="1" name="Shape 163"/>
        <p:cNvGrpSpPr/>
        <p:nvPr/>
      </p:nvGrpSpPr>
      <p:grpSpPr>
        <a:xfrm>
          <a:off x="0" y="0"/>
          <a:ext cx="0" cy="0"/>
          <a:chOff x="0" y="0"/>
          <a:chExt cx="0" cy="0"/>
        </a:xfrm>
      </p:grpSpPr>
      <p:sp>
        <p:nvSpPr>
          <p:cNvPr id="164" name="Google Shape;164;p14"/>
          <p:cNvSpPr/>
          <p:nvPr/>
        </p:nvSpPr>
        <p:spPr>
          <a:xfrm>
            <a:off x="5025709" y="3230811"/>
            <a:ext cx="4697400" cy="2231025"/>
          </a:xfrm>
          <a:custGeom>
            <a:avLst/>
            <a:gdLst/>
            <a:ahLst/>
            <a:cxnLst/>
            <a:rect l="l" t="t" r="r" b="b"/>
            <a:pathLst>
              <a:path w="187896" h="89241" extrusionOk="0">
                <a:moveTo>
                  <a:pt x="181269" y="14810"/>
                </a:moveTo>
                <a:cubicBezTo>
                  <a:pt x="179245" y="1201"/>
                  <a:pt x="170801" y="-2707"/>
                  <a:pt x="165357" y="1829"/>
                </a:cubicBezTo>
                <a:cubicBezTo>
                  <a:pt x="159914" y="6365"/>
                  <a:pt x="155098" y="34281"/>
                  <a:pt x="148608" y="42027"/>
                </a:cubicBezTo>
                <a:cubicBezTo>
                  <a:pt x="142118" y="49774"/>
                  <a:pt x="135279" y="44051"/>
                  <a:pt x="126416" y="48308"/>
                </a:cubicBezTo>
                <a:cubicBezTo>
                  <a:pt x="117553" y="52565"/>
                  <a:pt x="108480" y="66383"/>
                  <a:pt x="95430" y="67569"/>
                </a:cubicBezTo>
                <a:cubicBezTo>
                  <a:pt x="82380" y="68755"/>
                  <a:pt x="62490" y="53751"/>
                  <a:pt x="48114" y="55426"/>
                </a:cubicBezTo>
                <a:cubicBezTo>
                  <a:pt x="33738" y="57101"/>
                  <a:pt x="16431" y="72594"/>
                  <a:pt x="9173" y="77619"/>
                </a:cubicBezTo>
                <a:cubicBezTo>
                  <a:pt x="1915" y="82644"/>
                  <a:pt x="-4645" y="84249"/>
                  <a:pt x="4567" y="85575"/>
                </a:cubicBezTo>
                <a:cubicBezTo>
                  <a:pt x="13779" y="86901"/>
                  <a:pt x="35622" y="85924"/>
                  <a:pt x="64444" y="85575"/>
                </a:cubicBezTo>
                <a:cubicBezTo>
                  <a:pt x="93266" y="85226"/>
                  <a:pt x="158029" y="95275"/>
                  <a:pt x="177500" y="83481"/>
                </a:cubicBezTo>
                <a:cubicBezTo>
                  <a:pt x="196971" y="71687"/>
                  <a:pt x="183293" y="28419"/>
                  <a:pt x="181269" y="14810"/>
                </a:cubicBezTo>
                <a:close/>
              </a:path>
            </a:pathLst>
          </a:custGeom>
          <a:solidFill>
            <a:srgbClr val="D40102"/>
          </a:solidFill>
          <a:ln>
            <a:noFill/>
          </a:ln>
        </p:spPr>
      </p:sp>
      <p:grpSp>
        <p:nvGrpSpPr>
          <p:cNvPr id="165" name="Google Shape;165;p14"/>
          <p:cNvGrpSpPr/>
          <p:nvPr/>
        </p:nvGrpSpPr>
        <p:grpSpPr>
          <a:xfrm>
            <a:off x="8424004" y="4500870"/>
            <a:ext cx="513887" cy="473715"/>
            <a:chOff x="1205187" y="348067"/>
            <a:chExt cx="775211" cy="714609"/>
          </a:xfrm>
        </p:grpSpPr>
        <p:sp>
          <p:nvSpPr>
            <p:cNvPr id="166" name="Google Shape;166;p14"/>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4"/>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4"/>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4"/>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4"/>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14"/>
          <p:cNvSpPr txBox="1">
            <a:spLocks noGrp="1"/>
          </p:cNvSpPr>
          <p:nvPr>
            <p:ph type="title" hasCustomPrompt="1"/>
          </p:nvPr>
        </p:nvSpPr>
        <p:spPr>
          <a:xfrm>
            <a:off x="788875" y="1947775"/>
            <a:ext cx="2154000" cy="71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5" name="Google Shape;175;p14"/>
          <p:cNvSpPr txBox="1">
            <a:spLocks noGrp="1"/>
          </p:cNvSpPr>
          <p:nvPr>
            <p:ph type="title" idx="2" hasCustomPrompt="1"/>
          </p:nvPr>
        </p:nvSpPr>
        <p:spPr>
          <a:xfrm>
            <a:off x="3495000" y="1947775"/>
            <a:ext cx="2154000" cy="71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6" name="Google Shape;176;p14"/>
          <p:cNvSpPr txBox="1">
            <a:spLocks noGrp="1"/>
          </p:cNvSpPr>
          <p:nvPr>
            <p:ph type="title" idx="3" hasCustomPrompt="1"/>
          </p:nvPr>
        </p:nvSpPr>
        <p:spPr>
          <a:xfrm>
            <a:off x="6201125" y="1947775"/>
            <a:ext cx="2154000" cy="71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7" name="Google Shape;177;p14"/>
          <p:cNvSpPr txBox="1">
            <a:spLocks noGrp="1"/>
          </p:cNvSpPr>
          <p:nvPr>
            <p:ph type="subTitle" idx="1"/>
          </p:nvPr>
        </p:nvSpPr>
        <p:spPr>
          <a:xfrm>
            <a:off x="788875" y="3121950"/>
            <a:ext cx="2154000" cy="484500"/>
          </a:xfrm>
          <a:prstGeom prst="rect">
            <a:avLst/>
          </a:prstGeom>
        </p:spPr>
        <p:txBody>
          <a:bodyPr spcFirstLastPara="1" wrap="square" lIns="91425" tIns="91425" rIns="91425" bIns="91425" anchor="t" anchorCtr="0">
            <a:noAutofit/>
          </a:bodyPr>
          <a:lstStyle>
            <a:lvl1pPr lvl="0" algn="ctr">
              <a:spcBef>
                <a:spcPts val="0"/>
              </a:spcBef>
              <a:spcAft>
                <a:spcPts val="0"/>
              </a:spcAft>
              <a:buSzPts val="1800"/>
              <a:buFont typeface="Exo Thin"/>
              <a:buNone/>
              <a:defRPr sz="2000">
                <a:latin typeface="Exo Thin"/>
                <a:ea typeface="Exo Thin"/>
                <a:cs typeface="Exo Thin"/>
                <a:sym typeface="Exo Thin"/>
              </a:defRPr>
            </a:lvl1pPr>
            <a:lvl2pPr lvl="1" algn="ctr">
              <a:spcBef>
                <a:spcPts val="0"/>
              </a:spcBef>
              <a:spcAft>
                <a:spcPts val="0"/>
              </a:spcAft>
              <a:buSzPts val="1800"/>
              <a:buFont typeface="Exo Thin"/>
              <a:buNone/>
              <a:defRPr sz="1800">
                <a:latin typeface="Exo Thin"/>
                <a:ea typeface="Exo Thin"/>
                <a:cs typeface="Exo Thin"/>
                <a:sym typeface="Exo Thin"/>
              </a:defRPr>
            </a:lvl2pPr>
            <a:lvl3pPr lvl="2" algn="ctr">
              <a:spcBef>
                <a:spcPts val="0"/>
              </a:spcBef>
              <a:spcAft>
                <a:spcPts val="0"/>
              </a:spcAft>
              <a:buSzPts val="1800"/>
              <a:buFont typeface="Exo Thin"/>
              <a:buNone/>
              <a:defRPr sz="1800">
                <a:latin typeface="Exo Thin"/>
                <a:ea typeface="Exo Thin"/>
                <a:cs typeface="Exo Thin"/>
                <a:sym typeface="Exo Thin"/>
              </a:defRPr>
            </a:lvl3pPr>
            <a:lvl4pPr lvl="3" algn="ctr">
              <a:spcBef>
                <a:spcPts val="0"/>
              </a:spcBef>
              <a:spcAft>
                <a:spcPts val="0"/>
              </a:spcAft>
              <a:buSzPts val="1800"/>
              <a:buFont typeface="Exo Thin"/>
              <a:buNone/>
              <a:defRPr sz="1800">
                <a:latin typeface="Exo Thin"/>
                <a:ea typeface="Exo Thin"/>
                <a:cs typeface="Exo Thin"/>
                <a:sym typeface="Exo Thin"/>
              </a:defRPr>
            </a:lvl4pPr>
            <a:lvl5pPr lvl="4" algn="ctr">
              <a:spcBef>
                <a:spcPts val="0"/>
              </a:spcBef>
              <a:spcAft>
                <a:spcPts val="0"/>
              </a:spcAft>
              <a:buSzPts val="1800"/>
              <a:buFont typeface="Exo Thin"/>
              <a:buNone/>
              <a:defRPr sz="1800">
                <a:latin typeface="Exo Thin"/>
                <a:ea typeface="Exo Thin"/>
                <a:cs typeface="Exo Thin"/>
                <a:sym typeface="Exo Thin"/>
              </a:defRPr>
            </a:lvl5pPr>
            <a:lvl6pPr lvl="5" algn="ctr">
              <a:spcBef>
                <a:spcPts val="0"/>
              </a:spcBef>
              <a:spcAft>
                <a:spcPts val="0"/>
              </a:spcAft>
              <a:buSzPts val="1800"/>
              <a:buFont typeface="Exo Thin"/>
              <a:buNone/>
              <a:defRPr sz="1800">
                <a:latin typeface="Exo Thin"/>
                <a:ea typeface="Exo Thin"/>
                <a:cs typeface="Exo Thin"/>
                <a:sym typeface="Exo Thin"/>
              </a:defRPr>
            </a:lvl6pPr>
            <a:lvl7pPr lvl="6" algn="ctr">
              <a:spcBef>
                <a:spcPts val="0"/>
              </a:spcBef>
              <a:spcAft>
                <a:spcPts val="0"/>
              </a:spcAft>
              <a:buSzPts val="1800"/>
              <a:buFont typeface="Exo Thin"/>
              <a:buNone/>
              <a:defRPr sz="1800">
                <a:latin typeface="Exo Thin"/>
                <a:ea typeface="Exo Thin"/>
                <a:cs typeface="Exo Thin"/>
                <a:sym typeface="Exo Thin"/>
              </a:defRPr>
            </a:lvl7pPr>
            <a:lvl8pPr lvl="7" algn="ctr">
              <a:spcBef>
                <a:spcPts val="0"/>
              </a:spcBef>
              <a:spcAft>
                <a:spcPts val="0"/>
              </a:spcAft>
              <a:buSzPts val="1800"/>
              <a:buFont typeface="Exo Thin"/>
              <a:buNone/>
              <a:defRPr sz="1800">
                <a:latin typeface="Exo Thin"/>
                <a:ea typeface="Exo Thin"/>
                <a:cs typeface="Exo Thin"/>
                <a:sym typeface="Exo Thin"/>
              </a:defRPr>
            </a:lvl8pPr>
            <a:lvl9pPr lvl="8" algn="ctr">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178" name="Google Shape;178;p14"/>
          <p:cNvSpPr txBox="1">
            <a:spLocks noGrp="1"/>
          </p:cNvSpPr>
          <p:nvPr>
            <p:ph type="subTitle" idx="4"/>
          </p:nvPr>
        </p:nvSpPr>
        <p:spPr>
          <a:xfrm>
            <a:off x="3495000" y="3121950"/>
            <a:ext cx="21540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179" name="Google Shape;179;p14"/>
          <p:cNvSpPr txBox="1">
            <a:spLocks noGrp="1"/>
          </p:cNvSpPr>
          <p:nvPr>
            <p:ph type="subTitle" idx="5"/>
          </p:nvPr>
        </p:nvSpPr>
        <p:spPr>
          <a:xfrm>
            <a:off x="6201125" y="3121950"/>
            <a:ext cx="21540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180" name="Google Shape;180;p14"/>
          <p:cNvSpPr txBox="1">
            <a:spLocks noGrp="1"/>
          </p:cNvSpPr>
          <p:nvPr>
            <p:ph type="subTitle" idx="6"/>
          </p:nvPr>
        </p:nvSpPr>
        <p:spPr>
          <a:xfrm>
            <a:off x="788875" y="35781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1" name="Google Shape;181;p14"/>
          <p:cNvSpPr txBox="1">
            <a:spLocks noGrp="1"/>
          </p:cNvSpPr>
          <p:nvPr>
            <p:ph type="subTitle" idx="7"/>
          </p:nvPr>
        </p:nvSpPr>
        <p:spPr>
          <a:xfrm>
            <a:off x="3495000" y="35781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2" name="Google Shape;182;p14"/>
          <p:cNvSpPr txBox="1">
            <a:spLocks noGrp="1"/>
          </p:cNvSpPr>
          <p:nvPr>
            <p:ph type="subTitle" idx="8"/>
          </p:nvPr>
        </p:nvSpPr>
        <p:spPr>
          <a:xfrm>
            <a:off x="6201125" y="35781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3" name="Google Shape;183;p14"/>
          <p:cNvSpPr txBox="1">
            <a:spLocks noGrp="1"/>
          </p:cNvSpPr>
          <p:nvPr>
            <p:ph type="title" idx="9"/>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four columns">
  <p:cSld name="CUSTOM_1_1">
    <p:spTree>
      <p:nvGrpSpPr>
        <p:cNvPr id="1" name="Shape 184"/>
        <p:cNvGrpSpPr/>
        <p:nvPr/>
      </p:nvGrpSpPr>
      <p:grpSpPr>
        <a:xfrm>
          <a:off x="0" y="0"/>
          <a:ext cx="0" cy="0"/>
          <a:chOff x="0" y="0"/>
          <a:chExt cx="0" cy="0"/>
        </a:xfrm>
      </p:grpSpPr>
      <p:sp>
        <p:nvSpPr>
          <p:cNvPr id="185" name="Google Shape;185;p15"/>
          <p:cNvSpPr txBox="1">
            <a:spLocks noGrp="1"/>
          </p:cNvSpPr>
          <p:nvPr>
            <p:ph type="subTitle" idx="1"/>
          </p:nvPr>
        </p:nvSpPr>
        <p:spPr>
          <a:xfrm>
            <a:off x="1784550" y="3121950"/>
            <a:ext cx="1561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186" name="Google Shape;186;p15"/>
          <p:cNvSpPr txBox="1">
            <a:spLocks noGrp="1"/>
          </p:cNvSpPr>
          <p:nvPr>
            <p:ph type="subTitle" idx="2"/>
          </p:nvPr>
        </p:nvSpPr>
        <p:spPr>
          <a:xfrm>
            <a:off x="1228050" y="3730550"/>
            <a:ext cx="26742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87" name="Google Shape;187;p15"/>
          <p:cNvSpPr/>
          <p:nvPr/>
        </p:nvSpPr>
        <p:spPr>
          <a:xfrm>
            <a:off x="771877" y="4470880"/>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188" name="Google Shape;188;p15"/>
          <p:cNvGrpSpPr/>
          <p:nvPr/>
        </p:nvGrpSpPr>
        <p:grpSpPr>
          <a:xfrm>
            <a:off x="4144029" y="4281245"/>
            <a:ext cx="513887" cy="473715"/>
            <a:chOff x="1205187" y="348067"/>
            <a:chExt cx="775211" cy="714609"/>
          </a:xfrm>
        </p:grpSpPr>
        <p:sp>
          <p:nvSpPr>
            <p:cNvPr id="189" name="Google Shape;189;p15"/>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5"/>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5"/>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5"/>
          <p:cNvSpPr txBox="1">
            <a:spLocks noGrp="1"/>
          </p:cNvSpPr>
          <p:nvPr>
            <p:ph type="subTitle" idx="3"/>
          </p:nvPr>
        </p:nvSpPr>
        <p:spPr>
          <a:xfrm>
            <a:off x="5798225" y="3121950"/>
            <a:ext cx="1561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198" name="Google Shape;198;p15"/>
          <p:cNvSpPr txBox="1">
            <a:spLocks noGrp="1"/>
          </p:cNvSpPr>
          <p:nvPr>
            <p:ph type="subTitle" idx="4"/>
          </p:nvPr>
        </p:nvSpPr>
        <p:spPr>
          <a:xfrm>
            <a:off x="5263825" y="3730550"/>
            <a:ext cx="26301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99" name="Google Shape;199;p15"/>
          <p:cNvSpPr txBox="1">
            <a:spLocks noGrp="1"/>
          </p:cNvSpPr>
          <p:nvPr>
            <p:ph type="subTitle" idx="5"/>
          </p:nvPr>
        </p:nvSpPr>
        <p:spPr>
          <a:xfrm>
            <a:off x="1784550" y="1500600"/>
            <a:ext cx="15612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00" name="Google Shape;200;p15"/>
          <p:cNvSpPr txBox="1">
            <a:spLocks noGrp="1"/>
          </p:cNvSpPr>
          <p:nvPr>
            <p:ph type="subTitle" idx="6"/>
          </p:nvPr>
        </p:nvSpPr>
        <p:spPr>
          <a:xfrm>
            <a:off x="1228050" y="2109200"/>
            <a:ext cx="26742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01" name="Google Shape;201;p15"/>
          <p:cNvSpPr txBox="1">
            <a:spLocks noGrp="1"/>
          </p:cNvSpPr>
          <p:nvPr>
            <p:ph type="subTitle" idx="7"/>
          </p:nvPr>
        </p:nvSpPr>
        <p:spPr>
          <a:xfrm>
            <a:off x="5798275" y="1500600"/>
            <a:ext cx="1561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02" name="Google Shape;202;p15"/>
          <p:cNvSpPr txBox="1">
            <a:spLocks noGrp="1"/>
          </p:cNvSpPr>
          <p:nvPr>
            <p:ph type="subTitle" idx="8"/>
          </p:nvPr>
        </p:nvSpPr>
        <p:spPr>
          <a:xfrm>
            <a:off x="5263825" y="2109200"/>
            <a:ext cx="26301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03" name="Google Shape;203;p15"/>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hree columns">
  <p:cSld name="CUSTOM_1_1_1">
    <p:spTree>
      <p:nvGrpSpPr>
        <p:cNvPr id="1" name="Shape 204"/>
        <p:cNvGrpSpPr/>
        <p:nvPr/>
      </p:nvGrpSpPr>
      <p:grpSpPr>
        <a:xfrm>
          <a:off x="0" y="0"/>
          <a:ext cx="0" cy="0"/>
          <a:chOff x="0" y="0"/>
          <a:chExt cx="0" cy="0"/>
        </a:xfrm>
      </p:grpSpPr>
      <p:sp>
        <p:nvSpPr>
          <p:cNvPr id="205" name="Google Shape;205;p16"/>
          <p:cNvSpPr txBox="1">
            <a:spLocks noGrp="1"/>
          </p:cNvSpPr>
          <p:nvPr>
            <p:ph type="subTitle" idx="1"/>
          </p:nvPr>
        </p:nvSpPr>
        <p:spPr>
          <a:xfrm>
            <a:off x="1003350" y="2401350"/>
            <a:ext cx="21075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06" name="Google Shape;206;p16"/>
          <p:cNvSpPr txBox="1">
            <a:spLocks noGrp="1"/>
          </p:cNvSpPr>
          <p:nvPr>
            <p:ph type="subTitle" idx="2"/>
          </p:nvPr>
        </p:nvSpPr>
        <p:spPr>
          <a:xfrm>
            <a:off x="1003350" y="2893250"/>
            <a:ext cx="2107500" cy="73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07" name="Google Shape;207;p16"/>
          <p:cNvSpPr/>
          <p:nvPr/>
        </p:nvSpPr>
        <p:spPr>
          <a:xfrm rot="10800000">
            <a:off x="-1342898" y="-332770"/>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208" name="Google Shape;208;p16"/>
          <p:cNvGrpSpPr/>
          <p:nvPr/>
        </p:nvGrpSpPr>
        <p:grpSpPr>
          <a:xfrm>
            <a:off x="463054" y="257645"/>
            <a:ext cx="513887" cy="473715"/>
            <a:chOff x="1205187" y="348067"/>
            <a:chExt cx="775211" cy="714609"/>
          </a:xfrm>
        </p:grpSpPr>
        <p:sp>
          <p:nvSpPr>
            <p:cNvPr id="209" name="Google Shape;209;p16"/>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6"/>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16"/>
          <p:cNvSpPr txBox="1">
            <a:spLocks noGrp="1"/>
          </p:cNvSpPr>
          <p:nvPr>
            <p:ph type="subTitle" idx="3"/>
          </p:nvPr>
        </p:nvSpPr>
        <p:spPr>
          <a:xfrm>
            <a:off x="3518300" y="3244300"/>
            <a:ext cx="21075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18" name="Google Shape;218;p16"/>
          <p:cNvSpPr txBox="1">
            <a:spLocks noGrp="1"/>
          </p:cNvSpPr>
          <p:nvPr>
            <p:ph type="subTitle" idx="4"/>
          </p:nvPr>
        </p:nvSpPr>
        <p:spPr>
          <a:xfrm>
            <a:off x="3518300" y="3706170"/>
            <a:ext cx="2107500" cy="73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19" name="Google Shape;219;p16"/>
          <p:cNvSpPr txBox="1">
            <a:spLocks noGrp="1"/>
          </p:cNvSpPr>
          <p:nvPr>
            <p:ph type="subTitle" idx="5"/>
          </p:nvPr>
        </p:nvSpPr>
        <p:spPr>
          <a:xfrm>
            <a:off x="6033150" y="2401350"/>
            <a:ext cx="21075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20" name="Google Shape;220;p16"/>
          <p:cNvSpPr txBox="1">
            <a:spLocks noGrp="1"/>
          </p:cNvSpPr>
          <p:nvPr>
            <p:ph type="subTitle" idx="6"/>
          </p:nvPr>
        </p:nvSpPr>
        <p:spPr>
          <a:xfrm>
            <a:off x="6033150" y="2893250"/>
            <a:ext cx="2107500" cy="73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21" name="Google Shape;221;p16"/>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ix columns">
  <p:cSld name="CUSTOM_1_1_2">
    <p:spTree>
      <p:nvGrpSpPr>
        <p:cNvPr id="1" name="Shape 222"/>
        <p:cNvGrpSpPr/>
        <p:nvPr/>
      </p:nvGrpSpPr>
      <p:grpSpPr>
        <a:xfrm>
          <a:off x="0" y="0"/>
          <a:ext cx="0" cy="0"/>
          <a:chOff x="0" y="0"/>
          <a:chExt cx="0" cy="0"/>
        </a:xfrm>
      </p:grpSpPr>
      <p:sp>
        <p:nvSpPr>
          <p:cNvPr id="223" name="Google Shape;223;p17"/>
          <p:cNvSpPr txBox="1">
            <a:spLocks noGrp="1"/>
          </p:cNvSpPr>
          <p:nvPr>
            <p:ph type="subTitle" idx="1"/>
          </p:nvPr>
        </p:nvSpPr>
        <p:spPr>
          <a:xfrm>
            <a:off x="720000" y="355537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24" name="Google Shape;224;p17"/>
          <p:cNvSpPr txBox="1">
            <a:spLocks noGrp="1"/>
          </p:cNvSpPr>
          <p:nvPr>
            <p:ph type="subTitle" idx="2"/>
          </p:nvPr>
        </p:nvSpPr>
        <p:spPr>
          <a:xfrm>
            <a:off x="720000" y="393537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25" name="Google Shape;225;p17"/>
          <p:cNvSpPr/>
          <p:nvPr/>
        </p:nvSpPr>
        <p:spPr>
          <a:xfrm rot="5400000">
            <a:off x="-3357023" y="2066443"/>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226" name="Google Shape;226;p17"/>
          <p:cNvGrpSpPr/>
          <p:nvPr/>
        </p:nvGrpSpPr>
        <p:grpSpPr>
          <a:xfrm>
            <a:off x="463054" y="539995"/>
            <a:ext cx="513887" cy="473715"/>
            <a:chOff x="1205187" y="348067"/>
            <a:chExt cx="775211" cy="714609"/>
          </a:xfrm>
        </p:grpSpPr>
        <p:sp>
          <p:nvSpPr>
            <p:cNvPr id="227" name="Google Shape;227;p1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Google Shape;235;p17"/>
          <p:cNvSpPr txBox="1">
            <a:spLocks noGrp="1"/>
          </p:cNvSpPr>
          <p:nvPr>
            <p:ph type="subTitle" idx="3"/>
          </p:nvPr>
        </p:nvSpPr>
        <p:spPr>
          <a:xfrm>
            <a:off x="3320829" y="355537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36" name="Google Shape;236;p17"/>
          <p:cNvSpPr txBox="1">
            <a:spLocks noGrp="1"/>
          </p:cNvSpPr>
          <p:nvPr>
            <p:ph type="subTitle" idx="4"/>
          </p:nvPr>
        </p:nvSpPr>
        <p:spPr>
          <a:xfrm>
            <a:off x="3320826" y="393537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37" name="Google Shape;237;p17"/>
          <p:cNvSpPr txBox="1">
            <a:spLocks noGrp="1"/>
          </p:cNvSpPr>
          <p:nvPr>
            <p:ph type="subTitle" idx="5"/>
          </p:nvPr>
        </p:nvSpPr>
        <p:spPr>
          <a:xfrm>
            <a:off x="5921657" y="355537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38" name="Google Shape;238;p17"/>
          <p:cNvSpPr txBox="1">
            <a:spLocks noGrp="1"/>
          </p:cNvSpPr>
          <p:nvPr>
            <p:ph type="subTitle" idx="6"/>
          </p:nvPr>
        </p:nvSpPr>
        <p:spPr>
          <a:xfrm>
            <a:off x="5921652" y="393537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39" name="Google Shape;239;p17"/>
          <p:cNvSpPr txBox="1">
            <a:spLocks noGrp="1"/>
          </p:cNvSpPr>
          <p:nvPr>
            <p:ph type="subTitle" idx="7"/>
          </p:nvPr>
        </p:nvSpPr>
        <p:spPr>
          <a:xfrm>
            <a:off x="720000" y="170172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40" name="Google Shape;240;p17"/>
          <p:cNvSpPr txBox="1">
            <a:spLocks noGrp="1"/>
          </p:cNvSpPr>
          <p:nvPr>
            <p:ph type="subTitle" idx="8"/>
          </p:nvPr>
        </p:nvSpPr>
        <p:spPr>
          <a:xfrm>
            <a:off x="720000" y="208172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41" name="Google Shape;241;p17"/>
          <p:cNvSpPr txBox="1">
            <a:spLocks noGrp="1"/>
          </p:cNvSpPr>
          <p:nvPr>
            <p:ph type="subTitle" idx="9"/>
          </p:nvPr>
        </p:nvSpPr>
        <p:spPr>
          <a:xfrm>
            <a:off x="3320829" y="170172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42" name="Google Shape;242;p17"/>
          <p:cNvSpPr txBox="1">
            <a:spLocks noGrp="1"/>
          </p:cNvSpPr>
          <p:nvPr>
            <p:ph type="subTitle" idx="13"/>
          </p:nvPr>
        </p:nvSpPr>
        <p:spPr>
          <a:xfrm>
            <a:off x="3320826" y="208172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43" name="Google Shape;243;p17"/>
          <p:cNvSpPr txBox="1">
            <a:spLocks noGrp="1"/>
          </p:cNvSpPr>
          <p:nvPr>
            <p:ph type="subTitle" idx="14"/>
          </p:nvPr>
        </p:nvSpPr>
        <p:spPr>
          <a:xfrm>
            <a:off x="5921657" y="1701724"/>
            <a:ext cx="25023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44" name="Google Shape;244;p17"/>
          <p:cNvSpPr txBox="1">
            <a:spLocks noGrp="1"/>
          </p:cNvSpPr>
          <p:nvPr>
            <p:ph type="subTitle" idx="15"/>
          </p:nvPr>
        </p:nvSpPr>
        <p:spPr>
          <a:xfrm>
            <a:off x="5921652" y="2081724"/>
            <a:ext cx="2502300" cy="63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45" name="Google Shape;245;p17"/>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02">
  <p:cSld name="TITLE_ONLY_1">
    <p:spTree>
      <p:nvGrpSpPr>
        <p:cNvPr id="1" name="Shape 246"/>
        <p:cNvGrpSpPr/>
        <p:nvPr/>
      </p:nvGrpSpPr>
      <p:grpSpPr>
        <a:xfrm>
          <a:off x="0" y="0"/>
          <a:ext cx="0" cy="0"/>
          <a:chOff x="0" y="0"/>
          <a:chExt cx="0" cy="0"/>
        </a:xfrm>
      </p:grpSpPr>
      <p:sp>
        <p:nvSpPr>
          <p:cNvPr id="247" name="Google Shape;247;p18"/>
          <p:cNvSpPr/>
          <p:nvPr/>
        </p:nvSpPr>
        <p:spPr>
          <a:xfrm rot="272593" flipH="1">
            <a:off x="5758208" y="-202791"/>
            <a:ext cx="5265229" cy="2325539"/>
          </a:xfrm>
          <a:custGeom>
            <a:avLst/>
            <a:gdLst/>
            <a:ahLst/>
            <a:cxnLst/>
            <a:rect l="l" t="t" r="r" b="b"/>
            <a:pathLst>
              <a:path w="203694" h="88575" extrusionOk="0">
                <a:moveTo>
                  <a:pt x="8429" y="80004"/>
                </a:moveTo>
                <a:cubicBezTo>
                  <a:pt x="12350" y="83067"/>
                  <a:pt x="22273" y="90540"/>
                  <a:pt x="31217" y="88090"/>
                </a:cubicBezTo>
                <a:cubicBezTo>
                  <a:pt x="40161" y="85640"/>
                  <a:pt x="50088" y="68098"/>
                  <a:pt x="62092" y="65302"/>
                </a:cubicBezTo>
                <a:cubicBezTo>
                  <a:pt x="74096" y="62506"/>
                  <a:pt x="93072" y="75971"/>
                  <a:pt x="103241" y="71315"/>
                </a:cubicBezTo>
                <a:cubicBezTo>
                  <a:pt x="113410" y="66659"/>
                  <a:pt x="113680" y="41860"/>
                  <a:pt x="123105" y="37368"/>
                </a:cubicBezTo>
                <a:cubicBezTo>
                  <a:pt x="132530" y="32876"/>
                  <a:pt x="149711" y="48834"/>
                  <a:pt x="159789" y="44362"/>
                </a:cubicBezTo>
                <a:cubicBezTo>
                  <a:pt x="169867" y="39891"/>
                  <a:pt x="178168" y="17831"/>
                  <a:pt x="183571" y="10539"/>
                </a:cubicBezTo>
                <a:cubicBezTo>
                  <a:pt x="188974" y="3248"/>
                  <a:pt x="220170" y="920"/>
                  <a:pt x="192205" y="613"/>
                </a:cubicBezTo>
                <a:cubicBezTo>
                  <a:pt x="164240" y="306"/>
                  <a:pt x="46532" y="-2817"/>
                  <a:pt x="15780" y="8699"/>
                </a:cubicBezTo>
                <a:cubicBezTo>
                  <a:pt x="-14972" y="20216"/>
                  <a:pt x="8919" y="57828"/>
                  <a:pt x="7694" y="69712"/>
                </a:cubicBezTo>
                <a:cubicBezTo>
                  <a:pt x="6469" y="81596"/>
                  <a:pt x="4509" y="76941"/>
                  <a:pt x="8429" y="80004"/>
                </a:cubicBezTo>
                <a:close/>
              </a:path>
            </a:pathLst>
          </a:custGeom>
          <a:solidFill>
            <a:srgbClr val="D40102"/>
          </a:solidFill>
          <a:ln>
            <a:noFill/>
          </a:ln>
        </p:spPr>
      </p:sp>
      <p:grpSp>
        <p:nvGrpSpPr>
          <p:cNvPr id="248" name="Google Shape;248;p18"/>
          <p:cNvGrpSpPr/>
          <p:nvPr/>
        </p:nvGrpSpPr>
        <p:grpSpPr>
          <a:xfrm flipH="1">
            <a:off x="8062635" y="349200"/>
            <a:ext cx="656393" cy="556507"/>
            <a:chOff x="238125" y="1617550"/>
            <a:chExt cx="2923800" cy="2478875"/>
          </a:xfrm>
        </p:grpSpPr>
        <p:sp>
          <p:nvSpPr>
            <p:cNvPr id="249" name="Google Shape;249;p18"/>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8"/>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8"/>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8"/>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8"/>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8"/>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8"/>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8"/>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8"/>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8"/>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8"/>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18"/>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numbers">
  <p:cSld name="CUSTOM_1_1_3">
    <p:spTree>
      <p:nvGrpSpPr>
        <p:cNvPr id="1" name="Shape 266"/>
        <p:cNvGrpSpPr/>
        <p:nvPr/>
      </p:nvGrpSpPr>
      <p:grpSpPr>
        <a:xfrm>
          <a:off x="0" y="0"/>
          <a:ext cx="0" cy="0"/>
          <a:chOff x="0" y="0"/>
          <a:chExt cx="0" cy="0"/>
        </a:xfrm>
      </p:grpSpPr>
      <p:sp>
        <p:nvSpPr>
          <p:cNvPr id="267" name="Google Shape;267;p19"/>
          <p:cNvSpPr txBox="1">
            <a:spLocks noGrp="1"/>
          </p:cNvSpPr>
          <p:nvPr>
            <p:ph type="subTitle" idx="1"/>
          </p:nvPr>
        </p:nvSpPr>
        <p:spPr>
          <a:xfrm>
            <a:off x="1085550" y="2723450"/>
            <a:ext cx="1603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68" name="Google Shape;268;p19"/>
          <p:cNvSpPr txBox="1">
            <a:spLocks noGrp="1"/>
          </p:cNvSpPr>
          <p:nvPr>
            <p:ph type="subTitle" idx="2"/>
          </p:nvPr>
        </p:nvSpPr>
        <p:spPr>
          <a:xfrm>
            <a:off x="810150" y="34844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69" name="Google Shape;269;p19"/>
          <p:cNvSpPr/>
          <p:nvPr/>
        </p:nvSpPr>
        <p:spPr>
          <a:xfrm>
            <a:off x="771877" y="4470880"/>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270" name="Google Shape;270;p19"/>
          <p:cNvGrpSpPr/>
          <p:nvPr/>
        </p:nvGrpSpPr>
        <p:grpSpPr>
          <a:xfrm>
            <a:off x="4144029" y="4281245"/>
            <a:ext cx="513887" cy="473715"/>
            <a:chOff x="1205187" y="348067"/>
            <a:chExt cx="775211" cy="714609"/>
          </a:xfrm>
        </p:grpSpPr>
        <p:sp>
          <p:nvSpPr>
            <p:cNvPr id="271" name="Google Shape;271;p19"/>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9"/>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9"/>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9"/>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9"/>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9"/>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9"/>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 name="Google Shape;279;p19"/>
          <p:cNvSpPr txBox="1">
            <a:spLocks noGrp="1"/>
          </p:cNvSpPr>
          <p:nvPr>
            <p:ph type="subTitle" idx="3"/>
          </p:nvPr>
        </p:nvSpPr>
        <p:spPr>
          <a:xfrm>
            <a:off x="3796999" y="2723450"/>
            <a:ext cx="1603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80" name="Google Shape;280;p19"/>
          <p:cNvSpPr txBox="1">
            <a:spLocks noGrp="1"/>
          </p:cNvSpPr>
          <p:nvPr>
            <p:ph type="subTitle" idx="4"/>
          </p:nvPr>
        </p:nvSpPr>
        <p:spPr>
          <a:xfrm>
            <a:off x="3521544" y="34844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81" name="Google Shape;281;p19"/>
          <p:cNvSpPr txBox="1">
            <a:spLocks noGrp="1"/>
          </p:cNvSpPr>
          <p:nvPr>
            <p:ph type="subTitle" idx="5"/>
          </p:nvPr>
        </p:nvSpPr>
        <p:spPr>
          <a:xfrm>
            <a:off x="6508349" y="2723450"/>
            <a:ext cx="16032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282" name="Google Shape;282;p19"/>
          <p:cNvSpPr txBox="1">
            <a:spLocks noGrp="1"/>
          </p:cNvSpPr>
          <p:nvPr>
            <p:ph type="subTitle" idx="6"/>
          </p:nvPr>
        </p:nvSpPr>
        <p:spPr>
          <a:xfrm>
            <a:off x="6232944" y="3484450"/>
            <a:ext cx="2154000" cy="87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83" name="Google Shape;283;p19"/>
          <p:cNvSpPr txBox="1">
            <a:spLocks noGrp="1"/>
          </p:cNvSpPr>
          <p:nvPr>
            <p:ph type="title" hasCustomPrompt="1"/>
          </p:nvPr>
        </p:nvSpPr>
        <p:spPr>
          <a:xfrm>
            <a:off x="1085550" y="1896400"/>
            <a:ext cx="1603200" cy="8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4" name="Google Shape;284;p19"/>
          <p:cNvSpPr txBox="1">
            <a:spLocks noGrp="1"/>
          </p:cNvSpPr>
          <p:nvPr>
            <p:ph type="title" idx="7" hasCustomPrompt="1"/>
          </p:nvPr>
        </p:nvSpPr>
        <p:spPr>
          <a:xfrm>
            <a:off x="3797000" y="1896400"/>
            <a:ext cx="1603200" cy="8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5" name="Google Shape;285;p19"/>
          <p:cNvSpPr txBox="1">
            <a:spLocks noGrp="1"/>
          </p:cNvSpPr>
          <p:nvPr>
            <p:ph type="title" idx="8" hasCustomPrompt="1"/>
          </p:nvPr>
        </p:nvSpPr>
        <p:spPr>
          <a:xfrm>
            <a:off x="6508352" y="1896400"/>
            <a:ext cx="1603200" cy="8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7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6" name="Google Shape;286;p19"/>
          <p:cNvSpPr txBox="1">
            <a:spLocks noGrp="1"/>
          </p:cNvSpPr>
          <p:nvPr>
            <p:ph type="title" idx="9"/>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03">
  <p:cSld name="TITLE_ONLY_2">
    <p:spTree>
      <p:nvGrpSpPr>
        <p:cNvPr id="1" name="Shape 287"/>
        <p:cNvGrpSpPr/>
        <p:nvPr/>
      </p:nvGrpSpPr>
      <p:grpSpPr>
        <a:xfrm>
          <a:off x="0" y="0"/>
          <a:ext cx="0" cy="0"/>
          <a:chOff x="0" y="0"/>
          <a:chExt cx="0" cy="0"/>
        </a:xfrm>
      </p:grpSpPr>
      <p:sp>
        <p:nvSpPr>
          <p:cNvPr id="288" name="Google Shape;288;p20"/>
          <p:cNvSpPr/>
          <p:nvPr/>
        </p:nvSpPr>
        <p:spPr>
          <a:xfrm>
            <a:off x="771877" y="4470880"/>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289" name="Google Shape;289;p20"/>
          <p:cNvGrpSpPr/>
          <p:nvPr/>
        </p:nvGrpSpPr>
        <p:grpSpPr>
          <a:xfrm>
            <a:off x="4144029" y="4281245"/>
            <a:ext cx="513887" cy="473715"/>
            <a:chOff x="1205187" y="348067"/>
            <a:chExt cx="775211" cy="714609"/>
          </a:xfrm>
        </p:grpSpPr>
        <p:sp>
          <p:nvSpPr>
            <p:cNvPr id="290" name="Google Shape;290;p20"/>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0"/>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0"/>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0"/>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0"/>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0"/>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0"/>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0"/>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 name="Google Shape;298;p20"/>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p:nvPr/>
        </p:nvSpPr>
        <p:spPr>
          <a:xfrm>
            <a:off x="-297248" y="3645283"/>
            <a:ext cx="4096119" cy="1796741"/>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
        <p:nvSpPr>
          <p:cNvPr id="14" name="Google Shape;14;p3"/>
          <p:cNvSpPr/>
          <p:nvPr/>
        </p:nvSpPr>
        <p:spPr>
          <a:xfrm rot="10800000">
            <a:off x="5461827" y="-358367"/>
            <a:ext cx="4096119" cy="1796741"/>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
        <p:nvSpPr>
          <p:cNvPr id="15" name="Google Shape;15;p3"/>
          <p:cNvSpPr txBox="1">
            <a:spLocks noGrp="1"/>
          </p:cNvSpPr>
          <p:nvPr>
            <p:ph type="title"/>
          </p:nvPr>
        </p:nvSpPr>
        <p:spPr>
          <a:xfrm>
            <a:off x="1295188" y="2789638"/>
            <a:ext cx="2709300" cy="6567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3600"/>
            </a:lvl1pPr>
            <a:lvl2pPr lvl="1" algn="l">
              <a:spcBef>
                <a:spcPts val="0"/>
              </a:spcBef>
              <a:spcAft>
                <a:spcPts val="0"/>
              </a:spcAft>
              <a:buSzPts val="3600"/>
              <a:buNone/>
              <a:defRPr sz="3600"/>
            </a:lvl2pPr>
            <a:lvl3pPr lvl="2" algn="l">
              <a:spcBef>
                <a:spcPts val="0"/>
              </a:spcBef>
              <a:spcAft>
                <a:spcPts val="0"/>
              </a:spcAft>
              <a:buSzPts val="3600"/>
              <a:buNone/>
              <a:defRPr sz="3600"/>
            </a:lvl3pPr>
            <a:lvl4pPr lvl="3" algn="l">
              <a:spcBef>
                <a:spcPts val="0"/>
              </a:spcBef>
              <a:spcAft>
                <a:spcPts val="0"/>
              </a:spcAft>
              <a:buSzPts val="3600"/>
              <a:buNone/>
              <a:defRPr sz="3600"/>
            </a:lvl4pPr>
            <a:lvl5pPr lvl="4" algn="l">
              <a:spcBef>
                <a:spcPts val="0"/>
              </a:spcBef>
              <a:spcAft>
                <a:spcPts val="0"/>
              </a:spcAft>
              <a:buSzPts val="3600"/>
              <a:buNone/>
              <a:defRPr sz="3600"/>
            </a:lvl5pPr>
            <a:lvl6pPr lvl="5" algn="l">
              <a:spcBef>
                <a:spcPts val="0"/>
              </a:spcBef>
              <a:spcAft>
                <a:spcPts val="0"/>
              </a:spcAft>
              <a:buSzPts val="3600"/>
              <a:buNone/>
              <a:defRPr sz="3600"/>
            </a:lvl6pPr>
            <a:lvl7pPr lvl="6" algn="l">
              <a:spcBef>
                <a:spcPts val="0"/>
              </a:spcBef>
              <a:spcAft>
                <a:spcPts val="0"/>
              </a:spcAft>
              <a:buSzPts val="3600"/>
              <a:buNone/>
              <a:defRPr sz="3600"/>
            </a:lvl7pPr>
            <a:lvl8pPr lvl="7" algn="l">
              <a:spcBef>
                <a:spcPts val="0"/>
              </a:spcBef>
              <a:spcAft>
                <a:spcPts val="0"/>
              </a:spcAft>
              <a:buSzPts val="3600"/>
              <a:buNone/>
              <a:defRPr sz="3600"/>
            </a:lvl8pPr>
            <a:lvl9pPr lvl="8" algn="l">
              <a:spcBef>
                <a:spcPts val="0"/>
              </a:spcBef>
              <a:spcAft>
                <a:spcPts val="0"/>
              </a:spcAft>
              <a:buSzPts val="3600"/>
              <a:buNone/>
              <a:defRPr sz="3600"/>
            </a:lvl9pPr>
          </a:lstStyle>
          <a:p>
            <a:endParaRPr/>
          </a:p>
        </p:txBody>
      </p:sp>
      <p:sp>
        <p:nvSpPr>
          <p:cNvPr id="16" name="Google Shape;16;p3"/>
          <p:cNvSpPr txBox="1">
            <a:spLocks noGrp="1"/>
          </p:cNvSpPr>
          <p:nvPr>
            <p:ph type="title" idx="2" hasCustomPrompt="1"/>
          </p:nvPr>
        </p:nvSpPr>
        <p:spPr>
          <a:xfrm>
            <a:off x="1547525" y="1266575"/>
            <a:ext cx="2152800" cy="105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9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 name="Google Shape;17;p3"/>
          <p:cNvSpPr txBox="1">
            <a:spLocks noGrp="1"/>
          </p:cNvSpPr>
          <p:nvPr>
            <p:ph type="subTitle" idx="1"/>
          </p:nvPr>
        </p:nvSpPr>
        <p:spPr>
          <a:xfrm>
            <a:off x="1300138" y="3446338"/>
            <a:ext cx="2709300" cy="490500"/>
          </a:xfrm>
          <a:prstGeom prst="rect">
            <a:avLst/>
          </a:prstGeom>
        </p:spPr>
        <p:txBody>
          <a:bodyPr spcFirstLastPara="1" wrap="square" lIns="91425" tIns="91425" rIns="91425" bIns="91425" anchor="ctr"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grpSp>
        <p:nvGrpSpPr>
          <p:cNvPr id="18" name="Google Shape;18;p3"/>
          <p:cNvGrpSpPr/>
          <p:nvPr/>
        </p:nvGrpSpPr>
        <p:grpSpPr>
          <a:xfrm flipH="1">
            <a:off x="7185827" y="220397"/>
            <a:ext cx="693426" cy="639218"/>
            <a:chOff x="1205187" y="348067"/>
            <a:chExt cx="775211" cy="714609"/>
          </a:xfrm>
        </p:grpSpPr>
        <p:sp>
          <p:nvSpPr>
            <p:cNvPr id="19" name="Google Shape;19;p3"/>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3"/>
          <p:cNvGrpSpPr/>
          <p:nvPr/>
        </p:nvGrpSpPr>
        <p:grpSpPr>
          <a:xfrm>
            <a:off x="373289" y="4085097"/>
            <a:ext cx="693426" cy="639218"/>
            <a:chOff x="1205187" y="348067"/>
            <a:chExt cx="775211" cy="714609"/>
          </a:xfrm>
        </p:grpSpPr>
        <p:sp>
          <p:nvSpPr>
            <p:cNvPr id="28" name="Google Shape;28;p3"/>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wo columns">
  <p:cSld name="CUSTOM_1_1_1_1">
    <p:spTree>
      <p:nvGrpSpPr>
        <p:cNvPr id="1" name="Shape 299"/>
        <p:cNvGrpSpPr/>
        <p:nvPr/>
      </p:nvGrpSpPr>
      <p:grpSpPr>
        <a:xfrm>
          <a:off x="0" y="0"/>
          <a:ext cx="0" cy="0"/>
          <a:chOff x="0" y="0"/>
          <a:chExt cx="0" cy="0"/>
        </a:xfrm>
      </p:grpSpPr>
      <p:sp>
        <p:nvSpPr>
          <p:cNvPr id="300" name="Google Shape;300;p21"/>
          <p:cNvSpPr/>
          <p:nvPr/>
        </p:nvSpPr>
        <p:spPr>
          <a:xfrm rot="272593" flipH="1">
            <a:off x="5758208" y="-202791"/>
            <a:ext cx="5265229" cy="2325539"/>
          </a:xfrm>
          <a:custGeom>
            <a:avLst/>
            <a:gdLst/>
            <a:ahLst/>
            <a:cxnLst/>
            <a:rect l="l" t="t" r="r" b="b"/>
            <a:pathLst>
              <a:path w="203694" h="88575" extrusionOk="0">
                <a:moveTo>
                  <a:pt x="8429" y="80004"/>
                </a:moveTo>
                <a:cubicBezTo>
                  <a:pt x="12350" y="83067"/>
                  <a:pt x="22273" y="90540"/>
                  <a:pt x="31217" y="88090"/>
                </a:cubicBezTo>
                <a:cubicBezTo>
                  <a:pt x="40161" y="85640"/>
                  <a:pt x="50088" y="68098"/>
                  <a:pt x="62092" y="65302"/>
                </a:cubicBezTo>
                <a:cubicBezTo>
                  <a:pt x="74096" y="62506"/>
                  <a:pt x="93072" y="75971"/>
                  <a:pt x="103241" y="71315"/>
                </a:cubicBezTo>
                <a:cubicBezTo>
                  <a:pt x="113410" y="66659"/>
                  <a:pt x="113680" y="41860"/>
                  <a:pt x="123105" y="37368"/>
                </a:cubicBezTo>
                <a:cubicBezTo>
                  <a:pt x="132530" y="32876"/>
                  <a:pt x="149711" y="48834"/>
                  <a:pt x="159789" y="44362"/>
                </a:cubicBezTo>
                <a:cubicBezTo>
                  <a:pt x="169867" y="39891"/>
                  <a:pt x="178168" y="17831"/>
                  <a:pt x="183571" y="10539"/>
                </a:cubicBezTo>
                <a:cubicBezTo>
                  <a:pt x="188974" y="3248"/>
                  <a:pt x="220170" y="920"/>
                  <a:pt x="192205" y="613"/>
                </a:cubicBezTo>
                <a:cubicBezTo>
                  <a:pt x="164240" y="306"/>
                  <a:pt x="46532" y="-2817"/>
                  <a:pt x="15780" y="8699"/>
                </a:cubicBezTo>
                <a:cubicBezTo>
                  <a:pt x="-14972" y="20216"/>
                  <a:pt x="8919" y="57828"/>
                  <a:pt x="7694" y="69712"/>
                </a:cubicBezTo>
                <a:cubicBezTo>
                  <a:pt x="6469" y="81596"/>
                  <a:pt x="4509" y="76941"/>
                  <a:pt x="8429" y="80004"/>
                </a:cubicBezTo>
                <a:close/>
              </a:path>
            </a:pathLst>
          </a:custGeom>
          <a:solidFill>
            <a:srgbClr val="D40102"/>
          </a:solidFill>
          <a:ln>
            <a:noFill/>
          </a:ln>
        </p:spPr>
      </p:sp>
      <p:grpSp>
        <p:nvGrpSpPr>
          <p:cNvPr id="301" name="Google Shape;301;p21"/>
          <p:cNvGrpSpPr/>
          <p:nvPr/>
        </p:nvGrpSpPr>
        <p:grpSpPr>
          <a:xfrm flipH="1">
            <a:off x="8062635" y="349200"/>
            <a:ext cx="656393" cy="556507"/>
            <a:chOff x="238125" y="1617550"/>
            <a:chExt cx="2923800" cy="2478875"/>
          </a:xfrm>
        </p:grpSpPr>
        <p:sp>
          <p:nvSpPr>
            <p:cNvPr id="302" name="Google Shape;302;p21"/>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1"/>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1"/>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1"/>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1"/>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1"/>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1"/>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1"/>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1"/>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1"/>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1"/>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1"/>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1"/>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1"/>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1"/>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1"/>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21"/>
          <p:cNvSpPr txBox="1">
            <a:spLocks noGrp="1"/>
          </p:cNvSpPr>
          <p:nvPr>
            <p:ph type="subTitle" idx="1"/>
          </p:nvPr>
        </p:nvSpPr>
        <p:spPr>
          <a:xfrm>
            <a:off x="4031613" y="3304475"/>
            <a:ext cx="21075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319" name="Google Shape;319;p21"/>
          <p:cNvSpPr txBox="1">
            <a:spLocks noGrp="1"/>
          </p:cNvSpPr>
          <p:nvPr>
            <p:ph type="subTitle" idx="2"/>
          </p:nvPr>
        </p:nvSpPr>
        <p:spPr>
          <a:xfrm>
            <a:off x="4031613" y="3745220"/>
            <a:ext cx="2107500" cy="73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20" name="Google Shape;320;p21"/>
          <p:cNvSpPr txBox="1">
            <a:spLocks noGrp="1"/>
          </p:cNvSpPr>
          <p:nvPr>
            <p:ph type="subTitle" idx="3"/>
          </p:nvPr>
        </p:nvSpPr>
        <p:spPr>
          <a:xfrm>
            <a:off x="6316500" y="3304475"/>
            <a:ext cx="2107500" cy="484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Exo Thin"/>
              <a:buNone/>
              <a:defRPr sz="2000">
                <a:latin typeface="Exo Thin"/>
                <a:ea typeface="Exo Thin"/>
                <a:cs typeface="Exo Thin"/>
                <a:sym typeface="Exo Thin"/>
              </a:defRPr>
            </a:lvl1pPr>
            <a:lvl2pPr lvl="1" algn="ctr" rtl="0">
              <a:spcBef>
                <a:spcPts val="0"/>
              </a:spcBef>
              <a:spcAft>
                <a:spcPts val="0"/>
              </a:spcAft>
              <a:buSzPts val="1800"/>
              <a:buFont typeface="Exo Thin"/>
              <a:buNone/>
              <a:defRPr sz="1800">
                <a:latin typeface="Exo Thin"/>
                <a:ea typeface="Exo Thin"/>
                <a:cs typeface="Exo Thin"/>
                <a:sym typeface="Exo Thin"/>
              </a:defRPr>
            </a:lvl2pPr>
            <a:lvl3pPr lvl="2" algn="ctr" rtl="0">
              <a:spcBef>
                <a:spcPts val="0"/>
              </a:spcBef>
              <a:spcAft>
                <a:spcPts val="0"/>
              </a:spcAft>
              <a:buSzPts val="1800"/>
              <a:buFont typeface="Exo Thin"/>
              <a:buNone/>
              <a:defRPr sz="1800">
                <a:latin typeface="Exo Thin"/>
                <a:ea typeface="Exo Thin"/>
                <a:cs typeface="Exo Thin"/>
                <a:sym typeface="Exo Thin"/>
              </a:defRPr>
            </a:lvl3pPr>
            <a:lvl4pPr lvl="3" algn="ctr" rtl="0">
              <a:spcBef>
                <a:spcPts val="0"/>
              </a:spcBef>
              <a:spcAft>
                <a:spcPts val="0"/>
              </a:spcAft>
              <a:buSzPts val="1800"/>
              <a:buFont typeface="Exo Thin"/>
              <a:buNone/>
              <a:defRPr sz="1800">
                <a:latin typeface="Exo Thin"/>
                <a:ea typeface="Exo Thin"/>
                <a:cs typeface="Exo Thin"/>
                <a:sym typeface="Exo Thin"/>
              </a:defRPr>
            </a:lvl4pPr>
            <a:lvl5pPr lvl="4" algn="ctr" rtl="0">
              <a:spcBef>
                <a:spcPts val="0"/>
              </a:spcBef>
              <a:spcAft>
                <a:spcPts val="0"/>
              </a:spcAft>
              <a:buSzPts val="1800"/>
              <a:buFont typeface="Exo Thin"/>
              <a:buNone/>
              <a:defRPr sz="1800">
                <a:latin typeface="Exo Thin"/>
                <a:ea typeface="Exo Thin"/>
                <a:cs typeface="Exo Thin"/>
                <a:sym typeface="Exo Thin"/>
              </a:defRPr>
            </a:lvl5pPr>
            <a:lvl6pPr lvl="5" algn="ctr" rtl="0">
              <a:spcBef>
                <a:spcPts val="0"/>
              </a:spcBef>
              <a:spcAft>
                <a:spcPts val="0"/>
              </a:spcAft>
              <a:buSzPts val="1800"/>
              <a:buFont typeface="Exo Thin"/>
              <a:buNone/>
              <a:defRPr sz="1800">
                <a:latin typeface="Exo Thin"/>
                <a:ea typeface="Exo Thin"/>
                <a:cs typeface="Exo Thin"/>
                <a:sym typeface="Exo Thin"/>
              </a:defRPr>
            </a:lvl6pPr>
            <a:lvl7pPr lvl="6" algn="ctr" rtl="0">
              <a:spcBef>
                <a:spcPts val="0"/>
              </a:spcBef>
              <a:spcAft>
                <a:spcPts val="0"/>
              </a:spcAft>
              <a:buSzPts val="1800"/>
              <a:buFont typeface="Exo Thin"/>
              <a:buNone/>
              <a:defRPr sz="1800">
                <a:latin typeface="Exo Thin"/>
                <a:ea typeface="Exo Thin"/>
                <a:cs typeface="Exo Thin"/>
                <a:sym typeface="Exo Thin"/>
              </a:defRPr>
            </a:lvl7pPr>
            <a:lvl8pPr lvl="7" algn="ctr" rtl="0">
              <a:spcBef>
                <a:spcPts val="0"/>
              </a:spcBef>
              <a:spcAft>
                <a:spcPts val="0"/>
              </a:spcAft>
              <a:buSzPts val="1800"/>
              <a:buFont typeface="Exo Thin"/>
              <a:buNone/>
              <a:defRPr sz="1800">
                <a:latin typeface="Exo Thin"/>
                <a:ea typeface="Exo Thin"/>
                <a:cs typeface="Exo Thin"/>
                <a:sym typeface="Exo Thin"/>
              </a:defRPr>
            </a:lvl8pPr>
            <a:lvl9pPr lvl="8" algn="ctr" rtl="0">
              <a:spcBef>
                <a:spcPts val="0"/>
              </a:spcBef>
              <a:spcAft>
                <a:spcPts val="0"/>
              </a:spcAft>
              <a:buSzPts val="1800"/>
              <a:buFont typeface="Exo Thin"/>
              <a:buNone/>
              <a:defRPr sz="1800">
                <a:latin typeface="Exo Thin"/>
                <a:ea typeface="Exo Thin"/>
                <a:cs typeface="Exo Thin"/>
                <a:sym typeface="Exo Thin"/>
              </a:defRPr>
            </a:lvl9pPr>
          </a:lstStyle>
          <a:p>
            <a:endParaRPr/>
          </a:p>
        </p:txBody>
      </p:sp>
      <p:sp>
        <p:nvSpPr>
          <p:cNvPr id="321" name="Google Shape;321;p21"/>
          <p:cNvSpPr txBox="1">
            <a:spLocks noGrp="1"/>
          </p:cNvSpPr>
          <p:nvPr>
            <p:ph type="subTitle" idx="4"/>
          </p:nvPr>
        </p:nvSpPr>
        <p:spPr>
          <a:xfrm>
            <a:off x="6316500" y="3745220"/>
            <a:ext cx="2107500" cy="73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322" name="Google Shape;322;p21"/>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SECTION_TITLE_AND_DESCRIPTION_1">
    <p:spTree>
      <p:nvGrpSpPr>
        <p:cNvPr id="1" name="Shape 323"/>
        <p:cNvGrpSpPr/>
        <p:nvPr/>
      </p:nvGrpSpPr>
      <p:grpSpPr>
        <a:xfrm>
          <a:off x="0" y="0"/>
          <a:ext cx="0" cy="0"/>
          <a:chOff x="0" y="0"/>
          <a:chExt cx="0" cy="0"/>
        </a:xfrm>
      </p:grpSpPr>
      <p:sp>
        <p:nvSpPr>
          <p:cNvPr id="324" name="Google Shape;324;p22"/>
          <p:cNvSpPr/>
          <p:nvPr/>
        </p:nvSpPr>
        <p:spPr>
          <a:xfrm rot="10800000" flipH="1">
            <a:off x="771877" y="-288745"/>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325" name="Google Shape;325;p22"/>
          <p:cNvGrpSpPr/>
          <p:nvPr/>
        </p:nvGrpSpPr>
        <p:grpSpPr>
          <a:xfrm>
            <a:off x="4144029" y="303145"/>
            <a:ext cx="513887" cy="473715"/>
            <a:chOff x="1205187" y="348067"/>
            <a:chExt cx="775211" cy="714609"/>
          </a:xfrm>
        </p:grpSpPr>
        <p:sp>
          <p:nvSpPr>
            <p:cNvPr id="326" name="Google Shape;326;p22"/>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2"/>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2"/>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2"/>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2"/>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2"/>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2"/>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2"/>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22"/>
          <p:cNvSpPr txBox="1">
            <a:spLocks noGrp="1"/>
          </p:cNvSpPr>
          <p:nvPr>
            <p:ph type="title"/>
          </p:nvPr>
        </p:nvSpPr>
        <p:spPr>
          <a:xfrm>
            <a:off x="720000" y="3560500"/>
            <a:ext cx="4306800" cy="562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1800" b="1">
                <a:latin typeface="Exo"/>
                <a:ea typeface="Exo"/>
                <a:cs typeface="Exo"/>
                <a:sym typeface="Exo"/>
              </a:defRPr>
            </a:lvl1pPr>
            <a:lvl2pPr lvl="1" algn="l" rtl="0">
              <a:spcBef>
                <a:spcPts val="0"/>
              </a:spcBef>
              <a:spcAft>
                <a:spcPts val="0"/>
              </a:spcAft>
              <a:buSzPts val="1800"/>
              <a:buNone/>
              <a:defRPr sz="1800"/>
            </a:lvl2pPr>
            <a:lvl3pPr lvl="2" algn="l" rtl="0">
              <a:spcBef>
                <a:spcPts val="0"/>
              </a:spcBef>
              <a:spcAft>
                <a:spcPts val="0"/>
              </a:spcAft>
              <a:buSzPts val="1800"/>
              <a:buNone/>
              <a:defRPr sz="1800"/>
            </a:lvl3pPr>
            <a:lvl4pPr lvl="3" algn="l" rtl="0">
              <a:spcBef>
                <a:spcPts val="0"/>
              </a:spcBef>
              <a:spcAft>
                <a:spcPts val="0"/>
              </a:spcAft>
              <a:buSzPts val="1800"/>
              <a:buNone/>
              <a:defRPr sz="1800"/>
            </a:lvl4pPr>
            <a:lvl5pPr lvl="4" algn="l" rtl="0">
              <a:spcBef>
                <a:spcPts val="0"/>
              </a:spcBef>
              <a:spcAft>
                <a:spcPts val="0"/>
              </a:spcAft>
              <a:buSzPts val="1800"/>
              <a:buNone/>
              <a:defRPr sz="1800"/>
            </a:lvl5pPr>
            <a:lvl6pPr lvl="5" algn="l" rtl="0">
              <a:spcBef>
                <a:spcPts val="0"/>
              </a:spcBef>
              <a:spcAft>
                <a:spcPts val="0"/>
              </a:spcAft>
              <a:buSzPts val="1800"/>
              <a:buNone/>
              <a:defRPr sz="1800"/>
            </a:lvl6pPr>
            <a:lvl7pPr lvl="6" algn="l" rtl="0">
              <a:spcBef>
                <a:spcPts val="0"/>
              </a:spcBef>
              <a:spcAft>
                <a:spcPts val="0"/>
              </a:spcAft>
              <a:buSzPts val="1800"/>
              <a:buNone/>
              <a:defRPr sz="1800"/>
            </a:lvl7pPr>
            <a:lvl8pPr lvl="7" algn="l" rtl="0">
              <a:spcBef>
                <a:spcPts val="0"/>
              </a:spcBef>
              <a:spcAft>
                <a:spcPts val="0"/>
              </a:spcAft>
              <a:buSzPts val="1800"/>
              <a:buNone/>
              <a:defRPr sz="1800"/>
            </a:lvl8pPr>
            <a:lvl9pPr lvl="8" algn="l" rtl="0">
              <a:spcBef>
                <a:spcPts val="0"/>
              </a:spcBef>
              <a:spcAft>
                <a:spcPts val="0"/>
              </a:spcAft>
              <a:buSzPts val="1800"/>
              <a:buNone/>
              <a:defRPr sz="1800"/>
            </a:lvl9pPr>
          </a:lstStyle>
          <a:p>
            <a:endParaRPr/>
          </a:p>
        </p:txBody>
      </p:sp>
      <p:sp>
        <p:nvSpPr>
          <p:cNvPr id="335" name="Google Shape;335;p22"/>
          <p:cNvSpPr txBox="1">
            <a:spLocks noGrp="1"/>
          </p:cNvSpPr>
          <p:nvPr>
            <p:ph type="subTitle" idx="1"/>
          </p:nvPr>
        </p:nvSpPr>
        <p:spPr>
          <a:xfrm>
            <a:off x="720000" y="1234350"/>
            <a:ext cx="4248600" cy="225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2500"/>
            </a:lvl1pPr>
            <a:lvl2pPr lvl="1" rtl="0">
              <a:lnSpc>
                <a:spcPct val="100000"/>
              </a:lnSpc>
              <a:spcBef>
                <a:spcPts val="0"/>
              </a:spcBef>
              <a:spcAft>
                <a:spcPts val="0"/>
              </a:spcAft>
              <a:buSzPts val="2500"/>
              <a:buNone/>
              <a:defRPr sz="2500"/>
            </a:lvl2pPr>
            <a:lvl3pPr lvl="2" rtl="0">
              <a:lnSpc>
                <a:spcPct val="100000"/>
              </a:lnSpc>
              <a:spcBef>
                <a:spcPts val="0"/>
              </a:spcBef>
              <a:spcAft>
                <a:spcPts val="0"/>
              </a:spcAft>
              <a:buSzPts val="2500"/>
              <a:buNone/>
              <a:defRPr sz="2500"/>
            </a:lvl3pPr>
            <a:lvl4pPr lvl="3" rtl="0">
              <a:lnSpc>
                <a:spcPct val="100000"/>
              </a:lnSpc>
              <a:spcBef>
                <a:spcPts val="0"/>
              </a:spcBef>
              <a:spcAft>
                <a:spcPts val="0"/>
              </a:spcAft>
              <a:buSzPts val="2500"/>
              <a:buNone/>
              <a:defRPr sz="2500"/>
            </a:lvl4pPr>
            <a:lvl5pPr lvl="4" rtl="0">
              <a:lnSpc>
                <a:spcPct val="100000"/>
              </a:lnSpc>
              <a:spcBef>
                <a:spcPts val="0"/>
              </a:spcBef>
              <a:spcAft>
                <a:spcPts val="0"/>
              </a:spcAft>
              <a:buSzPts val="2500"/>
              <a:buNone/>
              <a:defRPr sz="2500"/>
            </a:lvl5pPr>
            <a:lvl6pPr lvl="5" rtl="0">
              <a:lnSpc>
                <a:spcPct val="100000"/>
              </a:lnSpc>
              <a:spcBef>
                <a:spcPts val="0"/>
              </a:spcBef>
              <a:spcAft>
                <a:spcPts val="0"/>
              </a:spcAft>
              <a:buSzPts val="2500"/>
              <a:buNone/>
              <a:defRPr sz="2500"/>
            </a:lvl6pPr>
            <a:lvl7pPr lvl="6" rtl="0">
              <a:lnSpc>
                <a:spcPct val="100000"/>
              </a:lnSpc>
              <a:spcBef>
                <a:spcPts val="0"/>
              </a:spcBef>
              <a:spcAft>
                <a:spcPts val="0"/>
              </a:spcAft>
              <a:buSzPts val="2500"/>
              <a:buNone/>
              <a:defRPr sz="2500"/>
            </a:lvl7pPr>
            <a:lvl8pPr lvl="7" rtl="0">
              <a:lnSpc>
                <a:spcPct val="100000"/>
              </a:lnSpc>
              <a:spcBef>
                <a:spcPts val="0"/>
              </a:spcBef>
              <a:spcAft>
                <a:spcPts val="0"/>
              </a:spcAft>
              <a:buSzPts val="2500"/>
              <a:buNone/>
              <a:defRPr sz="2500"/>
            </a:lvl8pPr>
            <a:lvl9pPr lvl="8"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body 03">
  <p:cSld name="ONE_COLUMN_TEXT_1">
    <p:spTree>
      <p:nvGrpSpPr>
        <p:cNvPr id="1" name="Shape 336"/>
        <p:cNvGrpSpPr/>
        <p:nvPr/>
      </p:nvGrpSpPr>
      <p:grpSpPr>
        <a:xfrm>
          <a:off x="0" y="0"/>
          <a:ext cx="0" cy="0"/>
          <a:chOff x="0" y="0"/>
          <a:chExt cx="0" cy="0"/>
        </a:xfrm>
      </p:grpSpPr>
      <p:sp>
        <p:nvSpPr>
          <p:cNvPr id="337" name="Google Shape;337;p23"/>
          <p:cNvSpPr txBox="1">
            <a:spLocks noGrp="1"/>
          </p:cNvSpPr>
          <p:nvPr>
            <p:ph type="subTitle" idx="1"/>
          </p:nvPr>
        </p:nvSpPr>
        <p:spPr>
          <a:xfrm>
            <a:off x="4887700" y="1543000"/>
            <a:ext cx="3536400" cy="27696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a:solidFill>
                  <a:srgbClr val="FFFFFF"/>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338" name="Google Shape;338;p23"/>
          <p:cNvSpPr/>
          <p:nvPr/>
        </p:nvSpPr>
        <p:spPr>
          <a:xfrm flipH="1">
            <a:off x="4571183" y="3201759"/>
            <a:ext cx="5204725" cy="2283025"/>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grpSp>
        <p:nvGrpSpPr>
          <p:cNvPr id="339" name="Google Shape;339;p23"/>
          <p:cNvGrpSpPr/>
          <p:nvPr/>
        </p:nvGrpSpPr>
        <p:grpSpPr>
          <a:xfrm>
            <a:off x="8423992" y="3667125"/>
            <a:ext cx="656393" cy="556507"/>
            <a:chOff x="238125" y="1617550"/>
            <a:chExt cx="2923800" cy="2478875"/>
          </a:xfrm>
        </p:grpSpPr>
        <p:sp>
          <p:nvSpPr>
            <p:cNvPr id="340" name="Google Shape;340;p23"/>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3"/>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3"/>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3"/>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3"/>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3"/>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3"/>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3"/>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3"/>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3"/>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3"/>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23"/>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 you">
  <p:cSld name="CUSTOM_2">
    <p:spTree>
      <p:nvGrpSpPr>
        <p:cNvPr id="1" name="Shape 357"/>
        <p:cNvGrpSpPr/>
        <p:nvPr/>
      </p:nvGrpSpPr>
      <p:grpSpPr>
        <a:xfrm>
          <a:off x="0" y="0"/>
          <a:ext cx="0" cy="0"/>
          <a:chOff x="0" y="0"/>
          <a:chExt cx="0" cy="0"/>
        </a:xfrm>
      </p:grpSpPr>
      <p:sp>
        <p:nvSpPr>
          <p:cNvPr id="358" name="Google Shape;358;p24"/>
          <p:cNvSpPr txBox="1">
            <a:spLocks noGrp="1"/>
          </p:cNvSpPr>
          <p:nvPr>
            <p:ph type="ctrTitle"/>
          </p:nvPr>
        </p:nvSpPr>
        <p:spPr>
          <a:xfrm>
            <a:off x="720000" y="743550"/>
            <a:ext cx="4040700" cy="913500"/>
          </a:xfrm>
          <a:prstGeom prst="rect">
            <a:avLst/>
          </a:prstGeom>
        </p:spPr>
        <p:txBody>
          <a:bodyPr spcFirstLastPara="1" wrap="square" lIns="91425" tIns="91425" rIns="91425" bIns="91425" anchor="b" anchorCtr="0">
            <a:noAutofit/>
          </a:bodyPr>
          <a:lstStyle>
            <a:lvl1pPr lvl="0" algn="l" rtl="0">
              <a:spcBef>
                <a:spcPts val="0"/>
              </a:spcBef>
              <a:spcAft>
                <a:spcPts val="0"/>
              </a:spcAft>
              <a:buClr>
                <a:srgbClr val="FFFFFF"/>
              </a:buClr>
              <a:buSzPts val="5200"/>
              <a:buNone/>
              <a:defRPr sz="5200">
                <a:solidFill>
                  <a:srgbClr val="FFFFFF"/>
                </a:solidFill>
                <a:latin typeface="Exo Thin"/>
                <a:ea typeface="Exo Thin"/>
                <a:cs typeface="Exo Thin"/>
                <a:sym typeface="Exo Thin"/>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359" name="Google Shape;359;p24"/>
          <p:cNvSpPr txBox="1">
            <a:spLocks noGrp="1"/>
          </p:cNvSpPr>
          <p:nvPr>
            <p:ph type="subTitle" idx="1"/>
          </p:nvPr>
        </p:nvSpPr>
        <p:spPr>
          <a:xfrm>
            <a:off x="720000" y="2182950"/>
            <a:ext cx="4040700" cy="771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sz="1600">
                <a:solidFill>
                  <a:srgbClr val="FFFFFF"/>
                </a:solidFill>
                <a:latin typeface="Hind Madurai"/>
                <a:ea typeface="Hind Madurai"/>
                <a:cs typeface="Hind Madurai"/>
                <a:sym typeface="Hind Madurai"/>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60" name="Google Shape;360;p24"/>
          <p:cNvSpPr/>
          <p:nvPr/>
        </p:nvSpPr>
        <p:spPr>
          <a:xfrm rot="10800000">
            <a:off x="3413393" y="-461670"/>
            <a:ext cx="6905629" cy="3029118"/>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
        <p:nvSpPr>
          <p:cNvPr id="361" name="Google Shape;361;p24"/>
          <p:cNvSpPr txBox="1"/>
          <p:nvPr/>
        </p:nvSpPr>
        <p:spPr>
          <a:xfrm>
            <a:off x="720000" y="3669050"/>
            <a:ext cx="3891600" cy="692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rgbClr val="FFFFFF"/>
                </a:solidFill>
                <a:latin typeface="Hind Madurai"/>
                <a:ea typeface="Hind Madurai"/>
                <a:cs typeface="Hind Madurai"/>
                <a:sym typeface="Hind Madurai"/>
              </a:rPr>
              <a:t>CREDITS:</a:t>
            </a:r>
            <a:r>
              <a:rPr lang="en" sz="1000">
                <a:solidFill>
                  <a:srgbClr val="FFFFFF"/>
                </a:solidFill>
                <a:latin typeface="Hind Madurai"/>
                <a:ea typeface="Hind Madurai"/>
                <a:cs typeface="Hind Madurai"/>
                <a:sym typeface="Hind Madurai"/>
              </a:rPr>
              <a:t> This presentation template was created by </a:t>
            </a:r>
            <a:r>
              <a:rPr lang="en" sz="1000" b="1">
                <a:solidFill>
                  <a:srgbClr val="FFFFFF"/>
                </a:solidFill>
                <a:uFill>
                  <a:noFill/>
                </a:uFill>
                <a:latin typeface="Hind Madurai"/>
                <a:ea typeface="Hind Madurai"/>
                <a:cs typeface="Hind Madurai"/>
                <a:sym typeface="Hind Madurai"/>
                <a:hlinkClick r:id="rId2">
                  <a:extLst>
                    <a:ext uri="{A12FA001-AC4F-418D-AE19-62706E023703}">
                      <ahyp:hlinkClr xmlns:ahyp="http://schemas.microsoft.com/office/drawing/2018/hyperlinkcolor" val="tx"/>
                    </a:ext>
                  </a:extLst>
                </a:hlinkClick>
              </a:rPr>
              <a:t>Slidesgo</a:t>
            </a:r>
            <a:r>
              <a:rPr lang="en" sz="1000">
                <a:solidFill>
                  <a:srgbClr val="FFFFFF"/>
                </a:solidFill>
                <a:latin typeface="Hind Madurai"/>
                <a:ea typeface="Hind Madurai"/>
                <a:cs typeface="Hind Madurai"/>
                <a:sym typeface="Hind Madurai"/>
              </a:rPr>
              <a:t>, including icons by </a:t>
            </a:r>
            <a:r>
              <a:rPr lang="en" sz="1000" b="1">
                <a:solidFill>
                  <a:srgbClr val="FFFFFF"/>
                </a:solidFill>
                <a:uFill>
                  <a:noFill/>
                </a:uFill>
                <a:latin typeface="Hind Madurai"/>
                <a:ea typeface="Hind Madurai"/>
                <a:cs typeface="Hind Madurai"/>
                <a:sym typeface="Hind Madurai"/>
                <a:hlinkClick r:id="rId3">
                  <a:extLst>
                    <a:ext uri="{A12FA001-AC4F-418D-AE19-62706E023703}">
                      <ahyp:hlinkClr xmlns:ahyp="http://schemas.microsoft.com/office/drawing/2018/hyperlinkcolor" val="tx"/>
                    </a:ext>
                  </a:extLst>
                </a:hlinkClick>
              </a:rPr>
              <a:t>Flaticon</a:t>
            </a:r>
            <a:r>
              <a:rPr lang="en" sz="1000">
                <a:solidFill>
                  <a:srgbClr val="FFFFFF"/>
                </a:solidFill>
                <a:latin typeface="Hind Madurai"/>
                <a:ea typeface="Hind Madurai"/>
                <a:cs typeface="Hind Madurai"/>
                <a:sym typeface="Hind Madurai"/>
              </a:rPr>
              <a:t>, infographics &amp; images by </a:t>
            </a:r>
            <a:r>
              <a:rPr lang="en" sz="1000" b="1">
                <a:solidFill>
                  <a:srgbClr val="FFFFFF"/>
                </a:solidFill>
                <a:uFill>
                  <a:noFill/>
                </a:uFill>
                <a:latin typeface="Hind Madurai"/>
                <a:ea typeface="Hind Madurai"/>
                <a:cs typeface="Hind Madurai"/>
                <a:sym typeface="Hind Madurai"/>
                <a:hlinkClick r:id="rId4">
                  <a:extLst>
                    <a:ext uri="{A12FA001-AC4F-418D-AE19-62706E023703}">
                      <ahyp:hlinkClr xmlns:ahyp="http://schemas.microsoft.com/office/drawing/2018/hyperlinkcolor" val="tx"/>
                    </a:ext>
                  </a:extLst>
                </a:hlinkClick>
              </a:rPr>
              <a:t>Freepik</a:t>
            </a:r>
            <a:r>
              <a:rPr lang="en" sz="1000">
                <a:solidFill>
                  <a:srgbClr val="FFFFFF"/>
                </a:solidFill>
                <a:latin typeface="Hind Madurai"/>
                <a:ea typeface="Hind Madurai"/>
                <a:cs typeface="Hind Madurai"/>
                <a:sym typeface="Hind Madurai"/>
              </a:rPr>
              <a:t> and illustrations by </a:t>
            </a:r>
            <a:r>
              <a:rPr lang="en" sz="1000" b="1">
                <a:solidFill>
                  <a:srgbClr val="FFFFFF"/>
                </a:solidFill>
                <a:latin typeface="Hind Madurai"/>
                <a:ea typeface="Hind Madurai"/>
                <a:cs typeface="Hind Madurai"/>
                <a:sym typeface="Hind Madurai"/>
              </a:rPr>
              <a:t>Stories</a:t>
            </a:r>
            <a:endParaRPr sz="1000" b="1">
              <a:solidFill>
                <a:srgbClr val="FFFFFF"/>
              </a:solidFill>
              <a:latin typeface="Hind Madurai"/>
              <a:ea typeface="Hind Madurai"/>
              <a:cs typeface="Hind Madurai"/>
              <a:sym typeface="Hind Madurai"/>
            </a:endParaRPr>
          </a:p>
        </p:txBody>
      </p:sp>
      <p:sp>
        <p:nvSpPr>
          <p:cNvPr id="362" name="Google Shape;362;p24"/>
          <p:cNvSpPr txBox="1">
            <a:spLocks noGrp="1"/>
          </p:cNvSpPr>
          <p:nvPr>
            <p:ph type="subTitle" idx="2"/>
          </p:nvPr>
        </p:nvSpPr>
        <p:spPr>
          <a:xfrm>
            <a:off x="720000" y="1657050"/>
            <a:ext cx="4040700" cy="449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Font typeface="Exo Thin"/>
              <a:buNone/>
              <a:defRPr sz="1800">
                <a:solidFill>
                  <a:srgbClr val="FFFFFF"/>
                </a:solidFill>
                <a:latin typeface="Exo Thin"/>
                <a:ea typeface="Exo Thin"/>
                <a:cs typeface="Exo Thin"/>
                <a:sym typeface="Exo Thin"/>
              </a:defRPr>
            </a:lvl1pPr>
            <a:lvl2pPr lvl="1" algn="ctr" rtl="0">
              <a:lnSpc>
                <a:spcPct val="100000"/>
              </a:lnSpc>
              <a:spcBef>
                <a:spcPts val="0"/>
              </a:spcBef>
              <a:spcAft>
                <a:spcPts val="0"/>
              </a:spcAft>
              <a:buSzPts val="1800"/>
              <a:buFont typeface="Exo Thin"/>
              <a:buNone/>
              <a:defRPr sz="1800">
                <a:latin typeface="Exo Thin"/>
                <a:ea typeface="Exo Thin"/>
                <a:cs typeface="Exo Thin"/>
                <a:sym typeface="Exo Thin"/>
              </a:defRPr>
            </a:lvl2pPr>
            <a:lvl3pPr lvl="2" algn="ctr" rtl="0">
              <a:lnSpc>
                <a:spcPct val="100000"/>
              </a:lnSpc>
              <a:spcBef>
                <a:spcPts val="0"/>
              </a:spcBef>
              <a:spcAft>
                <a:spcPts val="0"/>
              </a:spcAft>
              <a:buSzPts val="1800"/>
              <a:buFont typeface="Exo Thin"/>
              <a:buNone/>
              <a:defRPr sz="1800">
                <a:latin typeface="Exo Thin"/>
                <a:ea typeface="Exo Thin"/>
                <a:cs typeface="Exo Thin"/>
                <a:sym typeface="Exo Thin"/>
              </a:defRPr>
            </a:lvl3pPr>
            <a:lvl4pPr lvl="3" algn="ctr" rtl="0">
              <a:lnSpc>
                <a:spcPct val="100000"/>
              </a:lnSpc>
              <a:spcBef>
                <a:spcPts val="0"/>
              </a:spcBef>
              <a:spcAft>
                <a:spcPts val="0"/>
              </a:spcAft>
              <a:buSzPts val="1800"/>
              <a:buFont typeface="Exo Thin"/>
              <a:buNone/>
              <a:defRPr sz="1800">
                <a:latin typeface="Exo Thin"/>
                <a:ea typeface="Exo Thin"/>
                <a:cs typeface="Exo Thin"/>
                <a:sym typeface="Exo Thin"/>
              </a:defRPr>
            </a:lvl4pPr>
            <a:lvl5pPr lvl="4" algn="ctr" rtl="0">
              <a:lnSpc>
                <a:spcPct val="100000"/>
              </a:lnSpc>
              <a:spcBef>
                <a:spcPts val="0"/>
              </a:spcBef>
              <a:spcAft>
                <a:spcPts val="0"/>
              </a:spcAft>
              <a:buSzPts val="1800"/>
              <a:buFont typeface="Exo Thin"/>
              <a:buNone/>
              <a:defRPr sz="1800">
                <a:latin typeface="Exo Thin"/>
                <a:ea typeface="Exo Thin"/>
                <a:cs typeface="Exo Thin"/>
                <a:sym typeface="Exo Thin"/>
              </a:defRPr>
            </a:lvl5pPr>
            <a:lvl6pPr lvl="5" algn="ctr" rtl="0">
              <a:lnSpc>
                <a:spcPct val="100000"/>
              </a:lnSpc>
              <a:spcBef>
                <a:spcPts val="0"/>
              </a:spcBef>
              <a:spcAft>
                <a:spcPts val="0"/>
              </a:spcAft>
              <a:buSzPts val="1800"/>
              <a:buFont typeface="Exo Thin"/>
              <a:buNone/>
              <a:defRPr sz="1800">
                <a:latin typeface="Exo Thin"/>
                <a:ea typeface="Exo Thin"/>
                <a:cs typeface="Exo Thin"/>
                <a:sym typeface="Exo Thin"/>
              </a:defRPr>
            </a:lvl6pPr>
            <a:lvl7pPr lvl="6" algn="ctr" rtl="0">
              <a:lnSpc>
                <a:spcPct val="100000"/>
              </a:lnSpc>
              <a:spcBef>
                <a:spcPts val="0"/>
              </a:spcBef>
              <a:spcAft>
                <a:spcPts val="0"/>
              </a:spcAft>
              <a:buSzPts val="1800"/>
              <a:buFont typeface="Exo Thin"/>
              <a:buNone/>
              <a:defRPr sz="1800">
                <a:latin typeface="Exo Thin"/>
                <a:ea typeface="Exo Thin"/>
                <a:cs typeface="Exo Thin"/>
                <a:sym typeface="Exo Thin"/>
              </a:defRPr>
            </a:lvl7pPr>
            <a:lvl8pPr lvl="7" algn="ctr" rtl="0">
              <a:lnSpc>
                <a:spcPct val="100000"/>
              </a:lnSpc>
              <a:spcBef>
                <a:spcPts val="0"/>
              </a:spcBef>
              <a:spcAft>
                <a:spcPts val="0"/>
              </a:spcAft>
              <a:buSzPts val="1800"/>
              <a:buFont typeface="Exo Thin"/>
              <a:buNone/>
              <a:defRPr sz="1800">
                <a:latin typeface="Exo Thin"/>
                <a:ea typeface="Exo Thin"/>
                <a:cs typeface="Exo Thin"/>
                <a:sym typeface="Exo Thin"/>
              </a:defRPr>
            </a:lvl8pPr>
            <a:lvl9pPr lvl="8" algn="ctr" rtl="0">
              <a:lnSpc>
                <a:spcPct val="100000"/>
              </a:lnSpc>
              <a:spcBef>
                <a:spcPts val="0"/>
              </a:spcBef>
              <a:spcAft>
                <a:spcPts val="0"/>
              </a:spcAft>
              <a:buSzPts val="1800"/>
              <a:buFont typeface="Exo Thin"/>
              <a:buNone/>
              <a:defRPr sz="1800">
                <a:latin typeface="Exo Thin"/>
                <a:ea typeface="Exo Thin"/>
                <a:cs typeface="Exo Thin"/>
                <a:sym typeface="Exo Thin"/>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0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6"/>
        <p:cNvGrpSpPr/>
        <p:nvPr/>
      </p:nvGrpSpPr>
      <p:grpSpPr>
        <a:xfrm>
          <a:off x="0" y="0"/>
          <a:ext cx="0" cy="0"/>
          <a:chOff x="0" y="0"/>
          <a:chExt cx="0" cy="0"/>
        </a:xfrm>
      </p:grpSpPr>
      <p:sp>
        <p:nvSpPr>
          <p:cNvPr id="37" name="Google Shape;37;p4"/>
          <p:cNvSpPr/>
          <p:nvPr/>
        </p:nvSpPr>
        <p:spPr>
          <a:xfrm>
            <a:off x="-770964" y="-567353"/>
            <a:ext cx="5092350" cy="2214375"/>
          </a:xfrm>
          <a:custGeom>
            <a:avLst/>
            <a:gdLst/>
            <a:ahLst/>
            <a:cxnLst/>
            <a:rect l="l" t="t" r="r" b="b"/>
            <a:pathLst>
              <a:path w="203694" h="88575" extrusionOk="0">
                <a:moveTo>
                  <a:pt x="8429" y="80004"/>
                </a:moveTo>
                <a:cubicBezTo>
                  <a:pt x="12350" y="83067"/>
                  <a:pt x="22273" y="90540"/>
                  <a:pt x="31217" y="88090"/>
                </a:cubicBezTo>
                <a:cubicBezTo>
                  <a:pt x="40161" y="85640"/>
                  <a:pt x="50088" y="68098"/>
                  <a:pt x="62092" y="65302"/>
                </a:cubicBezTo>
                <a:cubicBezTo>
                  <a:pt x="74096" y="62506"/>
                  <a:pt x="93072" y="75971"/>
                  <a:pt x="103241" y="71315"/>
                </a:cubicBezTo>
                <a:cubicBezTo>
                  <a:pt x="113410" y="66659"/>
                  <a:pt x="113680" y="41860"/>
                  <a:pt x="123105" y="37368"/>
                </a:cubicBezTo>
                <a:cubicBezTo>
                  <a:pt x="132530" y="32876"/>
                  <a:pt x="149711" y="48834"/>
                  <a:pt x="159789" y="44362"/>
                </a:cubicBezTo>
                <a:cubicBezTo>
                  <a:pt x="169867" y="39891"/>
                  <a:pt x="178168" y="17831"/>
                  <a:pt x="183571" y="10539"/>
                </a:cubicBezTo>
                <a:cubicBezTo>
                  <a:pt x="188974" y="3248"/>
                  <a:pt x="220170" y="920"/>
                  <a:pt x="192205" y="613"/>
                </a:cubicBezTo>
                <a:cubicBezTo>
                  <a:pt x="164240" y="306"/>
                  <a:pt x="46532" y="-2817"/>
                  <a:pt x="15780" y="8699"/>
                </a:cubicBezTo>
                <a:cubicBezTo>
                  <a:pt x="-14972" y="20216"/>
                  <a:pt x="8919" y="57828"/>
                  <a:pt x="7694" y="69712"/>
                </a:cubicBezTo>
                <a:cubicBezTo>
                  <a:pt x="6469" y="81596"/>
                  <a:pt x="4509" y="76941"/>
                  <a:pt x="8429" y="80004"/>
                </a:cubicBezTo>
                <a:close/>
              </a:path>
            </a:pathLst>
          </a:custGeom>
          <a:solidFill>
            <a:srgbClr val="D40102"/>
          </a:solidFill>
          <a:ln>
            <a:noFill/>
          </a:ln>
        </p:spPr>
      </p:sp>
      <p:sp>
        <p:nvSpPr>
          <p:cNvPr id="38" name="Google Shape;38;p4"/>
          <p:cNvSpPr txBox="1">
            <a:spLocks noGrp="1"/>
          </p:cNvSpPr>
          <p:nvPr>
            <p:ph type="body" idx="1"/>
          </p:nvPr>
        </p:nvSpPr>
        <p:spPr>
          <a:xfrm>
            <a:off x="720000" y="1483350"/>
            <a:ext cx="4130100" cy="3085500"/>
          </a:xfrm>
          <a:prstGeom prst="rect">
            <a:avLst/>
          </a:prstGeom>
        </p:spPr>
        <p:txBody>
          <a:bodyPr spcFirstLastPara="1" wrap="square" lIns="91425" tIns="91425" rIns="91425" bIns="91425" anchor="ctr" anchorCtr="0">
            <a:noAutofit/>
          </a:bodyPr>
          <a:lstStyle>
            <a:lvl1pPr marL="457200" lvl="0" indent="-330200">
              <a:lnSpc>
                <a:spcPct val="100000"/>
              </a:lnSpc>
              <a:spcBef>
                <a:spcPts val="0"/>
              </a:spcBef>
              <a:spcAft>
                <a:spcPts val="0"/>
              </a:spcAft>
              <a:buClr>
                <a:srgbClr val="FFFFFF"/>
              </a:buClr>
              <a:buSzPts val="1600"/>
              <a:buFont typeface="Rubik"/>
              <a:buChar char="●"/>
              <a:defRPr>
                <a:solidFill>
                  <a:srgbClr val="FFFFFF"/>
                </a:solidFill>
              </a:defRPr>
            </a:lvl1pPr>
            <a:lvl2pPr marL="914400" lvl="1" indent="-330200">
              <a:lnSpc>
                <a:spcPct val="100000"/>
              </a:lnSpc>
              <a:spcBef>
                <a:spcPts val="0"/>
              </a:spcBef>
              <a:spcAft>
                <a:spcPts val="0"/>
              </a:spcAft>
              <a:buClr>
                <a:srgbClr val="FFFFFF"/>
              </a:buClr>
              <a:buSzPts val="1600"/>
              <a:buFont typeface="Rubik"/>
              <a:buChar char="○"/>
              <a:defRPr>
                <a:solidFill>
                  <a:srgbClr val="FFFFFF"/>
                </a:solidFill>
              </a:defRPr>
            </a:lvl2pPr>
            <a:lvl3pPr marL="1371600" lvl="2" indent="-330200">
              <a:lnSpc>
                <a:spcPct val="100000"/>
              </a:lnSpc>
              <a:spcBef>
                <a:spcPts val="0"/>
              </a:spcBef>
              <a:spcAft>
                <a:spcPts val="0"/>
              </a:spcAft>
              <a:buClr>
                <a:srgbClr val="FFFFFF"/>
              </a:buClr>
              <a:buSzPts val="1600"/>
              <a:buFont typeface="Rubik"/>
              <a:buChar char="■"/>
              <a:defRPr>
                <a:solidFill>
                  <a:srgbClr val="FFFFFF"/>
                </a:solidFill>
              </a:defRPr>
            </a:lvl3pPr>
            <a:lvl4pPr marL="1828800" lvl="3" indent="-330200">
              <a:lnSpc>
                <a:spcPct val="100000"/>
              </a:lnSpc>
              <a:spcBef>
                <a:spcPts val="0"/>
              </a:spcBef>
              <a:spcAft>
                <a:spcPts val="0"/>
              </a:spcAft>
              <a:buClr>
                <a:srgbClr val="FFFFFF"/>
              </a:buClr>
              <a:buSzPts val="1600"/>
              <a:buFont typeface="Rubik"/>
              <a:buChar char="●"/>
              <a:defRPr>
                <a:solidFill>
                  <a:srgbClr val="FFFFFF"/>
                </a:solidFill>
              </a:defRPr>
            </a:lvl4pPr>
            <a:lvl5pPr marL="2286000" lvl="4" indent="-330200">
              <a:lnSpc>
                <a:spcPct val="100000"/>
              </a:lnSpc>
              <a:spcBef>
                <a:spcPts val="0"/>
              </a:spcBef>
              <a:spcAft>
                <a:spcPts val="0"/>
              </a:spcAft>
              <a:buClr>
                <a:srgbClr val="FFFFFF"/>
              </a:buClr>
              <a:buSzPts val="1600"/>
              <a:buFont typeface="Rubik"/>
              <a:buChar char="○"/>
              <a:defRPr>
                <a:solidFill>
                  <a:srgbClr val="FFFFFF"/>
                </a:solidFill>
              </a:defRPr>
            </a:lvl5pPr>
            <a:lvl6pPr marL="2743200" lvl="5" indent="-330200">
              <a:lnSpc>
                <a:spcPct val="100000"/>
              </a:lnSpc>
              <a:spcBef>
                <a:spcPts val="0"/>
              </a:spcBef>
              <a:spcAft>
                <a:spcPts val="0"/>
              </a:spcAft>
              <a:buClr>
                <a:srgbClr val="FFFFFF"/>
              </a:buClr>
              <a:buSzPts val="1600"/>
              <a:buFont typeface="Rubik"/>
              <a:buChar char="■"/>
              <a:defRPr>
                <a:solidFill>
                  <a:srgbClr val="FFFFFF"/>
                </a:solidFill>
              </a:defRPr>
            </a:lvl6pPr>
            <a:lvl7pPr marL="3200400" lvl="6" indent="-330200">
              <a:lnSpc>
                <a:spcPct val="100000"/>
              </a:lnSpc>
              <a:spcBef>
                <a:spcPts val="0"/>
              </a:spcBef>
              <a:spcAft>
                <a:spcPts val="0"/>
              </a:spcAft>
              <a:buClr>
                <a:srgbClr val="FFFFFF"/>
              </a:buClr>
              <a:buSzPts val="1600"/>
              <a:buFont typeface="Rubik"/>
              <a:buChar char="●"/>
              <a:defRPr>
                <a:solidFill>
                  <a:srgbClr val="FFFFFF"/>
                </a:solidFill>
              </a:defRPr>
            </a:lvl7pPr>
            <a:lvl8pPr marL="3657600" lvl="7" indent="-330200">
              <a:lnSpc>
                <a:spcPct val="100000"/>
              </a:lnSpc>
              <a:spcBef>
                <a:spcPts val="0"/>
              </a:spcBef>
              <a:spcAft>
                <a:spcPts val="0"/>
              </a:spcAft>
              <a:buClr>
                <a:srgbClr val="FFFFFF"/>
              </a:buClr>
              <a:buSzPts val="1600"/>
              <a:buFont typeface="Rubik"/>
              <a:buChar char="○"/>
              <a:defRPr>
                <a:solidFill>
                  <a:srgbClr val="FFFFFF"/>
                </a:solidFill>
              </a:defRPr>
            </a:lvl8pPr>
            <a:lvl9pPr marL="4114800" lvl="8" indent="-330200">
              <a:lnSpc>
                <a:spcPct val="100000"/>
              </a:lnSpc>
              <a:spcBef>
                <a:spcPts val="0"/>
              </a:spcBef>
              <a:spcAft>
                <a:spcPts val="0"/>
              </a:spcAft>
              <a:buClr>
                <a:srgbClr val="FFFFFF"/>
              </a:buClr>
              <a:buSzPts val="1600"/>
              <a:buFont typeface="Rubik"/>
              <a:buChar char="■"/>
              <a:defRPr>
                <a:solidFill>
                  <a:srgbClr val="FFFFFF"/>
                </a:solidFill>
              </a:defRPr>
            </a:lvl9pPr>
          </a:lstStyle>
          <a:p>
            <a:endParaRPr/>
          </a:p>
        </p:txBody>
      </p:sp>
      <p:sp>
        <p:nvSpPr>
          <p:cNvPr id="39" name="Google Shape;39;p4"/>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0"/>
        <p:cNvGrpSpPr/>
        <p:nvPr/>
      </p:nvGrpSpPr>
      <p:grpSpPr>
        <a:xfrm>
          <a:off x="0" y="0"/>
          <a:ext cx="0" cy="0"/>
          <a:chOff x="0" y="0"/>
          <a:chExt cx="0" cy="0"/>
        </a:xfrm>
      </p:grpSpPr>
      <p:sp>
        <p:nvSpPr>
          <p:cNvPr id="41" name="Google Shape;41;p5"/>
          <p:cNvSpPr/>
          <p:nvPr/>
        </p:nvSpPr>
        <p:spPr>
          <a:xfrm rot="344571" flipH="1">
            <a:off x="5433870" y="-405788"/>
            <a:ext cx="4590368" cy="1996091"/>
          </a:xfrm>
          <a:custGeom>
            <a:avLst/>
            <a:gdLst/>
            <a:ahLst/>
            <a:cxnLst/>
            <a:rect l="l" t="t" r="r" b="b"/>
            <a:pathLst>
              <a:path w="203694" h="88575" extrusionOk="0">
                <a:moveTo>
                  <a:pt x="8429" y="80004"/>
                </a:moveTo>
                <a:cubicBezTo>
                  <a:pt x="12350" y="83067"/>
                  <a:pt x="22273" y="90540"/>
                  <a:pt x="31217" y="88090"/>
                </a:cubicBezTo>
                <a:cubicBezTo>
                  <a:pt x="40161" y="85640"/>
                  <a:pt x="50088" y="68098"/>
                  <a:pt x="62092" y="65302"/>
                </a:cubicBezTo>
                <a:cubicBezTo>
                  <a:pt x="74096" y="62506"/>
                  <a:pt x="93072" y="75971"/>
                  <a:pt x="103241" y="71315"/>
                </a:cubicBezTo>
                <a:cubicBezTo>
                  <a:pt x="113410" y="66659"/>
                  <a:pt x="113680" y="41860"/>
                  <a:pt x="123105" y="37368"/>
                </a:cubicBezTo>
                <a:cubicBezTo>
                  <a:pt x="132530" y="32876"/>
                  <a:pt x="149711" y="48834"/>
                  <a:pt x="159789" y="44362"/>
                </a:cubicBezTo>
                <a:cubicBezTo>
                  <a:pt x="169867" y="39891"/>
                  <a:pt x="178168" y="17831"/>
                  <a:pt x="183571" y="10539"/>
                </a:cubicBezTo>
                <a:cubicBezTo>
                  <a:pt x="188974" y="3248"/>
                  <a:pt x="220170" y="920"/>
                  <a:pt x="192205" y="613"/>
                </a:cubicBezTo>
                <a:cubicBezTo>
                  <a:pt x="164240" y="306"/>
                  <a:pt x="46532" y="-2817"/>
                  <a:pt x="15780" y="8699"/>
                </a:cubicBezTo>
                <a:cubicBezTo>
                  <a:pt x="-14972" y="20216"/>
                  <a:pt x="8919" y="57828"/>
                  <a:pt x="7694" y="69712"/>
                </a:cubicBezTo>
                <a:cubicBezTo>
                  <a:pt x="6469" y="81596"/>
                  <a:pt x="4509" y="76941"/>
                  <a:pt x="8429" y="80004"/>
                </a:cubicBezTo>
                <a:close/>
              </a:path>
            </a:pathLst>
          </a:custGeom>
          <a:solidFill>
            <a:srgbClr val="D40102"/>
          </a:solidFill>
          <a:ln>
            <a:noFill/>
          </a:ln>
        </p:spPr>
      </p:sp>
      <p:sp>
        <p:nvSpPr>
          <p:cNvPr id="42" name="Google Shape;42;p5"/>
          <p:cNvSpPr txBox="1">
            <a:spLocks noGrp="1"/>
          </p:cNvSpPr>
          <p:nvPr>
            <p:ph type="subTitle" idx="1"/>
          </p:nvPr>
        </p:nvSpPr>
        <p:spPr>
          <a:xfrm>
            <a:off x="1386275" y="3616623"/>
            <a:ext cx="2602500" cy="82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3" name="Google Shape;43;p5"/>
          <p:cNvSpPr txBox="1">
            <a:spLocks noGrp="1"/>
          </p:cNvSpPr>
          <p:nvPr>
            <p:ph type="subTitle" idx="2"/>
          </p:nvPr>
        </p:nvSpPr>
        <p:spPr>
          <a:xfrm>
            <a:off x="5157300" y="3616623"/>
            <a:ext cx="2602500" cy="82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4" name="Google Shape;44;p5"/>
          <p:cNvSpPr txBox="1">
            <a:spLocks noGrp="1"/>
          </p:cNvSpPr>
          <p:nvPr>
            <p:ph type="subTitle" idx="3"/>
          </p:nvPr>
        </p:nvSpPr>
        <p:spPr>
          <a:xfrm>
            <a:off x="1773625" y="3213350"/>
            <a:ext cx="1828800" cy="417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Font typeface="Exo Thin"/>
              <a:buNone/>
              <a:defRPr sz="2000">
                <a:latin typeface="Exo Thin"/>
                <a:ea typeface="Exo Thin"/>
                <a:cs typeface="Exo Thin"/>
                <a:sym typeface="Exo Thin"/>
              </a:defRPr>
            </a:lvl1pPr>
            <a:lvl2pPr lvl="1" algn="ctr">
              <a:lnSpc>
                <a:spcPct val="100000"/>
              </a:lnSpc>
              <a:spcBef>
                <a:spcPts val="0"/>
              </a:spcBef>
              <a:spcAft>
                <a:spcPts val="0"/>
              </a:spcAft>
              <a:buSzPts val="1600"/>
              <a:buFont typeface="Exo Thin"/>
              <a:buNone/>
              <a:defRPr>
                <a:latin typeface="Exo Thin"/>
                <a:ea typeface="Exo Thin"/>
                <a:cs typeface="Exo Thin"/>
                <a:sym typeface="Exo Thin"/>
              </a:defRPr>
            </a:lvl2pPr>
            <a:lvl3pPr lvl="2" algn="ctr">
              <a:lnSpc>
                <a:spcPct val="100000"/>
              </a:lnSpc>
              <a:spcBef>
                <a:spcPts val="0"/>
              </a:spcBef>
              <a:spcAft>
                <a:spcPts val="0"/>
              </a:spcAft>
              <a:buSzPts val="1600"/>
              <a:buFont typeface="Exo Thin"/>
              <a:buNone/>
              <a:defRPr>
                <a:latin typeface="Exo Thin"/>
                <a:ea typeface="Exo Thin"/>
                <a:cs typeface="Exo Thin"/>
                <a:sym typeface="Exo Thin"/>
              </a:defRPr>
            </a:lvl3pPr>
            <a:lvl4pPr lvl="3" algn="ctr">
              <a:lnSpc>
                <a:spcPct val="100000"/>
              </a:lnSpc>
              <a:spcBef>
                <a:spcPts val="0"/>
              </a:spcBef>
              <a:spcAft>
                <a:spcPts val="0"/>
              </a:spcAft>
              <a:buSzPts val="1600"/>
              <a:buFont typeface="Exo Thin"/>
              <a:buNone/>
              <a:defRPr>
                <a:latin typeface="Exo Thin"/>
                <a:ea typeface="Exo Thin"/>
                <a:cs typeface="Exo Thin"/>
                <a:sym typeface="Exo Thin"/>
              </a:defRPr>
            </a:lvl4pPr>
            <a:lvl5pPr lvl="4" algn="ctr">
              <a:lnSpc>
                <a:spcPct val="100000"/>
              </a:lnSpc>
              <a:spcBef>
                <a:spcPts val="0"/>
              </a:spcBef>
              <a:spcAft>
                <a:spcPts val="0"/>
              </a:spcAft>
              <a:buSzPts val="1600"/>
              <a:buFont typeface="Exo Thin"/>
              <a:buNone/>
              <a:defRPr>
                <a:latin typeface="Exo Thin"/>
                <a:ea typeface="Exo Thin"/>
                <a:cs typeface="Exo Thin"/>
                <a:sym typeface="Exo Thin"/>
              </a:defRPr>
            </a:lvl5pPr>
            <a:lvl6pPr lvl="5" algn="ctr">
              <a:lnSpc>
                <a:spcPct val="100000"/>
              </a:lnSpc>
              <a:spcBef>
                <a:spcPts val="0"/>
              </a:spcBef>
              <a:spcAft>
                <a:spcPts val="0"/>
              </a:spcAft>
              <a:buSzPts val="1600"/>
              <a:buFont typeface="Exo Thin"/>
              <a:buNone/>
              <a:defRPr>
                <a:latin typeface="Exo Thin"/>
                <a:ea typeface="Exo Thin"/>
                <a:cs typeface="Exo Thin"/>
                <a:sym typeface="Exo Thin"/>
              </a:defRPr>
            </a:lvl6pPr>
            <a:lvl7pPr lvl="6" algn="ctr">
              <a:lnSpc>
                <a:spcPct val="100000"/>
              </a:lnSpc>
              <a:spcBef>
                <a:spcPts val="0"/>
              </a:spcBef>
              <a:spcAft>
                <a:spcPts val="0"/>
              </a:spcAft>
              <a:buSzPts val="1600"/>
              <a:buFont typeface="Exo Thin"/>
              <a:buNone/>
              <a:defRPr>
                <a:latin typeface="Exo Thin"/>
                <a:ea typeface="Exo Thin"/>
                <a:cs typeface="Exo Thin"/>
                <a:sym typeface="Exo Thin"/>
              </a:defRPr>
            </a:lvl7pPr>
            <a:lvl8pPr lvl="7" algn="ctr">
              <a:lnSpc>
                <a:spcPct val="100000"/>
              </a:lnSpc>
              <a:spcBef>
                <a:spcPts val="0"/>
              </a:spcBef>
              <a:spcAft>
                <a:spcPts val="0"/>
              </a:spcAft>
              <a:buSzPts val="1600"/>
              <a:buFont typeface="Exo Thin"/>
              <a:buNone/>
              <a:defRPr>
                <a:latin typeface="Exo Thin"/>
                <a:ea typeface="Exo Thin"/>
                <a:cs typeface="Exo Thin"/>
                <a:sym typeface="Exo Thin"/>
              </a:defRPr>
            </a:lvl8pPr>
            <a:lvl9pPr lvl="8" algn="ctr">
              <a:lnSpc>
                <a:spcPct val="100000"/>
              </a:lnSpc>
              <a:spcBef>
                <a:spcPts val="0"/>
              </a:spcBef>
              <a:spcAft>
                <a:spcPts val="0"/>
              </a:spcAft>
              <a:buSzPts val="1600"/>
              <a:buFont typeface="Exo Thin"/>
              <a:buNone/>
              <a:defRPr>
                <a:latin typeface="Exo Thin"/>
                <a:ea typeface="Exo Thin"/>
                <a:cs typeface="Exo Thin"/>
                <a:sym typeface="Exo Thin"/>
              </a:defRPr>
            </a:lvl9pPr>
          </a:lstStyle>
          <a:p>
            <a:endParaRPr/>
          </a:p>
        </p:txBody>
      </p:sp>
      <p:sp>
        <p:nvSpPr>
          <p:cNvPr id="45" name="Google Shape;45;p5"/>
          <p:cNvSpPr txBox="1">
            <a:spLocks noGrp="1"/>
          </p:cNvSpPr>
          <p:nvPr>
            <p:ph type="subTitle" idx="4"/>
          </p:nvPr>
        </p:nvSpPr>
        <p:spPr>
          <a:xfrm>
            <a:off x="5544150" y="3213350"/>
            <a:ext cx="1828800" cy="41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Exo Thin"/>
              <a:buNone/>
              <a:defRPr sz="2000">
                <a:latin typeface="Exo Thin"/>
                <a:ea typeface="Exo Thin"/>
                <a:cs typeface="Exo Thin"/>
                <a:sym typeface="Exo Thin"/>
              </a:defRPr>
            </a:lvl1pPr>
            <a:lvl2pPr lvl="1" algn="ctr" rtl="0">
              <a:lnSpc>
                <a:spcPct val="100000"/>
              </a:lnSpc>
              <a:spcBef>
                <a:spcPts val="0"/>
              </a:spcBef>
              <a:spcAft>
                <a:spcPts val="0"/>
              </a:spcAft>
              <a:buSzPts val="1600"/>
              <a:buFont typeface="Exo Thin"/>
              <a:buNone/>
              <a:defRPr>
                <a:latin typeface="Exo Thin"/>
                <a:ea typeface="Exo Thin"/>
                <a:cs typeface="Exo Thin"/>
                <a:sym typeface="Exo Thin"/>
              </a:defRPr>
            </a:lvl2pPr>
            <a:lvl3pPr lvl="2" algn="ctr" rtl="0">
              <a:lnSpc>
                <a:spcPct val="100000"/>
              </a:lnSpc>
              <a:spcBef>
                <a:spcPts val="0"/>
              </a:spcBef>
              <a:spcAft>
                <a:spcPts val="0"/>
              </a:spcAft>
              <a:buSzPts val="1600"/>
              <a:buFont typeface="Exo Thin"/>
              <a:buNone/>
              <a:defRPr>
                <a:latin typeface="Exo Thin"/>
                <a:ea typeface="Exo Thin"/>
                <a:cs typeface="Exo Thin"/>
                <a:sym typeface="Exo Thin"/>
              </a:defRPr>
            </a:lvl3pPr>
            <a:lvl4pPr lvl="3" algn="ctr" rtl="0">
              <a:lnSpc>
                <a:spcPct val="100000"/>
              </a:lnSpc>
              <a:spcBef>
                <a:spcPts val="0"/>
              </a:spcBef>
              <a:spcAft>
                <a:spcPts val="0"/>
              </a:spcAft>
              <a:buSzPts val="1600"/>
              <a:buFont typeface="Exo Thin"/>
              <a:buNone/>
              <a:defRPr>
                <a:latin typeface="Exo Thin"/>
                <a:ea typeface="Exo Thin"/>
                <a:cs typeface="Exo Thin"/>
                <a:sym typeface="Exo Thin"/>
              </a:defRPr>
            </a:lvl4pPr>
            <a:lvl5pPr lvl="4" algn="ctr" rtl="0">
              <a:lnSpc>
                <a:spcPct val="100000"/>
              </a:lnSpc>
              <a:spcBef>
                <a:spcPts val="0"/>
              </a:spcBef>
              <a:spcAft>
                <a:spcPts val="0"/>
              </a:spcAft>
              <a:buSzPts val="1600"/>
              <a:buFont typeface="Exo Thin"/>
              <a:buNone/>
              <a:defRPr>
                <a:latin typeface="Exo Thin"/>
                <a:ea typeface="Exo Thin"/>
                <a:cs typeface="Exo Thin"/>
                <a:sym typeface="Exo Thin"/>
              </a:defRPr>
            </a:lvl5pPr>
            <a:lvl6pPr lvl="5" algn="ctr" rtl="0">
              <a:lnSpc>
                <a:spcPct val="100000"/>
              </a:lnSpc>
              <a:spcBef>
                <a:spcPts val="0"/>
              </a:spcBef>
              <a:spcAft>
                <a:spcPts val="0"/>
              </a:spcAft>
              <a:buSzPts val="1600"/>
              <a:buFont typeface="Exo Thin"/>
              <a:buNone/>
              <a:defRPr>
                <a:latin typeface="Exo Thin"/>
                <a:ea typeface="Exo Thin"/>
                <a:cs typeface="Exo Thin"/>
                <a:sym typeface="Exo Thin"/>
              </a:defRPr>
            </a:lvl6pPr>
            <a:lvl7pPr lvl="6" algn="ctr" rtl="0">
              <a:lnSpc>
                <a:spcPct val="100000"/>
              </a:lnSpc>
              <a:spcBef>
                <a:spcPts val="0"/>
              </a:spcBef>
              <a:spcAft>
                <a:spcPts val="0"/>
              </a:spcAft>
              <a:buSzPts val="1600"/>
              <a:buFont typeface="Exo Thin"/>
              <a:buNone/>
              <a:defRPr>
                <a:latin typeface="Exo Thin"/>
                <a:ea typeface="Exo Thin"/>
                <a:cs typeface="Exo Thin"/>
                <a:sym typeface="Exo Thin"/>
              </a:defRPr>
            </a:lvl7pPr>
            <a:lvl8pPr lvl="7" algn="ctr" rtl="0">
              <a:lnSpc>
                <a:spcPct val="100000"/>
              </a:lnSpc>
              <a:spcBef>
                <a:spcPts val="0"/>
              </a:spcBef>
              <a:spcAft>
                <a:spcPts val="0"/>
              </a:spcAft>
              <a:buSzPts val="1600"/>
              <a:buFont typeface="Exo Thin"/>
              <a:buNone/>
              <a:defRPr>
                <a:latin typeface="Exo Thin"/>
                <a:ea typeface="Exo Thin"/>
                <a:cs typeface="Exo Thin"/>
                <a:sym typeface="Exo Thin"/>
              </a:defRPr>
            </a:lvl8pPr>
            <a:lvl9pPr lvl="8" algn="ctr" rtl="0">
              <a:lnSpc>
                <a:spcPct val="100000"/>
              </a:lnSpc>
              <a:spcBef>
                <a:spcPts val="0"/>
              </a:spcBef>
              <a:spcAft>
                <a:spcPts val="0"/>
              </a:spcAft>
              <a:buSzPts val="1600"/>
              <a:buFont typeface="Exo Thin"/>
              <a:buNone/>
              <a:defRPr>
                <a:latin typeface="Exo Thin"/>
                <a:ea typeface="Exo Thin"/>
                <a:cs typeface="Exo Thin"/>
                <a:sym typeface="Exo Thin"/>
              </a:defRPr>
            </a:lvl9pPr>
          </a:lstStyle>
          <a:p>
            <a:endParaRPr/>
          </a:p>
        </p:txBody>
      </p:sp>
      <p:grpSp>
        <p:nvGrpSpPr>
          <p:cNvPr id="46" name="Google Shape;46;p5"/>
          <p:cNvGrpSpPr/>
          <p:nvPr/>
        </p:nvGrpSpPr>
        <p:grpSpPr>
          <a:xfrm>
            <a:off x="7759792" y="548100"/>
            <a:ext cx="656393" cy="556507"/>
            <a:chOff x="238125" y="1617550"/>
            <a:chExt cx="2923800" cy="2478875"/>
          </a:xfrm>
        </p:grpSpPr>
        <p:sp>
          <p:nvSpPr>
            <p:cNvPr id="47" name="Google Shape;47;p5"/>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5"/>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4"/>
        <p:cNvGrpSpPr/>
        <p:nvPr/>
      </p:nvGrpSpPr>
      <p:grpSpPr>
        <a:xfrm>
          <a:off x="0" y="0"/>
          <a:ext cx="0" cy="0"/>
          <a:chOff x="0" y="0"/>
          <a:chExt cx="0" cy="0"/>
        </a:xfrm>
      </p:grpSpPr>
      <p:sp>
        <p:nvSpPr>
          <p:cNvPr id="65" name="Google Shape;65;p6"/>
          <p:cNvSpPr/>
          <p:nvPr/>
        </p:nvSpPr>
        <p:spPr>
          <a:xfrm rot="-272593">
            <a:off x="-1700630" y="-202791"/>
            <a:ext cx="5265229" cy="2325539"/>
          </a:xfrm>
          <a:custGeom>
            <a:avLst/>
            <a:gdLst/>
            <a:ahLst/>
            <a:cxnLst/>
            <a:rect l="l" t="t" r="r" b="b"/>
            <a:pathLst>
              <a:path w="203694" h="88575" extrusionOk="0">
                <a:moveTo>
                  <a:pt x="8429" y="80004"/>
                </a:moveTo>
                <a:cubicBezTo>
                  <a:pt x="12350" y="83067"/>
                  <a:pt x="22273" y="90540"/>
                  <a:pt x="31217" y="88090"/>
                </a:cubicBezTo>
                <a:cubicBezTo>
                  <a:pt x="40161" y="85640"/>
                  <a:pt x="50088" y="68098"/>
                  <a:pt x="62092" y="65302"/>
                </a:cubicBezTo>
                <a:cubicBezTo>
                  <a:pt x="74096" y="62506"/>
                  <a:pt x="93072" y="75971"/>
                  <a:pt x="103241" y="71315"/>
                </a:cubicBezTo>
                <a:cubicBezTo>
                  <a:pt x="113410" y="66659"/>
                  <a:pt x="113680" y="41860"/>
                  <a:pt x="123105" y="37368"/>
                </a:cubicBezTo>
                <a:cubicBezTo>
                  <a:pt x="132530" y="32876"/>
                  <a:pt x="149711" y="48834"/>
                  <a:pt x="159789" y="44362"/>
                </a:cubicBezTo>
                <a:cubicBezTo>
                  <a:pt x="169867" y="39891"/>
                  <a:pt x="178168" y="17831"/>
                  <a:pt x="183571" y="10539"/>
                </a:cubicBezTo>
                <a:cubicBezTo>
                  <a:pt x="188974" y="3248"/>
                  <a:pt x="220170" y="920"/>
                  <a:pt x="192205" y="613"/>
                </a:cubicBezTo>
                <a:cubicBezTo>
                  <a:pt x="164240" y="306"/>
                  <a:pt x="46532" y="-2817"/>
                  <a:pt x="15780" y="8699"/>
                </a:cubicBezTo>
                <a:cubicBezTo>
                  <a:pt x="-14972" y="20216"/>
                  <a:pt x="8919" y="57828"/>
                  <a:pt x="7694" y="69712"/>
                </a:cubicBezTo>
                <a:cubicBezTo>
                  <a:pt x="6469" y="81596"/>
                  <a:pt x="4509" y="76941"/>
                  <a:pt x="8429" y="80004"/>
                </a:cubicBezTo>
                <a:close/>
              </a:path>
            </a:pathLst>
          </a:custGeom>
          <a:solidFill>
            <a:srgbClr val="D40102"/>
          </a:solidFill>
          <a:ln>
            <a:noFill/>
          </a:ln>
        </p:spPr>
      </p:sp>
      <p:grpSp>
        <p:nvGrpSpPr>
          <p:cNvPr id="66" name="Google Shape;66;p6"/>
          <p:cNvGrpSpPr/>
          <p:nvPr/>
        </p:nvGrpSpPr>
        <p:grpSpPr>
          <a:xfrm>
            <a:off x="264617" y="349200"/>
            <a:ext cx="656393" cy="556507"/>
            <a:chOff x="238125" y="1617550"/>
            <a:chExt cx="2923800" cy="2478875"/>
          </a:xfrm>
        </p:grpSpPr>
        <p:sp>
          <p:nvSpPr>
            <p:cNvPr id="67" name="Google Shape;67;p6"/>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6"/>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4"/>
        <p:cNvGrpSpPr/>
        <p:nvPr/>
      </p:nvGrpSpPr>
      <p:grpSpPr>
        <a:xfrm>
          <a:off x="0" y="0"/>
          <a:ext cx="0" cy="0"/>
          <a:chOff x="0" y="0"/>
          <a:chExt cx="0" cy="0"/>
        </a:xfrm>
      </p:grpSpPr>
      <p:sp>
        <p:nvSpPr>
          <p:cNvPr id="85" name="Google Shape;85;p7"/>
          <p:cNvSpPr txBox="1">
            <a:spLocks noGrp="1"/>
          </p:cNvSpPr>
          <p:nvPr>
            <p:ph type="subTitle" idx="1"/>
          </p:nvPr>
        </p:nvSpPr>
        <p:spPr>
          <a:xfrm>
            <a:off x="4572000" y="1543000"/>
            <a:ext cx="3852000" cy="27696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SzPts val="1600"/>
              <a:buNone/>
              <a:defRPr>
                <a:solidFill>
                  <a:srgbClr val="FFFFFF"/>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86" name="Google Shape;86;p7"/>
          <p:cNvSpPr/>
          <p:nvPr/>
        </p:nvSpPr>
        <p:spPr>
          <a:xfrm flipH="1">
            <a:off x="4571183" y="3201759"/>
            <a:ext cx="5204725" cy="2283025"/>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grpSp>
        <p:nvGrpSpPr>
          <p:cNvPr id="87" name="Google Shape;87;p7"/>
          <p:cNvGrpSpPr/>
          <p:nvPr/>
        </p:nvGrpSpPr>
        <p:grpSpPr>
          <a:xfrm>
            <a:off x="8423992" y="3667125"/>
            <a:ext cx="656393" cy="556507"/>
            <a:chOff x="238125" y="1617550"/>
            <a:chExt cx="2923800" cy="2478875"/>
          </a:xfrm>
        </p:grpSpPr>
        <p:sp>
          <p:nvSpPr>
            <p:cNvPr id="88" name="Google Shape;88;p7"/>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7"/>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7"/>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7"/>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 name="Google Shape;104;p7"/>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5"/>
        <p:cNvGrpSpPr/>
        <p:nvPr/>
      </p:nvGrpSpPr>
      <p:grpSpPr>
        <a:xfrm>
          <a:off x="0" y="0"/>
          <a:ext cx="0" cy="0"/>
          <a:chOff x="0" y="0"/>
          <a:chExt cx="0" cy="0"/>
        </a:xfrm>
      </p:grpSpPr>
      <p:sp>
        <p:nvSpPr>
          <p:cNvPr id="106" name="Google Shape;106;p8"/>
          <p:cNvSpPr txBox="1">
            <a:spLocks noGrp="1"/>
          </p:cNvSpPr>
          <p:nvPr>
            <p:ph type="title"/>
          </p:nvPr>
        </p:nvSpPr>
        <p:spPr>
          <a:xfrm>
            <a:off x="720000" y="1297825"/>
            <a:ext cx="4598700" cy="2547900"/>
          </a:xfrm>
          <a:prstGeom prst="rect">
            <a:avLst/>
          </a:prstGeom>
        </p:spPr>
        <p:txBody>
          <a:bodyPr spcFirstLastPara="1" wrap="square" lIns="91425" tIns="91425" rIns="91425" bIns="91425" anchor="ctr" anchorCtr="0">
            <a:noAutofit/>
          </a:bodyPr>
          <a:lstStyle>
            <a:lvl1pPr lvl="0" algn="l">
              <a:spcBef>
                <a:spcPts val="0"/>
              </a:spcBef>
              <a:spcAft>
                <a:spcPts val="0"/>
              </a:spcAft>
              <a:buSzPts val="4800"/>
              <a:buNone/>
              <a:defRPr sz="4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7"/>
        <p:cNvGrpSpPr/>
        <p:nvPr/>
      </p:nvGrpSpPr>
      <p:grpSpPr>
        <a:xfrm>
          <a:off x="0" y="0"/>
          <a:ext cx="0" cy="0"/>
          <a:chOff x="0" y="0"/>
          <a:chExt cx="0" cy="0"/>
        </a:xfrm>
      </p:grpSpPr>
      <p:sp>
        <p:nvSpPr>
          <p:cNvPr id="108" name="Google Shape;108;p9"/>
          <p:cNvSpPr/>
          <p:nvPr/>
        </p:nvSpPr>
        <p:spPr>
          <a:xfrm flipH="1">
            <a:off x="5403477" y="3645283"/>
            <a:ext cx="4096119" cy="1796741"/>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
        <p:nvSpPr>
          <p:cNvPr id="109" name="Google Shape;109;p9"/>
          <p:cNvSpPr/>
          <p:nvPr/>
        </p:nvSpPr>
        <p:spPr>
          <a:xfrm rot="10800000" flipH="1">
            <a:off x="-355598" y="-358367"/>
            <a:ext cx="4096119" cy="1796741"/>
          </a:xfrm>
          <a:custGeom>
            <a:avLst/>
            <a:gdLst/>
            <a:ahLst/>
            <a:cxnLst/>
            <a:rect l="l" t="t" r="r" b="b"/>
            <a:pathLst>
              <a:path w="208189" h="91321" extrusionOk="0">
                <a:moveTo>
                  <a:pt x="5004" y="13059"/>
                </a:moveTo>
                <a:cubicBezTo>
                  <a:pt x="6871" y="-756"/>
                  <a:pt x="13281" y="-2187"/>
                  <a:pt x="20686" y="2231"/>
                </a:cubicBezTo>
                <a:cubicBezTo>
                  <a:pt x="28092" y="6650"/>
                  <a:pt x="39293" y="34592"/>
                  <a:pt x="49437" y="39570"/>
                </a:cubicBezTo>
                <a:cubicBezTo>
                  <a:pt x="59581" y="44549"/>
                  <a:pt x="71592" y="29551"/>
                  <a:pt x="81549" y="32102"/>
                </a:cubicBezTo>
                <a:cubicBezTo>
                  <a:pt x="91506" y="34654"/>
                  <a:pt x="96858" y="52514"/>
                  <a:pt x="109180" y="54879"/>
                </a:cubicBezTo>
                <a:cubicBezTo>
                  <a:pt x="121502" y="57244"/>
                  <a:pt x="142599" y="42744"/>
                  <a:pt x="155481" y="46291"/>
                </a:cubicBezTo>
                <a:cubicBezTo>
                  <a:pt x="168363" y="49838"/>
                  <a:pt x="177698" y="70313"/>
                  <a:pt x="186473" y="76163"/>
                </a:cubicBezTo>
                <a:cubicBezTo>
                  <a:pt x="195248" y="82013"/>
                  <a:pt x="207632" y="78963"/>
                  <a:pt x="208130" y="81390"/>
                </a:cubicBezTo>
                <a:cubicBezTo>
                  <a:pt x="208628" y="83817"/>
                  <a:pt x="206325" y="89605"/>
                  <a:pt x="189460" y="90725"/>
                </a:cubicBezTo>
                <a:cubicBezTo>
                  <a:pt x="172595" y="91845"/>
                  <a:pt x="136936" y="89045"/>
                  <a:pt x="106940" y="88111"/>
                </a:cubicBezTo>
                <a:cubicBezTo>
                  <a:pt x="76944" y="87178"/>
                  <a:pt x="26473" y="97633"/>
                  <a:pt x="9484" y="85124"/>
                </a:cubicBezTo>
                <a:cubicBezTo>
                  <a:pt x="-7505" y="72615"/>
                  <a:pt x="3137" y="26875"/>
                  <a:pt x="5004" y="13059"/>
                </a:cubicBezTo>
                <a:close/>
              </a:path>
            </a:pathLst>
          </a:custGeom>
          <a:solidFill>
            <a:srgbClr val="D40102"/>
          </a:solidFill>
          <a:ln>
            <a:noFill/>
          </a:ln>
        </p:spPr>
      </p:sp>
      <p:sp>
        <p:nvSpPr>
          <p:cNvPr id="110" name="Google Shape;110;p9"/>
          <p:cNvSpPr txBox="1">
            <a:spLocks noGrp="1"/>
          </p:cNvSpPr>
          <p:nvPr>
            <p:ph type="title"/>
          </p:nvPr>
        </p:nvSpPr>
        <p:spPr>
          <a:xfrm flipH="1">
            <a:off x="5197859" y="2789638"/>
            <a:ext cx="2709300" cy="656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l" rtl="0">
              <a:spcBef>
                <a:spcPts val="0"/>
              </a:spcBef>
              <a:spcAft>
                <a:spcPts val="0"/>
              </a:spcAft>
              <a:buSzPts val="3600"/>
              <a:buNone/>
              <a:defRPr sz="3600"/>
            </a:lvl2pPr>
            <a:lvl3pPr lvl="2" algn="l" rtl="0">
              <a:spcBef>
                <a:spcPts val="0"/>
              </a:spcBef>
              <a:spcAft>
                <a:spcPts val="0"/>
              </a:spcAft>
              <a:buSzPts val="3600"/>
              <a:buNone/>
              <a:defRPr sz="3600"/>
            </a:lvl3pPr>
            <a:lvl4pPr lvl="3" algn="l" rtl="0">
              <a:spcBef>
                <a:spcPts val="0"/>
              </a:spcBef>
              <a:spcAft>
                <a:spcPts val="0"/>
              </a:spcAft>
              <a:buSzPts val="3600"/>
              <a:buNone/>
              <a:defRPr sz="3600"/>
            </a:lvl4pPr>
            <a:lvl5pPr lvl="4" algn="l" rtl="0">
              <a:spcBef>
                <a:spcPts val="0"/>
              </a:spcBef>
              <a:spcAft>
                <a:spcPts val="0"/>
              </a:spcAft>
              <a:buSzPts val="3600"/>
              <a:buNone/>
              <a:defRPr sz="3600"/>
            </a:lvl5pPr>
            <a:lvl6pPr lvl="5" algn="l" rtl="0">
              <a:spcBef>
                <a:spcPts val="0"/>
              </a:spcBef>
              <a:spcAft>
                <a:spcPts val="0"/>
              </a:spcAft>
              <a:buSzPts val="3600"/>
              <a:buNone/>
              <a:defRPr sz="3600"/>
            </a:lvl6pPr>
            <a:lvl7pPr lvl="6" algn="l" rtl="0">
              <a:spcBef>
                <a:spcPts val="0"/>
              </a:spcBef>
              <a:spcAft>
                <a:spcPts val="0"/>
              </a:spcAft>
              <a:buSzPts val="3600"/>
              <a:buNone/>
              <a:defRPr sz="3600"/>
            </a:lvl7pPr>
            <a:lvl8pPr lvl="7" algn="l" rtl="0">
              <a:spcBef>
                <a:spcPts val="0"/>
              </a:spcBef>
              <a:spcAft>
                <a:spcPts val="0"/>
              </a:spcAft>
              <a:buSzPts val="3600"/>
              <a:buNone/>
              <a:defRPr sz="3600"/>
            </a:lvl8pPr>
            <a:lvl9pPr lvl="8" algn="l" rtl="0">
              <a:spcBef>
                <a:spcPts val="0"/>
              </a:spcBef>
              <a:spcAft>
                <a:spcPts val="0"/>
              </a:spcAft>
              <a:buSzPts val="3600"/>
              <a:buNone/>
              <a:defRPr sz="3600"/>
            </a:lvl9pPr>
          </a:lstStyle>
          <a:p>
            <a:endParaRPr/>
          </a:p>
        </p:txBody>
      </p:sp>
      <p:sp>
        <p:nvSpPr>
          <p:cNvPr id="111" name="Google Shape;111;p9"/>
          <p:cNvSpPr txBox="1">
            <a:spLocks noGrp="1"/>
          </p:cNvSpPr>
          <p:nvPr>
            <p:ph type="title" idx="2" hasCustomPrompt="1"/>
          </p:nvPr>
        </p:nvSpPr>
        <p:spPr>
          <a:xfrm flipH="1">
            <a:off x="5502022" y="1266575"/>
            <a:ext cx="2152800" cy="1056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9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2" name="Google Shape;112;p9"/>
          <p:cNvSpPr txBox="1">
            <a:spLocks noGrp="1"/>
          </p:cNvSpPr>
          <p:nvPr>
            <p:ph type="subTitle" idx="1"/>
          </p:nvPr>
        </p:nvSpPr>
        <p:spPr>
          <a:xfrm flipH="1">
            <a:off x="5192909" y="3446338"/>
            <a:ext cx="2709300" cy="49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grpSp>
        <p:nvGrpSpPr>
          <p:cNvPr id="113" name="Google Shape;113;p9"/>
          <p:cNvGrpSpPr/>
          <p:nvPr/>
        </p:nvGrpSpPr>
        <p:grpSpPr>
          <a:xfrm>
            <a:off x="1323094" y="220397"/>
            <a:ext cx="693426" cy="639218"/>
            <a:chOff x="1205187" y="348067"/>
            <a:chExt cx="775211" cy="714609"/>
          </a:xfrm>
        </p:grpSpPr>
        <p:sp>
          <p:nvSpPr>
            <p:cNvPr id="114" name="Google Shape;114;p9"/>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9"/>
          <p:cNvGrpSpPr/>
          <p:nvPr/>
        </p:nvGrpSpPr>
        <p:grpSpPr>
          <a:xfrm flipH="1">
            <a:off x="8135632" y="4085097"/>
            <a:ext cx="693426" cy="639218"/>
            <a:chOff x="1205187" y="348067"/>
            <a:chExt cx="775211" cy="714609"/>
          </a:xfrm>
        </p:grpSpPr>
        <p:sp>
          <p:nvSpPr>
            <p:cNvPr id="123" name="Google Shape;123;p9"/>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9"/>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9"/>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9"/>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9"/>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1"/>
        <p:cNvGrpSpPr/>
        <p:nvPr/>
      </p:nvGrpSpPr>
      <p:grpSpPr>
        <a:xfrm>
          <a:off x="0" y="0"/>
          <a:ext cx="0" cy="0"/>
          <a:chOff x="0" y="0"/>
          <a:chExt cx="0" cy="0"/>
        </a:xfrm>
      </p:grpSpPr>
      <p:sp>
        <p:nvSpPr>
          <p:cNvPr id="132" name="Google Shape;132;p10"/>
          <p:cNvSpPr txBox="1">
            <a:spLocks noGrp="1"/>
          </p:cNvSpPr>
          <p:nvPr>
            <p:ph type="body" idx="1"/>
          </p:nvPr>
        </p:nvSpPr>
        <p:spPr>
          <a:xfrm>
            <a:off x="5199800" y="4239675"/>
            <a:ext cx="2559600" cy="3639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200"/>
              <a:buNone/>
              <a:defRPr sz="1200">
                <a:solidFill>
                  <a:srgbClr val="FFFFFF"/>
                </a:solidFill>
              </a:defRPr>
            </a:lvl1pPr>
          </a:lstStyle>
          <a:p>
            <a:endParaRPr/>
          </a:p>
        </p:txBody>
      </p:sp>
      <p:sp>
        <p:nvSpPr>
          <p:cNvPr id="133" name="Google Shape;133;p10"/>
          <p:cNvSpPr/>
          <p:nvPr/>
        </p:nvSpPr>
        <p:spPr>
          <a:xfrm rot="-5400000" flipH="1">
            <a:off x="4919253" y="2066443"/>
            <a:ext cx="7600225" cy="1010600"/>
          </a:xfrm>
          <a:custGeom>
            <a:avLst/>
            <a:gdLst/>
            <a:ahLst/>
            <a:cxnLst/>
            <a:rect l="l" t="t" r="r" b="b"/>
            <a:pathLst>
              <a:path w="304009" h="40424" extrusionOk="0">
                <a:moveTo>
                  <a:pt x="15033" y="39493"/>
                </a:moveTo>
                <a:cubicBezTo>
                  <a:pt x="-25585" y="38083"/>
                  <a:pt x="28930" y="36472"/>
                  <a:pt x="38799" y="31034"/>
                </a:cubicBezTo>
                <a:cubicBezTo>
                  <a:pt x="48668" y="25596"/>
                  <a:pt x="60081" y="9148"/>
                  <a:pt x="74247" y="6865"/>
                </a:cubicBezTo>
                <a:cubicBezTo>
                  <a:pt x="88413" y="4582"/>
                  <a:pt x="111105" y="18479"/>
                  <a:pt x="123794" y="17338"/>
                </a:cubicBezTo>
                <a:cubicBezTo>
                  <a:pt x="136483" y="16197"/>
                  <a:pt x="141988" y="-117"/>
                  <a:pt x="150380" y="17"/>
                </a:cubicBezTo>
                <a:cubicBezTo>
                  <a:pt x="158772" y="151"/>
                  <a:pt x="162532" y="16801"/>
                  <a:pt x="174147" y="18144"/>
                </a:cubicBezTo>
                <a:cubicBezTo>
                  <a:pt x="185762" y="19487"/>
                  <a:pt x="206238" y="5992"/>
                  <a:pt x="220068" y="8073"/>
                </a:cubicBezTo>
                <a:cubicBezTo>
                  <a:pt x="233898" y="10154"/>
                  <a:pt x="246452" y="26401"/>
                  <a:pt x="257127" y="30631"/>
                </a:cubicBezTo>
                <a:cubicBezTo>
                  <a:pt x="267802" y="34861"/>
                  <a:pt x="279886" y="31974"/>
                  <a:pt x="284116" y="33451"/>
                </a:cubicBezTo>
                <a:cubicBezTo>
                  <a:pt x="288346" y="34928"/>
                  <a:pt x="327352" y="38486"/>
                  <a:pt x="282505" y="39493"/>
                </a:cubicBezTo>
                <a:cubicBezTo>
                  <a:pt x="237658" y="40500"/>
                  <a:pt x="55651" y="40903"/>
                  <a:pt x="15033" y="39493"/>
                </a:cubicBezTo>
                <a:close/>
              </a:path>
            </a:pathLst>
          </a:custGeom>
          <a:solidFill>
            <a:srgbClr val="D40102"/>
          </a:solidFill>
          <a:ln>
            <a:noFill/>
          </a:ln>
        </p:spPr>
      </p:sp>
      <p:grpSp>
        <p:nvGrpSpPr>
          <p:cNvPr id="134" name="Google Shape;134;p10"/>
          <p:cNvGrpSpPr/>
          <p:nvPr/>
        </p:nvGrpSpPr>
        <p:grpSpPr>
          <a:xfrm flipH="1">
            <a:off x="8185514" y="539995"/>
            <a:ext cx="513887" cy="473715"/>
            <a:chOff x="1205187" y="348067"/>
            <a:chExt cx="775211" cy="714609"/>
          </a:xfrm>
        </p:grpSpPr>
        <p:sp>
          <p:nvSpPr>
            <p:cNvPr id="135" name="Google Shape;135;p10"/>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0"/>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0"/>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0"/>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0"/>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0"/>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0"/>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0"/>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 name="Google Shape;143;p10"/>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rtl="0">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1B272C"/>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3000"/>
              <a:buFont typeface="Exo Thin"/>
              <a:buNone/>
              <a:defRPr sz="3000">
                <a:solidFill>
                  <a:srgbClr val="FFFFFF"/>
                </a:solidFill>
                <a:latin typeface="Exo Thin"/>
                <a:ea typeface="Exo Thin"/>
                <a:cs typeface="Exo Thin"/>
                <a:sym typeface="Exo Thin"/>
              </a:defRPr>
            </a:lvl1pPr>
            <a:lvl2pPr lvl="1"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2pPr>
            <a:lvl3pPr lvl="2"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3pPr>
            <a:lvl4pPr lvl="3"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4pPr>
            <a:lvl5pPr lvl="4"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5pPr>
            <a:lvl6pPr lvl="5"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6pPr>
            <a:lvl7pPr lvl="6"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7pPr>
            <a:lvl8pPr lvl="7"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8pPr>
            <a:lvl9pPr lvl="8" algn="ctr">
              <a:spcBef>
                <a:spcPts val="0"/>
              </a:spcBef>
              <a:spcAft>
                <a:spcPts val="0"/>
              </a:spcAft>
              <a:buClr>
                <a:srgbClr val="FFFFFF"/>
              </a:buClr>
              <a:buSzPts val="2800"/>
              <a:buFont typeface="Exo Thin"/>
              <a:buNone/>
              <a:defRPr sz="2800">
                <a:solidFill>
                  <a:srgbClr val="FFFFFF"/>
                </a:solidFill>
                <a:latin typeface="Exo Thin"/>
                <a:ea typeface="Exo Thin"/>
                <a:cs typeface="Exo Thin"/>
                <a:sym typeface="Exo Thin"/>
              </a:defRPr>
            </a:lvl9pPr>
          </a:lstStyle>
          <a:p>
            <a:endParaRPr/>
          </a:p>
        </p:txBody>
      </p:sp>
      <p:sp>
        <p:nvSpPr>
          <p:cNvPr id="7" name="Google Shape;7;p1"/>
          <p:cNvSpPr txBox="1">
            <a:spLocks noGrp="1"/>
          </p:cNvSpPr>
          <p:nvPr>
            <p:ph type="body" idx="1"/>
          </p:nvPr>
        </p:nvSpPr>
        <p:spPr>
          <a:xfrm>
            <a:off x="720000" y="1483350"/>
            <a:ext cx="7704000" cy="30855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1pPr>
            <a:lvl2pPr marL="914400" lvl="1"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2pPr>
            <a:lvl3pPr marL="1371600" lvl="2"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3pPr>
            <a:lvl4pPr marL="1828800" lvl="3"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4pPr>
            <a:lvl5pPr marL="2286000" lvl="4"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5pPr>
            <a:lvl6pPr marL="2743200" lvl="5"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6pPr>
            <a:lvl7pPr marL="3200400" lvl="6"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7pPr>
            <a:lvl8pPr marL="3657600" lvl="7"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8pPr>
            <a:lvl9pPr marL="4114800" lvl="8" indent="-330200">
              <a:lnSpc>
                <a:spcPct val="100000"/>
              </a:lnSpc>
              <a:spcBef>
                <a:spcPts val="0"/>
              </a:spcBef>
              <a:spcAft>
                <a:spcPts val="0"/>
              </a:spcAft>
              <a:buClr>
                <a:srgbClr val="FFFFFF"/>
              </a:buClr>
              <a:buSzPts val="1600"/>
              <a:buFont typeface="Hind Madurai"/>
              <a:buChar char="■"/>
              <a:defRPr sz="1600">
                <a:solidFill>
                  <a:srgbClr val="FFFFFF"/>
                </a:solidFill>
                <a:latin typeface="Hind Madurai"/>
                <a:ea typeface="Hind Madurai"/>
                <a:cs typeface="Hind Madurai"/>
                <a:sym typeface="Hind Madura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06"/>
        <p:cNvGrpSpPr/>
        <p:nvPr/>
      </p:nvGrpSpPr>
      <p:grpSpPr>
        <a:xfrm>
          <a:off x="0" y="0"/>
          <a:ext cx="0" cy="0"/>
          <a:chOff x="0" y="0"/>
          <a:chExt cx="0" cy="0"/>
        </a:xfrm>
      </p:grpSpPr>
      <p:sp>
        <p:nvSpPr>
          <p:cNvPr id="407" name="Google Shape;407;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08" name="Google Shape;408;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d5ARQcpYEqg30Vw5QIpLNYIL0aRMvIe8YQU-rnUVsuE/copy" TargetMode="External"/><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d5ARQcpYEqg30Vw5QIpLNYIL0aRMvIe8YQU-rnUVsuE/copy" TargetMode="External"/><Relationship Id="rId2" Type="http://schemas.openxmlformats.org/officeDocument/2006/relationships/notesSlide" Target="../notesSlides/notesSlide24.xml"/><Relationship Id="rId1" Type="http://schemas.openxmlformats.org/officeDocument/2006/relationships/slideLayout" Target="../slideLayouts/slideLayout9.xml"/><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hyperlink" Target="https://fonts.google.com/specimen/Exo" TargetMode="External"/><Relationship Id="rId2" Type="http://schemas.openxmlformats.org/officeDocument/2006/relationships/notesSlide" Target="../notesSlides/notesSlide31.xml"/><Relationship Id="rId1" Type="http://schemas.openxmlformats.org/officeDocument/2006/relationships/slideLayout" Target="../slideLayouts/slideLayout24.xml"/><Relationship Id="rId4" Type="http://schemas.openxmlformats.org/officeDocument/2006/relationships/hyperlink" Target="https://fonts.google.com/specimen/Hind+Madurai" TargetMode="Externa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5.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B272C"/>
        </a:solidFill>
        <a:effectLst/>
      </p:bgPr>
    </p:bg>
    <p:spTree>
      <p:nvGrpSpPr>
        <p:cNvPr id="1" name="Shape 413"/>
        <p:cNvGrpSpPr/>
        <p:nvPr/>
      </p:nvGrpSpPr>
      <p:grpSpPr>
        <a:xfrm>
          <a:off x="0" y="0"/>
          <a:ext cx="0" cy="0"/>
          <a:chOff x="0" y="0"/>
          <a:chExt cx="0" cy="0"/>
        </a:xfrm>
      </p:grpSpPr>
      <p:grpSp>
        <p:nvGrpSpPr>
          <p:cNvPr id="414" name="Google Shape;414;p29"/>
          <p:cNvGrpSpPr/>
          <p:nvPr/>
        </p:nvGrpSpPr>
        <p:grpSpPr>
          <a:xfrm>
            <a:off x="5285814" y="899649"/>
            <a:ext cx="3172942" cy="3439879"/>
            <a:chOff x="1553500" y="2247800"/>
            <a:chExt cx="1380200" cy="1496250"/>
          </a:xfrm>
        </p:grpSpPr>
        <p:sp>
          <p:nvSpPr>
            <p:cNvPr id="415" name="Google Shape;415;p29"/>
            <p:cNvSpPr/>
            <p:nvPr/>
          </p:nvSpPr>
          <p:spPr>
            <a:xfrm>
              <a:off x="2112625" y="2456600"/>
              <a:ext cx="608650" cy="1194850"/>
            </a:xfrm>
            <a:custGeom>
              <a:avLst/>
              <a:gdLst/>
              <a:ahLst/>
              <a:cxnLst/>
              <a:rect l="l" t="t" r="r" b="b"/>
              <a:pathLst>
                <a:path w="24346" h="47794" extrusionOk="0">
                  <a:moveTo>
                    <a:pt x="0" y="0"/>
                  </a:moveTo>
                  <a:lnTo>
                    <a:pt x="0" y="47794"/>
                  </a:lnTo>
                  <a:lnTo>
                    <a:pt x="24346" y="47794"/>
                  </a:lnTo>
                  <a:lnTo>
                    <a:pt x="24346"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9"/>
            <p:cNvSpPr/>
            <p:nvPr/>
          </p:nvSpPr>
          <p:spPr>
            <a:xfrm>
              <a:off x="2721250" y="2540900"/>
              <a:ext cx="80700" cy="943750"/>
            </a:xfrm>
            <a:custGeom>
              <a:avLst/>
              <a:gdLst/>
              <a:ahLst/>
              <a:cxnLst/>
              <a:rect l="l" t="t" r="r" b="b"/>
              <a:pathLst>
                <a:path w="3228" h="37750" extrusionOk="0">
                  <a:moveTo>
                    <a:pt x="1" y="0"/>
                  </a:moveTo>
                  <a:lnTo>
                    <a:pt x="1" y="37750"/>
                  </a:lnTo>
                  <a:lnTo>
                    <a:pt x="3228" y="37750"/>
                  </a:lnTo>
                  <a:lnTo>
                    <a:pt x="322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9"/>
            <p:cNvSpPr/>
            <p:nvPr/>
          </p:nvSpPr>
          <p:spPr>
            <a:xfrm>
              <a:off x="2721250" y="2540900"/>
              <a:ext cx="21700" cy="943750"/>
            </a:xfrm>
            <a:custGeom>
              <a:avLst/>
              <a:gdLst/>
              <a:ahLst/>
              <a:cxnLst/>
              <a:rect l="l" t="t" r="r" b="b"/>
              <a:pathLst>
                <a:path w="868" h="37750" extrusionOk="0">
                  <a:moveTo>
                    <a:pt x="1" y="0"/>
                  </a:moveTo>
                  <a:lnTo>
                    <a:pt x="1" y="37750"/>
                  </a:lnTo>
                  <a:lnTo>
                    <a:pt x="867" y="37750"/>
                  </a:lnTo>
                  <a:lnTo>
                    <a:pt x="86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9"/>
            <p:cNvSpPr/>
            <p:nvPr/>
          </p:nvSpPr>
          <p:spPr>
            <a:xfrm>
              <a:off x="2190225" y="3186400"/>
              <a:ext cx="130475" cy="58275"/>
            </a:xfrm>
            <a:custGeom>
              <a:avLst/>
              <a:gdLst/>
              <a:ahLst/>
              <a:cxnLst/>
              <a:rect l="l" t="t" r="r" b="b"/>
              <a:pathLst>
                <a:path w="5219" h="2331" extrusionOk="0">
                  <a:moveTo>
                    <a:pt x="1" y="0"/>
                  </a:moveTo>
                  <a:lnTo>
                    <a:pt x="1" y="2330"/>
                  </a:lnTo>
                  <a:lnTo>
                    <a:pt x="5218" y="2330"/>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9"/>
            <p:cNvSpPr/>
            <p:nvPr/>
          </p:nvSpPr>
          <p:spPr>
            <a:xfrm>
              <a:off x="2351850" y="3186400"/>
              <a:ext cx="130450" cy="58275"/>
            </a:xfrm>
            <a:custGeom>
              <a:avLst/>
              <a:gdLst/>
              <a:ahLst/>
              <a:cxnLst/>
              <a:rect l="l" t="t" r="r" b="b"/>
              <a:pathLst>
                <a:path w="5218" h="2331" extrusionOk="0">
                  <a:moveTo>
                    <a:pt x="0" y="0"/>
                  </a:moveTo>
                  <a:lnTo>
                    <a:pt x="0" y="2330"/>
                  </a:lnTo>
                  <a:lnTo>
                    <a:pt x="5218" y="2330"/>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9"/>
            <p:cNvSpPr/>
            <p:nvPr/>
          </p:nvSpPr>
          <p:spPr>
            <a:xfrm>
              <a:off x="2513475" y="3186400"/>
              <a:ext cx="130475" cy="58275"/>
            </a:xfrm>
            <a:custGeom>
              <a:avLst/>
              <a:gdLst/>
              <a:ahLst/>
              <a:cxnLst/>
              <a:rect l="l" t="t" r="r" b="b"/>
              <a:pathLst>
                <a:path w="5219" h="2331" extrusionOk="0">
                  <a:moveTo>
                    <a:pt x="1" y="0"/>
                  </a:moveTo>
                  <a:lnTo>
                    <a:pt x="1" y="2330"/>
                  </a:lnTo>
                  <a:lnTo>
                    <a:pt x="5218" y="2330"/>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9"/>
            <p:cNvSpPr/>
            <p:nvPr/>
          </p:nvSpPr>
          <p:spPr>
            <a:xfrm>
              <a:off x="2190225" y="3268875"/>
              <a:ext cx="130475" cy="58275"/>
            </a:xfrm>
            <a:custGeom>
              <a:avLst/>
              <a:gdLst/>
              <a:ahLst/>
              <a:cxnLst/>
              <a:rect l="l" t="t" r="r" b="b"/>
              <a:pathLst>
                <a:path w="5219" h="2331" extrusionOk="0">
                  <a:moveTo>
                    <a:pt x="1" y="1"/>
                  </a:moveTo>
                  <a:lnTo>
                    <a:pt x="1"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9"/>
            <p:cNvSpPr/>
            <p:nvPr/>
          </p:nvSpPr>
          <p:spPr>
            <a:xfrm>
              <a:off x="2351850" y="3268875"/>
              <a:ext cx="130450" cy="58275"/>
            </a:xfrm>
            <a:custGeom>
              <a:avLst/>
              <a:gdLst/>
              <a:ahLst/>
              <a:cxnLst/>
              <a:rect l="l" t="t" r="r" b="b"/>
              <a:pathLst>
                <a:path w="5218" h="2331" extrusionOk="0">
                  <a:moveTo>
                    <a:pt x="0" y="1"/>
                  </a:moveTo>
                  <a:lnTo>
                    <a:pt x="0"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9"/>
            <p:cNvSpPr/>
            <p:nvPr/>
          </p:nvSpPr>
          <p:spPr>
            <a:xfrm>
              <a:off x="2513475" y="3268875"/>
              <a:ext cx="130475" cy="58275"/>
            </a:xfrm>
            <a:custGeom>
              <a:avLst/>
              <a:gdLst/>
              <a:ahLst/>
              <a:cxnLst/>
              <a:rect l="l" t="t" r="r" b="b"/>
              <a:pathLst>
                <a:path w="5219" h="2331" extrusionOk="0">
                  <a:moveTo>
                    <a:pt x="1" y="1"/>
                  </a:moveTo>
                  <a:lnTo>
                    <a:pt x="1"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9"/>
            <p:cNvSpPr/>
            <p:nvPr/>
          </p:nvSpPr>
          <p:spPr>
            <a:xfrm>
              <a:off x="2190225" y="3351375"/>
              <a:ext cx="130475" cy="58275"/>
            </a:xfrm>
            <a:custGeom>
              <a:avLst/>
              <a:gdLst/>
              <a:ahLst/>
              <a:cxnLst/>
              <a:rect l="l" t="t" r="r" b="b"/>
              <a:pathLst>
                <a:path w="5219" h="2331" extrusionOk="0">
                  <a:moveTo>
                    <a:pt x="1" y="0"/>
                  </a:moveTo>
                  <a:lnTo>
                    <a:pt x="1" y="2331"/>
                  </a:lnTo>
                  <a:lnTo>
                    <a:pt x="5218" y="2331"/>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9"/>
            <p:cNvSpPr/>
            <p:nvPr/>
          </p:nvSpPr>
          <p:spPr>
            <a:xfrm>
              <a:off x="2351850" y="3351375"/>
              <a:ext cx="130450" cy="58275"/>
            </a:xfrm>
            <a:custGeom>
              <a:avLst/>
              <a:gdLst/>
              <a:ahLst/>
              <a:cxnLst/>
              <a:rect l="l" t="t" r="r" b="b"/>
              <a:pathLst>
                <a:path w="5218" h="2331" extrusionOk="0">
                  <a:moveTo>
                    <a:pt x="0" y="0"/>
                  </a:moveTo>
                  <a:lnTo>
                    <a:pt x="0" y="2331"/>
                  </a:lnTo>
                  <a:lnTo>
                    <a:pt x="5218" y="2331"/>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9"/>
            <p:cNvSpPr/>
            <p:nvPr/>
          </p:nvSpPr>
          <p:spPr>
            <a:xfrm>
              <a:off x="2513475" y="3351375"/>
              <a:ext cx="130475" cy="58275"/>
            </a:xfrm>
            <a:custGeom>
              <a:avLst/>
              <a:gdLst/>
              <a:ahLst/>
              <a:cxnLst/>
              <a:rect l="l" t="t" r="r" b="b"/>
              <a:pathLst>
                <a:path w="5219" h="2331" extrusionOk="0">
                  <a:moveTo>
                    <a:pt x="1" y="0"/>
                  </a:moveTo>
                  <a:lnTo>
                    <a:pt x="1" y="2331"/>
                  </a:lnTo>
                  <a:lnTo>
                    <a:pt x="5218" y="2331"/>
                  </a:lnTo>
                  <a:lnTo>
                    <a:pt x="52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9"/>
            <p:cNvSpPr/>
            <p:nvPr/>
          </p:nvSpPr>
          <p:spPr>
            <a:xfrm>
              <a:off x="2190225" y="3433850"/>
              <a:ext cx="130475" cy="58300"/>
            </a:xfrm>
            <a:custGeom>
              <a:avLst/>
              <a:gdLst/>
              <a:ahLst/>
              <a:cxnLst/>
              <a:rect l="l" t="t" r="r" b="b"/>
              <a:pathLst>
                <a:path w="5219" h="2332" extrusionOk="0">
                  <a:moveTo>
                    <a:pt x="1" y="1"/>
                  </a:moveTo>
                  <a:lnTo>
                    <a:pt x="1"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9"/>
            <p:cNvSpPr/>
            <p:nvPr/>
          </p:nvSpPr>
          <p:spPr>
            <a:xfrm>
              <a:off x="2351850" y="3433850"/>
              <a:ext cx="130450" cy="58300"/>
            </a:xfrm>
            <a:custGeom>
              <a:avLst/>
              <a:gdLst/>
              <a:ahLst/>
              <a:cxnLst/>
              <a:rect l="l" t="t" r="r" b="b"/>
              <a:pathLst>
                <a:path w="5218" h="2332" extrusionOk="0">
                  <a:moveTo>
                    <a:pt x="0" y="1"/>
                  </a:moveTo>
                  <a:lnTo>
                    <a:pt x="0"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9"/>
            <p:cNvSpPr/>
            <p:nvPr/>
          </p:nvSpPr>
          <p:spPr>
            <a:xfrm>
              <a:off x="2513475" y="3433850"/>
              <a:ext cx="130475" cy="58300"/>
            </a:xfrm>
            <a:custGeom>
              <a:avLst/>
              <a:gdLst/>
              <a:ahLst/>
              <a:cxnLst/>
              <a:rect l="l" t="t" r="r" b="b"/>
              <a:pathLst>
                <a:path w="5219" h="2332" extrusionOk="0">
                  <a:moveTo>
                    <a:pt x="1" y="1"/>
                  </a:moveTo>
                  <a:lnTo>
                    <a:pt x="1" y="2331"/>
                  </a:lnTo>
                  <a:lnTo>
                    <a:pt x="5218" y="2331"/>
                  </a:lnTo>
                  <a:lnTo>
                    <a:pt x="52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9"/>
            <p:cNvSpPr/>
            <p:nvPr/>
          </p:nvSpPr>
          <p:spPr>
            <a:xfrm>
              <a:off x="2190225" y="3516350"/>
              <a:ext cx="130475" cy="58025"/>
            </a:xfrm>
            <a:custGeom>
              <a:avLst/>
              <a:gdLst/>
              <a:ahLst/>
              <a:cxnLst/>
              <a:rect l="l" t="t" r="r" b="b"/>
              <a:pathLst>
                <a:path w="5219" h="2321" extrusionOk="0">
                  <a:moveTo>
                    <a:pt x="1" y="1"/>
                  </a:moveTo>
                  <a:lnTo>
                    <a:pt x="1" y="2320"/>
                  </a:lnTo>
                  <a:lnTo>
                    <a:pt x="5218" y="2320"/>
                  </a:lnTo>
                  <a:lnTo>
                    <a:pt x="521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9"/>
            <p:cNvSpPr/>
            <p:nvPr/>
          </p:nvSpPr>
          <p:spPr>
            <a:xfrm>
              <a:off x="2351850" y="3516350"/>
              <a:ext cx="130450" cy="58025"/>
            </a:xfrm>
            <a:custGeom>
              <a:avLst/>
              <a:gdLst/>
              <a:ahLst/>
              <a:cxnLst/>
              <a:rect l="l" t="t" r="r" b="b"/>
              <a:pathLst>
                <a:path w="5218" h="2321" extrusionOk="0">
                  <a:moveTo>
                    <a:pt x="0" y="1"/>
                  </a:moveTo>
                  <a:lnTo>
                    <a:pt x="0" y="2320"/>
                  </a:lnTo>
                  <a:lnTo>
                    <a:pt x="5218" y="2320"/>
                  </a:lnTo>
                  <a:lnTo>
                    <a:pt x="521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9"/>
            <p:cNvSpPr/>
            <p:nvPr/>
          </p:nvSpPr>
          <p:spPr>
            <a:xfrm>
              <a:off x="2513475" y="3516350"/>
              <a:ext cx="130475" cy="58025"/>
            </a:xfrm>
            <a:custGeom>
              <a:avLst/>
              <a:gdLst/>
              <a:ahLst/>
              <a:cxnLst/>
              <a:rect l="l" t="t" r="r" b="b"/>
              <a:pathLst>
                <a:path w="5219" h="2321" extrusionOk="0">
                  <a:moveTo>
                    <a:pt x="1" y="1"/>
                  </a:moveTo>
                  <a:lnTo>
                    <a:pt x="1" y="2320"/>
                  </a:lnTo>
                  <a:lnTo>
                    <a:pt x="5218" y="2320"/>
                  </a:lnTo>
                  <a:lnTo>
                    <a:pt x="521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9"/>
            <p:cNvSpPr/>
            <p:nvPr/>
          </p:nvSpPr>
          <p:spPr>
            <a:xfrm>
              <a:off x="2145625" y="2389325"/>
              <a:ext cx="542900" cy="762800"/>
            </a:xfrm>
            <a:custGeom>
              <a:avLst/>
              <a:gdLst/>
              <a:ahLst/>
              <a:cxnLst/>
              <a:rect l="l" t="t" r="r" b="b"/>
              <a:pathLst>
                <a:path w="21716" h="30512" extrusionOk="0">
                  <a:moveTo>
                    <a:pt x="0" y="0"/>
                  </a:moveTo>
                  <a:lnTo>
                    <a:pt x="0" y="30511"/>
                  </a:lnTo>
                  <a:lnTo>
                    <a:pt x="21716" y="30511"/>
                  </a:lnTo>
                  <a:lnTo>
                    <a:pt x="2171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9"/>
            <p:cNvSpPr/>
            <p:nvPr/>
          </p:nvSpPr>
          <p:spPr>
            <a:xfrm>
              <a:off x="2179650" y="2621050"/>
              <a:ext cx="474850" cy="369175"/>
            </a:xfrm>
            <a:custGeom>
              <a:avLst/>
              <a:gdLst/>
              <a:ahLst/>
              <a:cxnLst/>
              <a:rect l="l" t="t" r="r" b="b"/>
              <a:pathLst>
                <a:path w="18994" h="14767" extrusionOk="0">
                  <a:moveTo>
                    <a:pt x="0" y="1"/>
                  </a:moveTo>
                  <a:lnTo>
                    <a:pt x="0" y="14767"/>
                  </a:lnTo>
                  <a:lnTo>
                    <a:pt x="18994" y="14767"/>
                  </a:lnTo>
                  <a:lnTo>
                    <a:pt x="189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9"/>
            <p:cNvSpPr/>
            <p:nvPr/>
          </p:nvSpPr>
          <p:spPr>
            <a:xfrm>
              <a:off x="2233775" y="2247800"/>
              <a:ext cx="366600" cy="276350"/>
            </a:xfrm>
            <a:custGeom>
              <a:avLst/>
              <a:gdLst/>
              <a:ahLst/>
              <a:cxnLst/>
              <a:rect l="l" t="t" r="r" b="b"/>
              <a:pathLst>
                <a:path w="14664" h="11054" extrusionOk="0">
                  <a:moveTo>
                    <a:pt x="1" y="0"/>
                  </a:moveTo>
                  <a:lnTo>
                    <a:pt x="1" y="11054"/>
                  </a:lnTo>
                  <a:lnTo>
                    <a:pt x="14663" y="11054"/>
                  </a:lnTo>
                  <a:lnTo>
                    <a:pt x="1466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9"/>
            <p:cNvSpPr/>
            <p:nvPr/>
          </p:nvSpPr>
          <p:spPr>
            <a:xfrm>
              <a:off x="2341800" y="2283625"/>
              <a:ext cx="150575" cy="5700"/>
            </a:xfrm>
            <a:custGeom>
              <a:avLst/>
              <a:gdLst/>
              <a:ahLst/>
              <a:cxnLst/>
              <a:rect l="l" t="t" r="r" b="b"/>
              <a:pathLst>
                <a:path w="6023" h="228" extrusionOk="0">
                  <a:moveTo>
                    <a:pt x="1" y="1"/>
                  </a:moveTo>
                  <a:lnTo>
                    <a:pt x="1" y="228"/>
                  </a:lnTo>
                  <a:lnTo>
                    <a:pt x="6022" y="228"/>
                  </a:lnTo>
                  <a:lnTo>
                    <a:pt x="602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9"/>
            <p:cNvSpPr/>
            <p:nvPr/>
          </p:nvSpPr>
          <p:spPr>
            <a:xfrm>
              <a:off x="2378400" y="2299850"/>
              <a:ext cx="77375" cy="5700"/>
            </a:xfrm>
            <a:custGeom>
              <a:avLst/>
              <a:gdLst/>
              <a:ahLst/>
              <a:cxnLst/>
              <a:rect l="l" t="t" r="r" b="b"/>
              <a:pathLst>
                <a:path w="3095" h="228" extrusionOk="0">
                  <a:moveTo>
                    <a:pt x="1" y="1"/>
                  </a:moveTo>
                  <a:lnTo>
                    <a:pt x="1" y="228"/>
                  </a:lnTo>
                  <a:lnTo>
                    <a:pt x="3094" y="228"/>
                  </a:lnTo>
                  <a:lnTo>
                    <a:pt x="30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9"/>
            <p:cNvSpPr/>
            <p:nvPr/>
          </p:nvSpPr>
          <p:spPr>
            <a:xfrm>
              <a:off x="2268600" y="2348600"/>
              <a:ext cx="150575" cy="5700"/>
            </a:xfrm>
            <a:custGeom>
              <a:avLst/>
              <a:gdLst/>
              <a:ahLst/>
              <a:cxnLst/>
              <a:rect l="l" t="t" r="r" b="b"/>
              <a:pathLst>
                <a:path w="6023" h="228" extrusionOk="0">
                  <a:moveTo>
                    <a:pt x="0" y="0"/>
                  </a:moveTo>
                  <a:lnTo>
                    <a:pt x="0" y="227"/>
                  </a:lnTo>
                  <a:lnTo>
                    <a:pt x="6022" y="227"/>
                  </a:lnTo>
                  <a:lnTo>
                    <a:pt x="602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9"/>
            <p:cNvSpPr/>
            <p:nvPr/>
          </p:nvSpPr>
          <p:spPr>
            <a:xfrm>
              <a:off x="2268600" y="2364825"/>
              <a:ext cx="187175" cy="5700"/>
            </a:xfrm>
            <a:custGeom>
              <a:avLst/>
              <a:gdLst/>
              <a:ahLst/>
              <a:cxnLst/>
              <a:rect l="l" t="t" r="r" b="b"/>
              <a:pathLst>
                <a:path w="7487" h="228" extrusionOk="0">
                  <a:moveTo>
                    <a:pt x="0" y="0"/>
                  </a:moveTo>
                  <a:lnTo>
                    <a:pt x="0" y="227"/>
                  </a:lnTo>
                  <a:lnTo>
                    <a:pt x="7486" y="227"/>
                  </a:lnTo>
                  <a:lnTo>
                    <a:pt x="748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9"/>
            <p:cNvSpPr/>
            <p:nvPr/>
          </p:nvSpPr>
          <p:spPr>
            <a:xfrm>
              <a:off x="2268600" y="2381075"/>
              <a:ext cx="97450" cy="5700"/>
            </a:xfrm>
            <a:custGeom>
              <a:avLst/>
              <a:gdLst/>
              <a:ahLst/>
              <a:cxnLst/>
              <a:rect l="l" t="t" r="r" b="b"/>
              <a:pathLst>
                <a:path w="3898" h="228" extrusionOk="0">
                  <a:moveTo>
                    <a:pt x="0" y="0"/>
                  </a:moveTo>
                  <a:lnTo>
                    <a:pt x="0" y="227"/>
                  </a:lnTo>
                  <a:lnTo>
                    <a:pt x="3898" y="227"/>
                  </a:lnTo>
                  <a:lnTo>
                    <a:pt x="389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9"/>
            <p:cNvSpPr/>
            <p:nvPr/>
          </p:nvSpPr>
          <p:spPr>
            <a:xfrm>
              <a:off x="2268600" y="2397300"/>
              <a:ext cx="166800" cy="5700"/>
            </a:xfrm>
            <a:custGeom>
              <a:avLst/>
              <a:gdLst/>
              <a:ahLst/>
              <a:cxnLst/>
              <a:rect l="l" t="t" r="r" b="b"/>
              <a:pathLst>
                <a:path w="6672" h="228" extrusionOk="0">
                  <a:moveTo>
                    <a:pt x="0" y="1"/>
                  </a:moveTo>
                  <a:lnTo>
                    <a:pt x="0" y="227"/>
                  </a:lnTo>
                  <a:lnTo>
                    <a:pt x="6671" y="227"/>
                  </a:lnTo>
                  <a:lnTo>
                    <a:pt x="66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9"/>
            <p:cNvSpPr/>
            <p:nvPr/>
          </p:nvSpPr>
          <p:spPr>
            <a:xfrm>
              <a:off x="2268600" y="2413550"/>
              <a:ext cx="183800" cy="5700"/>
            </a:xfrm>
            <a:custGeom>
              <a:avLst/>
              <a:gdLst/>
              <a:ahLst/>
              <a:cxnLst/>
              <a:rect l="l" t="t" r="r" b="b"/>
              <a:pathLst>
                <a:path w="7352" h="228" extrusionOk="0">
                  <a:moveTo>
                    <a:pt x="0" y="1"/>
                  </a:moveTo>
                  <a:lnTo>
                    <a:pt x="0" y="228"/>
                  </a:lnTo>
                  <a:lnTo>
                    <a:pt x="7352" y="228"/>
                  </a:lnTo>
                  <a:lnTo>
                    <a:pt x="735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p:cNvSpPr/>
            <p:nvPr/>
          </p:nvSpPr>
          <p:spPr>
            <a:xfrm>
              <a:off x="2268600" y="2429775"/>
              <a:ext cx="168350" cy="5700"/>
            </a:xfrm>
            <a:custGeom>
              <a:avLst/>
              <a:gdLst/>
              <a:ahLst/>
              <a:cxnLst/>
              <a:rect l="l" t="t" r="r" b="b"/>
              <a:pathLst>
                <a:path w="6734" h="228" extrusionOk="0">
                  <a:moveTo>
                    <a:pt x="0" y="1"/>
                  </a:moveTo>
                  <a:lnTo>
                    <a:pt x="0" y="228"/>
                  </a:lnTo>
                  <a:lnTo>
                    <a:pt x="6733" y="228"/>
                  </a:lnTo>
                  <a:lnTo>
                    <a:pt x="673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p:cNvSpPr/>
            <p:nvPr/>
          </p:nvSpPr>
          <p:spPr>
            <a:xfrm>
              <a:off x="2268600" y="2445775"/>
              <a:ext cx="187175" cy="5700"/>
            </a:xfrm>
            <a:custGeom>
              <a:avLst/>
              <a:gdLst/>
              <a:ahLst/>
              <a:cxnLst/>
              <a:rect l="l" t="t" r="r" b="b"/>
              <a:pathLst>
                <a:path w="7487" h="228" extrusionOk="0">
                  <a:moveTo>
                    <a:pt x="0" y="0"/>
                  </a:moveTo>
                  <a:lnTo>
                    <a:pt x="0" y="227"/>
                  </a:lnTo>
                  <a:lnTo>
                    <a:pt x="7486" y="227"/>
                  </a:lnTo>
                  <a:lnTo>
                    <a:pt x="748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p:cNvSpPr/>
            <p:nvPr/>
          </p:nvSpPr>
          <p:spPr>
            <a:xfrm>
              <a:off x="2268600" y="2462025"/>
              <a:ext cx="172975" cy="5700"/>
            </a:xfrm>
            <a:custGeom>
              <a:avLst/>
              <a:gdLst/>
              <a:ahLst/>
              <a:cxnLst/>
              <a:rect l="l" t="t" r="r" b="b"/>
              <a:pathLst>
                <a:path w="6919" h="228" extrusionOk="0">
                  <a:moveTo>
                    <a:pt x="0" y="0"/>
                  </a:moveTo>
                  <a:lnTo>
                    <a:pt x="0" y="227"/>
                  </a:lnTo>
                  <a:lnTo>
                    <a:pt x="6919" y="227"/>
                  </a:lnTo>
                  <a:lnTo>
                    <a:pt x="691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9"/>
            <p:cNvSpPr/>
            <p:nvPr/>
          </p:nvSpPr>
          <p:spPr>
            <a:xfrm>
              <a:off x="2268600" y="2478250"/>
              <a:ext cx="141275" cy="5700"/>
            </a:xfrm>
            <a:custGeom>
              <a:avLst/>
              <a:gdLst/>
              <a:ahLst/>
              <a:cxnLst/>
              <a:rect l="l" t="t" r="r" b="b"/>
              <a:pathLst>
                <a:path w="5651" h="228" extrusionOk="0">
                  <a:moveTo>
                    <a:pt x="0" y="0"/>
                  </a:moveTo>
                  <a:lnTo>
                    <a:pt x="0" y="227"/>
                  </a:lnTo>
                  <a:lnTo>
                    <a:pt x="5651" y="227"/>
                  </a:lnTo>
                  <a:lnTo>
                    <a:pt x="565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p:cNvSpPr/>
            <p:nvPr/>
          </p:nvSpPr>
          <p:spPr>
            <a:xfrm>
              <a:off x="2268600" y="2494500"/>
              <a:ext cx="185350" cy="5700"/>
            </a:xfrm>
            <a:custGeom>
              <a:avLst/>
              <a:gdLst/>
              <a:ahLst/>
              <a:cxnLst/>
              <a:rect l="l" t="t" r="r" b="b"/>
              <a:pathLst>
                <a:path w="7414" h="228" extrusionOk="0">
                  <a:moveTo>
                    <a:pt x="0" y="0"/>
                  </a:moveTo>
                  <a:lnTo>
                    <a:pt x="0" y="227"/>
                  </a:lnTo>
                  <a:lnTo>
                    <a:pt x="7414" y="227"/>
                  </a:lnTo>
                  <a:lnTo>
                    <a:pt x="741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9"/>
            <p:cNvSpPr/>
            <p:nvPr/>
          </p:nvSpPr>
          <p:spPr>
            <a:xfrm>
              <a:off x="2268600" y="2510725"/>
              <a:ext cx="174800" cy="5700"/>
            </a:xfrm>
            <a:custGeom>
              <a:avLst/>
              <a:gdLst/>
              <a:ahLst/>
              <a:cxnLst/>
              <a:rect l="l" t="t" r="r" b="b"/>
              <a:pathLst>
                <a:path w="6992" h="228" extrusionOk="0">
                  <a:moveTo>
                    <a:pt x="0" y="1"/>
                  </a:moveTo>
                  <a:lnTo>
                    <a:pt x="0" y="227"/>
                  </a:lnTo>
                  <a:lnTo>
                    <a:pt x="6991" y="227"/>
                  </a:lnTo>
                  <a:lnTo>
                    <a:pt x="699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9"/>
            <p:cNvSpPr/>
            <p:nvPr/>
          </p:nvSpPr>
          <p:spPr>
            <a:xfrm>
              <a:off x="2508850" y="2364825"/>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9"/>
            <p:cNvSpPr/>
            <p:nvPr/>
          </p:nvSpPr>
          <p:spPr>
            <a:xfrm>
              <a:off x="2508850" y="2381075"/>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9"/>
            <p:cNvSpPr/>
            <p:nvPr/>
          </p:nvSpPr>
          <p:spPr>
            <a:xfrm>
              <a:off x="2508850" y="2397300"/>
              <a:ext cx="56725" cy="5700"/>
            </a:xfrm>
            <a:custGeom>
              <a:avLst/>
              <a:gdLst/>
              <a:ahLst/>
              <a:cxnLst/>
              <a:rect l="l" t="t" r="r" b="b"/>
              <a:pathLst>
                <a:path w="2269" h="228" extrusionOk="0">
                  <a:moveTo>
                    <a:pt x="0" y="1"/>
                  </a:moveTo>
                  <a:lnTo>
                    <a:pt x="0" y="227"/>
                  </a:lnTo>
                  <a:lnTo>
                    <a:pt x="2269" y="227"/>
                  </a:lnTo>
                  <a:lnTo>
                    <a:pt x="226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9"/>
            <p:cNvSpPr/>
            <p:nvPr/>
          </p:nvSpPr>
          <p:spPr>
            <a:xfrm>
              <a:off x="2508850" y="2413550"/>
              <a:ext cx="56725" cy="5700"/>
            </a:xfrm>
            <a:custGeom>
              <a:avLst/>
              <a:gdLst/>
              <a:ahLst/>
              <a:cxnLst/>
              <a:rect l="l" t="t" r="r" b="b"/>
              <a:pathLst>
                <a:path w="2269" h="228" extrusionOk="0">
                  <a:moveTo>
                    <a:pt x="0" y="1"/>
                  </a:moveTo>
                  <a:lnTo>
                    <a:pt x="0" y="228"/>
                  </a:lnTo>
                  <a:lnTo>
                    <a:pt x="2269" y="228"/>
                  </a:lnTo>
                  <a:lnTo>
                    <a:pt x="226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9"/>
            <p:cNvSpPr/>
            <p:nvPr/>
          </p:nvSpPr>
          <p:spPr>
            <a:xfrm>
              <a:off x="2508850" y="2429775"/>
              <a:ext cx="56725" cy="5700"/>
            </a:xfrm>
            <a:custGeom>
              <a:avLst/>
              <a:gdLst/>
              <a:ahLst/>
              <a:cxnLst/>
              <a:rect l="l" t="t" r="r" b="b"/>
              <a:pathLst>
                <a:path w="2269" h="228" extrusionOk="0">
                  <a:moveTo>
                    <a:pt x="0" y="1"/>
                  </a:moveTo>
                  <a:lnTo>
                    <a:pt x="0" y="228"/>
                  </a:lnTo>
                  <a:lnTo>
                    <a:pt x="2269" y="228"/>
                  </a:lnTo>
                  <a:lnTo>
                    <a:pt x="226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9"/>
            <p:cNvSpPr/>
            <p:nvPr/>
          </p:nvSpPr>
          <p:spPr>
            <a:xfrm>
              <a:off x="2508850" y="2445775"/>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9"/>
            <p:cNvSpPr/>
            <p:nvPr/>
          </p:nvSpPr>
          <p:spPr>
            <a:xfrm>
              <a:off x="2508850" y="2462025"/>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9"/>
            <p:cNvSpPr/>
            <p:nvPr/>
          </p:nvSpPr>
          <p:spPr>
            <a:xfrm>
              <a:off x="2508850" y="2478250"/>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9"/>
            <p:cNvSpPr/>
            <p:nvPr/>
          </p:nvSpPr>
          <p:spPr>
            <a:xfrm>
              <a:off x="2508850" y="2494500"/>
              <a:ext cx="56725" cy="5700"/>
            </a:xfrm>
            <a:custGeom>
              <a:avLst/>
              <a:gdLst/>
              <a:ahLst/>
              <a:cxnLst/>
              <a:rect l="l" t="t" r="r" b="b"/>
              <a:pathLst>
                <a:path w="2269" h="228" extrusionOk="0">
                  <a:moveTo>
                    <a:pt x="0" y="0"/>
                  </a:moveTo>
                  <a:lnTo>
                    <a:pt x="0" y="227"/>
                  </a:lnTo>
                  <a:lnTo>
                    <a:pt x="2269" y="22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9"/>
            <p:cNvSpPr/>
            <p:nvPr/>
          </p:nvSpPr>
          <p:spPr>
            <a:xfrm>
              <a:off x="2508850" y="2510725"/>
              <a:ext cx="56725" cy="5700"/>
            </a:xfrm>
            <a:custGeom>
              <a:avLst/>
              <a:gdLst/>
              <a:ahLst/>
              <a:cxnLst/>
              <a:rect l="l" t="t" r="r" b="b"/>
              <a:pathLst>
                <a:path w="2269" h="228" extrusionOk="0">
                  <a:moveTo>
                    <a:pt x="0" y="1"/>
                  </a:moveTo>
                  <a:lnTo>
                    <a:pt x="0" y="227"/>
                  </a:lnTo>
                  <a:lnTo>
                    <a:pt x="2269" y="227"/>
                  </a:lnTo>
                  <a:lnTo>
                    <a:pt x="226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9"/>
            <p:cNvSpPr/>
            <p:nvPr/>
          </p:nvSpPr>
          <p:spPr>
            <a:xfrm>
              <a:off x="2362150" y="3019075"/>
              <a:ext cx="104175" cy="103925"/>
            </a:xfrm>
            <a:custGeom>
              <a:avLst/>
              <a:gdLst/>
              <a:ahLst/>
              <a:cxnLst/>
              <a:rect l="l" t="t" r="r" b="b"/>
              <a:pathLst>
                <a:path w="4167" h="4157" extrusionOk="0">
                  <a:moveTo>
                    <a:pt x="2084" y="1"/>
                  </a:moveTo>
                  <a:cubicBezTo>
                    <a:pt x="940" y="1"/>
                    <a:pt x="1" y="929"/>
                    <a:pt x="1" y="2083"/>
                  </a:cubicBezTo>
                  <a:cubicBezTo>
                    <a:pt x="1" y="3228"/>
                    <a:pt x="940" y="4156"/>
                    <a:pt x="2084" y="4156"/>
                  </a:cubicBezTo>
                  <a:cubicBezTo>
                    <a:pt x="3239" y="4156"/>
                    <a:pt x="4167" y="3228"/>
                    <a:pt x="4167" y="2083"/>
                  </a:cubicBezTo>
                  <a:cubicBezTo>
                    <a:pt x="4167" y="929"/>
                    <a:pt x="3239" y="1"/>
                    <a:pt x="208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9"/>
            <p:cNvSpPr/>
            <p:nvPr/>
          </p:nvSpPr>
          <p:spPr>
            <a:xfrm>
              <a:off x="2192525" y="3019075"/>
              <a:ext cx="121475" cy="40250"/>
            </a:xfrm>
            <a:custGeom>
              <a:avLst/>
              <a:gdLst/>
              <a:ahLst/>
              <a:cxnLst/>
              <a:rect l="l" t="t" r="r" b="b"/>
              <a:pathLst>
                <a:path w="4859" h="1610" extrusionOk="0">
                  <a:moveTo>
                    <a:pt x="1" y="1"/>
                  </a:moveTo>
                  <a:lnTo>
                    <a:pt x="1" y="1609"/>
                  </a:lnTo>
                  <a:lnTo>
                    <a:pt x="4858" y="1609"/>
                  </a:lnTo>
                  <a:lnTo>
                    <a:pt x="485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9"/>
            <p:cNvSpPr/>
            <p:nvPr/>
          </p:nvSpPr>
          <p:spPr>
            <a:xfrm>
              <a:off x="2192525" y="3083000"/>
              <a:ext cx="121475" cy="40000"/>
            </a:xfrm>
            <a:custGeom>
              <a:avLst/>
              <a:gdLst/>
              <a:ahLst/>
              <a:cxnLst/>
              <a:rect l="l" t="t" r="r" b="b"/>
              <a:pathLst>
                <a:path w="4859" h="1600" extrusionOk="0">
                  <a:moveTo>
                    <a:pt x="1" y="1"/>
                  </a:moveTo>
                  <a:lnTo>
                    <a:pt x="1" y="1599"/>
                  </a:lnTo>
                  <a:lnTo>
                    <a:pt x="4858" y="1599"/>
                  </a:lnTo>
                  <a:lnTo>
                    <a:pt x="485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9"/>
            <p:cNvSpPr/>
            <p:nvPr/>
          </p:nvSpPr>
          <p:spPr>
            <a:xfrm>
              <a:off x="2522500" y="3019075"/>
              <a:ext cx="121450" cy="40250"/>
            </a:xfrm>
            <a:custGeom>
              <a:avLst/>
              <a:gdLst/>
              <a:ahLst/>
              <a:cxnLst/>
              <a:rect l="l" t="t" r="r" b="b"/>
              <a:pathLst>
                <a:path w="4858" h="1610" extrusionOk="0">
                  <a:moveTo>
                    <a:pt x="0" y="1"/>
                  </a:moveTo>
                  <a:lnTo>
                    <a:pt x="0" y="1609"/>
                  </a:lnTo>
                  <a:lnTo>
                    <a:pt x="4857" y="1609"/>
                  </a:lnTo>
                  <a:lnTo>
                    <a:pt x="485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9"/>
            <p:cNvSpPr/>
            <p:nvPr/>
          </p:nvSpPr>
          <p:spPr>
            <a:xfrm>
              <a:off x="2522500" y="3083000"/>
              <a:ext cx="121450" cy="40000"/>
            </a:xfrm>
            <a:custGeom>
              <a:avLst/>
              <a:gdLst/>
              <a:ahLst/>
              <a:cxnLst/>
              <a:rect l="l" t="t" r="r" b="b"/>
              <a:pathLst>
                <a:path w="4858" h="1600" extrusionOk="0">
                  <a:moveTo>
                    <a:pt x="0" y="1"/>
                  </a:moveTo>
                  <a:lnTo>
                    <a:pt x="0" y="1599"/>
                  </a:lnTo>
                  <a:lnTo>
                    <a:pt x="4857" y="1599"/>
                  </a:lnTo>
                  <a:lnTo>
                    <a:pt x="485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9"/>
            <p:cNvSpPr/>
            <p:nvPr/>
          </p:nvSpPr>
          <p:spPr>
            <a:xfrm>
              <a:off x="2312425" y="2700975"/>
              <a:ext cx="209325" cy="209350"/>
            </a:xfrm>
            <a:custGeom>
              <a:avLst/>
              <a:gdLst/>
              <a:ahLst/>
              <a:cxnLst/>
              <a:rect l="l" t="t" r="r" b="b"/>
              <a:pathLst>
                <a:path w="8373" h="8374" extrusionOk="0">
                  <a:moveTo>
                    <a:pt x="4187" y="0"/>
                  </a:moveTo>
                  <a:cubicBezTo>
                    <a:pt x="1877" y="0"/>
                    <a:pt x="0" y="1877"/>
                    <a:pt x="0" y="4187"/>
                  </a:cubicBezTo>
                  <a:cubicBezTo>
                    <a:pt x="0" y="6507"/>
                    <a:pt x="1877" y="8373"/>
                    <a:pt x="4187" y="8373"/>
                  </a:cubicBezTo>
                  <a:cubicBezTo>
                    <a:pt x="6496" y="8373"/>
                    <a:pt x="8373" y="6507"/>
                    <a:pt x="8373" y="4187"/>
                  </a:cubicBezTo>
                  <a:cubicBezTo>
                    <a:pt x="8373" y="1877"/>
                    <a:pt x="6496" y="0"/>
                    <a:pt x="418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9"/>
            <p:cNvSpPr/>
            <p:nvPr/>
          </p:nvSpPr>
          <p:spPr>
            <a:xfrm>
              <a:off x="2347200" y="2736025"/>
              <a:ext cx="138200" cy="144900"/>
            </a:xfrm>
            <a:custGeom>
              <a:avLst/>
              <a:gdLst/>
              <a:ahLst/>
              <a:cxnLst/>
              <a:rect l="l" t="t" r="r" b="b"/>
              <a:pathLst>
                <a:path w="5528" h="5796" extrusionOk="0">
                  <a:moveTo>
                    <a:pt x="4661" y="1"/>
                  </a:moveTo>
                  <a:lnTo>
                    <a:pt x="2012" y="4146"/>
                  </a:lnTo>
                  <a:lnTo>
                    <a:pt x="733" y="2857"/>
                  </a:lnTo>
                  <a:lnTo>
                    <a:pt x="1" y="3589"/>
                  </a:lnTo>
                  <a:lnTo>
                    <a:pt x="2187" y="5796"/>
                  </a:lnTo>
                  <a:lnTo>
                    <a:pt x="5528" y="558"/>
                  </a:lnTo>
                  <a:lnTo>
                    <a:pt x="46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9"/>
            <p:cNvSpPr/>
            <p:nvPr/>
          </p:nvSpPr>
          <p:spPr>
            <a:xfrm>
              <a:off x="1923175" y="3517900"/>
              <a:ext cx="256250" cy="225800"/>
            </a:xfrm>
            <a:custGeom>
              <a:avLst/>
              <a:gdLst/>
              <a:ahLst/>
              <a:cxnLst/>
              <a:rect l="l" t="t" r="r" b="b"/>
              <a:pathLst>
                <a:path w="10250" h="9032" extrusionOk="0">
                  <a:moveTo>
                    <a:pt x="31" y="0"/>
                  </a:moveTo>
                  <a:cubicBezTo>
                    <a:pt x="31" y="0"/>
                    <a:pt x="0" y="1650"/>
                    <a:pt x="10" y="3527"/>
                  </a:cubicBezTo>
                  <a:cubicBezTo>
                    <a:pt x="21" y="3949"/>
                    <a:pt x="31" y="4382"/>
                    <a:pt x="31" y="4805"/>
                  </a:cubicBezTo>
                  <a:cubicBezTo>
                    <a:pt x="31" y="5166"/>
                    <a:pt x="41" y="5517"/>
                    <a:pt x="51" y="5857"/>
                  </a:cubicBezTo>
                  <a:cubicBezTo>
                    <a:pt x="92" y="7445"/>
                    <a:pt x="165" y="8754"/>
                    <a:pt x="299" y="8837"/>
                  </a:cubicBezTo>
                  <a:cubicBezTo>
                    <a:pt x="512" y="8972"/>
                    <a:pt x="4096" y="9031"/>
                    <a:pt x="6834" y="9031"/>
                  </a:cubicBezTo>
                  <a:cubicBezTo>
                    <a:pt x="8480" y="9031"/>
                    <a:pt x="9820" y="9010"/>
                    <a:pt x="9940" y="8971"/>
                  </a:cubicBezTo>
                  <a:cubicBezTo>
                    <a:pt x="10250" y="8868"/>
                    <a:pt x="9991" y="7971"/>
                    <a:pt x="9641" y="7693"/>
                  </a:cubicBezTo>
                  <a:cubicBezTo>
                    <a:pt x="9290" y="7404"/>
                    <a:pt x="5857" y="5857"/>
                    <a:pt x="5857" y="5857"/>
                  </a:cubicBezTo>
                  <a:lnTo>
                    <a:pt x="5887" y="4805"/>
                  </a:lnTo>
                  <a:lnTo>
                    <a:pt x="5887" y="3527"/>
                  </a:lnTo>
                  <a:lnTo>
                    <a:pt x="5887"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9"/>
            <p:cNvSpPr/>
            <p:nvPr/>
          </p:nvSpPr>
          <p:spPr>
            <a:xfrm>
              <a:off x="1923400" y="3606050"/>
              <a:ext cx="256025" cy="137650"/>
            </a:xfrm>
            <a:custGeom>
              <a:avLst/>
              <a:gdLst/>
              <a:ahLst/>
              <a:cxnLst/>
              <a:rect l="l" t="t" r="r" b="b"/>
              <a:pathLst>
                <a:path w="10241" h="5506" extrusionOk="0">
                  <a:moveTo>
                    <a:pt x="1" y="1"/>
                  </a:moveTo>
                  <a:cubicBezTo>
                    <a:pt x="12" y="423"/>
                    <a:pt x="22" y="856"/>
                    <a:pt x="22" y="1279"/>
                  </a:cubicBezTo>
                  <a:cubicBezTo>
                    <a:pt x="22" y="1640"/>
                    <a:pt x="32" y="1991"/>
                    <a:pt x="42" y="2331"/>
                  </a:cubicBezTo>
                  <a:cubicBezTo>
                    <a:pt x="83" y="3919"/>
                    <a:pt x="156" y="5228"/>
                    <a:pt x="290" y="5311"/>
                  </a:cubicBezTo>
                  <a:cubicBezTo>
                    <a:pt x="503" y="5446"/>
                    <a:pt x="4087" y="5505"/>
                    <a:pt x="6825" y="5505"/>
                  </a:cubicBezTo>
                  <a:cubicBezTo>
                    <a:pt x="8471" y="5505"/>
                    <a:pt x="9811" y="5484"/>
                    <a:pt x="9931" y="5445"/>
                  </a:cubicBezTo>
                  <a:cubicBezTo>
                    <a:pt x="10241" y="5342"/>
                    <a:pt x="9972" y="4445"/>
                    <a:pt x="9622" y="4167"/>
                  </a:cubicBezTo>
                  <a:cubicBezTo>
                    <a:pt x="9271" y="3878"/>
                    <a:pt x="5837" y="2331"/>
                    <a:pt x="5837" y="2331"/>
                  </a:cubicBezTo>
                  <a:lnTo>
                    <a:pt x="5869" y="1279"/>
                  </a:lnTo>
                  <a:lnTo>
                    <a:pt x="58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9"/>
            <p:cNvSpPr/>
            <p:nvPr/>
          </p:nvSpPr>
          <p:spPr>
            <a:xfrm>
              <a:off x="1923175" y="3637750"/>
              <a:ext cx="257275" cy="106300"/>
            </a:xfrm>
            <a:custGeom>
              <a:avLst/>
              <a:gdLst/>
              <a:ahLst/>
              <a:cxnLst/>
              <a:rect l="l" t="t" r="r" b="b"/>
              <a:pathLst>
                <a:path w="10291" h="4252" extrusionOk="0">
                  <a:moveTo>
                    <a:pt x="0" y="1"/>
                  </a:moveTo>
                  <a:cubicBezTo>
                    <a:pt x="31" y="2032"/>
                    <a:pt x="103" y="3950"/>
                    <a:pt x="268" y="4053"/>
                  </a:cubicBezTo>
                  <a:cubicBezTo>
                    <a:pt x="340" y="4095"/>
                    <a:pt x="784" y="4136"/>
                    <a:pt x="1433" y="4167"/>
                  </a:cubicBezTo>
                  <a:cubicBezTo>
                    <a:pt x="1907" y="4187"/>
                    <a:pt x="2505" y="4198"/>
                    <a:pt x="3145" y="4218"/>
                  </a:cubicBezTo>
                  <a:cubicBezTo>
                    <a:pt x="4354" y="4241"/>
                    <a:pt x="5757" y="4251"/>
                    <a:pt x="6976" y="4251"/>
                  </a:cubicBezTo>
                  <a:cubicBezTo>
                    <a:pt x="8573" y="4251"/>
                    <a:pt x="9854" y="4233"/>
                    <a:pt x="9971" y="4198"/>
                  </a:cubicBezTo>
                  <a:cubicBezTo>
                    <a:pt x="10291" y="4084"/>
                    <a:pt x="10002" y="3177"/>
                    <a:pt x="9651" y="2899"/>
                  </a:cubicBezTo>
                  <a:cubicBezTo>
                    <a:pt x="9301" y="2620"/>
                    <a:pt x="5846" y="1063"/>
                    <a:pt x="5846" y="1063"/>
                  </a:cubicBezTo>
                  <a:lnTo>
                    <a:pt x="587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9"/>
            <p:cNvSpPr/>
            <p:nvPr/>
          </p:nvSpPr>
          <p:spPr>
            <a:xfrm>
              <a:off x="1940700" y="3732475"/>
              <a:ext cx="229175" cy="2650"/>
            </a:xfrm>
            <a:custGeom>
              <a:avLst/>
              <a:gdLst/>
              <a:ahLst/>
              <a:cxnLst/>
              <a:rect l="l" t="t" r="r" b="b"/>
              <a:pathLst>
                <a:path w="9167" h="106" extrusionOk="0">
                  <a:moveTo>
                    <a:pt x="4298" y="0"/>
                  </a:moveTo>
                  <a:cubicBezTo>
                    <a:pt x="2485" y="0"/>
                    <a:pt x="723" y="13"/>
                    <a:pt x="10" y="48"/>
                  </a:cubicBezTo>
                  <a:cubicBezTo>
                    <a:pt x="0" y="48"/>
                    <a:pt x="0" y="58"/>
                    <a:pt x="10" y="58"/>
                  </a:cubicBezTo>
                  <a:cubicBezTo>
                    <a:pt x="723" y="92"/>
                    <a:pt x="2485" y="106"/>
                    <a:pt x="4298" y="106"/>
                  </a:cubicBezTo>
                  <a:cubicBezTo>
                    <a:pt x="6290" y="106"/>
                    <a:pt x="8343" y="90"/>
                    <a:pt x="9136" y="68"/>
                  </a:cubicBezTo>
                  <a:cubicBezTo>
                    <a:pt x="9167" y="68"/>
                    <a:pt x="9167" y="48"/>
                    <a:pt x="9136" y="38"/>
                  </a:cubicBezTo>
                  <a:cubicBezTo>
                    <a:pt x="8343" y="16"/>
                    <a:pt x="6290" y="0"/>
                    <a:pt x="42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p:nvPr/>
          </p:nvSpPr>
          <p:spPr>
            <a:xfrm>
              <a:off x="2029925" y="3654700"/>
              <a:ext cx="45875" cy="12025"/>
            </a:xfrm>
            <a:custGeom>
              <a:avLst/>
              <a:gdLst/>
              <a:ahLst/>
              <a:cxnLst/>
              <a:rect l="l" t="t" r="r" b="b"/>
              <a:pathLst>
                <a:path w="1835" h="481" extrusionOk="0">
                  <a:moveTo>
                    <a:pt x="1317" y="0"/>
                  </a:moveTo>
                  <a:cubicBezTo>
                    <a:pt x="843" y="0"/>
                    <a:pt x="355" y="132"/>
                    <a:pt x="9" y="447"/>
                  </a:cubicBezTo>
                  <a:cubicBezTo>
                    <a:pt x="1" y="464"/>
                    <a:pt x="6" y="481"/>
                    <a:pt x="25" y="481"/>
                  </a:cubicBezTo>
                  <a:cubicBezTo>
                    <a:pt x="29" y="481"/>
                    <a:pt x="34" y="480"/>
                    <a:pt x="40" y="478"/>
                  </a:cubicBezTo>
                  <a:cubicBezTo>
                    <a:pt x="607" y="303"/>
                    <a:pt x="1195" y="179"/>
                    <a:pt x="1793" y="127"/>
                  </a:cubicBezTo>
                  <a:cubicBezTo>
                    <a:pt x="1814" y="127"/>
                    <a:pt x="1834" y="106"/>
                    <a:pt x="1834" y="86"/>
                  </a:cubicBezTo>
                  <a:cubicBezTo>
                    <a:pt x="1834" y="65"/>
                    <a:pt x="1814" y="45"/>
                    <a:pt x="1793" y="45"/>
                  </a:cubicBezTo>
                  <a:cubicBezTo>
                    <a:pt x="1640" y="16"/>
                    <a:pt x="1480" y="0"/>
                    <a:pt x="13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9"/>
            <p:cNvSpPr/>
            <p:nvPr/>
          </p:nvSpPr>
          <p:spPr>
            <a:xfrm>
              <a:off x="2040450" y="3661250"/>
              <a:ext cx="46175" cy="12100"/>
            </a:xfrm>
            <a:custGeom>
              <a:avLst/>
              <a:gdLst/>
              <a:ahLst/>
              <a:cxnLst/>
              <a:rect l="l" t="t" r="r" b="b"/>
              <a:pathLst>
                <a:path w="1847" h="484" extrusionOk="0">
                  <a:moveTo>
                    <a:pt x="1335" y="1"/>
                  </a:moveTo>
                  <a:cubicBezTo>
                    <a:pt x="856" y="1"/>
                    <a:pt x="361" y="126"/>
                    <a:pt x="21" y="442"/>
                  </a:cubicBezTo>
                  <a:cubicBezTo>
                    <a:pt x="0" y="463"/>
                    <a:pt x="21" y="484"/>
                    <a:pt x="42" y="484"/>
                  </a:cubicBezTo>
                  <a:cubicBezTo>
                    <a:pt x="619" y="298"/>
                    <a:pt x="1207" y="174"/>
                    <a:pt x="1805" y="123"/>
                  </a:cubicBezTo>
                  <a:cubicBezTo>
                    <a:pt x="1826" y="123"/>
                    <a:pt x="1846" y="103"/>
                    <a:pt x="1846" y="82"/>
                  </a:cubicBezTo>
                  <a:cubicBezTo>
                    <a:pt x="1846" y="61"/>
                    <a:pt x="1826" y="41"/>
                    <a:pt x="1805" y="41"/>
                  </a:cubicBezTo>
                  <a:cubicBezTo>
                    <a:pt x="1655" y="15"/>
                    <a:pt x="1496" y="1"/>
                    <a:pt x="13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9"/>
            <p:cNvSpPr/>
            <p:nvPr/>
          </p:nvSpPr>
          <p:spPr>
            <a:xfrm>
              <a:off x="2051300" y="3667800"/>
              <a:ext cx="45875" cy="12050"/>
            </a:xfrm>
            <a:custGeom>
              <a:avLst/>
              <a:gdLst/>
              <a:ahLst/>
              <a:cxnLst/>
              <a:rect l="l" t="t" r="r" b="b"/>
              <a:pathLst>
                <a:path w="1835" h="482" extrusionOk="0">
                  <a:moveTo>
                    <a:pt x="1303" y="1"/>
                  </a:moveTo>
                  <a:cubicBezTo>
                    <a:pt x="834" y="1"/>
                    <a:pt x="352" y="129"/>
                    <a:pt x="10" y="449"/>
                  </a:cubicBezTo>
                  <a:cubicBezTo>
                    <a:pt x="1" y="458"/>
                    <a:pt x="8" y="482"/>
                    <a:pt x="29" y="482"/>
                  </a:cubicBezTo>
                  <a:cubicBezTo>
                    <a:pt x="33" y="482"/>
                    <a:pt x="36" y="481"/>
                    <a:pt x="41" y="480"/>
                  </a:cubicBezTo>
                  <a:cubicBezTo>
                    <a:pt x="608" y="294"/>
                    <a:pt x="1195" y="180"/>
                    <a:pt x="1794" y="119"/>
                  </a:cubicBezTo>
                  <a:cubicBezTo>
                    <a:pt x="1814" y="119"/>
                    <a:pt x="1835" y="98"/>
                    <a:pt x="1835" y="77"/>
                  </a:cubicBezTo>
                  <a:cubicBezTo>
                    <a:pt x="1835" y="57"/>
                    <a:pt x="1814" y="47"/>
                    <a:pt x="1794" y="47"/>
                  </a:cubicBezTo>
                  <a:cubicBezTo>
                    <a:pt x="1636" y="17"/>
                    <a:pt x="1471" y="1"/>
                    <a:pt x="13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9"/>
            <p:cNvSpPr/>
            <p:nvPr/>
          </p:nvSpPr>
          <p:spPr>
            <a:xfrm>
              <a:off x="2062175" y="3674275"/>
              <a:ext cx="45825" cy="12025"/>
            </a:xfrm>
            <a:custGeom>
              <a:avLst/>
              <a:gdLst/>
              <a:ahLst/>
              <a:cxnLst/>
              <a:rect l="l" t="t" r="r" b="b"/>
              <a:pathLst>
                <a:path w="1833" h="481" extrusionOk="0">
                  <a:moveTo>
                    <a:pt x="1325" y="1"/>
                  </a:moveTo>
                  <a:cubicBezTo>
                    <a:pt x="849" y="1"/>
                    <a:pt x="356" y="133"/>
                    <a:pt x="18" y="448"/>
                  </a:cubicBezTo>
                  <a:cubicBezTo>
                    <a:pt x="0" y="456"/>
                    <a:pt x="13" y="480"/>
                    <a:pt x="30" y="480"/>
                  </a:cubicBezTo>
                  <a:cubicBezTo>
                    <a:pt x="33" y="480"/>
                    <a:pt x="36" y="480"/>
                    <a:pt x="39" y="478"/>
                  </a:cubicBezTo>
                  <a:cubicBezTo>
                    <a:pt x="616" y="303"/>
                    <a:pt x="1204" y="180"/>
                    <a:pt x="1802" y="118"/>
                  </a:cubicBezTo>
                  <a:cubicBezTo>
                    <a:pt x="1823" y="118"/>
                    <a:pt x="1833" y="107"/>
                    <a:pt x="1833" y="86"/>
                  </a:cubicBezTo>
                  <a:cubicBezTo>
                    <a:pt x="1833" y="66"/>
                    <a:pt x="1823" y="45"/>
                    <a:pt x="1802" y="45"/>
                  </a:cubicBezTo>
                  <a:cubicBezTo>
                    <a:pt x="1650" y="16"/>
                    <a:pt x="1488" y="1"/>
                    <a:pt x="13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2056425" y="3616775"/>
              <a:ext cx="51575" cy="42025"/>
            </a:xfrm>
            <a:custGeom>
              <a:avLst/>
              <a:gdLst/>
              <a:ahLst/>
              <a:cxnLst/>
              <a:rect l="l" t="t" r="r" b="b"/>
              <a:pathLst>
                <a:path w="2063" h="1681" extrusionOk="0">
                  <a:moveTo>
                    <a:pt x="1501" y="169"/>
                  </a:moveTo>
                  <a:cubicBezTo>
                    <a:pt x="1656" y="169"/>
                    <a:pt x="1769" y="263"/>
                    <a:pt x="1723" y="551"/>
                  </a:cubicBezTo>
                  <a:cubicBezTo>
                    <a:pt x="1661" y="922"/>
                    <a:pt x="1084" y="1139"/>
                    <a:pt x="795" y="1252"/>
                  </a:cubicBezTo>
                  <a:cubicBezTo>
                    <a:pt x="557" y="1345"/>
                    <a:pt x="310" y="1428"/>
                    <a:pt x="73" y="1531"/>
                  </a:cubicBezTo>
                  <a:cubicBezTo>
                    <a:pt x="248" y="1263"/>
                    <a:pt x="434" y="995"/>
                    <a:pt x="630" y="747"/>
                  </a:cubicBezTo>
                  <a:cubicBezTo>
                    <a:pt x="733" y="624"/>
                    <a:pt x="836" y="510"/>
                    <a:pt x="949" y="407"/>
                  </a:cubicBezTo>
                  <a:cubicBezTo>
                    <a:pt x="1047" y="315"/>
                    <a:pt x="1307" y="169"/>
                    <a:pt x="1501" y="169"/>
                  </a:cubicBezTo>
                  <a:close/>
                  <a:moveTo>
                    <a:pt x="1459" y="0"/>
                  </a:moveTo>
                  <a:cubicBezTo>
                    <a:pt x="1267" y="0"/>
                    <a:pt x="1061" y="97"/>
                    <a:pt x="919" y="221"/>
                  </a:cubicBezTo>
                  <a:cubicBezTo>
                    <a:pt x="496" y="582"/>
                    <a:pt x="176" y="1057"/>
                    <a:pt x="1" y="1582"/>
                  </a:cubicBezTo>
                  <a:cubicBezTo>
                    <a:pt x="1" y="1593"/>
                    <a:pt x="1" y="1603"/>
                    <a:pt x="11" y="1603"/>
                  </a:cubicBezTo>
                  <a:cubicBezTo>
                    <a:pt x="11" y="1638"/>
                    <a:pt x="41" y="1680"/>
                    <a:pt x="81" y="1680"/>
                  </a:cubicBezTo>
                  <a:cubicBezTo>
                    <a:pt x="88" y="1680"/>
                    <a:pt x="96" y="1679"/>
                    <a:pt x="104" y="1675"/>
                  </a:cubicBezTo>
                  <a:cubicBezTo>
                    <a:pt x="599" y="1500"/>
                    <a:pt x="1146" y="1366"/>
                    <a:pt x="1568" y="1036"/>
                  </a:cubicBezTo>
                  <a:cubicBezTo>
                    <a:pt x="1815" y="850"/>
                    <a:pt x="2063" y="500"/>
                    <a:pt x="1836" y="191"/>
                  </a:cubicBezTo>
                  <a:cubicBezTo>
                    <a:pt x="1739" y="54"/>
                    <a:pt x="1603" y="0"/>
                    <a:pt x="14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2003075" y="3625975"/>
              <a:ext cx="56975" cy="32700"/>
            </a:xfrm>
            <a:custGeom>
              <a:avLst/>
              <a:gdLst/>
              <a:ahLst/>
              <a:cxnLst/>
              <a:rect l="l" t="t" r="r" b="b"/>
              <a:pathLst>
                <a:path w="2279" h="1308" extrusionOk="0">
                  <a:moveTo>
                    <a:pt x="605" y="181"/>
                  </a:moveTo>
                  <a:cubicBezTo>
                    <a:pt x="775" y="181"/>
                    <a:pt x="969" y="238"/>
                    <a:pt x="1062" y="286"/>
                  </a:cubicBezTo>
                  <a:cubicBezTo>
                    <a:pt x="1197" y="359"/>
                    <a:pt x="1330" y="441"/>
                    <a:pt x="1454" y="534"/>
                  </a:cubicBezTo>
                  <a:cubicBezTo>
                    <a:pt x="1712" y="719"/>
                    <a:pt x="1949" y="946"/>
                    <a:pt x="2187" y="1152"/>
                  </a:cubicBezTo>
                  <a:cubicBezTo>
                    <a:pt x="1928" y="1122"/>
                    <a:pt x="1671" y="1101"/>
                    <a:pt x="1413" y="1070"/>
                  </a:cubicBezTo>
                  <a:cubicBezTo>
                    <a:pt x="1114" y="1029"/>
                    <a:pt x="496" y="957"/>
                    <a:pt x="351" y="627"/>
                  </a:cubicBezTo>
                  <a:cubicBezTo>
                    <a:pt x="198" y="280"/>
                    <a:pt x="380" y="181"/>
                    <a:pt x="605" y="181"/>
                  </a:cubicBezTo>
                  <a:close/>
                  <a:moveTo>
                    <a:pt x="626" y="0"/>
                  </a:moveTo>
                  <a:cubicBezTo>
                    <a:pt x="423" y="0"/>
                    <a:pt x="229" y="80"/>
                    <a:pt x="145" y="297"/>
                  </a:cubicBezTo>
                  <a:cubicBezTo>
                    <a:pt x="1" y="668"/>
                    <a:pt x="331" y="925"/>
                    <a:pt x="619" y="1049"/>
                  </a:cubicBezTo>
                  <a:cubicBezTo>
                    <a:pt x="1103" y="1266"/>
                    <a:pt x="1671" y="1255"/>
                    <a:pt x="2196" y="1307"/>
                  </a:cubicBezTo>
                  <a:cubicBezTo>
                    <a:pt x="2238" y="1307"/>
                    <a:pt x="2269" y="1276"/>
                    <a:pt x="2269" y="1235"/>
                  </a:cubicBezTo>
                  <a:lnTo>
                    <a:pt x="2269" y="1214"/>
                  </a:lnTo>
                  <a:cubicBezTo>
                    <a:pt x="2269" y="1204"/>
                    <a:pt x="2279" y="1204"/>
                    <a:pt x="2279" y="1194"/>
                  </a:cubicBezTo>
                  <a:lnTo>
                    <a:pt x="2279" y="1184"/>
                  </a:lnTo>
                  <a:cubicBezTo>
                    <a:pt x="1970" y="719"/>
                    <a:pt x="1537" y="348"/>
                    <a:pt x="1042" y="101"/>
                  </a:cubicBezTo>
                  <a:cubicBezTo>
                    <a:pt x="922" y="41"/>
                    <a:pt x="771" y="0"/>
                    <a:pt x="6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1875225" y="2894575"/>
              <a:ext cx="210100" cy="693700"/>
            </a:xfrm>
            <a:custGeom>
              <a:avLst/>
              <a:gdLst/>
              <a:ahLst/>
              <a:cxnLst/>
              <a:rect l="l" t="t" r="r" b="b"/>
              <a:pathLst>
                <a:path w="8404" h="27748" extrusionOk="0">
                  <a:moveTo>
                    <a:pt x="0" y="1"/>
                  </a:moveTo>
                  <a:cubicBezTo>
                    <a:pt x="0" y="1"/>
                    <a:pt x="1577" y="15642"/>
                    <a:pt x="1619" y="15839"/>
                  </a:cubicBezTo>
                  <a:cubicBezTo>
                    <a:pt x="1619" y="15869"/>
                    <a:pt x="1629" y="16169"/>
                    <a:pt x="1650" y="16664"/>
                  </a:cubicBezTo>
                  <a:cubicBezTo>
                    <a:pt x="1732" y="19355"/>
                    <a:pt x="1939" y="27748"/>
                    <a:pt x="1939" y="27748"/>
                  </a:cubicBezTo>
                  <a:lnTo>
                    <a:pt x="8403" y="27748"/>
                  </a:lnTo>
                  <a:cubicBezTo>
                    <a:pt x="8403" y="27748"/>
                    <a:pt x="7981" y="17798"/>
                    <a:pt x="7734" y="15488"/>
                  </a:cubicBezTo>
                  <a:cubicBezTo>
                    <a:pt x="7424" y="12528"/>
                    <a:pt x="5486" y="1"/>
                    <a:pt x="548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1892475" y="2908350"/>
              <a:ext cx="52100" cy="654425"/>
            </a:xfrm>
            <a:custGeom>
              <a:avLst/>
              <a:gdLst/>
              <a:ahLst/>
              <a:cxnLst/>
              <a:rect l="l" t="t" r="r" b="b"/>
              <a:pathLst>
                <a:path w="2084" h="26177" extrusionOk="0">
                  <a:moveTo>
                    <a:pt x="11" y="1"/>
                  </a:moveTo>
                  <a:cubicBezTo>
                    <a:pt x="6" y="1"/>
                    <a:pt x="1" y="6"/>
                    <a:pt x="1" y="16"/>
                  </a:cubicBezTo>
                  <a:cubicBezTo>
                    <a:pt x="496" y="3378"/>
                    <a:pt x="857" y="6781"/>
                    <a:pt x="1155" y="10173"/>
                  </a:cubicBezTo>
                  <a:cubicBezTo>
                    <a:pt x="1465" y="13565"/>
                    <a:pt x="1671" y="16958"/>
                    <a:pt x="1815" y="20361"/>
                  </a:cubicBezTo>
                  <a:cubicBezTo>
                    <a:pt x="1888" y="22289"/>
                    <a:pt x="1950" y="24217"/>
                    <a:pt x="2012" y="26145"/>
                  </a:cubicBezTo>
                  <a:cubicBezTo>
                    <a:pt x="2022" y="26166"/>
                    <a:pt x="2032" y="26177"/>
                    <a:pt x="2053" y="26177"/>
                  </a:cubicBezTo>
                  <a:cubicBezTo>
                    <a:pt x="2074" y="26166"/>
                    <a:pt x="2084" y="26156"/>
                    <a:pt x="2084" y="26145"/>
                  </a:cubicBezTo>
                  <a:cubicBezTo>
                    <a:pt x="2001" y="22701"/>
                    <a:pt x="1898" y="19268"/>
                    <a:pt x="1692" y="15845"/>
                  </a:cubicBezTo>
                  <a:cubicBezTo>
                    <a:pt x="1496" y="12452"/>
                    <a:pt x="1197" y="9070"/>
                    <a:pt x="795" y="5698"/>
                  </a:cubicBezTo>
                  <a:cubicBezTo>
                    <a:pt x="568" y="3801"/>
                    <a:pt x="300" y="1904"/>
                    <a:pt x="21" y="16"/>
                  </a:cubicBezTo>
                  <a:cubicBezTo>
                    <a:pt x="21" y="6"/>
                    <a:pt x="16"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9"/>
            <p:cNvSpPr/>
            <p:nvPr/>
          </p:nvSpPr>
          <p:spPr>
            <a:xfrm>
              <a:off x="1930125" y="3560325"/>
              <a:ext cx="145150" cy="4350"/>
            </a:xfrm>
            <a:custGeom>
              <a:avLst/>
              <a:gdLst/>
              <a:ahLst/>
              <a:cxnLst/>
              <a:rect l="l" t="t" r="r" b="b"/>
              <a:pathLst>
                <a:path w="5806" h="174" extrusionOk="0">
                  <a:moveTo>
                    <a:pt x="2956" y="0"/>
                  </a:moveTo>
                  <a:cubicBezTo>
                    <a:pt x="2404" y="0"/>
                    <a:pt x="1852" y="10"/>
                    <a:pt x="1299" y="25"/>
                  </a:cubicBezTo>
                  <a:cubicBezTo>
                    <a:pt x="1093" y="25"/>
                    <a:pt x="887" y="36"/>
                    <a:pt x="681" y="46"/>
                  </a:cubicBezTo>
                  <a:cubicBezTo>
                    <a:pt x="474" y="56"/>
                    <a:pt x="238" y="77"/>
                    <a:pt x="11" y="77"/>
                  </a:cubicBezTo>
                  <a:cubicBezTo>
                    <a:pt x="11" y="77"/>
                    <a:pt x="0" y="77"/>
                    <a:pt x="0" y="87"/>
                  </a:cubicBezTo>
                  <a:lnTo>
                    <a:pt x="11" y="98"/>
                  </a:lnTo>
                  <a:cubicBezTo>
                    <a:pt x="392" y="98"/>
                    <a:pt x="774" y="128"/>
                    <a:pt x="1155" y="139"/>
                  </a:cubicBezTo>
                  <a:cubicBezTo>
                    <a:pt x="1537" y="159"/>
                    <a:pt x="1908" y="159"/>
                    <a:pt x="2279" y="169"/>
                  </a:cubicBezTo>
                  <a:cubicBezTo>
                    <a:pt x="2469" y="172"/>
                    <a:pt x="2659" y="173"/>
                    <a:pt x="2849" y="173"/>
                  </a:cubicBezTo>
                  <a:cubicBezTo>
                    <a:pt x="3412" y="173"/>
                    <a:pt x="3975" y="162"/>
                    <a:pt x="4537" y="139"/>
                  </a:cubicBezTo>
                  <a:cubicBezTo>
                    <a:pt x="4743" y="128"/>
                    <a:pt x="4949" y="128"/>
                    <a:pt x="5156" y="128"/>
                  </a:cubicBezTo>
                  <a:cubicBezTo>
                    <a:pt x="5270" y="128"/>
                    <a:pt x="5383" y="118"/>
                    <a:pt x="5486" y="107"/>
                  </a:cubicBezTo>
                  <a:cubicBezTo>
                    <a:pt x="5600" y="107"/>
                    <a:pt x="5682" y="107"/>
                    <a:pt x="5785" y="98"/>
                  </a:cubicBezTo>
                  <a:cubicBezTo>
                    <a:pt x="5795" y="98"/>
                    <a:pt x="5795" y="98"/>
                    <a:pt x="5795" y="87"/>
                  </a:cubicBezTo>
                  <a:cubicBezTo>
                    <a:pt x="5806" y="87"/>
                    <a:pt x="5795" y="77"/>
                    <a:pt x="5785" y="77"/>
                  </a:cubicBezTo>
                  <a:cubicBezTo>
                    <a:pt x="5620" y="56"/>
                    <a:pt x="5435" y="56"/>
                    <a:pt x="5270" y="56"/>
                  </a:cubicBezTo>
                  <a:cubicBezTo>
                    <a:pt x="5073" y="46"/>
                    <a:pt x="4878" y="46"/>
                    <a:pt x="4681" y="36"/>
                  </a:cubicBezTo>
                  <a:cubicBezTo>
                    <a:pt x="4300" y="25"/>
                    <a:pt x="3929" y="15"/>
                    <a:pt x="3558" y="4"/>
                  </a:cubicBezTo>
                  <a:cubicBezTo>
                    <a:pt x="3357" y="2"/>
                    <a:pt x="3157" y="0"/>
                    <a:pt x="29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9"/>
            <p:cNvSpPr/>
            <p:nvPr/>
          </p:nvSpPr>
          <p:spPr>
            <a:xfrm>
              <a:off x="1875225" y="2894575"/>
              <a:ext cx="117050" cy="416600"/>
            </a:xfrm>
            <a:custGeom>
              <a:avLst/>
              <a:gdLst/>
              <a:ahLst/>
              <a:cxnLst/>
              <a:rect l="l" t="t" r="r" b="b"/>
              <a:pathLst>
                <a:path w="4682" h="16664" extrusionOk="0">
                  <a:moveTo>
                    <a:pt x="0" y="1"/>
                  </a:moveTo>
                  <a:cubicBezTo>
                    <a:pt x="0" y="1"/>
                    <a:pt x="1577" y="15642"/>
                    <a:pt x="1619" y="15839"/>
                  </a:cubicBezTo>
                  <a:cubicBezTo>
                    <a:pt x="1619" y="15869"/>
                    <a:pt x="1629" y="16169"/>
                    <a:pt x="1650" y="16664"/>
                  </a:cubicBezTo>
                  <a:lnTo>
                    <a:pt x="468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1554775" y="3401375"/>
              <a:ext cx="233075" cy="317425"/>
            </a:xfrm>
            <a:custGeom>
              <a:avLst/>
              <a:gdLst/>
              <a:ahLst/>
              <a:cxnLst/>
              <a:rect l="l" t="t" r="r" b="b"/>
              <a:pathLst>
                <a:path w="9323" h="12697" extrusionOk="0">
                  <a:moveTo>
                    <a:pt x="3950" y="1"/>
                  </a:moveTo>
                  <a:lnTo>
                    <a:pt x="1290" y="5218"/>
                  </a:lnTo>
                  <a:cubicBezTo>
                    <a:pt x="568" y="6630"/>
                    <a:pt x="1" y="7817"/>
                    <a:pt x="73" y="7950"/>
                  </a:cubicBezTo>
                  <a:cubicBezTo>
                    <a:pt x="280" y="8301"/>
                    <a:pt x="8147" y="12632"/>
                    <a:pt x="8467" y="12693"/>
                  </a:cubicBezTo>
                  <a:cubicBezTo>
                    <a:pt x="8477" y="12695"/>
                    <a:pt x="8488" y="12696"/>
                    <a:pt x="8498" y="12696"/>
                  </a:cubicBezTo>
                  <a:cubicBezTo>
                    <a:pt x="8809" y="12696"/>
                    <a:pt x="8987" y="11814"/>
                    <a:pt x="8817" y="11415"/>
                  </a:cubicBezTo>
                  <a:cubicBezTo>
                    <a:pt x="8642" y="11002"/>
                    <a:pt x="6363" y="8002"/>
                    <a:pt x="6363" y="8002"/>
                  </a:cubicBezTo>
                  <a:lnTo>
                    <a:pt x="6899" y="7084"/>
                  </a:lnTo>
                  <a:lnTo>
                    <a:pt x="7601" y="5878"/>
                  </a:lnTo>
                  <a:lnTo>
                    <a:pt x="9322" y="2939"/>
                  </a:lnTo>
                  <a:lnTo>
                    <a:pt x="3950" y="1"/>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1554775" y="3480000"/>
              <a:ext cx="224950" cy="238800"/>
            </a:xfrm>
            <a:custGeom>
              <a:avLst/>
              <a:gdLst/>
              <a:ahLst/>
              <a:cxnLst/>
              <a:rect l="l" t="t" r="r" b="b"/>
              <a:pathLst>
                <a:path w="8998" h="9552" extrusionOk="0">
                  <a:moveTo>
                    <a:pt x="2342" y="0"/>
                  </a:moveTo>
                  <a:cubicBezTo>
                    <a:pt x="2115" y="371"/>
                    <a:pt x="1444" y="1774"/>
                    <a:pt x="1290" y="2073"/>
                  </a:cubicBezTo>
                  <a:cubicBezTo>
                    <a:pt x="568" y="3485"/>
                    <a:pt x="1" y="4672"/>
                    <a:pt x="73" y="4805"/>
                  </a:cubicBezTo>
                  <a:cubicBezTo>
                    <a:pt x="280" y="5156"/>
                    <a:pt x="8147" y="9487"/>
                    <a:pt x="8467" y="9548"/>
                  </a:cubicBezTo>
                  <a:cubicBezTo>
                    <a:pt x="8477" y="9550"/>
                    <a:pt x="8488" y="9551"/>
                    <a:pt x="8498" y="9551"/>
                  </a:cubicBezTo>
                  <a:cubicBezTo>
                    <a:pt x="8810" y="9551"/>
                    <a:pt x="8997" y="8669"/>
                    <a:pt x="8827" y="8270"/>
                  </a:cubicBezTo>
                  <a:cubicBezTo>
                    <a:pt x="8652" y="7857"/>
                    <a:pt x="6373" y="4857"/>
                    <a:pt x="6373" y="4857"/>
                  </a:cubicBezTo>
                  <a:lnTo>
                    <a:pt x="6909" y="3939"/>
                  </a:lnTo>
                  <a:lnTo>
                    <a:pt x="7611" y="2733"/>
                  </a:lnTo>
                  <a:cubicBezTo>
                    <a:pt x="6229" y="2001"/>
                    <a:pt x="3889" y="836"/>
                    <a:pt x="2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1553500" y="3507825"/>
              <a:ext cx="226225" cy="211500"/>
            </a:xfrm>
            <a:custGeom>
              <a:avLst/>
              <a:gdLst/>
              <a:ahLst/>
              <a:cxnLst/>
              <a:rect l="l" t="t" r="r" b="b"/>
              <a:pathLst>
                <a:path w="9049" h="8460" extrusionOk="0">
                  <a:moveTo>
                    <a:pt x="1795" y="1"/>
                  </a:moveTo>
                  <a:cubicBezTo>
                    <a:pt x="856" y="1806"/>
                    <a:pt x="1" y="3527"/>
                    <a:pt x="93" y="3692"/>
                  </a:cubicBezTo>
                  <a:cubicBezTo>
                    <a:pt x="289" y="4043"/>
                    <a:pt x="8208" y="8405"/>
                    <a:pt x="8538" y="8456"/>
                  </a:cubicBezTo>
                  <a:cubicBezTo>
                    <a:pt x="8549" y="8458"/>
                    <a:pt x="8559" y="8459"/>
                    <a:pt x="8570" y="8459"/>
                  </a:cubicBezTo>
                  <a:cubicBezTo>
                    <a:pt x="8880" y="8459"/>
                    <a:pt x="9048" y="7577"/>
                    <a:pt x="8878" y="7178"/>
                  </a:cubicBezTo>
                  <a:cubicBezTo>
                    <a:pt x="8703" y="6765"/>
                    <a:pt x="6424" y="3744"/>
                    <a:pt x="6424" y="3744"/>
                  </a:cubicBezTo>
                  <a:lnTo>
                    <a:pt x="6960" y="2826"/>
                  </a:lnTo>
                  <a:lnTo>
                    <a:pt x="1795"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1567950" y="3600625"/>
              <a:ext cx="201175" cy="109925"/>
            </a:xfrm>
            <a:custGeom>
              <a:avLst/>
              <a:gdLst/>
              <a:ahLst/>
              <a:cxnLst/>
              <a:rect l="l" t="t" r="r" b="b"/>
              <a:pathLst>
                <a:path w="8047" h="4397" extrusionOk="0">
                  <a:moveTo>
                    <a:pt x="10" y="1"/>
                  </a:moveTo>
                  <a:cubicBezTo>
                    <a:pt x="0" y="1"/>
                    <a:pt x="0" y="1"/>
                    <a:pt x="10" y="12"/>
                  </a:cubicBezTo>
                  <a:cubicBezTo>
                    <a:pt x="1289" y="795"/>
                    <a:pt x="6671" y="3703"/>
                    <a:pt x="8012" y="4394"/>
                  </a:cubicBezTo>
                  <a:cubicBezTo>
                    <a:pt x="8018" y="4396"/>
                    <a:pt x="8023" y="4397"/>
                    <a:pt x="8027" y="4397"/>
                  </a:cubicBezTo>
                  <a:cubicBezTo>
                    <a:pt x="8045" y="4397"/>
                    <a:pt x="8047" y="4382"/>
                    <a:pt x="8022" y="4373"/>
                  </a:cubicBezTo>
                  <a:cubicBezTo>
                    <a:pt x="6712" y="3610"/>
                    <a:pt x="1361" y="65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9"/>
            <p:cNvSpPr/>
            <p:nvPr/>
          </p:nvSpPr>
          <p:spPr>
            <a:xfrm>
              <a:off x="1678525" y="3582800"/>
              <a:ext cx="44875" cy="15450"/>
            </a:xfrm>
            <a:custGeom>
              <a:avLst/>
              <a:gdLst/>
              <a:ahLst/>
              <a:cxnLst/>
              <a:rect l="l" t="t" r="r" b="b"/>
              <a:pathLst>
                <a:path w="1795" h="618" extrusionOk="0">
                  <a:moveTo>
                    <a:pt x="379" y="0"/>
                  </a:moveTo>
                  <a:cubicBezTo>
                    <a:pt x="258" y="0"/>
                    <a:pt x="138" y="14"/>
                    <a:pt x="21" y="44"/>
                  </a:cubicBezTo>
                  <a:cubicBezTo>
                    <a:pt x="0" y="44"/>
                    <a:pt x="0" y="85"/>
                    <a:pt x="21" y="85"/>
                  </a:cubicBezTo>
                  <a:cubicBezTo>
                    <a:pt x="609" y="198"/>
                    <a:pt x="1186" y="374"/>
                    <a:pt x="1733" y="611"/>
                  </a:cubicBezTo>
                  <a:cubicBezTo>
                    <a:pt x="1741" y="615"/>
                    <a:pt x="1750" y="618"/>
                    <a:pt x="1758" y="618"/>
                  </a:cubicBezTo>
                  <a:cubicBezTo>
                    <a:pt x="1769" y="618"/>
                    <a:pt x="1778" y="613"/>
                    <a:pt x="1785" y="601"/>
                  </a:cubicBezTo>
                  <a:cubicBezTo>
                    <a:pt x="1794" y="590"/>
                    <a:pt x="1794" y="560"/>
                    <a:pt x="1774" y="549"/>
                  </a:cubicBezTo>
                  <a:cubicBezTo>
                    <a:pt x="1400" y="241"/>
                    <a:pt x="884" y="0"/>
                    <a:pt x="3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9"/>
            <p:cNvSpPr/>
            <p:nvPr/>
          </p:nvSpPr>
          <p:spPr>
            <a:xfrm>
              <a:off x="1684700" y="3593625"/>
              <a:ext cx="45150" cy="15575"/>
            </a:xfrm>
            <a:custGeom>
              <a:avLst/>
              <a:gdLst/>
              <a:ahLst/>
              <a:cxnLst/>
              <a:rect l="l" t="t" r="r" b="b"/>
              <a:pathLst>
                <a:path w="1806" h="623" extrusionOk="0">
                  <a:moveTo>
                    <a:pt x="380" y="0"/>
                  </a:moveTo>
                  <a:cubicBezTo>
                    <a:pt x="259" y="0"/>
                    <a:pt x="139" y="14"/>
                    <a:pt x="21" y="44"/>
                  </a:cubicBezTo>
                  <a:cubicBezTo>
                    <a:pt x="1" y="44"/>
                    <a:pt x="11" y="85"/>
                    <a:pt x="21" y="85"/>
                  </a:cubicBezTo>
                  <a:cubicBezTo>
                    <a:pt x="610" y="198"/>
                    <a:pt x="1187" y="374"/>
                    <a:pt x="1744" y="611"/>
                  </a:cubicBezTo>
                  <a:cubicBezTo>
                    <a:pt x="1748" y="619"/>
                    <a:pt x="1755" y="622"/>
                    <a:pt x="1762" y="622"/>
                  </a:cubicBezTo>
                  <a:cubicBezTo>
                    <a:pt x="1775" y="622"/>
                    <a:pt x="1789" y="614"/>
                    <a:pt x="1795" y="601"/>
                  </a:cubicBezTo>
                  <a:cubicBezTo>
                    <a:pt x="1806" y="590"/>
                    <a:pt x="1806" y="560"/>
                    <a:pt x="1785" y="549"/>
                  </a:cubicBezTo>
                  <a:cubicBezTo>
                    <a:pt x="1402" y="241"/>
                    <a:pt x="885" y="0"/>
                    <a:pt x="3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9"/>
            <p:cNvSpPr/>
            <p:nvPr/>
          </p:nvSpPr>
          <p:spPr>
            <a:xfrm>
              <a:off x="1691150" y="3604550"/>
              <a:ext cx="44900" cy="15475"/>
            </a:xfrm>
            <a:custGeom>
              <a:avLst/>
              <a:gdLst/>
              <a:ahLst/>
              <a:cxnLst/>
              <a:rect l="l" t="t" r="r" b="b"/>
              <a:pathLst>
                <a:path w="1796" h="619" extrusionOk="0">
                  <a:moveTo>
                    <a:pt x="370" y="1"/>
                  </a:moveTo>
                  <a:cubicBezTo>
                    <a:pt x="252" y="1"/>
                    <a:pt x="136" y="13"/>
                    <a:pt x="22" y="40"/>
                  </a:cubicBezTo>
                  <a:cubicBezTo>
                    <a:pt x="1" y="40"/>
                    <a:pt x="1" y="81"/>
                    <a:pt x="22" y="91"/>
                  </a:cubicBezTo>
                  <a:cubicBezTo>
                    <a:pt x="609" y="205"/>
                    <a:pt x="1186" y="380"/>
                    <a:pt x="1733" y="607"/>
                  </a:cubicBezTo>
                  <a:cubicBezTo>
                    <a:pt x="1741" y="615"/>
                    <a:pt x="1749" y="618"/>
                    <a:pt x="1756" y="618"/>
                  </a:cubicBezTo>
                  <a:cubicBezTo>
                    <a:pt x="1768" y="618"/>
                    <a:pt x="1778" y="610"/>
                    <a:pt x="1784" y="597"/>
                  </a:cubicBezTo>
                  <a:cubicBezTo>
                    <a:pt x="1795" y="586"/>
                    <a:pt x="1795" y="556"/>
                    <a:pt x="1774" y="545"/>
                  </a:cubicBezTo>
                  <a:cubicBezTo>
                    <a:pt x="1397" y="236"/>
                    <a:pt x="877" y="1"/>
                    <a:pt x="3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9"/>
            <p:cNvSpPr/>
            <p:nvPr/>
          </p:nvSpPr>
          <p:spPr>
            <a:xfrm>
              <a:off x="1697350" y="3615375"/>
              <a:ext cx="45125" cy="15550"/>
            </a:xfrm>
            <a:custGeom>
              <a:avLst/>
              <a:gdLst/>
              <a:ahLst/>
              <a:cxnLst/>
              <a:rect l="l" t="t" r="r" b="b"/>
              <a:pathLst>
                <a:path w="1805" h="622" extrusionOk="0">
                  <a:moveTo>
                    <a:pt x="369" y="1"/>
                  </a:moveTo>
                  <a:cubicBezTo>
                    <a:pt x="252" y="1"/>
                    <a:pt x="135" y="13"/>
                    <a:pt x="21" y="40"/>
                  </a:cubicBezTo>
                  <a:cubicBezTo>
                    <a:pt x="0" y="40"/>
                    <a:pt x="10" y="82"/>
                    <a:pt x="21" y="91"/>
                  </a:cubicBezTo>
                  <a:cubicBezTo>
                    <a:pt x="608" y="205"/>
                    <a:pt x="1186" y="380"/>
                    <a:pt x="1733" y="618"/>
                  </a:cubicBezTo>
                  <a:cubicBezTo>
                    <a:pt x="1739" y="621"/>
                    <a:pt x="1745" y="622"/>
                    <a:pt x="1752" y="622"/>
                  </a:cubicBezTo>
                  <a:cubicBezTo>
                    <a:pt x="1769" y="622"/>
                    <a:pt x="1787" y="615"/>
                    <a:pt x="1795" y="607"/>
                  </a:cubicBezTo>
                  <a:cubicBezTo>
                    <a:pt x="1804" y="586"/>
                    <a:pt x="1795" y="556"/>
                    <a:pt x="1784" y="545"/>
                  </a:cubicBezTo>
                  <a:cubicBezTo>
                    <a:pt x="1399" y="236"/>
                    <a:pt x="877" y="1"/>
                    <a:pt x="3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9"/>
            <p:cNvSpPr/>
            <p:nvPr/>
          </p:nvSpPr>
          <p:spPr>
            <a:xfrm>
              <a:off x="1706100" y="3568725"/>
              <a:ext cx="58825" cy="26875"/>
            </a:xfrm>
            <a:custGeom>
              <a:avLst/>
              <a:gdLst/>
              <a:ahLst/>
              <a:cxnLst/>
              <a:rect l="l" t="t" r="r" b="b"/>
              <a:pathLst>
                <a:path w="2353" h="1075" extrusionOk="0">
                  <a:moveTo>
                    <a:pt x="1605" y="178"/>
                  </a:moveTo>
                  <a:cubicBezTo>
                    <a:pt x="1915" y="178"/>
                    <a:pt x="2353" y="286"/>
                    <a:pt x="2022" y="699"/>
                  </a:cubicBezTo>
                  <a:cubicBezTo>
                    <a:pt x="1893" y="864"/>
                    <a:pt x="1641" y="908"/>
                    <a:pt x="1390" y="908"/>
                  </a:cubicBezTo>
                  <a:cubicBezTo>
                    <a:pt x="1200" y="908"/>
                    <a:pt x="1011" y="882"/>
                    <a:pt x="877" y="864"/>
                  </a:cubicBezTo>
                  <a:cubicBezTo>
                    <a:pt x="620" y="834"/>
                    <a:pt x="372" y="793"/>
                    <a:pt x="114" y="761"/>
                  </a:cubicBezTo>
                  <a:cubicBezTo>
                    <a:pt x="393" y="607"/>
                    <a:pt x="682" y="473"/>
                    <a:pt x="980" y="349"/>
                  </a:cubicBezTo>
                  <a:cubicBezTo>
                    <a:pt x="1115" y="287"/>
                    <a:pt x="1269" y="236"/>
                    <a:pt x="1413" y="195"/>
                  </a:cubicBezTo>
                  <a:cubicBezTo>
                    <a:pt x="1460" y="184"/>
                    <a:pt x="1529" y="178"/>
                    <a:pt x="1605" y="178"/>
                  </a:cubicBezTo>
                  <a:close/>
                  <a:moveTo>
                    <a:pt x="1682" y="0"/>
                  </a:moveTo>
                  <a:cubicBezTo>
                    <a:pt x="1614" y="0"/>
                    <a:pt x="1547" y="7"/>
                    <a:pt x="1486" y="19"/>
                  </a:cubicBezTo>
                  <a:cubicBezTo>
                    <a:pt x="939" y="133"/>
                    <a:pt x="434" y="401"/>
                    <a:pt x="22" y="772"/>
                  </a:cubicBezTo>
                  <a:cubicBezTo>
                    <a:pt x="11" y="782"/>
                    <a:pt x="22" y="793"/>
                    <a:pt x="22" y="803"/>
                  </a:cubicBezTo>
                  <a:cubicBezTo>
                    <a:pt x="1" y="834"/>
                    <a:pt x="11" y="875"/>
                    <a:pt x="42" y="896"/>
                  </a:cubicBezTo>
                  <a:cubicBezTo>
                    <a:pt x="52" y="906"/>
                    <a:pt x="63" y="906"/>
                    <a:pt x="63" y="906"/>
                  </a:cubicBezTo>
                  <a:cubicBezTo>
                    <a:pt x="478" y="971"/>
                    <a:pt x="907" y="1075"/>
                    <a:pt x="1327" y="1075"/>
                  </a:cubicBezTo>
                  <a:cubicBezTo>
                    <a:pt x="1439" y="1075"/>
                    <a:pt x="1550" y="1067"/>
                    <a:pt x="1661" y="1050"/>
                  </a:cubicBezTo>
                  <a:cubicBezTo>
                    <a:pt x="1970" y="999"/>
                    <a:pt x="2352" y="813"/>
                    <a:pt x="2300" y="431"/>
                  </a:cubicBezTo>
                  <a:cubicBezTo>
                    <a:pt x="2267" y="115"/>
                    <a:pt x="1965" y="0"/>
                    <a:pt x="16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9"/>
            <p:cNvSpPr/>
            <p:nvPr/>
          </p:nvSpPr>
          <p:spPr>
            <a:xfrm>
              <a:off x="1666925" y="3541450"/>
              <a:ext cx="43325" cy="49675"/>
            </a:xfrm>
            <a:custGeom>
              <a:avLst/>
              <a:gdLst/>
              <a:ahLst/>
              <a:cxnLst/>
              <a:rect l="l" t="t" r="r" b="b"/>
              <a:pathLst>
                <a:path w="1733" h="1987" extrusionOk="0">
                  <a:moveTo>
                    <a:pt x="539" y="163"/>
                  </a:moveTo>
                  <a:cubicBezTo>
                    <a:pt x="739" y="163"/>
                    <a:pt x="1009" y="413"/>
                    <a:pt x="1094" y="543"/>
                  </a:cubicBezTo>
                  <a:cubicBezTo>
                    <a:pt x="1176" y="667"/>
                    <a:pt x="1248" y="801"/>
                    <a:pt x="1321" y="945"/>
                  </a:cubicBezTo>
                  <a:cubicBezTo>
                    <a:pt x="1444" y="1234"/>
                    <a:pt x="1568" y="1533"/>
                    <a:pt x="1660" y="1842"/>
                  </a:cubicBezTo>
                  <a:cubicBezTo>
                    <a:pt x="1465" y="1687"/>
                    <a:pt x="1248" y="1543"/>
                    <a:pt x="1032" y="1389"/>
                  </a:cubicBezTo>
                  <a:cubicBezTo>
                    <a:pt x="774" y="1213"/>
                    <a:pt x="269" y="862"/>
                    <a:pt x="299" y="491"/>
                  </a:cubicBezTo>
                  <a:lnTo>
                    <a:pt x="310" y="491"/>
                  </a:lnTo>
                  <a:cubicBezTo>
                    <a:pt x="329" y="248"/>
                    <a:pt x="422" y="163"/>
                    <a:pt x="539" y="163"/>
                  </a:cubicBezTo>
                  <a:close/>
                  <a:moveTo>
                    <a:pt x="574" y="1"/>
                  </a:moveTo>
                  <a:cubicBezTo>
                    <a:pt x="476" y="1"/>
                    <a:pt x="379" y="33"/>
                    <a:pt x="289" y="110"/>
                  </a:cubicBezTo>
                  <a:cubicBezTo>
                    <a:pt x="1" y="368"/>
                    <a:pt x="145" y="749"/>
                    <a:pt x="341" y="997"/>
                  </a:cubicBezTo>
                  <a:cubicBezTo>
                    <a:pt x="670" y="1419"/>
                    <a:pt x="1165" y="1677"/>
                    <a:pt x="1598" y="1976"/>
                  </a:cubicBezTo>
                  <a:cubicBezTo>
                    <a:pt x="1612" y="1983"/>
                    <a:pt x="1626" y="1986"/>
                    <a:pt x="1639" y="1986"/>
                  </a:cubicBezTo>
                  <a:cubicBezTo>
                    <a:pt x="1665" y="1986"/>
                    <a:pt x="1688" y="1973"/>
                    <a:pt x="1702" y="1946"/>
                  </a:cubicBezTo>
                  <a:cubicBezTo>
                    <a:pt x="1702" y="1946"/>
                    <a:pt x="1712" y="1935"/>
                    <a:pt x="1712" y="1925"/>
                  </a:cubicBezTo>
                  <a:cubicBezTo>
                    <a:pt x="1722" y="1925"/>
                    <a:pt x="1733" y="1925"/>
                    <a:pt x="1733" y="1914"/>
                  </a:cubicBezTo>
                  <a:cubicBezTo>
                    <a:pt x="1681" y="1357"/>
                    <a:pt x="1485" y="821"/>
                    <a:pt x="1165" y="358"/>
                  </a:cubicBezTo>
                  <a:cubicBezTo>
                    <a:pt x="1035" y="177"/>
                    <a:pt x="804" y="1"/>
                    <a:pt x="5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9"/>
            <p:cNvSpPr/>
            <p:nvPr/>
          </p:nvSpPr>
          <p:spPr>
            <a:xfrm>
              <a:off x="1621800" y="2894575"/>
              <a:ext cx="390325" cy="639050"/>
            </a:xfrm>
            <a:custGeom>
              <a:avLst/>
              <a:gdLst/>
              <a:ahLst/>
              <a:cxnLst/>
              <a:rect l="l" t="t" r="r" b="b"/>
              <a:pathLst>
                <a:path w="15613" h="25562" extrusionOk="0">
                  <a:moveTo>
                    <a:pt x="7601" y="1"/>
                  </a:moveTo>
                  <a:cubicBezTo>
                    <a:pt x="7601" y="1"/>
                    <a:pt x="6311" y="1857"/>
                    <a:pt x="6827" y="4723"/>
                  </a:cubicBezTo>
                  <a:cubicBezTo>
                    <a:pt x="6868" y="4971"/>
                    <a:pt x="5486" y="12652"/>
                    <a:pt x="5156" y="13106"/>
                  </a:cubicBezTo>
                  <a:cubicBezTo>
                    <a:pt x="4652" y="13797"/>
                    <a:pt x="1" y="22644"/>
                    <a:pt x="1" y="22644"/>
                  </a:cubicBezTo>
                  <a:lnTo>
                    <a:pt x="5683" y="25562"/>
                  </a:lnTo>
                  <a:cubicBezTo>
                    <a:pt x="5683" y="25562"/>
                    <a:pt x="10220" y="17365"/>
                    <a:pt x="10962" y="14735"/>
                  </a:cubicBezTo>
                  <a:cubicBezTo>
                    <a:pt x="11457" y="12982"/>
                    <a:pt x="13694" y="3589"/>
                    <a:pt x="13694" y="3589"/>
                  </a:cubicBezTo>
                  <a:cubicBezTo>
                    <a:pt x="15220" y="2372"/>
                    <a:pt x="15612" y="1"/>
                    <a:pt x="1561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9"/>
            <p:cNvSpPr/>
            <p:nvPr/>
          </p:nvSpPr>
          <p:spPr>
            <a:xfrm>
              <a:off x="1824700" y="2906850"/>
              <a:ext cx="56725" cy="47300"/>
            </a:xfrm>
            <a:custGeom>
              <a:avLst/>
              <a:gdLst/>
              <a:ahLst/>
              <a:cxnLst/>
              <a:rect l="l" t="t" r="r" b="b"/>
              <a:pathLst>
                <a:path w="2269" h="1892" extrusionOk="0">
                  <a:moveTo>
                    <a:pt x="2241" y="0"/>
                  </a:moveTo>
                  <a:cubicBezTo>
                    <a:pt x="2234" y="0"/>
                    <a:pt x="2227" y="5"/>
                    <a:pt x="2227" y="14"/>
                  </a:cubicBezTo>
                  <a:cubicBezTo>
                    <a:pt x="2114" y="479"/>
                    <a:pt x="1856" y="891"/>
                    <a:pt x="1495" y="1190"/>
                  </a:cubicBezTo>
                  <a:cubicBezTo>
                    <a:pt x="1082" y="1499"/>
                    <a:pt x="598" y="1696"/>
                    <a:pt x="83" y="1747"/>
                  </a:cubicBezTo>
                  <a:cubicBezTo>
                    <a:pt x="0" y="1757"/>
                    <a:pt x="0" y="1891"/>
                    <a:pt x="83" y="1891"/>
                  </a:cubicBezTo>
                  <a:cubicBezTo>
                    <a:pt x="1134" y="1850"/>
                    <a:pt x="2166" y="1128"/>
                    <a:pt x="2269" y="25"/>
                  </a:cubicBezTo>
                  <a:cubicBezTo>
                    <a:pt x="2263" y="8"/>
                    <a:pt x="2251" y="0"/>
                    <a:pt x="22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9"/>
            <p:cNvSpPr/>
            <p:nvPr/>
          </p:nvSpPr>
          <p:spPr>
            <a:xfrm>
              <a:off x="1936625" y="2965200"/>
              <a:ext cx="52800" cy="35675"/>
            </a:xfrm>
            <a:custGeom>
              <a:avLst/>
              <a:gdLst/>
              <a:ahLst/>
              <a:cxnLst/>
              <a:rect l="l" t="t" r="r" b="b"/>
              <a:pathLst>
                <a:path w="2112" h="1427" extrusionOk="0">
                  <a:moveTo>
                    <a:pt x="2081" y="1"/>
                  </a:moveTo>
                  <a:cubicBezTo>
                    <a:pt x="1710" y="176"/>
                    <a:pt x="1349" y="382"/>
                    <a:pt x="1019" y="629"/>
                  </a:cubicBezTo>
                  <a:cubicBezTo>
                    <a:pt x="668" y="867"/>
                    <a:pt x="349" y="1145"/>
                    <a:pt x="8" y="1403"/>
                  </a:cubicBezTo>
                  <a:cubicBezTo>
                    <a:pt x="0" y="1411"/>
                    <a:pt x="5" y="1426"/>
                    <a:pt x="18" y="1426"/>
                  </a:cubicBezTo>
                  <a:cubicBezTo>
                    <a:pt x="22" y="1426"/>
                    <a:pt x="25" y="1426"/>
                    <a:pt x="29" y="1424"/>
                  </a:cubicBezTo>
                  <a:cubicBezTo>
                    <a:pt x="379" y="1197"/>
                    <a:pt x="761" y="1001"/>
                    <a:pt x="1101" y="764"/>
                  </a:cubicBezTo>
                  <a:cubicBezTo>
                    <a:pt x="1452" y="547"/>
                    <a:pt x="1792" y="310"/>
                    <a:pt x="2102" y="31"/>
                  </a:cubicBezTo>
                  <a:cubicBezTo>
                    <a:pt x="2112" y="22"/>
                    <a:pt x="2091" y="1"/>
                    <a:pt x="20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9"/>
            <p:cNvSpPr/>
            <p:nvPr/>
          </p:nvSpPr>
          <p:spPr>
            <a:xfrm>
              <a:off x="1958750" y="2910150"/>
              <a:ext cx="31700" cy="75200"/>
            </a:xfrm>
            <a:custGeom>
              <a:avLst/>
              <a:gdLst/>
              <a:ahLst/>
              <a:cxnLst/>
              <a:rect l="l" t="t" r="r" b="b"/>
              <a:pathLst>
                <a:path w="1268" h="3008" extrusionOk="0">
                  <a:moveTo>
                    <a:pt x="1258" y="0"/>
                  </a:moveTo>
                  <a:cubicBezTo>
                    <a:pt x="1255" y="0"/>
                    <a:pt x="1251" y="3"/>
                    <a:pt x="1247" y="6"/>
                  </a:cubicBezTo>
                  <a:cubicBezTo>
                    <a:pt x="1196" y="254"/>
                    <a:pt x="1134" y="491"/>
                    <a:pt x="1082" y="739"/>
                  </a:cubicBezTo>
                  <a:cubicBezTo>
                    <a:pt x="1031" y="986"/>
                    <a:pt x="1000" y="1202"/>
                    <a:pt x="938" y="1429"/>
                  </a:cubicBezTo>
                  <a:cubicBezTo>
                    <a:pt x="887" y="1646"/>
                    <a:pt x="784" y="1842"/>
                    <a:pt x="619" y="1997"/>
                  </a:cubicBezTo>
                  <a:cubicBezTo>
                    <a:pt x="536" y="2079"/>
                    <a:pt x="433" y="2151"/>
                    <a:pt x="340" y="2233"/>
                  </a:cubicBezTo>
                  <a:cubicBezTo>
                    <a:pt x="289" y="2275"/>
                    <a:pt x="237" y="2306"/>
                    <a:pt x="175" y="2347"/>
                  </a:cubicBezTo>
                  <a:cubicBezTo>
                    <a:pt x="175" y="2316"/>
                    <a:pt x="196" y="2285"/>
                    <a:pt x="196" y="2254"/>
                  </a:cubicBezTo>
                  <a:cubicBezTo>
                    <a:pt x="216" y="2162"/>
                    <a:pt x="227" y="2068"/>
                    <a:pt x="248" y="1976"/>
                  </a:cubicBezTo>
                  <a:lnTo>
                    <a:pt x="340" y="1357"/>
                  </a:lnTo>
                  <a:cubicBezTo>
                    <a:pt x="402" y="955"/>
                    <a:pt x="464" y="553"/>
                    <a:pt x="546" y="151"/>
                  </a:cubicBezTo>
                  <a:cubicBezTo>
                    <a:pt x="546" y="140"/>
                    <a:pt x="541" y="135"/>
                    <a:pt x="536" y="135"/>
                  </a:cubicBezTo>
                  <a:cubicBezTo>
                    <a:pt x="531" y="135"/>
                    <a:pt x="526" y="140"/>
                    <a:pt x="526" y="151"/>
                  </a:cubicBezTo>
                  <a:cubicBezTo>
                    <a:pt x="422" y="542"/>
                    <a:pt x="309" y="934"/>
                    <a:pt x="227" y="1337"/>
                  </a:cubicBezTo>
                  <a:cubicBezTo>
                    <a:pt x="175" y="1532"/>
                    <a:pt x="31" y="2512"/>
                    <a:pt x="21" y="2574"/>
                  </a:cubicBezTo>
                  <a:cubicBezTo>
                    <a:pt x="10" y="2636"/>
                    <a:pt x="10" y="2718"/>
                    <a:pt x="0" y="2780"/>
                  </a:cubicBezTo>
                  <a:lnTo>
                    <a:pt x="0" y="2996"/>
                  </a:lnTo>
                  <a:cubicBezTo>
                    <a:pt x="10" y="3007"/>
                    <a:pt x="21" y="3007"/>
                    <a:pt x="31" y="3007"/>
                  </a:cubicBezTo>
                  <a:lnTo>
                    <a:pt x="41" y="2996"/>
                  </a:lnTo>
                  <a:cubicBezTo>
                    <a:pt x="62" y="2935"/>
                    <a:pt x="83" y="2863"/>
                    <a:pt x="103" y="2790"/>
                  </a:cubicBezTo>
                  <a:cubicBezTo>
                    <a:pt x="113" y="2718"/>
                    <a:pt x="134" y="2646"/>
                    <a:pt x="144" y="2584"/>
                  </a:cubicBezTo>
                  <a:cubicBezTo>
                    <a:pt x="144" y="2553"/>
                    <a:pt x="154" y="2533"/>
                    <a:pt x="154" y="2502"/>
                  </a:cubicBezTo>
                  <a:cubicBezTo>
                    <a:pt x="248" y="2440"/>
                    <a:pt x="340" y="2368"/>
                    <a:pt x="433" y="2306"/>
                  </a:cubicBezTo>
                  <a:cubicBezTo>
                    <a:pt x="516" y="2233"/>
                    <a:pt x="619" y="2172"/>
                    <a:pt x="711" y="2089"/>
                  </a:cubicBezTo>
                  <a:cubicBezTo>
                    <a:pt x="876" y="1945"/>
                    <a:pt x="1000" y="1759"/>
                    <a:pt x="1062" y="1543"/>
                  </a:cubicBezTo>
                  <a:cubicBezTo>
                    <a:pt x="1114" y="1316"/>
                    <a:pt x="1155" y="1089"/>
                    <a:pt x="1176" y="852"/>
                  </a:cubicBezTo>
                  <a:cubicBezTo>
                    <a:pt x="1206" y="574"/>
                    <a:pt x="1227" y="306"/>
                    <a:pt x="1268" y="27"/>
                  </a:cubicBezTo>
                  <a:cubicBezTo>
                    <a:pt x="1268" y="7"/>
                    <a:pt x="1264" y="0"/>
                    <a:pt x="12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9"/>
            <p:cNvSpPr/>
            <p:nvPr/>
          </p:nvSpPr>
          <p:spPr>
            <a:xfrm>
              <a:off x="1641975" y="3434825"/>
              <a:ext cx="128850" cy="67475"/>
            </a:xfrm>
            <a:custGeom>
              <a:avLst/>
              <a:gdLst/>
              <a:ahLst/>
              <a:cxnLst/>
              <a:rect l="l" t="t" r="r" b="b"/>
              <a:pathLst>
                <a:path w="5154" h="2699" extrusionOk="0">
                  <a:moveTo>
                    <a:pt x="13" y="0"/>
                  </a:moveTo>
                  <a:cubicBezTo>
                    <a:pt x="5" y="0"/>
                    <a:pt x="0" y="15"/>
                    <a:pt x="9" y="24"/>
                  </a:cubicBezTo>
                  <a:cubicBezTo>
                    <a:pt x="349" y="199"/>
                    <a:pt x="669" y="405"/>
                    <a:pt x="999" y="590"/>
                  </a:cubicBezTo>
                  <a:cubicBezTo>
                    <a:pt x="1339" y="776"/>
                    <a:pt x="1659" y="952"/>
                    <a:pt x="1989" y="1127"/>
                  </a:cubicBezTo>
                  <a:cubicBezTo>
                    <a:pt x="2648" y="1488"/>
                    <a:pt x="3318" y="1828"/>
                    <a:pt x="3999" y="2158"/>
                  </a:cubicBezTo>
                  <a:cubicBezTo>
                    <a:pt x="4195" y="2240"/>
                    <a:pt x="4381" y="2333"/>
                    <a:pt x="4566" y="2426"/>
                  </a:cubicBezTo>
                  <a:cubicBezTo>
                    <a:pt x="4659" y="2478"/>
                    <a:pt x="4762" y="2519"/>
                    <a:pt x="4855" y="2570"/>
                  </a:cubicBezTo>
                  <a:cubicBezTo>
                    <a:pt x="4947" y="2622"/>
                    <a:pt x="5030" y="2663"/>
                    <a:pt x="5123" y="2694"/>
                  </a:cubicBezTo>
                  <a:cubicBezTo>
                    <a:pt x="5126" y="2698"/>
                    <a:pt x="5130" y="2699"/>
                    <a:pt x="5133" y="2699"/>
                  </a:cubicBezTo>
                  <a:cubicBezTo>
                    <a:pt x="5140" y="2699"/>
                    <a:pt x="5147" y="2694"/>
                    <a:pt x="5154" y="2694"/>
                  </a:cubicBezTo>
                  <a:cubicBezTo>
                    <a:pt x="5154" y="2684"/>
                    <a:pt x="5154" y="2663"/>
                    <a:pt x="5144" y="2663"/>
                  </a:cubicBezTo>
                  <a:cubicBezTo>
                    <a:pt x="4999" y="2560"/>
                    <a:pt x="4834" y="2488"/>
                    <a:pt x="4690" y="2405"/>
                  </a:cubicBezTo>
                  <a:cubicBezTo>
                    <a:pt x="4535" y="2323"/>
                    <a:pt x="4349" y="2220"/>
                    <a:pt x="4175" y="2117"/>
                  </a:cubicBezTo>
                  <a:cubicBezTo>
                    <a:pt x="3854" y="1931"/>
                    <a:pt x="3525" y="1756"/>
                    <a:pt x="3195" y="1580"/>
                  </a:cubicBezTo>
                  <a:cubicBezTo>
                    <a:pt x="2535" y="1220"/>
                    <a:pt x="1865" y="879"/>
                    <a:pt x="1184" y="549"/>
                  </a:cubicBezTo>
                  <a:lnTo>
                    <a:pt x="617" y="292"/>
                  </a:lnTo>
                  <a:cubicBezTo>
                    <a:pt x="421" y="189"/>
                    <a:pt x="215" y="106"/>
                    <a:pt x="19" y="3"/>
                  </a:cubicBezTo>
                  <a:cubicBezTo>
                    <a:pt x="17" y="1"/>
                    <a:pt x="15"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9"/>
            <p:cNvSpPr/>
            <p:nvPr/>
          </p:nvSpPr>
          <p:spPr>
            <a:xfrm>
              <a:off x="1665200" y="2883025"/>
              <a:ext cx="175675" cy="545125"/>
            </a:xfrm>
            <a:custGeom>
              <a:avLst/>
              <a:gdLst/>
              <a:ahLst/>
              <a:cxnLst/>
              <a:rect l="l" t="t" r="r" b="b"/>
              <a:pathLst>
                <a:path w="7027" h="21805" extrusionOk="0">
                  <a:moveTo>
                    <a:pt x="7009" y="0"/>
                  </a:moveTo>
                  <a:cubicBezTo>
                    <a:pt x="7006" y="0"/>
                    <a:pt x="7002" y="3"/>
                    <a:pt x="6999" y="9"/>
                  </a:cubicBezTo>
                  <a:cubicBezTo>
                    <a:pt x="6163" y="1040"/>
                    <a:pt x="5700" y="2319"/>
                    <a:pt x="5679" y="3648"/>
                  </a:cubicBezTo>
                  <a:cubicBezTo>
                    <a:pt x="5668" y="3999"/>
                    <a:pt x="5700" y="4340"/>
                    <a:pt x="5751" y="4690"/>
                  </a:cubicBezTo>
                  <a:cubicBezTo>
                    <a:pt x="5823" y="5071"/>
                    <a:pt x="5854" y="5453"/>
                    <a:pt x="5854" y="5834"/>
                  </a:cubicBezTo>
                  <a:cubicBezTo>
                    <a:pt x="5823" y="6237"/>
                    <a:pt x="5771" y="6639"/>
                    <a:pt x="5689" y="7030"/>
                  </a:cubicBezTo>
                  <a:cubicBezTo>
                    <a:pt x="5617" y="7422"/>
                    <a:pt x="5545" y="7814"/>
                    <a:pt x="5462" y="8217"/>
                  </a:cubicBezTo>
                  <a:cubicBezTo>
                    <a:pt x="5308" y="8990"/>
                    <a:pt x="5143" y="9773"/>
                    <a:pt x="4967" y="10547"/>
                  </a:cubicBezTo>
                  <a:cubicBezTo>
                    <a:pt x="4792" y="11310"/>
                    <a:pt x="4617" y="12083"/>
                    <a:pt x="4410" y="12846"/>
                  </a:cubicBezTo>
                  <a:cubicBezTo>
                    <a:pt x="4225" y="13579"/>
                    <a:pt x="3915" y="14269"/>
                    <a:pt x="3514" y="14908"/>
                  </a:cubicBezTo>
                  <a:cubicBezTo>
                    <a:pt x="3122" y="15558"/>
                    <a:pt x="2740" y="16228"/>
                    <a:pt x="2389" y="16909"/>
                  </a:cubicBezTo>
                  <a:cubicBezTo>
                    <a:pt x="2029" y="17621"/>
                    <a:pt x="1667" y="18342"/>
                    <a:pt x="1317" y="19064"/>
                  </a:cubicBezTo>
                  <a:cubicBezTo>
                    <a:pt x="1142" y="19425"/>
                    <a:pt x="966" y="19775"/>
                    <a:pt x="791" y="20137"/>
                  </a:cubicBezTo>
                  <a:cubicBezTo>
                    <a:pt x="616" y="20497"/>
                    <a:pt x="430" y="20858"/>
                    <a:pt x="265" y="21230"/>
                  </a:cubicBezTo>
                  <a:cubicBezTo>
                    <a:pt x="183" y="21415"/>
                    <a:pt x="90" y="21601"/>
                    <a:pt x="8" y="21776"/>
                  </a:cubicBezTo>
                  <a:cubicBezTo>
                    <a:pt x="0" y="21790"/>
                    <a:pt x="8" y="21805"/>
                    <a:pt x="17" y="21805"/>
                  </a:cubicBezTo>
                  <a:cubicBezTo>
                    <a:pt x="21" y="21805"/>
                    <a:pt x="25" y="21802"/>
                    <a:pt x="28" y="21796"/>
                  </a:cubicBezTo>
                  <a:cubicBezTo>
                    <a:pt x="214" y="21436"/>
                    <a:pt x="410" y="21085"/>
                    <a:pt x="595" y="20724"/>
                  </a:cubicBezTo>
                  <a:cubicBezTo>
                    <a:pt x="791" y="20363"/>
                    <a:pt x="966" y="20023"/>
                    <a:pt x="1152" y="19672"/>
                  </a:cubicBezTo>
                  <a:cubicBezTo>
                    <a:pt x="1513" y="18961"/>
                    <a:pt x="1884" y="18239"/>
                    <a:pt x="2235" y="17527"/>
                  </a:cubicBezTo>
                  <a:cubicBezTo>
                    <a:pt x="2596" y="16806"/>
                    <a:pt x="2936" y="16125"/>
                    <a:pt x="3338" y="15455"/>
                  </a:cubicBezTo>
                  <a:cubicBezTo>
                    <a:pt x="3720" y="14826"/>
                    <a:pt x="4112" y="14197"/>
                    <a:pt x="4348" y="13496"/>
                  </a:cubicBezTo>
                  <a:cubicBezTo>
                    <a:pt x="4586" y="12795"/>
                    <a:pt x="4761" y="12011"/>
                    <a:pt x="4937" y="11269"/>
                  </a:cubicBezTo>
                  <a:cubicBezTo>
                    <a:pt x="5111" y="10495"/>
                    <a:pt x="5287" y="9722"/>
                    <a:pt x="5452" y="8939"/>
                  </a:cubicBezTo>
                  <a:cubicBezTo>
                    <a:pt x="5617" y="8155"/>
                    <a:pt x="5782" y="7371"/>
                    <a:pt x="5906" y="6588"/>
                  </a:cubicBezTo>
                  <a:cubicBezTo>
                    <a:pt x="5978" y="6216"/>
                    <a:pt x="5998" y="5834"/>
                    <a:pt x="5978" y="5453"/>
                  </a:cubicBezTo>
                  <a:cubicBezTo>
                    <a:pt x="5947" y="5071"/>
                    <a:pt x="5854" y="4690"/>
                    <a:pt x="5823" y="4308"/>
                  </a:cubicBezTo>
                  <a:cubicBezTo>
                    <a:pt x="5700" y="2958"/>
                    <a:pt x="6019" y="1597"/>
                    <a:pt x="6751" y="442"/>
                  </a:cubicBezTo>
                  <a:cubicBezTo>
                    <a:pt x="6834" y="298"/>
                    <a:pt x="6926" y="163"/>
                    <a:pt x="7019" y="30"/>
                  </a:cubicBezTo>
                  <a:cubicBezTo>
                    <a:pt x="7026" y="15"/>
                    <a:pt x="7018" y="0"/>
                    <a:pt x="70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9"/>
            <p:cNvSpPr/>
            <p:nvPr/>
          </p:nvSpPr>
          <p:spPr>
            <a:xfrm>
              <a:off x="1850975" y="2486500"/>
              <a:ext cx="183825" cy="190775"/>
            </a:xfrm>
            <a:custGeom>
              <a:avLst/>
              <a:gdLst/>
              <a:ahLst/>
              <a:cxnLst/>
              <a:rect l="l" t="t" r="r" b="b"/>
              <a:pathLst>
                <a:path w="7353" h="7631" extrusionOk="0">
                  <a:moveTo>
                    <a:pt x="3682" y="0"/>
                  </a:moveTo>
                  <a:cubicBezTo>
                    <a:pt x="1651" y="0"/>
                    <a:pt x="1" y="1702"/>
                    <a:pt x="1" y="3816"/>
                  </a:cubicBezTo>
                  <a:cubicBezTo>
                    <a:pt x="1" y="5919"/>
                    <a:pt x="1651" y="7631"/>
                    <a:pt x="3682" y="7631"/>
                  </a:cubicBezTo>
                  <a:cubicBezTo>
                    <a:pt x="5703" y="7631"/>
                    <a:pt x="7352" y="5919"/>
                    <a:pt x="7352" y="3816"/>
                  </a:cubicBezTo>
                  <a:cubicBezTo>
                    <a:pt x="7352" y="1702"/>
                    <a:pt x="5703" y="0"/>
                    <a:pt x="36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a:off x="1873675" y="2637825"/>
              <a:ext cx="25275" cy="25525"/>
            </a:xfrm>
            <a:custGeom>
              <a:avLst/>
              <a:gdLst/>
              <a:ahLst/>
              <a:cxnLst/>
              <a:rect l="l" t="t" r="r" b="b"/>
              <a:pathLst>
                <a:path w="1011" h="1021" extrusionOk="0">
                  <a:moveTo>
                    <a:pt x="505" y="1"/>
                  </a:moveTo>
                  <a:cubicBezTo>
                    <a:pt x="227" y="1"/>
                    <a:pt x="0" y="227"/>
                    <a:pt x="0" y="516"/>
                  </a:cubicBezTo>
                  <a:cubicBezTo>
                    <a:pt x="0" y="794"/>
                    <a:pt x="227" y="1021"/>
                    <a:pt x="505" y="1021"/>
                  </a:cubicBezTo>
                  <a:cubicBezTo>
                    <a:pt x="784" y="1021"/>
                    <a:pt x="1011" y="794"/>
                    <a:pt x="1011" y="516"/>
                  </a:cubicBezTo>
                  <a:lnTo>
                    <a:pt x="1011" y="505"/>
                  </a:lnTo>
                  <a:cubicBezTo>
                    <a:pt x="1011" y="227"/>
                    <a:pt x="784" y="1"/>
                    <a:pt x="5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a:off x="2007725" y="2618750"/>
              <a:ext cx="25525" cy="25525"/>
            </a:xfrm>
            <a:custGeom>
              <a:avLst/>
              <a:gdLst/>
              <a:ahLst/>
              <a:cxnLst/>
              <a:rect l="l" t="t" r="r" b="b"/>
              <a:pathLst>
                <a:path w="1021" h="1021" extrusionOk="0">
                  <a:moveTo>
                    <a:pt x="505" y="0"/>
                  </a:moveTo>
                  <a:cubicBezTo>
                    <a:pt x="227" y="10"/>
                    <a:pt x="0" y="237"/>
                    <a:pt x="0" y="516"/>
                  </a:cubicBezTo>
                  <a:cubicBezTo>
                    <a:pt x="0" y="794"/>
                    <a:pt x="237" y="1021"/>
                    <a:pt x="516" y="1021"/>
                  </a:cubicBezTo>
                  <a:cubicBezTo>
                    <a:pt x="794" y="1021"/>
                    <a:pt x="1021" y="794"/>
                    <a:pt x="1021" y="505"/>
                  </a:cubicBezTo>
                  <a:cubicBezTo>
                    <a:pt x="1021" y="227"/>
                    <a:pt x="794" y="0"/>
                    <a:pt x="5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9"/>
            <p:cNvSpPr/>
            <p:nvPr/>
          </p:nvSpPr>
          <p:spPr>
            <a:xfrm>
              <a:off x="2020350" y="2559700"/>
              <a:ext cx="25550" cy="25575"/>
            </a:xfrm>
            <a:custGeom>
              <a:avLst/>
              <a:gdLst/>
              <a:ahLst/>
              <a:cxnLst/>
              <a:rect l="l" t="t" r="r" b="b"/>
              <a:pathLst>
                <a:path w="1022" h="1023" extrusionOk="0">
                  <a:moveTo>
                    <a:pt x="516" y="1"/>
                  </a:moveTo>
                  <a:cubicBezTo>
                    <a:pt x="227" y="1"/>
                    <a:pt x="0" y="228"/>
                    <a:pt x="0" y="506"/>
                  </a:cubicBezTo>
                  <a:cubicBezTo>
                    <a:pt x="0" y="795"/>
                    <a:pt x="227" y="1022"/>
                    <a:pt x="516" y="1022"/>
                  </a:cubicBezTo>
                  <a:cubicBezTo>
                    <a:pt x="794" y="1022"/>
                    <a:pt x="1021" y="795"/>
                    <a:pt x="1021" y="506"/>
                  </a:cubicBezTo>
                  <a:cubicBezTo>
                    <a:pt x="1021" y="228"/>
                    <a:pt x="794" y="1"/>
                    <a:pt x="5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9"/>
            <p:cNvSpPr/>
            <p:nvPr/>
          </p:nvSpPr>
          <p:spPr>
            <a:xfrm>
              <a:off x="1844525" y="2548375"/>
              <a:ext cx="25550" cy="25275"/>
            </a:xfrm>
            <a:custGeom>
              <a:avLst/>
              <a:gdLst/>
              <a:ahLst/>
              <a:cxnLst/>
              <a:rect l="l" t="t" r="r" b="b"/>
              <a:pathLst>
                <a:path w="1022" h="1011" extrusionOk="0">
                  <a:moveTo>
                    <a:pt x="516" y="0"/>
                  </a:moveTo>
                  <a:cubicBezTo>
                    <a:pt x="228" y="0"/>
                    <a:pt x="1" y="227"/>
                    <a:pt x="11" y="506"/>
                  </a:cubicBezTo>
                  <a:cubicBezTo>
                    <a:pt x="11" y="784"/>
                    <a:pt x="238" y="1011"/>
                    <a:pt x="516" y="1011"/>
                  </a:cubicBezTo>
                  <a:cubicBezTo>
                    <a:pt x="795" y="1011"/>
                    <a:pt x="1022" y="784"/>
                    <a:pt x="1022" y="506"/>
                  </a:cubicBezTo>
                  <a:cubicBezTo>
                    <a:pt x="1022" y="227"/>
                    <a:pt x="795" y="0"/>
                    <a:pt x="5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9"/>
            <p:cNvSpPr/>
            <p:nvPr/>
          </p:nvSpPr>
          <p:spPr>
            <a:xfrm>
              <a:off x="1861025" y="2514100"/>
              <a:ext cx="25300" cy="25525"/>
            </a:xfrm>
            <a:custGeom>
              <a:avLst/>
              <a:gdLst/>
              <a:ahLst/>
              <a:cxnLst/>
              <a:rect l="l" t="t" r="r" b="b"/>
              <a:pathLst>
                <a:path w="1012" h="1021" extrusionOk="0">
                  <a:moveTo>
                    <a:pt x="506" y="0"/>
                  </a:moveTo>
                  <a:cubicBezTo>
                    <a:pt x="227" y="0"/>
                    <a:pt x="1" y="227"/>
                    <a:pt x="1" y="516"/>
                  </a:cubicBezTo>
                  <a:cubicBezTo>
                    <a:pt x="1" y="794"/>
                    <a:pt x="227" y="1020"/>
                    <a:pt x="506" y="1020"/>
                  </a:cubicBezTo>
                  <a:cubicBezTo>
                    <a:pt x="784" y="1020"/>
                    <a:pt x="1011" y="794"/>
                    <a:pt x="1011" y="516"/>
                  </a:cubicBezTo>
                  <a:cubicBezTo>
                    <a:pt x="1011" y="227"/>
                    <a:pt x="784" y="0"/>
                    <a:pt x="5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9"/>
            <p:cNvSpPr/>
            <p:nvPr/>
          </p:nvSpPr>
          <p:spPr>
            <a:xfrm>
              <a:off x="1876250" y="2499900"/>
              <a:ext cx="25525" cy="25300"/>
            </a:xfrm>
            <a:custGeom>
              <a:avLst/>
              <a:gdLst/>
              <a:ahLst/>
              <a:cxnLst/>
              <a:rect l="l" t="t" r="r" b="b"/>
              <a:pathLst>
                <a:path w="1021" h="1012" extrusionOk="0">
                  <a:moveTo>
                    <a:pt x="505" y="1"/>
                  </a:moveTo>
                  <a:cubicBezTo>
                    <a:pt x="227" y="1"/>
                    <a:pt x="0" y="227"/>
                    <a:pt x="0" y="506"/>
                  </a:cubicBezTo>
                  <a:cubicBezTo>
                    <a:pt x="0" y="784"/>
                    <a:pt x="227" y="1011"/>
                    <a:pt x="516" y="1011"/>
                  </a:cubicBezTo>
                  <a:cubicBezTo>
                    <a:pt x="794" y="1011"/>
                    <a:pt x="1021" y="784"/>
                    <a:pt x="1021" y="506"/>
                  </a:cubicBezTo>
                  <a:cubicBezTo>
                    <a:pt x="1011" y="227"/>
                    <a:pt x="794" y="1"/>
                    <a:pt x="5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9"/>
            <p:cNvSpPr/>
            <p:nvPr/>
          </p:nvSpPr>
          <p:spPr>
            <a:xfrm>
              <a:off x="1891450" y="2484175"/>
              <a:ext cx="25550" cy="25300"/>
            </a:xfrm>
            <a:custGeom>
              <a:avLst/>
              <a:gdLst/>
              <a:ahLst/>
              <a:cxnLst/>
              <a:rect l="l" t="t" r="r" b="b"/>
              <a:pathLst>
                <a:path w="1022" h="1012" extrusionOk="0">
                  <a:moveTo>
                    <a:pt x="506" y="1"/>
                  </a:moveTo>
                  <a:cubicBezTo>
                    <a:pt x="227" y="1"/>
                    <a:pt x="0" y="228"/>
                    <a:pt x="0" y="506"/>
                  </a:cubicBezTo>
                  <a:cubicBezTo>
                    <a:pt x="0" y="785"/>
                    <a:pt x="227" y="1011"/>
                    <a:pt x="506" y="1011"/>
                  </a:cubicBezTo>
                  <a:cubicBezTo>
                    <a:pt x="795" y="1011"/>
                    <a:pt x="1022" y="785"/>
                    <a:pt x="1022" y="506"/>
                  </a:cubicBezTo>
                  <a:cubicBezTo>
                    <a:pt x="1022" y="228"/>
                    <a:pt x="795" y="1"/>
                    <a:pt x="5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a:off x="1911550" y="2481850"/>
              <a:ext cx="25300" cy="25550"/>
            </a:xfrm>
            <a:custGeom>
              <a:avLst/>
              <a:gdLst/>
              <a:ahLst/>
              <a:cxnLst/>
              <a:rect l="l" t="t" r="r" b="b"/>
              <a:pathLst>
                <a:path w="1012" h="1022" extrusionOk="0">
                  <a:moveTo>
                    <a:pt x="506" y="1"/>
                  </a:moveTo>
                  <a:cubicBezTo>
                    <a:pt x="228" y="1"/>
                    <a:pt x="1" y="228"/>
                    <a:pt x="1" y="516"/>
                  </a:cubicBezTo>
                  <a:cubicBezTo>
                    <a:pt x="1" y="795"/>
                    <a:pt x="228" y="1022"/>
                    <a:pt x="506" y="1022"/>
                  </a:cubicBezTo>
                  <a:cubicBezTo>
                    <a:pt x="784" y="1011"/>
                    <a:pt x="1011" y="784"/>
                    <a:pt x="1011" y="506"/>
                  </a:cubicBezTo>
                  <a:cubicBezTo>
                    <a:pt x="1011" y="228"/>
                    <a:pt x="784" y="1"/>
                    <a:pt x="5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p:cNvSpPr/>
            <p:nvPr/>
          </p:nvSpPr>
          <p:spPr>
            <a:xfrm>
              <a:off x="1970325" y="2481850"/>
              <a:ext cx="25300" cy="25550"/>
            </a:xfrm>
            <a:custGeom>
              <a:avLst/>
              <a:gdLst/>
              <a:ahLst/>
              <a:cxnLst/>
              <a:rect l="l" t="t" r="r" b="b"/>
              <a:pathLst>
                <a:path w="1012" h="1022" extrusionOk="0">
                  <a:moveTo>
                    <a:pt x="506" y="1"/>
                  </a:moveTo>
                  <a:cubicBezTo>
                    <a:pt x="218" y="1"/>
                    <a:pt x="1" y="228"/>
                    <a:pt x="1" y="516"/>
                  </a:cubicBezTo>
                  <a:cubicBezTo>
                    <a:pt x="1" y="795"/>
                    <a:pt x="227" y="1022"/>
                    <a:pt x="506" y="1022"/>
                  </a:cubicBezTo>
                  <a:cubicBezTo>
                    <a:pt x="784" y="1011"/>
                    <a:pt x="1011" y="784"/>
                    <a:pt x="1011" y="506"/>
                  </a:cubicBezTo>
                  <a:cubicBezTo>
                    <a:pt x="1011" y="228"/>
                    <a:pt x="784" y="1"/>
                    <a:pt x="5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p:cNvSpPr/>
            <p:nvPr/>
          </p:nvSpPr>
          <p:spPr>
            <a:xfrm>
              <a:off x="1998175" y="2506875"/>
              <a:ext cx="25550" cy="25275"/>
            </a:xfrm>
            <a:custGeom>
              <a:avLst/>
              <a:gdLst/>
              <a:ahLst/>
              <a:cxnLst/>
              <a:rect l="l" t="t" r="r" b="b"/>
              <a:pathLst>
                <a:path w="1022" h="1011" extrusionOk="0">
                  <a:moveTo>
                    <a:pt x="506" y="0"/>
                  </a:moveTo>
                  <a:cubicBezTo>
                    <a:pt x="227" y="0"/>
                    <a:pt x="0" y="227"/>
                    <a:pt x="0" y="505"/>
                  </a:cubicBezTo>
                  <a:cubicBezTo>
                    <a:pt x="0" y="784"/>
                    <a:pt x="227" y="1011"/>
                    <a:pt x="506" y="1011"/>
                  </a:cubicBezTo>
                  <a:cubicBezTo>
                    <a:pt x="795" y="1011"/>
                    <a:pt x="1021" y="784"/>
                    <a:pt x="1021" y="505"/>
                  </a:cubicBezTo>
                  <a:cubicBezTo>
                    <a:pt x="1021" y="227"/>
                    <a:pt x="795" y="0"/>
                    <a:pt x="5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p:cNvSpPr/>
            <p:nvPr/>
          </p:nvSpPr>
          <p:spPr>
            <a:xfrm>
              <a:off x="1850975" y="2603800"/>
              <a:ext cx="25300" cy="25525"/>
            </a:xfrm>
            <a:custGeom>
              <a:avLst/>
              <a:gdLst/>
              <a:ahLst/>
              <a:cxnLst/>
              <a:rect l="l" t="t" r="r" b="b"/>
              <a:pathLst>
                <a:path w="1012" h="1021" extrusionOk="0">
                  <a:moveTo>
                    <a:pt x="506" y="0"/>
                  </a:moveTo>
                  <a:cubicBezTo>
                    <a:pt x="228" y="0"/>
                    <a:pt x="1" y="227"/>
                    <a:pt x="1" y="516"/>
                  </a:cubicBezTo>
                  <a:cubicBezTo>
                    <a:pt x="1" y="794"/>
                    <a:pt x="228" y="1021"/>
                    <a:pt x="506" y="1021"/>
                  </a:cubicBezTo>
                  <a:cubicBezTo>
                    <a:pt x="785" y="1021"/>
                    <a:pt x="1011" y="794"/>
                    <a:pt x="1011" y="516"/>
                  </a:cubicBezTo>
                  <a:cubicBezTo>
                    <a:pt x="1011" y="227"/>
                    <a:pt x="785" y="0"/>
                    <a:pt x="5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p:cNvSpPr/>
            <p:nvPr/>
          </p:nvSpPr>
          <p:spPr>
            <a:xfrm>
              <a:off x="1906925" y="2654850"/>
              <a:ext cx="25275" cy="25275"/>
            </a:xfrm>
            <a:custGeom>
              <a:avLst/>
              <a:gdLst/>
              <a:ahLst/>
              <a:cxnLst/>
              <a:rect l="l" t="t" r="r" b="b"/>
              <a:pathLst>
                <a:path w="1011" h="1011" extrusionOk="0">
                  <a:moveTo>
                    <a:pt x="506" y="0"/>
                  </a:moveTo>
                  <a:cubicBezTo>
                    <a:pt x="227" y="0"/>
                    <a:pt x="0" y="227"/>
                    <a:pt x="0" y="505"/>
                  </a:cubicBezTo>
                  <a:cubicBezTo>
                    <a:pt x="0" y="784"/>
                    <a:pt x="227" y="1011"/>
                    <a:pt x="506" y="1011"/>
                  </a:cubicBezTo>
                  <a:cubicBezTo>
                    <a:pt x="794" y="1011"/>
                    <a:pt x="1011" y="784"/>
                    <a:pt x="1011" y="505"/>
                  </a:cubicBezTo>
                  <a:cubicBezTo>
                    <a:pt x="1011" y="227"/>
                    <a:pt x="784" y="0"/>
                    <a:pt x="5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9"/>
            <p:cNvSpPr/>
            <p:nvPr/>
          </p:nvSpPr>
          <p:spPr>
            <a:xfrm>
              <a:off x="1924950" y="2654850"/>
              <a:ext cx="25300" cy="25525"/>
            </a:xfrm>
            <a:custGeom>
              <a:avLst/>
              <a:gdLst/>
              <a:ahLst/>
              <a:cxnLst/>
              <a:rect l="l" t="t" r="r" b="b"/>
              <a:pathLst>
                <a:path w="1012" h="1021" extrusionOk="0">
                  <a:moveTo>
                    <a:pt x="507" y="0"/>
                  </a:moveTo>
                  <a:cubicBezTo>
                    <a:pt x="228" y="0"/>
                    <a:pt x="1" y="227"/>
                    <a:pt x="1" y="505"/>
                  </a:cubicBezTo>
                  <a:cubicBezTo>
                    <a:pt x="1" y="794"/>
                    <a:pt x="228" y="1020"/>
                    <a:pt x="507" y="1020"/>
                  </a:cubicBezTo>
                  <a:cubicBezTo>
                    <a:pt x="785" y="1020"/>
                    <a:pt x="1011" y="794"/>
                    <a:pt x="1011" y="505"/>
                  </a:cubicBezTo>
                  <a:cubicBezTo>
                    <a:pt x="1011" y="227"/>
                    <a:pt x="785" y="0"/>
                    <a:pt x="5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9"/>
            <p:cNvSpPr/>
            <p:nvPr/>
          </p:nvSpPr>
          <p:spPr>
            <a:xfrm>
              <a:off x="1844800" y="2585250"/>
              <a:ext cx="25275" cy="25525"/>
            </a:xfrm>
            <a:custGeom>
              <a:avLst/>
              <a:gdLst/>
              <a:ahLst/>
              <a:cxnLst/>
              <a:rect l="l" t="t" r="r" b="b"/>
              <a:pathLst>
                <a:path w="1011" h="1021" extrusionOk="0">
                  <a:moveTo>
                    <a:pt x="505" y="0"/>
                  </a:moveTo>
                  <a:cubicBezTo>
                    <a:pt x="227" y="0"/>
                    <a:pt x="0" y="227"/>
                    <a:pt x="0" y="516"/>
                  </a:cubicBezTo>
                  <a:cubicBezTo>
                    <a:pt x="0" y="794"/>
                    <a:pt x="227" y="1020"/>
                    <a:pt x="505" y="1020"/>
                  </a:cubicBezTo>
                  <a:cubicBezTo>
                    <a:pt x="784" y="1020"/>
                    <a:pt x="1011" y="794"/>
                    <a:pt x="1011" y="516"/>
                  </a:cubicBezTo>
                  <a:cubicBezTo>
                    <a:pt x="1011" y="227"/>
                    <a:pt x="784" y="0"/>
                    <a:pt x="5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p:cNvSpPr/>
            <p:nvPr/>
          </p:nvSpPr>
          <p:spPr>
            <a:xfrm>
              <a:off x="1861025" y="2623625"/>
              <a:ext cx="22975" cy="23000"/>
            </a:xfrm>
            <a:custGeom>
              <a:avLst/>
              <a:gdLst/>
              <a:ahLst/>
              <a:cxnLst/>
              <a:rect l="l" t="t" r="r" b="b"/>
              <a:pathLst>
                <a:path w="919" h="920" extrusionOk="0">
                  <a:moveTo>
                    <a:pt x="454" y="1"/>
                  </a:moveTo>
                  <a:cubicBezTo>
                    <a:pt x="207" y="1"/>
                    <a:pt x="1" y="207"/>
                    <a:pt x="1" y="455"/>
                  </a:cubicBezTo>
                  <a:cubicBezTo>
                    <a:pt x="1" y="713"/>
                    <a:pt x="207" y="919"/>
                    <a:pt x="454" y="919"/>
                  </a:cubicBezTo>
                  <a:cubicBezTo>
                    <a:pt x="713" y="919"/>
                    <a:pt x="919" y="713"/>
                    <a:pt x="919" y="455"/>
                  </a:cubicBezTo>
                  <a:cubicBezTo>
                    <a:pt x="919" y="207"/>
                    <a:pt x="713" y="1"/>
                    <a:pt x="4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1932700" y="2476975"/>
              <a:ext cx="22975" cy="22950"/>
            </a:xfrm>
            <a:custGeom>
              <a:avLst/>
              <a:gdLst/>
              <a:ahLst/>
              <a:cxnLst/>
              <a:rect l="l" t="t" r="r" b="b"/>
              <a:pathLst>
                <a:path w="919" h="918" extrusionOk="0">
                  <a:moveTo>
                    <a:pt x="454" y="0"/>
                  </a:moveTo>
                  <a:cubicBezTo>
                    <a:pt x="197" y="0"/>
                    <a:pt x="0" y="206"/>
                    <a:pt x="0" y="454"/>
                  </a:cubicBezTo>
                  <a:cubicBezTo>
                    <a:pt x="0" y="711"/>
                    <a:pt x="197" y="918"/>
                    <a:pt x="454" y="918"/>
                  </a:cubicBezTo>
                  <a:cubicBezTo>
                    <a:pt x="712" y="918"/>
                    <a:pt x="918" y="711"/>
                    <a:pt x="918" y="454"/>
                  </a:cubicBezTo>
                  <a:cubicBezTo>
                    <a:pt x="918" y="206"/>
                    <a:pt x="712" y="0"/>
                    <a:pt x="4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p:cNvSpPr/>
            <p:nvPr/>
          </p:nvSpPr>
          <p:spPr>
            <a:xfrm>
              <a:off x="1845825" y="2567950"/>
              <a:ext cx="22950" cy="23225"/>
            </a:xfrm>
            <a:custGeom>
              <a:avLst/>
              <a:gdLst/>
              <a:ahLst/>
              <a:cxnLst/>
              <a:rect l="l" t="t" r="r" b="b"/>
              <a:pathLst>
                <a:path w="918" h="929" extrusionOk="0">
                  <a:moveTo>
                    <a:pt x="464" y="1"/>
                  </a:moveTo>
                  <a:cubicBezTo>
                    <a:pt x="207" y="1"/>
                    <a:pt x="1" y="207"/>
                    <a:pt x="1" y="465"/>
                  </a:cubicBezTo>
                  <a:cubicBezTo>
                    <a:pt x="1" y="723"/>
                    <a:pt x="207" y="929"/>
                    <a:pt x="464" y="929"/>
                  </a:cubicBezTo>
                  <a:cubicBezTo>
                    <a:pt x="712" y="929"/>
                    <a:pt x="918" y="723"/>
                    <a:pt x="918" y="465"/>
                  </a:cubicBezTo>
                  <a:cubicBezTo>
                    <a:pt x="918" y="207"/>
                    <a:pt x="712" y="11"/>
                    <a:pt x="4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p:cNvSpPr/>
            <p:nvPr/>
          </p:nvSpPr>
          <p:spPr>
            <a:xfrm>
              <a:off x="1852275" y="2532125"/>
              <a:ext cx="22975" cy="22975"/>
            </a:xfrm>
            <a:custGeom>
              <a:avLst/>
              <a:gdLst/>
              <a:ahLst/>
              <a:cxnLst/>
              <a:rect l="l" t="t" r="r" b="b"/>
              <a:pathLst>
                <a:path w="919" h="919" extrusionOk="0">
                  <a:moveTo>
                    <a:pt x="454" y="1"/>
                  </a:moveTo>
                  <a:cubicBezTo>
                    <a:pt x="206" y="1"/>
                    <a:pt x="0" y="207"/>
                    <a:pt x="0" y="455"/>
                  </a:cubicBezTo>
                  <a:cubicBezTo>
                    <a:pt x="0" y="712"/>
                    <a:pt x="206" y="918"/>
                    <a:pt x="454" y="918"/>
                  </a:cubicBezTo>
                  <a:cubicBezTo>
                    <a:pt x="712" y="918"/>
                    <a:pt x="918" y="712"/>
                    <a:pt x="918" y="455"/>
                  </a:cubicBezTo>
                  <a:cubicBezTo>
                    <a:pt x="918" y="207"/>
                    <a:pt x="712" y="1"/>
                    <a:pt x="4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p:cNvSpPr/>
            <p:nvPr/>
          </p:nvSpPr>
          <p:spPr>
            <a:xfrm>
              <a:off x="1951000" y="2478250"/>
              <a:ext cx="23225" cy="23225"/>
            </a:xfrm>
            <a:custGeom>
              <a:avLst/>
              <a:gdLst/>
              <a:ahLst/>
              <a:cxnLst/>
              <a:rect l="l" t="t" r="r" b="b"/>
              <a:pathLst>
                <a:path w="929" h="929" extrusionOk="0">
                  <a:moveTo>
                    <a:pt x="464" y="0"/>
                  </a:moveTo>
                  <a:cubicBezTo>
                    <a:pt x="207" y="0"/>
                    <a:pt x="1" y="207"/>
                    <a:pt x="1" y="465"/>
                  </a:cubicBezTo>
                  <a:cubicBezTo>
                    <a:pt x="11" y="722"/>
                    <a:pt x="217" y="928"/>
                    <a:pt x="464" y="928"/>
                  </a:cubicBezTo>
                  <a:cubicBezTo>
                    <a:pt x="722" y="928"/>
                    <a:pt x="929" y="712"/>
                    <a:pt x="929" y="465"/>
                  </a:cubicBezTo>
                  <a:cubicBezTo>
                    <a:pt x="929" y="207"/>
                    <a:pt x="722" y="0"/>
                    <a:pt x="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p:cNvSpPr/>
            <p:nvPr/>
          </p:nvSpPr>
          <p:spPr>
            <a:xfrm>
              <a:off x="1891725" y="2648900"/>
              <a:ext cx="22950" cy="22975"/>
            </a:xfrm>
            <a:custGeom>
              <a:avLst/>
              <a:gdLst/>
              <a:ahLst/>
              <a:cxnLst/>
              <a:rect l="l" t="t" r="r" b="b"/>
              <a:pathLst>
                <a:path w="918" h="919" extrusionOk="0">
                  <a:moveTo>
                    <a:pt x="454" y="0"/>
                  </a:moveTo>
                  <a:cubicBezTo>
                    <a:pt x="196" y="0"/>
                    <a:pt x="0" y="207"/>
                    <a:pt x="0" y="454"/>
                  </a:cubicBezTo>
                  <a:cubicBezTo>
                    <a:pt x="0" y="712"/>
                    <a:pt x="196" y="919"/>
                    <a:pt x="454" y="919"/>
                  </a:cubicBezTo>
                  <a:cubicBezTo>
                    <a:pt x="711" y="919"/>
                    <a:pt x="917" y="712"/>
                    <a:pt x="917" y="454"/>
                  </a:cubicBezTo>
                  <a:cubicBezTo>
                    <a:pt x="917" y="207"/>
                    <a:pt x="711" y="0"/>
                    <a:pt x="4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9"/>
            <p:cNvSpPr/>
            <p:nvPr/>
          </p:nvSpPr>
          <p:spPr>
            <a:xfrm>
              <a:off x="1944025" y="2660250"/>
              <a:ext cx="22975" cy="23225"/>
            </a:xfrm>
            <a:custGeom>
              <a:avLst/>
              <a:gdLst/>
              <a:ahLst/>
              <a:cxnLst/>
              <a:rect l="l" t="t" r="r" b="b"/>
              <a:pathLst>
                <a:path w="919" h="929" extrusionOk="0">
                  <a:moveTo>
                    <a:pt x="465" y="0"/>
                  </a:moveTo>
                  <a:cubicBezTo>
                    <a:pt x="207" y="0"/>
                    <a:pt x="1" y="206"/>
                    <a:pt x="1" y="465"/>
                  </a:cubicBezTo>
                  <a:cubicBezTo>
                    <a:pt x="1" y="722"/>
                    <a:pt x="207" y="928"/>
                    <a:pt x="465" y="928"/>
                  </a:cubicBezTo>
                  <a:cubicBezTo>
                    <a:pt x="713" y="928"/>
                    <a:pt x="919" y="722"/>
                    <a:pt x="919" y="465"/>
                  </a:cubicBezTo>
                  <a:cubicBezTo>
                    <a:pt x="919" y="206"/>
                    <a:pt x="713" y="11"/>
                    <a:pt x="4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9"/>
            <p:cNvSpPr/>
            <p:nvPr/>
          </p:nvSpPr>
          <p:spPr>
            <a:xfrm>
              <a:off x="1964650" y="2656125"/>
              <a:ext cx="22975" cy="22975"/>
            </a:xfrm>
            <a:custGeom>
              <a:avLst/>
              <a:gdLst/>
              <a:ahLst/>
              <a:cxnLst/>
              <a:rect l="l" t="t" r="r" b="b"/>
              <a:pathLst>
                <a:path w="919" h="919" extrusionOk="0">
                  <a:moveTo>
                    <a:pt x="454" y="0"/>
                  </a:moveTo>
                  <a:cubicBezTo>
                    <a:pt x="207" y="0"/>
                    <a:pt x="1" y="206"/>
                    <a:pt x="1" y="454"/>
                  </a:cubicBezTo>
                  <a:cubicBezTo>
                    <a:pt x="1" y="712"/>
                    <a:pt x="207" y="918"/>
                    <a:pt x="454" y="918"/>
                  </a:cubicBezTo>
                  <a:cubicBezTo>
                    <a:pt x="713" y="918"/>
                    <a:pt x="919" y="712"/>
                    <a:pt x="919" y="454"/>
                  </a:cubicBezTo>
                  <a:cubicBezTo>
                    <a:pt x="919" y="206"/>
                    <a:pt x="713" y="0"/>
                    <a:pt x="4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9"/>
            <p:cNvSpPr/>
            <p:nvPr/>
          </p:nvSpPr>
          <p:spPr>
            <a:xfrm>
              <a:off x="1980900" y="2644525"/>
              <a:ext cx="22975" cy="22950"/>
            </a:xfrm>
            <a:custGeom>
              <a:avLst/>
              <a:gdLst/>
              <a:ahLst/>
              <a:cxnLst/>
              <a:rect l="l" t="t" r="r" b="b"/>
              <a:pathLst>
                <a:path w="919" h="918" extrusionOk="0">
                  <a:moveTo>
                    <a:pt x="455" y="1"/>
                  </a:moveTo>
                  <a:cubicBezTo>
                    <a:pt x="207" y="1"/>
                    <a:pt x="1" y="207"/>
                    <a:pt x="1" y="464"/>
                  </a:cubicBezTo>
                  <a:cubicBezTo>
                    <a:pt x="1" y="712"/>
                    <a:pt x="207" y="918"/>
                    <a:pt x="455" y="918"/>
                  </a:cubicBezTo>
                  <a:cubicBezTo>
                    <a:pt x="712" y="918"/>
                    <a:pt x="918" y="712"/>
                    <a:pt x="918" y="464"/>
                  </a:cubicBezTo>
                  <a:cubicBezTo>
                    <a:pt x="918" y="207"/>
                    <a:pt x="712" y="1"/>
                    <a:pt x="4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a:off x="1999475" y="2636525"/>
              <a:ext cx="22950" cy="22975"/>
            </a:xfrm>
            <a:custGeom>
              <a:avLst/>
              <a:gdLst/>
              <a:ahLst/>
              <a:cxnLst/>
              <a:rect l="l" t="t" r="r" b="b"/>
              <a:pathLst>
                <a:path w="918" h="919" extrusionOk="0">
                  <a:moveTo>
                    <a:pt x="454" y="1"/>
                  </a:moveTo>
                  <a:cubicBezTo>
                    <a:pt x="206" y="1"/>
                    <a:pt x="0" y="207"/>
                    <a:pt x="0" y="465"/>
                  </a:cubicBezTo>
                  <a:cubicBezTo>
                    <a:pt x="0" y="722"/>
                    <a:pt x="206" y="919"/>
                    <a:pt x="454" y="919"/>
                  </a:cubicBezTo>
                  <a:cubicBezTo>
                    <a:pt x="711" y="919"/>
                    <a:pt x="918" y="722"/>
                    <a:pt x="918" y="465"/>
                  </a:cubicBezTo>
                  <a:cubicBezTo>
                    <a:pt x="918" y="207"/>
                    <a:pt x="711" y="1"/>
                    <a:pt x="4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a:off x="2019825" y="2603800"/>
              <a:ext cx="22975" cy="22950"/>
            </a:xfrm>
            <a:custGeom>
              <a:avLst/>
              <a:gdLst/>
              <a:ahLst/>
              <a:cxnLst/>
              <a:rect l="l" t="t" r="r" b="b"/>
              <a:pathLst>
                <a:path w="919" h="918" extrusionOk="0">
                  <a:moveTo>
                    <a:pt x="465" y="0"/>
                  </a:moveTo>
                  <a:cubicBezTo>
                    <a:pt x="207" y="0"/>
                    <a:pt x="0" y="207"/>
                    <a:pt x="0" y="464"/>
                  </a:cubicBezTo>
                  <a:cubicBezTo>
                    <a:pt x="0" y="711"/>
                    <a:pt x="207" y="918"/>
                    <a:pt x="465" y="918"/>
                  </a:cubicBezTo>
                  <a:cubicBezTo>
                    <a:pt x="712" y="918"/>
                    <a:pt x="919" y="711"/>
                    <a:pt x="919" y="464"/>
                  </a:cubicBezTo>
                  <a:lnTo>
                    <a:pt x="919" y="454"/>
                  </a:lnTo>
                  <a:cubicBezTo>
                    <a:pt x="919" y="207"/>
                    <a:pt x="712" y="0"/>
                    <a:pt x="4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a:off x="2019825" y="2582650"/>
              <a:ext cx="22975" cy="22975"/>
            </a:xfrm>
            <a:custGeom>
              <a:avLst/>
              <a:gdLst/>
              <a:ahLst/>
              <a:cxnLst/>
              <a:rect l="l" t="t" r="r" b="b"/>
              <a:pathLst>
                <a:path w="919" h="919" extrusionOk="0">
                  <a:moveTo>
                    <a:pt x="465" y="1"/>
                  </a:moveTo>
                  <a:cubicBezTo>
                    <a:pt x="207" y="1"/>
                    <a:pt x="0" y="207"/>
                    <a:pt x="0" y="455"/>
                  </a:cubicBezTo>
                  <a:cubicBezTo>
                    <a:pt x="0" y="712"/>
                    <a:pt x="207" y="918"/>
                    <a:pt x="465" y="918"/>
                  </a:cubicBezTo>
                  <a:cubicBezTo>
                    <a:pt x="712" y="918"/>
                    <a:pt x="919" y="712"/>
                    <a:pt x="919" y="455"/>
                  </a:cubicBezTo>
                  <a:cubicBezTo>
                    <a:pt x="919" y="207"/>
                    <a:pt x="712" y="1"/>
                    <a:pt x="4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a:off x="1987850" y="2491125"/>
              <a:ext cx="22975" cy="23000"/>
            </a:xfrm>
            <a:custGeom>
              <a:avLst/>
              <a:gdLst/>
              <a:ahLst/>
              <a:cxnLst/>
              <a:rect l="l" t="t" r="r" b="b"/>
              <a:pathLst>
                <a:path w="919" h="920" extrusionOk="0">
                  <a:moveTo>
                    <a:pt x="465" y="1"/>
                  </a:moveTo>
                  <a:cubicBezTo>
                    <a:pt x="207" y="1"/>
                    <a:pt x="1" y="207"/>
                    <a:pt x="1" y="465"/>
                  </a:cubicBezTo>
                  <a:cubicBezTo>
                    <a:pt x="1" y="723"/>
                    <a:pt x="207" y="919"/>
                    <a:pt x="465" y="919"/>
                  </a:cubicBezTo>
                  <a:cubicBezTo>
                    <a:pt x="713" y="919"/>
                    <a:pt x="919" y="723"/>
                    <a:pt x="919" y="465"/>
                  </a:cubicBezTo>
                  <a:cubicBezTo>
                    <a:pt x="919" y="207"/>
                    <a:pt x="713" y="1"/>
                    <a:pt x="4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a:off x="2014675" y="2522575"/>
              <a:ext cx="22975" cy="23000"/>
            </a:xfrm>
            <a:custGeom>
              <a:avLst/>
              <a:gdLst/>
              <a:ahLst/>
              <a:cxnLst/>
              <a:rect l="l" t="t" r="r" b="b"/>
              <a:pathLst>
                <a:path w="919" h="920" extrusionOk="0">
                  <a:moveTo>
                    <a:pt x="454" y="1"/>
                  </a:moveTo>
                  <a:cubicBezTo>
                    <a:pt x="206" y="1"/>
                    <a:pt x="0" y="207"/>
                    <a:pt x="0" y="465"/>
                  </a:cubicBezTo>
                  <a:cubicBezTo>
                    <a:pt x="0" y="713"/>
                    <a:pt x="206" y="919"/>
                    <a:pt x="454" y="919"/>
                  </a:cubicBezTo>
                  <a:cubicBezTo>
                    <a:pt x="712" y="919"/>
                    <a:pt x="918" y="713"/>
                    <a:pt x="918" y="465"/>
                  </a:cubicBezTo>
                  <a:cubicBezTo>
                    <a:pt x="918" y="207"/>
                    <a:pt x="712" y="1"/>
                    <a:pt x="4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2017000" y="2540900"/>
              <a:ext cx="23225" cy="22950"/>
            </a:xfrm>
            <a:custGeom>
              <a:avLst/>
              <a:gdLst/>
              <a:ahLst/>
              <a:cxnLst/>
              <a:rect l="l" t="t" r="r" b="b"/>
              <a:pathLst>
                <a:path w="929" h="918" extrusionOk="0">
                  <a:moveTo>
                    <a:pt x="464" y="0"/>
                  </a:moveTo>
                  <a:cubicBezTo>
                    <a:pt x="207" y="0"/>
                    <a:pt x="0" y="207"/>
                    <a:pt x="0" y="454"/>
                  </a:cubicBezTo>
                  <a:cubicBezTo>
                    <a:pt x="0" y="712"/>
                    <a:pt x="207" y="918"/>
                    <a:pt x="464" y="918"/>
                  </a:cubicBezTo>
                  <a:cubicBezTo>
                    <a:pt x="722" y="918"/>
                    <a:pt x="928" y="712"/>
                    <a:pt x="928" y="454"/>
                  </a:cubicBezTo>
                  <a:cubicBezTo>
                    <a:pt x="928" y="207"/>
                    <a:pt x="722" y="0"/>
                    <a:pt x="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1950350" y="2676250"/>
              <a:ext cx="336550" cy="152950"/>
            </a:xfrm>
            <a:custGeom>
              <a:avLst/>
              <a:gdLst/>
              <a:ahLst/>
              <a:cxnLst/>
              <a:rect l="l" t="t" r="r" b="b"/>
              <a:pathLst>
                <a:path w="13462" h="6118" extrusionOk="0">
                  <a:moveTo>
                    <a:pt x="581" y="1"/>
                  </a:moveTo>
                  <a:cubicBezTo>
                    <a:pt x="80" y="1"/>
                    <a:pt x="1" y="470"/>
                    <a:pt x="254" y="1031"/>
                  </a:cubicBezTo>
                  <a:cubicBezTo>
                    <a:pt x="687" y="1979"/>
                    <a:pt x="3749" y="5042"/>
                    <a:pt x="6306" y="6032"/>
                  </a:cubicBezTo>
                  <a:cubicBezTo>
                    <a:pt x="6459" y="6091"/>
                    <a:pt x="6698" y="6117"/>
                    <a:pt x="6995" y="6117"/>
                  </a:cubicBezTo>
                  <a:cubicBezTo>
                    <a:pt x="8501" y="6117"/>
                    <a:pt x="11499" y="5454"/>
                    <a:pt x="12318" y="5135"/>
                  </a:cubicBezTo>
                  <a:cubicBezTo>
                    <a:pt x="13462" y="4681"/>
                    <a:pt x="12771" y="1846"/>
                    <a:pt x="12050" y="1825"/>
                  </a:cubicBezTo>
                  <a:cubicBezTo>
                    <a:pt x="12039" y="1825"/>
                    <a:pt x="12027" y="1825"/>
                    <a:pt x="12015" y="1825"/>
                  </a:cubicBezTo>
                  <a:cubicBezTo>
                    <a:pt x="11547" y="1825"/>
                    <a:pt x="10401" y="2025"/>
                    <a:pt x="9255" y="2217"/>
                  </a:cubicBezTo>
                  <a:cubicBezTo>
                    <a:pt x="8114" y="2413"/>
                    <a:pt x="6965" y="2610"/>
                    <a:pt x="6503" y="2610"/>
                  </a:cubicBezTo>
                  <a:cubicBezTo>
                    <a:pt x="6480" y="2610"/>
                    <a:pt x="6460" y="2610"/>
                    <a:pt x="6440" y="2609"/>
                  </a:cubicBezTo>
                  <a:cubicBezTo>
                    <a:pt x="5430" y="2557"/>
                    <a:pt x="3130" y="959"/>
                    <a:pt x="1161" y="144"/>
                  </a:cubicBezTo>
                  <a:cubicBezTo>
                    <a:pt x="926" y="45"/>
                    <a:pt x="734" y="1"/>
                    <a:pt x="581"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2216775" y="2684575"/>
              <a:ext cx="139725" cy="120050"/>
            </a:xfrm>
            <a:custGeom>
              <a:avLst/>
              <a:gdLst/>
              <a:ahLst/>
              <a:cxnLst/>
              <a:rect l="l" t="t" r="r" b="b"/>
              <a:pathLst>
                <a:path w="5589" h="4802" extrusionOk="0">
                  <a:moveTo>
                    <a:pt x="3620" y="1"/>
                  </a:moveTo>
                  <a:cubicBezTo>
                    <a:pt x="3242" y="1"/>
                    <a:pt x="2719" y="788"/>
                    <a:pt x="2289" y="1059"/>
                  </a:cubicBezTo>
                  <a:cubicBezTo>
                    <a:pt x="2176" y="1121"/>
                    <a:pt x="0" y="2276"/>
                    <a:pt x="0" y="2276"/>
                  </a:cubicBezTo>
                  <a:lnTo>
                    <a:pt x="1661" y="4802"/>
                  </a:lnTo>
                  <a:cubicBezTo>
                    <a:pt x="2032" y="4678"/>
                    <a:pt x="3661" y="3956"/>
                    <a:pt x="4063" y="3657"/>
                  </a:cubicBezTo>
                  <a:cubicBezTo>
                    <a:pt x="4475" y="3358"/>
                    <a:pt x="5589" y="2409"/>
                    <a:pt x="5393" y="2069"/>
                  </a:cubicBezTo>
                  <a:cubicBezTo>
                    <a:pt x="5315" y="1934"/>
                    <a:pt x="5213" y="1893"/>
                    <a:pt x="5118" y="1893"/>
                  </a:cubicBezTo>
                  <a:cubicBezTo>
                    <a:pt x="4974" y="1893"/>
                    <a:pt x="4847" y="1987"/>
                    <a:pt x="4847" y="1987"/>
                  </a:cubicBezTo>
                  <a:cubicBezTo>
                    <a:pt x="4847" y="1987"/>
                    <a:pt x="5259" y="1513"/>
                    <a:pt x="5022" y="1183"/>
                  </a:cubicBezTo>
                  <a:cubicBezTo>
                    <a:pt x="4959" y="1093"/>
                    <a:pt x="4871" y="1061"/>
                    <a:pt x="4778" y="1061"/>
                  </a:cubicBezTo>
                  <a:cubicBezTo>
                    <a:pt x="4538" y="1061"/>
                    <a:pt x="4259" y="1275"/>
                    <a:pt x="4259" y="1275"/>
                  </a:cubicBezTo>
                  <a:cubicBezTo>
                    <a:pt x="4259" y="1275"/>
                    <a:pt x="4640" y="759"/>
                    <a:pt x="4393" y="450"/>
                  </a:cubicBezTo>
                  <a:cubicBezTo>
                    <a:pt x="4334" y="382"/>
                    <a:pt x="4265" y="356"/>
                    <a:pt x="4192" y="356"/>
                  </a:cubicBezTo>
                  <a:cubicBezTo>
                    <a:pt x="3948" y="356"/>
                    <a:pt x="3671" y="656"/>
                    <a:pt x="3671" y="656"/>
                  </a:cubicBezTo>
                  <a:cubicBezTo>
                    <a:pt x="3671" y="656"/>
                    <a:pt x="4053" y="193"/>
                    <a:pt x="3733" y="28"/>
                  </a:cubicBezTo>
                  <a:cubicBezTo>
                    <a:pt x="3697" y="9"/>
                    <a:pt x="3659" y="1"/>
                    <a:pt x="3620"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2272775" y="2699300"/>
              <a:ext cx="37950" cy="31925"/>
            </a:xfrm>
            <a:custGeom>
              <a:avLst/>
              <a:gdLst/>
              <a:ahLst/>
              <a:cxnLst/>
              <a:rect l="l" t="t" r="r" b="b"/>
              <a:pathLst>
                <a:path w="1518" h="1277" extrusionOk="0">
                  <a:moveTo>
                    <a:pt x="1495" y="1"/>
                  </a:moveTo>
                  <a:cubicBezTo>
                    <a:pt x="1488" y="1"/>
                    <a:pt x="1480" y="5"/>
                    <a:pt x="1472" y="16"/>
                  </a:cubicBezTo>
                  <a:cubicBezTo>
                    <a:pt x="1039" y="697"/>
                    <a:pt x="730" y="924"/>
                    <a:pt x="8" y="1254"/>
                  </a:cubicBezTo>
                  <a:cubicBezTo>
                    <a:pt x="0" y="1262"/>
                    <a:pt x="5" y="1277"/>
                    <a:pt x="7" y="1277"/>
                  </a:cubicBezTo>
                  <a:cubicBezTo>
                    <a:pt x="8" y="1277"/>
                    <a:pt x="8" y="1276"/>
                    <a:pt x="8" y="1274"/>
                  </a:cubicBezTo>
                  <a:cubicBezTo>
                    <a:pt x="741" y="1016"/>
                    <a:pt x="1174" y="789"/>
                    <a:pt x="1504" y="37"/>
                  </a:cubicBezTo>
                  <a:cubicBezTo>
                    <a:pt x="1517" y="16"/>
                    <a:pt x="1509" y="1"/>
                    <a:pt x="14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2284625" y="2714825"/>
              <a:ext cx="40625" cy="33675"/>
            </a:xfrm>
            <a:custGeom>
              <a:avLst/>
              <a:gdLst/>
              <a:ahLst/>
              <a:cxnLst/>
              <a:rect l="l" t="t" r="r" b="b"/>
              <a:pathLst>
                <a:path w="1625" h="1347" extrusionOk="0">
                  <a:moveTo>
                    <a:pt x="1604" y="1"/>
                  </a:moveTo>
                  <a:cubicBezTo>
                    <a:pt x="1599" y="1"/>
                    <a:pt x="1593" y="5"/>
                    <a:pt x="1586" y="14"/>
                  </a:cubicBezTo>
                  <a:cubicBezTo>
                    <a:pt x="1071" y="674"/>
                    <a:pt x="741" y="921"/>
                    <a:pt x="8" y="1334"/>
                  </a:cubicBezTo>
                  <a:cubicBezTo>
                    <a:pt x="1" y="1334"/>
                    <a:pt x="5" y="1347"/>
                    <a:pt x="13" y="1347"/>
                  </a:cubicBezTo>
                  <a:cubicBezTo>
                    <a:pt x="15" y="1347"/>
                    <a:pt x="17" y="1346"/>
                    <a:pt x="19" y="1344"/>
                  </a:cubicBezTo>
                  <a:cubicBezTo>
                    <a:pt x="762" y="1004"/>
                    <a:pt x="1195" y="777"/>
                    <a:pt x="1617" y="44"/>
                  </a:cubicBezTo>
                  <a:cubicBezTo>
                    <a:pt x="1625" y="23"/>
                    <a:pt x="1616" y="1"/>
                    <a:pt x="16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2295400" y="2734125"/>
              <a:ext cx="42500" cy="31325"/>
            </a:xfrm>
            <a:custGeom>
              <a:avLst/>
              <a:gdLst/>
              <a:ahLst/>
              <a:cxnLst/>
              <a:rect l="l" t="t" r="r" b="b"/>
              <a:pathLst>
                <a:path w="1700" h="1253" extrusionOk="0">
                  <a:moveTo>
                    <a:pt x="1691" y="0"/>
                  </a:moveTo>
                  <a:cubicBezTo>
                    <a:pt x="1685" y="0"/>
                    <a:pt x="1673" y="8"/>
                    <a:pt x="1660" y="26"/>
                  </a:cubicBezTo>
                  <a:cubicBezTo>
                    <a:pt x="1124" y="634"/>
                    <a:pt x="764" y="912"/>
                    <a:pt x="10" y="1222"/>
                  </a:cubicBezTo>
                  <a:cubicBezTo>
                    <a:pt x="1" y="1222"/>
                    <a:pt x="1" y="1232"/>
                    <a:pt x="1" y="1242"/>
                  </a:cubicBezTo>
                  <a:cubicBezTo>
                    <a:pt x="1" y="1242"/>
                    <a:pt x="10" y="1252"/>
                    <a:pt x="21" y="1252"/>
                  </a:cubicBezTo>
                  <a:cubicBezTo>
                    <a:pt x="712" y="1077"/>
                    <a:pt x="1310" y="644"/>
                    <a:pt x="1681" y="46"/>
                  </a:cubicBezTo>
                  <a:cubicBezTo>
                    <a:pt x="1699" y="16"/>
                    <a:pt x="1700" y="0"/>
                    <a:pt x="16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2200025" y="2702450"/>
              <a:ext cx="85350" cy="74275"/>
            </a:xfrm>
            <a:custGeom>
              <a:avLst/>
              <a:gdLst/>
              <a:ahLst/>
              <a:cxnLst/>
              <a:rect l="l" t="t" r="r" b="b"/>
              <a:pathLst>
                <a:path w="3414" h="2971" extrusionOk="0">
                  <a:moveTo>
                    <a:pt x="2900" y="0"/>
                  </a:moveTo>
                  <a:cubicBezTo>
                    <a:pt x="2344" y="0"/>
                    <a:pt x="1284" y="357"/>
                    <a:pt x="1011" y="560"/>
                  </a:cubicBezTo>
                  <a:cubicBezTo>
                    <a:pt x="650" y="839"/>
                    <a:pt x="0" y="1602"/>
                    <a:pt x="0" y="1602"/>
                  </a:cubicBezTo>
                  <a:cubicBezTo>
                    <a:pt x="0" y="1602"/>
                    <a:pt x="926" y="2971"/>
                    <a:pt x="1551" y="2971"/>
                  </a:cubicBezTo>
                  <a:cubicBezTo>
                    <a:pt x="1639" y="2971"/>
                    <a:pt x="1722" y="2943"/>
                    <a:pt x="1795" y="2881"/>
                  </a:cubicBezTo>
                  <a:cubicBezTo>
                    <a:pt x="2393" y="2375"/>
                    <a:pt x="1980" y="1282"/>
                    <a:pt x="1980" y="1282"/>
                  </a:cubicBezTo>
                  <a:cubicBezTo>
                    <a:pt x="2475" y="1096"/>
                    <a:pt x="3413" y="591"/>
                    <a:pt x="3238" y="127"/>
                  </a:cubicBezTo>
                  <a:cubicBezTo>
                    <a:pt x="3206" y="37"/>
                    <a:pt x="3079" y="0"/>
                    <a:pt x="290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2245650" y="2709225"/>
              <a:ext cx="35600" cy="65775"/>
            </a:xfrm>
            <a:custGeom>
              <a:avLst/>
              <a:gdLst/>
              <a:ahLst/>
              <a:cxnLst/>
              <a:rect l="l" t="t" r="r" b="b"/>
              <a:pathLst>
                <a:path w="1424" h="2631" extrusionOk="0">
                  <a:moveTo>
                    <a:pt x="1413" y="0"/>
                  </a:moveTo>
                  <a:cubicBezTo>
                    <a:pt x="1269" y="547"/>
                    <a:pt x="609" y="743"/>
                    <a:pt x="144" y="960"/>
                  </a:cubicBezTo>
                  <a:cubicBezTo>
                    <a:pt x="124" y="970"/>
                    <a:pt x="103" y="990"/>
                    <a:pt x="114" y="1022"/>
                  </a:cubicBezTo>
                  <a:lnTo>
                    <a:pt x="124" y="1031"/>
                  </a:lnTo>
                  <a:cubicBezTo>
                    <a:pt x="268" y="1506"/>
                    <a:pt x="320" y="2207"/>
                    <a:pt x="0" y="2610"/>
                  </a:cubicBezTo>
                  <a:lnTo>
                    <a:pt x="0" y="2630"/>
                  </a:lnTo>
                  <a:lnTo>
                    <a:pt x="21" y="2630"/>
                  </a:lnTo>
                  <a:cubicBezTo>
                    <a:pt x="423" y="2238"/>
                    <a:pt x="423" y="1547"/>
                    <a:pt x="238" y="1042"/>
                  </a:cubicBezTo>
                  <a:cubicBezTo>
                    <a:pt x="712" y="825"/>
                    <a:pt x="1372" y="598"/>
                    <a:pt x="1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p:cNvSpPr/>
            <p:nvPr/>
          </p:nvSpPr>
          <p:spPr>
            <a:xfrm>
              <a:off x="1940575" y="2674900"/>
              <a:ext cx="130325" cy="114250"/>
            </a:xfrm>
            <a:custGeom>
              <a:avLst/>
              <a:gdLst/>
              <a:ahLst/>
              <a:cxnLst/>
              <a:rect l="l" t="t" r="r" b="b"/>
              <a:pathLst>
                <a:path w="5213" h="4570" extrusionOk="0">
                  <a:moveTo>
                    <a:pt x="1006" y="1"/>
                  </a:moveTo>
                  <a:cubicBezTo>
                    <a:pt x="307" y="1"/>
                    <a:pt x="0" y="509"/>
                    <a:pt x="851" y="1693"/>
                  </a:cubicBezTo>
                  <a:cubicBezTo>
                    <a:pt x="1820" y="3044"/>
                    <a:pt x="3439" y="4570"/>
                    <a:pt x="3439" y="4570"/>
                  </a:cubicBezTo>
                  <a:lnTo>
                    <a:pt x="5212" y="1868"/>
                  </a:lnTo>
                  <a:cubicBezTo>
                    <a:pt x="5212" y="1868"/>
                    <a:pt x="3078" y="662"/>
                    <a:pt x="1871" y="188"/>
                  </a:cubicBezTo>
                  <a:cubicBezTo>
                    <a:pt x="1556" y="66"/>
                    <a:pt x="1256" y="1"/>
                    <a:pt x="10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p:cNvSpPr/>
            <p:nvPr/>
          </p:nvSpPr>
          <p:spPr>
            <a:xfrm>
              <a:off x="1789625" y="2671850"/>
              <a:ext cx="249050" cy="264750"/>
            </a:xfrm>
            <a:custGeom>
              <a:avLst/>
              <a:gdLst/>
              <a:ahLst/>
              <a:cxnLst/>
              <a:rect l="l" t="t" r="r" b="b"/>
              <a:pathLst>
                <a:path w="9962" h="10590" extrusionOk="0">
                  <a:moveTo>
                    <a:pt x="6494" y="0"/>
                  </a:moveTo>
                  <a:cubicBezTo>
                    <a:pt x="6114" y="0"/>
                    <a:pt x="5706" y="139"/>
                    <a:pt x="5290" y="485"/>
                  </a:cubicBezTo>
                  <a:cubicBezTo>
                    <a:pt x="2877" y="3073"/>
                    <a:pt x="1" y="9353"/>
                    <a:pt x="1" y="9353"/>
                  </a:cubicBezTo>
                  <a:cubicBezTo>
                    <a:pt x="1619" y="9755"/>
                    <a:pt x="9260" y="10590"/>
                    <a:pt x="9260" y="10590"/>
                  </a:cubicBezTo>
                  <a:lnTo>
                    <a:pt x="9219" y="6785"/>
                  </a:lnTo>
                  <a:cubicBezTo>
                    <a:pt x="9219" y="6785"/>
                    <a:pt x="9962" y="5899"/>
                    <a:pt x="9930" y="4991"/>
                  </a:cubicBezTo>
                  <a:cubicBezTo>
                    <a:pt x="9889" y="3949"/>
                    <a:pt x="8219" y="1000"/>
                    <a:pt x="8054" y="815"/>
                  </a:cubicBezTo>
                  <a:cubicBezTo>
                    <a:pt x="7658" y="368"/>
                    <a:pt x="7112" y="0"/>
                    <a:pt x="649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1944550" y="2618475"/>
              <a:ext cx="46700" cy="86950"/>
            </a:xfrm>
            <a:custGeom>
              <a:avLst/>
              <a:gdLst/>
              <a:ahLst/>
              <a:cxnLst/>
              <a:rect l="l" t="t" r="r" b="b"/>
              <a:pathLst>
                <a:path w="1868" h="3478" extrusionOk="0">
                  <a:moveTo>
                    <a:pt x="227" y="1"/>
                  </a:moveTo>
                  <a:cubicBezTo>
                    <a:pt x="227" y="1"/>
                    <a:pt x="176" y="331"/>
                    <a:pt x="124" y="754"/>
                  </a:cubicBezTo>
                  <a:lnTo>
                    <a:pt x="124" y="816"/>
                  </a:lnTo>
                  <a:cubicBezTo>
                    <a:pt x="124" y="836"/>
                    <a:pt x="114" y="857"/>
                    <a:pt x="114" y="888"/>
                  </a:cubicBezTo>
                  <a:lnTo>
                    <a:pt x="83" y="1073"/>
                  </a:lnTo>
                  <a:cubicBezTo>
                    <a:pt x="83" y="1135"/>
                    <a:pt x="73" y="1166"/>
                    <a:pt x="73" y="1217"/>
                  </a:cubicBezTo>
                  <a:cubicBezTo>
                    <a:pt x="62" y="1269"/>
                    <a:pt x="62" y="1321"/>
                    <a:pt x="52" y="1373"/>
                  </a:cubicBezTo>
                  <a:cubicBezTo>
                    <a:pt x="11" y="1733"/>
                    <a:pt x="1" y="2094"/>
                    <a:pt x="11" y="2455"/>
                  </a:cubicBezTo>
                  <a:cubicBezTo>
                    <a:pt x="52" y="2596"/>
                    <a:pt x="713" y="3477"/>
                    <a:pt x="1359" y="3477"/>
                  </a:cubicBezTo>
                  <a:cubicBezTo>
                    <a:pt x="1374" y="3477"/>
                    <a:pt x="1388" y="3477"/>
                    <a:pt x="1403" y="3476"/>
                  </a:cubicBezTo>
                  <a:cubicBezTo>
                    <a:pt x="1620" y="3465"/>
                    <a:pt x="1599" y="2290"/>
                    <a:pt x="1599" y="2290"/>
                  </a:cubicBezTo>
                  <a:lnTo>
                    <a:pt x="1620" y="2207"/>
                  </a:lnTo>
                  <a:lnTo>
                    <a:pt x="1867" y="991"/>
                  </a:lnTo>
                  <a:lnTo>
                    <a:pt x="434" y="115"/>
                  </a:lnTo>
                  <a:lnTo>
                    <a:pt x="227" y="1"/>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p:cNvSpPr/>
            <p:nvPr/>
          </p:nvSpPr>
          <p:spPr>
            <a:xfrm>
              <a:off x="1947650" y="2618475"/>
              <a:ext cx="43600" cy="55200"/>
            </a:xfrm>
            <a:custGeom>
              <a:avLst/>
              <a:gdLst/>
              <a:ahLst/>
              <a:cxnLst/>
              <a:rect l="l" t="t" r="r" b="b"/>
              <a:pathLst>
                <a:path w="1744" h="2208" extrusionOk="0">
                  <a:moveTo>
                    <a:pt x="103" y="1"/>
                  </a:moveTo>
                  <a:cubicBezTo>
                    <a:pt x="103" y="1"/>
                    <a:pt x="52" y="331"/>
                    <a:pt x="0" y="743"/>
                  </a:cubicBezTo>
                  <a:cubicBezTo>
                    <a:pt x="258" y="1434"/>
                    <a:pt x="805" y="1971"/>
                    <a:pt x="1496" y="2207"/>
                  </a:cubicBezTo>
                  <a:lnTo>
                    <a:pt x="1743" y="991"/>
                  </a:lnTo>
                  <a:lnTo>
                    <a:pt x="310" y="115"/>
                  </a:lnTo>
                  <a:lnTo>
                    <a:pt x="10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p:cNvSpPr/>
            <p:nvPr/>
          </p:nvSpPr>
          <p:spPr>
            <a:xfrm>
              <a:off x="1924450" y="2532200"/>
              <a:ext cx="113200" cy="127525"/>
            </a:xfrm>
            <a:custGeom>
              <a:avLst/>
              <a:gdLst/>
              <a:ahLst/>
              <a:cxnLst/>
              <a:rect l="l" t="t" r="r" b="b"/>
              <a:pathLst>
                <a:path w="4528" h="5101" extrusionOk="0">
                  <a:moveTo>
                    <a:pt x="2243" y="1"/>
                  </a:moveTo>
                  <a:cubicBezTo>
                    <a:pt x="2126" y="1"/>
                    <a:pt x="2010" y="10"/>
                    <a:pt x="1898" y="28"/>
                  </a:cubicBezTo>
                  <a:cubicBezTo>
                    <a:pt x="939" y="173"/>
                    <a:pt x="0" y="967"/>
                    <a:pt x="454" y="3101"/>
                  </a:cubicBezTo>
                  <a:cubicBezTo>
                    <a:pt x="828" y="4863"/>
                    <a:pt x="1884" y="5101"/>
                    <a:pt x="2479" y="5101"/>
                  </a:cubicBezTo>
                  <a:cubicBezTo>
                    <a:pt x="2605" y="5101"/>
                    <a:pt x="2711" y="5090"/>
                    <a:pt x="2784" y="5081"/>
                  </a:cubicBezTo>
                  <a:cubicBezTo>
                    <a:pt x="3249" y="5040"/>
                    <a:pt x="4527" y="4648"/>
                    <a:pt x="4290" y="2482"/>
                  </a:cubicBezTo>
                  <a:cubicBezTo>
                    <a:pt x="4089" y="569"/>
                    <a:pt x="3132" y="1"/>
                    <a:pt x="2243"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p:cNvSpPr/>
            <p:nvPr/>
          </p:nvSpPr>
          <p:spPr>
            <a:xfrm>
              <a:off x="2013125" y="2581300"/>
              <a:ext cx="10325" cy="5875"/>
            </a:xfrm>
            <a:custGeom>
              <a:avLst/>
              <a:gdLst/>
              <a:ahLst/>
              <a:cxnLst/>
              <a:rect l="l" t="t" r="r" b="b"/>
              <a:pathLst>
                <a:path w="413" h="235" extrusionOk="0">
                  <a:moveTo>
                    <a:pt x="171" y="0"/>
                  </a:moveTo>
                  <a:cubicBezTo>
                    <a:pt x="111" y="0"/>
                    <a:pt x="55" y="21"/>
                    <a:pt x="21" y="55"/>
                  </a:cubicBezTo>
                  <a:cubicBezTo>
                    <a:pt x="0" y="85"/>
                    <a:pt x="0" y="127"/>
                    <a:pt x="21" y="158"/>
                  </a:cubicBezTo>
                  <a:cubicBezTo>
                    <a:pt x="62" y="189"/>
                    <a:pt x="114" y="209"/>
                    <a:pt x="165" y="209"/>
                  </a:cubicBezTo>
                  <a:cubicBezTo>
                    <a:pt x="217" y="220"/>
                    <a:pt x="259" y="230"/>
                    <a:pt x="310" y="230"/>
                  </a:cubicBezTo>
                  <a:cubicBezTo>
                    <a:pt x="316" y="233"/>
                    <a:pt x="323" y="234"/>
                    <a:pt x="330" y="234"/>
                  </a:cubicBezTo>
                  <a:cubicBezTo>
                    <a:pt x="347" y="234"/>
                    <a:pt x="365" y="227"/>
                    <a:pt x="372" y="220"/>
                  </a:cubicBezTo>
                  <a:cubicBezTo>
                    <a:pt x="413" y="189"/>
                    <a:pt x="413" y="137"/>
                    <a:pt x="382" y="96"/>
                  </a:cubicBezTo>
                  <a:cubicBezTo>
                    <a:pt x="341" y="44"/>
                    <a:pt x="279" y="14"/>
                    <a:pt x="207" y="3"/>
                  </a:cubicBezTo>
                  <a:cubicBezTo>
                    <a:pt x="195" y="1"/>
                    <a:pt x="183" y="0"/>
                    <a:pt x="1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9"/>
            <p:cNvSpPr/>
            <p:nvPr/>
          </p:nvSpPr>
          <p:spPr>
            <a:xfrm>
              <a:off x="1980900" y="2583500"/>
              <a:ext cx="10075" cy="6125"/>
            </a:xfrm>
            <a:custGeom>
              <a:avLst/>
              <a:gdLst/>
              <a:ahLst/>
              <a:cxnLst/>
              <a:rect l="l" t="t" r="r" b="b"/>
              <a:pathLst>
                <a:path w="403" h="245" extrusionOk="0">
                  <a:moveTo>
                    <a:pt x="248" y="0"/>
                  </a:moveTo>
                  <a:cubicBezTo>
                    <a:pt x="230" y="0"/>
                    <a:pt x="213" y="3"/>
                    <a:pt x="196" y="8"/>
                  </a:cubicBezTo>
                  <a:cubicBezTo>
                    <a:pt x="125" y="29"/>
                    <a:pt x="63" y="59"/>
                    <a:pt x="21" y="121"/>
                  </a:cubicBezTo>
                  <a:cubicBezTo>
                    <a:pt x="1" y="162"/>
                    <a:pt x="11" y="214"/>
                    <a:pt x="42" y="235"/>
                  </a:cubicBezTo>
                  <a:cubicBezTo>
                    <a:pt x="63" y="245"/>
                    <a:pt x="73" y="245"/>
                    <a:pt x="93" y="245"/>
                  </a:cubicBezTo>
                  <a:cubicBezTo>
                    <a:pt x="145" y="235"/>
                    <a:pt x="186" y="224"/>
                    <a:pt x="238" y="214"/>
                  </a:cubicBezTo>
                  <a:cubicBezTo>
                    <a:pt x="290" y="204"/>
                    <a:pt x="341" y="183"/>
                    <a:pt x="382" y="142"/>
                  </a:cubicBezTo>
                  <a:cubicBezTo>
                    <a:pt x="403" y="121"/>
                    <a:pt x="403" y="80"/>
                    <a:pt x="382" y="49"/>
                  </a:cubicBezTo>
                  <a:cubicBezTo>
                    <a:pt x="344" y="19"/>
                    <a:pt x="296" y="0"/>
                    <a:pt x="2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9"/>
            <p:cNvSpPr/>
            <p:nvPr/>
          </p:nvSpPr>
          <p:spPr>
            <a:xfrm>
              <a:off x="1987600" y="2603025"/>
              <a:ext cx="4400" cy="9800"/>
            </a:xfrm>
            <a:custGeom>
              <a:avLst/>
              <a:gdLst/>
              <a:ahLst/>
              <a:cxnLst/>
              <a:rect l="l" t="t" r="r" b="b"/>
              <a:pathLst>
                <a:path w="176" h="392" extrusionOk="0">
                  <a:moveTo>
                    <a:pt x="135" y="0"/>
                  </a:moveTo>
                  <a:lnTo>
                    <a:pt x="125" y="11"/>
                  </a:lnTo>
                  <a:cubicBezTo>
                    <a:pt x="135" y="155"/>
                    <a:pt x="125" y="330"/>
                    <a:pt x="1" y="392"/>
                  </a:cubicBezTo>
                  <a:cubicBezTo>
                    <a:pt x="166" y="371"/>
                    <a:pt x="176" y="144"/>
                    <a:pt x="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9"/>
            <p:cNvSpPr/>
            <p:nvPr/>
          </p:nvSpPr>
          <p:spPr>
            <a:xfrm>
              <a:off x="1981425" y="2599400"/>
              <a:ext cx="11350" cy="11900"/>
            </a:xfrm>
            <a:custGeom>
              <a:avLst/>
              <a:gdLst/>
              <a:ahLst/>
              <a:cxnLst/>
              <a:rect l="l" t="t" r="r" b="b"/>
              <a:pathLst>
                <a:path w="454" h="476" extrusionOk="0">
                  <a:moveTo>
                    <a:pt x="237" y="1"/>
                  </a:moveTo>
                  <a:cubicBezTo>
                    <a:pt x="0" y="1"/>
                    <a:pt x="10" y="475"/>
                    <a:pt x="237" y="475"/>
                  </a:cubicBezTo>
                  <a:cubicBezTo>
                    <a:pt x="240" y="475"/>
                    <a:pt x="242" y="475"/>
                    <a:pt x="244" y="475"/>
                  </a:cubicBezTo>
                  <a:cubicBezTo>
                    <a:pt x="454" y="475"/>
                    <a:pt x="441" y="11"/>
                    <a:pt x="2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p:cNvSpPr/>
            <p:nvPr/>
          </p:nvSpPr>
          <p:spPr>
            <a:xfrm>
              <a:off x="1978050" y="2599925"/>
              <a:ext cx="7775" cy="5000"/>
            </a:xfrm>
            <a:custGeom>
              <a:avLst/>
              <a:gdLst/>
              <a:ahLst/>
              <a:cxnLst/>
              <a:rect l="l" t="t" r="r" b="b"/>
              <a:pathLst>
                <a:path w="311" h="200" extrusionOk="0">
                  <a:moveTo>
                    <a:pt x="1" y="0"/>
                  </a:moveTo>
                  <a:cubicBezTo>
                    <a:pt x="1" y="94"/>
                    <a:pt x="32" y="186"/>
                    <a:pt x="135" y="197"/>
                  </a:cubicBezTo>
                  <a:cubicBezTo>
                    <a:pt x="144" y="199"/>
                    <a:pt x="153" y="200"/>
                    <a:pt x="161" y="200"/>
                  </a:cubicBezTo>
                  <a:cubicBezTo>
                    <a:pt x="238" y="200"/>
                    <a:pt x="283" y="115"/>
                    <a:pt x="310" y="32"/>
                  </a:cubicBezTo>
                  <a:cubicBezTo>
                    <a:pt x="310" y="23"/>
                    <a:pt x="304" y="8"/>
                    <a:pt x="291" y="8"/>
                  </a:cubicBezTo>
                  <a:cubicBezTo>
                    <a:pt x="287" y="8"/>
                    <a:pt x="284" y="9"/>
                    <a:pt x="280" y="11"/>
                  </a:cubicBezTo>
                  <a:cubicBezTo>
                    <a:pt x="239" y="42"/>
                    <a:pt x="197" y="83"/>
                    <a:pt x="156" y="94"/>
                  </a:cubicBezTo>
                  <a:cubicBezTo>
                    <a:pt x="152" y="94"/>
                    <a:pt x="147" y="95"/>
                    <a:pt x="143" y="95"/>
                  </a:cubicBezTo>
                  <a:cubicBezTo>
                    <a:pt x="95" y="95"/>
                    <a:pt x="49" y="48"/>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p:cNvSpPr/>
            <p:nvPr/>
          </p:nvSpPr>
          <p:spPr>
            <a:xfrm>
              <a:off x="2013625" y="2600950"/>
              <a:ext cx="4675" cy="9825"/>
            </a:xfrm>
            <a:custGeom>
              <a:avLst/>
              <a:gdLst/>
              <a:ahLst/>
              <a:cxnLst/>
              <a:rect l="l" t="t" r="r" b="b"/>
              <a:pathLst>
                <a:path w="187" h="393" extrusionOk="0">
                  <a:moveTo>
                    <a:pt x="22" y="1"/>
                  </a:moveTo>
                  <a:lnTo>
                    <a:pt x="22" y="1"/>
                  </a:lnTo>
                  <a:cubicBezTo>
                    <a:pt x="1" y="145"/>
                    <a:pt x="22" y="372"/>
                    <a:pt x="187" y="392"/>
                  </a:cubicBezTo>
                  <a:lnTo>
                    <a:pt x="187" y="383"/>
                  </a:lnTo>
                  <a:cubicBezTo>
                    <a:pt x="53" y="331"/>
                    <a:pt x="32" y="166"/>
                    <a:pt x="32" y="11"/>
                  </a:cubicBezTo>
                  <a:lnTo>
                    <a:pt x="2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2012475" y="2597075"/>
              <a:ext cx="11375" cy="11925"/>
            </a:xfrm>
            <a:custGeom>
              <a:avLst/>
              <a:gdLst/>
              <a:ahLst/>
              <a:cxnLst/>
              <a:rect l="l" t="t" r="r" b="b"/>
              <a:pathLst>
                <a:path w="455" h="477" extrusionOk="0">
                  <a:moveTo>
                    <a:pt x="217" y="1"/>
                  </a:moveTo>
                  <a:cubicBezTo>
                    <a:pt x="212" y="1"/>
                    <a:pt x="207" y="1"/>
                    <a:pt x="202" y="1"/>
                  </a:cubicBezTo>
                  <a:cubicBezTo>
                    <a:pt x="0" y="22"/>
                    <a:pt x="25" y="476"/>
                    <a:pt x="230" y="476"/>
                  </a:cubicBezTo>
                  <a:cubicBezTo>
                    <a:pt x="234" y="476"/>
                    <a:pt x="239" y="476"/>
                    <a:pt x="243" y="476"/>
                  </a:cubicBezTo>
                  <a:cubicBezTo>
                    <a:pt x="455" y="455"/>
                    <a:pt x="440" y="1"/>
                    <a:pt x="2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p:nvPr/>
          </p:nvSpPr>
          <p:spPr>
            <a:xfrm>
              <a:off x="2019300" y="2596825"/>
              <a:ext cx="7000" cy="5275"/>
            </a:xfrm>
            <a:custGeom>
              <a:avLst/>
              <a:gdLst/>
              <a:ahLst/>
              <a:cxnLst/>
              <a:rect l="l" t="t" r="r" b="b"/>
              <a:pathLst>
                <a:path w="280" h="211" extrusionOk="0">
                  <a:moveTo>
                    <a:pt x="269" y="1"/>
                  </a:moveTo>
                  <a:cubicBezTo>
                    <a:pt x="238" y="53"/>
                    <a:pt x="197" y="104"/>
                    <a:pt x="156" y="104"/>
                  </a:cubicBezTo>
                  <a:cubicBezTo>
                    <a:pt x="104" y="104"/>
                    <a:pt x="63" y="62"/>
                    <a:pt x="32" y="32"/>
                  </a:cubicBezTo>
                  <a:cubicBezTo>
                    <a:pt x="12" y="32"/>
                    <a:pt x="1" y="53"/>
                    <a:pt x="12" y="62"/>
                  </a:cubicBezTo>
                  <a:cubicBezTo>
                    <a:pt x="30" y="145"/>
                    <a:pt x="72" y="210"/>
                    <a:pt x="146" y="210"/>
                  </a:cubicBezTo>
                  <a:cubicBezTo>
                    <a:pt x="155" y="210"/>
                    <a:pt x="166" y="209"/>
                    <a:pt x="176" y="207"/>
                  </a:cubicBezTo>
                  <a:cubicBezTo>
                    <a:pt x="259" y="186"/>
                    <a:pt x="280" y="94"/>
                    <a:pt x="2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p:cNvSpPr/>
            <p:nvPr/>
          </p:nvSpPr>
          <p:spPr>
            <a:xfrm>
              <a:off x="1993025" y="2631525"/>
              <a:ext cx="7750" cy="3650"/>
            </a:xfrm>
            <a:custGeom>
              <a:avLst/>
              <a:gdLst/>
              <a:ahLst/>
              <a:cxnLst/>
              <a:rect l="l" t="t" r="r" b="b"/>
              <a:pathLst>
                <a:path w="310" h="146" extrusionOk="0">
                  <a:moveTo>
                    <a:pt x="8" y="0"/>
                  </a:moveTo>
                  <a:cubicBezTo>
                    <a:pt x="5" y="0"/>
                    <a:pt x="0" y="5"/>
                    <a:pt x="0" y="5"/>
                  </a:cubicBezTo>
                  <a:cubicBezTo>
                    <a:pt x="0" y="77"/>
                    <a:pt x="52" y="129"/>
                    <a:pt x="114" y="139"/>
                  </a:cubicBezTo>
                  <a:cubicBezTo>
                    <a:pt x="129" y="143"/>
                    <a:pt x="144" y="145"/>
                    <a:pt x="159" y="145"/>
                  </a:cubicBezTo>
                  <a:cubicBezTo>
                    <a:pt x="215" y="145"/>
                    <a:pt x="267" y="116"/>
                    <a:pt x="299" y="67"/>
                  </a:cubicBezTo>
                  <a:cubicBezTo>
                    <a:pt x="309" y="56"/>
                    <a:pt x="299" y="56"/>
                    <a:pt x="299" y="56"/>
                  </a:cubicBezTo>
                  <a:cubicBezTo>
                    <a:pt x="248" y="77"/>
                    <a:pt x="196" y="97"/>
                    <a:pt x="134" y="97"/>
                  </a:cubicBezTo>
                  <a:cubicBezTo>
                    <a:pt x="83" y="88"/>
                    <a:pt x="52" y="36"/>
                    <a:pt x="11" y="5"/>
                  </a:cubicBezTo>
                  <a:cubicBezTo>
                    <a:pt x="11" y="1"/>
                    <a:pt x="10" y="0"/>
                    <a:pt x="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p:cNvSpPr/>
            <p:nvPr/>
          </p:nvSpPr>
          <p:spPr>
            <a:xfrm>
              <a:off x="1995350" y="2581575"/>
              <a:ext cx="19425" cy="44975"/>
            </a:xfrm>
            <a:custGeom>
              <a:avLst/>
              <a:gdLst/>
              <a:ahLst/>
              <a:cxnLst/>
              <a:rect l="l" t="t" r="r" b="b"/>
              <a:pathLst>
                <a:path w="777" h="1799" extrusionOk="0">
                  <a:moveTo>
                    <a:pt x="415" y="1"/>
                  </a:moveTo>
                  <a:cubicBezTo>
                    <a:pt x="409" y="1"/>
                    <a:pt x="402" y="7"/>
                    <a:pt x="402" y="13"/>
                  </a:cubicBezTo>
                  <a:cubicBezTo>
                    <a:pt x="464" y="477"/>
                    <a:pt x="598" y="920"/>
                    <a:pt x="660" y="1384"/>
                  </a:cubicBezTo>
                  <a:cubicBezTo>
                    <a:pt x="588" y="1364"/>
                    <a:pt x="505" y="1343"/>
                    <a:pt x="423" y="1343"/>
                  </a:cubicBezTo>
                  <a:cubicBezTo>
                    <a:pt x="413" y="1343"/>
                    <a:pt x="484" y="1683"/>
                    <a:pt x="484" y="1714"/>
                  </a:cubicBezTo>
                  <a:cubicBezTo>
                    <a:pt x="465" y="1716"/>
                    <a:pt x="445" y="1716"/>
                    <a:pt x="426" y="1716"/>
                  </a:cubicBezTo>
                  <a:cubicBezTo>
                    <a:pt x="283" y="1716"/>
                    <a:pt x="149" y="1683"/>
                    <a:pt x="31" y="1600"/>
                  </a:cubicBezTo>
                  <a:cubicBezTo>
                    <a:pt x="10" y="1600"/>
                    <a:pt x="0" y="1611"/>
                    <a:pt x="10" y="1621"/>
                  </a:cubicBezTo>
                  <a:cubicBezTo>
                    <a:pt x="109" y="1736"/>
                    <a:pt x="246" y="1799"/>
                    <a:pt x="392" y="1799"/>
                  </a:cubicBezTo>
                  <a:cubicBezTo>
                    <a:pt x="429" y="1799"/>
                    <a:pt x="467" y="1795"/>
                    <a:pt x="505" y="1786"/>
                  </a:cubicBezTo>
                  <a:cubicBezTo>
                    <a:pt x="536" y="1786"/>
                    <a:pt x="567" y="1776"/>
                    <a:pt x="567" y="1765"/>
                  </a:cubicBezTo>
                  <a:cubicBezTo>
                    <a:pt x="557" y="1662"/>
                    <a:pt x="516" y="1446"/>
                    <a:pt x="516" y="1446"/>
                  </a:cubicBezTo>
                  <a:lnTo>
                    <a:pt x="516" y="1446"/>
                  </a:lnTo>
                  <a:cubicBezTo>
                    <a:pt x="552" y="1453"/>
                    <a:pt x="671" y="1492"/>
                    <a:pt x="734" y="1492"/>
                  </a:cubicBezTo>
                  <a:cubicBezTo>
                    <a:pt x="760" y="1492"/>
                    <a:pt x="776" y="1485"/>
                    <a:pt x="773" y="1467"/>
                  </a:cubicBezTo>
                  <a:cubicBezTo>
                    <a:pt x="711" y="972"/>
                    <a:pt x="588" y="487"/>
                    <a:pt x="423" y="13"/>
                  </a:cubicBezTo>
                  <a:cubicBezTo>
                    <a:pt x="423" y="4"/>
                    <a:pt x="419" y="1"/>
                    <a:pt x="4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9"/>
            <p:cNvSpPr/>
            <p:nvPr/>
          </p:nvSpPr>
          <p:spPr>
            <a:xfrm>
              <a:off x="1914125" y="2529850"/>
              <a:ext cx="112700" cy="83850"/>
            </a:xfrm>
            <a:custGeom>
              <a:avLst/>
              <a:gdLst/>
              <a:ahLst/>
              <a:cxnLst/>
              <a:rect l="l" t="t" r="r" b="b"/>
              <a:pathLst>
                <a:path w="4508" h="3354" extrusionOk="0">
                  <a:moveTo>
                    <a:pt x="2661" y="1"/>
                  </a:moveTo>
                  <a:cubicBezTo>
                    <a:pt x="2422" y="1"/>
                    <a:pt x="2154" y="49"/>
                    <a:pt x="1857" y="164"/>
                  </a:cubicBezTo>
                  <a:cubicBezTo>
                    <a:pt x="1" y="896"/>
                    <a:pt x="671" y="3144"/>
                    <a:pt x="1104" y="3330"/>
                  </a:cubicBezTo>
                  <a:cubicBezTo>
                    <a:pt x="1146" y="3346"/>
                    <a:pt x="1180" y="3354"/>
                    <a:pt x="1209" y="3354"/>
                  </a:cubicBezTo>
                  <a:cubicBezTo>
                    <a:pt x="1452" y="3354"/>
                    <a:pt x="1321" y="2845"/>
                    <a:pt x="1321" y="2845"/>
                  </a:cubicBezTo>
                  <a:cubicBezTo>
                    <a:pt x="1321" y="2845"/>
                    <a:pt x="1641" y="2649"/>
                    <a:pt x="1476" y="2195"/>
                  </a:cubicBezTo>
                  <a:lnTo>
                    <a:pt x="1476" y="2195"/>
                  </a:lnTo>
                  <a:cubicBezTo>
                    <a:pt x="1476" y="2195"/>
                    <a:pt x="1514" y="2207"/>
                    <a:pt x="1570" y="2207"/>
                  </a:cubicBezTo>
                  <a:cubicBezTo>
                    <a:pt x="1705" y="2207"/>
                    <a:pt x="1941" y="2140"/>
                    <a:pt x="1971" y="1680"/>
                  </a:cubicBezTo>
                  <a:cubicBezTo>
                    <a:pt x="2197" y="1659"/>
                    <a:pt x="2362" y="1463"/>
                    <a:pt x="2331" y="1236"/>
                  </a:cubicBezTo>
                  <a:lnTo>
                    <a:pt x="2331" y="1215"/>
                  </a:lnTo>
                  <a:cubicBezTo>
                    <a:pt x="2331" y="1215"/>
                    <a:pt x="2487" y="1299"/>
                    <a:pt x="2664" y="1299"/>
                  </a:cubicBezTo>
                  <a:cubicBezTo>
                    <a:pt x="2816" y="1299"/>
                    <a:pt x="2984" y="1238"/>
                    <a:pt x="3084" y="1009"/>
                  </a:cubicBezTo>
                  <a:cubicBezTo>
                    <a:pt x="3084" y="1009"/>
                    <a:pt x="3254" y="1202"/>
                    <a:pt x="3458" y="1202"/>
                  </a:cubicBezTo>
                  <a:cubicBezTo>
                    <a:pt x="3561" y="1202"/>
                    <a:pt x="3672" y="1154"/>
                    <a:pt x="3775" y="1009"/>
                  </a:cubicBezTo>
                  <a:cubicBezTo>
                    <a:pt x="3841" y="1141"/>
                    <a:pt x="3980" y="1221"/>
                    <a:pt x="4123" y="1221"/>
                  </a:cubicBezTo>
                  <a:cubicBezTo>
                    <a:pt x="4158" y="1221"/>
                    <a:pt x="4194" y="1216"/>
                    <a:pt x="4228" y="1206"/>
                  </a:cubicBezTo>
                  <a:cubicBezTo>
                    <a:pt x="4260" y="1380"/>
                    <a:pt x="4363" y="1525"/>
                    <a:pt x="4507" y="1618"/>
                  </a:cubicBezTo>
                  <a:cubicBezTo>
                    <a:pt x="4507" y="1618"/>
                    <a:pt x="4043" y="1"/>
                    <a:pt x="26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9"/>
            <p:cNvSpPr/>
            <p:nvPr/>
          </p:nvSpPr>
          <p:spPr>
            <a:xfrm>
              <a:off x="1917750" y="2601525"/>
              <a:ext cx="30950" cy="33475"/>
            </a:xfrm>
            <a:custGeom>
              <a:avLst/>
              <a:gdLst/>
              <a:ahLst/>
              <a:cxnLst/>
              <a:rect l="l" t="t" r="r" b="b"/>
              <a:pathLst>
                <a:path w="1238" h="1339" extrusionOk="0">
                  <a:moveTo>
                    <a:pt x="420" y="0"/>
                  </a:moveTo>
                  <a:cubicBezTo>
                    <a:pt x="381" y="0"/>
                    <a:pt x="344" y="9"/>
                    <a:pt x="309" y="30"/>
                  </a:cubicBezTo>
                  <a:cubicBezTo>
                    <a:pt x="0" y="204"/>
                    <a:pt x="382" y="1184"/>
                    <a:pt x="743" y="1308"/>
                  </a:cubicBezTo>
                  <a:cubicBezTo>
                    <a:pt x="792" y="1329"/>
                    <a:pt x="842" y="1338"/>
                    <a:pt x="891" y="1338"/>
                  </a:cubicBezTo>
                  <a:cubicBezTo>
                    <a:pt x="1038" y="1338"/>
                    <a:pt x="1173" y="1251"/>
                    <a:pt x="1228" y="1112"/>
                  </a:cubicBezTo>
                  <a:cubicBezTo>
                    <a:pt x="1237" y="1112"/>
                    <a:pt x="1237" y="1102"/>
                    <a:pt x="1237" y="1102"/>
                  </a:cubicBezTo>
                  <a:lnTo>
                    <a:pt x="1104" y="525"/>
                  </a:lnTo>
                  <a:cubicBezTo>
                    <a:pt x="1104" y="525"/>
                    <a:pt x="717" y="0"/>
                    <a:pt x="42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9"/>
            <p:cNvSpPr/>
            <p:nvPr/>
          </p:nvSpPr>
          <p:spPr>
            <a:xfrm>
              <a:off x="1928325" y="2609200"/>
              <a:ext cx="15400" cy="20675"/>
            </a:xfrm>
            <a:custGeom>
              <a:avLst/>
              <a:gdLst/>
              <a:ahLst/>
              <a:cxnLst/>
              <a:rect l="l" t="t" r="r" b="b"/>
              <a:pathLst>
                <a:path w="616" h="827" extrusionOk="0">
                  <a:moveTo>
                    <a:pt x="0" y="1"/>
                  </a:moveTo>
                  <a:lnTo>
                    <a:pt x="0" y="1"/>
                  </a:lnTo>
                  <a:cubicBezTo>
                    <a:pt x="258" y="104"/>
                    <a:pt x="392" y="331"/>
                    <a:pt x="495" y="578"/>
                  </a:cubicBezTo>
                  <a:cubicBezTo>
                    <a:pt x="455" y="518"/>
                    <a:pt x="389" y="484"/>
                    <a:pt x="320" y="484"/>
                  </a:cubicBezTo>
                  <a:cubicBezTo>
                    <a:pt x="282" y="484"/>
                    <a:pt x="243" y="494"/>
                    <a:pt x="207" y="516"/>
                  </a:cubicBezTo>
                  <a:cubicBezTo>
                    <a:pt x="207" y="516"/>
                    <a:pt x="196" y="527"/>
                    <a:pt x="186" y="527"/>
                  </a:cubicBezTo>
                  <a:cubicBezTo>
                    <a:pt x="186" y="527"/>
                    <a:pt x="186" y="547"/>
                    <a:pt x="196" y="547"/>
                  </a:cubicBezTo>
                  <a:cubicBezTo>
                    <a:pt x="223" y="538"/>
                    <a:pt x="250" y="534"/>
                    <a:pt x="277" y="534"/>
                  </a:cubicBezTo>
                  <a:cubicBezTo>
                    <a:pt x="341" y="534"/>
                    <a:pt x="400" y="561"/>
                    <a:pt x="443" y="619"/>
                  </a:cubicBezTo>
                  <a:cubicBezTo>
                    <a:pt x="495" y="681"/>
                    <a:pt x="536" y="743"/>
                    <a:pt x="567" y="816"/>
                  </a:cubicBezTo>
                  <a:cubicBezTo>
                    <a:pt x="571" y="823"/>
                    <a:pt x="578" y="826"/>
                    <a:pt x="586" y="826"/>
                  </a:cubicBezTo>
                  <a:cubicBezTo>
                    <a:pt x="600" y="826"/>
                    <a:pt x="615" y="815"/>
                    <a:pt x="608" y="795"/>
                  </a:cubicBezTo>
                  <a:cubicBezTo>
                    <a:pt x="608" y="465"/>
                    <a:pt x="351" y="2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9"/>
            <p:cNvSpPr/>
            <p:nvPr/>
          </p:nvSpPr>
          <p:spPr>
            <a:xfrm>
              <a:off x="2046375" y="2600700"/>
              <a:ext cx="547300" cy="366600"/>
            </a:xfrm>
            <a:custGeom>
              <a:avLst/>
              <a:gdLst/>
              <a:ahLst/>
              <a:cxnLst/>
              <a:rect l="l" t="t" r="r" b="b"/>
              <a:pathLst>
                <a:path w="21892" h="14664" extrusionOk="0">
                  <a:moveTo>
                    <a:pt x="20706" y="1"/>
                  </a:moveTo>
                  <a:lnTo>
                    <a:pt x="1145" y="52"/>
                  </a:lnTo>
                  <a:cubicBezTo>
                    <a:pt x="516" y="52"/>
                    <a:pt x="1" y="567"/>
                    <a:pt x="1" y="1207"/>
                  </a:cubicBezTo>
                  <a:lnTo>
                    <a:pt x="31" y="13426"/>
                  </a:lnTo>
                  <a:cubicBezTo>
                    <a:pt x="31" y="14116"/>
                    <a:pt x="588" y="14663"/>
                    <a:pt x="1269" y="14663"/>
                  </a:cubicBezTo>
                  <a:lnTo>
                    <a:pt x="20654" y="14611"/>
                  </a:lnTo>
                  <a:cubicBezTo>
                    <a:pt x="21345" y="14611"/>
                    <a:pt x="21891" y="14055"/>
                    <a:pt x="21891" y="13374"/>
                  </a:cubicBezTo>
                  <a:lnTo>
                    <a:pt x="21861" y="1145"/>
                  </a:lnTo>
                  <a:cubicBezTo>
                    <a:pt x="21861" y="516"/>
                    <a:pt x="21345" y="1"/>
                    <a:pt x="2070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9"/>
            <p:cNvSpPr/>
            <p:nvPr/>
          </p:nvSpPr>
          <p:spPr>
            <a:xfrm>
              <a:off x="2046375" y="2600700"/>
              <a:ext cx="547300" cy="366600"/>
            </a:xfrm>
            <a:custGeom>
              <a:avLst/>
              <a:gdLst/>
              <a:ahLst/>
              <a:cxnLst/>
              <a:rect l="l" t="t" r="r" b="b"/>
              <a:pathLst>
                <a:path w="21892" h="14664" extrusionOk="0">
                  <a:moveTo>
                    <a:pt x="20706" y="1"/>
                  </a:moveTo>
                  <a:lnTo>
                    <a:pt x="1145" y="52"/>
                  </a:lnTo>
                  <a:cubicBezTo>
                    <a:pt x="516" y="52"/>
                    <a:pt x="1" y="567"/>
                    <a:pt x="1" y="1207"/>
                  </a:cubicBezTo>
                  <a:lnTo>
                    <a:pt x="31" y="13426"/>
                  </a:lnTo>
                  <a:cubicBezTo>
                    <a:pt x="31" y="14107"/>
                    <a:pt x="588" y="14663"/>
                    <a:pt x="1269" y="14663"/>
                  </a:cubicBezTo>
                  <a:lnTo>
                    <a:pt x="20654" y="14611"/>
                  </a:lnTo>
                  <a:cubicBezTo>
                    <a:pt x="21345" y="14611"/>
                    <a:pt x="21891" y="14055"/>
                    <a:pt x="21891" y="13374"/>
                  </a:cubicBezTo>
                  <a:lnTo>
                    <a:pt x="21861" y="1145"/>
                  </a:lnTo>
                  <a:cubicBezTo>
                    <a:pt x="21861" y="1032"/>
                    <a:pt x="21840" y="918"/>
                    <a:pt x="21809" y="815"/>
                  </a:cubicBezTo>
                  <a:cubicBezTo>
                    <a:pt x="21665" y="341"/>
                    <a:pt x="21231" y="1"/>
                    <a:pt x="20706" y="1"/>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9"/>
            <p:cNvSpPr/>
            <p:nvPr/>
          </p:nvSpPr>
          <p:spPr>
            <a:xfrm>
              <a:off x="2457800" y="2863650"/>
              <a:ext cx="57000" cy="56975"/>
            </a:xfrm>
            <a:custGeom>
              <a:avLst/>
              <a:gdLst/>
              <a:ahLst/>
              <a:cxnLst/>
              <a:rect l="l" t="t" r="r" b="b"/>
              <a:pathLst>
                <a:path w="2280" h="2279" extrusionOk="0">
                  <a:moveTo>
                    <a:pt x="1135" y="0"/>
                  </a:moveTo>
                  <a:cubicBezTo>
                    <a:pt x="506" y="10"/>
                    <a:pt x="1" y="516"/>
                    <a:pt x="1" y="1144"/>
                  </a:cubicBezTo>
                  <a:cubicBezTo>
                    <a:pt x="1" y="1767"/>
                    <a:pt x="506" y="2279"/>
                    <a:pt x="1126" y="2279"/>
                  </a:cubicBezTo>
                  <a:cubicBezTo>
                    <a:pt x="1132" y="2279"/>
                    <a:pt x="1138" y="2279"/>
                    <a:pt x="1145" y="2279"/>
                  </a:cubicBezTo>
                  <a:cubicBezTo>
                    <a:pt x="1774" y="2279"/>
                    <a:pt x="2279" y="1763"/>
                    <a:pt x="2279" y="1134"/>
                  </a:cubicBezTo>
                  <a:cubicBezTo>
                    <a:pt x="2279" y="516"/>
                    <a:pt x="1764" y="0"/>
                    <a:pt x="113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9"/>
            <p:cNvSpPr/>
            <p:nvPr/>
          </p:nvSpPr>
          <p:spPr>
            <a:xfrm>
              <a:off x="2493100" y="2863650"/>
              <a:ext cx="57025" cy="56975"/>
            </a:xfrm>
            <a:custGeom>
              <a:avLst/>
              <a:gdLst/>
              <a:ahLst/>
              <a:cxnLst/>
              <a:rect l="l" t="t" r="r" b="b"/>
              <a:pathLst>
                <a:path w="2281" h="2279" extrusionOk="0">
                  <a:moveTo>
                    <a:pt x="1135" y="0"/>
                  </a:moveTo>
                  <a:cubicBezTo>
                    <a:pt x="507" y="0"/>
                    <a:pt x="1" y="516"/>
                    <a:pt x="1" y="1144"/>
                  </a:cubicBezTo>
                  <a:cubicBezTo>
                    <a:pt x="1" y="1774"/>
                    <a:pt x="507" y="2279"/>
                    <a:pt x="1135" y="2279"/>
                  </a:cubicBezTo>
                  <a:cubicBezTo>
                    <a:pt x="1765" y="2279"/>
                    <a:pt x="2280" y="1763"/>
                    <a:pt x="2269" y="1134"/>
                  </a:cubicBezTo>
                  <a:cubicBezTo>
                    <a:pt x="2269" y="505"/>
                    <a:pt x="1765" y="0"/>
                    <a:pt x="113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9"/>
            <p:cNvSpPr/>
            <p:nvPr/>
          </p:nvSpPr>
          <p:spPr>
            <a:xfrm>
              <a:off x="2092275" y="2654050"/>
              <a:ext cx="102875" cy="71175"/>
            </a:xfrm>
            <a:custGeom>
              <a:avLst/>
              <a:gdLst/>
              <a:ahLst/>
              <a:cxnLst/>
              <a:rect l="l" t="t" r="r" b="b"/>
              <a:pathLst>
                <a:path w="4115" h="2847" extrusionOk="0">
                  <a:moveTo>
                    <a:pt x="3495" y="1"/>
                  </a:moveTo>
                  <a:lnTo>
                    <a:pt x="619" y="11"/>
                  </a:lnTo>
                  <a:cubicBezTo>
                    <a:pt x="278" y="11"/>
                    <a:pt x="0" y="289"/>
                    <a:pt x="0" y="630"/>
                  </a:cubicBezTo>
                  <a:lnTo>
                    <a:pt x="10" y="2239"/>
                  </a:lnTo>
                  <a:cubicBezTo>
                    <a:pt x="10" y="2569"/>
                    <a:pt x="289" y="2847"/>
                    <a:pt x="629" y="2847"/>
                  </a:cubicBezTo>
                  <a:lnTo>
                    <a:pt x="3495" y="2837"/>
                  </a:lnTo>
                  <a:cubicBezTo>
                    <a:pt x="3836" y="2837"/>
                    <a:pt x="4114" y="2558"/>
                    <a:pt x="4114" y="2228"/>
                  </a:cubicBezTo>
                  <a:lnTo>
                    <a:pt x="4104" y="619"/>
                  </a:lnTo>
                  <a:cubicBezTo>
                    <a:pt x="4104" y="280"/>
                    <a:pt x="3836" y="1"/>
                    <a:pt x="349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9"/>
            <p:cNvSpPr/>
            <p:nvPr/>
          </p:nvSpPr>
          <p:spPr>
            <a:xfrm>
              <a:off x="2083000" y="2786900"/>
              <a:ext cx="8000" cy="29575"/>
            </a:xfrm>
            <a:custGeom>
              <a:avLst/>
              <a:gdLst/>
              <a:ahLst/>
              <a:cxnLst/>
              <a:rect l="l" t="t" r="r" b="b"/>
              <a:pathLst>
                <a:path w="320" h="1183" extrusionOk="0">
                  <a:moveTo>
                    <a:pt x="282" y="1"/>
                  </a:moveTo>
                  <a:cubicBezTo>
                    <a:pt x="274" y="1"/>
                    <a:pt x="266" y="3"/>
                    <a:pt x="257" y="7"/>
                  </a:cubicBezTo>
                  <a:lnTo>
                    <a:pt x="31" y="152"/>
                  </a:lnTo>
                  <a:lnTo>
                    <a:pt x="21" y="152"/>
                  </a:lnTo>
                  <a:cubicBezTo>
                    <a:pt x="10" y="162"/>
                    <a:pt x="0" y="193"/>
                    <a:pt x="10" y="204"/>
                  </a:cubicBezTo>
                  <a:cubicBezTo>
                    <a:pt x="21" y="224"/>
                    <a:pt x="31" y="224"/>
                    <a:pt x="51" y="224"/>
                  </a:cubicBezTo>
                  <a:lnTo>
                    <a:pt x="72" y="224"/>
                  </a:lnTo>
                  <a:lnTo>
                    <a:pt x="237" y="121"/>
                  </a:lnTo>
                  <a:lnTo>
                    <a:pt x="227" y="1142"/>
                  </a:lnTo>
                  <a:cubicBezTo>
                    <a:pt x="227" y="1162"/>
                    <a:pt x="248" y="1183"/>
                    <a:pt x="268" y="1183"/>
                  </a:cubicBezTo>
                  <a:lnTo>
                    <a:pt x="278" y="1183"/>
                  </a:lnTo>
                  <a:cubicBezTo>
                    <a:pt x="299" y="1183"/>
                    <a:pt x="309" y="1162"/>
                    <a:pt x="309" y="1142"/>
                  </a:cubicBezTo>
                  <a:lnTo>
                    <a:pt x="309" y="49"/>
                  </a:lnTo>
                  <a:cubicBezTo>
                    <a:pt x="319" y="39"/>
                    <a:pt x="319" y="28"/>
                    <a:pt x="309" y="18"/>
                  </a:cubicBezTo>
                  <a:cubicBezTo>
                    <a:pt x="303" y="6"/>
                    <a:pt x="293" y="1"/>
                    <a:pt x="282"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9"/>
            <p:cNvSpPr/>
            <p:nvPr/>
          </p:nvSpPr>
          <p:spPr>
            <a:xfrm>
              <a:off x="2097675" y="2786825"/>
              <a:ext cx="19100" cy="29925"/>
            </a:xfrm>
            <a:custGeom>
              <a:avLst/>
              <a:gdLst/>
              <a:ahLst/>
              <a:cxnLst/>
              <a:rect l="l" t="t" r="r" b="b"/>
              <a:pathLst>
                <a:path w="764" h="1197" extrusionOk="0">
                  <a:moveTo>
                    <a:pt x="372" y="0"/>
                  </a:moveTo>
                  <a:cubicBezTo>
                    <a:pt x="269" y="0"/>
                    <a:pt x="176" y="42"/>
                    <a:pt x="104" y="104"/>
                  </a:cubicBezTo>
                  <a:lnTo>
                    <a:pt x="52" y="155"/>
                  </a:lnTo>
                  <a:lnTo>
                    <a:pt x="42" y="165"/>
                  </a:lnTo>
                  <a:cubicBezTo>
                    <a:pt x="32" y="175"/>
                    <a:pt x="32" y="207"/>
                    <a:pt x="52" y="217"/>
                  </a:cubicBezTo>
                  <a:cubicBezTo>
                    <a:pt x="57" y="227"/>
                    <a:pt x="68" y="232"/>
                    <a:pt x="78" y="232"/>
                  </a:cubicBezTo>
                  <a:cubicBezTo>
                    <a:pt x="88" y="232"/>
                    <a:pt x="99" y="227"/>
                    <a:pt x="104" y="217"/>
                  </a:cubicBezTo>
                  <a:lnTo>
                    <a:pt x="165" y="165"/>
                  </a:lnTo>
                  <a:cubicBezTo>
                    <a:pt x="223" y="112"/>
                    <a:pt x="297" y="86"/>
                    <a:pt x="370" y="86"/>
                  </a:cubicBezTo>
                  <a:cubicBezTo>
                    <a:pt x="454" y="86"/>
                    <a:pt x="538" y="120"/>
                    <a:pt x="598" y="186"/>
                  </a:cubicBezTo>
                  <a:cubicBezTo>
                    <a:pt x="650" y="237"/>
                    <a:pt x="681" y="310"/>
                    <a:pt x="681" y="392"/>
                  </a:cubicBezTo>
                  <a:cubicBezTo>
                    <a:pt x="681" y="475"/>
                    <a:pt x="650" y="557"/>
                    <a:pt x="578" y="619"/>
                  </a:cubicBezTo>
                  <a:lnTo>
                    <a:pt x="32" y="1124"/>
                  </a:lnTo>
                  <a:lnTo>
                    <a:pt x="21" y="1124"/>
                  </a:lnTo>
                  <a:cubicBezTo>
                    <a:pt x="0" y="1145"/>
                    <a:pt x="0" y="1165"/>
                    <a:pt x="21" y="1186"/>
                  </a:cubicBezTo>
                  <a:cubicBezTo>
                    <a:pt x="21" y="1197"/>
                    <a:pt x="32" y="1197"/>
                    <a:pt x="52" y="1197"/>
                  </a:cubicBezTo>
                  <a:lnTo>
                    <a:pt x="722" y="1197"/>
                  </a:lnTo>
                  <a:cubicBezTo>
                    <a:pt x="743" y="1197"/>
                    <a:pt x="763" y="1176"/>
                    <a:pt x="763" y="1155"/>
                  </a:cubicBezTo>
                  <a:cubicBezTo>
                    <a:pt x="763" y="1135"/>
                    <a:pt x="743" y="1114"/>
                    <a:pt x="722" y="1114"/>
                  </a:cubicBezTo>
                  <a:lnTo>
                    <a:pt x="156" y="1114"/>
                  </a:lnTo>
                  <a:lnTo>
                    <a:pt x="630" y="681"/>
                  </a:lnTo>
                  <a:cubicBezTo>
                    <a:pt x="712" y="608"/>
                    <a:pt x="754" y="505"/>
                    <a:pt x="754" y="392"/>
                  </a:cubicBezTo>
                  <a:cubicBezTo>
                    <a:pt x="754" y="289"/>
                    <a:pt x="722" y="196"/>
                    <a:pt x="650" y="134"/>
                  </a:cubicBezTo>
                  <a:cubicBezTo>
                    <a:pt x="578" y="52"/>
                    <a:pt x="475" y="0"/>
                    <a:pt x="372"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9"/>
            <p:cNvSpPr/>
            <p:nvPr/>
          </p:nvSpPr>
          <p:spPr>
            <a:xfrm>
              <a:off x="2124225" y="2786825"/>
              <a:ext cx="18325" cy="29650"/>
            </a:xfrm>
            <a:custGeom>
              <a:avLst/>
              <a:gdLst/>
              <a:ahLst/>
              <a:cxnLst/>
              <a:rect l="l" t="t" r="r" b="b"/>
              <a:pathLst>
                <a:path w="733" h="1186" extrusionOk="0">
                  <a:moveTo>
                    <a:pt x="93" y="0"/>
                  </a:moveTo>
                  <a:cubicBezTo>
                    <a:pt x="73" y="0"/>
                    <a:pt x="63" y="21"/>
                    <a:pt x="63" y="42"/>
                  </a:cubicBezTo>
                  <a:cubicBezTo>
                    <a:pt x="63" y="62"/>
                    <a:pt x="83" y="83"/>
                    <a:pt x="104" y="83"/>
                  </a:cubicBezTo>
                  <a:lnTo>
                    <a:pt x="558" y="83"/>
                  </a:lnTo>
                  <a:lnTo>
                    <a:pt x="258" y="392"/>
                  </a:lnTo>
                  <a:cubicBezTo>
                    <a:pt x="248" y="402"/>
                    <a:pt x="248" y="434"/>
                    <a:pt x="258" y="454"/>
                  </a:cubicBezTo>
                  <a:cubicBezTo>
                    <a:pt x="269" y="464"/>
                    <a:pt x="279" y="464"/>
                    <a:pt x="300" y="464"/>
                  </a:cubicBezTo>
                  <a:cubicBezTo>
                    <a:pt x="382" y="464"/>
                    <a:pt x="464" y="495"/>
                    <a:pt x="526" y="557"/>
                  </a:cubicBezTo>
                  <a:cubicBezTo>
                    <a:pt x="578" y="619"/>
                    <a:pt x="620" y="702"/>
                    <a:pt x="620" y="784"/>
                  </a:cubicBezTo>
                  <a:cubicBezTo>
                    <a:pt x="620" y="959"/>
                    <a:pt x="475" y="1103"/>
                    <a:pt x="300" y="1103"/>
                  </a:cubicBezTo>
                  <a:cubicBezTo>
                    <a:pt x="217" y="1103"/>
                    <a:pt x="135" y="1073"/>
                    <a:pt x="73" y="1011"/>
                  </a:cubicBezTo>
                  <a:cubicBezTo>
                    <a:pt x="62" y="1006"/>
                    <a:pt x="52" y="1003"/>
                    <a:pt x="42" y="1003"/>
                  </a:cubicBezTo>
                  <a:cubicBezTo>
                    <a:pt x="31" y="1003"/>
                    <a:pt x="21" y="1006"/>
                    <a:pt x="11" y="1011"/>
                  </a:cubicBezTo>
                  <a:cubicBezTo>
                    <a:pt x="1" y="1032"/>
                    <a:pt x="1" y="1052"/>
                    <a:pt x="11" y="1073"/>
                  </a:cubicBezTo>
                  <a:cubicBezTo>
                    <a:pt x="83" y="1145"/>
                    <a:pt x="186" y="1186"/>
                    <a:pt x="300" y="1186"/>
                  </a:cubicBezTo>
                  <a:cubicBezTo>
                    <a:pt x="403" y="1186"/>
                    <a:pt x="506" y="1145"/>
                    <a:pt x="578" y="1073"/>
                  </a:cubicBezTo>
                  <a:cubicBezTo>
                    <a:pt x="640" y="1011"/>
                    <a:pt x="681" y="938"/>
                    <a:pt x="691" y="867"/>
                  </a:cubicBezTo>
                  <a:cubicBezTo>
                    <a:pt x="733" y="650"/>
                    <a:pt x="599" y="434"/>
                    <a:pt x="382" y="392"/>
                  </a:cubicBezTo>
                  <a:lnTo>
                    <a:pt x="681" y="72"/>
                  </a:lnTo>
                  <a:cubicBezTo>
                    <a:pt x="691" y="72"/>
                    <a:pt x="702" y="62"/>
                    <a:pt x="702" y="62"/>
                  </a:cubicBezTo>
                  <a:lnTo>
                    <a:pt x="702" y="42"/>
                  </a:lnTo>
                  <a:cubicBezTo>
                    <a:pt x="702" y="21"/>
                    <a:pt x="681" y="0"/>
                    <a:pt x="66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9"/>
            <p:cNvSpPr/>
            <p:nvPr/>
          </p:nvSpPr>
          <p:spPr>
            <a:xfrm>
              <a:off x="2148975" y="2786900"/>
              <a:ext cx="22450" cy="29400"/>
            </a:xfrm>
            <a:custGeom>
              <a:avLst/>
              <a:gdLst/>
              <a:ahLst/>
              <a:cxnLst/>
              <a:rect l="l" t="t" r="r" b="b"/>
              <a:pathLst>
                <a:path w="898" h="1176" extrusionOk="0">
                  <a:moveTo>
                    <a:pt x="702" y="162"/>
                  </a:moveTo>
                  <a:lnTo>
                    <a:pt x="702" y="853"/>
                  </a:lnTo>
                  <a:lnTo>
                    <a:pt x="134" y="864"/>
                  </a:lnTo>
                  <a:lnTo>
                    <a:pt x="702" y="162"/>
                  </a:lnTo>
                  <a:close/>
                  <a:moveTo>
                    <a:pt x="739" y="1"/>
                  </a:moveTo>
                  <a:cubicBezTo>
                    <a:pt x="728" y="1"/>
                    <a:pt x="718" y="6"/>
                    <a:pt x="712" y="18"/>
                  </a:cubicBezTo>
                  <a:lnTo>
                    <a:pt x="21" y="874"/>
                  </a:lnTo>
                  <a:cubicBezTo>
                    <a:pt x="1" y="894"/>
                    <a:pt x="1" y="915"/>
                    <a:pt x="21" y="925"/>
                  </a:cubicBezTo>
                  <a:cubicBezTo>
                    <a:pt x="31" y="935"/>
                    <a:pt x="42" y="935"/>
                    <a:pt x="52" y="935"/>
                  </a:cubicBezTo>
                  <a:lnTo>
                    <a:pt x="702" y="935"/>
                  </a:lnTo>
                  <a:lnTo>
                    <a:pt x="691" y="1142"/>
                  </a:lnTo>
                  <a:cubicBezTo>
                    <a:pt x="702" y="1162"/>
                    <a:pt x="712" y="1173"/>
                    <a:pt x="732" y="1173"/>
                  </a:cubicBezTo>
                  <a:cubicBezTo>
                    <a:pt x="736" y="1175"/>
                    <a:pt x="740" y="1176"/>
                    <a:pt x="743" y="1176"/>
                  </a:cubicBezTo>
                  <a:cubicBezTo>
                    <a:pt x="760" y="1176"/>
                    <a:pt x="776" y="1159"/>
                    <a:pt x="784" y="1142"/>
                  </a:cubicBezTo>
                  <a:lnTo>
                    <a:pt x="784" y="935"/>
                  </a:lnTo>
                  <a:lnTo>
                    <a:pt x="856" y="935"/>
                  </a:lnTo>
                  <a:cubicBezTo>
                    <a:pt x="888" y="935"/>
                    <a:pt x="897" y="925"/>
                    <a:pt x="897" y="894"/>
                  </a:cubicBezTo>
                  <a:cubicBezTo>
                    <a:pt x="897" y="874"/>
                    <a:pt x="888" y="853"/>
                    <a:pt x="856" y="853"/>
                  </a:cubicBezTo>
                  <a:lnTo>
                    <a:pt x="784" y="853"/>
                  </a:lnTo>
                  <a:lnTo>
                    <a:pt x="784" y="39"/>
                  </a:lnTo>
                  <a:cubicBezTo>
                    <a:pt x="774" y="28"/>
                    <a:pt x="774" y="18"/>
                    <a:pt x="764" y="18"/>
                  </a:cubicBezTo>
                  <a:lnTo>
                    <a:pt x="764" y="7"/>
                  </a:lnTo>
                  <a:cubicBezTo>
                    <a:pt x="755" y="3"/>
                    <a:pt x="747" y="1"/>
                    <a:pt x="739"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9"/>
            <p:cNvSpPr/>
            <p:nvPr/>
          </p:nvSpPr>
          <p:spPr>
            <a:xfrm>
              <a:off x="2203375" y="2786825"/>
              <a:ext cx="17550" cy="29925"/>
            </a:xfrm>
            <a:custGeom>
              <a:avLst/>
              <a:gdLst/>
              <a:ahLst/>
              <a:cxnLst/>
              <a:rect l="l" t="t" r="r" b="b"/>
              <a:pathLst>
                <a:path w="702" h="1197" extrusionOk="0">
                  <a:moveTo>
                    <a:pt x="103" y="0"/>
                  </a:moveTo>
                  <a:cubicBezTo>
                    <a:pt x="93" y="0"/>
                    <a:pt x="83" y="0"/>
                    <a:pt x="73" y="10"/>
                  </a:cubicBezTo>
                  <a:cubicBezTo>
                    <a:pt x="62" y="21"/>
                    <a:pt x="62" y="31"/>
                    <a:pt x="62" y="42"/>
                  </a:cubicBezTo>
                  <a:lnTo>
                    <a:pt x="0" y="516"/>
                  </a:lnTo>
                  <a:lnTo>
                    <a:pt x="0" y="526"/>
                  </a:lnTo>
                  <a:lnTo>
                    <a:pt x="0" y="547"/>
                  </a:lnTo>
                  <a:lnTo>
                    <a:pt x="11" y="557"/>
                  </a:lnTo>
                  <a:cubicBezTo>
                    <a:pt x="21" y="568"/>
                    <a:pt x="34" y="573"/>
                    <a:pt x="45" y="573"/>
                  </a:cubicBezTo>
                  <a:cubicBezTo>
                    <a:pt x="57" y="573"/>
                    <a:pt x="67" y="568"/>
                    <a:pt x="73" y="557"/>
                  </a:cubicBezTo>
                  <a:cubicBezTo>
                    <a:pt x="135" y="495"/>
                    <a:pt x="217" y="464"/>
                    <a:pt x="299" y="464"/>
                  </a:cubicBezTo>
                  <a:cubicBezTo>
                    <a:pt x="382" y="464"/>
                    <a:pt x="464" y="495"/>
                    <a:pt x="526" y="557"/>
                  </a:cubicBezTo>
                  <a:cubicBezTo>
                    <a:pt x="588" y="619"/>
                    <a:pt x="619" y="691"/>
                    <a:pt x="619" y="784"/>
                  </a:cubicBezTo>
                  <a:cubicBezTo>
                    <a:pt x="619" y="867"/>
                    <a:pt x="577" y="949"/>
                    <a:pt x="526" y="1000"/>
                  </a:cubicBezTo>
                  <a:lnTo>
                    <a:pt x="516" y="1011"/>
                  </a:lnTo>
                  <a:cubicBezTo>
                    <a:pt x="456" y="1070"/>
                    <a:pt x="381" y="1099"/>
                    <a:pt x="304" y="1099"/>
                  </a:cubicBezTo>
                  <a:cubicBezTo>
                    <a:pt x="221" y="1099"/>
                    <a:pt x="137" y="1065"/>
                    <a:pt x="73" y="1000"/>
                  </a:cubicBezTo>
                  <a:cubicBezTo>
                    <a:pt x="67" y="995"/>
                    <a:pt x="57" y="993"/>
                    <a:pt x="45" y="993"/>
                  </a:cubicBezTo>
                  <a:cubicBezTo>
                    <a:pt x="34" y="993"/>
                    <a:pt x="21" y="995"/>
                    <a:pt x="11" y="1000"/>
                  </a:cubicBezTo>
                  <a:lnTo>
                    <a:pt x="11" y="1011"/>
                  </a:lnTo>
                  <a:cubicBezTo>
                    <a:pt x="0" y="1021"/>
                    <a:pt x="0" y="1052"/>
                    <a:pt x="11" y="1062"/>
                  </a:cubicBezTo>
                  <a:cubicBezTo>
                    <a:pt x="83" y="1145"/>
                    <a:pt x="186" y="1197"/>
                    <a:pt x="299" y="1197"/>
                  </a:cubicBezTo>
                  <a:cubicBezTo>
                    <a:pt x="403" y="1197"/>
                    <a:pt x="506" y="1155"/>
                    <a:pt x="588" y="1083"/>
                  </a:cubicBezTo>
                  <a:cubicBezTo>
                    <a:pt x="660" y="1000"/>
                    <a:pt x="701" y="897"/>
                    <a:pt x="701" y="784"/>
                  </a:cubicBezTo>
                  <a:cubicBezTo>
                    <a:pt x="701" y="567"/>
                    <a:pt x="516" y="382"/>
                    <a:pt x="299" y="382"/>
                  </a:cubicBezTo>
                  <a:cubicBezTo>
                    <a:pt x="227" y="382"/>
                    <a:pt x="155" y="402"/>
                    <a:pt x="93" y="443"/>
                  </a:cubicBezTo>
                  <a:lnTo>
                    <a:pt x="135" y="83"/>
                  </a:lnTo>
                  <a:lnTo>
                    <a:pt x="660" y="83"/>
                  </a:lnTo>
                  <a:cubicBezTo>
                    <a:pt x="681" y="83"/>
                    <a:pt x="701" y="62"/>
                    <a:pt x="701" y="42"/>
                  </a:cubicBezTo>
                  <a:cubicBezTo>
                    <a:pt x="701" y="21"/>
                    <a:pt x="681" y="0"/>
                    <a:pt x="66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9"/>
            <p:cNvSpPr/>
            <p:nvPr/>
          </p:nvSpPr>
          <p:spPr>
            <a:xfrm>
              <a:off x="2229150" y="2786550"/>
              <a:ext cx="20900" cy="29800"/>
            </a:xfrm>
            <a:custGeom>
              <a:avLst/>
              <a:gdLst/>
              <a:ahLst/>
              <a:cxnLst/>
              <a:rect l="l" t="t" r="r" b="b"/>
              <a:pathLst>
                <a:path w="836" h="1192" extrusionOk="0">
                  <a:moveTo>
                    <a:pt x="400" y="495"/>
                  </a:moveTo>
                  <a:cubicBezTo>
                    <a:pt x="568" y="495"/>
                    <a:pt x="712" y="626"/>
                    <a:pt x="722" y="795"/>
                  </a:cubicBezTo>
                  <a:cubicBezTo>
                    <a:pt x="733" y="970"/>
                    <a:pt x="598" y="1125"/>
                    <a:pt x="423" y="1135"/>
                  </a:cubicBezTo>
                  <a:cubicBezTo>
                    <a:pt x="417" y="1135"/>
                    <a:pt x="410" y="1136"/>
                    <a:pt x="404" y="1136"/>
                  </a:cubicBezTo>
                  <a:cubicBezTo>
                    <a:pt x="236" y="1136"/>
                    <a:pt x="93" y="1005"/>
                    <a:pt x="83" y="836"/>
                  </a:cubicBezTo>
                  <a:lnTo>
                    <a:pt x="83" y="826"/>
                  </a:lnTo>
                  <a:lnTo>
                    <a:pt x="83" y="805"/>
                  </a:lnTo>
                  <a:lnTo>
                    <a:pt x="83" y="795"/>
                  </a:lnTo>
                  <a:cubicBezTo>
                    <a:pt x="93" y="640"/>
                    <a:pt x="227" y="506"/>
                    <a:pt x="382" y="496"/>
                  </a:cubicBezTo>
                  <a:cubicBezTo>
                    <a:pt x="388" y="495"/>
                    <a:pt x="394" y="495"/>
                    <a:pt x="400" y="495"/>
                  </a:cubicBezTo>
                  <a:close/>
                  <a:moveTo>
                    <a:pt x="526" y="1"/>
                  </a:moveTo>
                  <a:cubicBezTo>
                    <a:pt x="351" y="1"/>
                    <a:pt x="197" y="104"/>
                    <a:pt x="114" y="259"/>
                  </a:cubicBezTo>
                  <a:cubicBezTo>
                    <a:pt x="41" y="403"/>
                    <a:pt x="0" y="568"/>
                    <a:pt x="0" y="733"/>
                  </a:cubicBezTo>
                  <a:lnTo>
                    <a:pt x="0" y="816"/>
                  </a:lnTo>
                  <a:cubicBezTo>
                    <a:pt x="11" y="919"/>
                    <a:pt x="52" y="1022"/>
                    <a:pt x="135" y="1094"/>
                  </a:cubicBezTo>
                  <a:cubicBezTo>
                    <a:pt x="210" y="1160"/>
                    <a:pt x="303" y="1191"/>
                    <a:pt x="395" y="1191"/>
                  </a:cubicBezTo>
                  <a:cubicBezTo>
                    <a:pt x="504" y="1191"/>
                    <a:pt x="613" y="1147"/>
                    <a:pt x="691" y="1063"/>
                  </a:cubicBezTo>
                  <a:cubicBezTo>
                    <a:pt x="836" y="898"/>
                    <a:pt x="815" y="651"/>
                    <a:pt x="650" y="506"/>
                  </a:cubicBezTo>
                  <a:cubicBezTo>
                    <a:pt x="578" y="439"/>
                    <a:pt x="485" y="405"/>
                    <a:pt x="392" y="405"/>
                  </a:cubicBezTo>
                  <a:cubicBezTo>
                    <a:pt x="286" y="405"/>
                    <a:pt x="180" y="449"/>
                    <a:pt x="103" y="537"/>
                  </a:cubicBezTo>
                  <a:cubicBezTo>
                    <a:pt x="114" y="454"/>
                    <a:pt x="145" y="372"/>
                    <a:pt x="186" y="300"/>
                  </a:cubicBezTo>
                  <a:cubicBezTo>
                    <a:pt x="248" y="166"/>
                    <a:pt x="382" y="83"/>
                    <a:pt x="526" y="83"/>
                  </a:cubicBezTo>
                  <a:cubicBezTo>
                    <a:pt x="557" y="83"/>
                    <a:pt x="568" y="63"/>
                    <a:pt x="568" y="42"/>
                  </a:cubicBezTo>
                  <a:cubicBezTo>
                    <a:pt x="568" y="21"/>
                    <a:pt x="547" y="1"/>
                    <a:pt x="526"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9"/>
            <p:cNvSpPr/>
            <p:nvPr/>
          </p:nvSpPr>
          <p:spPr>
            <a:xfrm>
              <a:off x="2255425" y="2786550"/>
              <a:ext cx="17825" cy="29675"/>
            </a:xfrm>
            <a:custGeom>
              <a:avLst/>
              <a:gdLst/>
              <a:ahLst/>
              <a:cxnLst/>
              <a:rect l="l" t="t" r="r" b="b"/>
              <a:pathLst>
                <a:path w="713" h="1187" extrusionOk="0">
                  <a:moveTo>
                    <a:pt x="42" y="1"/>
                  </a:moveTo>
                  <a:cubicBezTo>
                    <a:pt x="12" y="1"/>
                    <a:pt x="1" y="21"/>
                    <a:pt x="1" y="42"/>
                  </a:cubicBezTo>
                  <a:cubicBezTo>
                    <a:pt x="1" y="63"/>
                    <a:pt x="12" y="83"/>
                    <a:pt x="42" y="83"/>
                  </a:cubicBezTo>
                  <a:lnTo>
                    <a:pt x="610" y="83"/>
                  </a:lnTo>
                  <a:lnTo>
                    <a:pt x="177" y="1125"/>
                  </a:lnTo>
                  <a:cubicBezTo>
                    <a:pt x="166" y="1156"/>
                    <a:pt x="177" y="1176"/>
                    <a:pt x="197" y="1187"/>
                  </a:cubicBezTo>
                  <a:lnTo>
                    <a:pt x="207" y="1187"/>
                  </a:lnTo>
                  <a:cubicBezTo>
                    <a:pt x="228" y="1187"/>
                    <a:pt x="239" y="1176"/>
                    <a:pt x="248" y="1156"/>
                  </a:cubicBezTo>
                  <a:lnTo>
                    <a:pt x="702" y="63"/>
                  </a:lnTo>
                  <a:cubicBezTo>
                    <a:pt x="713" y="53"/>
                    <a:pt x="713" y="53"/>
                    <a:pt x="713" y="42"/>
                  </a:cubicBezTo>
                  <a:lnTo>
                    <a:pt x="713" y="32"/>
                  </a:lnTo>
                  <a:cubicBezTo>
                    <a:pt x="713" y="21"/>
                    <a:pt x="702" y="11"/>
                    <a:pt x="692"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9"/>
            <p:cNvSpPr/>
            <p:nvPr/>
          </p:nvSpPr>
          <p:spPr>
            <a:xfrm>
              <a:off x="2279425" y="2786300"/>
              <a:ext cx="19350" cy="29175"/>
            </a:xfrm>
            <a:custGeom>
              <a:avLst/>
              <a:gdLst/>
              <a:ahLst/>
              <a:cxnLst/>
              <a:rect l="l" t="t" r="r" b="b"/>
              <a:pathLst>
                <a:path w="774" h="1167" extrusionOk="0">
                  <a:moveTo>
                    <a:pt x="381" y="83"/>
                  </a:moveTo>
                  <a:cubicBezTo>
                    <a:pt x="475" y="83"/>
                    <a:pt x="546" y="155"/>
                    <a:pt x="546" y="248"/>
                  </a:cubicBezTo>
                  <a:cubicBezTo>
                    <a:pt x="557" y="341"/>
                    <a:pt x="475" y="413"/>
                    <a:pt x="381" y="423"/>
                  </a:cubicBezTo>
                  <a:cubicBezTo>
                    <a:pt x="289" y="413"/>
                    <a:pt x="216" y="341"/>
                    <a:pt x="216" y="248"/>
                  </a:cubicBezTo>
                  <a:cubicBezTo>
                    <a:pt x="216" y="155"/>
                    <a:pt x="299" y="83"/>
                    <a:pt x="381" y="83"/>
                  </a:cubicBezTo>
                  <a:close/>
                  <a:moveTo>
                    <a:pt x="381" y="506"/>
                  </a:moveTo>
                  <a:cubicBezTo>
                    <a:pt x="557" y="506"/>
                    <a:pt x="691" y="640"/>
                    <a:pt x="691" y="805"/>
                  </a:cubicBezTo>
                  <a:lnTo>
                    <a:pt x="691" y="815"/>
                  </a:lnTo>
                  <a:cubicBezTo>
                    <a:pt x="691" y="980"/>
                    <a:pt x="557" y="1114"/>
                    <a:pt x="381" y="1114"/>
                  </a:cubicBezTo>
                  <a:cubicBezTo>
                    <a:pt x="216" y="1114"/>
                    <a:pt x="83" y="980"/>
                    <a:pt x="83" y="805"/>
                  </a:cubicBezTo>
                  <a:cubicBezTo>
                    <a:pt x="83" y="640"/>
                    <a:pt x="216" y="506"/>
                    <a:pt x="381" y="506"/>
                  </a:cubicBezTo>
                  <a:close/>
                  <a:moveTo>
                    <a:pt x="381" y="1"/>
                  </a:moveTo>
                  <a:cubicBezTo>
                    <a:pt x="248" y="1"/>
                    <a:pt x="145" y="114"/>
                    <a:pt x="134" y="238"/>
                  </a:cubicBezTo>
                  <a:cubicBezTo>
                    <a:pt x="134" y="320"/>
                    <a:pt x="175" y="393"/>
                    <a:pt x="237" y="444"/>
                  </a:cubicBezTo>
                  <a:cubicBezTo>
                    <a:pt x="93" y="506"/>
                    <a:pt x="0" y="640"/>
                    <a:pt x="0" y="805"/>
                  </a:cubicBezTo>
                  <a:cubicBezTo>
                    <a:pt x="10" y="991"/>
                    <a:pt x="165" y="1145"/>
                    <a:pt x="361" y="1166"/>
                  </a:cubicBezTo>
                  <a:cubicBezTo>
                    <a:pt x="367" y="1166"/>
                    <a:pt x="374" y="1166"/>
                    <a:pt x="381" y="1166"/>
                  </a:cubicBezTo>
                  <a:cubicBezTo>
                    <a:pt x="589" y="1166"/>
                    <a:pt x="764" y="1005"/>
                    <a:pt x="773" y="805"/>
                  </a:cubicBezTo>
                  <a:cubicBezTo>
                    <a:pt x="773" y="640"/>
                    <a:pt x="681" y="506"/>
                    <a:pt x="536" y="444"/>
                  </a:cubicBezTo>
                  <a:cubicBezTo>
                    <a:pt x="588" y="403"/>
                    <a:pt x="619" y="331"/>
                    <a:pt x="619" y="258"/>
                  </a:cubicBezTo>
                  <a:cubicBezTo>
                    <a:pt x="629" y="125"/>
                    <a:pt x="526" y="11"/>
                    <a:pt x="381"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9"/>
            <p:cNvSpPr/>
            <p:nvPr/>
          </p:nvSpPr>
          <p:spPr>
            <a:xfrm>
              <a:off x="2330975" y="2786300"/>
              <a:ext cx="20900" cy="29675"/>
            </a:xfrm>
            <a:custGeom>
              <a:avLst/>
              <a:gdLst/>
              <a:ahLst/>
              <a:cxnLst/>
              <a:rect l="l" t="t" r="r" b="b"/>
              <a:pathLst>
                <a:path w="836" h="1187" extrusionOk="0">
                  <a:moveTo>
                    <a:pt x="444" y="83"/>
                  </a:moveTo>
                  <a:cubicBezTo>
                    <a:pt x="609" y="83"/>
                    <a:pt x="753" y="217"/>
                    <a:pt x="753" y="393"/>
                  </a:cubicBezTo>
                  <a:cubicBezTo>
                    <a:pt x="753" y="558"/>
                    <a:pt x="609" y="702"/>
                    <a:pt x="444" y="702"/>
                  </a:cubicBezTo>
                  <a:cubicBezTo>
                    <a:pt x="269" y="702"/>
                    <a:pt x="134" y="558"/>
                    <a:pt x="134" y="393"/>
                  </a:cubicBezTo>
                  <a:cubicBezTo>
                    <a:pt x="134" y="217"/>
                    <a:pt x="269" y="83"/>
                    <a:pt x="444" y="83"/>
                  </a:cubicBezTo>
                  <a:close/>
                  <a:moveTo>
                    <a:pt x="444" y="1"/>
                  </a:moveTo>
                  <a:cubicBezTo>
                    <a:pt x="320" y="1"/>
                    <a:pt x="217" y="42"/>
                    <a:pt x="134" y="134"/>
                  </a:cubicBezTo>
                  <a:cubicBezTo>
                    <a:pt x="1" y="299"/>
                    <a:pt x="10" y="547"/>
                    <a:pt x="175" y="691"/>
                  </a:cubicBezTo>
                  <a:cubicBezTo>
                    <a:pt x="250" y="756"/>
                    <a:pt x="341" y="788"/>
                    <a:pt x="431" y="788"/>
                  </a:cubicBezTo>
                  <a:cubicBezTo>
                    <a:pt x="542" y="788"/>
                    <a:pt x="653" y="741"/>
                    <a:pt x="732" y="650"/>
                  </a:cubicBezTo>
                  <a:lnTo>
                    <a:pt x="732" y="650"/>
                  </a:lnTo>
                  <a:cubicBezTo>
                    <a:pt x="722" y="733"/>
                    <a:pt x="691" y="815"/>
                    <a:pt x="650" y="888"/>
                  </a:cubicBezTo>
                  <a:cubicBezTo>
                    <a:pt x="578" y="1021"/>
                    <a:pt x="444" y="1104"/>
                    <a:pt x="299" y="1104"/>
                  </a:cubicBezTo>
                  <a:cubicBezTo>
                    <a:pt x="279" y="1104"/>
                    <a:pt x="258" y="1124"/>
                    <a:pt x="258" y="1145"/>
                  </a:cubicBezTo>
                  <a:cubicBezTo>
                    <a:pt x="258" y="1176"/>
                    <a:pt x="279" y="1186"/>
                    <a:pt x="299" y="1186"/>
                  </a:cubicBezTo>
                  <a:cubicBezTo>
                    <a:pt x="475" y="1186"/>
                    <a:pt x="640" y="1083"/>
                    <a:pt x="722" y="929"/>
                  </a:cubicBezTo>
                  <a:cubicBezTo>
                    <a:pt x="794" y="785"/>
                    <a:pt x="835" y="620"/>
                    <a:pt x="835" y="455"/>
                  </a:cubicBezTo>
                  <a:lnTo>
                    <a:pt x="835" y="351"/>
                  </a:lnTo>
                  <a:lnTo>
                    <a:pt x="835" y="341"/>
                  </a:lnTo>
                  <a:cubicBezTo>
                    <a:pt x="805" y="145"/>
                    <a:pt x="640" y="1"/>
                    <a:pt x="444"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9"/>
            <p:cNvSpPr/>
            <p:nvPr/>
          </p:nvSpPr>
          <p:spPr>
            <a:xfrm>
              <a:off x="2359325" y="2786050"/>
              <a:ext cx="20650" cy="29925"/>
            </a:xfrm>
            <a:custGeom>
              <a:avLst/>
              <a:gdLst/>
              <a:ahLst/>
              <a:cxnLst/>
              <a:rect l="l" t="t" r="r" b="b"/>
              <a:pathLst>
                <a:path w="826" h="1197" extrusionOk="0">
                  <a:moveTo>
                    <a:pt x="415" y="98"/>
                  </a:moveTo>
                  <a:cubicBezTo>
                    <a:pt x="510" y="98"/>
                    <a:pt x="596" y="149"/>
                    <a:pt x="640" y="238"/>
                  </a:cubicBezTo>
                  <a:cubicBezTo>
                    <a:pt x="774" y="465"/>
                    <a:pt x="774" y="743"/>
                    <a:pt x="640" y="969"/>
                  </a:cubicBezTo>
                  <a:cubicBezTo>
                    <a:pt x="599" y="1052"/>
                    <a:pt x="516" y="1114"/>
                    <a:pt x="413" y="1114"/>
                  </a:cubicBezTo>
                  <a:cubicBezTo>
                    <a:pt x="320" y="1114"/>
                    <a:pt x="238" y="1052"/>
                    <a:pt x="186" y="969"/>
                  </a:cubicBezTo>
                  <a:cubicBezTo>
                    <a:pt x="125" y="856"/>
                    <a:pt x="83" y="733"/>
                    <a:pt x="83" y="598"/>
                  </a:cubicBezTo>
                  <a:cubicBezTo>
                    <a:pt x="83" y="474"/>
                    <a:pt x="125" y="351"/>
                    <a:pt x="186" y="238"/>
                  </a:cubicBezTo>
                  <a:cubicBezTo>
                    <a:pt x="217" y="186"/>
                    <a:pt x="248" y="144"/>
                    <a:pt x="299" y="124"/>
                  </a:cubicBezTo>
                  <a:cubicBezTo>
                    <a:pt x="338" y="106"/>
                    <a:pt x="377" y="98"/>
                    <a:pt x="415" y="98"/>
                  </a:cubicBezTo>
                  <a:close/>
                  <a:moveTo>
                    <a:pt x="413" y="0"/>
                  </a:moveTo>
                  <a:cubicBezTo>
                    <a:pt x="290" y="11"/>
                    <a:pt x="176" y="83"/>
                    <a:pt x="114" y="186"/>
                  </a:cubicBezTo>
                  <a:cubicBezTo>
                    <a:pt x="42" y="309"/>
                    <a:pt x="1" y="454"/>
                    <a:pt x="1" y="598"/>
                  </a:cubicBezTo>
                  <a:cubicBezTo>
                    <a:pt x="1" y="753"/>
                    <a:pt x="42" y="898"/>
                    <a:pt x="125" y="1021"/>
                  </a:cubicBezTo>
                  <a:cubicBezTo>
                    <a:pt x="186" y="1124"/>
                    <a:pt x="290" y="1186"/>
                    <a:pt x="413" y="1196"/>
                  </a:cubicBezTo>
                  <a:cubicBezTo>
                    <a:pt x="537" y="1186"/>
                    <a:pt x="640" y="1124"/>
                    <a:pt x="702" y="1011"/>
                  </a:cubicBezTo>
                  <a:cubicBezTo>
                    <a:pt x="784" y="887"/>
                    <a:pt x="826" y="743"/>
                    <a:pt x="815" y="598"/>
                  </a:cubicBezTo>
                  <a:cubicBezTo>
                    <a:pt x="826" y="454"/>
                    <a:pt x="784" y="309"/>
                    <a:pt x="702" y="186"/>
                  </a:cubicBezTo>
                  <a:cubicBezTo>
                    <a:pt x="640" y="83"/>
                    <a:pt x="526" y="11"/>
                    <a:pt x="413"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9"/>
            <p:cNvSpPr/>
            <p:nvPr/>
          </p:nvSpPr>
          <p:spPr>
            <a:xfrm>
              <a:off x="2387925" y="2785950"/>
              <a:ext cx="7775" cy="29775"/>
            </a:xfrm>
            <a:custGeom>
              <a:avLst/>
              <a:gdLst/>
              <a:ahLst/>
              <a:cxnLst/>
              <a:rect l="l" t="t" r="r" b="b"/>
              <a:pathLst>
                <a:path w="311" h="1191" extrusionOk="0">
                  <a:moveTo>
                    <a:pt x="271" y="0"/>
                  </a:moveTo>
                  <a:cubicBezTo>
                    <a:pt x="266" y="0"/>
                    <a:pt x="262" y="1"/>
                    <a:pt x="259" y="4"/>
                  </a:cubicBezTo>
                  <a:lnTo>
                    <a:pt x="22" y="148"/>
                  </a:lnTo>
                  <a:lnTo>
                    <a:pt x="22" y="159"/>
                  </a:lnTo>
                  <a:cubicBezTo>
                    <a:pt x="1" y="169"/>
                    <a:pt x="1" y="190"/>
                    <a:pt x="12" y="210"/>
                  </a:cubicBezTo>
                  <a:cubicBezTo>
                    <a:pt x="22" y="221"/>
                    <a:pt x="32" y="231"/>
                    <a:pt x="42" y="231"/>
                  </a:cubicBezTo>
                  <a:lnTo>
                    <a:pt x="63" y="231"/>
                  </a:lnTo>
                  <a:lnTo>
                    <a:pt x="239" y="128"/>
                  </a:lnTo>
                  <a:lnTo>
                    <a:pt x="239" y="128"/>
                  </a:lnTo>
                  <a:lnTo>
                    <a:pt x="228" y="1149"/>
                  </a:lnTo>
                  <a:cubicBezTo>
                    <a:pt x="228" y="1170"/>
                    <a:pt x="248" y="1190"/>
                    <a:pt x="269" y="1190"/>
                  </a:cubicBezTo>
                  <a:cubicBezTo>
                    <a:pt x="290" y="1190"/>
                    <a:pt x="310" y="1170"/>
                    <a:pt x="310" y="1149"/>
                  </a:cubicBezTo>
                  <a:lnTo>
                    <a:pt x="310" y="56"/>
                  </a:lnTo>
                  <a:lnTo>
                    <a:pt x="310" y="25"/>
                  </a:lnTo>
                  <a:cubicBezTo>
                    <a:pt x="303" y="10"/>
                    <a:pt x="284" y="0"/>
                    <a:pt x="27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9"/>
            <p:cNvSpPr/>
            <p:nvPr/>
          </p:nvSpPr>
          <p:spPr>
            <a:xfrm>
              <a:off x="2402650" y="2786050"/>
              <a:ext cx="19100" cy="30175"/>
            </a:xfrm>
            <a:custGeom>
              <a:avLst/>
              <a:gdLst/>
              <a:ahLst/>
              <a:cxnLst/>
              <a:rect l="l" t="t" r="r" b="b"/>
              <a:pathLst>
                <a:path w="764" h="1207" extrusionOk="0">
                  <a:moveTo>
                    <a:pt x="371" y="0"/>
                  </a:moveTo>
                  <a:cubicBezTo>
                    <a:pt x="268" y="0"/>
                    <a:pt x="175" y="41"/>
                    <a:pt x="103" y="103"/>
                  </a:cubicBezTo>
                  <a:lnTo>
                    <a:pt x="51" y="155"/>
                  </a:lnTo>
                  <a:cubicBezTo>
                    <a:pt x="31" y="176"/>
                    <a:pt x="31" y="196"/>
                    <a:pt x="51" y="217"/>
                  </a:cubicBezTo>
                  <a:cubicBezTo>
                    <a:pt x="56" y="226"/>
                    <a:pt x="64" y="229"/>
                    <a:pt x="72" y="229"/>
                  </a:cubicBezTo>
                  <a:cubicBezTo>
                    <a:pt x="84" y="229"/>
                    <a:pt x="97" y="223"/>
                    <a:pt x="103" y="217"/>
                  </a:cubicBezTo>
                  <a:lnTo>
                    <a:pt x="165" y="165"/>
                  </a:lnTo>
                  <a:cubicBezTo>
                    <a:pt x="216" y="114"/>
                    <a:pt x="299" y="83"/>
                    <a:pt x="371" y="83"/>
                  </a:cubicBezTo>
                  <a:cubicBezTo>
                    <a:pt x="454" y="83"/>
                    <a:pt x="536" y="124"/>
                    <a:pt x="598" y="186"/>
                  </a:cubicBezTo>
                  <a:cubicBezTo>
                    <a:pt x="711" y="309"/>
                    <a:pt x="701" y="506"/>
                    <a:pt x="578" y="619"/>
                  </a:cubicBezTo>
                  <a:lnTo>
                    <a:pt x="21" y="1124"/>
                  </a:lnTo>
                  <a:lnTo>
                    <a:pt x="10" y="1124"/>
                  </a:lnTo>
                  <a:cubicBezTo>
                    <a:pt x="0" y="1145"/>
                    <a:pt x="0" y="1176"/>
                    <a:pt x="21" y="1196"/>
                  </a:cubicBezTo>
                  <a:cubicBezTo>
                    <a:pt x="31" y="1196"/>
                    <a:pt x="41" y="1207"/>
                    <a:pt x="51" y="1207"/>
                  </a:cubicBezTo>
                  <a:lnTo>
                    <a:pt x="722" y="1207"/>
                  </a:lnTo>
                  <a:cubicBezTo>
                    <a:pt x="743" y="1207"/>
                    <a:pt x="763" y="1186"/>
                    <a:pt x="763" y="1166"/>
                  </a:cubicBezTo>
                  <a:cubicBezTo>
                    <a:pt x="763" y="1145"/>
                    <a:pt x="743" y="1124"/>
                    <a:pt x="722" y="1124"/>
                  </a:cubicBezTo>
                  <a:lnTo>
                    <a:pt x="154" y="1124"/>
                  </a:lnTo>
                  <a:lnTo>
                    <a:pt x="629" y="681"/>
                  </a:lnTo>
                  <a:cubicBezTo>
                    <a:pt x="711" y="609"/>
                    <a:pt x="763" y="495"/>
                    <a:pt x="752" y="392"/>
                  </a:cubicBezTo>
                  <a:cubicBezTo>
                    <a:pt x="752" y="176"/>
                    <a:pt x="578" y="0"/>
                    <a:pt x="37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9"/>
            <p:cNvSpPr/>
            <p:nvPr/>
          </p:nvSpPr>
          <p:spPr>
            <a:xfrm>
              <a:off x="2454450" y="2785800"/>
              <a:ext cx="19100" cy="30125"/>
            </a:xfrm>
            <a:custGeom>
              <a:avLst/>
              <a:gdLst/>
              <a:ahLst/>
              <a:cxnLst/>
              <a:rect l="l" t="t" r="r" b="b"/>
              <a:pathLst>
                <a:path w="764" h="1205" extrusionOk="0">
                  <a:moveTo>
                    <a:pt x="103" y="0"/>
                  </a:moveTo>
                  <a:cubicBezTo>
                    <a:pt x="83" y="10"/>
                    <a:pt x="62" y="21"/>
                    <a:pt x="62" y="51"/>
                  </a:cubicBezTo>
                  <a:cubicBezTo>
                    <a:pt x="62" y="72"/>
                    <a:pt x="83" y="93"/>
                    <a:pt x="103" y="93"/>
                  </a:cubicBezTo>
                  <a:lnTo>
                    <a:pt x="557" y="93"/>
                  </a:lnTo>
                  <a:lnTo>
                    <a:pt x="268" y="392"/>
                  </a:lnTo>
                  <a:lnTo>
                    <a:pt x="268" y="402"/>
                  </a:lnTo>
                  <a:cubicBezTo>
                    <a:pt x="248" y="413"/>
                    <a:pt x="248" y="443"/>
                    <a:pt x="268" y="454"/>
                  </a:cubicBezTo>
                  <a:cubicBezTo>
                    <a:pt x="279" y="464"/>
                    <a:pt x="289" y="475"/>
                    <a:pt x="300" y="475"/>
                  </a:cubicBezTo>
                  <a:cubicBezTo>
                    <a:pt x="382" y="475"/>
                    <a:pt x="465" y="505"/>
                    <a:pt x="527" y="567"/>
                  </a:cubicBezTo>
                  <a:cubicBezTo>
                    <a:pt x="588" y="629"/>
                    <a:pt x="619" y="711"/>
                    <a:pt x="619" y="794"/>
                  </a:cubicBezTo>
                  <a:cubicBezTo>
                    <a:pt x="619" y="876"/>
                    <a:pt x="588" y="959"/>
                    <a:pt x="527" y="1021"/>
                  </a:cubicBezTo>
                  <a:cubicBezTo>
                    <a:pt x="465" y="1073"/>
                    <a:pt x="382" y="1114"/>
                    <a:pt x="300" y="1114"/>
                  </a:cubicBezTo>
                  <a:cubicBezTo>
                    <a:pt x="217" y="1114"/>
                    <a:pt x="135" y="1073"/>
                    <a:pt x="73" y="1021"/>
                  </a:cubicBezTo>
                  <a:cubicBezTo>
                    <a:pt x="67" y="1010"/>
                    <a:pt x="57" y="1005"/>
                    <a:pt x="47" y="1005"/>
                  </a:cubicBezTo>
                  <a:cubicBezTo>
                    <a:pt x="37" y="1005"/>
                    <a:pt x="26" y="1010"/>
                    <a:pt x="21" y="1021"/>
                  </a:cubicBezTo>
                  <a:lnTo>
                    <a:pt x="11" y="1021"/>
                  </a:lnTo>
                  <a:cubicBezTo>
                    <a:pt x="0" y="1041"/>
                    <a:pt x="0" y="1062"/>
                    <a:pt x="21" y="1082"/>
                  </a:cubicBezTo>
                  <a:lnTo>
                    <a:pt x="42" y="1103"/>
                  </a:lnTo>
                  <a:cubicBezTo>
                    <a:pt x="119" y="1171"/>
                    <a:pt x="216" y="1204"/>
                    <a:pt x="313" y="1204"/>
                  </a:cubicBezTo>
                  <a:cubicBezTo>
                    <a:pt x="423" y="1204"/>
                    <a:pt x="532" y="1160"/>
                    <a:pt x="609" y="1073"/>
                  </a:cubicBezTo>
                  <a:cubicBezTo>
                    <a:pt x="763" y="908"/>
                    <a:pt x="753" y="660"/>
                    <a:pt x="588" y="505"/>
                  </a:cubicBezTo>
                  <a:cubicBezTo>
                    <a:pt x="536" y="454"/>
                    <a:pt x="465" y="413"/>
                    <a:pt x="382" y="402"/>
                  </a:cubicBezTo>
                  <a:lnTo>
                    <a:pt x="692" y="83"/>
                  </a:lnTo>
                  <a:cubicBezTo>
                    <a:pt x="692" y="72"/>
                    <a:pt x="701" y="72"/>
                    <a:pt x="701" y="62"/>
                  </a:cubicBezTo>
                  <a:lnTo>
                    <a:pt x="701" y="51"/>
                  </a:lnTo>
                  <a:cubicBezTo>
                    <a:pt x="701" y="21"/>
                    <a:pt x="681" y="0"/>
                    <a:pt x="66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9"/>
            <p:cNvSpPr/>
            <p:nvPr/>
          </p:nvSpPr>
          <p:spPr>
            <a:xfrm>
              <a:off x="2479200" y="2786100"/>
              <a:ext cx="22700" cy="29625"/>
            </a:xfrm>
            <a:custGeom>
              <a:avLst/>
              <a:gdLst/>
              <a:ahLst/>
              <a:cxnLst/>
              <a:rect l="l" t="t" r="r" b="b"/>
              <a:pathLst>
                <a:path w="908" h="1185" extrusionOk="0">
                  <a:moveTo>
                    <a:pt x="701" y="153"/>
                  </a:moveTo>
                  <a:lnTo>
                    <a:pt x="701" y="854"/>
                  </a:lnTo>
                  <a:lnTo>
                    <a:pt x="144" y="854"/>
                  </a:lnTo>
                  <a:lnTo>
                    <a:pt x="701" y="153"/>
                  </a:lnTo>
                  <a:close/>
                  <a:moveTo>
                    <a:pt x="738" y="1"/>
                  </a:moveTo>
                  <a:cubicBezTo>
                    <a:pt x="727" y="1"/>
                    <a:pt x="717" y="3"/>
                    <a:pt x="712" y="9"/>
                  </a:cubicBezTo>
                  <a:lnTo>
                    <a:pt x="21" y="875"/>
                  </a:lnTo>
                  <a:cubicBezTo>
                    <a:pt x="0" y="885"/>
                    <a:pt x="11" y="916"/>
                    <a:pt x="21" y="926"/>
                  </a:cubicBezTo>
                  <a:cubicBezTo>
                    <a:pt x="31" y="937"/>
                    <a:pt x="41" y="937"/>
                    <a:pt x="52" y="937"/>
                  </a:cubicBezTo>
                  <a:lnTo>
                    <a:pt x="701" y="937"/>
                  </a:lnTo>
                  <a:lnTo>
                    <a:pt x="701" y="1143"/>
                  </a:lnTo>
                  <a:cubicBezTo>
                    <a:pt x="701" y="1164"/>
                    <a:pt x="712" y="1184"/>
                    <a:pt x="743" y="1184"/>
                  </a:cubicBezTo>
                  <a:cubicBezTo>
                    <a:pt x="763" y="1184"/>
                    <a:pt x="784" y="1164"/>
                    <a:pt x="784" y="1143"/>
                  </a:cubicBezTo>
                  <a:lnTo>
                    <a:pt x="784" y="937"/>
                  </a:lnTo>
                  <a:lnTo>
                    <a:pt x="866" y="937"/>
                  </a:lnTo>
                  <a:cubicBezTo>
                    <a:pt x="887" y="937"/>
                    <a:pt x="908" y="926"/>
                    <a:pt x="908" y="906"/>
                  </a:cubicBezTo>
                  <a:cubicBezTo>
                    <a:pt x="908" y="875"/>
                    <a:pt x="887" y="864"/>
                    <a:pt x="856" y="864"/>
                  </a:cubicBezTo>
                  <a:lnTo>
                    <a:pt x="784" y="864"/>
                  </a:lnTo>
                  <a:lnTo>
                    <a:pt x="784" y="39"/>
                  </a:lnTo>
                  <a:lnTo>
                    <a:pt x="784" y="29"/>
                  </a:lnTo>
                  <a:lnTo>
                    <a:pt x="763" y="9"/>
                  </a:lnTo>
                  <a:cubicBezTo>
                    <a:pt x="758" y="3"/>
                    <a:pt x="748" y="1"/>
                    <a:pt x="738"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9"/>
            <p:cNvSpPr/>
            <p:nvPr/>
          </p:nvSpPr>
          <p:spPr>
            <a:xfrm>
              <a:off x="2508075" y="2786050"/>
              <a:ext cx="18575" cy="29675"/>
            </a:xfrm>
            <a:custGeom>
              <a:avLst/>
              <a:gdLst/>
              <a:ahLst/>
              <a:cxnLst/>
              <a:rect l="l" t="t" r="r" b="b"/>
              <a:pathLst>
                <a:path w="743" h="1187" extrusionOk="0">
                  <a:moveTo>
                    <a:pt x="114" y="0"/>
                  </a:moveTo>
                  <a:cubicBezTo>
                    <a:pt x="103" y="0"/>
                    <a:pt x="93" y="0"/>
                    <a:pt x="82" y="11"/>
                  </a:cubicBezTo>
                  <a:cubicBezTo>
                    <a:pt x="73" y="11"/>
                    <a:pt x="62" y="31"/>
                    <a:pt x="62" y="41"/>
                  </a:cubicBezTo>
                  <a:lnTo>
                    <a:pt x="11" y="516"/>
                  </a:lnTo>
                  <a:lnTo>
                    <a:pt x="11" y="526"/>
                  </a:lnTo>
                  <a:lnTo>
                    <a:pt x="11" y="536"/>
                  </a:lnTo>
                  <a:cubicBezTo>
                    <a:pt x="11" y="547"/>
                    <a:pt x="11" y="547"/>
                    <a:pt x="21" y="557"/>
                  </a:cubicBezTo>
                  <a:cubicBezTo>
                    <a:pt x="31" y="562"/>
                    <a:pt x="41" y="565"/>
                    <a:pt x="52" y="565"/>
                  </a:cubicBezTo>
                  <a:cubicBezTo>
                    <a:pt x="62" y="565"/>
                    <a:pt x="72" y="562"/>
                    <a:pt x="82" y="557"/>
                  </a:cubicBezTo>
                  <a:cubicBezTo>
                    <a:pt x="134" y="495"/>
                    <a:pt x="217" y="465"/>
                    <a:pt x="309" y="454"/>
                  </a:cubicBezTo>
                  <a:cubicBezTo>
                    <a:pt x="464" y="474"/>
                    <a:pt x="588" y="598"/>
                    <a:pt x="598" y="753"/>
                  </a:cubicBezTo>
                  <a:cubicBezTo>
                    <a:pt x="609" y="928"/>
                    <a:pt x="485" y="1083"/>
                    <a:pt x="309" y="1093"/>
                  </a:cubicBezTo>
                  <a:cubicBezTo>
                    <a:pt x="217" y="1093"/>
                    <a:pt x="144" y="1063"/>
                    <a:pt x="82" y="1001"/>
                  </a:cubicBezTo>
                  <a:cubicBezTo>
                    <a:pt x="72" y="995"/>
                    <a:pt x="59" y="993"/>
                    <a:pt x="48" y="993"/>
                  </a:cubicBezTo>
                  <a:cubicBezTo>
                    <a:pt x="36" y="993"/>
                    <a:pt x="26" y="995"/>
                    <a:pt x="21" y="1001"/>
                  </a:cubicBezTo>
                  <a:cubicBezTo>
                    <a:pt x="0" y="1021"/>
                    <a:pt x="0" y="1052"/>
                    <a:pt x="21" y="1063"/>
                  </a:cubicBezTo>
                  <a:cubicBezTo>
                    <a:pt x="93" y="1145"/>
                    <a:pt x="196" y="1186"/>
                    <a:pt x="309" y="1186"/>
                  </a:cubicBezTo>
                  <a:cubicBezTo>
                    <a:pt x="412" y="1186"/>
                    <a:pt x="516" y="1145"/>
                    <a:pt x="588" y="1072"/>
                  </a:cubicBezTo>
                  <a:cubicBezTo>
                    <a:pt x="742" y="908"/>
                    <a:pt x="742" y="660"/>
                    <a:pt x="588" y="495"/>
                  </a:cubicBezTo>
                  <a:cubicBezTo>
                    <a:pt x="516" y="423"/>
                    <a:pt x="412" y="382"/>
                    <a:pt x="309" y="382"/>
                  </a:cubicBezTo>
                  <a:cubicBezTo>
                    <a:pt x="238" y="382"/>
                    <a:pt x="165" y="403"/>
                    <a:pt x="103" y="433"/>
                  </a:cubicBezTo>
                  <a:lnTo>
                    <a:pt x="144" y="83"/>
                  </a:lnTo>
                  <a:lnTo>
                    <a:pt x="671" y="83"/>
                  </a:lnTo>
                  <a:cubicBezTo>
                    <a:pt x="691" y="83"/>
                    <a:pt x="712" y="62"/>
                    <a:pt x="712" y="41"/>
                  </a:cubicBezTo>
                  <a:cubicBezTo>
                    <a:pt x="712" y="21"/>
                    <a:pt x="691" y="0"/>
                    <a:pt x="66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a:off x="2534100" y="2785800"/>
              <a:ext cx="20650" cy="29775"/>
            </a:xfrm>
            <a:custGeom>
              <a:avLst/>
              <a:gdLst/>
              <a:ahLst/>
              <a:cxnLst/>
              <a:rect l="l" t="t" r="r" b="b"/>
              <a:pathLst>
                <a:path w="826" h="1191" extrusionOk="0">
                  <a:moveTo>
                    <a:pt x="402" y="495"/>
                  </a:moveTo>
                  <a:cubicBezTo>
                    <a:pt x="569" y="495"/>
                    <a:pt x="712" y="625"/>
                    <a:pt x="723" y="794"/>
                  </a:cubicBezTo>
                  <a:cubicBezTo>
                    <a:pt x="733" y="969"/>
                    <a:pt x="599" y="1124"/>
                    <a:pt x="423" y="1134"/>
                  </a:cubicBezTo>
                  <a:cubicBezTo>
                    <a:pt x="417" y="1135"/>
                    <a:pt x="411" y="1135"/>
                    <a:pt x="405" y="1135"/>
                  </a:cubicBezTo>
                  <a:cubicBezTo>
                    <a:pt x="238" y="1135"/>
                    <a:pt x="93" y="1005"/>
                    <a:pt x="83" y="835"/>
                  </a:cubicBezTo>
                  <a:lnTo>
                    <a:pt x="83" y="825"/>
                  </a:lnTo>
                  <a:lnTo>
                    <a:pt x="83" y="805"/>
                  </a:lnTo>
                  <a:lnTo>
                    <a:pt x="83" y="794"/>
                  </a:lnTo>
                  <a:cubicBezTo>
                    <a:pt x="93" y="640"/>
                    <a:pt x="217" y="505"/>
                    <a:pt x="382" y="495"/>
                  </a:cubicBezTo>
                  <a:cubicBezTo>
                    <a:pt x="389" y="495"/>
                    <a:pt x="395" y="495"/>
                    <a:pt x="402" y="495"/>
                  </a:cubicBezTo>
                  <a:close/>
                  <a:moveTo>
                    <a:pt x="526" y="0"/>
                  </a:moveTo>
                  <a:cubicBezTo>
                    <a:pt x="351" y="0"/>
                    <a:pt x="186" y="103"/>
                    <a:pt x="104" y="258"/>
                  </a:cubicBezTo>
                  <a:cubicBezTo>
                    <a:pt x="31" y="402"/>
                    <a:pt x="1" y="567"/>
                    <a:pt x="1" y="732"/>
                  </a:cubicBezTo>
                  <a:lnTo>
                    <a:pt x="1" y="814"/>
                  </a:lnTo>
                  <a:cubicBezTo>
                    <a:pt x="1" y="918"/>
                    <a:pt x="52" y="1021"/>
                    <a:pt x="134" y="1093"/>
                  </a:cubicBezTo>
                  <a:cubicBezTo>
                    <a:pt x="205" y="1159"/>
                    <a:pt x="295" y="1191"/>
                    <a:pt x="386" y="1191"/>
                  </a:cubicBezTo>
                  <a:cubicBezTo>
                    <a:pt x="494" y="1191"/>
                    <a:pt x="603" y="1146"/>
                    <a:pt x="681" y="1062"/>
                  </a:cubicBezTo>
                  <a:cubicBezTo>
                    <a:pt x="826" y="897"/>
                    <a:pt x="815" y="649"/>
                    <a:pt x="650" y="505"/>
                  </a:cubicBezTo>
                  <a:cubicBezTo>
                    <a:pt x="575" y="439"/>
                    <a:pt x="482" y="408"/>
                    <a:pt x="390" y="408"/>
                  </a:cubicBezTo>
                  <a:cubicBezTo>
                    <a:pt x="281" y="408"/>
                    <a:pt x="172" y="452"/>
                    <a:pt x="93" y="536"/>
                  </a:cubicBezTo>
                  <a:cubicBezTo>
                    <a:pt x="114" y="454"/>
                    <a:pt x="134" y="371"/>
                    <a:pt x="176" y="299"/>
                  </a:cubicBezTo>
                  <a:cubicBezTo>
                    <a:pt x="248" y="175"/>
                    <a:pt x="382" y="83"/>
                    <a:pt x="526" y="83"/>
                  </a:cubicBezTo>
                  <a:cubicBezTo>
                    <a:pt x="547" y="83"/>
                    <a:pt x="568" y="62"/>
                    <a:pt x="568" y="41"/>
                  </a:cubicBezTo>
                  <a:cubicBezTo>
                    <a:pt x="568" y="10"/>
                    <a:pt x="547" y="0"/>
                    <a:pt x="526"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a:off x="2092775" y="2866975"/>
              <a:ext cx="259600" cy="13450"/>
            </a:xfrm>
            <a:custGeom>
              <a:avLst/>
              <a:gdLst/>
              <a:ahLst/>
              <a:cxnLst/>
              <a:rect l="l" t="t" r="r" b="b"/>
              <a:pathLst>
                <a:path w="10384" h="538" extrusionOk="0">
                  <a:moveTo>
                    <a:pt x="10384" y="1"/>
                  </a:moveTo>
                  <a:lnTo>
                    <a:pt x="1" y="32"/>
                  </a:lnTo>
                  <a:lnTo>
                    <a:pt x="11" y="537"/>
                  </a:lnTo>
                  <a:lnTo>
                    <a:pt x="10384" y="516"/>
                  </a:lnTo>
                  <a:lnTo>
                    <a:pt x="1038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a:off x="2090725" y="2897925"/>
              <a:ext cx="183800" cy="12900"/>
            </a:xfrm>
            <a:custGeom>
              <a:avLst/>
              <a:gdLst/>
              <a:ahLst/>
              <a:cxnLst/>
              <a:rect l="l" t="t" r="r" b="b"/>
              <a:pathLst>
                <a:path w="7352" h="516" extrusionOk="0">
                  <a:moveTo>
                    <a:pt x="0" y="0"/>
                  </a:moveTo>
                  <a:lnTo>
                    <a:pt x="0" y="516"/>
                  </a:lnTo>
                  <a:lnTo>
                    <a:pt x="7352" y="516"/>
                  </a:lnTo>
                  <a:lnTo>
                    <a:pt x="735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a:off x="2316550" y="2653550"/>
              <a:ext cx="129675" cy="12900"/>
            </a:xfrm>
            <a:custGeom>
              <a:avLst/>
              <a:gdLst/>
              <a:ahLst/>
              <a:cxnLst/>
              <a:rect l="l" t="t" r="r" b="b"/>
              <a:pathLst>
                <a:path w="5187" h="516" extrusionOk="0">
                  <a:moveTo>
                    <a:pt x="5176" y="0"/>
                  </a:moveTo>
                  <a:lnTo>
                    <a:pt x="0" y="11"/>
                  </a:lnTo>
                  <a:lnTo>
                    <a:pt x="0" y="516"/>
                  </a:lnTo>
                  <a:lnTo>
                    <a:pt x="5186" y="506"/>
                  </a:lnTo>
                  <a:lnTo>
                    <a:pt x="5176"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2536925" y="2653550"/>
              <a:ext cx="14750" cy="54675"/>
            </a:xfrm>
            <a:custGeom>
              <a:avLst/>
              <a:gdLst/>
              <a:ahLst/>
              <a:cxnLst/>
              <a:rect l="l" t="t" r="r" b="b"/>
              <a:pathLst>
                <a:path w="590" h="2187" extrusionOk="0">
                  <a:moveTo>
                    <a:pt x="156" y="0"/>
                  </a:moveTo>
                  <a:lnTo>
                    <a:pt x="53" y="93"/>
                  </a:lnTo>
                  <a:lnTo>
                    <a:pt x="1" y="144"/>
                  </a:lnTo>
                  <a:cubicBezTo>
                    <a:pt x="1" y="155"/>
                    <a:pt x="12" y="155"/>
                    <a:pt x="12" y="165"/>
                  </a:cubicBezTo>
                  <a:cubicBezTo>
                    <a:pt x="527" y="681"/>
                    <a:pt x="516" y="1516"/>
                    <a:pt x="1" y="2021"/>
                  </a:cubicBezTo>
                  <a:cubicBezTo>
                    <a:pt x="21" y="2042"/>
                    <a:pt x="32" y="2062"/>
                    <a:pt x="53" y="2083"/>
                  </a:cubicBezTo>
                  <a:lnTo>
                    <a:pt x="156" y="2176"/>
                  </a:lnTo>
                  <a:lnTo>
                    <a:pt x="156" y="2176"/>
                  </a:lnTo>
                  <a:cubicBezTo>
                    <a:pt x="183" y="2149"/>
                    <a:pt x="211" y="2120"/>
                    <a:pt x="238" y="2083"/>
                  </a:cubicBezTo>
                  <a:cubicBezTo>
                    <a:pt x="290" y="2011"/>
                    <a:pt x="342" y="1939"/>
                    <a:pt x="393" y="1856"/>
                  </a:cubicBezTo>
                  <a:cubicBezTo>
                    <a:pt x="434" y="1784"/>
                    <a:pt x="475" y="1712"/>
                    <a:pt x="496" y="1629"/>
                  </a:cubicBezTo>
                  <a:cubicBezTo>
                    <a:pt x="537" y="1516"/>
                    <a:pt x="568" y="1402"/>
                    <a:pt x="589" y="1279"/>
                  </a:cubicBezTo>
                  <a:lnTo>
                    <a:pt x="589" y="1155"/>
                  </a:lnTo>
                  <a:lnTo>
                    <a:pt x="589" y="990"/>
                  </a:lnTo>
                  <a:cubicBezTo>
                    <a:pt x="589" y="928"/>
                    <a:pt x="578" y="866"/>
                    <a:pt x="568" y="794"/>
                  </a:cubicBezTo>
                  <a:cubicBezTo>
                    <a:pt x="548" y="671"/>
                    <a:pt x="496" y="536"/>
                    <a:pt x="445" y="423"/>
                  </a:cubicBezTo>
                  <a:cubicBezTo>
                    <a:pt x="393" y="320"/>
                    <a:pt x="331" y="217"/>
                    <a:pt x="259" y="135"/>
                  </a:cubicBezTo>
                  <a:cubicBezTo>
                    <a:pt x="228" y="83"/>
                    <a:pt x="186" y="52"/>
                    <a:pt x="156" y="11"/>
                  </a:cubicBezTo>
                  <a:lnTo>
                    <a:pt x="156" y="0"/>
                  </a:lnTo>
                  <a:close/>
                  <a:moveTo>
                    <a:pt x="156" y="2176"/>
                  </a:moveTo>
                  <a:cubicBezTo>
                    <a:pt x="152" y="2179"/>
                    <a:pt x="149" y="2183"/>
                    <a:pt x="145" y="2186"/>
                  </a:cubicBezTo>
                  <a:lnTo>
                    <a:pt x="156" y="2176"/>
                  </a:lnTo>
                  <a:lnTo>
                    <a:pt x="156" y="217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2529200" y="2661025"/>
              <a:ext cx="14725" cy="39200"/>
            </a:xfrm>
            <a:custGeom>
              <a:avLst/>
              <a:gdLst/>
              <a:ahLst/>
              <a:cxnLst/>
              <a:rect l="l" t="t" r="r" b="b"/>
              <a:pathLst>
                <a:path w="589" h="1568" extrusionOk="0">
                  <a:moveTo>
                    <a:pt x="145" y="1"/>
                  </a:moveTo>
                  <a:lnTo>
                    <a:pt x="1" y="155"/>
                  </a:lnTo>
                  <a:cubicBezTo>
                    <a:pt x="351" y="505"/>
                    <a:pt x="351" y="1073"/>
                    <a:pt x="1" y="1413"/>
                  </a:cubicBezTo>
                  <a:lnTo>
                    <a:pt x="145" y="1568"/>
                  </a:lnTo>
                  <a:lnTo>
                    <a:pt x="156" y="1568"/>
                  </a:lnTo>
                  <a:cubicBezTo>
                    <a:pt x="589" y="1135"/>
                    <a:pt x="578" y="434"/>
                    <a:pt x="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a:off x="2521475" y="2669000"/>
              <a:ext cx="10325" cy="23750"/>
            </a:xfrm>
            <a:custGeom>
              <a:avLst/>
              <a:gdLst/>
              <a:ahLst/>
              <a:cxnLst/>
              <a:rect l="l" t="t" r="r" b="b"/>
              <a:pathLst>
                <a:path w="413" h="950" extrusionOk="0">
                  <a:moveTo>
                    <a:pt x="155" y="1"/>
                  </a:moveTo>
                  <a:lnTo>
                    <a:pt x="0" y="156"/>
                  </a:lnTo>
                  <a:cubicBezTo>
                    <a:pt x="93" y="238"/>
                    <a:pt x="135" y="351"/>
                    <a:pt x="135" y="475"/>
                  </a:cubicBezTo>
                  <a:cubicBezTo>
                    <a:pt x="145" y="599"/>
                    <a:pt x="93" y="713"/>
                    <a:pt x="0" y="795"/>
                  </a:cubicBezTo>
                  <a:lnTo>
                    <a:pt x="155" y="949"/>
                  </a:lnTo>
                  <a:cubicBezTo>
                    <a:pt x="413" y="681"/>
                    <a:pt x="413" y="259"/>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a:off x="1910000" y="2685850"/>
              <a:ext cx="212075" cy="310900"/>
            </a:xfrm>
            <a:custGeom>
              <a:avLst/>
              <a:gdLst/>
              <a:ahLst/>
              <a:cxnLst/>
              <a:rect l="l" t="t" r="r" b="b"/>
              <a:pathLst>
                <a:path w="8483" h="12436" extrusionOk="0">
                  <a:moveTo>
                    <a:pt x="939" y="0"/>
                  </a:moveTo>
                  <a:cubicBezTo>
                    <a:pt x="548" y="0"/>
                    <a:pt x="218" y="614"/>
                    <a:pt x="145" y="1616"/>
                  </a:cubicBezTo>
                  <a:cubicBezTo>
                    <a:pt x="1" y="3802"/>
                    <a:pt x="1" y="8308"/>
                    <a:pt x="1032" y="9576"/>
                  </a:cubicBezTo>
                  <a:cubicBezTo>
                    <a:pt x="2362" y="11247"/>
                    <a:pt x="5971" y="12154"/>
                    <a:pt x="7044" y="12433"/>
                  </a:cubicBezTo>
                  <a:cubicBezTo>
                    <a:pt x="7052" y="12435"/>
                    <a:pt x="7061" y="12436"/>
                    <a:pt x="7070" y="12436"/>
                  </a:cubicBezTo>
                  <a:cubicBezTo>
                    <a:pt x="7543" y="12436"/>
                    <a:pt x="8482" y="9496"/>
                    <a:pt x="8199" y="9061"/>
                  </a:cubicBezTo>
                  <a:cubicBezTo>
                    <a:pt x="7910" y="8628"/>
                    <a:pt x="4177" y="7844"/>
                    <a:pt x="3878" y="7596"/>
                  </a:cubicBezTo>
                  <a:cubicBezTo>
                    <a:pt x="3579" y="7360"/>
                    <a:pt x="2466" y="3276"/>
                    <a:pt x="1950" y="1482"/>
                  </a:cubicBezTo>
                  <a:cubicBezTo>
                    <a:pt x="1651" y="447"/>
                    <a:pt x="1273" y="0"/>
                    <a:pt x="939"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a:off x="2056700" y="2902050"/>
              <a:ext cx="185875" cy="118150"/>
            </a:xfrm>
            <a:custGeom>
              <a:avLst/>
              <a:gdLst/>
              <a:ahLst/>
              <a:cxnLst/>
              <a:rect l="l" t="t" r="r" b="b"/>
              <a:pathLst>
                <a:path w="7435" h="4726" extrusionOk="0">
                  <a:moveTo>
                    <a:pt x="1361" y="0"/>
                  </a:moveTo>
                  <a:lnTo>
                    <a:pt x="0" y="3382"/>
                  </a:lnTo>
                  <a:cubicBezTo>
                    <a:pt x="1165" y="3951"/>
                    <a:pt x="2563" y="4725"/>
                    <a:pt x="4019" y="4725"/>
                  </a:cubicBezTo>
                  <a:cubicBezTo>
                    <a:pt x="4123" y="4725"/>
                    <a:pt x="4227" y="4721"/>
                    <a:pt x="4331" y="4713"/>
                  </a:cubicBezTo>
                  <a:cubicBezTo>
                    <a:pt x="4506" y="4713"/>
                    <a:pt x="4682" y="4640"/>
                    <a:pt x="4805" y="4527"/>
                  </a:cubicBezTo>
                  <a:cubicBezTo>
                    <a:pt x="5516" y="4486"/>
                    <a:pt x="5702" y="4145"/>
                    <a:pt x="5702" y="4145"/>
                  </a:cubicBezTo>
                  <a:cubicBezTo>
                    <a:pt x="6352" y="3909"/>
                    <a:pt x="6496" y="3527"/>
                    <a:pt x="6496" y="3527"/>
                  </a:cubicBezTo>
                  <a:cubicBezTo>
                    <a:pt x="6496" y="3527"/>
                    <a:pt x="7321" y="3465"/>
                    <a:pt x="7373" y="2960"/>
                  </a:cubicBezTo>
                  <a:cubicBezTo>
                    <a:pt x="7434" y="2392"/>
                    <a:pt x="6259" y="2589"/>
                    <a:pt x="5558" y="2300"/>
                  </a:cubicBezTo>
                  <a:cubicBezTo>
                    <a:pt x="3929" y="1640"/>
                    <a:pt x="1815" y="248"/>
                    <a:pt x="1361"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a:off x="2140225" y="2971825"/>
              <a:ext cx="78900" cy="18825"/>
            </a:xfrm>
            <a:custGeom>
              <a:avLst/>
              <a:gdLst/>
              <a:ahLst/>
              <a:cxnLst/>
              <a:rect l="l" t="t" r="r" b="b"/>
              <a:pathLst>
                <a:path w="3156" h="753" extrusionOk="0">
                  <a:moveTo>
                    <a:pt x="11" y="1"/>
                  </a:moveTo>
                  <a:cubicBezTo>
                    <a:pt x="1" y="1"/>
                    <a:pt x="2" y="16"/>
                    <a:pt x="10" y="25"/>
                  </a:cubicBezTo>
                  <a:cubicBezTo>
                    <a:pt x="887" y="505"/>
                    <a:pt x="1867" y="753"/>
                    <a:pt x="2863" y="753"/>
                  </a:cubicBezTo>
                  <a:cubicBezTo>
                    <a:pt x="2957" y="753"/>
                    <a:pt x="3051" y="751"/>
                    <a:pt x="3145" y="746"/>
                  </a:cubicBezTo>
                  <a:cubicBezTo>
                    <a:pt x="3145" y="746"/>
                    <a:pt x="3155" y="746"/>
                    <a:pt x="3155" y="736"/>
                  </a:cubicBezTo>
                  <a:cubicBezTo>
                    <a:pt x="3155" y="726"/>
                    <a:pt x="3145" y="726"/>
                    <a:pt x="3145" y="715"/>
                  </a:cubicBezTo>
                  <a:cubicBezTo>
                    <a:pt x="2578" y="685"/>
                    <a:pt x="2021" y="623"/>
                    <a:pt x="1474" y="509"/>
                  </a:cubicBezTo>
                  <a:cubicBezTo>
                    <a:pt x="979" y="375"/>
                    <a:pt x="495" y="210"/>
                    <a:pt x="21" y="4"/>
                  </a:cubicBezTo>
                  <a:cubicBezTo>
                    <a:pt x="17" y="2"/>
                    <a:pt x="14"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a:off x="2126300" y="2994800"/>
              <a:ext cx="72975" cy="11900"/>
            </a:xfrm>
            <a:custGeom>
              <a:avLst/>
              <a:gdLst/>
              <a:ahLst/>
              <a:cxnLst/>
              <a:rect l="l" t="t" r="r" b="b"/>
              <a:pathLst>
                <a:path w="2919" h="476" extrusionOk="0">
                  <a:moveTo>
                    <a:pt x="27" y="0"/>
                  </a:moveTo>
                  <a:cubicBezTo>
                    <a:pt x="1" y="0"/>
                    <a:pt x="5" y="24"/>
                    <a:pt x="31" y="34"/>
                  </a:cubicBezTo>
                  <a:cubicBezTo>
                    <a:pt x="710" y="327"/>
                    <a:pt x="1442" y="476"/>
                    <a:pt x="2178" y="476"/>
                  </a:cubicBezTo>
                  <a:cubicBezTo>
                    <a:pt x="2425" y="476"/>
                    <a:pt x="2672" y="459"/>
                    <a:pt x="2918" y="425"/>
                  </a:cubicBezTo>
                  <a:lnTo>
                    <a:pt x="2918" y="415"/>
                  </a:lnTo>
                  <a:cubicBezTo>
                    <a:pt x="2886" y="415"/>
                    <a:pt x="2855" y="415"/>
                    <a:pt x="2824" y="415"/>
                  </a:cubicBezTo>
                  <a:cubicBezTo>
                    <a:pt x="1317" y="415"/>
                    <a:pt x="506" y="164"/>
                    <a:pt x="42" y="2"/>
                  </a:cubicBezTo>
                  <a:cubicBezTo>
                    <a:pt x="36" y="1"/>
                    <a:pt x="31" y="0"/>
                    <a:pt x="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a:off x="2119200" y="3007425"/>
              <a:ext cx="57650" cy="8425"/>
            </a:xfrm>
            <a:custGeom>
              <a:avLst/>
              <a:gdLst/>
              <a:ahLst/>
              <a:cxnLst/>
              <a:rect l="l" t="t" r="r" b="b"/>
              <a:pathLst>
                <a:path w="2306" h="337" extrusionOk="0">
                  <a:moveTo>
                    <a:pt x="25" y="1"/>
                  </a:moveTo>
                  <a:cubicBezTo>
                    <a:pt x="4" y="1"/>
                    <a:pt x="0" y="24"/>
                    <a:pt x="26" y="24"/>
                  </a:cubicBezTo>
                  <a:cubicBezTo>
                    <a:pt x="705" y="239"/>
                    <a:pt x="1087" y="337"/>
                    <a:pt x="1698" y="337"/>
                  </a:cubicBezTo>
                  <a:cubicBezTo>
                    <a:pt x="1877" y="337"/>
                    <a:pt x="2075" y="329"/>
                    <a:pt x="2305" y="312"/>
                  </a:cubicBezTo>
                  <a:cubicBezTo>
                    <a:pt x="1408" y="281"/>
                    <a:pt x="862" y="230"/>
                    <a:pt x="37" y="3"/>
                  </a:cubicBezTo>
                  <a:cubicBezTo>
                    <a:pt x="32" y="1"/>
                    <a:pt x="28" y="1"/>
                    <a:pt x="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a:off x="2090725" y="2896850"/>
              <a:ext cx="125550" cy="40725"/>
            </a:xfrm>
            <a:custGeom>
              <a:avLst/>
              <a:gdLst/>
              <a:ahLst/>
              <a:cxnLst/>
              <a:rect l="l" t="t" r="r" b="b"/>
              <a:pathLst>
                <a:path w="5022" h="1629" extrusionOk="0">
                  <a:moveTo>
                    <a:pt x="1811" y="1"/>
                  </a:moveTo>
                  <a:cubicBezTo>
                    <a:pt x="1085" y="1"/>
                    <a:pt x="0" y="208"/>
                    <a:pt x="0" y="208"/>
                  </a:cubicBezTo>
                  <a:cubicBezTo>
                    <a:pt x="434" y="446"/>
                    <a:pt x="1433" y="1116"/>
                    <a:pt x="2290" y="1580"/>
                  </a:cubicBezTo>
                  <a:cubicBezTo>
                    <a:pt x="2133" y="1441"/>
                    <a:pt x="2174" y="1353"/>
                    <a:pt x="2448" y="1353"/>
                  </a:cubicBezTo>
                  <a:cubicBezTo>
                    <a:pt x="2500" y="1353"/>
                    <a:pt x="2560" y="1357"/>
                    <a:pt x="2629" y="1363"/>
                  </a:cubicBezTo>
                  <a:cubicBezTo>
                    <a:pt x="2910" y="1390"/>
                    <a:pt x="3713" y="1628"/>
                    <a:pt x="4283" y="1628"/>
                  </a:cubicBezTo>
                  <a:cubicBezTo>
                    <a:pt x="4595" y="1628"/>
                    <a:pt x="4837" y="1557"/>
                    <a:pt x="4888" y="1342"/>
                  </a:cubicBezTo>
                  <a:cubicBezTo>
                    <a:pt x="5022" y="735"/>
                    <a:pt x="2640" y="13"/>
                    <a:pt x="1908" y="2"/>
                  </a:cubicBezTo>
                  <a:cubicBezTo>
                    <a:pt x="1876" y="1"/>
                    <a:pt x="1844" y="1"/>
                    <a:pt x="1811"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a:off x="1904600" y="2681700"/>
              <a:ext cx="81225" cy="130400"/>
            </a:xfrm>
            <a:custGeom>
              <a:avLst/>
              <a:gdLst/>
              <a:ahLst/>
              <a:cxnLst/>
              <a:rect l="l" t="t" r="r" b="b"/>
              <a:pathLst>
                <a:path w="3249" h="5216" extrusionOk="0">
                  <a:moveTo>
                    <a:pt x="1070" y="1"/>
                  </a:moveTo>
                  <a:cubicBezTo>
                    <a:pt x="732" y="1"/>
                    <a:pt x="421" y="382"/>
                    <a:pt x="269" y="1339"/>
                  </a:cubicBezTo>
                  <a:cubicBezTo>
                    <a:pt x="1" y="2989"/>
                    <a:pt x="93" y="5216"/>
                    <a:pt x="93" y="5216"/>
                  </a:cubicBezTo>
                  <a:lnTo>
                    <a:pt x="3248" y="4535"/>
                  </a:lnTo>
                  <a:cubicBezTo>
                    <a:pt x="3248" y="4535"/>
                    <a:pt x="2578" y="2174"/>
                    <a:pt x="2052" y="998"/>
                  </a:cubicBezTo>
                  <a:cubicBezTo>
                    <a:pt x="1791" y="403"/>
                    <a:pt x="1416" y="1"/>
                    <a:pt x="10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a:off x="2614775" y="3387700"/>
              <a:ext cx="318925" cy="324825"/>
            </a:xfrm>
            <a:custGeom>
              <a:avLst/>
              <a:gdLst/>
              <a:ahLst/>
              <a:cxnLst/>
              <a:rect l="l" t="t" r="r" b="b"/>
              <a:pathLst>
                <a:path w="12757" h="12993" extrusionOk="0">
                  <a:moveTo>
                    <a:pt x="1868" y="1"/>
                  </a:moveTo>
                  <a:lnTo>
                    <a:pt x="1" y="12993"/>
                  </a:lnTo>
                  <a:lnTo>
                    <a:pt x="12756" y="12993"/>
                  </a:lnTo>
                  <a:lnTo>
                    <a:pt x="1090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a:off x="2614775" y="3387700"/>
              <a:ext cx="82000" cy="324825"/>
            </a:xfrm>
            <a:custGeom>
              <a:avLst/>
              <a:gdLst/>
              <a:ahLst/>
              <a:cxnLst/>
              <a:rect l="l" t="t" r="r" b="b"/>
              <a:pathLst>
                <a:path w="3280" h="12993" extrusionOk="0">
                  <a:moveTo>
                    <a:pt x="1868" y="1"/>
                  </a:moveTo>
                  <a:lnTo>
                    <a:pt x="1" y="12993"/>
                  </a:lnTo>
                  <a:lnTo>
                    <a:pt x="3280" y="12993"/>
                  </a:lnTo>
                  <a:lnTo>
                    <a:pt x="1868" y="1"/>
                  </a:lnTo>
                  <a:close/>
                </a:path>
              </a:pathLst>
            </a:custGeom>
            <a:solidFill>
              <a:srgbClr val="C206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9"/>
            <p:cNvSpPr/>
            <p:nvPr/>
          </p:nvSpPr>
          <p:spPr>
            <a:xfrm>
              <a:off x="2721250" y="3311225"/>
              <a:ext cx="113975" cy="99200"/>
            </a:xfrm>
            <a:custGeom>
              <a:avLst/>
              <a:gdLst/>
              <a:ahLst/>
              <a:cxnLst/>
              <a:rect l="l" t="t" r="r" b="b"/>
              <a:pathLst>
                <a:path w="4559" h="3968" extrusionOk="0">
                  <a:moveTo>
                    <a:pt x="1935" y="0"/>
                  </a:moveTo>
                  <a:cubicBezTo>
                    <a:pt x="1818" y="0"/>
                    <a:pt x="1702" y="10"/>
                    <a:pt x="1589" y="28"/>
                  </a:cubicBezTo>
                  <a:cubicBezTo>
                    <a:pt x="588" y="183"/>
                    <a:pt x="1" y="967"/>
                    <a:pt x="104" y="2008"/>
                  </a:cubicBezTo>
                  <a:cubicBezTo>
                    <a:pt x="238" y="3318"/>
                    <a:pt x="341" y="3937"/>
                    <a:pt x="341" y="3967"/>
                  </a:cubicBezTo>
                  <a:lnTo>
                    <a:pt x="877" y="3875"/>
                  </a:lnTo>
                  <a:cubicBezTo>
                    <a:pt x="877" y="3864"/>
                    <a:pt x="774" y="3245"/>
                    <a:pt x="650" y="1957"/>
                  </a:cubicBezTo>
                  <a:cubicBezTo>
                    <a:pt x="537" y="833"/>
                    <a:pt x="1403" y="606"/>
                    <a:pt x="1671" y="564"/>
                  </a:cubicBezTo>
                  <a:cubicBezTo>
                    <a:pt x="1760" y="550"/>
                    <a:pt x="1850" y="543"/>
                    <a:pt x="1941" y="543"/>
                  </a:cubicBezTo>
                  <a:cubicBezTo>
                    <a:pt x="2635" y="543"/>
                    <a:pt x="3366" y="959"/>
                    <a:pt x="3548" y="1771"/>
                  </a:cubicBezTo>
                  <a:cubicBezTo>
                    <a:pt x="3795" y="2874"/>
                    <a:pt x="4032" y="3957"/>
                    <a:pt x="4032" y="3967"/>
                  </a:cubicBezTo>
                  <a:lnTo>
                    <a:pt x="4558" y="3864"/>
                  </a:lnTo>
                  <a:cubicBezTo>
                    <a:pt x="4548" y="3854"/>
                    <a:pt x="4321" y="2761"/>
                    <a:pt x="4073" y="1657"/>
                  </a:cubicBezTo>
                  <a:cubicBezTo>
                    <a:pt x="3836" y="570"/>
                    <a:pt x="2852" y="0"/>
                    <a:pt x="19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9"/>
            <p:cNvSpPr/>
            <p:nvPr/>
          </p:nvSpPr>
          <p:spPr>
            <a:xfrm>
              <a:off x="2618400" y="3684150"/>
              <a:ext cx="74250" cy="26075"/>
            </a:xfrm>
            <a:custGeom>
              <a:avLst/>
              <a:gdLst/>
              <a:ahLst/>
              <a:cxnLst/>
              <a:rect l="l" t="t" r="r" b="b"/>
              <a:pathLst>
                <a:path w="2970" h="1043" extrusionOk="0">
                  <a:moveTo>
                    <a:pt x="1299" y="1"/>
                  </a:moveTo>
                  <a:lnTo>
                    <a:pt x="1269" y="21"/>
                  </a:lnTo>
                  <a:lnTo>
                    <a:pt x="619" y="516"/>
                  </a:lnTo>
                  <a:cubicBezTo>
                    <a:pt x="413" y="681"/>
                    <a:pt x="206" y="857"/>
                    <a:pt x="0" y="1043"/>
                  </a:cubicBezTo>
                  <a:cubicBezTo>
                    <a:pt x="238" y="898"/>
                    <a:pt x="465" y="743"/>
                    <a:pt x="681" y="599"/>
                  </a:cubicBezTo>
                  <a:cubicBezTo>
                    <a:pt x="896" y="452"/>
                    <a:pt x="1103" y="305"/>
                    <a:pt x="1308" y="158"/>
                  </a:cubicBezTo>
                  <a:lnTo>
                    <a:pt x="1308" y="158"/>
                  </a:lnTo>
                  <a:cubicBezTo>
                    <a:pt x="1573" y="315"/>
                    <a:pt x="1839" y="462"/>
                    <a:pt x="2114" y="610"/>
                  </a:cubicBezTo>
                  <a:cubicBezTo>
                    <a:pt x="2392" y="754"/>
                    <a:pt x="2681" y="898"/>
                    <a:pt x="2970" y="1032"/>
                  </a:cubicBezTo>
                  <a:cubicBezTo>
                    <a:pt x="2702" y="846"/>
                    <a:pt x="2434" y="681"/>
                    <a:pt x="2166" y="506"/>
                  </a:cubicBezTo>
                  <a:cubicBezTo>
                    <a:pt x="1888" y="341"/>
                    <a:pt x="1620" y="176"/>
                    <a:pt x="1341" y="21"/>
                  </a:cubicBezTo>
                  <a:lnTo>
                    <a:pt x="12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a:off x="2650875" y="3437475"/>
              <a:ext cx="8550" cy="248775"/>
            </a:xfrm>
            <a:custGeom>
              <a:avLst/>
              <a:gdLst/>
              <a:ahLst/>
              <a:cxnLst/>
              <a:rect l="l" t="t" r="r" b="b"/>
              <a:pathLst>
                <a:path w="342" h="9951" extrusionOk="0">
                  <a:moveTo>
                    <a:pt x="341" y="0"/>
                  </a:moveTo>
                  <a:lnTo>
                    <a:pt x="341" y="0"/>
                  </a:lnTo>
                  <a:cubicBezTo>
                    <a:pt x="310" y="413"/>
                    <a:pt x="289" y="825"/>
                    <a:pt x="259" y="1238"/>
                  </a:cubicBezTo>
                  <a:lnTo>
                    <a:pt x="207" y="2485"/>
                  </a:lnTo>
                  <a:cubicBezTo>
                    <a:pt x="165" y="3310"/>
                    <a:pt x="124" y="4145"/>
                    <a:pt x="104" y="4970"/>
                  </a:cubicBezTo>
                  <a:cubicBezTo>
                    <a:pt x="83" y="5805"/>
                    <a:pt x="52" y="6630"/>
                    <a:pt x="32" y="7466"/>
                  </a:cubicBezTo>
                  <a:cubicBezTo>
                    <a:pt x="11" y="8291"/>
                    <a:pt x="0" y="9115"/>
                    <a:pt x="0" y="9950"/>
                  </a:cubicBezTo>
                  <a:cubicBezTo>
                    <a:pt x="62" y="9115"/>
                    <a:pt x="94" y="8291"/>
                    <a:pt x="135" y="7466"/>
                  </a:cubicBezTo>
                  <a:cubicBezTo>
                    <a:pt x="176" y="6630"/>
                    <a:pt x="217" y="5805"/>
                    <a:pt x="238" y="4970"/>
                  </a:cubicBezTo>
                  <a:cubicBezTo>
                    <a:pt x="259" y="4145"/>
                    <a:pt x="289" y="3320"/>
                    <a:pt x="310" y="2485"/>
                  </a:cubicBezTo>
                  <a:lnTo>
                    <a:pt x="330" y="1248"/>
                  </a:lnTo>
                  <a:cubicBezTo>
                    <a:pt x="341" y="825"/>
                    <a:pt x="341" y="413"/>
                    <a:pt x="3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a:off x="2815100" y="3395450"/>
              <a:ext cx="27075" cy="27100"/>
            </a:xfrm>
            <a:custGeom>
              <a:avLst/>
              <a:gdLst/>
              <a:ahLst/>
              <a:cxnLst/>
              <a:rect l="l" t="t" r="r" b="b"/>
              <a:pathLst>
                <a:path w="1083" h="1084" extrusionOk="0">
                  <a:moveTo>
                    <a:pt x="536" y="0"/>
                  </a:moveTo>
                  <a:cubicBezTo>
                    <a:pt x="237" y="0"/>
                    <a:pt x="0" y="248"/>
                    <a:pt x="0" y="547"/>
                  </a:cubicBezTo>
                  <a:cubicBezTo>
                    <a:pt x="0" y="846"/>
                    <a:pt x="248" y="1083"/>
                    <a:pt x="546" y="1083"/>
                  </a:cubicBezTo>
                  <a:cubicBezTo>
                    <a:pt x="846" y="1083"/>
                    <a:pt x="1082" y="846"/>
                    <a:pt x="1082" y="547"/>
                  </a:cubicBezTo>
                  <a:cubicBezTo>
                    <a:pt x="1082" y="248"/>
                    <a:pt x="846" y="0"/>
                    <a:pt x="5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a:off x="2724075" y="3395450"/>
              <a:ext cx="27100" cy="27100"/>
            </a:xfrm>
            <a:custGeom>
              <a:avLst/>
              <a:gdLst/>
              <a:ahLst/>
              <a:cxnLst/>
              <a:rect l="l" t="t" r="r" b="b"/>
              <a:pathLst>
                <a:path w="1084" h="1084" extrusionOk="0">
                  <a:moveTo>
                    <a:pt x="537" y="0"/>
                  </a:moveTo>
                  <a:cubicBezTo>
                    <a:pt x="238" y="0"/>
                    <a:pt x="1" y="248"/>
                    <a:pt x="1" y="547"/>
                  </a:cubicBezTo>
                  <a:cubicBezTo>
                    <a:pt x="1" y="846"/>
                    <a:pt x="238" y="1083"/>
                    <a:pt x="537" y="1083"/>
                  </a:cubicBezTo>
                  <a:cubicBezTo>
                    <a:pt x="836" y="1083"/>
                    <a:pt x="1084" y="846"/>
                    <a:pt x="1084" y="547"/>
                  </a:cubicBezTo>
                  <a:cubicBezTo>
                    <a:pt x="1084" y="248"/>
                    <a:pt x="836" y="0"/>
                    <a:pt x="5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p:cNvSpPr/>
            <p:nvPr/>
          </p:nvSpPr>
          <p:spPr>
            <a:xfrm>
              <a:off x="2810700" y="2545775"/>
              <a:ext cx="116300" cy="417650"/>
            </a:xfrm>
            <a:custGeom>
              <a:avLst/>
              <a:gdLst/>
              <a:ahLst/>
              <a:cxnLst/>
              <a:rect l="l" t="t" r="r" b="b"/>
              <a:pathLst>
                <a:path w="4652" h="16706" extrusionOk="0">
                  <a:moveTo>
                    <a:pt x="1176" y="1"/>
                  </a:moveTo>
                  <a:lnTo>
                    <a:pt x="1155" y="22"/>
                  </a:lnTo>
                  <a:lnTo>
                    <a:pt x="424" y="754"/>
                  </a:lnTo>
                  <a:cubicBezTo>
                    <a:pt x="279" y="888"/>
                    <a:pt x="135" y="1022"/>
                    <a:pt x="0" y="1156"/>
                  </a:cubicBezTo>
                  <a:cubicBezTo>
                    <a:pt x="1960" y="3177"/>
                    <a:pt x="2991" y="5569"/>
                    <a:pt x="2991" y="8353"/>
                  </a:cubicBezTo>
                  <a:cubicBezTo>
                    <a:pt x="2991" y="11148"/>
                    <a:pt x="1950" y="13529"/>
                    <a:pt x="11" y="15541"/>
                  </a:cubicBezTo>
                  <a:lnTo>
                    <a:pt x="434" y="15963"/>
                  </a:lnTo>
                  <a:lnTo>
                    <a:pt x="1176" y="16705"/>
                  </a:lnTo>
                  <a:lnTo>
                    <a:pt x="1187" y="16705"/>
                  </a:lnTo>
                  <a:cubicBezTo>
                    <a:pt x="1423" y="16448"/>
                    <a:pt x="1671" y="16190"/>
                    <a:pt x="1898" y="15922"/>
                  </a:cubicBezTo>
                  <a:cubicBezTo>
                    <a:pt x="2351" y="15385"/>
                    <a:pt x="2754" y="14819"/>
                    <a:pt x="3105" y="14210"/>
                  </a:cubicBezTo>
                  <a:cubicBezTo>
                    <a:pt x="3435" y="13633"/>
                    <a:pt x="3713" y="13034"/>
                    <a:pt x="3939" y="12416"/>
                  </a:cubicBezTo>
                  <a:cubicBezTo>
                    <a:pt x="4259" y="11560"/>
                    <a:pt x="4466" y="10674"/>
                    <a:pt x="4569" y="9766"/>
                  </a:cubicBezTo>
                  <a:cubicBezTo>
                    <a:pt x="4610" y="9436"/>
                    <a:pt x="4620" y="9106"/>
                    <a:pt x="4641" y="8776"/>
                  </a:cubicBezTo>
                  <a:cubicBezTo>
                    <a:pt x="4651" y="8745"/>
                    <a:pt x="4641" y="7683"/>
                    <a:pt x="4620" y="7518"/>
                  </a:cubicBezTo>
                  <a:cubicBezTo>
                    <a:pt x="4569" y="7033"/>
                    <a:pt x="4517" y="6549"/>
                    <a:pt x="4434" y="6075"/>
                  </a:cubicBezTo>
                  <a:cubicBezTo>
                    <a:pt x="4074" y="4208"/>
                    <a:pt x="3259" y="2466"/>
                    <a:pt x="2073" y="1002"/>
                  </a:cubicBezTo>
                  <a:cubicBezTo>
                    <a:pt x="1805" y="672"/>
                    <a:pt x="1517" y="372"/>
                    <a:pt x="1238" y="53"/>
                  </a:cubicBezTo>
                  <a:cubicBezTo>
                    <a:pt x="1217" y="42"/>
                    <a:pt x="1207" y="22"/>
                    <a:pt x="118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9"/>
            <p:cNvSpPr/>
            <p:nvPr/>
          </p:nvSpPr>
          <p:spPr>
            <a:xfrm>
              <a:off x="2752200" y="2604325"/>
              <a:ext cx="99000" cy="300325"/>
            </a:xfrm>
            <a:custGeom>
              <a:avLst/>
              <a:gdLst/>
              <a:ahLst/>
              <a:cxnLst/>
              <a:rect l="l" t="t" r="r" b="b"/>
              <a:pathLst>
                <a:path w="3960" h="12013" extrusionOk="0">
                  <a:moveTo>
                    <a:pt x="1176" y="0"/>
                  </a:moveTo>
                  <a:cubicBezTo>
                    <a:pt x="784" y="402"/>
                    <a:pt x="392" y="784"/>
                    <a:pt x="0" y="1185"/>
                  </a:cubicBezTo>
                  <a:cubicBezTo>
                    <a:pt x="1299" y="2526"/>
                    <a:pt x="2011" y="4125"/>
                    <a:pt x="2011" y="6011"/>
                  </a:cubicBezTo>
                  <a:cubicBezTo>
                    <a:pt x="2011" y="7888"/>
                    <a:pt x="1309" y="9496"/>
                    <a:pt x="21" y="10827"/>
                  </a:cubicBezTo>
                  <a:lnTo>
                    <a:pt x="1196" y="12012"/>
                  </a:lnTo>
                  <a:cubicBezTo>
                    <a:pt x="3114" y="9981"/>
                    <a:pt x="3960" y="7589"/>
                    <a:pt x="3578" y="4794"/>
                  </a:cubicBezTo>
                  <a:cubicBezTo>
                    <a:pt x="3330" y="2928"/>
                    <a:pt x="2496" y="1350"/>
                    <a:pt x="117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9"/>
            <p:cNvSpPr/>
            <p:nvPr/>
          </p:nvSpPr>
          <p:spPr>
            <a:xfrm>
              <a:off x="2693675" y="2663600"/>
              <a:ext cx="81750" cy="182025"/>
            </a:xfrm>
            <a:custGeom>
              <a:avLst/>
              <a:gdLst/>
              <a:ahLst/>
              <a:cxnLst/>
              <a:rect l="l" t="t" r="r" b="b"/>
              <a:pathLst>
                <a:path w="3270" h="7281" extrusionOk="0">
                  <a:moveTo>
                    <a:pt x="1166" y="1"/>
                  </a:moveTo>
                  <a:lnTo>
                    <a:pt x="0" y="1165"/>
                  </a:lnTo>
                  <a:cubicBezTo>
                    <a:pt x="0" y="1176"/>
                    <a:pt x="11" y="1176"/>
                    <a:pt x="11" y="1186"/>
                  </a:cubicBezTo>
                  <a:cubicBezTo>
                    <a:pt x="1372" y="2547"/>
                    <a:pt x="1361" y="4754"/>
                    <a:pt x="0" y="6105"/>
                  </a:cubicBezTo>
                  <a:lnTo>
                    <a:pt x="1166" y="7280"/>
                  </a:lnTo>
                  <a:cubicBezTo>
                    <a:pt x="3269" y="5218"/>
                    <a:pt x="3114" y="1857"/>
                    <a:pt x="11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595;p29"/>
          <p:cNvSpPr/>
          <p:nvPr/>
        </p:nvSpPr>
        <p:spPr>
          <a:xfrm>
            <a:off x="489275" y="1097924"/>
            <a:ext cx="4447200" cy="10041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9"/>
          <p:cNvSpPr txBox="1">
            <a:spLocks noGrp="1"/>
          </p:cNvSpPr>
          <p:nvPr>
            <p:ph type="ctrTitle"/>
          </p:nvPr>
        </p:nvSpPr>
        <p:spPr>
          <a:xfrm>
            <a:off x="720000" y="1412600"/>
            <a:ext cx="4040700" cy="169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Black Friday Campaign</a:t>
            </a:r>
            <a:endParaRPr/>
          </a:p>
        </p:txBody>
      </p:sp>
      <p:sp>
        <p:nvSpPr>
          <p:cNvPr id="597" name="Google Shape;597;p29"/>
          <p:cNvSpPr txBox="1">
            <a:spLocks noGrp="1"/>
          </p:cNvSpPr>
          <p:nvPr>
            <p:ph type="subTitle" idx="1"/>
          </p:nvPr>
        </p:nvSpPr>
        <p:spPr>
          <a:xfrm>
            <a:off x="720000" y="3110600"/>
            <a:ext cx="4040700" cy="47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 </a:t>
            </a:r>
            <a:endParaRPr/>
          </a:p>
        </p:txBody>
      </p:sp>
      <p:grpSp>
        <p:nvGrpSpPr>
          <p:cNvPr id="598" name="Google Shape;598;p29"/>
          <p:cNvGrpSpPr/>
          <p:nvPr/>
        </p:nvGrpSpPr>
        <p:grpSpPr>
          <a:xfrm>
            <a:off x="4418787" y="656792"/>
            <a:ext cx="891759" cy="755809"/>
            <a:chOff x="238125" y="1617550"/>
            <a:chExt cx="2923800" cy="2478875"/>
          </a:xfrm>
        </p:grpSpPr>
        <p:sp>
          <p:nvSpPr>
            <p:cNvPr id="599" name="Google Shape;599;p29"/>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9"/>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9"/>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9"/>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9"/>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9"/>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9"/>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9"/>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9"/>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9"/>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9"/>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9"/>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9"/>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9"/>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9"/>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9"/>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29"/>
          <p:cNvGrpSpPr/>
          <p:nvPr/>
        </p:nvGrpSpPr>
        <p:grpSpPr>
          <a:xfrm flipH="1">
            <a:off x="8537604" y="4269932"/>
            <a:ext cx="513887" cy="473715"/>
            <a:chOff x="1205187" y="348067"/>
            <a:chExt cx="775211" cy="714609"/>
          </a:xfrm>
        </p:grpSpPr>
        <p:sp>
          <p:nvSpPr>
            <p:cNvPr id="616" name="Google Shape;616;p29"/>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9"/>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9"/>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9"/>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9"/>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9"/>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9"/>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9"/>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29"/>
          <p:cNvGrpSpPr/>
          <p:nvPr/>
        </p:nvGrpSpPr>
        <p:grpSpPr>
          <a:xfrm>
            <a:off x="576937" y="3749767"/>
            <a:ext cx="891759" cy="755809"/>
            <a:chOff x="238125" y="1617550"/>
            <a:chExt cx="2923800" cy="2478875"/>
          </a:xfrm>
        </p:grpSpPr>
        <p:sp>
          <p:nvSpPr>
            <p:cNvPr id="625" name="Google Shape;625;p29"/>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9"/>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9"/>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9"/>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9"/>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9"/>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9"/>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9"/>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9"/>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9"/>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9"/>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24"/>
        <p:cNvGrpSpPr/>
        <p:nvPr/>
      </p:nvGrpSpPr>
      <p:grpSpPr>
        <a:xfrm>
          <a:off x="0" y="0"/>
          <a:ext cx="0" cy="0"/>
          <a:chOff x="0" y="0"/>
          <a:chExt cx="0" cy="0"/>
        </a:xfrm>
      </p:grpSpPr>
      <p:sp>
        <p:nvSpPr>
          <p:cNvPr id="2125" name="Google Shape;2125;p39"/>
          <p:cNvSpPr/>
          <p:nvPr/>
        </p:nvSpPr>
        <p:spPr>
          <a:xfrm>
            <a:off x="1331125" y="2530963"/>
            <a:ext cx="982200" cy="363900"/>
          </a:xfrm>
          <a:prstGeom prst="roundRect">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9"/>
          <p:cNvSpPr/>
          <p:nvPr/>
        </p:nvSpPr>
        <p:spPr>
          <a:xfrm>
            <a:off x="1331125" y="3711913"/>
            <a:ext cx="982200" cy="363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9"/>
          <p:cNvSpPr/>
          <p:nvPr/>
        </p:nvSpPr>
        <p:spPr>
          <a:xfrm>
            <a:off x="1331125" y="1350000"/>
            <a:ext cx="982200" cy="3639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9"/>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a:t>
            </a:r>
            <a:endParaRPr/>
          </a:p>
        </p:txBody>
      </p:sp>
      <p:pic>
        <p:nvPicPr>
          <p:cNvPr id="2129" name="Google Shape;2129;p39" title="Points scored">
            <a:hlinkClick r:id="rId3"/>
          </p:cNvPr>
          <p:cNvPicPr preferRelativeResize="0"/>
          <p:nvPr/>
        </p:nvPicPr>
        <p:blipFill>
          <a:blip r:embed="rId4">
            <a:alphaModFix/>
          </a:blip>
          <a:stretch>
            <a:fillRect/>
          </a:stretch>
        </p:blipFill>
        <p:spPr>
          <a:xfrm>
            <a:off x="4861375" y="1212100"/>
            <a:ext cx="3281901" cy="3027576"/>
          </a:xfrm>
          <a:prstGeom prst="rect">
            <a:avLst/>
          </a:prstGeom>
          <a:noFill/>
          <a:ln>
            <a:noFill/>
          </a:ln>
        </p:spPr>
      </p:pic>
      <p:sp>
        <p:nvSpPr>
          <p:cNvPr id="2130" name="Google Shape;2130;p39"/>
          <p:cNvSpPr txBox="1">
            <a:spLocks noGrp="1"/>
          </p:cNvSpPr>
          <p:nvPr>
            <p:ph type="body" idx="1"/>
          </p:nvPr>
        </p:nvSpPr>
        <p:spPr>
          <a:xfrm>
            <a:off x="5199800" y="4239675"/>
            <a:ext cx="25596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modify this graph, follow the link, change the data and replace it</a:t>
            </a:r>
            <a:endParaRPr/>
          </a:p>
        </p:txBody>
      </p:sp>
      <p:grpSp>
        <p:nvGrpSpPr>
          <p:cNvPr id="2131" name="Google Shape;2131;p39"/>
          <p:cNvGrpSpPr/>
          <p:nvPr/>
        </p:nvGrpSpPr>
        <p:grpSpPr>
          <a:xfrm>
            <a:off x="7385104" y="1687720"/>
            <a:ext cx="513887" cy="473715"/>
            <a:chOff x="1205187" y="348067"/>
            <a:chExt cx="775211" cy="714609"/>
          </a:xfrm>
        </p:grpSpPr>
        <p:sp>
          <p:nvSpPr>
            <p:cNvPr id="2132" name="Google Shape;2132;p39"/>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9"/>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9"/>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9"/>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9"/>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9"/>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9"/>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9"/>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0" name="Google Shape;2140;p39"/>
          <p:cNvSpPr txBox="1">
            <a:spLocks noGrp="1"/>
          </p:cNvSpPr>
          <p:nvPr>
            <p:ph type="subTitle" idx="4294967295"/>
          </p:nvPr>
        </p:nvSpPr>
        <p:spPr>
          <a:xfrm>
            <a:off x="1486150" y="1353275"/>
            <a:ext cx="6843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Exo Thin"/>
                <a:ea typeface="Exo Thin"/>
                <a:cs typeface="Exo Thin"/>
                <a:sym typeface="Exo Thin"/>
              </a:rPr>
              <a:t>50%</a:t>
            </a:r>
            <a:endParaRPr>
              <a:latin typeface="Exo Thin"/>
              <a:ea typeface="Exo Thin"/>
              <a:cs typeface="Exo Thin"/>
              <a:sym typeface="Exo Thin"/>
            </a:endParaRPr>
          </a:p>
        </p:txBody>
      </p:sp>
      <p:sp>
        <p:nvSpPr>
          <p:cNvPr id="2141" name="Google Shape;2141;p39"/>
          <p:cNvSpPr txBox="1">
            <a:spLocks noGrp="1"/>
          </p:cNvSpPr>
          <p:nvPr>
            <p:ph type="subTitle" idx="4294967295"/>
          </p:nvPr>
        </p:nvSpPr>
        <p:spPr>
          <a:xfrm>
            <a:off x="1486150" y="1793825"/>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2142" name="Google Shape;2142;p39"/>
          <p:cNvSpPr txBox="1">
            <a:spLocks noGrp="1"/>
          </p:cNvSpPr>
          <p:nvPr>
            <p:ph type="subTitle" idx="4294967295"/>
          </p:nvPr>
        </p:nvSpPr>
        <p:spPr>
          <a:xfrm>
            <a:off x="1486150" y="2532600"/>
            <a:ext cx="6843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1B272C"/>
                </a:solidFill>
                <a:latin typeface="Exo Thin"/>
                <a:ea typeface="Exo Thin"/>
                <a:cs typeface="Exo Thin"/>
                <a:sym typeface="Exo Thin"/>
              </a:rPr>
              <a:t>15%</a:t>
            </a:r>
            <a:endParaRPr>
              <a:solidFill>
                <a:srgbClr val="1B272C"/>
              </a:solidFill>
              <a:latin typeface="Exo Thin"/>
              <a:ea typeface="Exo Thin"/>
              <a:cs typeface="Exo Thin"/>
              <a:sym typeface="Exo Thin"/>
            </a:endParaRPr>
          </a:p>
        </p:txBody>
      </p:sp>
      <p:sp>
        <p:nvSpPr>
          <p:cNvPr id="2143" name="Google Shape;2143;p39"/>
          <p:cNvSpPr txBox="1">
            <a:spLocks noGrp="1"/>
          </p:cNvSpPr>
          <p:nvPr>
            <p:ph type="subTitle" idx="4294967295"/>
          </p:nvPr>
        </p:nvSpPr>
        <p:spPr>
          <a:xfrm>
            <a:off x="1486150" y="2991600"/>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2144" name="Google Shape;2144;p39"/>
          <p:cNvSpPr txBox="1">
            <a:spLocks noGrp="1"/>
          </p:cNvSpPr>
          <p:nvPr>
            <p:ph type="subTitle" idx="4294967295"/>
          </p:nvPr>
        </p:nvSpPr>
        <p:spPr>
          <a:xfrm>
            <a:off x="1486150" y="3711925"/>
            <a:ext cx="6843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Exo Thin"/>
                <a:ea typeface="Exo Thin"/>
                <a:cs typeface="Exo Thin"/>
                <a:sym typeface="Exo Thin"/>
              </a:rPr>
              <a:t>35%</a:t>
            </a:r>
            <a:endParaRPr>
              <a:latin typeface="Exo Thin"/>
              <a:ea typeface="Exo Thin"/>
              <a:cs typeface="Exo Thin"/>
              <a:sym typeface="Exo Thin"/>
            </a:endParaRPr>
          </a:p>
        </p:txBody>
      </p:sp>
      <p:sp>
        <p:nvSpPr>
          <p:cNvPr id="2145" name="Google Shape;2145;p39"/>
          <p:cNvSpPr txBox="1">
            <a:spLocks noGrp="1"/>
          </p:cNvSpPr>
          <p:nvPr>
            <p:ph type="subTitle" idx="4294967295"/>
          </p:nvPr>
        </p:nvSpPr>
        <p:spPr>
          <a:xfrm>
            <a:off x="1486150" y="4189375"/>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farthest planet from the Sun</a:t>
            </a:r>
            <a:endParaRPr/>
          </a:p>
        </p:txBody>
      </p:sp>
      <p:sp>
        <p:nvSpPr>
          <p:cNvPr id="2146" name="Google Shape;2146;p39"/>
          <p:cNvSpPr/>
          <p:nvPr/>
        </p:nvSpPr>
        <p:spPr>
          <a:xfrm>
            <a:off x="1000725" y="153080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
        <p:nvSpPr>
          <p:cNvPr id="2147" name="Google Shape;2147;p39"/>
          <p:cNvSpPr/>
          <p:nvPr/>
        </p:nvSpPr>
        <p:spPr>
          <a:xfrm>
            <a:off x="1000725" y="272315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
        <p:nvSpPr>
          <p:cNvPr id="2148" name="Google Shape;2148;p39"/>
          <p:cNvSpPr/>
          <p:nvPr/>
        </p:nvSpPr>
        <p:spPr>
          <a:xfrm>
            <a:off x="1000725" y="391550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52"/>
        <p:cNvGrpSpPr/>
        <p:nvPr/>
      </p:nvGrpSpPr>
      <p:grpSpPr>
        <a:xfrm>
          <a:off x="0" y="0"/>
          <a:ext cx="0" cy="0"/>
          <a:chOff x="0" y="0"/>
          <a:chExt cx="0" cy="0"/>
        </a:xfrm>
      </p:grpSpPr>
      <p:grpSp>
        <p:nvGrpSpPr>
          <p:cNvPr id="2153" name="Google Shape;2153;p40"/>
          <p:cNvGrpSpPr/>
          <p:nvPr/>
        </p:nvGrpSpPr>
        <p:grpSpPr>
          <a:xfrm>
            <a:off x="6167375" y="1746925"/>
            <a:ext cx="2221500" cy="1048200"/>
            <a:chOff x="6167375" y="1746925"/>
            <a:chExt cx="2221500" cy="1048200"/>
          </a:xfrm>
        </p:grpSpPr>
        <p:sp>
          <p:nvSpPr>
            <p:cNvPr id="2154" name="Google Shape;2154;p40"/>
            <p:cNvSpPr/>
            <p:nvPr/>
          </p:nvSpPr>
          <p:spPr>
            <a:xfrm>
              <a:off x="6167375" y="1746925"/>
              <a:ext cx="2221500" cy="10482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0"/>
            <p:cNvSpPr/>
            <p:nvPr/>
          </p:nvSpPr>
          <p:spPr>
            <a:xfrm>
              <a:off x="6254525" y="1834525"/>
              <a:ext cx="2047200" cy="8730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40"/>
          <p:cNvGrpSpPr/>
          <p:nvPr/>
        </p:nvGrpSpPr>
        <p:grpSpPr>
          <a:xfrm>
            <a:off x="3461250" y="1746925"/>
            <a:ext cx="2221500" cy="1048200"/>
            <a:chOff x="3461250" y="1746925"/>
            <a:chExt cx="2221500" cy="1048200"/>
          </a:xfrm>
        </p:grpSpPr>
        <p:sp>
          <p:nvSpPr>
            <p:cNvPr id="2157" name="Google Shape;2157;p40"/>
            <p:cNvSpPr/>
            <p:nvPr/>
          </p:nvSpPr>
          <p:spPr>
            <a:xfrm>
              <a:off x="3461250" y="1746925"/>
              <a:ext cx="2221500" cy="10482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0"/>
            <p:cNvSpPr/>
            <p:nvPr/>
          </p:nvSpPr>
          <p:spPr>
            <a:xfrm>
              <a:off x="3548400" y="1834525"/>
              <a:ext cx="2047200" cy="8730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40"/>
          <p:cNvGrpSpPr/>
          <p:nvPr/>
        </p:nvGrpSpPr>
        <p:grpSpPr>
          <a:xfrm>
            <a:off x="755125" y="1746925"/>
            <a:ext cx="2221500" cy="1048200"/>
            <a:chOff x="755125" y="1746925"/>
            <a:chExt cx="2221500" cy="1048200"/>
          </a:xfrm>
        </p:grpSpPr>
        <p:sp>
          <p:nvSpPr>
            <p:cNvPr id="2160" name="Google Shape;2160;p40"/>
            <p:cNvSpPr/>
            <p:nvPr/>
          </p:nvSpPr>
          <p:spPr>
            <a:xfrm>
              <a:off x="755125" y="1746925"/>
              <a:ext cx="2221500" cy="10482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0"/>
            <p:cNvSpPr/>
            <p:nvPr/>
          </p:nvSpPr>
          <p:spPr>
            <a:xfrm>
              <a:off x="842275" y="1834525"/>
              <a:ext cx="2047200" cy="8730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2" name="Google Shape;2162;p40"/>
          <p:cNvSpPr txBox="1">
            <a:spLocks noGrp="1"/>
          </p:cNvSpPr>
          <p:nvPr>
            <p:ph type="title" idx="9"/>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rgbClr val="FFFFFF"/>
                </a:solidFill>
              </a:rPr>
              <a:t>Core Customer Audiences</a:t>
            </a:r>
            <a:endParaRPr sz="3000">
              <a:solidFill>
                <a:srgbClr val="FFFFFF"/>
              </a:solidFill>
            </a:endParaRPr>
          </a:p>
        </p:txBody>
      </p:sp>
      <p:sp>
        <p:nvSpPr>
          <p:cNvPr id="2163" name="Google Shape;2163;p40"/>
          <p:cNvSpPr txBox="1">
            <a:spLocks noGrp="1"/>
          </p:cNvSpPr>
          <p:nvPr>
            <p:ph type="subTitle" idx="1"/>
          </p:nvPr>
        </p:nvSpPr>
        <p:spPr>
          <a:xfrm>
            <a:off x="788875" y="3121950"/>
            <a:ext cx="21540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164" name="Google Shape;2164;p40"/>
          <p:cNvSpPr txBox="1">
            <a:spLocks noGrp="1"/>
          </p:cNvSpPr>
          <p:nvPr>
            <p:ph type="subTitle" idx="4"/>
          </p:nvPr>
        </p:nvSpPr>
        <p:spPr>
          <a:xfrm>
            <a:off x="3495000" y="3121950"/>
            <a:ext cx="21540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165" name="Google Shape;2165;p40"/>
          <p:cNvSpPr txBox="1">
            <a:spLocks noGrp="1"/>
          </p:cNvSpPr>
          <p:nvPr>
            <p:ph type="subTitle" idx="5"/>
          </p:nvPr>
        </p:nvSpPr>
        <p:spPr>
          <a:xfrm>
            <a:off x="6201125" y="3121950"/>
            <a:ext cx="21540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166" name="Google Shape;2166;p40"/>
          <p:cNvSpPr txBox="1">
            <a:spLocks noGrp="1"/>
          </p:cNvSpPr>
          <p:nvPr>
            <p:ph type="subTitle" idx="6"/>
          </p:nvPr>
        </p:nvSpPr>
        <p:spPr>
          <a:xfrm>
            <a:off x="788875" y="35781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167" name="Google Shape;2167;p40"/>
          <p:cNvSpPr txBox="1">
            <a:spLocks noGrp="1"/>
          </p:cNvSpPr>
          <p:nvPr>
            <p:ph type="subTitle" idx="7"/>
          </p:nvPr>
        </p:nvSpPr>
        <p:spPr>
          <a:xfrm>
            <a:off x="3495000" y="35781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2168" name="Google Shape;2168;p40"/>
          <p:cNvSpPr txBox="1">
            <a:spLocks noGrp="1"/>
          </p:cNvSpPr>
          <p:nvPr>
            <p:ph type="subTitle" idx="8"/>
          </p:nvPr>
        </p:nvSpPr>
        <p:spPr>
          <a:xfrm>
            <a:off x="6201125" y="35781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2169" name="Google Shape;2169;p40"/>
          <p:cNvSpPr txBox="1">
            <a:spLocks noGrp="1"/>
          </p:cNvSpPr>
          <p:nvPr>
            <p:ph type="title"/>
          </p:nvPr>
        </p:nvSpPr>
        <p:spPr>
          <a:xfrm>
            <a:off x="788875" y="1947775"/>
            <a:ext cx="2154000" cy="71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2170" name="Google Shape;2170;p40"/>
          <p:cNvSpPr txBox="1">
            <a:spLocks noGrp="1"/>
          </p:cNvSpPr>
          <p:nvPr>
            <p:ph type="title" idx="2"/>
          </p:nvPr>
        </p:nvSpPr>
        <p:spPr>
          <a:xfrm>
            <a:off x="3495000" y="1947775"/>
            <a:ext cx="2154000" cy="71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35K</a:t>
            </a:r>
            <a:endParaRPr/>
          </a:p>
        </p:txBody>
      </p:sp>
      <p:sp>
        <p:nvSpPr>
          <p:cNvPr id="2171" name="Google Shape;2171;p40"/>
          <p:cNvSpPr txBox="1">
            <a:spLocks noGrp="1"/>
          </p:cNvSpPr>
          <p:nvPr>
            <p:ph type="title" idx="3"/>
          </p:nvPr>
        </p:nvSpPr>
        <p:spPr>
          <a:xfrm>
            <a:off x="6201125" y="1947775"/>
            <a:ext cx="2154000" cy="71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20M</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175"/>
        <p:cNvGrpSpPr/>
        <p:nvPr/>
      </p:nvGrpSpPr>
      <p:grpSpPr>
        <a:xfrm>
          <a:off x="0" y="0"/>
          <a:ext cx="0" cy="0"/>
          <a:chOff x="0" y="0"/>
          <a:chExt cx="0" cy="0"/>
        </a:xfrm>
      </p:grpSpPr>
      <p:sp>
        <p:nvSpPr>
          <p:cNvPr id="2176" name="Google Shape;2176;p41"/>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Competitor Analysis</a:t>
            </a:r>
            <a:endParaRPr/>
          </a:p>
        </p:txBody>
      </p:sp>
      <p:graphicFrame>
        <p:nvGraphicFramePr>
          <p:cNvPr id="2177" name="Google Shape;2177;p41"/>
          <p:cNvGraphicFramePr/>
          <p:nvPr/>
        </p:nvGraphicFramePr>
        <p:xfrm>
          <a:off x="720000" y="1703050"/>
          <a:ext cx="3000000" cy="3000000"/>
        </p:xfrm>
        <a:graphic>
          <a:graphicData uri="http://schemas.openxmlformats.org/drawingml/2006/table">
            <a:tbl>
              <a:tblPr>
                <a:noFill/>
                <a:tableStyleId>{CEA6004B-99E8-4FE2-8AA9-616A91729F4F}</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725125">
                <a:tc>
                  <a:txBody>
                    <a:bodyPr/>
                    <a:lstStyle/>
                    <a:p>
                      <a:pPr marL="0" lvl="0" indent="0" algn="ctr" rtl="0">
                        <a:spcBef>
                          <a:spcPts val="0"/>
                        </a:spcBef>
                        <a:spcAft>
                          <a:spcPts val="0"/>
                        </a:spcAft>
                        <a:buNone/>
                      </a:pPr>
                      <a:endParaRPr sz="1800" b="1">
                        <a:solidFill>
                          <a:srgbClr val="FFFFFF"/>
                        </a:solidFill>
                        <a:latin typeface="Roboto Condensed"/>
                        <a:ea typeface="Roboto Condensed"/>
                        <a:cs typeface="Roboto Condensed"/>
                        <a:sym typeface="Roboto Condensed"/>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Service 01</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rgbClr val="D40102"/>
                    </a:solidFill>
                  </a:tcPr>
                </a:tc>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Service 02</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rgbClr val="D40102"/>
                    </a:solidFill>
                  </a:tcPr>
                </a:tc>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Service 03</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rgbClr val="D40102"/>
                    </a:solidFill>
                  </a:tcPr>
                </a:tc>
                <a:extLst>
                  <a:ext uri="{0D108BD9-81ED-4DB2-BD59-A6C34878D82A}">
                    <a16:rowId xmlns:a16="http://schemas.microsoft.com/office/drawing/2014/main" val="10000"/>
                  </a:ext>
                </a:extLst>
              </a:tr>
              <a:tr h="725125">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Competitor 01</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rgbClr val="364A5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Yes</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No</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No</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725125">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Competitor 02</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364A52"/>
                      </a:solidFill>
                      <a:prstDash val="solid"/>
                      <a:round/>
                      <a:headEnd type="none" w="sm" len="sm"/>
                      <a:tailEnd type="none" w="sm" len="sm"/>
                    </a:lnB>
                    <a:solidFill>
                      <a:srgbClr val="364A5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Yes</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Yes</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No</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725125">
                <a:tc>
                  <a:txBody>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Competitor 03</a:t>
                      </a:r>
                      <a:endParaRPr sz="1800">
                        <a:solidFill>
                          <a:srgbClr val="FFFFFF"/>
                        </a:solidFill>
                        <a:latin typeface="Exo Thin"/>
                        <a:ea typeface="Exo Thin"/>
                        <a:cs typeface="Exo Thin"/>
                        <a:sym typeface="Exo Thin"/>
                      </a:endParaRPr>
                    </a:p>
                  </a:txBody>
                  <a:tcPr marL="91425" marR="91425" marT="91425" marB="91425" anchor="ctr">
                    <a:lnL w="28575" cap="flat" cmpd="sng">
                      <a:solidFill>
                        <a:srgbClr val="364A52">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alpha val="0"/>
                        </a:srgbClr>
                      </a:solidFill>
                      <a:prstDash val="solid"/>
                      <a:round/>
                      <a:headEnd type="none" w="sm" len="sm"/>
                      <a:tailEnd type="none" w="sm" len="sm"/>
                    </a:lnB>
                    <a:solidFill>
                      <a:srgbClr val="364A5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Yes</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364A52">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No</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364A52">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1"/>
                          </a:solidFill>
                          <a:latin typeface="Hind Madurai"/>
                          <a:ea typeface="Hind Madurai"/>
                          <a:cs typeface="Hind Madurai"/>
                          <a:sym typeface="Hind Madurai"/>
                        </a:rPr>
                        <a:t>Yes</a:t>
                      </a:r>
                      <a:endParaRPr sz="1600">
                        <a:solidFill>
                          <a:schemeClr val="accent1"/>
                        </a:solidFill>
                        <a:latin typeface="Hind Madurai"/>
                        <a:ea typeface="Hind Madurai"/>
                        <a:cs typeface="Hind Madurai"/>
                        <a:sym typeface="Hind Madurai"/>
                      </a:endParaRPr>
                    </a:p>
                  </a:txBody>
                  <a:tcPr marL="91425" marR="91425" marT="91425" marB="91425" anchor="ctr">
                    <a:lnL w="28575" cap="flat" cmpd="sng">
                      <a:solidFill>
                        <a:srgbClr val="364A52">
                          <a:alpha val="0"/>
                        </a:srgbClr>
                      </a:solidFill>
                      <a:prstDash val="solid"/>
                      <a:round/>
                      <a:headEnd type="none" w="sm" len="sm"/>
                      <a:tailEnd type="none" w="sm" len="sm"/>
                    </a:lnL>
                    <a:lnR w="28575" cap="flat" cmpd="sng">
                      <a:solidFill>
                        <a:srgbClr val="364A52">
                          <a:alpha val="0"/>
                        </a:srgbClr>
                      </a:solidFill>
                      <a:prstDash val="solid"/>
                      <a:round/>
                      <a:headEnd type="none" w="sm" len="sm"/>
                      <a:tailEnd type="none" w="sm" len="sm"/>
                    </a:lnR>
                    <a:lnT w="28575" cap="flat" cmpd="sng">
                      <a:solidFill>
                        <a:srgbClr val="364A52"/>
                      </a:solidFill>
                      <a:prstDash val="solid"/>
                      <a:round/>
                      <a:headEnd type="none" w="sm" len="sm"/>
                      <a:tailEnd type="none" w="sm" len="sm"/>
                    </a:lnT>
                    <a:lnB w="28575" cap="flat" cmpd="sng">
                      <a:solidFill>
                        <a:srgbClr val="364A52">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81"/>
        <p:cNvGrpSpPr/>
        <p:nvPr/>
      </p:nvGrpSpPr>
      <p:grpSpPr>
        <a:xfrm>
          <a:off x="0" y="0"/>
          <a:ext cx="0" cy="0"/>
          <a:chOff x="0" y="0"/>
          <a:chExt cx="0" cy="0"/>
        </a:xfrm>
      </p:grpSpPr>
      <p:sp>
        <p:nvSpPr>
          <p:cNvPr id="2182" name="Google Shape;2182;p42"/>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Segmentation</a:t>
            </a:r>
            <a:endParaRPr/>
          </a:p>
        </p:txBody>
      </p:sp>
      <p:grpSp>
        <p:nvGrpSpPr>
          <p:cNvPr id="2183" name="Google Shape;2183;p42"/>
          <p:cNvGrpSpPr/>
          <p:nvPr/>
        </p:nvGrpSpPr>
        <p:grpSpPr>
          <a:xfrm>
            <a:off x="720002" y="1398317"/>
            <a:ext cx="4183580" cy="3391686"/>
            <a:chOff x="584350" y="238125"/>
            <a:chExt cx="6415550" cy="5201175"/>
          </a:xfrm>
        </p:grpSpPr>
        <p:sp>
          <p:nvSpPr>
            <p:cNvPr id="2184" name="Google Shape;2184;p42"/>
            <p:cNvSpPr/>
            <p:nvPr/>
          </p:nvSpPr>
          <p:spPr>
            <a:xfrm>
              <a:off x="2417350" y="3389050"/>
              <a:ext cx="11925" cy="33950"/>
            </a:xfrm>
            <a:custGeom>
              <a:avLst/>
              <a:gdLst/>
              <a:ahLst/>
              <a:cxnLst/>
              <a:rect l="l" t="t" r="r" b="b"/>
              <a:pathLst>
                <a:path w="477" h="1358" extrusionOk="0">
                  <a:moveTo>
                    <a:pt x="477" y="917"/>
                  </a:moveTo>
                  <a:lnTo>
                    <a:pt x="477" y="441"/>
                  </a:lnTo>
                  <a:lnTo>
                    <a:pt x="0" y="1"/>
                  </a:lnTo>
                  <a:lnTo>
                    <a:pt x="0" y="1"/>
                  </a:lnTo>
                  <a:lnTo>
                    <a:pt x="477" y="441"/>
                  </a:lnTo>
                  <a:lnTo>
                    <a:pt x="477" y="917"/>
                  </a:lnTo>
                  <a:lnTo>
                    <a:pt x="477" y="1357"/>
                  </a:lnTo>
                  <a:lnTo>
                    <a:pt x="477" y="135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85" name="Google Shape;2185;p42"/>
            <p:cNvSpPr/>
            <p:nvPr/>
          </p:nvSpPr>
          <p:spPr>
            <a:xfrm>
              <a:off x="2440250" y="3366150"/>
              <a:ext cx="11950" cy="11025"/>
            </a:xfrm>
            <a:custGeom>
              <a:avLst/>
              <a:gdLst/>
              <a:ahLst/>
              <a:cxnLst/>
              <a:rect l="l" t="t" r="r" b="b"/>
              <a:pathLst>
                <a:path w="478" h="441" extrusionOk="0">
                  <a:moveTo>
                    <a:pt x="1" y="0"/>
                  </a:moveTo>
                  <a:lnTo>
                    <a:pt x="1" y="440"/>
                  </a:lnTo>
                  <a:lnTo>
                    <a:pt x="477" y="44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86" name="Google Shape;2186;p42"/>
            <p:cNvSpPr/>
            <p:nvPr/>
          </p:nvSpPr>
          <p:spPr>
            <a:xfrm>
              <a:off x="2417350" y="3445875"/>
              <a:ext cx="11925" cy="11950"/>
            </a:xfrm>
            <a:custGeom>
              <a:avLst/>
              <a:gdLst/>
              <a:ahLst/>
              <a:cxnLst/>
              <a:rect l="l" t="t" r="r" b="b"/>
              <a:pathLst>
                <a:path w="477" h="478" extrusionOk="0">
                  <a:moveTo>
                    <a:pt x="0" y="1"/>
                  </a:moveTo>
                  <a:lnTo>
                    <a:pt x="0" y="477"/>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87" name="Google Shape;2187;p42"/>
            <p:cNvSpPr/>
            <p:nvPr/>
          </p:nvSpPr>
          <p:spPr>
            <a:xfrm>
              <a:off x="2417350" y="3480700"/>
              <a:ext cx="25" cy="11025"/>
            </a:xfrm>
            <a:custGeom>
              <a:avLst/>
              <a:gdLst/>
              <a:ahLst/>
              <a:cxnLst/>
              <a:rect l="l" t="t" r="r" b="b"/>
              <a:pathLst>
                <a:path w="1" h="441" extrusionOk="0">
                  <a:moveTo>
                    <a:pt x="0" y="1"/>
                  </a:moveTo>
                  <a:lnTo>
                    <a:pt x="0" y="1"/>
                  </a:lnTo>
                  <a:lnTo>
                    <a:pt x="0" y="441"/>
                  </a:ln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88" name="Google Shape;2188;p42"/>
            <p:cNvSpPr/>
            <p:nvPr/>
          </p:nvSpPr>
          <p:spPr>
            <a:xfrm>
              <a:off x="2554825" y="3228675"/>
              <a:ext cx="22925" cy="68750"/>
            </a:xfrm>
            <a:custGeom>
              <a:avLst/>
              <a:gdLst/>
              <a:ahLst/>
              <a:cxnLst/>
              <a:rect l="l" t="t" r="r" b="b"/>
              <a:pathLst>
                <a:path w="917" h="2750" extrusionOk="0">
                  <a:moveTo>
                    <a:pt x="0" y="0"/>
                  </a:moveTo>
                  <a:lnTo>
                    <a:pt x="477" y="917"/>
                  </a:lnTo>
                  <a:lnTo>
                    <a:pt x="832" y="1272"/>
                  </a:lnTo>
                  <a:lnTo>
                    <a:pt x="832" y="1272"/>
                  </a:lnTo>
                  <a:lnTo>
                    <a:pt x="917" y="917"/>
                  </a:lnTo>
                  <a:lnTo>
                    <a:pt x="917" y="440"/>
                  </a:lnTo>
                  <a:lnTo>
                    <a:pt x="0" y="0"/>
                  </a:lnTo>
                  <a:close/>
                  <a:moveTo>
                    <a:pt x="832" y="1272"/>
                  </a:moveTo>
                  <a:lnTo>
                    <a:pt x="477" y="2750"/>
                  </a:lnTo>
                  <a:lnTo>
                    <a:pt x="477" y="2750"/>
                  </a:lnTo>
                  <a:lnTo>
                    <a:pt x="917" y="1357"/>
                  </a:lnTo>
                  <a:lnTo>
                    <a:pt x="832" y="1272"/>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89" name="Google Shape;2189;p42"/>
            <p:cNvSpPr/>
            <p:nvPr/>
          </p:nvSpPr>
          <p:spPr>
            <a:xfrm>
              <a:off x="2348600" y="3331325"/>
              <a:ext cx="11950" cy="11925"/>
            </a:xfrm>
            <a:custGeom>
              <a:avLst/>
              <a:gdLst/>
              <a:ahLst/>
              <a:cxnLst/>
              <a:rect l="l" t="t" r="r" b="b"/>
              <a:pathLst>
                <a:path w="478" h="477" extrusionOk="0">
                  <a:moveTo>
                    <a:pt x="1" y="477"/>
                  </a:moveTo>
                  <a:lnTo>
                    <a:pt x="1" y="477"/>
                  </a:lnTo>
                  <a:lnTo>
                    <a:pt x="477" y="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0" name="Google Shape;2190;p42"/>
            <p:cNvSpPr/>
            <p:nvPr/>
          </p:nvSpPr>
          <p:spPr>
            <a:xfrm>
              <a:off x="2325700" y="3560450"/>
              <a:ext cx="25" cy="11925"/>
            </a:xfrm>
            <a:custGeom>
              <a:avLst/>
              <a:gdLst/>
              <a:ahLst/>
              <a:cxnLst/>
              <a:rect l="l" t="t" r="r" b="b"/>
              <a:pathLst>
                <a:path w="1" h="477" extrusionOk="0">
                  <a:moveTo>
                    <a:pt x="0" y="0"/>
                  </a:move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1" name="Google Shape;2191;p42"/>
            <p:cNvSpPr/>
            <p:nvPr/>
          </p:nvSpPr>
          <p:spPr>
            <a:xfrm>
              <a:off x="2566725" y="3170925"/>
              <a:ext cx="25" cy="45850"/>
            </a:xfrm>
            <a:custGeom>
              <a:avLst/>
              <a:gdLst/>
              <a:ahLst/>
              <a:cxnLst/>
              <a:rect l="l" t="t" r="r" b="b"/>
              <a:pathLst>
                <a:path w="1" h="1834" extrusionOk="0">
                  <a:moveTo>
                    <a:pt x="1" y="1394"/>
                  </a:moveTo>
                  <a:lnTo>
                    <a:pt x="1" y="477"/>
                  </a:lnTo>
                  <a:lnTo>
                    <a:pt x="1" y="1"/>
                  </a:lnTo>
                  <a:lnTo>
                    <a:pt x="1" y="1"/>
                  </a:lnTo>
                  <a:lnTo>
                    <a:pt x="1" y="477"/>
                  </a:lnTo>
                  <a:lnTo>
                    <a:pt x="1" y="1394"/>
                  </a:lnTo>
                  <a:lnTo>
                    <a:pt x="1" y="1834"/>
                  </a:lnTo>
                  <a:lnTo>
                    <a:pt x="1" y="183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2" name="Google Shape;2192;p42"/>
            <p:cNvSpPr/>
            <p:nvPr/>
          </p:nvSpPr>
          <p:spPr>
            <a:xfrm>
              <a:off x="2577725" y="3137025"/>
              <a:ext cx="25" cy="33925"/>
            </a:xfrm>
            <a:custGeom>
              <a:avLst/>
              <a:gdLst/>
              <a:ahLst/>
              <a:cxnLst/>
              <a:rect l="l" t="t" r="r" b="b"/>
              <a:pathLst>
                <a:path w="1" h="1357" extrusionOk="0">
                  <a:moveTo>
                    <a:pt x="1" y="917"/>
                  </a:moveTo>
                  <a:lnTo>
                    <a:pt x="1" y="440"/>
                  </a:lnTo>
                  <a:lnTo>
                    <a:pt x="1" y="0"/>
                  </a:lnTo>
                  <a:lnTo>
                    <a:pt x="1" y="0"/>
                  </a:lnTo>
                  <a:lnTo>
                    <a:pt x="1" y="440"/>
                  </a:lnTo>
                  <a:lnTo>
                    <a:pt x="1" y="917"/>
                  </a:lnTo>
                  <a:lnTo>
                    <a:pt x="1" y="1357"/>
                  </a:lnTo>
                  <a:lnTo>
                    <a:pt x="1" y="135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3" name="Google Shape;2193;p42"/>
            <p:cNvSpPr/>
            <p:nvPr/>
          </p:nvSpPr>
          <p:spPr>
            <a:xfrm>
              <a:off x="3860850" y="4695075"/>
              <a:ext cx="11925" cy="11025"/>
            </a:xfrm>
            <a:custGeom>
              <a:avLst/>
              <a:gdLst/>
              <a:ahLst/>
              <a:cxnLst/>
              <a:rect l="l" t="t" r="r" b="b"/>
              <a:pathLst>
                <a:path w="477" h="441" extrusionOk="0">
                  <a:moveTo>
                    <a:pt x="0" y="1"/>
                  </a:moveTo>
                  <a:lnTo>
                    <a:pt x="0" y="441"/>
                  </a:lnTo>
                  <a:lnTo>
                    <a:pt x="477" y="44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4" name="Google Shape;2194;p42"/>
            <p:cNvSpPr/>
            <p:nvPr/>
          </p:nvSpPr>
          <p:spPr>
            <a:xfrm>
              <a:off x="2520900" y="3847325"/>
              <a:ext cx="25" cy="11000"/>
            </a:xfrm>
            <a:custGeom>
              <a:avLst/>
              <a:gdLst/>
              <a:ahLst/>
              <a:cxnLst/>
              <a:rect l="l" t="t" r="r" b="b"/>
              <a:pathLst>
                <a:path w="1" h="440" extrusionOk="0">
                  <a:moveTo>
                    <a:pt x="1" y="0"/>
                  </a:move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5" name="Google Shape;2195;p42"/>
            <p:cNvSpPr/>
            <p:nvPr/>
          </p:nvSpPr>
          <p:spPr>
            <a:xfrm>
              <a:off x="2967250" y="3514625"/>
              <a:ext cx="22925" cy="11925"/>
            </a:xfrm>
            <a:custGeom>
              <a:avLst/>
              <a:gdLst/>
              <a:ahLst/>
              <a:cxnLst/>
              <a:rect l="l" t="t" r="r" b="b"/>
              <a:pathLst>
                <a:path w="917" h="477" extrusionOk="0">
                  <a:moveTo>
                    <a:pt x="917" y="0"/>
                  </a:move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6" name="Google Shape;2196;p42"/>
            <p:cNvSpPr/>
            <p:nvPr/>
          </p:nvSpPr>
          <p:spPr>
            <a:xfrm>
              <a:off x="2314700" y="3537525"/>
              <a:ext cx="25" cy="11950"/>
            </a:xfrm>
            <a:custGeom>
              <a:avLst/>
              <a:gdLst/>
              <a:ahLst/>
              <a:cxnLst/>
              <a:rect l="l" t="t" r="r" b="b"/>
              <a:pathLst>
                <a:path w="1" h="478" extrusionOk="0">
                  <a:moveTo>
                    <a:pt x="0" y="1"/>
                  </a:move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7" name="Google Shape;2197;p42"/>
            <p:cNvSpPr/>
            <p:nvPr/>
          </p:nvSpPr>
          <p:spPr>
            <a:xfrm>
              <a:off x="2772950" y="3904150"/>
              <a:ext cx="25" cy="11925"/>
            </a:xfrm>
            <a:custGeom>
              <a:avLst/>
              <a:gdLst/>
              <a:ahLst/>
              <a:cxnLst/>
              <a:rect l="l" t="t" r="r" b="b"/>
              <a:pathLst>
                <a:path w="1" h="477" extrusionOk="0">
                  <a:moveTo>
                    <a:pt x="1" y="0"/>
                  </a:moveTo>
                  <a:lnTo>
                    <a:pt x="1" y="0"/>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8" name="Google Shape;2198;p42"/>
            <p:cNvSpPr/>
            <p:nvPr/>
          </p:nvSpPr>
          <p:spPr>
            <a:xfrm>
              <a:off x="2417350" y="3526525"/>
              <a:ext cx="34850" cy="22950"/>
            </a:xfrm>
            <a:custGeom>
              <a:avLst/>
              <a:gdLst/>
              <a:ahLst/>
              <a:cxnLst/>
              <a:rect l="l" t="t" r="r" b="b"/>
              <a:pathLst>
                <a:path w="1394" h="918" extrusionOk="0">
                  <a:moveTo>
                    <a:pt x="477" y="441"/>
                  </a:moveTo>
                  <a:lnTo>
                    <a:pt x="1393" y="917"/>
                  </a:lnTo>
                  <a:lnTo>
                    <a:pt x="1393" y="917"/>
                  </a:lnTo>
                  <a:lnTo>
                    <a:pt x="1393" y="917"/>
                  </a:lnTo>
                  <a:lnTo>
                    <a:pt x="477" y="44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199" name="Google Shape;2199;p42"/>
            <p:cNvSpPr/>
            <p:nvPr/>
          </p:nvSpPr>
          <p:spPr>
            <a:xfrm>
              <a:off x="2452175" y="3560450"/>
              <a:ext cx="25" cy="22925"/>
            </a:xfrm>
            <a:custGeom>
              <a:avLst/>
              <a:gdLst/>
              <a:ahLst/>
              <a:cxnLst/>
              <a:rect l="l" t="t" r="r" b="b"/>
              <a:pathLst>
                <a:path w="1" h="917" extrusionOk="0">
                  <a:moveTo>
                    <a:pt x="0" y="917"/>
                  </a:moveTo>
                  <a:lnTo>
                    <a:pt x="0" y="477"/>
                  </a:lnTo>
                  <a:lnTo>
                    <a:pt x="0" y="0"/>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0" name="Google Shape;2200;p42"/>
            <p:cNvSpPr/>
            <p:nvPr/>
          </p:nvSpPr>
          <p:spPr>
            <a:xfrm>
              <a:off x="2406350" y="3503625"/>
              <a:ext cx="11025" cy="11025"/>
            </a:xfrm>
            <a:custGeom>
              <a:avLst/>
              <a:gdLst/>
              <a:ahLst/>
              <a:cxnLst/>
              <a:rect l="l" t="t" r="r" b="b"/>
              <a:pathLst>
                <a:path w="441" h="441" extrusionOk="0">
                  <a:moveTo>
                    <a:pt x="0" y="0"/>
                  </a:moveTo>
                  <a:lnTo>
                    <a:pt x="440" y="440"/>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1" name="Google Shape;2201;p42"/>
            <p:cNvSpPr/>
            <p:nvPr/>
          </p:nvSpPr>
          <p:spPr>
            <a:xfrm>
              <a:off x="3792100" y="4591525"/>
              <a:ext cx="11950" cy="11925"/>
            </a:xfrm>
            <a:custGeom>
              <a:avLst/>
              <a:gdLst/>
              <a:ahLst/>
              <a:cxnLst/>
              <a:rect l="l" t="t" r="r" b="b"/>
              <a:pathLst>
                <a:path w="478" h="477" extrusionOk="0">
                  <a:moveTo>
                    <a:pt x="1" y="477"/>
                  </a:moveTo>
                  <a:lnTo>
                    <a:pt x="1" y="477"/>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2" name="Google Shape;2202;p42"/>
            <p:cNvSpPr/>
            <p:nvPr/>
          </p:nvSpPr>
          <p:spPr>
            <a:xfrm>
              <a:off x="2440250" y="3606275"/>
              <a:ext cx="22950" cy="34850"/>
            </a:xfrm>
            <a:custGeom>
              <a:avLst/>
              <a:gdLst/>
              <a:ahLst/>
              <a:cxnLst/>
              <a:rect l="l" t="t" r="r" b="b"/>
              <a:pathLst>
                <a:path w="918" h="1394" extrusionOk="0">
                  <a:moveTo>
                    <a:pt x="1" y="0"/>
                  </a:moveTo>
                  <a:lnTo>
                    <a:pt x="477" y="477"/>
                  </a:lnTo>
                  <a:lnTo>
                    <a:pt x="917" y="1394"/>
                  </a:lnTo>
                  <a:lnTo>
                    <a:pt x="917" y="1394"/>
                  </a:lnTo>
                  <a:lnTo>
                    <a:pt x="477"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3" name="Google Shape;2203;p42"/>
            <p:cNvSpPr/>
            <p:nvPr/>
          </p:nvSpPr>
          <p:spPr>
            <a:xfrm>
              <a:off x="2520900" y="3720825"/>
              <a:ext cx="22950" cy="103600"/>
            </a:xfrm>
            <a:custGeom>
              <a:avLst/>
              <a:gdLst/>
              <a:ahLst/>
              <a:cxnLst/>
              <a:rect l="l" t="t" r="r" b="b"/>
              <a:pathLst>
                <a:path w="918" h="4144" extrusionOk="0">
                  <a:moveTo>
                    <a:pt x="917" y="1"/>
                  </a:moveTo>
                  <a:lnTo>
                    <a:pt x="441" y="917"/>
                  </a:lnTo>
                  <a:lnTo>
                    <a:pt x="441" y="1394"/>
                  </a:lnTo>
                  <a:lnTo>
                    <a:pt x="917" y="1"/>
                  </a:lnTo>
                  <a:close/>
                  <a:moveTo>
                    <a:pt x="441" y="1394"/>
                  </a:moveTo>
                  <a:lnTo>
                    <a:pt x="1" y="2311"/>
                  </a:lnTo>
                  <a:lnTo>
                    <a:pt x="441" y="1834"/>
                  </a:lnTo>
                  <a:lnTo>
                    <a:pt x="441" y="1394"/>
                  </a:lnTo>
                  <a:close/>
                  <a:moveTo>
                    <a:pt x="1" y="2750"/>
                  </a:moveTo>
                  <a:lnTo>
                    <a:pt x="1" y="3667"/>
                  </a:lnTo>
                  <a:lnTo>
                    <a:pt x="441" y="4144"/>
                  </a:lnTo>
                  <a:lnTo>
                    <a:pt x="441" y="3667"/>
                  </a:lnTo>
                  <a:lnTo>
                    <a:pt x="1" y="275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4" name="Google Shape;2204;p42"/>
            <p:cNvSpPr/>
            <p:nvPr/>
          </p:nvSpPr>
          <p:spPr>
            <a:xfrm>
              <a:off x="2429250" y="4316575"/>
              <a:ext cx="11025" cy="11925"/>
            </a:xfrm>
            <a:custGeom>
              <a:avLst/>
              <a:gdLst/>
              <a:ahLst/>
              <a:cxnLst/>
              <a:rect l="l" t="t" r="r" b="b"/>
              <a:pathLst>
                <a:path w="441" h="477" extrusionOk="0">
                  <a:moveTo>
                    <a:pt x="1" y="0"/>
                  </a:moveTo>
                  <a:lnTo>
                    <a:pt x="1" y="477"/>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5" name="Google Shape;2205;p42"/>
            <p:cNvSpPr/>
            <p:nvPr/>
          </p:nvSpPr>
          <p:spPr>
            <a:xfrm>
              <a:off x="3265125" y="4007700"/>
              <a:ext cx="11925" cy="25"/>
            </a:xfrm>
            <a:custGeom>
              <a:avLst/>
              <a:gdLst/>
              <a:ahLst/>
              <a:cxnLst/>
              <a:rect l="l" t="t" r="r" b="b"/>
              <a:pathLst>
                <a:path w="477" h="1" extrusionOk="0">
                  <a:moveTo>
                    <a:pt x="477" y="1"/>
                  </a:moveTo>
                  <a:lnTo>
                    <a:pt x="477"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6" name="Google Shape;2206;p42"/>
            <p:cNvSpPr/>
            <p:nvPr/>
          </p:nvSpPr>
          <p:spPr>
            <a:xfrm>
              <a:off x="3792100" y="4145175"/>
              <a:ext cx="22950" cy="11025"/>
            </a:xfrm>
            <a:custGeom>
              <a:avLst/>
              <a:gdLst/>
              <a:ahLst/>
              <a:cxnLst/>
              <a:rect l="l" t="t" r="r" b="b"/>
              <a:pathLst>
                <a:path w="918" h="441" extrusionOk="0">
                  <a:moveTo>
                    <a:pt x="917" y="1"/>
                  </a:moveTo>
                  <a:lnTo>
                    <a:pt x="1" y="441"/>
                  </a:lnTo>
                  <a:lnTo>
                    <a:pt x="477" y="44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7" name="Google Shape;2207;p42"/>
            <p:cNvSpPr/>
            <p:nvPr/>
          </p:nvSpPr>
          <p:spPr>
            <a:xfrm>
              <a:off x="2990150" y="4018700"/>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8" name="Google Shape;2208;p42"/>
            <p:cNvSpPr/>
            <p:nvPr/>
          </p:nvSpPr>
          <p:spPr>
            <a:xfrm>
              <a:off x="3872750" y="4213925"/>
              <a:ext cx="25" cy="11025"/>
            </a:xfrm>
            <a:custGeom>
              <a:avLst/>
              <a:gdLst/>
              <a:ahLst/>
              <a:cxnLst/>
              <a:rect l="l" t="t" r="r" b="b"/>
              <a:pathLst>
                <a:path w="1" h="441" extrusionOk="0">
                  <a:moveTo>
                    <a:pt x="1" y="0"/>
                  </a:moveTo>
                  <a:lnTo>
                    <a:pt x="1" y="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09" name="Google Shape;2209;p42"/>
            <p:cNvSpPr/>
            <p:nvPr/>
          </p:nvSpPr>
          <p:spPr>
            <a:xfrm>
              <a:off x="3975400" y="4672175"/>
              <a:ext cx="11950" cy="11025"/>
            </a:xfrm>
            <a:custGeom>
              <a:avLst/>
              <a:gdLst/>
              <a:ahLst/>
              <a:cxnLst/>
              <a:rect l="l" t="t" r="r" b="b"/>
              <a:pathLst>
                <a:path w="478" h="441" extrusionOk="0">
                  <a:moveTo>
                    <a:pt x="1" y="0"/>
                  </a:moveTo>
                  <a:lnTo>
                    <a:pt x="477" y="440"/>
                  </a:lnTo>
                  <a:lnTo>
                    <a:pt x="477"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0" name="Google Shape;2210;p42"/>
            <p:cNvSpPr/>
            <p:nvPr/>
          </p:nvSpPr>
          <p:spPr>
            <a:xfrm>
              <a:off x="3929575" y="4213925"/>
              <a:ext cx="34850" cy="22925"/>
            </a:xfrm>
            <a:custGeom>
              <a:avLst/>
              <a:gdLst/>
              <a:ahLst/>
              <a:cxnLst/>
              <a:rect l="l" t="t" r="r" b="b"/>
              <a:pathLst>
                <a:path w="1394" h="917" extrusionOk="0">
                  <a:moveTo>
                    <a:pt x="1394" y="0"/>
                  </a:moveTo>
                  <a:lnTo>
                    <a:pt x="1" y="440"/>
                  </a:lnTo>
                  <a:lnTo>
                    <a:pt x="1" y="917"/>
                  </a:lnTo>
                  <a:lnTo>
                    <a:pt x="477" y="440"/>
                  </a:lnTo>
                  <a:lnTo>
                    <a:pt x="1394"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1" name="Google Shape;2211;p42"/>
            <p:cNvSpPr/>
            <p:nvPr/>
          </p:nvSpPr>
          <p:spPr>
            <a:xfrm>
              <a:off x="3964400" y="4465950"/>
              <a:ext cx="11025" cy="11025"/>
            </a:xfrm>
            <a:custGeom>
              <a:avLst/>
              <a:gdLst/>
              <a:ahLst/>
              <a:cxnLst/>
              <a:rect l="l" t="t" r="r" b="b"/>
              <a:pathLst>
                <a:path w="441" h="441" extrusionOk="0">
                  <a:moveTo>
                    <a:pt x="441" y="1"/>
                  </a:moveTo>
                  <a:lnTo>
                    <a:pt x="1" y="441"/>
                  </a:lnTo>
                  <a:lnTo>
                    <a:pt x="441" y="441"/>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2" name="Google Shape;2212;p42"/>
            <p:cNvSpPr/>
            <p:nvPr/>
          </p:nvSpPr>
          <p:spPr>
            <a:xfrm>
              <a:off x="2245950" y="3468800"/>
              <a:ext cx="11025" cy="45850"/>
            </a:xfrm>
            <a:custGeom>
              <a:avLst/>
              <a:gdLst/>
              <a:ahLst/>
              <a:cxnLst/>
              <a:rect l="l" t="t" r="r" b="b"/>
              <a:pathLst>
                <a:path w="441" h="1834" extrusionOk="0">
                  <a:moveTo>
                    <a:pt x="441" y="917"/>
                  </a:moveTo>
                  <a:lnTo>
                    <a:pt x="441" y="0"/>
                  </a:lnTo>
                  <a:lnTo>
                    <a:pt x="441" y="0"/>
                  </a:lnTo>
                  <a:lnTo>
                    <a:pt x="441" y="477"/>
                  </a:lnTo>
                  <a:lnTo>
                    <a:pt x="441" y="1393"/>
                  </a:lnTo>
                  <a:lnTo>
                    <a:pt x="1" y="1833"/>
                  </a:lnTo>
                  <a:lnTo>
                    <a:pt x="1" y="1833"/>
                  </a:lnTo>
                  <a:lnTo>
                    <a:pt x="441" y="1393"/>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3" name="Google Shape;2213;p42"/>
            <p:cNvSpPr/>
            <p:nvPr/>
          </p:nvSpPr>
          <p:spPr>
            <a:xfrm>
              <a:off x="3941500" y="4316575"/>
              <a:ext cx="11025" cy="25"/>
            </a:xfrm>
            <a:custGeom>
              <a:avLst/>
              <a:gdLst/>
              <a:ahLst/>
              <a:cxnLst/>
              <a:rect l="l" t="t" r="r" b="b"/>
              <a:pathLst>
                <a:path w="441" h="1" extrusionOk="0">
                  <a:moveTo>
                    <a:pt x="0" y="0"/>
                  </a:moveTo>
                  <a:lnTo>
                    <a:pt x="440" y="0"/>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4" name="Google Shape;2214;p42"/>
            <p:cNvSpPr/>
            <p:nvPr/>
          </p:nvSpPr>
          <p:spPr>
            <a:xfrm>
              <a:off x="2394425" y="4202000"/>
              <a:ext cx="11950" cy="25"/>
            </a:xfrm>
            <a:custGeom>
              <a:avLst/>
              <a:gdLst/>
              <a:ahLst/>
              <a:cxnLst/>
              <a:rect l="l" t="t" r="r" b="b"/>
              <a:pathLst>
                <a:path w="478" h="1" extrusionOk="0">
                  <a:moveTo>
                    <a:pt x="477" y="1"/>
                  </a:moveTo>
                  <a:lnTo>
                    <a:pt x="477" y="1"/>
                  </a:ln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5" name="Google Shape;2215;p42"/>
            <p:cNvSpPr/>
            <p:nvPr/>
          </p:nvSpPr>
          <p:spPr>
            <a:xfrm>
              <a:off x="2154300" y="3400050"/>
              <a:ext cx="25" cy="11950"/>
            </a:xfrm>
            <a:custGeom>
              <a:avLst/>
              <a:gdLst/>
              <a:ahLst/>
              <a:cxnLst/>
              <a:rect l="l" t="t" r="r" b="b"/>
              <a:pathLst>
                <a:path w="1" h="478" extrusionOk="0">
                  <a:moveTo>
                    <a:pt x="1" y="1"/>
                  </a:move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6" name="Google Shape;2216;p42"/>
            <p:cNvSpPr/>
            <p:nvPr/>
          </p:nvSpPr>
          <p:spPr>
            <a:xfrm>
              <a:off x="2177225" y="3411975"/>
              <a:ext cx="25" cy="22925"/>
            </a:xfrm>
            <a:custGeom>
              <a:avLst/>
              <a:gdLst/>
              <a:ahLst/>
              <a:cxnLst/>
              <a:rect l="l" t="t" r="r" b="b"/>
              <a:pathLst>
                <a:path w="1" h="917" extrusionOk="0">
                  <a:moveTo>
                    <a:pt x="0" y="0"/>
                  </a:moveTo>
                  <a:lnTo>
                    <a:pt x="0" y="0"/>
                  </a:lnTo>
                  <a:lnTo>
                    <a:pt x="0" y="440"/>
                  </a:lnTo>
                  <a:lnTo>
                    <a:pt x="0" y="917"/>
                  </a:lnTo>
                  <a:lnTo>
                    <a:pt x="0" y="917"/>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7" name="Google Shape;2217;p42"/>
            <p:cNvSpPr/>
            <p:nvPr/>
          </p:nvSpPr>
          <p:spPr>
            <a:xfrm>
              <a:off x="2200125" y="3434875"/>
              <a:ext cx="25" cy="11025"/>
            </a:xfrm>
            <a:custGeom>
              <a:avLst/>
              <a:gdLst/>
              <a:ahLst/>
              <a:cxnLst/>
              <a:rect l="l" t="t" r="r" b="b"/>
              <a:pathLst>
                <a:path w="1" h="441" extrusionOk="0">
                  <a:moveTo>
                    <a:pt x="1" y="1"/>
                  </a:moveTo>
                  <a:lnTo>
                    <a:pt x="1" y="441"/>
                  </a:ln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8" name="Google Shape;2218;p42"/>
            <p:cNvSpPr/>
            <p:nvPr/>
          </p:nvSpPr>
          <p:spPr>
            <a:xfrm>
              <a:off x="2406350" y="3595275"/>
              <a:ext cx="22925" cy="25"/>
            </a:xfrm>
            <a:custGeom>
              <a:avLst/>
              <a:gdLst/>
              <a:ahLst/>
              <a:cxnLst/>
              <a:rect l="l" t="t" r="r" b="b"/>
              <a:pathLst>
                <a:path w="917" h="1" extrusionOk="0">
                  <a:moveTo>
                    <a:pt x="440" y="1"/>
                  </a:moveTo>
                  <a:lnTo>
                    <a:pt x="917"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19" name="Google Shape;2219;p42"/>
            <p:cNvSpPr/>
            <p:nvPr/>
          </p:nvSpPr>
          <p:spPr>
            <a:xfrm>
              <a:off x="2417350" y="4018700"/>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0" name="Google Shape;2220;p42"/>
            <p:cNvSpPr/>
            <p:nvPr/>
          </p:nvSpPr>
          <p:spPr>
            <a:xfrm>
              <a:off x="2383425" y="4191000"/>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1" name="Google Shape;2221;p42"/>
            <p:cNvSpPr/>
            <p:nvPr/>
          </p:nvSpPr>
          <p:spPr>
            <a:xfrm>
              <a:off x="2429250" y="4064525"/>
              <a:ext cx="11025" cy="11950"/>
            </a:xfrm>
            <a:custGeom>
              <a:avLst/>
              <a:gdLst/>
              <a:ahLst/>
              <a:cxnLst/>
              <a:rect l="l" t="t" r="r" b="b"/>
              <a:pathLst>
                <a:path w="441" h="478" extrusionOk="0">
                  <a:moveTo>
                    <a:pt x="1" y="1"/>
                  </a:moveTo>
                  <a:lnTo>
                    <a:pt x="1" y="477"/>
                  </a:lnTo>
                  <a:lnTo>
                    <a:pt x="441" y="477"/>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2" name="Google Shape;2222;p42"/>
            <p:cNvSpPr/>
            <p:nvPr/>
          </p:nvSpPr>
          <p:spPr>
            <a:xfrm>
              <a:off x="2566725" y="3675000"/>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3" name="Google Shape;2223;p42"/>
            <p:cNvSpPr/>
            <p:nvPr/>
          </p:nvSpPr>
          <p:spPr>
            <a:xfrm>
              <a:off x="3391600" y="3870225"/>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4" name="Google Shape;2224;p42"/>
            <p:cNvSpPr/>
            <p:nvPr/>
          </p:nvSpPr>
          <p:spPr>
            <a:xfrm>
              <a:off x="3356775" y="3916050"/>
              <a:ext cx="11925" cy="25"/>
            </a:xfrm>
            <a:custGeom>
              <a:avLst/>
              <a:gdLst/>
              <a:ahLst/>
              <a:cxnLst/>
              <a:rect l="l" t="t" r="r" b="b"/>
              <a:pathLst>
                <a:path w="477" h="1" extrusionOk="0">
                  <a:moveTo>
                    <a:pt x="0" y="1"/>
                  </a:move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5" name="Google Shape;2225;p42"/>
            <p:cNvSpPr/>
            <p:nvPr/>
          </p:nvSpPr>
          <p:spPr>
            <a:xfrm>
              <a:off x="3379675" y="3858325"/>
              <a:ext cx="25" cy="11925"/>
            </a:xfrm>
            <a:custGeom>
              <a:avLst/>
              <a:gdLst/>
              <a:ahLst/>
              <a:cxnLst/>
              <a:rect l="l" t="t" r="r" b="b"/>
              <a:pathLst>
                <a:path w="1" h="477" extrusionOk="0">
                  <a:moveTo>
                    <a:pt x="1" y="0"/>
                  </a:move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6" name="Google Shape;2226;p42"/>
            <p:cNvSpPr/>
            <p:nvPr/>
          </p:nvSpPr>
          <p:spPr>
            <a:xfrm>
              <a:off x="3173475" y="3239675"/>
              <a:ext cx="22925" cy="25"/>
            </a:xfrm>
            <a:custGeom>
              <a:avLst/>
              <a:gdLst/>
              <a:ahLst/>
              <a:cxnLst/>
              <a:rect l="l" t="t" r="r" b="b"/>
              <a:pathLst>
                <a:path w="917" h="1" extrusionOk="0">
                  <a:moveTo>
                    <a:pt x="0" y="0"/>
                  </a:moveTo>
                  <a:lnTo>
                    <a:pt x="0" y="0"/>
                  </a:lnTo>
                  <a:lnTo>
                    <a:pt x="917"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7" name="Google Shape;2227;p42"/>
            <p:cNvSpPr/>
            <p:nvPr/>
          </p:nvSpPr>
          <p:spPr>
            <a:xfrm>
              <a:off x="3333850" y="3961875"/>
              <a:ext cx="11950" cy="25"/>
            </a:xfrm>
            <a:custGeom>
              <a:avLst/>
              <a:gdLst/>
              <a:ahLst/>
              <a:cxnLst/>
              <a:rect l="l" t="t" r="r" b="b"/>
              <a:pathLst>
                <a:path w="478" h="1" extrusionOk="0">
                  <a:moveTo>
                    <a:pt x="1" y="1"/>
                  </a:move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8" name="Google Shape;2228;p42"/>
            <p:cNvSpPr/>
            <p:nvPr/>
          </p:nvSpPr>
          <p:spPr>
            <a:xfrm>
              <a:off x="3815025" y="3720825"/>
              <a:ext cx="11925" cy="11950"/>
            </a:xfrm>
            <a:custGeom>
              <a:avLst/>
              <a:gdLst/>
              <a:ahLst/>
              <a:cxnLst/>
              <a:rect l="l" t="t" r="r" b="b"/>
              <a:pathLst>
                <a:path w="477" h="478" extrusionOk="0">
                  <a:moveTo>
                    <a:pt x="477" y="478"/>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29" name="Google Shape;2229;p42"/>
            <p:cNvSpPr/>
            <p:nvPr/>
          </p:nvSpPr>
          <p:spPr>
            <a:xfrm>
              <a:off x="3414500" y="3824400"/>
              <a:ext cx="22950" cy="11025"/>
            </a:xfrm>
            <a:custGeom>
              <a:avLst/>
              <a:gdLst/>
              <a:ahLst/>
              <a:cxnLst/>
              <a:rect l="l" t="t" r="r" b="b"/>
              <a:pathLst>
                <a:path w="918" h="441" extrusionOk="0">
                  <a:moveTo>
                    <a:pt x="1" y="1"/>
                  </a:moveTo>
                  <a:lnTo>
                    <a:pt x="441" y="440"/>
                  </a:lnTo>
                  <a:lnTo>
                    <a:pt x="917" y="440"/>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0" name="Google Shape;2230;p42"/>
            <p:cNvSpPr/>
            <p:nvPr/>
          </p:nvSpPr>
          <p:spPr>
            <a:xfrm>
              <a:off x="3849850" y="3720825"/>
              <a:ext cx="11025" cy="25"/>
            </a:xfrm>
            <a:custGeom>
              <a:avLst/>
              <a:gdLst/>
              <a:ahLst/>
              <a:cxnLst/>
              <a:rect l="l" t="t" r="r" b="b"/>
              <a:pathLst>
                <a:path w="441" h="1" extrusionOk="0">
                  <a:moveTo>
                    <a:pt x="44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1" name="Google Shape;2231;p42"/>
            <p:cNvSpPr/>
            <p:nvPr/>
          </p:nvSpPr>
          <p:spPr>
            <a:xfrm>
              <a:off x="3402600" y="378957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2" name="Google Shape;2232;p42"/>
            <p:cNvSpPr/>
            <p:nvPr/>
          </p:nvSpPr>
          <p:spPr>
            <a:xfrm>
              <a:off x="3460325" y="3858325"/>
              <a:ext cx="11025" cy="0"/>
            </a:xfrm>
            <a:custGeom>
              <a:avLst/>
              <a:gdLst/>
              <a:ahLst/>
              <a:cxnLst/>
              <a:rect l="l" t="t" r="r" b="b"/>
              <a:pathLst>
                <a:path w="441" extrusionOk="0">
                  <a:moveTo>
                    <a:pt x="441" y="0"/>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3" name="Google Shape;2233;p42"/>
            <p:cNvSpPr/>
            <p:nvPr/>
          </p:nvSpPr>
          <p:spPr>
            <a:xfrm>
              <a:off x="3035975" y="3916050"/>
              <a:ext cx="25" cy="11025"/>
            </a:xfrm>
            <a:custGeom>
              <a:avLst/>
              <a:gdLst/>
              <a:ahLst/>
              <a:cxnLst/>
              <a:rect l="l" t="t" r="r" b="b"/>
              <a:pathLst>
                <a:path w="1" h="441" extrusionOk="0">
                  <a:moveTo>
                    <a:pt x="1" y="44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4" name="Google Shape;2234;p42"/>
            <p:cNvSpPr/>
            <p:nvPr/>
          </p:nvSpPr>
          <p:spPr>
            <a:xfrm>
              <a:off x="3025000" y="3893150"/>
              <a:ext cx="25" cy="22925"/>
            </a:xfrm>
            <a:custGeom>
              <a:avLst/>
              <a:gdLst/>
              <a:ahLst/>
              <a:cxnLst/>
              <a:rect l="l" t="t" r="r" b="b"/>
              <a:pathLst>
                <a:path w="1" h="917" extrusionOk="0">
                  <a:moveTo>
                    <a:pt x="0" y="917"/>
                  </a:moveTo>
                  <a:lnTo>
                    <a:pt x="0" y="917"/>
                  </a:lnTo>
                  <a:lnTo>
                    <a:pt x="0" y="440"/>
                  </a:lnTo>
                  <a:lnTo>
                    <a:pt x="0" y="0"/>
                  </a:ln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5" name="Google Shape;2235;p42"/>
            <p:cNvSpPr/>
            <p:nvPr/>
          </p:nvSpPr>
          <p:spPr>
            <a:xfrm>
              <a:off x="2841700" y="3893150"/>
              <a:ext cx="25" cy="25"/>
            </a:xfrm>
            <a:custGeom>
              <a:avLst/>
              <a:gdLst/>
              <a:ahLst/>
              <a:cxnLst/>
              <a:rect l="l" t="t" r="r" b="b"/>
              <a:pathLst>
                <a:path w="1" h="1" extrusionOk="0">
                  <a:moveTo>
                    <a:pt x="0" y="0"/>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6" name="Google Shape;2236;p42"/>
            <p:cNvSpPr/>
            <p:nvPr/>
          </p:nvSpPr>
          <p:spPr>
            <a:xfrm>
              <a:off x="3035975" y="3870225"/>
              <a:ext cx="11950" cy="11025"/>
            </a:xfrm>
            <a:custGeom>
              <a:avLst/>
              <a:gdLst/>
              <a:ahLst/>
              <a:cxnLst/>
              <a:rect l="l" t="t" r="r" b="b"/>
              <a:pathLst>
                <a:path w="478" h="441" extrusionOk="0">
                  <a:moveTo>
                    <a:pt x="1" y="1"/>
                  </a:moveTo>
                  <a:lnTo>
                    <a:pt x="478" y="441"/>
                  </a:lnTo>
                  <a:lnTo>
                    <a:pt x="478"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7" name="Google Shape;2237;p42"/>
            <p:cNvSpPr/>
            <p:nvPr/>
          </p:nvSpPr>
          <p:spPr>
            <a:xfrm>
              <a:off x="3391600" y="380150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8" name="Google Shape;2238;p42"/>
            <p:cNvSpPr/>
            <p:nvPr/>
          </p:nvSpPr>
          <p:spPr>
            <a:xfrm>
              <a:off x="3265125" y="3709850"/>
              <a:ext cx="11925" cy="11000"/>
            </a:xfrm>
            <a:custGeom>
              <a:avLst/>
              <a:gdLst/>
              <a:ahLst/>
              <a:cxnLst/>
              <a:rect l="l" t="t" r="r" b="b"/>
              <a:pathLst>
                <a:path w="477" h="440" extrusionOk="0">
                  <a:moveTo>
                    <a:pt x="477" y="440"/>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39" name="Google Shape;2239;p42"/>
            <p:cNvSpPr/>
            <p:nvPr/>
          </p:nvSpPr>
          <p:spPr>
            <a:xfrm>
              <a:off x="3391600" y="3847325"/>
              <a:ext cx="11025" cy="11000"/>
            </a:xfrm>
            <a:custGeom>
              <a:avLst/>
              <a:gdLst/>
              <a:ahLst/>
              <a:cxnLst/>
              <a:rect l="l" t="t" r="r" b="b"/>
              <a:pathLst>
                <a:path w="441" h="440" extrusionOk="0">
                  <a:moveTo>
                    <a:pt x="0" y="440"/>
                  </a:moveTo>
                  <a:lnTo>
                    <a:pt x="440" y="0"/>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0" name="Google Shape;2240;p42"/>
            <p:cNvSpPr/>
            <p:nvPr/>
          </p:nvSpPr>
          <p:spPr>
            <a:xfrm>
              <a:off x="2750050" y="3904150"/>
              <a:ext cx="0" cy="0"/>
            </a:xfrm>
            <a:custGeom>
              <a:avLst/>
              <a:gdLst/>
              <a:ahLst/>
              <a:cxnLst/>
              <a:rect l="l" t="t" r="r" b="b"/>
              <a:pathLst>
                <a:path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1" name="Google Shape;2241;p42"/>
            <p:cNvSpPr/>
            <p:nvPr/>
          </p:nvSpPr>
          <p:spPr>
            <a:xfrm>
              <a:off x="3025000" y="3835400"/>
              <a:ext cx="11000" cy="11950"/>
            </a:xfrm>
            <a:custGeom>
              <a:avLst/>
              <a:gdLst/>
              <a:ahLst/>
              <a:cxnLst/>
              <a:rect l="l" t="t" r="r" b="b"/>
              <a:pathLst>
                <a:path w="440" h="478" extrusionOk="0">
                  <a:moveTo>
                    <a:pt x="0" y="0"/>
                  </a:moveTo>
                  <a:lnTo>
                    <a:pt x="0" y="0"/>
                  </a:lnTo>
                  <a:lnTo>
                    <a:pt x="440" y="477"/>
                  </a:lnTo>
                  <a:lnTo>
                    <a:pt x="44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2" name="Google Shape;2242;p42"/>
            <p:cNvSpPr/>
            <p:nvPr/>
          </p:nvSpPr>
          <p:spPr>
            <a:xfrm>
              <a:off x="3356775" y="3858325"/>
              <a:ext cx="11925" cy="0"/>
            </a:xfrm>
            <a:custGeom>
              <a:avLst/>
              <a:gdLst/>
              <a:ahLst/>
              <a:cxnLst/>
              <a:rect l="l" t="t" r="r" b="b"/>
              <a:pathLst>
                <a:path w="477" extrusionOk="0">
                  <a:moveTo>
                    <a:pt x="0" y="0"/>
                  </a:moveTo>
                  <a:lnTo>
                    <a:pt x="0" y="0"/>
                  </a:lnTo>
                  <a:lnTo>
                    <a:pt x="477" y="0"/>
                  </a:lnTo>
                  <a:lnTo>
                    <a:pt x="477" y="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3" name="Google Shape;2243;p42"/>
            <p:cNvSpPr/>
            <p:nvPr/>
          </p:nvSpPr>
          <p:spPr>
            <a:xfrm>
              <a:off x="3310950" y="3720825"/>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4" name="Google Shape;2244;p42"/>
            <p:cNvSpPr/>
            <p:nvPr/>
          </p:nvSpPr>
          <p:spPr>
            <a:xfrm>
              <a:off x="3574900" y="3606275"/>
              <a:ext cx="22925" cy="25"/>
            </a:xfrm>
            <a:custGeom>
              <a:avLst/>
              <a:gdLst/>
              <a:ahLst/>
              <a:cxnLst/>
              <a:rect l="l" t="t" r="r" b="b"/>
              <a:pathLst>
                <a:path w="917" h="1" extrusionOk="0">
                  <a:moveTo>
                    <a:pt x="917" y="0"/>
                  </a:moveTo>
                  <a:lnTo>
                    <a:pt x="917" y="0"/>
                  </a:ln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5" name="Google Shape;2245;p42"/>
            <p:cNvSpPr/>
            <p:nvPr/>
          </p:nvSpPr>
          <p:spPr>
            <a:xfrm>
              <a:off x="3437425" y="3514625"/>
              <a:ext cx="11025" cy="11925"/>
            </a:xfrm>
            <a:custGeom>
              <a:avLst/>
              <a:gdLst/>
              <a:ahLst/>
              <a:cxnLst/>
              <a:rect l="l" t="t" r="r" b="b"/>
              <a:pathLst>
                <a:path w="441" h="477" extrusionOk="0">
                  <a:moveTo>
                    <a:pt x="440" y="0"/>
                  </a:moveTo>
                  <a:lnTo>
                    <a:pt x="440" y="0"/>
                  </a:ln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6" name="Google Shape;2246;p42"/>
            <p:cNvSpPr/>
            <p:nvPr/>
          </p:nvSpPr>
          <p:spPr>
            <a:xfrm>
              <a:off x="3666550" y="3583350"/>
              <a:ext cx="33925" cy="34875"/>
            </a:xfrm>
            <a:custGeom>
              <a:avLst/>
              <a:gdLst/>
              <a:ahLst/>
              <a:cxnLst/>
              <a:rect l="l" t="t" r="r" b="b"/>
              <a:pathLst>
                <a:path w="1357" h="1395" extrusionOk="0">
                  <a:moveTo>
                    <a:pt x="440" y="917"/>
                  </a:moveTo>
                  <a:lnTo>
                    <a:pt x="440" y="478"/>
                  </a:lnTo>
                  <a:lnTo>
                    <a:pt x="1357" y="1"/>
                  </a:lnTo>
                  <a:lnTo>
                    <a:pt x="1357" y="1"/>
                  </a:lnTo>
                  <a:lnTo>
                    <a:pt x="440" y="478"/>
                  </a:lnTo>
                  <a:lnTo>
                    <a:pt x="440" y="917"/>
                  </a:lnTo>
                  <a:lnTo>
                    <a:pt x="0" y="1394"/>
                  </a:lnTo>
                  <a:lnTo>
                    <a:pt x="0" y="139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7" name="Google Shape;2247;p42"/>
            <p:cNvSpPr/>
            <p:nvPr/>
          </p:nvSpPr>
          <p:spPr>
            <a:xfrm>
              <a:off x="3379675" y="3514625"/>
              <a:ext cx="22950" cy="11925"/>
            </a:xfrm>
            <a:custGeom>
              <a:avLst/>
              <a:gdLst/>
              <a:ahLst/>
              <a:cxnLst/>
              <a:rect l="l" t="t" r="r" b="b"/>
              <a:pathLst>
                <a:path w="918" h="477" extrusionOk="0">
                  <a:moveTo>
                    <a:pt x="1" y="0"/>
                  </a:moveTo>
                  <a:lnTo>
                    <a:pt x="477" y="477"/>
                  </a:lnTo>
                  <a:lnTo>
                    <a:pt x="917" y="477"/>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8" name="Google Shape;2248;p42"/>
            <p:cNvSpPr/>
            <p:nvPr/>
          </p:nvSpPr>
          <p:spPr>
            <a:xfrm>
              <a:off x="3860850" y="3629175"/>
              <a:ext cx="11925" cy="25"/>
            </a:xfrm>
            <a:custGeom>
              <a:avLst/>
              <a:gdLst/>
              <a:ahLst/>
              <a:cxnLst/>
              <a:rect l="l" t="t" r="r" b="b"/>
              <a:pathLst>
                <a:path w="477" h="1" extrusionOk="0">
                  <a:moveTo>
                    <a:pt x="477" y="1"/>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49" name="Google Shape;2249;p42"/>
            <p:cNvSpPr/>
            <p:nvPr/>
          </p:nvSpPr>
          <p:spPr>
            <a:xfrm>
              <a:off x="3231200" y="3422975"/>
              <a:ext cx="25" cy="25"/>
            </a:xfrm>
            <a:custGeom>
              <a:avLst/>
              <a:gdLst/>
              <a:ahLst/>
              <a:cxnLst/>
              <a:rect l="l" t="t" r="r" b="b"/>
              <a:pathLst>
                <a:path w="1" h="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0" name="Google Shape;2250;p42"/>
            <p:cNvSpPr/>
            <p:nvPr/>
          </p:nvSpPr>
          <p:spPr>
            <a:xfrm>
              <a:off x="3735275" y="3595275"/>
              <a:ext cx="45850" cy="22950"/>
            </a:xfrm>
            <a:custGeom>
              <a:avLst/>
              <a:gdLst/>
              <a:ahLst/>
              <a:cxnLst/>
              <a:rect l="l" t="t" r="r" b="b"/>
              <a:pathLst>
                <a:path w="1834" h="918" extrusionOk="0">
                  <a:moveTo>
                    <a:pt x="1357" y="440"/>
                  </a:moveTo>
                  <a:lnTo>
                    <a:pt x="1834" y="1"/>
                  </a:lnTo>
                  <a:lnTo>
                    <a:pt x="1357" y="440"/>
                  </a:lnTo>
                  <a:lnTo>
                    <a:pt x="1" y="917"/>
                  </a:lnTo>
                  <a:lnTo>
                    <a:pt x="1"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1" name="Google Shape;2251;p42"/>
            <p:cNvSpPr/>
            <p:nvPr/>
          </p:nvSpPr>
          <p:spPr>
            <a:xfrm>
              <a:off x="3815025" y="3595275"/>
              <a:ext cx="11925" cy="25"/>
            </a:xfrm>
            <a:custGeom>
              <a:avLst/>
              <a:gdLst/>
              <a:ahLst/>
              <a:cxnLst/>
              <a:rect l="l" t="t" r="r" b="b"/>
              <a:pathLst>
                <a:path w="477" h="1" extrusionOk="0">
                  <a:moveTo>
                    <a:pt x="477" y="1"/>
                  </a:moveTo>
                  <a:lnTo>
                    <a:pt x="477" y="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2" name="Google Shape;2252;p42"/>
            <p:cNvSpPr/>
            <p:nvPr/>
          </p:nvSpPr>
          <p:spPr>
            <a:xfrm>
              <a:off x="3608800" y="3583350"/>
              <a:ext cx="45850" cy="34875"/>
            </a:xfrm>
            <a:custGeom>
              <a:avLst/>
              <a:gdLst/>
              <a:ahLst/>
              <a:cxnLst/>
              <a:rect l="l" t="t" r="r" b="b"/>
              <a:pathLst>
                <a:path w="1834" h="1395" extrusionOk="0">
                  <a:moveTo>
                    <a:pt x="1394" y="1"/>
                  </a:moveTo>
                  <a:lnTo>
                    <a:pt x="917" y="478"/>
                  </a:lnTo>
                  <a:lnTo>
                    <a:pt x="1394" y="478"/>
                  </a:lnTo>
                  <a:lnTo>
                    <a:pt x="1834" y="1"/>
                  </a:lnTo>
                  <a:close/>
                  <a:moveTo>
                    <a:pt x="477" y="478"/>
                  </a:moveTo>
                  <a:lnTo>
                    <a:pt x="1" y="1394"/>
                  </a:lnTo>
                  <a:lnTo>
                    <a:pt x="477" y="1394"/>
                  </a:lnTo>
                  <a:lnTo>
                    <a:pt x="917" y="478"/>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3" name="Google Shape;2253;p42"/>
            <p:cNvSpPr/>
            <p:nvPr/>
          </p:nvSpPr>
          <p:spPr>
            <a:xfrm>
              <a:off x="3025000" y="3503625"/>
              <a:ext cx="22925" cy="11025"/>
            </a:xfrm>
            <a:custGeom>
              <a:avLst/>
              <a:gdLst/>
              <a:ahLst/>
              <a:cxnLst/>
              <a:rect l="l" t="t" r="r" b="b"/>
              <a:pathLst>
                <a:path w="917" h="441" extrusionOk="0">
                  <a:moveTo>
                    <a:pt x="917" y="0"/>
                  </a:moveTo>
                  <a:lnTo>
                    <a:pt x="917" y="0"/>
                  </a:lnTo>
                  <a:lnTo>
                    <a:pt x="0" y="440"/>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4" name="Google Shape;2254;p42"/>
            <p:cNvSpPr/>
            <p:nvPr/>
          </p:nvSpPr>
          <p:spPr>
            <a:xfrm>
              <a:off x="3368675" y="3526525"/>
              <a:ext cx="22950" cy="22950"/>
            </a:xfrm>
            <a:custGeom>
              <a:avLst/>
              <a:gdLst/>
              <a:ahLst/>
              <a:cxnLst/>
              <a:rect l="l" t="t" r="r" b="b"/>
              <a:pathLst>
                <a:path w="918" h="918" extrusionOk="0">
                  <a:moveTo>
                    <a:pt x="441" y="1"/>
                  </a:moveTo>
                  <a:lnTo>
                    <a:pt x="1" y="917"/>
                  </a:lnTo>
                  <a:lnTo>
                    <a:pt x="441" y="917"/>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5" name="Google Shape;2255;p42"/>
            <p:cNvSpPr/>
            <p:nvPr/>
          </p:nvSpPr>
          <p:spPr>
            <a:xfrm>
              <a:off x="3081800" y="3422975"/>
              <a:ext cx="91700" cy="68750"/>
            </a:xfrm>
            <a:custGeom>
              <a:avLst/>
              <a:gdLst/>
              <a:ahLst/>
              <a:cxnLst/>
              <a:rect l="l" t="t" r="r" b="b"/>
              <a:pathLst>
                <a:path w="3668" h="2750" extrusionOk="0">
                  <a:moveTo>
                    <a:pt x="3227" y="0"/>
                  </a:moveTo>
                  <a:lnTo>
                    <a:pt x="2311" y="477"/>
                  </a:lnTo>
                  <a:lnTo>
                    <a:pt x="3667" y="0"/>
                  </a:lnTo>
                  <a:close/>
                  <a:moveTo>
                    <a:pt x="1834" y="917"/>
                  </a:moveTo>
                  <a:lnTo>
                    <a:pt x="1394" y="1393"/>
                  </a:lnTo>
                  <a:lnTo>
                    <a:pt x="1" y="2750"/>
                  </a:lnTo>
                  <a:lnTo>
                    <a:pt x="1834" y="1393"/>
                  </a:lnTo>
                  <a:lnTo>
                    <a:pt x="1834"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6" name="Google Shape;2256;p42"/>
            <p:cNvSpPr/>
            <p:nvPr/>
          </p:nvSpPr>
          <p:spPr>
            <a:xfrm>
              <a:off x="2967250" y="3549450"/>
              <a:ext cx="114575" cy="148500"/>
            </a:xfrm>
            <a:custGeom>
              <a:avLst/>
              <a:gdLst/>
              <a:ahLst/>
              <a:cxnLst/>
              <a:rect l="l" t="t" r="r" b="b"/>
              <a:pathLst>
                <a:path w="4583" h="5940" extrusionOk="0">
                  <a:moveTo>
                    <a:pt x="3666" y="5939"/>
                  </a:moveTo>
                  <a:lnTo>
                    <a:pt x="3227" y="5500"/>
                  </a:lnTo>
                  <a:lnTo>
                    <a:pt x="2750" y="4583"/>
                  </a:lnTo>
                  <a:lnTo>
                    <a:pt x="2310" y="3667"/>
                  </a:lnTo>
                  <a:lnTo>
                    <a:pt x="1833" y="3190"/>
                  </a:lnTo>
                  <a:lnTo>
                    <a:pt x="1833" y="2750"/>
                  </a:lnTo>
                  <a:lnTo>
                    <a:pt x="1394" y="1834"/>
                  </a:lnTo>
                  <a:lnTo>
                    <a:pt x="917" y="1357"/>
                  </a:lnTo>
                  <a:lnTo>
                    <a:pt x="477" y="917"/>
                  </a:lnTo>
                  <a:lnTo>
                    <a:pt x="477" y="0"/>
                  </a:lnTo>
                  <a:lnTo>
                    <a:pt x="0" y="0"/>
                  </a:lnTo>
                  <a:lnTo>
                    <a:pt x="477" y="0"/>
                  </a:lnTo>
                  <a:lnTo>
                    <a:pt x="477" y="917"/>
                  </a:lnTo>
                  <a:lnTo>
                    <a:pt x="917" y="1357"/>
                  </a:lnTo>
                  <a:lnTo>
                    <a:pt x="1394" y="1834"/>
                  </a:lnTo>
                  <a:lnTo>
                    <a:pt x="1833" y="2750"/>
                  </a:lnTo>
                  <a:lnTo>
                    <a:pt x="1833" y="3190"/>
                  </a:lnTo>
                  <a:lnTo>
                    <a:pt x="2310" y="3667"/>
                  </a:lnTo>
                  <a:lnTo>
                    <a:pt x="2750" y="4583"/>
                  </a:lnTo>
                  <a:lnTo>
                    <a:pt x="3227" y="5500"/>
                  </a:lnTo>
                  <a:lnTo>
                    <a:pt x="3666" y="5939"/>
                  </a:lnTo>
                  <a:lnTo>
                    <a:pt x="4143" y="5939"/>
                  </a:lnTo>
                  <a:lnTo>
                    <a:pt x="4583" y="5939"/>
                  </a:lnTo>
                  <a:lnTo>
                    <a:pt x="4143" y="5939"/>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7" name="Google Shape;2257;p42"/>
            <p:cNvSpPr/>
            <p:nvPr/>
          </p:nvSpPr>
          <p:spPr>
            <a:xfrm>
              <a:off x="2944325" y="3503625"/>
              <a:ext cx="11950" cy="22925"/>
            </a:xfrm>
            <a:custGeom>
              <a:avLst/>
              <a:gdLst/>
              <a:ahLst/>
              <a:cxnLst/>
              <a:rect l="l" t="t" r="r" b="b"/>
              <a:pathLst>
                <a:path w="478" h="917" extrusionOk="0">
                  <a:moveTo>
                    <a:pt x="1" y="0"/>
                  </a:moveTo>
                  <a:lnTo>
                    <a:pt x="478" y="917"/>
                  </a:lnTo>
                  <a:lnTo>
                    <a:pt x="478"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8" name="Google Shape;2258;p42"/>
            <p:cNvSpPr/>
            <p:nvPr/>
          </p:nvSpPr>
          <p:spPr>
            <a:xfrm>
              <a:off x="3322850" y="3526525"/>
              <a:ext cx="22950" cy="25"/>
            </a:xfrm>
            <a:custGeom>
              <a:avLst/>
              <a:gdLst/>
              <a:ahLst/>
              <a:cxnLst/>
              <a:rect l="l" t="t" r="r" b="b"/>
              <a:pathLst>
                <a:path w="918" h="1" extrusionOk="0">
                  <a:moveTo>
                    <a:pt x="917" y="1"/>
                  </a:move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59" name="Google Shape;2259;p42"/>
            <p:cNvSpPr/>
            <p:nvPr/>
          </p:nvSpPr>
          <p:spPr>
            <a:xfrm>
              <a:off x="3310950" y="3480700"/>
              <a:ext cx="22925" cy="11025"/>
            </a:xfrm>
            <a:custGeom>
              <a:avLst/>
              <a:gdLst/>
              <a:ahLst/>
              <a:cxnLst/>
              <a:rect l="l" t="t" r="r" b="b"/>
              <a:pathLst>
                <a:path w="917" h="441" extrusionOk="0">
                  <a:moveTo>
                    <a:pt x="917" y="1"/>
                  </a:moveTo>
                  <a:lnTo>
                    <a:pt x="917" y="1"/>
                  </a:lnTo>
                  <a:lnTo>
                    <a:pt x="0" y="441"/>
                  </a:ln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0" name="Google Shape;2260;p42"/>
            <p:cNvSpPr/>
            <p:nvPr/>
          </p:nvSpPr>
          <p:spPr>
            <a:xfrm>
              <a:off x="3196375" y="3434875"/>
              <a:ext cx="11950" cy="11025"/>
            </a:xfrm>
            <a:custGeom>
              <a:avLst/>
              <a:gdLst/>
              <a:ahLst/>
              <a:cxnLst/>
              <a:rect l="l" t="t" r="r" b="b"/>
              <a:pathLst>
                <a:path w="478" h="441" extrusionOk="0">
                  <a:moveTo>
                    <a:pt x="477" y="1"/>
                  </a:moveTo>
                  <a:lnTo>
                    <a:pt x="477" y="1"/>
                  </a:lnTo>
                  <a:lnTo>
                    <a:pt x="477" y="1"/>
                  </a:lnTo>
                  <a:lnTo>
                    <a:pt x="477" y="1"/>
                  </a:lnTo>
                  <a:lnTo>
                    <a:pt x="1" y="441"/>
                  </a:ln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1" name="Google Shape;2261;p42"/>
            <p:cNvSpPr/>
            <p:nvPr/>
          </p:nvSpPr>
          <p:spPr>
            <a:xfrm>
              <a:off x="3127650" y="3743750"/>
              <a:ext cx="11925" cy="11950"/>
            </a:xfrm>
            <a:custGeom>
              <a:avLst/>
              <a:gdLst/>
              <a:ahLst/>
              <a:cxnLst/>
              <a:rect l="l" t="t" r="r" b="b"/>
              <a:pathLst>
                <a:path w="477" h="478" extrusionOk="0">
                  <a:moveTo>
                    <a:pt x="477" y="477"/>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2" name="Google Shape;2262;p42"/>
            <p:cNvSpPr/>
            <p:nvPr/>
          </p:nvSpPr>
          <p:spPr>
            <a:xfrm>
              <a:off x="3506150" y="1051975"/>
              <a:ext cx="33950" cy="11025"/>
            </a:xfrm>
            <a:custGeom>
              <a:avLst/>
              <a:gdLst/>
              <a:ahLst/>
              <a:cxnLst/>
              <a:rect l="l" t="t" r="r" b="b"/>
              <a:pathLst>
                <a:path w="1358" h="441" extrusionOk="0">
                  <a:moveTo>
                    <a:pt x="1" y="0"/>
                  </a:moveTo>
                  <a:lnTo>
                    <a:pt x="1357" y="440"/>
                  </a:lnTo>
                  <a:lnTo>
                    <a:pt x="1357" y="440"/>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3" name="Google Shape;2263;p42"/>
            <p:cNvSpPr/>
            <p:nvPr/>
          </p:nvSpPr>
          <p:spPr>
            <a:xfrm>
              <a:off x="3460325" y="1097800"/>
              <a:ext cx="33950" cy="11025"/>
            </a:xfrm>
            <a:custGeom>
              <a:avLst/>
              <a:gdLst/>
              <a:ahLst/>
              <a:cxnLst/>
              <a:rect l="l" t="t" r="r" b="b"/>
              <a:pathLst>
                <a:path w="1358" h="441" extrusionOk="0">
                  <a:moveTo>
                    <a:pt x="1" y="0"/>
                  </a:moveTo>
                  <a:lnTo>
                    <a:pt x="1357" y="440"/>
                  </a:lnTo>
                  <a:lnTo>
                    <a:pt x="1357"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4" name="Google Shape;2264;p42"/>
            <p:cNvSpPr/>
            <p:nvPr/>
          </p:nvSpPr>
          <p:spPr>
            <a:xfrm>
              <a:off x="3517150" y="1006150"/>
              <a:ext cx="11950" cy="25"/>
            </a:xfrm>
            <a:custGeom>
              <a:avLst/>
              <a:gdLst/>
              <a:ahLst/>
              <a:cxnLst/>
              <a:rect l="l" t="t" r="r" b="b"/>
              <a:pathLst>
                <a:path w="478" h="1" extrusionOk="0">
                  <a:moveTo>
                    <a:pt x="1" y="0"/>
                  </a:move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5" name="Google Shape;2265;p42"/>
            <p:cNvSpPr/>
            <p:nvPr/>
          </p:nvSpPr>
          <p:spPr>
            <a:xfrm>
              <a:off x="3529075" y="1006150"/>
              <a:ext cx="45850" cy="22925"/>
            </a:xfrm>
            <a:custGeom>
              <a:avLst/>
              <a:gdLst/>
              <a:ahLst/>
              <a:cxnLst/>
              <a:rect l="l" t="t" r="r" b="b"/>
              <a:pathLst>
                <a:path w="1834" h="917" extrusionOk="0">
                  <a:moveTo>
                    <a:pt x="0" y="0"/>
                  </a:moveTo>
                  <a:lnTo>
                    <a:pt x="440" y="440"/>
                  </a:lnTo>
                  <a:lnTo>
                    <a:pt x="1833" y="917"/>
                  </a:lnTo>
                  <a:lnTo>
                    <a:pt x="917" y="44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6" name="Google Shape;2266;p42"/>
            <p:cNvSpPr/>
            <p:nvPr/>
          </p:nvSpPr>
          <p:spPr>
            <a:xfrm>
              <a:off x="3035975" y="2243425"/>
              <a:ext cx="11950" cy="25"/>
            </a:xfrm>
            <a:custGeom>
              <a:avLst/>
              <a:gdLst/>
              <a:ahLst/>
              <a:cxnLst/>
              <a:rect l="l" t="t" r="r" b="b"/>
              <a:pathLst>
                <a:path w="478" h="1" extrusionOk="0">
                  <a:moveTo>
                    <a:pt x="478" y="1"/>
                  </a:moveTo>
                  <a:lnTo>
                    <a:pt x="478"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7" name="Google Shape;2267;p42"/>
            <p:cNvSpPr/>
            <p:nvPr/>
          </p:nvSpPr>
          <p:spPr>
            <a:xfrm>
              <a:off x="3608800" y="1062975"/>
              <a:ext cx="11950" cy="11925"/>
            </a:xfrm>
            <a:custGeom>
              <a:avLst/>
              <a:gdLst/>
              <a:ahLst/>
              <a:cxnLst/>
              <a:rect l="l" t="t" r="r" b="b"/>
              <a:pathLst>
                <a:path w="478" h="477" extrusionOk="0">
                  <a:moveTo>
                    <a:pt x="1" y="0"/>
                  </a:moveTo>
                  <a:lnTo>
                    <a:pt x="1" y="0"/>
                  </a:lnTo>
                  <a:lnTo>
                    <a:pt x="477" y="477"/>
                  </a:lnTo>
                  <a:lnTo>
                    <a:pt x="477"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8" name="Google Shape;2268;p42"/>
            <p:cNvSpPr/>
            <p:nvPr/>
          </p:nvSpPr>
          <p:spPr>
            <a:xfrm>
              <a:off x="3425500" y="1131700"/>
              <a:ext cx="22950" cy="11950"/>
            </a:xfrm>
            <a:custGeom>
              <a:avLst/>
              <a:gdLst/>
              <a:ahLst/>
              <a:cxnLst/>
              <a:rect l="l" t="t" r="r" b="b"/>
              <a:pathLst>
                <a:path w="918" h="478" extrusionOk="0">
                  <a:moveTo>
                    <a:pt x="1" y="1"/>
                  </a:moveTo>
                  <a:lnTo>
                    <a:pt x="917" y="477"/>
                  </a:lnTo>
                  <a:lnTo>
                    <a:pt x="917" y="477"/>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69" name="Google Shape;2269;p42"/>
            <p:cNvSpPr/>
            <p:nvPr/>
          </p:nvSpPr>
          <p:spPr>
            <a:xfrm>
              <a:off x="3093725" y="1739350"/>
              <a:ext cx="11025" cy="11025"/>
            </a:xfrm>
            <a:custGeom>
              <a:avLst/>
              <a:gdLst/>
              <a:ahLst/>
              <a:cxnLst/>
              <a:rect l="l" t="t" r="r" b="b"/>
              <a:pathLst>
                <a:path w="441" h="441" extrusionOk="0">
                  <a:moveTo>
                    <a:pt x="1" y="0"/>
                  </a:moveTo>
                  <a:lnTo>
                    <a:pt x="1" y="0"/>
                  </a:lnTo>
                  <a:lnTo>
                    <a:pt x="1" y="440"/>
                  </a:lnTo>
                  <a:lnTo>
                    <a:pt x="440" y="440"/>
                  </a:lnTo>
                  <a:lnTo>
                    <a:pt x="440"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0" name="Google Shape;2270;p42"/>
            <p:cNvSpPr/>
            <p:nvPr/>
          </p:nvSpPr>
          <p:spPr>
            <a:xfrm>
              <a:off x="3368675" y="1177525"/>
              <a:ext cx="33950" cy="11950"/>
            </a:xfrm>
            <a:custGeom>
              <a:avLst/>
              <a:gdLst/>
              <a:ahLst/>
              <a:cxnLst/>
              <a:rect l="l" t="t" r="r" b="b"/>
              <a:pathLst>
                <a:path w="1358" h="478" extrusionOk="0">
                  <a:moveTo>
                    <a:pt x="1" y="1"/>
                  </a:moveTo>
                  <a:lnTo>
                    <a:pt x="917" y="477"/>
                  </a:lnTo>
                  <a:lnTo>
                    <a:pt x="1357" y="477"/>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1" name="Google Shape;2271;p42"/>
            <p:cNvSpPr/>
            <p:nvPr/>
          </p:nvSpPr>
          <p:spPr>
            <a:xfrm>
              <a:off x="3677550" y="1051975"/>
              <a:ext cx="22925" cy="22925"/>
            </a:xfrm>
            <a:custGeom>
              <a:avLst/>
              <a:gdLst/>
              <a:ahLst/>
              <a:cxnLst/>
              <a:rect l="l" t="t" r="r" b="b"/>
              <a:pathLst>
                <a:path w="917" h="917" extrusionOk="0">
                  <a:moveTo>
                    <a:pt x="0" y="0"/>
                  </a:moveTo>
                  <a:lnTo>
                    <a:pt x="0" y="0"/>
                  </a:lnTo>
                  <a:lnTo>
                    <a:pt x="477" y="0"/>
                  </a:lnTo>
                  <a:lnTo>
                    <a:pt x="917" y="917"/>
                  </a:lnTo>
                  <a:lnTo>
                    <a:pt x="917" y="917"/>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2" name="Google Shape;2272;p42"/>
            <p:cNvSpPr/>
            <p:nvPr/>
          </p:nvSpPr>
          <p:spPr>
            <a:xfrm>
              <a:off x="4250350" y="2632950"/>
              <a:ext cx="11950" cy="25"/>
            </a:xfrm>
            <a:custGeom>
              <a:avLst/>
              <a:gdLst/>
              <a:ahLst/>
              <a:cxnLst/>
              <a:rect l="l" t="t" r="r" b="b"/>
              <a:pathLst>
                <a:path w="478" h="1" extrusionOk="0">
                  <a:moveTo>
                    <a:pt x="477"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3" name="Google Shape;2273;p42"/>
            <p:cNvSpPr/>
            <p:nvPr/>
          </p:nvSpPr>
          <p:spPr>
            <a:xfrm>
              <a:off x="4353925" y="264395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4" name="Google Shape;2274;p42"/>
            <p:cNvSpPr/>
            <p:nvPr/>
          </p:nvSpPr>
          <p:spPr>
            <a:xfrm>
              <a:off x="4662775" y="2884975"/>
              <a:ext cx="22950" cy="25"/>
            </a:xfrm>
            <a:custGeom>
              <a:avLst/>
              <a:gdLst/>
              <a:ahLst/>
              <a:cxnLst/>
              <a:rect l="l" t="t" r="r" b="b"/>
              <a:pathLst>
                <a:path w="918" h="1" extrusionOk="0">
                  <a:moveTo>
                    <a:pt x="917"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5" name="Google Shape;2275;p42"/>
            <p:cNvSpPr/>
            <p:nvPr/>
          </p:nvSpPr>
          <p:spPr>
            <a:xfrm>
              <a:off x="2967250" y="2346075"/>
              <a:ext cx="22925" cy="22950"/>
            </a:xfrm>
            <a:custGeom>
              <a:avLst/>
              <a:gdLst/>
              <a:ahLst/>
              <a:cxnLst/>
              <a:rect l="l" t="t" r="r" b="b"/>
              <a:pathLst>
                <a:path w="917" h="918" extrusionOk="0">
                  <a:moveTo>
                    <a:pt x="0" y="1"/>
                  </a:moveTo>
                  <a:lnTo>
                    <a:pt x="0" y="477"/>
                  </a:lnTo>
                  <a:lnTo>
                    <a:pt x="917" y="917"/>
                  </a:lnTo>
                  <a:lnTo>
                    <a:pt x="477" y="477"/>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6" name="Google Shape;2276;p42"/>
            <p:cNvSpPr/>
            <p:nvPr/>
          </p:nvSpPr>
          <p:spPr>
            <a:xfrm>
              <a:off x="3597800" y="1108800"/>
              <a:ext cx="91675" cy="126500"/>
            </a:xfrm>
            <a:custGeom>
              <a:avLst/>
              <a:gdLst/>
              <a:ahLst/>
              <a:cxnLst/>
              <a:rect l="l" t="t" r="r" b="b"/>
              <a:pathLst>
                <a:path w="3667" h="5060" extrusionOk="0">
                  <a:moveTo>
                    <a:pt x="1" y="0"/>
                  </a:moveTo>
                  <a:lnTo>
                    <a:pt x="917" y="477"/>
                  </a:lnTo>
                  <a:lnTo>
                    <a:pt x="2274" y="917"/>
                  </a:lnTo>
                  <a:lnTo>
                    <a:pt x="1357" y="477"/>
                  </a:lnTo>
                  <a:lnTo>
                    <a:pt x="1" y="0"/>
                  </a:lnTo>
                  <a:close/>
                  <a:moveTo>
                    <a:pt x="3190" y="3666"/>
                  </a:moveTo>
                  <a:lnTo>
                    <a:pt x="3190" y="4143"/>
                  </a:lnTo>
                  <a:lnTo>
                    <a:pt x="2750" y="5059"/>
                  </a:lnTo>
                  <a:lnTo>
                    <a:pt x="3190" y="5059"/>
                  </a:lnTo>
                  <a:lnTo>
                    <a:pt x="3667" y="4143"/>
                  </a:lnTo>
                  <a:lnTo>
                    <a:pt x="3190" y="3666"/>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7" name="Google Shape;2277;p42"/>
            <p:cNvSpPr/>
            <p:nvPr/>
          </p:nvSpPr>
          <p:spPr>
            <a:xfrm>
              <a:off x="3837925" y="856750"/>
              <a:ext cx="34850" cy="34850"/>
            </a:xfrm>
            <a:custGeom>
              <a:avLst/>
              <a:gdLst/>
              <a:ahLst/>
              <a:cxnLst/>
              <a:rect l="l" t="t" r="r" b="b"/>
              <a:pathLst>
                <a:path w="1394" h="1394" extrusionOk="0">
                  <a:moveTo>
                    <a:pt x="477" y="1"/>
                  </a:moveTo>
                  <a:lnTo>
                    <a:pt x="1" y="1"/>
                  </a:lnTo>
                  <a:lnTo>
                    <a:pt x="477" y="1"/>
                  </a:lnTo>
                  <a:lnTo>
                    <a:pt x="1" y="1394"/>
                  </a:lnTo>
                  <a:lnTo>
                    <a:pt x="1394" y="1394"/>
                  </a:lnTo>
                  <a:lnTo>
                    <a:pt x="1394" y="1394"/>
                  </a:lnTo>
                  <a:lnTo>
                    <a:pt x="1" y="139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8" name="Google Shape;2278;p42"/>
            <p:cNvSpPr/>
            <p:nvPr/>
          </p:nvSpPr>
          <p:spPr>
            <a:xfrm>
              <a:off x="3769200" y="891575"/>
              <a:ext cx="11925" cy="25"/>
            </a:xfrm>
            <a:custGeom>
              <a:avLst/>
              <a:gdLst/>
              <a:ahLst/>
              <a:cxnLst/>
              <a:rect l="l" t="t" r="r" b="b"/>
              <a:pathLst>
                <a:path w="477" h="1" extrusionOk="0">
                  <a:moveTo>
                    <a:pt x="0" y="1"/>
                  </a:move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79" name="Google Shape;2279;p42"/>
            <p:cNvSpPr/>
            <p:nvPr/>
          </p:nvSpPr>
          <p:spPr>
            <a:xfrm>
              <a:off x="3895675" y="948400"/>
              <a:ext cx="11025" cy="34850"/>
            </a:xfrm>
            <a:custGeom>
              <a:avLst/>
              <a:gdLst/>
              <a:ahLst/>
              <a:cxnLst/>
              <a:rect l="l" t="t" r="r" b="b"/>
              <a:pathLst>
                <a:path w="441" h="1394" extrusionOk="0">
                  <a:moveTo>
                    <a:pt x="0" y="1"/>
                  </a:moveTo>
                  <a:lnTo>
                    <a:pt x="0" y="917"/>
                  </a:lnTo>
                  <a:lnTo>
                    <a:pt x="440" y="1394"/>
                  </a:lnTo>
                  <a:lnTo>
                    <a:pt x="440" y="917"/>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0" name="Google Shape;2280;p42"/>
            <p:cNvSpPr/>
            <p:nvPr/>
          </p:nvSpPr>
          <p:spPr>
            <a:xfrm>
              <a:off x="3700450" y="742200"/>
              <a:ext cx="34850" cy="103575"/>
            </a:xfrm>
            <a:custGeom>
              <a:avLst/>
              <a:gdLst/>
              <a:ahLst/>
              <a:cxnLst/>
              <a:rect l="l" t="t" r="r" b="b"/>
              <a:pathLst>
                <a:path w="1394" h="4143" extrusionOk="0">
                  <a:moveTo>
                    <a:pt x="1394" y="0"/>
                  </a:moveTo>
                  <a:lnTo>
                    <a:pt x="917" y="917"/>
                  </a:lnTo>
                  <a:lnTo>
                    <a:pt x="917" y="1393"/>
                  </a:lnTo>
                  <a:lnTo>
                    <a:pt x="1" y="2310"/>
                  </a:lnTo>
                  <a:lnTo>
                    <a:pt x="1" y="3226"/>
                  </a:lnTo>
                  <a:lnTo>
                    <a:pt x="1" y="3666"/>
                  </a:lnTo>
                  <a:lnTo>
                    <a:pt x="477" y="4143"/>
                  </a:lnTo>
                  <a:lnTo>
                    <a:pt x="477" y="3226"/>
                  </a:lnTo>
                  <a:lnTo>
                    <a:pt x="917" y="2310"/>
                  </a:lnTo>
                  <a:lnTo>
                    <a:pt x="1394" y="917"/>
                  </a:lnTo>
                  <a:lnTo>
                    <a:pt x="1394" y="477"/>
                  </a:lnTo>
                  <a:lnTo>
                    <a:pt x="1394"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1" name="Google Shape;2281;p42"/>
            <p:cNvSpPr/>
            <p:nvPr/>
          </p:nvSpPr>
          <p:spPr>
            <a:xfrm>
              <a:off x="1879350" y="2701675"/>
              <a:ext cx="25" cy="11025"/>
            </a:xfrm>
            <a:custGeom>
              <a:avLst/>
              <a:gdLst/>
              <a:ahLst/>
              <a:cxnLst/>
              <a:rect l="l" t="t" r="r" b="b"/>
              <a:pathLst>
                <a:path w="1" h="441" extrusionOk="0">
                  <a:moveTo>
                    <a:pt x="1" y="441"/>
                  </a:moveTo>
                  <a:lnTo>
                    <a:pt x="1" y="441"/>
                  </a:ln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2" name="Google Shape;2282;p42"/>
            <p:cNvSpPr/>
            <p:nvPr/>
          </p:nvSpPr>
          <p:spPr>
            <a:xfrm>
              <a:off x="1432100" y="2758500"/>
              <a:ext cx="22950" cy="11950"/>
            </a:xfrm>
            <a:custGeom>
              <a:avLst/>
              <a:gdLst/>
              <a:ahLst/>
              <a:cxnLst/>
              <a:rect l="l" t="t" r="r" b="b"/>
              <a:pathLst>
                <a:path w="918" h="478" extrusionOk="0">
                  <a:moveTo>
                    <a:pt x="477" y="1"/>
                  </a:moveTo>
                  <a:lnTo>
                    <a:pt x="1" y="477"/>
                  </a:lnTo>
                  <a:lnTo>
                    <a:pt x="477" y="477"/>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3" name="Google Shape;2283;p42"/>
            <p:cNvSpPr/>
            <p:nvPr/>
          </p:nvSpPr>
          <p:spPr>
            <a:xfrm>
              <a:off x="1902275" y="2689775"/>
              <a:ext cx="11025" cy="11925"/>
            </a:xfrm>
            <a:custGeom>
              <a:avLst/>
              <a:gdLst/>
              <a:ahLst/>
              <a:cxnLst/>
              <a:rect l="l" t="t" r="r" b="b"/>
              <a:pathLst>
                <a:path w="441" h="477" extrusionOk="0">
                  <a:moveTo>
                    <a:pt x="440" y="477"/>
                  </a:moveTo>
                  <a:lnTo>
                    <a:pt x="440" y="477"/>
                  </a:ln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4" name="Google Shape;2284;p42"/>
            <p:cNvSpPr/>
            <p:nvPr/>
          </p:nvSpPr>
          <p:spPr>
            <a:xfrm>
              <a:off x="1398200" y="2701675"/>
              <a:ext cx="22925" cy="11025"/>
            </a:xfrm>
            <a:custGeom>
              <a:avLst/>
              <a:gdLst/>
              <a:ahLst/>
              <a:cxnLst/>
              <a:rect l="l" t="t" r="r" b="b"/>
              <a:pathLst>
                <a:path w="917" h="441" extrusionOk="0">
                  <a:moveTo>
                    <a:pt x="0" y="1"/>
                  </a:moveTo>
                  <a:lnTo>
                    <a:pt x="0" y="1"/>
                  </a:lnTo>
                  <a:lnTo>
                    <a:pt x="440" y="1"/>
                  </a:lnTo>
                  <a:lnTo>
                    <a:pt x="917" y="441"/>
                  </a:lnTo>
                  <a:lnTo>
                    <a:pt x="917" y="44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5" name="Google Shape;2285;p42"/>
            <p:cNvSpPr/>
            <p:nvPr/>
          </p:nvSpPr>
          <p:spPr>
            <a:xfrm>
              <a:off x="3574900" y="1097800"/>
              <a:ext cx="11025" cy="11025"/>
            </a:xfrm>
            <a:custGeom>
              <a:avLst/>
              <a:gdLst/>
              <a:ahLst/>
              <a:cxnLst/>
              <a:rect l="l" t="t" r="r" b="b"/>
              <a:pathLst>
                <a:path w="441" h="441" extrusionOk="0">
                  <a:moveTo>
                    <a:pt x="0" y="0"/>
                  </a:moveTo>
                  <a:lnTo>
                    <a:pt x="0" y="0"/>
                  </a:lnTo>
                  <a:lnTo>
                    <a:pt x="44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6" name="Google Shape;2286;p42"/>
            <p:cNvSpPr/>
            <p:nvPr/>
          </p:nvSpPr>
          <p:spPr>
            <a:xfrm>
              <a:off x="5385000" y="322867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7" name="Google Shape;2287;p42"/>
            <p:cNvSpPr/>
            <p:nvPr/>
          </p:nvSpPr>
          <p:spPr>
            <a:xfrm>
              <a:off x="1718975" y="3148025"/>
              <a:ext cx="25" cy="25"/>
            </a:xfrm>
            <a:custGeom>
              <a:avLst/>
              <a:gdLst/>
              <a:ahLst/>
              <a:cxnLst/>
              <a:rect l="l" t="t" r="r" b="b"/>
              <a:pathLst>
                <a:path w="1" h="1" extrusionOk="0">
                  <a:moveTo>
                    <a:pt x="0" y="0"/>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8" name="Google Shape;2288;p42"/>
            <p:cNvSpPr/>
            <p:nvPr/>
          </p:nvSpPr>
          <p:spPr>
            <a:xfrm>
              <a:off x="1180075" y="2895975"/>
              <a:ext cx="57750" cy="22950"/>
            </a:xfrm>
            <a:custGeom>
              <a:avLst/>
              <a:gdLst/>
              <a:ahLst/>
              <a:cxnLst/>
              <a:rect l="l" t="t" r="r" b="b"/>
              <a:pathLst>
                <a:path w="2310" h="918" extrusionOk="0">
                  <a:moveTo>
                    <a:pt x="477" y="1"/>
                  </a:moveTo>
                  <a:lnTo>
                    <a:pt x="0" y="477"/>
                  </a:lnTo>
                  <a:lnTo>
                    <a:pt x="477" y="477"/>
                  </a:lnTo>
                  <a:lnTo>
                    <a:pt x="917" y="917"/>
                  </a:lnTo>
                  <a:lnTo>
                    <a:pt x="2310" y="917"/>
                  </a:lnTo>
                  <a:lnTo>
                    <a:pt x="1833" y="477"/>
                  </a:lnTo>
                  <a:lnTo>
                    <a:pt x="917" y="477"/>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89" name="Google Shape;2289;p42"/>
            <p:cNvSpPr/>
            <p:nvPr/>
          </p:nvSpPr>
          <p:spPr>
            <a:xfrm>
              <a:off x="1867450" y="2712675"/>
              <a:ext cx="25" cy="11950"/>
            </a:xfrm>
            <a:custGeom>
              <a:avLst/>
              <a:gdLst/>
              <a:ahLst/>
              <a:cxnLst/>
              <a:rect l="l" t="t" r="r" b="b"/>
              <a:pathLst>
                <a:path w="1" h="478" extrusionOk="0">
                  <a:moveTo>
                    <a:pt x="0" y="477"/>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0" name="Google Shape;2290;p42"/>
            <p:cNvSpPr/>
            <p:nvPr/>
          </p:nvSpPr>
          <p:spPr>
            <a:xfrm>
              <a:off x="1500850" y="2816250"/>
              <a:ext cx="11925" cy="11025"/>
            </a:xfrm>
            <a:custGeom>
              <a:avLst/>
              <a:gdLst/>
              <a:ahLst/>
              <a:cxnLst/>
              <a:rect l="l" t="t" r="r" b="b"/>
              <a:pathLst>
                <a:path w="477" h="441" extrusionOk="0">
                  <a:moveTo>
                    <a:pt x="0" y="0"/>
                  </a:moveTo>
                  <a:lnTo>
                    <a:pt x="477" y="44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1" name="Google Shape;2291;p42"/>
            <p:cNvSpPr/>
            <p:nvPr/>
          </p:nvSpPr>
          <p:spPr>
            <a:xfrm>
              <a:off x="3929575" y="1097800"/>
              <a:ext cx="11950" cy="25"/>
            </a:xfrm>
            <a:custGeom>
              <a:avLst/>
              <a:gdLst/>
              <a:ahLst/>
              <a:cxnLst/>
              <a:rect l="l" t="t" r="r" b="b"/>
              <a:pathLst>
                <a:path w="478" h="1" extrusionOk="0">
                  <a:moveTo>
                    <a:pt x="477" y="0"/>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2" name="Google Shape;2292;p42"/>
            <p:cNvSpPr/>
            <p:nvPr/>
          </p:nvSpPr>
          <p:spPr>
            <a:xfrm>
              <a:off x="4135800" y="1624775"/>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3" name="Google Shape;2293;p42"/>
            <p:cNvSpPr/>
            <p:nvPr/>
          </p:nvSpPr>
          <p:spPr>
            <a:xfrm>
              <a:off x="4067050" y="1441475"/>
              <a:ext cx="11950" cy="11025"/>
            </a:xfrm>
            <a:custGeom>
              <a:avLst/>
              <a:gdLst/>
              <a:ahLst/>
              <a:cxnLst/>
              <a:rect l="l" t="t" r="r" b="b"/>
              <a:pathLst>
                <a:path w="478" h="441" extrusionOk="0">
                  <a:moveTo>
                    <a:pt x="1" y="1"/>
                  </a:moveTo>
                  <a:lnTo>
                    <a:pt x="1" y="441"/>
                  </a:lnTo>
                  <a:lnTo>
                    <a:pt x="477" y="44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4" name="Google Shape;2294;p42"/>
            <p:cNvSpPr/>
            <p:nvPr/>
          </p:nvSpPr>
          <p:spPr>
            <a:xfrm>
              <a:off x="3906675" y="100615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5" name="Google Shape;2295;p42"/>
            <p:cNvSpPr/>
            <p:nvPr/>
          </p:nvSpPr>
          <p:spPr>
            <a:xfrm>
              <a:off x="4078975" y="1372750"/>
              <a:ext cx="25" cy="11025"/>
            </a:xfrm>
            <a:custGeom>
              <a:avLst/>
              <a:gdLst/>
              <a:ahLst/>
              <a:cxnLst/>
              <a:rect l="l" t="t" r="r" b="b"/>
              <a:pathLst>
                <a:path w="1" h="441" extrusionOk="0">
                  <a:moveTo>
                    <a:pt x="0" y="0"/>
                  </a:moveTo>
                  <a:lnTo>
                    <a:pt x="0" y="0"/>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6" name="Google Shape;2296;p42"/>
            <p:cNvSpPr/>
            <p:nvPr/>
          </p:nvSpPr>
          <p:spPr>
            <a:xfrm>
              <a:off x="4777350" y="1383750"/>
              <a:ext cx="91675" cy="34850"/>
            </a:xfrm>
            <a:custGeom>
              <a:avLst/>
              <a:gdLst/>
              <a:ahLst/>
              <a:cxnLst/>
              <a:rect l="l" t="t" r="r" b="b"/>
              <a:pathLst>
                <a:path w="3667" h="1394" extrusionOk="0">
                  <a:moveTo>
                    <a:pt x="2310" y="0"/>
                  </a:moveTo>
                  <a:lnTo>
                    <a:pt x="0" y="917"/>
                  </a:lnTo>
                  <a:lnTo>
                    <a:pt x="917" y="1393"/>
                  </a:lnTo>
                  <a:lnTo>
                    <a:pt x="1833" y="1393"/>
                  </a:lnTo>
                  <a:lnTo>
                    <a:pt x="2310" y="917"/>
                  </a:lnTo>
                  <a:lnTo>
                    <a:pt x="3666" y="1393"/>
                  </a:lnTo>
                  <a:lnTo>
                    <a:pt x="3666" y="1393"/>
                  </a:lnTo>
                  <a:lnTo>
                    <a:pt x="2750" y="477"/>
                  </a:lnTo>
                  <a:lnTo>
                    <a:pt x="231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7" name="Google Shape;2297;p42"/>
            <p:cNvSpPr/>
            <p:nvPr/>
          </p:nvSpPr>
          <p:spPr>
            <a:xfrm>
              <a:off x="4193525" y="1887825"/>
              <a:ext cx="11025" cy="11950"/>
            </a:xfrm>
            <a:custGeom>
              <a:avLst/>
              <a:gdLst/>
              <a:ahLst/>
              <a:cxnLst/>
              <a:rect l="l" t="t" r="r" b="b"/>
              <a:pathLst>
                <a:path w="441" h="478" extrusionOk="0">
                  <a:moveTo>
                    <a:pt x="1" y="477"/>
                  </a:moveTo>
                  <a:lnTo>
                    <a:pt x="441" y="0"/>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8" name="Google Shape;2298;p42"/>
            <p:cNvSpPr/>
            <p:nvPr/>
          </p:nvSpPr>
          <p:spPr>
            <a:xfrm>
              <a:off x="4101875" y="1533125"/>
              <a:ext cx="11025" cy="25"/>
            </a:xfrm>
            <a:custGeom>
              <a:avLst/>
              <a:gdLst/>
              <a:ahLst/>
              <a:cxnLst/>
              <a:rect l="l" t="t" r="r" b="b"/>
              <a:pathLst>
                <a:path w="441" h="1" extrusionOk="0">
                  <a:moveTo>
                    <a:pt x="44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299" name="Google Shape;2299;p42"/>
            <p:cNvSpPr/>
            <p:nvPr/>
          </p:nvSpPr>
          <p:spPr>
            <a:xfrm>
              <a:off x="4319100" y="4591525"/>
              <a:ext cx="11925" cy="11925"/>
            </a:xfrm>
            <a:custGeom>
              <a:avLst/>
              <a:gdLst/>
              <a:ahLst/>
              <a:cxnLst/>
              <a:rect l="l" t="t" r="r" b="b"/>
              <a:pathLst>
                <a:path w="477" h="477" extrusionOk="0">
                  <a:moveTo>
                    <a:pt x="477" y="0"/>
                  </a:moveTo>
                  <a:lnTo>
                    <a:pt x="477" y="0"/>
                  </a:ln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0" name="Google Shape;2300;p42"/>
            <p:cNvSpPr/>
            <p:nvPr/>
          </p:nvSpPr>
          <p:spPr>
            <a:xfrm>
              <a:off x="4571125" y="4007700"/>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1" name="Google Shape;2301;p42"/>
            <p:cNvSpPr/>
            <p:nvPr/>
          </p:nvSpPr>
          <p:spPr>
            <a:xfrm>
              <a:off x="3998325" y="4305575"/>
              <a:ext cx="25" cy="11025"/>
            </a:xfrm>
            <a:custGeom>
              <a:avLst/>
              <a:gdLst/>
              <a:ahLst/>
              <a:cxnLst/>
              <a:rect l="l" t="t" r="r" b="b"/>
              <a:pathLst>
                <a:path w="1" h="441" extrusionOk="0">
                  <a:moveTo>
                    <a:pt x="0" y="440"/>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2" name="Google Shape;2302;p42"/>
            <p:cNvSpPr/>
            <p:nvPr/>
          </p:nvSpPr>
          <p:spPr>
            <a:xfrm>
              <a:off x="4250350" y="4614425"/>
              <a:ext cx="22950" cy="25"/>
            </a:xfrm>
            <a:custGeom>
              <a:avLst/>
              <a:gdLst/>
              <a:ahLst/>
              <a:cxnLst/>
              <a:rect l="l" t="t" r="r" b="b"/>
              <a:pathLst>
                <a:path w="918" h="1" extrusionOk="0">
                  <a:moveTo>
                    <a:pt x="477" y="1"/>
                  </a:moveTo>
                  <a:lnTo>
                    <a:pt x="1" y="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3" name="Google Shape;2303;p42"/>
            <p:cNvSpPr/>
            <p:nvPr/>
          </p:nvSpPr>
          <p:spPr>
            <a:xfrm>
              <a:off x="4296175" y="3641100"/>
              <a:ext cx="57775" cy="45850"/>
            </a:xfrm>
            <a:custGeom>
              <a:avLst/>
              <a:gdLst/>
              <a:ahLst/>
              <a:cxnLst/>
              <a:rect l="l" t="t" r="r" b="b"/>
              <a:pathLst>
                <a:path w="2311" h="1834" extrusionOk="0">
                  <a:moveTo>
                    <a:pt x="1394" y="917"/>
                  </a:moveTo>
                  <a:lnTo>
                    <a:pt x="1834" y="440"/>
                  </a:lnTo>
                  <a:lnTo>
                    <a:pt x="2310" y="1"/>
                  </a:lnTo>
                  <a:lnTo>
                    <a:pt x="2310" y="1"/>
                  </a:lnTo>
                  <a:lnTo>
                    <a:pt x="1834" y="440"/>
                  </a:lnTo>
                  <a:lnTo>
                    <a:pt x="1394" y="917"/>
                  </a:lnTo>
                  <a:lnTo>
                    <a:pt x="1" y="1834"/>
                  </a:lnTo>
                  <a:lnTo>
                    <a:pt x="1" y="183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4" name="Google Shape;2304;p42"/>
            <p:cNvSpPr/>
            <p:nvPr/>
          </p:nvSpPr>
          <p:spPr>
            <a:xfrm>
              <a:off x="4433650" y="3664025"/>
              <a:ext cx="22950" cy="11000"/>
            </a:xfrm>
            <a:custGeom>
              <a:avLst/>
              <a:gdLst/>
              <a:ahLst/>
              <a:cxnLst/>
              <a:rect l="l" t="t" r="r" b="b"/>
              <a:pathLst>
                <a:path w="918" h="440" extrusionOk="0">
                  <a:moveTo>
                    <a:pt x="477" y="0"/>
                  </a:moveTo>
                  <a:lnTo>
                    <a:pt x="917" y="0"/>
                  </a:lnTo>
                  <a:lnTo>
                    <a:pt x="917" y="0"/>
                  </a:lnTo>
                  <a:lnTo>
                    <a:pt x="477" y="0"/>
                  </a:ln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5" name="Google Shape;2305;p42"/>
            <p:cNvSpPr/>
            <p:nvPr/>
          </p:nvSpPr>
          <p:spPr>
            <a:xfrm>
              <a:off x="4525300" y="3697925"/>
              <a:ext cx="11950" cy="25"/>
            </a:xfrm>
            <a:custGeom>
              <a:avLst/>
              <a:gdLst/>
              <a:ahLst/>
              <a:cxnLst/>
              <a:rect l="l" t="t" r="r" b="b"/>
              <a:pathLst>
                <a:path w="478" h="1" extrusionOk="0">
                  <a:moveTo>
                    <a:pt x="477" y="0"/>
                  </a:moveTo>
                  <a:lnTo>
                    <a:pt x="477" y="0"/>
                  </a:ln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6" name="Google Shape;2306;p42"/>
            <p:cNvSpPr/>
            <p:nvPr/>
          </p:nvSpPr>
          <p:spPr>
            <a:xfrm>
              <a:off x="4583050" y="3812475"/>
              <a:ext cx="22925" cy="25"/>
            </a:xfrm>
            <a:custGeom>
              <a:avLst/>
              <a:gdLst/>
              <a:ahLst/>
              <a:cxnLst/>
              <a:rect l="l" t="t" r="r" b="b"/>
              <a:pathLst>
                <a:path w="917" h="1" extrusionOk="0">
                  <a:moveTo>
                    <a:pt x="440" y="1"/>
                  </a:moveTo>
                  <a:lnTo>
                    <a:pt x="917" y="1"/>
                  </a:lnTo>
                  <a:lnTo>
                    <a:pt x="440" y="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7" name="Google Shape;2307;p42"/>
            <p:cNvSpPr/>
            <p:nvPr/>
          </p:nvSpPr>
          <p:spPr>
            <a:xfrm>
              <a:off x="4262275" y="3675000"/>
              <a:ext cx="11025" cy="25"/>
            </a:xfrm>
            <a:custGeom>
              <a:avLst/>
              <a:gdLst/>
              <a:ahLst/>
              <a:cxnLst/>
              <a:rect l="l" t="t" r="r" b="b"/>
              <a:pathLst>
                <a:path w="441" h="1" extrusionOk="0">
                  <a:moveTo>
                    <a:pt x="0" y="1"/>
                  </a:moveTo>
                  <a:lnTo>
                    <a:pt x="0" y="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8" name="Google Shape;2308;p42"/>
            <p:cNvSpPr/>
            <p:nvPr/>
          </p:nvSpPr>
          <p:spPr>
            <a:xfrm>
              <a:off x="4433650" y="4499875"/>
              <a:ext cx="11950" cy="11925"/>
            </a:xfrm>
            <a:custGeom>
              <a:avLst/>
              <a:gdLst/>
              <a:ahLst/>
              <a:cxnLst/>
              <a:rect l="l" t="t" r="r" b="b"/>
              <a:pathLst>
                <a:path w="478" h="477" extrusionOk="0">
                  <a:moveTo>
                    <a:pt x="477" y="0"/>
                  </a:moveTo>
                  <a:lnTo>
                    <a:pt x="477" y="0"/>
                  </a:ln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09" name="Google Shape;2309;p42"/>
            <p:cNvSpPr/>
            <p:nvPr/>
          </p:nvSpPr>
          <p:spPr>
            <a:xfrm>
              <a:off x="4502400" y="3664025"/>
              <a:ext cx="25" cy="22925"/>
            </a:xfrm>
            <a:custGeom>
              <a:avLst/>
              <a:gdLst/>
              <a:ahLst/>
              <a:cxnLst/>
              <a:rect l="l" t="t" r="r" b="b"/>
              <a:pathLst>
                <a:path w="1" h="917" extrusionOk="0">
                  <a:moveTo>
                    <a:pt x="0" y="0"/>
                  </a:moveTo>
                  <a:lnTo>
                    <a:pt x="0" y="0"/>
                  </a:lnTo>
                  <a:lnTo>
                    <a:pt x="0" y="917"/>
                  </a:lnTo>
                  <a:lnTo>
                    <a:pt x="0"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0" name="Google Shape;2310;p42"/>
            <p:cNvSpPr/>
            <p:nvPr/>
          </p:nvSpPr>
          <p:spPr>
            <a:xfrm>
              <a:off x="4376825" y="4591525"/>
              <a:ext cx="11025" cy="25"/>
            </a:xfrm>
            <a:custGeom>
              <a:avLst/>
              <a:gdLst/>
              <a:ahLst/>
              <a:cxnLst/>
              <a:rect l="l" t="t" r="r" b="b"/>
              <a:pathLst>
                <a:path w="441" h="1" extrusionOk="0">
                  <a:moveTo>
                    <a:pt x="1" y="0"/>
                  </a:moveTo>
                  <a:lnTo>
                    <a:pt x="1" y="0"/>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1" name="Google Shape;2311;p42"/>
            <p:cNvSpPr/>
            <p:nvPr/>
          </p:nvSpPr>
          <p:spPr>
            <a:xfrm>
              <a:off x="4399750" y="4545700"/>
              <a:ext cx="25" cy="25"/>
            </a:xfrm>
            <a:custGeom>
              <a:avLst/>
              <a:gdLst/>
              <a:ahLst/>
              <a:cxnLst/>
              <a:rect l="l" t="t" r="r" b="b"/>
              <a:pathLst>
                <a:path w="1" h="1" extrusionOk="0">
                  <a:moveTo>
                    <a:pt x="0" y="0"/>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2" name="Google Shape;2312;p42"/>
            <p:cNvSpPr/>
            <p:nvPr/>
          </p:nvSpPr>
          <p:spPr>
            <a:xfrm>
              <a:off x="5418900" y="3468800"/>
              <a:ext cx="45850" cy="25"/>
            </a:xfrm>
            <a:custGeom>
              <a:avLst/>
              <a:gdLst/>
              <a:ahLst/>
              <a:cxnLst/>
              <a:rect l="l" t="t" r="r" b="b"/>
              <a:pathLst>
                <a:path w="1834" h="1" extrusionOk="0">
                  <a:moveTo>
                    <a:pt x="0" y="0"/>
                  </a:moveTo>
                  <a:lnTo>
                    <a:pt x="917" y="0"/>
                  </a:lnTo>
                  <a:lnTo>
                    <a:pt x="1833" y="0"/>
                  </a:lnTo>
                  <a:lnTo>
                    <a:pt x="1833"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3" name="Google Shape;2313;p42"/>
            <p:cNvSpPr/>
            <p:nvPr/>
          </p:nvSpPr>
          <p:spPr>
            <a:xfrm>
              <a:off x="4147700" y="4637350"/>
              <a:ext cx="25" cy="25"/>
            </a:xfrm>
            <a:custGeom>
              <a:avLst/>
              <a:gdLst/>
              <a:ahLst/>
              <a:cxnLst/>
              <a:rect l="l" t="t" r="r" b="b"/>
              <a:pathLst>
                <a:path w="1" h="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4" name="Google Shape;2314;p42"/>
            <p:cNvSpPr/>
            <p:nvPr/>
          </p:nvSpPr>
          <p:spPr>
            <a:xfrm>
              <a:off x="4204525" y="4603425"/>
              <a:ext cx="11950" cy="25"/>
            </a:xfrm>
            <a:custGeom>
              <a:avLst/>
              <a:gdLst/>
              <a:ahLst/>
              <a:cxnLst/>
              <a:rect l="l" t="t" r="r" b="b"/>
              <a:pathLst>
                <a:path w="478" h="1" extrusionOk="0">
                  <a:moveTo>
                    <a:pt x="477"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5" name="Google Shape;2315;p42"/>
            <p:cNvSpPr/>
            <p:nvPr/>
          </p:nvSpPr>
          <p:spPr>
            <a:xfrm>
              <a:off x="4422650" y="4591525"/>
              <a:ext cx="11025" cy="11925"/>
            </a:xfrm>
            <a:custGeom>
              <a:avLst/>
              <a:gdLst/>
              <a:ahLst/>
              <a:cxnLst/>
              <a:rect l="l" t="t" r="r" b="b"/>
              <a:pathLst>
                <a:path w="441" h="477" extrusionOk="0">
                  <a:moveTo>
                    <a:pt x="441" y="0"/>
                  </a:moveTo>
                  <a:lnTo>
                    <a:pt x="441" y="0"/>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6" name="Google Shape;2316;p42"/>
            <p:cNvSpPr/>
            <p:nvPr/>
          </p:nvSpPr>
          <p:spPr>
            <a:xfrm>
              <a:off x="4410750" y="4649250"/>
              <a:ext cx="25" cy="11025"/>
            </a:xfrm>
            <a:custGeom>
              <a:avLst/>
              <a:gdLst/>
              <a:ahLst/>
              <a:cxnLst/>
              <a:rect l="l" t="t" r="r" b="b"/>
              <a:pathLst>
                <a:path w="1" h="441" extrusionOk="0">
                  <a:moveTo>
                    <a:pt x="0" y="1"/>
                  </a:moveTo>
                  <a:lnTo>
                    <a:pt x="0" y="1"/>
                  </a:ln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7" name="Google Shape;2317;p42"/>
            <p:cNvSpPr/>
            <p:nvPr/>
          </p:nvSpPr>
          <p:spPr>
            <a:xfrm>
              <a:off x="4422650" y="4614425"/>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8" name="Google Shape;2318;p42"/>
            <p:cNvSpPr/>
            <p:nvPr/>
          </p:nvSpPr>
          <p:spPr>
            <a:xfrm>
              <a:off x="3804025" y="485547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19" name="Google Shape;2319;p42"/>
            <p:cNvSpPr/>
            <p:nvPr/>
          </p:nvSpPr>
          <p:spPr>
            <a:xfrm>
              <a:off x="5258500" y="3228675"/>
              <a:ext cx="22950" cy="11025"/>
            </a:xfrm>
            <a:custGeom>
              <a:avLst/>
              <a:gdLst/>
              <a:ahLst/>
              <a:cxnLst/>
              <a:rect l="l" t="t" r="r" b="b"/>
              <a:pathLst>
                <a:path w="918" h="441" extrusionOk="0">
                  <a:moveTo>
                    <a:pt x="917" y="0"/>
                  </a:moveTo>
                  <a:lnTo>
                    <a:pt x="917" y="0"/>
                  </a:ln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0" name="Google Shape;2320;p42"/>
            <p:cNvSpPr/>
            <p:nvPr/>
          </p:nvSpPr>
          <p:spPr>
            <a:xfrm>
              <a:off x="5212675" y="3216750"/>
              <a:ext cx="22950" cy="22950"/>
            </a:xfrm>
            <a:custGeom>
              <a:avLst/>
              <a:gdLst/>
              <a:ahLst/>
              <a:cxnLst/>
              <a:rect l="l" t="t" r="r" b="b"/>
              <a:pathLst>
                <a:path w="918" h="918" extrusionOk="0">
                  <a:moveTo>
                    <a:pt x="917" y="477"/>
                  </a:moveTo>
                  <a:lnTo>
                    <a:pt x="917" y="1"/>
                  </a:lnTo>
                  <a:lnTo>
                    <a:pt x="917" y="1"/>
                  </a:lnTo>
                  <a:lnTo>
                    <a:pt x="917" y="477"/>
                  </a:lnTo>
                  <a:lnTo>
                    <a:pt x="1" y="917"/>
                  </a:lnTo>
                  <a:lnTo>
                    <a:pt x="1"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1" name="Google Shape;2321;p42"/>
            <p:cNvSpPr/>
            <p:nvPr/>
          </p:nvSpPr>
          <p:spPr>
            <a:xfrm>
              <a:off x="5110025" y="3193850"/>
              <a:ext cx="22950" cy="45850"/>
            </a:xfrm>
            <a:custGeom>
              <a:avLst/>
              <a:gdLst/>
              <a:ahLst/>
              <a:cxnLst/>
              <a:rect l="l" t="t" r="r" b="b"/>
              <a:pathLst>
                <a:path w="918" h="1834" extrusionOk="0">
                  <a:moveTo>
                    <a:pt x="917" y="0"/>
                  </a:moveTo>
                  <a:lnTo>
                    <a:pt x="1" y="917"/>
                  </a:lnTo>
                  <a:lnTo>
                    <a:pt x="1" y="1833"/>
                  </a:lnTo>
                  <a:lnTo>
                    <a:pt x="441" y="91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2" name="Google Shape;2322;p42"/>
            <p:cNvSpPr/>
            <p:nvPr/>
          </p:nvSpPr>
          <p:spPr>
            <a:xfrm>
              <a:off x="5064200" y="3228675"/>
              <a:ext cx="11025" cy="11025"/>
            </a:xfrm>
            <a:custGeom>
              <a:avLst/>
              <a:gdLst/>
              <a:ahLst/>
              <a:cxnLst/>
              <a:rect l="l" t="t" r="r" b="b"/>
              <a:pathLst>
                <a:path w="441" h="441" extrusionOk="0">
                  <a:moveTo>
                    <a:pt x="441" y="0"/>
                  </a:moveTo>
                  <a:lnTo>
                    <a:pt x="441" y="0"/>
                  </a:ln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3" name="Google Shape;2323;p42"/>
            <p:cNvSpPr/>
            <p:nvPr/>
          </p:nvSpPr>
          <p:spPr>
            <a:xfrm>
              <a:off x="5430825" y="3228675"/>
              <a:ext cx="11000" cy="11025"/>
            </a:xfrm>
            <a:custGeom>
              <a:avLst/>
              <a:gdLst/>
              <a:ahLst/>
              <a:cxnLst/>
              <a:rect l="l" t="t" r="r" b="b"/>
              <a:pathLst>
                <a:path w="440" h="441" extrusionOk="0">
                  <a:moveTo>
                    <a:pt x="440" y="0"/>
                  </a:moveTo>
                  <a:lnTo>
                    <a:pt x="440" y="0"/>
                  </a:lnTo>
                  <a:lnTo>
                    <a:pt x="0" y="440"/>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4" name="Google Shape;2324;p42"/>
            <p:cNvSpPr/>
            <p:nvPr/>
          </p:nvSpPr>
          <p:spPr>
            <a:xfrm>
              <a:off x="5018375" y="3228675"/>
              <a:ext cx="33950" cy="25"/>
            </a:xfrm>
            <a:custGeom>
              <a:avLst/>
              <a:gdLst/>
              <a:ahLst/>
              <a:cxnLst/>
              <a:rect l="l" t="t" r="r" b="b"/>
              <a:pathLst>
                <a:path w="1358" h="1" extrusionOk="0">
                  <a:moveTo>
                    <a:pt x="1357" y="0"/>
                  </a:moveTo>
                  <a:lnTo>
                    <a:pt x="1357" y="0"/>
                  </a:lnTo>
                  <a:lnTo>
                    <a:pt x="917" y="0"/>
                  </a:lnTo>
                  <a:lnTo>
                    <a:pt x="1"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5" name="Google Shape;2325;p42"/>
            <p:cNvSpPr/>
            <p:nvPr/>
          </p:nvSpPr>
          <p:spPr>
            <a:xfrm>
              <a:off x="5430825" y="3308400"/>
              <a:ext cx="11000" cy="25"/>
            </a:xfrm>
            <a:custGeom>
              <a:avLst/>
              <a:gdLst/>
              <a:ahLst/>
              <a:cxnLst/>
              <a:rect l="l" t="t" r="r" b="b"/>
              <a:pathLst>
                <a:path w="440" h="1" extrusionOk="0">
                  <a:moveTo>
                    <a:pt x="440" y="1"/>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6" name="Google Shape;2326;p42"/>
            <p:cNvSpPr/>
            <p:nvPr/>
          </p:nvSpPr>
          <p:spPr>
            <a:xfrm>
              <a:off x="5304325" y="3216750"/>
              <a:ext cx="34875" cy="11950"/>
            </a:xfrm>
            <a:custGeom>
              <a:avLst/>
              <a:gdLst/>
              <a:ahLst/>
              <a:cxnLst/>
              <a:rect l="l" t="t" r="r" b="b"/>
              <a:pathLst>
                <a:path w="1395" h="478" extrusionOk="0">
                  <a:moveTo>
                    <a:pt x="478" y="1"/>
                  </a:moveTo>
                  <a:lnTo>
                    <a:pt x="1394" y="1"/>
                  </a:lnTo>
                  <a:lnTo>
                    <a:pt x="1394" y="1"/>
                  </a:lnTo>
                  <a:lnTo>
                    <a:pt x="1394" y="1"/>
                  </a:lnTo>
                  <a:lnTo>
                    <a:pt x="478" y="1"/>
                  </a:lnTo>
                  <a:lnTo>
                    <a:pt x="478" y="477"/>
                  </a:lnTo>
                  <a:lnTo>
                    <a:pt x="1" y="477"/>
                  </a:lnTo>
                  <a:lnTo>
                    <a:pt x="478"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7" name="Google Shape;2327;p42"/>
            <p:cNvSpPr/>
            <p:nvPr/>
          </p:nvSpPr>
          <p:spPr>
            <a:xfrm>
              <a:off x="5362075" y="3228675"/>
              <a:ext cx="25" cy="11025"/>
            </a:xfrm>
            <a:custGeom>
              <a:avLst/>
              <a:gdLst/>
              <a:ahLst/>
              <a:cxnLst/>
              <a:rect l="l" t="t" r="r" b="b"/>
              <a:pathLst>
                <a:path w="1" h="441" extrusionOk="0">
                  <a:moveTo>
                    <a:pt x="1" y="0"/>
                  </a:moveTo>
                  <a:lnTo>
                    <a:pt x="1" y="0"/>
                  </a:ln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8" name="Google Shape;2328;p42"/>
            <p:cNvSpPr/>
            <p:nvPr/>
          </p:nvSpPr>
          <p:spPr>
            <a:xfrm>
              <a:off x="4433650" y="3251575"/>
              <a:ext cx="25" cy="11025"/>
            </a:xfrm>
            <a:custGeom>
              <a:avLst/>
              <a:gdLst/>
              <a:ahLst/>
              <a:cxnLst/>
              <a:rect l="l" t="t" r="r" b="b"/>
              <a:pathLst>
                <a:path w="1" h="441" extrusionOk="0">
                  <a:moveTo>
                    <a:pt x="1" y="44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29" name="Google Shape;2329;p42"/>
            <p:cNvSpPr/>
            <p:nvPr/>
          </p:nvSpPr>
          <p:spPr>
            <a:xfrm>
              <a:off x="3998325" y="327450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0" name="Google Shape;2330;p42"/>
            <p:cNvSpPr/>
            <p:nvPr/>
          </p:nvSpPr>
          <p:spPr>
            <a:xfrm>
              <a:off x="4560125" y="3239675"/>
              <a:ext cx="25" cy="25"/>
            </a:xfrm>
            <a:custGeom>
              <a:avLst/>
              <a:gdLst/>
              <a:ahLst/>
              <a:cxnLst/>
              <a:rect l="l" t="t" r="r" b="b"/>
              <a:pathLst>
                <a:path w="1" h="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1" name="Google Shape;2331;p42"/>
            <p:cNvSpPr/>
            <p:nvPr/>
          </p:nvSpPr>
          <p:spPr>
            <a:xfrm>
              <a:off x="4387825" y="3239675"/>
              <a:ext cx="25" cy="11925"/>
            </a:xfrm>
            <a:custGeom>
              <a:avLst/>
              <a:gdLst/>
              <a:ahLst/>
              <a:cxnLst/>
              <a:rect l="l" t="t" r="r" b="b"/>
              <a:pathLst>
                <a:path w="1" h="477" extrusionOk="0">
                  <a:moveTo>
                    <a:pt x="1" y="477"/>
                  </a:moveTo>
                  <a:lnTo>
                    <a:pt x="1" y="477"/>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2" name="Google Shape;2332;p42"/>
            <p:cNvSpPr/>
            <p:nvPr/>
          </p:nvSpPr>
          <p:spPr>
            <a:xfrm>
              <a:off x="4067050" y="3216750"/>
              <a:ext cx="11950" cy="25"/>
            </a:xfrm>
            <a:custGeom>
              <a:avLst/>
              <a:gdLst/>
              <a:ahLst/>
              <a:cxnLst/>
              <a:rect l="l" t="t" r="r" b="b"/>
              <a:pathLst>
                <a:path w="478" h="1" extrusionOk="0">
                  <a:moveTo>
                    <a:pt x="1" y="1"/>
                  </a:move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3" name="Google Shape;2333;p42"/>
            <p:cNvSpPr/>
            <p:nvPr/>
          </p:nvSpPr>
          <p:spPr>
            <a:xfrm>
              <a:off x="4697600" y="3068275"/>
              <a:ext cx="33950" cy="11025"/>
            </a:xfrm>
            <a:custGeom>
              <a:avLst/>
              <a:gdLst/>
              <a:ahLst/>
              <a:cxnLst/>
              <a:rect l="l" t="t" r="r" b="b"/>
              <a:pathLst>
                <a:path w="1358" h="441" extrusionOk="0">
                  <a:moveTo>
                    <a:pt x="917" y="1"/>
                  </a:moveTo>
                  <a:lnTo>
                    <a:pt x="1" y="441"/>
                  </a:lnTo>
                  <a:lnTo>
                    <a:pt x="1" y="441"/>
                  </a:lnTo>
                  <a:lnTo>
                    <a:pt x="135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4" name="Google Shape;2334;p42"/>
            <p:cNvSpPr/>
            <p:nvPr/>
          </p:nvSpPr>
          <p:spPr>
            <a:xfrm>
              <a:off x="4789250" y="3045375"/>
              <a:ext cx="22950" cy="22925"/>
            </a:xfrm>
            <a:custGeom>
              <a:avLst/>
              <a:gdLst/>
              <a:ahLst/>
              <a:cxnLst/>
              <a:rect l="l" t="t" r="r" b="b"/>
              <a:pathLst>
                <a:path w="918" h="917" extrusionOk="0">
                  <a:moveTo>
                    <a:pt x="917" y="0"/>
                  </a:moveTo>
                  <a:lnTo>
                    <a:pt x="917" y="0"/>
                  </a:lnTo>
                  <a:lnTo>
                    <a:pt x="1" y="917"/>
                  </a:lnTo>
                  <a:lnTo>
                    <a:pt x="1"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5" name="Google Shape;2335;p42"/>
            <p:cNvSpPr/>
            <p:nvPr/>
          </p:nvSpPr>
          <p:spPr>
            <a:xfrm>
              <a:off x="4731525" y="3056375"/>
              <a:ext cx="22925" cy="11925"/>
            </a:xfrm>
            <a:custGeom>
              <a:avLst/>
              <a:gdLst/>
              <a:ahLst/>
              <a:cxnLst/>
              <a:rect l="l" t="t" r="r" b="b"/>
              <a:pathLst>
                <a:path w="917" h="477" extrusionOk="0">
                  <a:moveTo>
                    <a:pt x="477" y="0"/>
                  </a:moveTo>
                  <a:lnTo>
                    <a:pt x="0" y="477"/>
                  </a:lnTo>
                  <a:lnTo>
                    <a:pt x="477" y="47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6" name="Google Shape;2336;p42"/>
            <p:cNvSpPr/>
            <p:nvPr/>
          </p:nvSpPr>
          <p:spPr>
            <a:xfrm>
              <a:off x="4926725" y="3137025"/>
              <a:ext cx="22950" cy="11025"/>
            </a:xfrm>
            <a:custGeom>
              <a:avLst/>
              <a:gdLst/>
              <a:ahLst/>
              <a:cxnLst/>
              <a:rect l="l" t="t" r="r" b="b"/>
              <a:pathLst>
                <a:path w="918" h="441" extrusionOk="0">
                  <a:moveTo>
                    <a:pt x="441" y="0"/>
                  </a:moveTo>
                  <a:lnTo>
                    <a:pt x="917" y="0"/>
                  </a:lnTo>
                  <a:lnTo>
                    <a:pt x="917" y="0"/>
                  </a:lnTo>
                  <a:lnTo>
                    <a:pt x="441" y="0"/>
                  </a:lnTo>
                  <a:lnTo>
                    <a:pt x="1" y="440"/>
                  </a:lnTo>
                  <a:lnTo>
                    <a:pt x="1"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7" name="Google Shape;2337;p42"/>
            <p:cNvSpPr/>
            <p:nvPr/>
          </p:nvSpPr>
          <p:spPr>
            <a:xfrm>
              <a:off x="6484800" y="425975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8" name="Google Shape;2338;p42"/>
            <p:cNvSpPr/>
            <p:nvPr/>
          </p:nvSpPr>
          <p:spPr>
            <a:xfrm>
              <a:off x="2738125" y="2895975"/>
              <a:ext cx="11925" cy="11950"/>
            </a:xfrm>
            <a:custGeom>
              <a:avLst/>
              <a:gdLst/>
              <a:ahLst/>
              <a:cxnLst/>
              <a:rect l="l" t="t" r="r" b="b"/>
              <a:pathLst>
                <a:path w="477" h="478" extrusionOk="0">
                  <a:moveTo>
                    <a:pt x="0" y="1"/>
                  </a:moveTo>
                  <a:lnTo>
                    <a:pt x="477" y="477"/>
                  </a:lnTo>
                  <a:lnTo>
                    <a:pt x="477"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39" name="Google Shape;2339;p42"/>
            <p:cNvSpPr/>
            <p:nvPr/>
          </p:nvSpPr>
          <p:spPr>
            <a:xfrm>
              <a:off x="2772950" y="2907900"/>
              <a:ext cx="11025" cy="11025"/>
            </a:xfrm>
            <a:custGeom>
              <a:avLst/>
              <a:gdLst/>
              <a:ahLst/>
              <a:cxnLst/>
              <a:rect l="l" t="t" r="r" b="b"/>
              <a:pathLst>
                <a:path w="441" h="441" extrusionOk="0">
                  <a:moveTo>
                    <a:pt x="1" y="0"/>
                  </a:moveTo>
                  <a:lnTo>
                    <a:pt x="440" y="440"/>
                  </a:lnTo>
                  <a:lnTo>
                    <a:pt x="44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0" name="Google Shape;2340;p42"/>
            <p:cNvSpPr/>
            <p:nvPr/>
          </p:nvSpPr>
          <p:spPr>
            <a:xfrm>
              <a:off x="5705775" y="3949975"/>
              <a:ext cx="22925" cy="34850"/>
            </a:xfrm>
            <a:custGeom>
              <a:avLst/>
              <a:gdLst/>
              <a:ahLst/>
              <a:cxnLst/>
              <a:rect l="l" t="t" r="r" b="b"/>
              <a:pathLst>
                <a:path w="917" h="1394" extrusionOk="0">
                  <a:moveTo>
                    <a:pt x="440" y="917"/>
                  </a:moveTo>
                  <a:lnTo>
                    <a:pt x="917" y="0"/>
                  </a:lnTo>
                  <a:lnTo>
                    <a:pt x="917" y="0"/>
                  </a:lnTo>
                  <a:lnTo>
                    <a:pt x="440" y="917"/>
                  </a:lnTo>
                  <a:lnTo>
                    <a:pt x="0" y="1393"/>
                  </a:lnTo>
                  <a:lnTo>
                    <a:pt x="0" y="1393"/>
                  </a:lnTo>
                  <a:lnTo>
                    <a:pt x="0" y="1393"/>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1" name="Google Shape;2341;p42"/>
            <p:cNvSpPr/>
            <p:nvPr/>
          </p:nvSpPr>
          <p:spPr>
            <a:xfrm>
              <a:off x="5659950" y="3984800"/>
              <a:ext cx="11000" cy="33925"/>
            </a:xfrm>
            <a:custGeom>
              <a:avLst/>
              <a:gdLst/>
              <a:ahLst/>
              <a:cxnLst/>
              <a:rect l="l" t="t" r="r" b="b"/>
              <a:pathLst>
                <a:path w="440" h="1357" extrusionOk="0">
                  <a:moveTo>
                    <a:pt x="440" y="0"/>
                  </a:moveTo>
                  <a:lnTo>
                    <a:pt x="440" y="0"/>
                  </a:lnTo>
                  <a:lnTo>
                    <a:pt x="0" y="1357"/>
                  </a:lnTo>
                  <a:lnTo>
                    <a:pt x="0" y="135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2" name="Google Shape;2342;p42"/>
            <p:cNvSpPr/>
            <p:nvPr/>
          </p:nvSpPr>
          <p:spPr>
            <a:xfrm>
              <a:off x="3689450" y="2678775"/>
              <a:ext cx="45850" cy="11025"/>
            </a:xfrm>
            <a:custGeom>
              <a:avLst/>
              <a:gdLst/>
              <a:ahLst/>
              <a:cxnLst/>
              <a:rect l="l" t="t" r="r" b="b"/>
              <a:pathLst>
                <a:path w="1834" h="441" extrusionOk="0">
                  <a:moveTo>
                    <a:pt x="1834" y="0"/>
                  </a:moveTo>
                  <a:lnTo>
                    <a:pt x="1" y="440"/>
                  </a:lnTo>
                  <a:lnTo>
                    <a:pt x="441" y="440"/>
                  </a:lnTo>
                  <a:lnTo>
                    <a:pt x="1834"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3" name="Google Shape;2343;p42"/>
            <p:cNvSpPr/>
            <p:nvPr/>
          </p:nvSpPr>
          <p:spPr>
            <a:xfrm>
              <a:off x="6507700" y="4328475"/>
              <a:ext cx="11025" cy="11025"/>
            </a:xfrm>
            <a:custGeom>
              <a:avLst/>
              <a:gdLst/>
              <a:ahLst/>
              <a:cxnLst/>
              <a:rect l="l" t="t" r="r" b="b"/>
              <a:pathLst>
                <a:path w="441" h="441" extrusionOk="0">
                  <a:moveTo>
                    <a:pt x="1" y="1"/>
                  </a:moveTo>
                  <a:lnTo>
                    <a:pt x="44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4" name="Google Shape;2344;p42"/>
            <p:cNvSpPr/>
            <p:nvPr/>
          </p:nvSpPr>
          <p:spPr>
            <a:xfrm>
              <a:off x="5785500" y="3961875"/>
              <a:ext cx="57775" cy="11025"/>
            </a:xfrm>
            <a:custGeom>
              <a:avLst/>
              <a:gdLst/>
              <a:ahLst/>
              <a:cxnLst/>
              <a:rect l="l" t="t" r="r" b="b"/>
              <a:pathLst>
                <a:path w="2311" h="441" extrusionOk="0">
                  <a:moveTo>
                    <a:pt x="2310" y="1"/>
                  </a:moveTo>
                  <a:lnTo>
                    <a:pt x="2310" y="1"/>
                  </a:lnTo>
                  <a:lnTo>
                    <a:pt x="1" y="441"/>
                  </a:lnTo>
                  <a:lnTo>
                    <a:pt x="1" y="441"/>
                  </a:ln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5" name="Google Shape;2345;p42"/>
            <p:cNvSpPr/>
            <p:nvPr/>
          </p:nvSpPr>
          <p:spPr>
            <a:xfrm>
              <a:off x="4193525" y="2426725"/>
              <a:ext cx="11025" cy="11025"/>
            </a:xfrm>
            <a:custGeom>
              <a:avLst/>
              <a:gdLst/>
              <a:ahLst/>
              <a:cxnLst/>
              <a:rect l="l" t="t" r="r" b="b"/>
              <a:pathLst>
                <a:path w="441" h="441" extrusionOk="0">
                  <a:moveTo>
                    <a:pt x="1" y="1"/>
                  </a:moveTo>
                  <a:lnTo>
                    <a:pt x="441" y="441"/>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6" name="Google Shape;2346;p42"/>
            <p:cNvSpPr/>
            <p:nvPr/>
          </p:nvSpPr>
          <p:spPr>
            <a:xfrm>
              <a:off x="6060450" y="3961875"/>
              <a:ext cx="68775" cy="22950"/>
            </a:xfrm>
            <a:custGeom>
              <a:avLst/>
              <a:gdLst/>
              <a:ahLst/>
              <a:cxnLst/>
              <a:rect l="l" t="t" r="r" b="b"/>
              <a:pathLst>
                <a:path w="2751" h="918" extrusionOk="0">
                  <a:moveTo>
                    <a:pt x="1394" y="917"/>
                  </a:moveTo>
                  <a:lnTo>
                    <a:pt x="1834" y="441"/>
                  </a:lnTo>
                  <a:lnTo>
                    <a:pt x="2750" y="1"/>
                  </a:lnTo>
                  <a:lnTo>
                    <a:pt x="2750" y="1"/>
                  </a:lnTo>
                  <a:lnTo>
                    <a:pt x="1834" y="441"/>
                  </a:lnTo>
                  <a:lnTo>
                    <a:pt x="1394" y="917"/>
                  </a:lnTo>
                  <a:lnTo>
                    <a:pt x="477" y="917"/>
                  </a:lnTo>
                  <a:lnTo>
                    <a:pt x="1" y="917"/>
                  </a:lnTo>
                  <a:lnTo>
                    <a:pt x="477"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7" name="Google Shape;2347;p42"/>
            <p:cNvSpPr/>
            <p:nvPr/>
          </p:nvSpPr>
          <p:spPr>
            <a:xfrm>
              <a:off x="1673150" y="4385300"/>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8" name="Google Shape;2348;p42"/>
            <p:cNvSpPr/>
            <p:nvPr/>
          </p:nvSpPr>
          <p:spPr>
            <a:xfrm>
              <a:off x="2750050" y="3045375"/>
              <a:ext cx="22925" cy="33925"/>
            </a:xfrm>
            <a:custGeom>
              <a:avLst/>
              <a:gdLst/>
              <a:ahLst/>
              <a:cxnLst/>
              <a:rect l="l" t="t" r="r" b="b"/>
              <a:pathLst>
                <a:path w="917" h="1357" extrusionOk="0">
                  <a:moveTo>
                    <a:pt x="0" y="0"/>
                  </a:moveTo>
                  <a:lnTo>
                    <a:pt x="440" y="440"/>
                  </a:lnTo>
                  <a:lnTo>
                    <a:pt x="917" y="1357"/>
                  </a:lnTo>
                  <a:lnTo>
                    <a:pt x="917" y="44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49" name="Google Shape;2349;p42"/>
            <p:cNvSpPr/>
            <p:nvPr/>
          </p:nvSpPr>
          <p:spPr>
            <a:xfrm>
              <a:off x="5980725" y="3961875"/>
              <a:ext cx="33925" cy="11025"/>
            </a:xfrm>
            <a:custGeom>
              <a:avLst/>
              <a:gdLst/>
              <a:ahLst/>
              <a:cxnLst/>
              <a:rect l="l" t="t" r="r" b="b"/>
              <a:pathLst>
                <a:path w="1357" h="441" extrusionOk="0">
                  <a:moveTo>
                    <a:pt x="1357" y="1"/>
                  </a:moveTo>
                  <a:lnTo>
                    <a:pt x="1357" y="1"/>
                  </a:lnTo>
                  <a:lnTo>
                    <a:pt x="0" y="441"/>
                  </a:ln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0" name="Google Shape;2350;p42"/>
            <p:cNvSpPr/>
            <p:nvPr/>
          </p:nvSpPr>
          <p:spPr>
            <a:xfrm>
              <a:off x="5900075" y="3961875"/>
              <a:ext cx="57750" cy="11025"/>
            </a:xfrm>
            <a:custGeom>
              <a:avLst/>
              <a:gdLst/>
              <a:ahLst/>
              <a:cxnLst/>
              <a:rect l="l" t="t" r="r" b="b"/>
              <a:pathLst>
                <a:path w="2310" h="441" extrusionOk="0">
                  <a:moveTo>
                    <a:pt x="1833" y="1"/>
                  </a:moveTo>
                  <a:lnTo>
                    <a:pt x="2310" y="1"/>
                  </a:lnTo>
                  <a:lnTo>
                    <a:pt x="1833" y="1"/>
                  </a:lnTo>
                  <a:lnTo>
                    <a:pt x="477" y="441"/>
                  </a:lnTo>
                  <a:lnTo>
                    <a:pt x="0" y="441"/>
                  </a:lnTo>
                  <a:lnTo>
                    <a:pt x="477"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1" name="Google Shape;2351;p42"/>
            <p:cNvSpPr/>
            <p:nvPr/>
          </p:nvSpPr>
          <p:spPr>
            <a:xfrm>
              <a:off x="5854250" y="3972875"/>
              <a:ext cx="11925" cy="25"/>
            </a:xfrm>
            <a:custGeom>
              <a:avLst/>
              <a:gdLst/>
              <a:ahLst/>
              <a:cxnLst/>
              <a:rect l="l" t="t" r="r" b="b"/>
              <a:pathLst>
                <a:path w="477" h="1" extrusionOk="0">
                  <a:moveTo>
                    <a:pt x="477" y="1"/>
                  </a:moveTo>
                  <a:lnTo>
                    <a:pt x="477" y="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2" name="Google Shape;2352;p42"/>
            <p:cNvSpPr/>
            <p:nvPr/>
          </p:nvSpPr>
          <p:spPr>
            <a:xfrm>
              <a:off x="4158700" y="2460650"/>
              <a:ext cx="25" cy="11925"/>
            </a:xfrm>
            <a:custGeom>
              <a:avLst/>
              <a:gdLst/>
              <a:ahLst/>
              <a:cxnLst/>
              <a:rect l="l" t="t" r="r" b="b"/>
              <a:pathLst>
                <a:path w="1" h="477" extrusionOk="0">
                  <a:moveTo>
                    <a:pt x="1" y="0"/>
                  </a:move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3" name="Google Shape;2353;p42"/>
            <p:cNvSpPr/>
            <p:nvPr/>
          </p:nvSpPr>
          <p:spPr>
            <a:xfrm>
              <a:off x="4204525" y="2666850"/>
              <a:ext cx="22950" cy="22950"/>
            </a:xfrm>
            <a:custGeom>
              <a:avLst/>
              <a:gdLst/>
              <a:ahLst/>
              <a:cxnLst/>
              <a:rect l="l" t="t" r="r" b="b"/>
              <a:pathLst>
                <a:path w="918" h="918" extrusionOk="0">
                  <a:moveTo>
                    <a:pt x="1" y="1"/>
                  </a:moveTo>
                  <a:lnTo>
                    <a:pt x="477" y="477"/>
                  </a:lnTo>
                  <a:lnTo>
                    <a:pt x="917" y="917"/>
                  </a:lnTo>
                  <a:lnTo>
                    <a:pt x="917" y="477"/>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4" name="Google Shape;2354;p42"/>
            <p:cNvSpPr/>
            <p:nvPr/>
          </p:nvSpPr>
          <p:spPr>
            <a:xfrm>
              <a:off x="4181625" y="2529375"/>
              <a:ext cx="22925" cy="25"/>
            </a:xfrm>
            <a:custGeom>
              <a:avLst/>
              <a:gdLst/>
              <a:ahLst/>
              <a:cxnLst/>
              <a:rect l="l" t="t" r="r" b="b"/>
              <a:pathLst>
                <a:path w="917" h="1" extrusionOk="0">
                  <a:moveTo>
                    <a:pt x="0" y="1"/>
                  </a:moveTo>
                  <a:lnTo>
                    <a:pt x="917" y="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5" name="Google Shape;2355;p42"/>
            <p:cNvSpPr/>
            <p:nvPr/>
          </p:nvSpPr>
          <p:spPr>
            <a:xfrm>
              <a:off x="4285175" y="2643950"/>
              <a:ext cx="33950" cy="25"/>
            </a:xfrm>
            <a:custGeom>
              <a:avLst/>
              <a:gdLst/>
              <a:ahLst/>
              <a:cxnLst/>
              <a:rect l="l" t="t" r="r" b="b"/>
              <a:pathLst>
                <a:path w="1358" h="1" extrusionOk="0">
                  <a:moveTo>
                    <a:pt x="1357" y="0"/>
                  </a:moveTo>
                  <a:lnTo>
                    <a:pt x="917" y="0"/>
                  </a:lnTo>
                  <a:lnTo>
                    <a:pt x="1"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6" name="Google Shape;2356;p42"/>
            <p:cNvSpPr/>
            <p:nvPr/>
          </p:nvSpPr>
          <p:spPr>
            <a:xfrm>
              <a:off x="4605950" y="2964725"/>
              <a:ext cx="22950" cy="11925"/>
            </a:xfrm>
            <a:custGeom>
              <a:avLst/>
              <a:gdLst/>
              <a:ahLst/>
              <a:cxnLst/>
              <a:rect l="l" t="t" r="r" b="b"/>
              <a:pathLst>
                <a:path w="918" h="477" extrusionOk="0">
                  <a:moveTo>
                    <a:pt x="1" y="0"/>
                  </a:moveTo>
                  <a:lnTo>
                    <a:pt x="917" y="477"/>
                  </a:lnTo>
                  <a:lnTo>
                    <a:pt x="917"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7" name="Google Shape;2357;p42"/>
            <p:cNvSpPr/>
            <p:nvPr/>
          </p:nvSpPr>
          <p:spPr>
            <a:xfrm>
              <a:off x="4181625" y="2483550"/>
              <a:ext cx="11925" cy="11950"/>
            </a:xfrm>
            <a:custGeom>
              <a:avLst/>
              <a:gdLst/>
              <a:ahLst/>
              <a:cxnLst/>
              <a:rect l="l" t="t" r="r" b="b"/>
              <a:pathLst>
                <a:path w="477" h="478" extrusionOk="0">
                  <a:moveTo>
                    <a:pt x="477" y="1"/>
                  </a:moveTo>
                  <a:lnTo>
                    <a:pt x="477" y="1"/>
                  </a:ln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8" name="Google Shape;2358;p42"/>
            <p:cNvSpPr/>
            <p:nvPr/>
          </p:nvSpPr>
          <p:spPr>
            <a:xfrm>
              <a:off x="4491400" y="2793325"/>
              <a:ext cx="33925" cy="25"/>
            </a:xfrm>
            <a:custGeom>
              <a:avLst/>
              <a:gdLst/>
              <a:ahLst/>
              <a:cxnLst/>
              <a:rect l="l" t="t" r="r" b="b"/>
              <a:pathLst>
                <a:path w="1357" h="1" extrusionOk="0">
                  <a:moveTo>
                    <a:pt x="1357" y="1"/>
                  </a:moveTo>
                  <a:lnTo>
                    <a:pt x="1357" y="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59" name="Google Shape;2359;p42"/>
            <p:cNvSpPr/>
            <p:nvPr/>
          </p:nvSpPr>
          <p:spPr>
            <a:xfrm>
              <a:off x="4364925" y="2643950"/>
              <a:ext cx="34850" cy="22925"/>
            </a:xfrm>
            <a:custGeom>
              <a:avLst/>
              <a:gdLst/>
              <a:ahLst/>
              <a:cxnLst/>
              <a:rect l="l" t="t" r="r" b="b"/>
              <a:pathLst>
                <a:path w="1394" h="917" extrusionOk="0">
                  <a:moveTo>
                    <a:pt x="477" y="917"/>
                  </a:moveTo>
                  <a:lnTo>
                    <a:pt x="1393" y="477"/>
                  </a:lnTo>
                  <a:lnTo>
                    <a:pt x="1393" y="0"/>
                  </a:lnTo>
                  <a:lnTo>
                    <a:pt x="1393" y="0"/>
                  </a:lnTo>
                  <a:lnTo>
                    <a:pt x="1393" y="477"/>
                  </a:lnTo>
                  <a:lnTo>
                    <a:pt x="477" y="917"/>
                  </a:lnTo>
                  <a:lnTo>
                    <a:pt x="0" y="917"/>
                  </a:lnTo>
                  <a:lnTo>
                    <a:pt x="0"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0" name="Google Shape;2360;p42"/>
            <p:cNvSpPr/>
            <p:nvPr/>
          </p:nvSpPr>
          <p:spPr>
            <a:xfrm>
              <a:off x="1569575" y="4328475"/>
              <a:ext cx="22950" cy="11025"/>
            </a:xfrm>
            <a:custGeom>
              <a:avLst/>
              <a:gdLst/>
              <a:ahLst/>
              <a:cxnLst/>
              <a:rect l="l" t="t" r="r" b="b"/>
              <a:pathLst>
                <a:path w="918" h="441" extrusionOk="0">
                  <a:moveTo>
                    <a:pt x="1" y="1"/>
                  </a:moveTo>
                  <a:lnTo>
                    <a:pt x="917" y="44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1" name="Google Shape;2361;p42"/>
            <p:cNvSpPr/>
            <p:nvPr/>
          </p:nvSpPr>
          <p:spPr>
            <a:xfrm>
              <a:off x="4594050" y="296472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2" name="Google Shape;2362;p42"/>
            <p:cNvSpPr/>
            <p:nvPr/>
          </p:nvSpPr>
          <p:spPr>
            <a:xfrm>
              <a:off x="6553525" y="3904150"/>
              <a:ext cx="11025" cy="45850"/>
            </a:xfrm>
            <a:custGeom>
              <a:avLst/>
              <a:gdLst/>
              <a:ahLst/>
              <a:cxnLst/>
              <a:rect l="l" t="t" r="r" b="b"/>
              <a:pathLst>
                <a:path w="441" h="1834" extrusionOk="0">
                  <a:moveTo>
                    <a:pt x="441" y="1833"/>
                  </a:moveTo>
                  <a:lnTo>
                    <a:pt x="441" y="1833"/>
                  </a:lnTo>
                  <a:lnTo>
                    <a:pt x="1" y="917"/>
                  </a:lnTo>
                  <a:lnTo>
                    <a:pt x="441" y="0"/>
                  </a:lnTo>
                  <a:lnTo>
                    <a:pt x="441" y="0"/>
                  </a:lnTo>
                  <a:lnTo>
                    <a:pt x="1"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3" name="Google Shape;2363;p42"/>
            <p:cNvSpPr/>
            <p:nvPr/>
          </p:nvSpPr>
          <p:spPr>
            <a:xfrm>
              <a:off x="4089975" y="2460650"/>
              <a:ext cx="22925" cy="22925"/>
            </a:xfrm>
            <a:custGeom>
              <a:avLst/>
              <a:gdLst/>
              <a:ahLst/>
              <a:cxnLst/>
              <a:rect l="l" t="t" r="r" b="b"/>
              <a:pathLst>
                <a:path w="917" h="917" extrusionOk="0">
                  <a:moveTo>
                    <a:pt x="0" y="0"/>
                  </a:moveTo>
                  <a:lnTo>
                    <a:pt x="0" y="0"/>
                  </a:lnTo>
                  <a:lnTo>
                    <a:pt x="917" y="917"/>
                  </a:lnTo>
                  <a:lnTo>
                    <a:pt x="917"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4" name="Google Shape;2364;p42"/>
            <p:cNvSpPr/>
            <p:nvPr/>
          </p:nvSpPr>
          <p:spPr>
            <a:xfrm>
              <a:off x="4010225" y="2437725"/>
              <a:ext cx="22950" cy="11950"/>
            </a:xfrm>
            <a:custGeom>
              <a:avLst/>
              <a:gdLst/>
              <a:ahLst/>
              <a:cxnLst/>
              <a:rect l="l" t="t" r="r" b="b"/>
              <a:pathLst>
                <a:path w="918" h="478" extrusionOk="0">
                  <a:moveTo>
                    <a:pt x="1" y="1"/>
                  </a:moveTo>
                  <a:lnTo>
                    <a:pt x="1" y="1"/>
                  </a:lnTo>
                  <a:lnTo>
                    <a:pt x="917" y="477"/>
                  </a:lnTo>
                  <a:lnTo>
                    <a:pt x="917" y="477"/>
                  </a:lnTo>
                  <a:lnTo>
                    <a:pt x="917"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5" name="Google Shape;2365;p42"/>
            <p:cNvSpPr/>
            <p:nvPr/>
          </p:nvSpPr>
          <p:spPr>
            <a:xfrm>
              <a:off x="3987325" y="2437725"/>
              <a:ext cx="22925" cy="11950"/>
            </a:xfrm>
            <a:custGeom>
              <a:avLst/>
              <a:gdLst/>
              <a:ahLst/>
              <a:cxnLst/>
              <a:rect l="l" t="t" r="r" b="b"/>
              <a:pathLst>
                <a:path w="917" h="478" extrusionOk="0">
                  <a:moveTo>
                    <a:pt x="0" y="1"/>
                  </a:moveTo>
                  <a:lnTo>
                    <a:pt x="0" y="1"/>
                  </a:lnTo>
                  <a:lnTo>
                    <a:pt x="440" y="477"/>
                  </a:lnTo>
                  <a:lnTo>
                    <a:pt x="917" y="477"/>
                  </a:lnTo>
                  <a:lnTo>
                    <a:pt x="917" y="477"/>
                  </a:lnTo>
                  <a:lnTo>
                    <a:pt x="44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6" name="Google Shape;2366;p42"/>
            <p:cNvSpPr/>
            <p:nvPr/>
          </p:nvSpPr>
          <p:spPr>
            <a:xfrm>
              <a:off x="4158700" y="2472550"/>
              <a:ext cx="22950" cy="25"/>
            </a:xfrm>
            <a:custGeom>
              <a:avLst/>
              <a:gdLst/>
              <a:ahLst/>
              <a:cxnLst/>
              <a:rect l="l" t="t" r="r" b="b"/>
              <a:pathLst>
                <a:path w="918" h="1" extrusionOk="0">
                  <a:moveTo>
                    <a:pt x="477" y="1"/>
                  </a:moveTo>
                  <a:lnTo>
                    <a:pt x="477" y="1"/>
                  </a:lnTo>
                  <a:lnTo>
                    <a:pt x="477" y="1"/>
                  </a:lnTo>
                  <a:lnTo>
                    <a:pt x="477" y="1"/>
                  </a:lnTo>
                  <a:lnTo>
                    <a:pt x="917" y="1"/>
                  </a:lnTo>
                  <a:lnTo>
                    <a:pt x="917"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7" name="Google Shape;2367;p42"/>
            <p:cNvSpPr/>
            <p:nvPr/>
          </p:nvSpPr>
          <p:spPr>
            <a:xfrm>
              <a:off x="4044150" y="2449650"/>
              <a:ext cx="22925" cy="22925"/>
            </a:xfrm>
            <a:custGeom>
              <a:avLst/>
              <a:gdLst/>
              <a:ahLst/>
              <a:cxnLst/>
              <a:rect l="l" t="t" r="r" b="b"/>
              <a:pathLst>
                <a:path w="917" h="917" extrusionOk="0">
                  <a:moveTo>
                    <a:pt x="0" y="440"/>
                  </a:moveTo>
                  <a:lnTo>
                    <a:pt x="0" y="0"/>
                  </a:lnTo>
                  <a:lnTo>
                    <a:pt x="0" y="0"/>
                  </a:lnTo>
                  <a:lnTo>
                    <a:pt x="0" y="440"/>
                  </a:lnTo>
                  <a:lnTo>
                    <a:pt x="477" y="917"/>
                  </a:lnTo>
                  <a:lnTo>
                    <a:pt x="917" y="917"/>
                  </a:lnTo>
                  <a:lnTo>
                    <a:pt x="477"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8" name="Google Shape;2368;p42"/>
            <p:cNvSpPr/>
            <p:nvPr/>
          </p:nvSpPr>
          <p:spPr>
            <a:xfrm>
              <a:off x="6220850" y="4122275"/>
              <a:ext cx="34850" cy="25"/>
            </a:xfrm>
            <a:custGeom>
              <a:avLst/>
              <a:gdLst/>
              <a:ahLst/>
              <a:cxnLst/>
              <a:rect l="l" t="t" r="r" b="b"/>
              <a:pathLst>
                <a:path w="1394" h="1" extrusionOk="0">
                  <a:moveTo>
                    <a:pt x="0" y="0"/>
                  </a:moveTo>
                  <a:lnTo>
                    <a:pt x="0" y="0"/>
                  </a:lnTo>
                  <a:lnTo>
                    <a:pt x="917" y="0"/>
                  </a:lnTo>
                  <a:lnTo>
                    <a:pt x="1393" y="0"/>
                  </a:lnTo>
                  <a:lnTo>
                    <a:pt x="1393"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69" name="Google Shape;2369;p42"/>
            <p:cNvSpPr/>
            <p:nvPr/>
          </p:nvSpPr>
          <p:spPr>
            <a:xfrm>
              <a:off x="6370225" y="4213925"/>
              <a:ext cx="22950" cy="11025"/>
            </a:xfrm>
            <a:custGeom>
              <a:avLst/>
              <a:gdLst/>
              <a:ahLst/>
              <a:cxnLst/>
              <a:rect l="l" t="t" r="r" b="b"/>
              <a:pathLst>
                <a:path w="918" h="441" extrusionOk="0">
                  <a:moveTo>
                    <a:pt x="1" y="440"/>
                  </a:move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0" name="Google Shape;2370;p42"/>
            <p:cNvSpPr/>
            <p:nvPr/>
          </p:nvSpPr>
          <p:spPr>
            <a:xfrm>
              <a:off x="6289575" y="3972875"/>
              <a:ext cx="34850" cy="11950"/>
            </a:xfrm>
            <a:custGeom>
              <a:avLst/>
              <a:gdLst/>
              <a:ahLst/>
              <a:cxnLst/>
              <a:rect l="l" t="t" r="r" b="b"/>
              <a:pathLst>
                <a:path w="1394" h="478" extrusionOk="0">
                  <a:moveTo>
                    <a:pt x="917" y="1"/>
                  </a:moveTo>
                  <a:lnTo>
                    <a:pt x="1394" y="1"/>
                  </a:lnTo>
                  <a:lnTo>
                    <a:pt x="917" y="1"/>
                  </a:ln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1" name="Google Shape;2371;p42"/>
            <p:cNvSpPr/>
            <p:nvPr/>
          </p:nvSpPr>
          <p:spPr>
            <a:xfrm>
              <a:off x="6209850" y="4133275"/>
              <a:ext cx="11025" cy="25"/>
            </a:xfrm>
            <a:custGeom>
              <a:avLst/>
              <a:gdLst/>
              <a:ahLst/>
              <a:cxnLst/>
              <a:rect l="l" t="t" r="r" b="b"/>
              <a:pathLst>
                <a:path w="441" h="1" extrusionOk="0">
                  <a:moveTo>
                    <a:pt x="0" y="0"/>
                  </a:moveTo>
                  <a:lnTo>
                    <a:pt x="440" y="0"/>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2" name="Google Shape;2372;p42"/>
            <p:cNvSpPr/>
            <p:nvPr/>
          </p:nvSpPr>
          <p:spPr>
            <a:xfrm>
              <a:off x="6358325" y="3972875"/>
              <a:ext cx="11925" cy="25"/>
            </a:xfrm>
            <a:custGeom>
              <a:avLst/>
              <a:gdLst/>
              <a:ahLst/>
              <a:cxnLst/>
              <a:rect l="l" t="t" r="r" b="b"/>
              <a:pathLst>
                <a:path w="477" h="1" extrusionOk="0">
                  <a:moveTo>
                    <a:pt x="0" y="1"/>
                  </a:moveTo>
                  <a:lnTo>
                    <a:pt x="0" y="1"/>
                  </a:ln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3" name="Google Shape;2373;p42"/>
            <p:cNvSpPr/>
            <p:nvPr/>
          </p:nvSpPr>
          <p:spPr>
            <a:xfrm>
              <a:off x="6289575" y="4053525"/>
              <a:ext cx="34850" cy="22950"/>
            </a:xfrm>
            <a:custGeom>
              <a:avLst/>
              <a:gdLst/>
              <a:ahLst/>
              <a:cxnLst/>
              <a:rect l="l" t="t" r="r" b="b"/>
              <a:pathLst>
                <a:path w="1394" h="918" extrusionOk="0">
                  <a:moveTo>
                    <a:pt x="1" y="1"/>
                  </a:moveTo>
                  <a:lnTo>
                    <a:pt x="1" y="1"/>
                  </a:lnTo>
                  <a:lnTo>
                    <a:pt x="917" y="917"/>
                  </a:lnTo>
                  <a:lnTo>
                    <a:pt x="1394" y="917"/>
                  </a:lnTo>
                  <a:lnTo>
                    <a:pt x="917"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4" name="Google Shape;2374;p42"/>
            <p:cNvSpPr/>
            <p:nvPr/>
          </p:nvSpPr>
          <p:spPr>
            <a:xfrm>
              <a:off x="6335400" y="4076450"/>
              <a:ext cx="22950" cy="11025"/>
            </a:xfrm>
            <a:custGeom>
              <a:avLst/>
              <a:gdLst/>
              <a:ahLst/>
              <a:cxnLst/>
              <a:rect l="l" t="t" r="r" b="b"/>
              <a:pathLst>
                <a:path w="918" h="441" extrusionOk="0">
                  <a:moveTo>
                    <a:pt x="1" y="0"/>
                  </a:moveTo>
                  <a:lnTo>
                    <a:pt x="917" y="440"/>
                  </a:lnTo>
                  <a:lnTo>
                    <a:pt x="917"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5" name="Google Shape;2375;p42"/>
            <p:cNvSpPr/>
            <p:nvPr/>
          </p:nvSpPr>
          <p:spPr>
            <a:xfrm>
              <a:off x="6255675" y="4087450"/>
              <a:ext cx="11025" cy="11925"/>
            </a:xfrm>
            <a:custGeom>
              <a:avLst/>
              <a:gdLst/>
              <a:ahLst/>
              <a:cxnLst/>
              <a:rect l="l" t="t" r="r" b="b"/>
              <a:pathLst>
                <a:path w="441" h="477" extrusionOk="0">
                  <a:moveTo>
                    <a:pt x="0" y="477"/>
                  </a:move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6" name="Google Shape;2376;p42"/>
            <p:cNvSpPr/>
            <p:nvPr/>
          </p:nvSpPr>
          <p:spPr>
            <a:xfrm>
              <a:off x="6484800" y="4282650"/>
              <a:ext cx="11025" cy="25"/>
            </a:xfrm>
            <a:custGeom>
              <a:avLst/>
              <a:gdLst/>
              <a:ahLst/>
              <a:cxnLst/>
              <a:rect l="l" t="t" r="r" b="b"/>
              <a:pathLst>
                <a:path w="441" h="1" extrusionOk="0">
                  <a:moveTo>
                    <a:pt x="440" y="1"/>
                  </a:moveTo>
                  <a:lnTo>
                    <a:pt x="440" y="1"/>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7" name="Google Shape;2377;p42"/>
            <p:cNvSpPr/>
            <p:nvPr/>
          </p:nvSpPr>
          <p:spPr>
            <a:xfrm>
              <a:off x="6370225" y="4179100"/>
              <a:ext cx="11025" cy="25"/>
            </a:xfrm>
            <a:custGeom>
              <a:avLst/>
              <a:gdLst/>
              <a:ahLst/>
              <a:cxnLst/>
              <a:rect l="l" t="t" r="r" b="b"/>
              <a:pathLst>
                <a:path w="441" h="1" extrusionOk="0">
                  <a:moveTo>
                    <a:pt x="44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8" name="Google Shape;2378;p42"/>
            <p:cNvSpPr/>
            <p:nvPr/>
          </p:nvSpPr>
          <p:spPr>
            <a:xfrm>
              <a:off x="6449975" y="425975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79" name="Google Shape;2379;p42"/>
            <p:cNvSpPr/>
            <p:nvPr/>
          </p:nvSpPr>
          <p:spPr>
            <a:xfrm>
              <a:off x="6495800" y="3995800"/>
              <a:ext cx="34850" cy="11925"/>
            </a:xfrm>
            <a:custGeom>
              <a:avLst/>
              <a:gdLst/>
              <a:ahLst/>
              <a:cxnLst/>
              <a:rect l="l" t="t" r="r" b="b"/>
              <a:pathLst>
                <a:path w="1394" h="477" extrusionOk="0">
                  <a:moveTo>
                    <a:pt x="1393" y="0"/>
                  </a:moveTo>
                  <a:lnTo>
                    <a:pt x="0" y="477"/>
                  </a:lnTo>
                  <a:lnTo>
                    <a:pt x="477" y="477"/>
                  </a:lnTo>
                  <a:lnTo>
                    <a:pt x="139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0" name="Google Shape;2380;p42"/>
            <p:cNvSpPr/>
            <p:nvPr/>
          </p:nvSpPr>
          <p:spPr>
            <a:xfrm>
              <a:off x="6243750" y="3938975"/>
              <a:ext cx="11950" cy="25"/>
            </a:xfrm>
            <a:custGeom>
              <a:avLst/>
              <a:gdLst/>
              <a:ahLst/>
              <a:cxnLst/>
              <a:rect l="l" t="t" r="r" b="b"/>
              <a:pathLst>
                <a:path w="478" h="1" extrusionOk="0">
                  <a:moveTo>
                    <a:pt x="477"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1" name="Google Shape;2381;p42"/>
            <p:cNvSpPr/>
            <p:nvPr/>
          </p:nvSpPr>
          <p:spPr>
            <a:xfrm>
              <a:off x="767650" y="4843550"/>
              <a:ext cx="11925" cy="25"/>
            </a:xfrm>
            <a:custGeom>
              <a:avLst/>
              <a:gdLst/>
              <a:ahLst/>
              <a:cxnLst/>
              <a:rect l="l" t="t" r="r" b="b"/>
              <a:pathLst>
                <a:path w="477" h="1" extrusionOk="0">
                  <a:moveTo>
                    <a:pt x="0" y="1"/>
                  </a:move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2" name="Google Shape;2382;p42"/>
            <p:cNvSpPr/>
            <p:nvPr/>
          </p:nvSpPr>
          <p:spPr>
            <a:xfrm>
              <a:off x="836375" y="4614425"/>
              <a:ext cx="34850" cy="11950"/>
            </a:xfrm>
            <a:custGeom>
              <a:avLst/>
              <a:gdLst/>
              <a:ahLst/>
              <a:cxnLst/>
              <a:rect l="l" t="t" r="r" b="b"/>
              <a:pathLst>
                <a:path w="1394" h="478" extrusionOk="0">
                  <a:moveTo>
                    <a:pt x="1" y="1"/>
                  </a:moveTo>
                  <a:lnTo>
                    <a:pt x="1" y="477"/>
                  </a:lnTo>
                  <a:lnTo>
                    <a:pt x="1394" y="477"/>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3" name="Google Shape;2383;p42"/>
            <p:cNvSpPr/>
            <p:nvPr/>
          </p:nvSpPr>
          <p:spPr>
            <a:xfrm>
              <a:off x="905125" y="4545700"/>
              <a:ext cx="22925" cy="11925"/>
            </a:xfrm>
            <a:custGeom>
              <a:avLst/>
              <a:gdLst/>
              <a:ahLst/>
              <a:cxnLst/>
              <a:rect l="l" t="t" r="r" b="b"/>
              <a:pathLst>
                <a:path w="917" h="477" extrusionOk="0">
                  <a:moveTo>
                    <a:pt x="0" y="0"/>
                  </a:moveTo>
                  <a:lnTo>
                    <a:pt x="0" y="477"/>
                  </a:lnTo>
                  <a:lnTo>
                    <a:pt x="477" y="47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4" name="Google Shape;2384;p42"/>
            <p:cNvSpPr/>
            <p:nvPr/>
          </p:nvSpPr>
          <p:spPr>
            <a:xfrm>
              <a:off x="6209850" y="3938975"/>
              <a:ext cx="22925" cy="22925"/>
            </a:xfrm>
            <a:custGeom>
              <a:avLst/>
              <a:gdLst/>
              <a:ahLst/>
              <a:cxnLst/>
              <a:rect l="l" t="t" r="r" b="b"/>
              <a:pathLst>
                <a:path w="917" h="917" extrusionOk="0">
                  <a:moveTo>
                    <a:pt x="917" y="440"/>
                  </a:moveTo>
                  <a:lnTo>
                    <a:pt x="917" y="0"/>
                  </a:lnTo>
                  <a:lnTo>
                    <a:pt x="917" y="0"/>
                  </a:lnTo>
                  <a:lnTo>
                    <a:pt x="917" y="440"/>
                  </a:lnTo>
                  <a:lnTo>
                    <a:pt x="0" y="917"/>
                  </a:lnTo>
                  <a:lnTo>
                    <a:pt x="0"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5" name="Google Shape;2385;p42"/>
            <p:cNvSpPr/>
            <p:nvPr/>
          </p:nvSpPr>
          <p:spPr>
            <a:xfrm>
              <a:off x="802475" y="477482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6" name="Google Shape;2386;p42"/>
            <p:cNvSpPr/>
            <p:nvPr/>
          </p:nvSpPr>
          <p:spPr>
            <a:xfrm>
              <a:off x="779550" y="4832550"/>
              <a:ext cx="22950" cy="25"/>
            </a:xfrm>
            <a:custGeom>
              <a:avLst/>
              <a:gdLst/>
              <a:ahLst/>
              <a:cxnLst/>
              <a:rect l="l" t="t" r="r" b="b"/>
              <a:pathLst>
                <a:path w="918" h="1" extrusionOk="0">
                  <a:moveTo>
                    <a:pt x="1" y="1"/>
                  </a:moveTo>
                  <a:lnTo>
                    <a:pt x="1" y="1"/>
                  </a:lnTo>
                  <a:lnTo>
                    <a:pt x="441" y="1"/>
                  </a:lnTo>
                  <a:lnTo>
                    <a:pt x="917" y="1"/>
                  </a:lnTo>
                  <a:lnTo>
                    <a:pt x="917" y="1"/>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7" name="Google Shape;2387;p42"/>
            <p:cNvSpPr/>
            <p:nvPr/>
          </p:nvSpPr>
          <p:spPr>
            <a:xfrm>
              <a:off x="962850" y="4431125"/>
              <a:ext cx="11025" cy="11950"/>
            </a:xfrm>
            <a:custGeom>
              <a:avLst/>
              <a:gdLst/>
              <a:ahLst/>
              <a:cxnLst/>
              <a:rect l="l" t="t" r="r" b="b"/>
              <a:pathLst>
                <a:path w="441" h="478" extrusionOk="0">
                  <a:moveTo>
                    <a:pt x="1" y="1"/>
                  </a:moveTo>
                  <a:lnTo>
                    <a:pt x="1" y="477"/>
                  </a:lnTo>
                  <a:lnTo>
                    <a:pt x="441" y="477"/>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8" name="Google Shape;2388;p42"/>
            <p:cNvSpPr/>
            <p:nvPr/>
          </p:nvSpPr>
          <p:spPr>
            <a:xfrm>
              <a:off x="813475" y="4809650"/>
              <a:ext cx="11925" cy="11025"/>
            </a:xfrm>
            <a:custGeom>
              <a:avLst/>
              <a:gdLst/>
              <a:ahLst/>
              <a:cxnLst/>
              <a:rect l="l" t="t" r="r" b="b"/>
              <a:pathLst>
                <a:path w="477" h="441" extrusionOk="0">
                  <a:moveTo>
                    <a:pt x="477" y="0"/>
                  </a:moveTo>
                  <a:lnTo>
                    <a:pt x="0" y="440"/>
                  </a:lnTo>
                  <a:lnTo>
                    <a:pt x="477" y="44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89" name="Google Shape;2389;p42"/>
            <p:cNvSpPr/>
            <p:nvPr/>
          </p:nvSpPr>
          <p:spPr>
            <a:xfrm>
              <a:off x="825375" y="4740900"/>
              <a:ext cx="11025" cy="25"/>
            </a:xfrm>
            <a:custGeom>
              <a:avLst/>
              <a:gdLst/>
              <a:ahLst/>
              <a:cxnLst/>
              <a:rect l="l" t="t" r="r" b="b"/>
              <a:pathLst>
                <a:path w="441" h="1" extrusionOk="0">
                  <a:moveTo>
                    <a:pt x="1" y="1"/>
                  </a:moveTo>
                  <a:lnTo>
                    <a:pt x="1" y="1"/>
                  </a:lnTo>
                  <a:lnTo>
                    <a:pt x="441" y="1"/>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0" name="Google Shape;2390;p42"/>
            <p:cNvSpPr/>
            <p:nvPr/>
          </p:nvSpPr>
          <p:spPr>
            <a:xfrm>
              <a:off x="973850" y="4420125"/>
              <a:ext cx="22950" cy="25"/>
            </a:xfrm>
            <a:custGeom>
              <a:avLst/>
              <a:gdLst/>
              <a:ahLst/>
              <a:cxnLst/>
              <a:rect l="l" t="t" r="r" b="b"/>
              <a:pathLst>
                <a:path w="918" h="1" extrusionOk="0">
                  <a:moveTo>
                    <a:pt x="1" y="1"/>
                  </a:moveTo>
                  <a:lnTo>
                    <a:pt x="1" y="1"/>
                  </a:lnTo>
                  <a:lnTo>
                    <a:pt x="477" y="1"/>
                  </a:lnTo>
                  <a:lnTo>
                    <a:pt x="917" y="1"/>
                  </a:lnTo>
                  <a:lnTo>
                    <a:pt x="91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1" name="Google Shape;2391;p42"/>
            <p:cNvSpPr/>
            <p:nvPr/>
          </p:nvSpPr>
          <p:spPr>
            <a:xfrm>
              <a:off x="825375" y="4247825"/>
              <a:ext cx="25" cy="11950"/>
            </a:xfrm>
            <a:custGeom>
              <a:avLst/>
              <a:gdLst/>
              <a:ahLst/>
              <a:cxnLst/>
              <a:rect l="l" t="t" r="r" b="b"/>
              <a:pathLst>
                <a:path w="1" h="478" extrusionOk="0">
                  <a:moveTo>
                    <a:pt x="1" y="1"/>
                  </a:moveTo>
                  <a:lnTo>
                    <a:pt x="1" y="1"/>
                  </a:ln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2" name="Google Shape;2392;p42"/>
            <p:cNvSpPr/>
            <p:nvPr/>
          </p:nvSpPr>
          <p:spPr>
            <a:xfrm>
              <a:off x="6164025" y="3938975"/>
              <a:ext cx="22925" cy="22925"/>
            </a:xfrm>
            <a:custGeom>
              <a:avLst/>
              <a:gdLst/>
              <a:ahLst/>
              <a:cxnLst/>
              <a:rect l="l" t="t" r="r" b="b"/>
              <a:pathLst>
                <a:path w="917" h="917" extrusionOk="0">
                  <a:moveTo>
                    <a:pt x="440" y="0"/>
                  </a:moveTo>
                  <a:lnTo>
                    <a:pt x="440" y="440"/>
                  </a:lnTo>
                  <a:lnTo>
                    <a:pt x="0" y="917"/>
                  </a:lnTo>
                  <a:lnTo>
                    <a:pt x="440" y="917"/>
                  </a:lnTo>
                  <a:lnTo>
                    <a:pt x="917" y="44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3" name="Google Shape;2393;p42"/>
            <p:cNvSpPr/>
            <p:nvPr/>
          </p:nvSpPr>
          <p:spPr>
            <a:xfrm>
              <a:off x="950950" y="4316575"/>
              <a:ext cx="25" cy="11925"/>
            </a:xfrm>
            <a:custGeom>
              <a:avLst/>
              <a:gdLst/>
              <a:ahLst/>
              <a:cxnLst/>
              <a:rect l="l" t="t" r="r" b="b"/>
              <a:pathLst>
                <a:path w="1" h="477" extrusionOk="0">
                  <a:moveTo>
                    <a:pt x="0" y="0"/>
                  </a:moveTo>
                  <a:lnTo>
                    <a:pt x="0" y="0"/>
                  </a:lnTo>
                  <a:lnTo>
                    <a:pt x="0" y="477"/>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4" name="Google Shape;2394;p42"/>
            <p:cNvSpPr/>
            <p:nvPr/>
          </p:nvSpPr>
          <p:spPr>
            <a:xfrm>
              <a:off x="996775" y="4408225"/>
              <a:ext cx="22925" cy="25"/>
            </a:xfrm>
            <a:custGeom>
              <a:avLst/>
              <a:gdLst/>
              <a:ahLst/>
              <a:cxnLst/>
              <a:rect l="l" t="t" r="r" b="b"/>
              <a:pathLst>
                <a:path w="917" h="1" extrusionOk="0">
                  <a:moveTo>
                    <a:pt x="0" y="0"/>
                  </a:moveTo>
                  <a:lnTo>
                    <a:pt x="0" y="0"/>
                  </a:lnTo>
                  <a:lnTo>
                    <a:pt x="477" y="0"/>
                  </a:lnTo>
                  <a:lnTo>
                    <a:pt x="917" y="0"/>
                  </a:lnTo>
                  <a:lnTo>
                    <a:pt x="917" y="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5" name="Google Shape;2395;p42"/>
            <p:cNvSpPr/>
            <p:nvPr/>
          </p:nvSpPr>
          <p:spPr>
            <a:xfrm>
              <a:off x="1019675" y="4397225"/>
              <a:ext cx="11950" cy="25"/>
            </a:xfrm>
            <a:custGeom>
              <a:avLst/>
              <a:gdLst/>
              <a:ahLst/>
              <a:cxnLst/>
              <a:rect l="l" t="t" r="r" b="b"/>
              <a:pathLst>
                <a:path w="478" h="1" extrusionOk="0">
                  <a:moveTo>
                    <a:pt x="1" y="0"/>
                  </a:moveTo>
                  <a:lnTo>
                    <a:pt x="477" y="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6" name="Google Shape;2396;p42"/>
            <p:cNvSpPr/>
            <p:nvPr/>
          </p:nvSpPr>
          <p:spPr>
            <a:xfrm>
              <a:off x="6461875" y="4007700"/>
              <a:ext cx="11025" cy="25"/>
            </a:xfrm>
            <a:custGeom>
              <a:avLst/>
              <a:gdLst/>
              <a:ahLst/>
              <a:cxnLst/>
              <a:rect l="l" t="t" r="r" b="b"/>
              <a:pathLst>
                <a:path w="441" h="1" extrusionOk="0">
                  <a:moveTo>
                    <a:pt x="441" y="1"/>
                  </a:move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7" name="Google Shape;2397;p42"/>
            <p:cNvSpPr/>
            <p:nvPr/>
          </p:nvSpPr>
          <p:spPr>
            <a:xfrm>
              <a:off x="3219300" y="4007700"/>
              <a:ext cx="11925" cy="25"/>
            </a:xfrm>
            <a:custGeom>
              <a:avLst/>
              <a:gdLst/>
              <a:ahLst/>
              <a:cxnLst/>
              <a:rect l="l" t="t" r="r" b="b"/>
              <a:pathLst>
                <a:path w="477" h="1" extrusionOk="0">
                  <a:moveTo>
                    <a:pt x="0" y="1"/>
                  </a:move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8" name="Google Shape;2398;p42"/>
            <p:cNvSpPr/>
            <p:nvPr/>
          </p:nvSpPr>
          <p:spPr>
            <a:xfrm>
              <a:off x="3700450" y="4030625"/>
              <a:ext cx="11950" cy="11025"/>
            </a:xfrm>
            <a:custGeom>
              <a:avLst/>
              <a:gdLst/>
              <a:ahLst/>
              <a:cxnLst/>
              <a:rect l="l" t="t" r="r" b="b"/>
              <a:pathLst>
                <a:path w="478" h="441" extrusionOk="0">
                  <a:moveTo>
                    <a:pt x="1" y="440"/>
                  </a:moveTo>
                  <a:lnTo>
                    <a:pt x="1" y="440"/>
                  </a:lnTo>
                  <a:lnTo>
                    <a:pt x="477" y="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399" name="Google Shape;2399;p42"/>
            <p:cNvSpPr/>
            <p:nvPr/>
          </p:nvSpPr>
          <p:spPr>
            <a:xfrm>
              <a:off x="3139550" y="4041625"/>
              <a:ext cx="11025" cy="25"/>
            </a:xfrm>
            <a:custGeom>
              <a:avLst/>
              <a:gdLst/>
              <a:ahLst/>
              <a:cxnLst/>
              <a:rect l="l" t="t" r="r" b="b"/>
              <a:pathLst>
                <a:path w="441" h="1" extrusionOk="0">
                  <a:moveTo>
                    <a:pt x="1" y="0"/>
                  </a:moveTo>
                  <a:lnTo>
                    <a:pt x="441" y="0"/>
                  </a:lnTo>
                  <a:lnTo>
                    <a:pt x="441" y="0"/>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0" name="Google Shape;2400;p42"/>
            <p:cNvSpPr/>
            <p:nvPr/>
          </p:nvSpPr>
          <p:spPr>
            <a:xfrm>
              <a:off x="3242200" y="4007700"/>
              <a:ext cx="22950" cy="25"/>
            </a:xfrm>
            <a:custGeom>
              <a:avLst/>
              <a:gdLst/>
              <a:ahLst/>
              <a:cxnLst/>
              <a:rect l="l" t="t" r="r" b="b"/>
              <a:pathLst>
                <a:path w="918" h="1" extrusionOk="0">
                  <a:moveTo>
                    <a:pt x="1" y="1"/>
                  </a:moveTo>
                  <a:lnTo>
                    <a:pt x="917" y="1"/>
                  </a:lnTo>
                  <a:lnTo>
                    <a:pt x="91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1" name="Google Shape;2401;p42"/>
            <p:cNvSpPr/>
            <p:nvPr/>
          </p:nvSpPr>
          <p:spPr>
            <a:xfrm>
              <a:off x="2967250" y="3984800"/>
              <a:ext cx="11950" cy="22925"/>
            </a:xfrm>
            <a:custGeom>
              <a:avLst/>
              <a:gdLst/>
              <a:ahLst/>
              <a:cxnLst/>
              <a:rect l="l" t="t" r="r" b="b"/>
              <a:pathLst>
                <a:path w="478" h="917" extrusionOk="0">
                  <a:moveTo>
                    <a:pt x="0" y="0"/>
                  </a:moveTo>
                  <a:lnTo>
                    <a:pt x="0" y="0"/>
                  </a:lnTo>
                  <a:lnTo>
                    <a:pt x="0" y="440"/>
                  </a:lnTo>
                  <a:lnTo>
                    <a:pt x="477" y="917"/>
                  </a:lnTo>
                  <a:lnTo>
                    <a:pt x="477" y="917"/>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2" name="Google Shape;2402;p42"/>
            <p:cNvSpPr/>
            <p:nvPr/>
          </p:nvSpPr>
          <p:spPr>
            <a:xfrm>
              <a:off x="3058900" y="4018700"/>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3" name="Google Shape;2403;p42"/>
            <p:cNvSpPr/>
            <p:nvPr/>
          </p:nvSpPr>
          <p:spPr>
            <a:xfrm>
              <a:off x="3081800" y="4030625"/>
              <a:ext cx="25" cy="25"/>
            </a:xfrm>
            <a:custGeom>
              <a:avLst/>
              <a:gdLst/>
              <a:ahLst/>
              <a:cxnLst/>
              <a:rect l="l" t="t" r="r" b="b"/>
              <a:pathLst>
                <a:path w="1" h="1" extrusionOk="0">
                  <a:moveTo>
                    <a:pt x="1" y="0"/>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4" name="Google Shape;2404;p42"/>
            <p:cNvSpPr/>
            <p:nvPr/>
          </p:nvSpPr>
          <p:spPr>
            <a:xfrm>
              <a:off x="2806850" y="3961875"/>
              <a:ext cx="25" cy="22950"/>
            </a:xfrm>
            <a:custGeom>
              <a:avLst/>
              <a:gdLst/>
              <a:ahLst/>
              <a:cxnLst/>
              <a:rect l="l" t="t" r="r" b="b"/>
              <a:pathLst>
                <a:path w="1" h="918" extrusionOk="0">
                  <a:moveTo>
                    <a:pt x="1" y="1"/>
                  </a:moveTo>
                  <a:lnTo>
                    <a:pt x="1" y="1"/>
                  </a:lnTo>
                  <a:lnTo>
                    <a:pt x="1" y="441"/>
                  </a:lnTo>
                  <a:lnTo>
                    <a:pt x="1" y="917"/>
                  </a:lnTo>
                  <a:lnTo>
                    <a:pt x="1" y="917"/>
                  </a:ln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5" name="Google Shape;2405;p42"/>
            <p:cNvSpPr/>
            <p:nvPr/>
          </p:nvSpPr>
          <p:spPr>
            <a:xfrm>
              <a:off x="3735275" y="2655850"/>
              <a:ext cx="33950" cy="22950"/>
            </a:xfrm>
            <a:custGeom>
              <a:avLst/>
              <a:gdLst/>
              <a:ahLst/>
              <a:cxnLst/>
              <a:rect l="l" t="t" r="r" b="b"/>
              <a:pathLst>
                <a:path w="1358" h="918" extrusionOk="0">
                  <a:moveTo>
                    <a:pt x="917" y="441"/>
                  </a:moveTo>
                  <a:lnTo>
                    <a:pt x="1" y="917"/>
                  </a:lnTo>
                  <a:lnTo>
                    <a:pt x="917" y="441"/>
                  </a:lnTo>
                  <a:lnTo>
                    <a:pt x="1357" y="1"/>
                  </a:lnTo>
                  <a:lnTo>
                    <a:pt x="135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6" name="Google Shape;2406;p42"/>
            <p:cNvSpPr/>
            <p:nvPr/>
          </p:nvSpPr>
          <p:spPr>
            <a:xfrm>
              <a:off x="3792100" y="2632950"/>
              <a:ext cx="91675" cy="22925"/>
            </a:xfrm>
            <a:custGeom>
              <a:avLst/>
              <a:gdLst/>
              <a:ahLst/>
              <a:cxnLst/>
              <a:rect l="l" t="t" r="r" b="b"/>
              <a:pathLst>
                <a:path w="3667" h="917" extrusionOk="0">
                  <a:moveTo>
                    <a:pt x="1834" y="917"/>
                  </a:moveTo>
                  <a:lnTo>
                    <a:pt x="1394" y="917"/>
                  </a:lnTo>
                  <a:lnTo>
                    <a:pt x="1" y="917"/>
                  </a:lnTo>
                  <a:lnTo>
                    <a:pt x="1394" y="917"/>
                  </a:lnTo>
                  <a:lnTo>
                    <a:pt x="1834" y="917"/>
                  </a:lnTo>
                  <a:lnTo>
                    <a:pt x="2750" y="0"/>
                  </a:lnTo>
                  <a:lnTo>
                    <a:pt x="3667" y="0"/>
                  </a:lnTo>
                  <a:lnTo>
                    <a:pt x="275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7" name="Google Shape;2407;p42"/>
            <p:cNvSpPr/>
            <p:nvPr/>
          </p:nvSpPr>
          <p:spPr>
            <a:xfrm>
              <a:off x="3929575" y="2964725"/>
              <a:ext cx="11950" cy="25"/>
            </a:xfrm>
            <a:custGeom>
              <a:avLst/>
              <a:gdLst/>
              <a:ahLst/>
              <a:cxnLst/>
              <a:rect l="l" t="t" r="r" b="b"/>
              <a:pathLst>
                <a:path w="478" h="1" extrusionOk="0">
                  <a:moveTo>
                    <a:pt x="477" y="0"/>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8" name="Google Shape;2408;p42"/>
            <p:cNvSpPr/>
            <p:nvPr/>
          </p:nvSpPr>
          <p:spPr>
            <a:xfrm>
              <a:off x="3860850" y="2918900"/>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09" name="Google Shape;2409;p42"/>
            <p:cNvSpPr/>
            <p:nvPr/>
          </p:nvSpPr>
          <p:spPr>
            <a:xfrm>
              <a:off x="3849850" y="2873075"/>
              <a:ext cx="25" cy="25"/>
            </a:xfrm>
            <a:custGeom>
              <a:avLst/>
              <a:gdLst/>
              <a:ahLst/>
              <a:cxnLst/>
              <a:rect l="l" t="t" r="r" b="b"/>
              <a:pathLst>
                <a:path w="1" h="1" extrusionOk="0">
                  <a:moveTo>
                    <a:pt x="0" y="0"/>
                  </a:move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0" name="Google Shape;2410;p42"/>
            <p:cNvSpPr/>
            <p:nvPr/>
          </p:nvSpPr>
          <p:spPr>
            <a:xfrm>
              <a:off x="3883750" y="3743750"/>
              <a:ext cx="25" cy="25"/>
            </a:xfrm>
            <a:custGeom>
              <a:avLst/>
              <a:gdLst/>
              <a:ahLst/>
              <a:cxnLst/>
              <a:rect l="l" t="t" r="r" b="b"/>
              <a:pathLst>
                <a:path w="1" h="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1" name="Google Shape;2411;p42"/>
            <p:cNvSpPr/>
            <p:nvPr/>
          </p:nvSpPr>
          <p:spPr>
            <a:xfrm>
              <a:off x="2727125" y="3949975"/>
              <a:ext cx="56850" cy="22925"/>
            </a:xfrm>
            <a:custGeom>
              <a:avLst/>
              <a:gdLst/>
              <a:ahLst/>
              <a:cxnLst/>
              <a:rect l="l" t="t" r="r" b="b"/>
              <a:pathLst>
                <a:path w="2274" h="917" extrusionOk="0">
                  <a:moveTo>
                    <a:pt x="1" y="0"/>
                  </a:moveTo>
                  <a:lnTo>
                    <a:pt x="440" y="477"/>
                  </a:lnTo>
                  <a:lnTo>
                    <a:pt x="917" y="917"/>
                  </a:lnTo>
                  <a:lnTo>
                    <a:pt x="2273" y="477"/>
                  </a:lnTo>
                  <a:lnTo>
                    <a:pt x="917" y="477"/>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2" name="Google Shape;2412;p42"/>
            <p:cNvSpPr/>
            <p:nvPr/>
          </p:nvSpPr>
          <p:spPr>
            <a:xfrm>
              <a:off x="2509000" y="3858325"/>
              <a:ext cx="11925" cy="11925"/>
            </a:xfrm>
            <a:custGeom>
              <a:avLst/>
              <a:gdLst/>
              <a:ahLst/>
              <a:cxnLst/>
              <a:rect l="l" t="t" r="r" b="b"/>
              <a:pathLst>
                <a:path w="477" h="477" extrusionOk="0">
                  <a:moveTo>
                    <a:pt x="477" y="477"/>
                  </a:move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3" name="Google Shape;2413;p42"/>
            <p:cNvSpPr/>
            <p:nvPr/>
          </p:nvSpPr>
          <p:spPr>
            <a:xfrm>
              <a:off x="2463175" y="3870225"/>
              <a:ext cx="34850" cy="22950"/>
            </a:xfrm>
            <a:custGeom>
              <a:avLst/>
              <a:gdLst/>
              <a:ahLst/>
              <a:cxnLst/>
              <a:rect l="l" t="t" r="r" b="b"/>
              <a:pathLst>
                <a:path w="1394" h="918" extrusionOk="0">
                  <a:moveTo>
                    <a:pt x="0" y="1"/>
                  </a:moveTo>
                  <a:lnTo>
                    <a:pt x="477" y="441"/>
                  </a:lnTo>
                  <a:lnTo>
                    <a:pt x="1393" y="917"/>
                  </a:lnTo>
                  <a:lnTo>
                    <a:pt x="1393" y="441"/>
                  </a:lnTo>
                  <a:lnTo>
                    <a:pt x="917" y="44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4" name="Google Shape;2414;p42"/>
            <p:cNvSpPr/>
            <p:nvPr/>
          </p:nvSpPr>
          <p:spPr>
            <a:xfrm>
              <a:off x="2520900" y="3858325"/>
              <a:ext cx="11025" cy="11925"/>
            </a:xfrm>
            <a:custGeom>
              <a:avLst/>
              <a:gdLst/>
              <a:ahLst/>
              <a:cxnLst/>
              <a:rect l="l" t="t" r="r" b="b"/>
              <a:pathLst>
                <a:path w="441" h="477" extrusionOk="0">
                  <a:moveTo>
                    <a:pt x="441" y="477"/>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5" name="Google Shape;2415;p42"/>
            <p:cNvSpPr/>
            <p:nvPr/>
          </p:nvSpPr>
          <p:spPr>
            <a:xfrm>
              <a:off x="3941500" y="2632950"/>
              <a:ext cx="22925" cy="11025"/>
            </a:xfrm>
            <a:custGeom>
              <a:avLst/>
              <a:gdLst/>
              <a:ahLst/>
              <a:cxnLst/>
              <a:rect l="l" t="t" r="r" b="b"/>
              <a:pathLst>
                <a:path w="917" h="441" extrusionOk="0">
                  <a:moveTo>
                    <a:pt x="0" y="440"/>
                  </a:moveTo>
                  <a:lnTo>
                    <a:pt x="0" y="440"/>
                  </a:lnTo>
                  <a:lnTo>
                    <a:pt x="917" y="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6" name="Google Shape;2416;p42"/>
            <p:cNvSpPr/>
            <p:nvPr/>
          </p:nvSpPr>
          <p:spPr>
            <a:xfrm>
              <a:off x="2681300" y="3881225"/>
              <a:ext cx="11025" cy="11950"/>
            </a:xfrm>
            <a:custGeom>
              <a:avLst/>
              <a:gdLst/>
              <a:ahLst/>
              <a:cxnLst/>
              <a:rect l="l" t="t" r="r" b="b"/>
              <a:pathLst>
                <a:path w="441" h="478" extrusionOk="0">
                  <a:moveTo>
                    <a:pt x="440" y="477"/>
                  </a:moveTo>
                  <a:lnTo>
                    <a:pt x="0" y="477"/>
                  </a:lnTo>
                  <a:lnTo>
                    <a:pt x="0" y="1"/>
                  </a:lnTo>
                  <a:lnTo>
                    <a:pt x="0" y="1"/>
                  </a:lnTo>
                  <a:lnTo>
                    <a:pt x="0"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7" name="Google Shape;2417;p42"/>
            <p:cNvSpPr/>
            <p:nvPr/>
          </p:nvSpPr>
          <p:spPr>
            <a:xfrm>
              <a:off x="2658375" y="3870225"/>
              <a:ext cx="25" cy="11025"/>
            </a:xfrm>
            <a:custGeom>
              <a:avLst/>
              <a:gdLst/>
              <a:ahLst/>
              <a:cxnLst/>
              <a:rect l="l" t="t" r="r" b="b"/>
              <a:pathLst>
                <a:path w="1" h="441" extrusionOk="0">
                  <a:moveTo>
                    <a:pt x="1" y="441"/>
                  </a:move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8" name="Google Shape;2418;p42"/>
            <p:cNvSpPr/>
            <p:nvPr/>
          </p:nvSpPr>
          <p:spPr>
            <a:xfrm>
              <a:off x="2371525" y="3995800"/>
              <a:ext cx="34850" cy="34850"/>
            </a:xfrm>
            <a:custGeom>
              <a:avLst/>
              <a:gdLst/>
              <a:ahLst/>
              <a:cxnLst/>
              <a:rect l="l" t="t" r="r" b="b"/>
              <a:pathLst>
                <a:path w="1394" h="1394" extrusionOk="0">
                  <a:moveTo>
                    <a:pt x="917" y="917"/>
                  </a:moveTo>
                  <a:lnTo>
                    <a:pt x="0" y="1393"/>
                  </a:lnTo>
                  <a:lnTo>
                    <a:pt x="0" y="1393"/>
                  </a:lnTo>
                  <a:lnTo>
                    <a:pt x="917" y="917"/>
                  </a:lnTo>
                  <a:lnTo>
                    <a:pt x="1393" y="0"/>
                  </a:lnTo>
                  <a:lnTo>
                    <a:pt x="1393" y="0"/>
                  </a:lnTo>
                  <a:lnTo>
                    <a:pt x="139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19" name="Google Shape;2419;p42"/>
            <p:cNvSpPr/>
            <p:nvPr/>
          </p:nvSpPr>
          <p:spPr>
            <a:xfrm>
              <a:off x="2681300" y="4018700"/>
              <a:ext cx="11025" cy="11950"/>
            </a:xfrm>
            <a:custGeom>
              <a:avLst/>
              <a:gdLst/>
              <a:ahLst/>
              <a:cxnLst/>
              <a:rect l="l" t="t" r="r" b="b"/>
              <a:pathLst>
                <a:path w="441" h="478" extrusionOk="0">
                  <a:moveTo>
                    <a:pt x="0" y="1"/>
                  </a:moveTo>
                  <a:lnTo>
                    <a:pt x="440" y="477"/>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0" name="Google Shape;2420;p42"/>
            <p:cNvSpPr/>
            <p:nvPr/>
          </p:nvSpPr>
          <p:spPr>
            <a:xfrm>
              <a:off x="2589650" y="4030625"/>
              <a:ext cx="25" cy="22925"/>
            </a:xfrm>
            <a:custGeom>
              <a:avLst/>
              <a:gdLst/>
              <a:ahLst/>
              <a:cxnLst/>
              <a:rect l="l" t="t" r="r" b="b"/>
              <a:pathLst>
                <a:path w="1" h="917" extrusionOk="0">
                  <a:moveTo>
                    <a:pt x="0" y="0"/>
                  </a:moveTo>
                  <a:lnTo>
                    <a:pt x="0" y="0"/>
                  </a:lnTo>
                  <a:lnTo>
                    <a:pt x="0" y="440"/>
                  </a:lnTo>
                  <a:lnTo>
                    <a:pt x="0" y="917"/>
                  </a:lnTo>
                  <a:lnTo>
                    <a:pt x="0" y="917"/>
                  </a:lnTo>
                  <a:lnTo>
                    <a:pt x="0" y="44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1" name="Google Shape;2421;p42"/>
            <p:cNvSpPr/>
            <p:nvPr/>
          </p:nvSpPr>
          <p:spPr>
            <a:xfrm>
              <a:off x="2738125" y="4018700"/>
              <a:ext cx="11925" cy="11950"/>
            </a:xfrm>
            <a:custGeom>
              <a:avLst/>
              <a:gdLst/>
              <a:ahLst/>
              <a:cxnLst/>
              <a:rect l="l" t="t" r="r" b="b"/>
              <a:pathLst>
                <a:path w="477" h="478" extrusionOk="0">
                  <a:moveTo>
                    <a:pt x="477" y="477"/>
                  </a:moveTo>
                  <a:lnTo>
                    <a:pt x="477" y="477"/>
                  </a:ln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2" name="Google Shape;2422;p42"/>
            <p:cNvSpPr/>
            <p:nvPr/>
          </p:nvSpPr>
          <p:spPr>
            <a:xfrm>
              <a:off x="2417350" y="3972875"/>
              <a:ext cx="11925" cy="11950"/>
            </a:xfrm>
            <a:custGeom>
              <a:avLst/>
              <a:gdLst/>
              <a:ahLst/>
              <a:cxnLst/>
              <a:rect l="l" t="t" r="r" b="b"/>
              <a:pathLst>
                <a:path w="477" h="478" extrusionOk="0">
                  <a:moveTo>
                    <a:pt x="0" y="477"/>
                  </a:move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3" name="Google Shape;2423;p42"/>
            <p:cNvSpPr/>
            <p:nvPr/>
          </p:nvSpPr>
          <p:spPr>
            <a:xfrm>
              <a:off x="2417350" y="3984800"/>
              <a:ext cx="25" cy="11025"/>
            </a:xfrm>
            <a:custGeom>
              <a:avLst/>
              <a:gdLst/>
              <a:ahLst/>
              <a:cxnLst/>
              <a:rect l="l" t="t" r="r" b="b"/>
              <a:pathLst>
                <a:path w="1" h="441" extrusionOk="0">
                  <a:moveTo>
                    <a:pt x="0" y="440"/>
                  </a:moveTo>
                  <a:lnTo>
                    <a:pt x="0" y="440"/>
                  </a:lnTo>
                  <a:lnTo>
                    <a:pt x="0" y="0"/>
                  </a:lnTo>
                  <a:lnTo>
                    <a:pt x="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4" name="Google Shape;2424;p42"/>
            <p:cNvSpPr/>
            <p:nvPr/>
          </p:nvSpPr>
          <p:spPr>
            <a:xfrm>
              <a:off x="2429250" y="4018700"/>
              <a:ext cx="11025" cy="25"/>
            </a:xfrm>
            <a:custGeom>
              <a:avLst/>
              <a:gdLst/>
              <a:ahLst/>
              <a:cxnLst/>
              <a:rect l="l" t="t" r="r" b="b"/>
              <a:pathLst>
                <a:path w="441" h="1" extrusionOk="0">
                  <a:moveTo>
                    <a:pt x="441" y="1"/>
                  </a:move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5" name="Google Shape;2425;p42"/>
            <p:cNvSpPr/>
            <p:nvPr/>
          </p:nvSpPr>
          <p:spPr>
            <a:xfrm>
              <a:off x="4158700" y="2712675"/>
              <a:ext cx="11950" cy="25"/>
            </a:xfrm>
            <a:custGeom>
              <a:avLst/>
              <a:gdLst/>
              <a:ahLst/>
              <a:cxnLst/>
              <a:rect l="l" t="t" r="r" b="b"/>
              <a:pathLst>
                <a:path w="478" h="1" extrusionOk="0">
                  <a:moveTo>
                    <a:pt x="477" y="1"/>
                  </a:moveTo>
                  <a:lnTo>
                    <a:pt x="1" y="1"/>
                  </a:ln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6" name="Google Shape;2426;p42"/>
            <p:cNvSpPr/>
            <p:nvPr/>
          </p:nvSpPr>
          <p:spPr>
            <a:xfrm>
              <a:off x="3964400" y="3262575"/>
              <a:ext cx="11025" cy="25"/>
            </a:xfrm>
            <a:custGeom>
              <a:avLst/>
              <a:gdLst/>
              <a:ahLst/>
              <a:cxnLst/>
              <a:rect l="l" t="t" r="r" b="b"/>
              <a:pathLst>
                <a:path w="441" h="1" extrusionOk="0">
                  <a:moveTo>
                    <a:pt x="1" y="1"/>
                  </a:moveTo>
                  <a:lnTo>
                    <a:pt x="1" y="1"/>
                  </a:lnTo>
                  <a:lnTo>
                    <a:pt x="441" y="1"/>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7" name="Google Shape;2427;p42"/>
            <p:cNvSpPr/>
            <p:nvPr/>
          </p:nvSpPr>
          <p:spPr>
            <a:xfrm>
              <a:off x="3987325" y="3159925"/>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8" name="Google Shape;2428;p42"/>
            <p:cNvSpPr/>
            <p:nvPr/>
          </p:nvSpPr>
          <p:spPr>
            <a:xfrm>
              <a:off x="4170625" y="2701675"/>
              <a:ext cx="11025" cy="11025"/>
            </a:xfrm>
            <a:custGeom>
              <a:avLst/>
              <a:gdLst/>
              <a:ahLst/>
              <a:cxnLst/>
              <a:rect l="l" t="t" r="r" b="b"/>
              <a:pathLst>
                <a:path w="441" h="441" extrusionOk="0">
                  <a:moveTo>
                    <a:pt x="440" y="1"/>
                  </a:moveTo>
                  <a:lnTo>
                    <a:pt x="440" y="1"/>
                  </a:lnTo>
                  <a:lnTo>
                    <a:pt x="0" y="441"/>
                  </a:ln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29" name="Google Shape;2429;p42"/>
            <p:cNvSpPr/>
            <p:nvPr/>
          </p:nvSpPr>
          <p:spPr>
            <a:xfrm>
              <a:off x="4021225" y="3239675"/>
              <a:ext cx="25" cy="11925"/>
            </a:xfrm>
            <a:custGeom>
              <a:avLst/>
              <a:gdLst/>
              <a:ahLst/>
              <a:cxnLst/>
              <a:rect l="l" t="t" r="r" b="b"/>
              <a:pathLst>
                <a:path w="1" h="477" extrusionOk="0">
                  <a:moveTo>
                    <a:pt x="1" y="477"/>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0" name="Google Shape;2430;p42"/>
            <p:cNvSpPr/>
            <p:nvPr/>
          </p:nvSpPr>
          <p:spPr>
            <a:xfrm>
              <a:off x="3964400" y="3079275"/>
              <a:ext cx="11025" cy="11950"/>
            </a:xfrm>
            <a:custGeom>
              <a:avLst/>
              <a:gdLst/>
              <a:ahLst/>
              <a:cxnLst/>
              <a:rect l="l" t="t" r="r" b="b"/>
              <a:pathLst>
                <a:path w="441" h="478" extrusionOk="0">
                  <a:moveTo>
                    <a:pt x="1" y="1"/>
                  </a:moveTo>
                  <a:lnTo>
                    <a:pt x="441" y="1"/>
                  </a:lnTo>
                  <a:lnTo>
                    <a:pt x="441" y="477"/>
                  </a:lnTo>
                  <a:lnTo>
                    <a:pt x="44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1" name="Google Shape;2431;p42"/>
            <p:cNvSpPr/>
            <p:nvPr/>
          </p:nvSpPr>
          <p:spPr>
            <a:xfrm>
              <a:off x="3975400" y="2930800"/>
              <a:ext cx="22950" cy="45850"/>
            </a:xfrm>
            <a:custGeom>
              <a:avLst/>
              <a:gdLst/>
              <a:ahLst/>
              <a:cxnLst/>
              <a:rect l="l" t="t" r="r" b="b"/>
              <a:pathLst>
                <a:path w="918" h="1834" extrusionOk="0">
                  <a:moveTo>
                    <a:pt x="477" y="1357"/>
                  </a:moveTo>
                  <a:lnTo>
                    <a:pt x="917" y="1"/>
                  </a:lnTo>
                  <a:lnTo>
                    <a:pt x="917" y="1"/>
                  </a:lnTo>
                  <a:lnTo>
                    <a:pt x="477" y="1357"/>
                  </a:lnTo>
                  <a:lnTo>
                    <a:pt x="1" y="1834"/>
                  </a:lnTo>
                  <a:lnTo>
                    <a:pt x="1" y="183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2" name="Google Shape;2432;p42"/>
            <p:cNvSpPr/>
            <p:nvPr/>
          </p:nvSpPr>
          <p:spPr>
            <a:xfrm>
              <a:off x="4445575" y="3216750"/>
              <a:ext cx="11025" cy="11950"/>
            </a:xfrm>
            <a:custGeom>
              <a:avLst/>
              <a:gdLst/>
              <a:ahLst/>
              <a:cxnLst/>
              <a:rect l="l" t="t" r="r" b="b"/>
              <a:pathLst>
                <a:path w="441" h="478" extrusionOk="0">
                  <a:moveTo>
                    <a:pt x="0" y="477"/>
                  </a:moveTo>
                  <a:lnTo>
                    <a:pt x="0" y="477"/>
                  </a:lnTo>
                  <a:lnTo>
                    <a:pt x="440" y="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3" name="Google Shape;2433;p42"/>
            <p:cNvSpPr/>
            <p:nvPr/>
          </p:nvSpPr>
          <p:spPr>
            <a:xfrm>
              <a:off x="4662775" y="3079275"/>
              <a:ext cx="25" cy="22950"/>
            </a:xfrm>
            <a:custGeom>
              <a:avLst/>
              <a:gdLst/>
              <a:ahLst/>
              <a:cxnLst/>
              <a:rect l="l" t="t" r="r" b="b"/>
              <a:pathLst>
                <a:path w="1" h="918" extrusionOk="0">
                  <a:moveTo>
                    <a:pt x="1" y="477"/>
                  </a:moveTo>
                  <a:lnTo>
                    <a:pt x="1" y="477"/>
                  </a:lnTo>
                  <a:lnTo>
                    <a:pt x="1" y="477"/>
                  </a:lnTo>
                  <a:lnTo>
                    <a:pt x="1" y="917"/>
                  </a:lnTo>
                  <a:lnTo>
                    <a:pt x="1" y="917"/>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4" name="Google Shape;2434;p42"/>
            <p:cNvSpPr/>
            <p:nvPr/>
          </p:nvSpPr>
          <p:spPr>
            <a:xfrm>
              <a:off x="4502400" y="3216750"/>
              <a:ext cx="22925" cy="11950"/>
            </a:xfrm>
            <a:custGeom>
              <a:avLst/>
              <a:gdLst/>
              <a:ahLst/>
              <a:cxnLst/>
              <a:rect l="l" t="t" r="r" b="b"/>
              <a:pathLst>
                <a:path w="917" h="478" extrusionOk="0">
                  <a:moveTo>
                    <a:pt x="0" y="477"/>
                  </a:moveTo>
                  <a:lnTo>
                    <a:pt x="0" y="477"/>
                  </a:lnTo>
                  <a:lnTo>
                    <a:pt x="477" y="1"/>
                  </a:lnTo>
                  <a:lnTo>
                    <a:pt x="91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5" name="Google Shape;2435;p42"/>
            <p:cNvSpPr/>
            <p:nvPr/>
          </p:nvSpPr>
          <p:spPr>
            <a:xfrm>
              <a:off x="4662775" y="3068275"/>
              <a:ext cx="22950" cy="22950"/>
            </a:xfrm>
            <a:custGeom>
              <a:avLst/>
              <a:gdLst/>
              <a:ahLst/>
              <a:cxnLst/>
              <a:rect l="l" t="t" r="r" b="b"/>
              <a:pathLst>
                <a:path w="918" h="918" extrusionOk="0">
                  <a:moveTo>
                    <a:pt x="1" y="441"/>
                  </a:moveTo>
                  <a:lnTo>
                    <a:pt x="917" y="1"/>
                  </a:lnTo>
                  <a:lnTo>
                    <a:pt x="917" y="1"/>
                  </a:lnTo>
                  <a:lnTo>
                    <a:pt x="1" y="441"/>
                  </a:lnTo>
                  <a:lnTo>
                    <a:pt x="1" y="91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6" name="Google Shape;2436;p42"/>
            <p:cNvSpPr/>
            <p:nvPr/>
          </p:nvSpPr>
          <p:spPr>
            <a:xfrm>
              <a:off x="4456575" y="3216750"/>
              <a:ext cx="11925" cy="25"/>
            </a:xfrm>
            <a:custGeom>
              <a:avLst/>
              <a:gdLst/>
              <a:ahLst/>
              <a:cxnLst/>
              <a:rect l="l" t="t" r="r" b="b"/>
              <a:pathLst>
                <a:path w="477" h="1" extrusionOk="0">
                  <a:moveTo>
                    <a:pt x="0" y="1"/>
                  </a:moveTo>
                  <a:lnTo>
                    <a:pt x="47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7" name="Google Shape;2437;p42"/>
            <p:cNvSpPr/>
            <p:nvPr/>
          </p:nvSpPr>
          <p:spPr>
            <a:xfrm>
              <a:off x="4021225" y="2918900"/>
              <a:ext cx="22950" cy="11925"/>
            </a:xfrm>
            <a:custGeom>
              <a:avLst/>
              <a:gdLst/>
              <a:ahLst/>
              <a:cxnLst/>
              <a:rect l="l" t="t" r="r" b="b"/>
              <a:pathLst>
                <a:path w="918" h="477" extrusionOk="0">
                  <a:moveTo>
                    <a:pt x="917" y="0"/>
                  </a:moveTo>
                  <a:lnTo>
                    <a:pt x="917" y="0"/>
                  </a:ln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8" name="Google Shape;2438;p42"/>
            <p:cNvSpPr/>
            <p:nvPr/>
          </p:nvSpPr>
          <p:spPr>
            <a:xfrm>
              <a:off x="4331000" y="3228675"/>
              <a:ext cx="22950" cy="11025"/>
            </a:xfrm>
            <a:custGeom>
              <a:avLst/>
              <a:gdLst/>
              <a:ahLst/>
              <a:cxnLst/>
              <a:rect l="l" t="t" r="r" b="b"/>
              <a:pathLst>
                <a:path w="918" h="441" extrusionOk="0">
                  <a:moveTo>
                    <a:pt x="1" y="440"/>
                  </a:moveTo>
                  <a:lnTo>
                    <a:pt x="1" y="440"/>
                  </a:lnTo>
                  <a:lnTo>
                    <a:pt x="1" y="440"/>
                  </a:lnTo>
                  <a:lnTo>
                    <a:pt x="441" y="0"/>
                  </a:lnTo>
                  <a:lnTo>
                    <a:pt x="917" y="0"/>
                  </a:lnTo>
                  <a:lnTo>
                    <a:pt x="44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39" name="Google Shape;2439;p42"/>
            <p:cNvSpPr/>
            <p:nvPr/>
          </p:nvSpPr>
          <p:spPr>
            <a:xfrm>
              <a:off x="4089975" y="3205750"/>
              <a:ext cx="34850" cy="11025"/>
            </a:xfrm>
            <a:custGeom>
              <a:avLst/>
              <a:gdLst/>
              <a:ahLst/>
              <a:cxnLst/>
              <a:rect l="l" t="t" r="r" b="b"/>
              <a:pathLst>
                <a:path w="1394" h="441" extrusionOk="0">
                  <a:moveTo>
                    <a:pt x="0" y="441"/>
                  </a:moveTo>
                  <a:lnTo>
                    <a:pt x="0" y="441"/>
                  </a:lnTo>
                  <a:lnTo>
                    <a:pt x="1393" y="1"/>
                  </a:lnTo>
                  <a:lnTo>
                    <a:pt x="1393"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0" name="Google Shape;2440;p42"/>
            <p:cNvSpPr/>
            <p:nvPr/>
          </p:nvSpPr>
          <p:spPr>
            <a:xfrm>
              <a:off x="4124800" y="2712675"/>
              <a:ext cx="56850" cy="91675"/>
            </a:xfrm>
            <a:custGeom>
              <a:avLst/>
              <a:gdLst/>
              <a:ahLst/>
              <a:cxnLst/>
              <a:rect l="l" t="t" r="r" b="b"/>
              <a:pathLst>
                <a:path w="2274" h="3667" extrusionOk="0">
                  <a:moveTo>
                    <a:pt x="2273" y="2310"/>
                  </a:moveTo>
                  <a:lnTo>
                    <a:pt x="0" y="2310"/>
                  </a:lnTo>
                  <a:lnTo>
                    <a:pt x="917" y="1"/>
                  </a:lnTo>
                  <a:lnTo>
                    <a:pt x="917" y="1"/>
                  </a:lnTo>
                  <a:lnTo>
                    <a:pt x="0" y="2310"/>
                  </a:lnTo>
                  <a:lnTo>
                    <a:pt x="2273" y="2310"/>
                  </a:lnTo>
                  <a:lnTo>
                    <a:pt x="1357" y="3667"/>
                  </a:lnTo>
                  <a:lnTo>
                    <a:pt x="1357" y="366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1" name="Google Shape;2441;p42"/>
            <p:cNvSpPr/>
            <p:nvPr/>
          </p:nvSpPr>
          <p:spPr>
            <a:xfrm>
              <a:off x="4067050" y="2804325"/>
              <a:ext cx="57775" cy="80675"/>
            </a:xfrm>
            <a:custGeom>
              <a:avLst/>
              <a:gdLst/>
              <a:ahLst/>
              <a:cxnLst/>
              <a:rect l="l" t="t" r="r" b="b"/>
              <a:pathLst>
                <a:path w="2311" h="3227" extrusionOk="0">
                  <a:moveTo>
                    <a:pt x="1834" y="1"/>
                  </a:moveTo>
                  <a:lnTo>
                    <a:pt x="2310" y="477"/>
                  </a:lnTo>
                  <a:lnTo>
                    <a:pt x="2310" y="1"/>
                  </a:lnTo>
                  <a:close/>
                  <a:moveTo>
                    <a:pt x="1" y="1394"/>
                  </a:moveTo>
                  <a:lnTo>
                    <a:pt x="1" y="1834"/>
                  </a:lnTo>
                  <a:lnTo>
                    <a:pt x="477" y="3227"/>
                  </a:lnTo>
                  <a:lnTo>
                    <a:pt x="477" y="1834"/>
                  </a:lnTo>
                  <a:lnTo>
                    <a:pt x="1" y="139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2" name="Google Shape;2442;p42"/>
            <p:cNvSpPr/>
            <p:nvPr/>
          </p:nvSpPr>
          <p:spPr>
            <a:xfrm>
              <a:off x="4056050" y="2918900"/>
              <a:ext cx="11025" cy="11925"/>
            </a:xfrm>
            <a:custGeom>
              <a:avLst/>
              <a:gdLst/>
              <a:ahLst/>
              <a:cxnLst/>
              <a:rect l="l" t="t" r="r" b="b"/>
              <a:pathLst>
                <a:path w="441" h="477" extrusionOk="0">
                  <a:moveTo>
                    <a:pt x="1" y="0"/>
                  </a:moveTo>
                  <a:lnTo>
                    <a:pt x="441" y="0"/>
                  </a:lnTo>
                  <a:lnTo>
                    <a:pt x="1" y="0"/>
                  </a:lnTo>
                  <a:lnTo>
                    <a:pt x="1" y="477"/>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3" name="Google Shape;2443;p42"/>
            <p:cNvSpPr/>
            <p:nvPr/>
          </p:nvSpPr>
          <p:spPr>
            <a:xfrm>
              <a:off x="4891900" y="3824400"/>
              <a:ext cx="389550" cy="229150"/>
            </a:xfrm>
            <a:custGeom>
              <a:avLst/>
              <a:gdLst/>
              <a:ahLst/>
              <a:cxnLst/>
              <a:rect l="l" t="t" r="r" b="b"/>
              <a:pathLst>
                <a:path w="15582" h="9166" extrusionOk="0">
                  <a:moveTo>
                    <a:pt x="5976" y="1"/>
                  </a:moveTo>
                  <a:lnTo>
                    <a:pt x="5976" y="917"/>
                  </a:lnTo>
                  <a:lnTo>
                    <a:pt x="5500" y="1357"/>
                  </a:lnTo>
                  <a:lnTo>
                    <a:pt x="4583" y="440"/>
                  </a:lnTo>
                  <a:lnTo>
                    <a:pt x="4143" y="917"/>
                  </a:lnTo>
                  <a:lnTo>
                    <a:pt x="4143" y="440"/>
                  </a:lnTo>
                  <a:lnTo>
                    <a:pt x="3667" y="440"/>
                  </a:lnTo>
                  <a:lnTo>
                    <a:pt x="3667" y="1357"/>
                  </a:lnTo>
                  <a:lnTo>
                    <a:pt x="3667" y="1834"/>
                  </a:lnTo>
                  <a:lnTo>
                    <a:pt x="3227" y="2274"/>
                  </a:lnTo>
                  <a:lnTo>
                    <a:pt x="2310" y="2750"/>
                  </a:lnTo>
                  <a:lnTo>
                    <a:pt x="2750" y="3190"/>
                  </a:lnTo>
                  <a:lnTo>
                    <a:pt x="1394" y="3190"/>
                  </a:lnTo>
                  <a:lnTo>
                    <a:pt x="917" y="3667"/>
                  </a:lnTo>
                  <a:lnTo>
                    <a:pt x="917" y="4107"/>
                  </a:lnTo>
                  <a:lnTo>
                    <a:pt x="1" y="5023"/>
                  </a:lnTo>
                  <a:lnTo>
                    <a:pt x="1" y="5500"/>
                  </a:lnTo>
                  <a:lnTo>
                    <a:pt x="917" y="5023"/>
                  </a:lnTo>
                  <a:lnTo>
                    <a:pt x="1394" y="4583"/>
                  </a:lnTo>
                  <a:lnTo>
                    <a:pt x="2310" y="4583"/>
                  </a:lnTo>
                  <a:lnTo>
                    <a:pt x="2750" y="5023"/>
                  </a:lnTo>
                  <a:lnTo>
                    <a:pt x="3667" y="5500"/>
                  </a:lnTo>
                  <a:lnTo>
                    <a:pt x="4143" y="5023"/>
                  </a:lnTo>
                  <a:lnTo>
                    <a:pt x="4143" y="5500"/>
                  </a:lnTo>
                  <a:lnTo>
                    <a:pt x="4583" y="6416"/>
                  </a:lnTo>
                  <a:lnTo>
                    <a:pt x="4143" y="6856"/>
                  </a:lnTo>
                  <a:lnTo>
                    <a:pt x="4583" y="7773"/>
                  </a:lnTo>
                  <a:lnTo>
                    <a:pt x="4583" y="8689"/>
                  </a:lnTo>
                  <a:lnTo>
                    <a:pt x="4583" y="9166"/>
                  </a:lnTo>
                  <a:lnTo>
                    <a:pt x="5976" y="8689"/>
                  </a:lnTo>
                  <a:lnTo>
                    <a:pt x="6416" y="9166"/>
                  </a:lnTo>
                  <a:lnTo>
                    <a:pt x="7809" y="8689"/>
                  </a:lnTo>
                  <a:lnTo>
                    <a:pt x="8249" y="7333"/>
                  </a:lnTo>
                  <a:lnTo>
                    <a:pt x="8726" y="6856"/>
                  </a:lnTo>
                  <a:lnTo>
                    <a:pt x="9166" y="6416"/>
                  </a:lnTo>
                  <a:lnTo>
                    <a:pt x="10082" y="5500"/>
                  </a:lnTo>
                  <a:lnTo>
                    <a:pt x="10082" y="5940"/>
                  </a:lnTo>
                  <a:lnTo>
                    <a:pt x="10559" y="6416"/>
                  </a:lnTo>
                  <a:lnTo>
                    <a:pt x="10999" y="5023"/>
                  </a:lnTo>
                  <a:lnTo>
                    <a:pt x="10999" y="4583"/>
                  </a:lnTo>
                  <a:lnTo>
                    <a:pt x="11915" y="3667"/>
                  </a:lnTo>
                  <a:lnTo>
                    <a:pt x="12832" y="3667"/>
                  </a:lnTo>
                  <a:lnTo>
                    <a:pt x="12832" y="4107"/>
                  </a:lnTo>
                  <a:lnTo>
                    <a:pt x="13748" y="4107"/>
                  </a:lnTo>
                  <a:lnTo>
                    <a:pt x="14665" y="3667"/>
                  </a:lnTo>
                  <a:lnTo>
                    <a:pt x="15581" y="3190"/>
                  </a:lnTo>
                  <a:lnTo>
                    <a:pt x="15581" y="2750"/>
                  </a:lnTo>
                  <a:lnTo>
                    <a:pt x="15142" y="2274"/>
                  </a:lnTo>
                  <a:lnTo>
                    <a:pt x="15142" y="1834"/>
                  </a:lnTo>
                  <a:lnTo>
                    <a:pt x="15581" y="1834"/>
                  </a:lnTo>
                  <a:lnTo>
                    <a:pt x="15581" y="1357"/>
                  </a:lnTo>
                  <a:lnTo>
                    <a:pt x="14225" y="1357"/>
                  </a:lnTo>
                  <a:lnTo>
                    <a:pt x="13308" y="1834"/>
                  </a:lnTo>
                  <a:lnTo>
                    <a:pt x="12832" y="2274"/>
                  </a:lnTo>
                  <a:lnTo>
                    <a:pt x="12392" y="3190"/>
                  </a:lnTo>
                  <a:lnTo>
                    <a:pt x="10559" y="3190"/>
                  </a:lnTo>
                  <a:lnTo>
                    <a:pt x="10559" y="2750"/>
                  </a:lnTo>
                  <a:lnTo>
                    <a:pt x="9642" y="2274"/>
                  </a:lnTo>
                  <a:lnTo>
                    <a:pt x="8726" y="2750"/>
                  </a:lnTo>
                  <a:lnTo>
                    <a:pt x="8249" y="2274"/>
                  </a:lnTo>
                  <a:lnTo>
                    <a:pt x="8249" y="1834"/>
                  </a:lnTo>
                  <a:lnTo>
                    <a:pt x="7333" y="1834"/>
                  </a:lnTo>
                  <a:lnTo>
                    <a:pt x="7333" y="1357"/>
                  </a:lnTo>
                  <a:lnTo>
                    <a:pt x="7333" y="917"/>
                  </a:lnTo>
                  <a:lnTo>
                    <a:pt x="6893" y="440"/>
                  </a:lnTo>
                  <a:lnTo>
                    <a:pt x="5976"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4" name="Google Shape;2444;p42"/>
            <p:cNvSpPr/>
            <p:nvPr/>
          </p:nvSpPr>
          <p:spPr>
            <a:xfrm>
              <a:off x="4869000" y="616625"/>
              <a:ext cx="91675" cy="102675"/>
            </a:xfrm>
            <a:custGeom>
              <a:avLst/>
              <a:gdLst/>
              <a:ahLst/>
              <a:cxnLst/>
              <a:rect l="l" t="t" r="r" b="b"/>
              <a:pathLst>
                <a:path w="3667" h="4107" extrusionOk="0">
                  <a:moveTo>
                    <a:pt x="477" y="1"/>
                  </a:moveTo>
                  <a:lnTo>
                    <a:pt x="477" y="441"/>
                  </a:lnTo>
                  <a:lnTo>
                    <a:pt x="0" y="1357"/>
                  </a:lnTo>
                  <a:lnTo>
                    <a:pt x="0" y="2274"/>
                  </a:lnTo>
                  <a:lnTo>
                    <a:pt x="1393" y="2750"/>
                  </a:lnTo>
                  <a:lnTo>
                    <a:pt x="1393" y="3190"/>
                  </a:lnTo>
                  <a:lnTo>
                    <a:pt x="2310" y="3667"/>
                  </a:lnTo>
                  <a:lnTo>
                    <a:pt x="3226" y="4107"/>
                  </a:lnTo>
                  <a:lnTo>
                    <a:pt x="3666" y="3667"/>
                  </a:lnTo>
                  <a:lnTo>
                    <a:pt x="3226" y="3190"/>
                  </a:lnTo>
                  <a:lnTo>
                    <a:pt x="3666" y="2274"/>
                  </a:lnTo>
                  <a:lnTo>
                    <a:pt x="3666" y="1834"/>
                  </a:lnTo>
                  <a:lnTo>
                    <a:pt x="3666" y="917"/>
                  </a:lnTo>
                  <a:lnTo>
                    <a:pt x="2750" y="441"/>
                  </a:lnTo>
                  <a:lnTo>
                    <a:pt x="1833" y="44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5" name="Google Shape;2445;p42"/>
            <p:cNvSpPr/>
            <p:nvPr/>
          </p:nvSpPr>
          <p:spPr>
            <a:xfrm>
              <a:off x="3895675" y="238125"/>
              <a:ext cx="3104225" cy="3780600"/>
            </a:xfrm>
            <a:custGeom>
              <a:avLst/>
              <a:gdLst/>
              <a:ahLst/>
              <a:cxnLst/>
              <a:rect l="l" t="t" r="r" b="b"/>
              <a:pathLst>
                <a:path w="124169" h="151224" extrusionOk="0">
                  <a:moveTo>
                    <a:pt x="63239" y="0"/>
                  </a:moveTo>
                  <a:lnTo>
                    <a:pt x="61406" y="1393"/>
                  </a:lnTo>
                  <a:lnTo>
                    <a:pt x="60490" y="1833"/>
                  </a:lnTo>
                  <a:lnTo>
                    <a:pt x="58180" y="1833"/>
                  </a:lnTo>
                  <a:lnTo>
                    <a:pt x="58657" y="2310"/>
                  </a:lnTo>
                  <a:lnTo>
                    <a:pt x="58657" y="3666"/>
                  </a:lnTo>
                  <a:lnTo>
                    <a:pt x="58180" y="4583"/>
                  </a:lnTo>
                  <a:lnTo>
                    <a:pt x="58657" y="5059"/>
                  </a:lnTo>
                  <a:lnTo>
                    <a:pt x="59096" y="5499"/>
                  </a:lnTo>
                  <a:lnTo>
                    <a:pt x="60013" y="6416"/>
                  </a:lnTo>
                  <a:lnTo>
                    <a:pt x="60929" y="6416"/>
                  </a:lnTo>
                  <a:lnTo>
                    <a:pt x="61406" y="6892"/>
                  </a:lnTo>
                  <a:lnTo>
                    <a:pt x="60490" y="7809"/>
                  </a:lnTo>
                  <a:lnTo>
                    <a:pt x="60013" y="9165"/>
                  </a:lnTo>
                  <a:lnTo>
                    <a:pt x="60490" y="9165"/>
                  </a:lnTo>
                  <a:lnTo>
                    <a:pt x="60929" y="9642"/>
                  </a:lnTo>
                  <a:lnTo>
                    <a:pt x="60013" y="10558"/>
                  </a:lnTo>
                  <a:lnTo>
                    <a:pt x="59096" y="10558"/>
                  </a:lnTo>
                  <a:lnTo>
                    <a:pt x="58180" y="9642"/>
                  </a:lnTo>
                  <a:lnTo>
                    <a:pt x="58657" y="9165"/>
                  </a:lnTo>
                  <a:lnTo>
                    <a:pt x="58180" y="8249"/>
                  </a:lnTo>
                  <a:lnTo>
                    <a:pt x="57263" y="7809"/>
                  </a:lnTo>
                  <a:lnTo>
                    <a:pt x="57263" y="8249"/>
                  </a:lnTo>
                  <a:lnTo>
                    <a:pt x="56824" y="9642"/>
                  </a:lnTo>
                  <a:lnTo>
                    <a:pt x="56824" y="10082"/>
                  </a:lnTo>
                  <a:lnTo>
                    <a:pt x="56824" y="10998"/>
                  </a:lnTo>
                  <a:lnTo>
                    <a:pt x="56824" y="11475"/>
                  </a:lnTo>
                  <a:lnTo>
                    <a:pt x="56347" y="12391"/>
                  </a:lnTo>
                  <a:lnTo>
                    <a:pt x="54074" y="12391"/>
                  </a:lnTo>
                  <a:lnTo>
                    <a:pt x="54074" y="13308"/>
                  </a:lnTo>
                  <a:lnTo>
                    <a:pt x="53597" y="15141"/>
                  </a:lnTo>
                  <a:lnTo>
                    <a:pt x="53597" y="15581"/>
                  </a:lnTo>
                  <a:lnTo>
                    <a:pt x="52681" y="16497"/>
                  </a:lnTo>
                  <a:lnTo>
                    <a:pt x="52681" y="16974"/>
                  </a:lnTo>
                  <a:lnTo>
                    <a:pt x="52681" y="17414"/>
                  </a:lnTo>
                  <a:lnTo>
                    <a:pt x="52241" y="16974"/>
                  </a:lnTo>
                  <a:lnTo>
                    <a:pt x="51764" y="16497"/>
                  </a:lnTo>
                  <a:lnTo>
                    <a:pt x="50848" y="18330"/>
                  </a:lnTo>
                  <a:lnTo>
                    <a:pt x="50848" y="16974"/>
                  </a:lnTo>
                  <a:lnTo>
                    <a:pt x="50848" y="16057"/>
                  </a:lnTo>
                  <a:lnTo>
                    <a:pt x="51324" y="15581"/>
                  </a:lnTo>
                  <a:lnTo>
                    <a:pt x="50848" y="15141"/>
                  </a:lnTo>
                  <a:lnTo>
                    <a:pt x="50848" y="14224"/>
                  </a:lnTo>
                  <a:lnTo>
                    <a:pt x="49491" y="14224"/>
                  </a:lnTo>
                  <a:lnTo>
                    <a:pt x="49015" y="13748"/>
                  </a:lnTo>
                  <a:lnTo>
                    <a:pt x="48575" y="15141"/>
                  </a:lnTo>
                  <a:lnTo>
                    <a:pt x="49015" y="15141"/>
                  </a:lnTo>
                  <a:lnTo>
                    <a:pt x="49491" y="16057"/>
                  </a:lnTo>
                  <a:lnTo>
                    <a:pt x="48575" y="16497"/>
                  </a:lnTo>
                  <a:lnTo>
                    <a:pt x="48575" y="15581"/>
                  </a:lnTo>
                  <a:lnTo>
                    <a:pt x="48098" y="16057"/>
                  </a:lnTo>
                  <a:lnTo>
                    <a:pt x="48098" y="16497"/>
                  </a:lnTo>
                  <a:lnTo>
                    <a:pt x="48575" y="16974"/>
                  </a:lnTo>
                  <a:lnTo>
                    <a:pt x="49491" y="18330"/>
                  </a:lnTo>
                  <a:lnTo>
                    <a:pt x="48575" y="18330"/>
                  </a:lnTo>
                  <a:lnTo>
                    <a:pt x="48098" y="17890"/>
                  </a:lnTo>
                  <a:lnTo>
                    <a:pt x="48098" y="17414"/>
                  </a:lnTo>
                  <a:lnTo>
                    <a:pt x="47658" y="17890"/>
                  </a:lnTo>
                  <a:lnTo>
                    <a:pt x="47182" y="18807"/>
                  </a:lnTo>
                  <a:lnTo>
                    <a:pt x="46742" y="18807"/>
                  </a:lnTo>
                  <a:lnTo>
                    <a:pt x="45825" y="21080"/>
                  </a:lnTo>
                  <a:lnTo>
                    <a:pt x="45349" y="21556"/>
                  </a:lnTo>
                  <a:lnTo>
                    <a:pt x="44909" y="21996"/>
                  </a:lnTo>
                  <a:lnTo>
                    <a:pt x="45349" y="22473"/>
                  </a:lnTo>
                  <a:lnTo>
                    <a:pt x="45825" y="22913"/>
                  </a:lnTo>
                  <a:lnTo>
                    <a:pt x="44909" y="23829"/>
                  </a:lnTo>
                  <a:lnTo>
                    <a:pt x="44432" y="24306"/>
                  </a:lnTo>
                  <a:lnTo>
                    <a:pt x="43992" y="24306"/>
                  </a:lnTo>
                  <a:lnTo>
                    <a:pt x="44909" y="25222"/>
                  </a:lnTo>
                  <a:lnTo>
                    <a:pt x="44909" y="26139"/>
                  </a:lnTo>
                  <a:lnTo>
                    <a:pt x="45349" y="27495"/>
                  </a:lnTo>
                  <a:lnTo>
                    <a:pt x="45349" y="27972"/>
                  </a:lnTo>
                  <a:lnTo>
                    <a:pt x="44909" y="28412"/>
                  </a:lnTo>
                  <a:lnTo>
                    <a:pt x="43992" y="28888"/>
                  </a:lnTo>
                  <a:lnTo>
                    <a:pt x="42599" y="29328"/>
                  </a:lnTo>
                  <a:lnTo>
                    <a:pt x="42159" y="29805"/>
                  </a:lnTo>
                  <a:lnTo>
                    <a:pt x="40326" y="29328"/>
                  </a:lnTo>
                  <a:lnTo>
                    <a:pt x="39410" y="28888"/>
                  </a:lnTo>
                  <a:lnTo>
                    <a:pt x="38493" y="28888"/>
                  </a:lnTo>
                  <a:lnTo>
                    <a:pt x="37577" y="28412"/>
                  </a:lnTo>
                  <a:lnTo>
                    <a:pt x="37577" y="27972"/>
                  </a:lnTo>
                  <a:lnTo>
                    <a:pt x="37100" y="27055"/>
                  </a:lnTo>
                  <a:lnTo>
                    <a:pt x="37100" y="26579"/>
                  </a:lnTo>
                  <a:lnTo>
                    <a:pt x="38933" y="25662"/>
                  </a:lnTo>
                  <a:lnTo>
                    <a:pt x="38493" y="25222"/>
                  </a:lnTo>
                  <a:lnTo>
                    <a:pt x="39850" y="25222"/>
                  </a:lnTo>
                  <a:lnTo>
                    <a:pt x="39850" y="24746"/>
                  </a:lnTo>
                  <a:lnTo>
                    <a:pt x="38933" y="24306"/>
                  </a:lnTo>
                  <a:lnTo>
                    <a:pt x="38493" y="23829"/>
                  </a:lnTo>
                  <a:lnTo>
                    <a:pt x="38017" y="23389"/>
                  </a:lnTo>
                  <a:lnTo>
                    <a:pt x="37100" y="23389"/>
                  </a:lnTo>
                  <a:lnTo>
                    <a:pt x="36660" y="22473"/>
                  </a:lnTo>
                  <a:lnTo>
                    <a:pt x="36184" y="22473"/>
                  </a:lnTo>
                  <a:lnTo>
                    <a:pt x="34827" y="23389"/>
                  </a:lnTo>
                  <a:lnTo>
                    <a:pt x="33434" y="23389"/>
                  </a:lnTo>
                  <a:lnTo>
                    <a:pt x="33911" y="23829"/>
                  </a:lnTo>
                  <a:lnTo>
                    <a:pt x="32518" y="23829"/>
                  </a:lnTo>
                  <a:lnTo>
                    <a:pt x="33911" y="24306"/>
                  </a:lnTo>
                  <a:lnTo>
                    <a:pt x="34351" y="24746"/>
                  </a:lnTo>
                  <a:lnTo>
                    <a:pt x="34827" y="25222"/>
                  </a:lnTo>
                  <a:lnTo>
                    <a:pt x="34827" y="25662"/>
                  </a:lnTo>
                  <a:lnTo>
                    <a:pt x="34827" y="26579"/>
                  </a:lnTo>
                  <a:lnTo>
                    <a:pt x="35267" y="27055"/>
                  </a:lnTo>
                  <a:lnTo>
                    <a:pt x="35267" y="27495"/>
                  </a:lnTo>
                  <a:lnTo>
                    <a:pt x="35744" y="27495"/>
                  </a:lnTo>
                  <a:lnTo>
                    <a:pt x="35267" y="28412"/>
                  </a:lnTo>
                  <a:lnTo>
                    <a:pt x="35744" y="28888"/>
                  </a:lnTo>
                  <a:lnTo>
                    <a:pt x="35744" y="30245"/>
                  </a:lnTo>
                  <a:lnTo>
                    <a:pt x="37577" y="30245"/>
                  </a:lnTo>
                  <a:lnTo>
                    <a:pt x="38017" y="30721"/>
                  </a:lnTo>
                  <a:lnTo>
                    <a:pt x="38017" y="31161"/>
                  </a:lnTo>
                  <a:lnTo>
                    <a:pt x="38493" y="31638"/>
                  </a:lnTo>
                  <a:lnTo>
                    <a:pt x="38493" y="32078"/>
                  </a:lnTo>
                  <a:lnTo>
                    <a:pt x="39410" y="32554"/>
                  </a:lnTo>
                  <a:lnTo>
                    <a:pt x="38933" y="32994"/>
                  </a:lnTo>
                  <a:lnTo>
                    <a:pt x="38493" y="34387"/>
                  </a:lnTo>
                  <a:lnTo>
                    <a:pt x="39410" y="35304"/>
                  </a:lnTo>
                  <a:lnTo>
                    <a:pt x="39850" y="35744"/>
                  </a:lnTo>
                  <a:lnTo>
                    <a:pt x="38933" y="36220"/>
                  </a:lnTo>
                  <a:lnTo>
                    <a:pt x="38493" y="35744"/>
                  </a:lnTo>
                  <a:lnTo>
                    <a:pt x="37577" y="36220"/>
                  </a:lnTo>
                  <a:lnTo>
                    <a:pt x="36660" y="36220"/>
                  </a:lnTo>
                  <a:lnTo>
                    <a:pt x="37100" y="35304"/>
                  </a:lnTo>
                  <a:lnTo>
                    <a:pt x="37577" y="35304"/>
                  </a:lnTo>
                  <a:lnTo>
                    <a:pt x="36184" y="34387"/>
                  </a:lnTo>
                  <a:lnTo>
                    <a:pt x="35744" y="34827"/>
                  </a:lnTo>
                  <a:lnTo>
                    <a:pt x="34827" y="34827"/>
                  </a:lnTo>
                  <a:lnTo>
                    <a:pt x="33911" y="34387"/>
                  </a:lnTo>
                  <a:lnTo>
                    <a:pt x="33911" y="34827"/>
                  </a:lnTo>
                  <a:lnTo>
                    <a:pt x="33434" y="36220"/>
                  </a:lnTo>
                  <a:lnTo>
                    <a:pt x="32994" y="37577"/>
                  </a:lnTo>
                  <a:lnTo>
                    <a:pt x="32078" y="38053"/>
                  </a:lnTo>
                  <a:lnTo>
                    <a:pt x="31601" y="38493"/>
                  </a:lnTo>
                  <a:lnTo>
                    <a:pt x="31601" y="39410"/>
                  </a:lnTo>
                  <a:lnTo>
                    <a:pt x="31601" y="40326"/>
                  </a:lnTo>
                  <a:lnTo>
                    <a:pt x="31161" y="41243"/>
                  </a:lnTo>
                  <a:lnTo>
                    <a:pt x="30685" y="41719"/>
                  </a:lnTo>
                  <a:lnTo>
                    <a:pt x="31161" y="42159"/>
                  </a:lnTo>
                  <a:lnTo>
                    <a:pt x="32518" y="43076"/>
                  </a:lnTo>
                  <a:lnTo>
                    <a:pt x="33434" y="43552"/>
                  </a:lnTo>
                  <a:lnTo>
                    <a:pt x="33434" y="43992"/>
                  </a:lnTo>
                  <a:lnTo>
                    <a:pt x="34827" y="44909"/>
                  </a:lnTo>
                  <a:lnTo>
                    <a:pt x="35267" y="46302"/>
                  </a:lnTo>
                  <a:lnTo>
                    <a:pt x="35267" y="46742"/>
                  </a:lnTo>
                  <a:lnTo>
                    <a:pt x="37577" y="45825"/>
                  </a:lnTo>
                  <a:lnTo>
                    <a:pt x="38017" y="46302"/>
                  </a:lnTo>
                  <a:lnTo>
                    <a:pt x="38933" y="47218"/>
                  </a:lnTo>
                  <a:lnTo>
                    <a:pt x="38933" y="47218"/>
                  </a:lnTo>
                  <a:lnTo>
                    <a:pt x="37577" y="46742"/>
                  </a:lnTo>
                  <a:lnTo>
                    <a:pt x="37100" y="47218"/>
                  </a:lnTo>
                  <a:lnTo>
                    <a:pt x="36184" y="47218"/>
                  </a:lnTo>
                  <a:lnTo>
                    <a:pt x="35267" y="46742"/>
                  </a:lnTo>
                  <a:lnTo>
                    <a:pt x="34827" y="46302"/>
                  </a:lnTo>
                  <a:lnTo>
                    <a:pt x="34351" y="46302"/>
                  </a:lnTo>
                  <a:lnTo>
                    <a:pt x="33911" y="46742"/>
                  </a:lnTo>
                  <a:lnTo>
                    <a:pt x="33434" y="46302"/>
                  </a:lnTo>
                  <a:lnTo>
                    <a:pt x="32518" y="46742"/>
                  </a:lnTo>
                  <a:lnTo>
                    <a:pt x="30685" y="46302"/>
                  </a:lnTo>
                  <a:lnTo>
                    <a:pt x="29768" y="45825"/>
                  </a:lnTo>
                  <a:lnTo>
                    <a:pt x="28852" y="45825"/>
                  </a:lnTo>
                  <a:lnTo>
                    <a:pt x="28852" y="45385"/>
                  </a:lnTo>
                  <a:lnTo>
                    <a:pt x="28412" y="45825"/>
                  </a:lnTo>
                  <a:lnTo>
                    <a:pt x="27019" y="45825"/>
                  </a:lnTo>
                  <a:lnTo>
                    <a:pt x="25662" y="45385"/>
                  </a:lnTo>
                  <a:lnTo>
                    <a:pt x="25662" y="46302"/>
                  </a:lnTo>
                  <a:lnTo>
                    <a:pt x="25186" y="46742"/>
                  </a:lnTo>
                  <a:lnTo>
                    <a:pt x="25186" y="47218"/>
                  </a:lnTo>
                  <a:lnTo>
                    <a:pt x="26102" y="47658"/>
                  </a:lnTo>
                  <a:lnTo>
                    <a:pt x="26579" y="48135"/>
                  </a:lnTo>
                  <a:lnTo>
                    <a:pt x="27935" y="48575"/>
                  </a:lnTo>
                  <a:lnTo>
                    <a:pt x="27935" y="48135"/>
                  </a:lnTo>
                  <a:lnTo>
                    <a:pt x="28412" y="48135"/>
                  </a:lnTo>
                  <a:lnTo>
                    <a:pt x="29768" y="49051"/>
                  </a:lnTo>
                  <a:lnTo>
                    <a:pt x="30245" y="50884"/>
                  </a:lnTo>
                  <a:lnTo>
                    <a:pt x="29328" y="51324"/>
                  </a:lnTo>
                  <a:lnTo>
                    <a:pt x="28852" y="51801"/>
                  </a:lnTo>
                  <a:lnTo>
                    <a:pt x="27935" y="51324"/>
                  </a:lnTo>
                  <a:lnTo>
                    <a:pt x="27019" y="51801"/>
                  </a:lnTo>
                  <a:lnTo>
                    <a:pt x="26579" y="51801"/>
                  </a:lnTo>
                  <a:lnTo>
                    <a:pt x="25186" y="50884"/>
                  </a:lnTo>
                  <a:lnTo>
                    <a:pt x="24746" y="50408"/>
                  </a:lnTo>
                  <a:lnTo>
                    <a:pt x="24269" y="49968"/>
                  </a:lnTo>
                  <a:lnTo>
                    <a:pt x="23829" y="50884"/>
                  </a:lnTo>
                  <a:lnTo>
                    <a:pt x="23353" y="50408"/>
                  </a:lnTo>
                  <a:lnTo>
                    <a:pt x="21996" y="49968"/>
                  </a:lnTo>
                  <a:lnTo>
                    <a:pt x="21996" y="49051"/>
                  </a:lnTo>
                  <a:lnTo>
                    <a:pt x="21520" y="49051"/>
                  </a:lnTo>
                  <a:lnTo>
                    <a:pt x="21080" y="48575"/>
                  </a:lnTo>
                  <a:lnTo>
                    <a:pt x="21080" y="48135"/>
                  </a:lnTo>
                  <a:lnTo>
                    <a:pt x="20603" y="47658"/>
                  </a:lnTo>
                  <a:lnTo>
                    <a:pt x="20603" y="47218"/>
                  </a:lnTo>
                  <a:lnTo>
                    <a:pt x="20163" y="46302"/>
                  </a:lnTo>
                  <a:lnTo>
                    <a:pt x="19687" y="45825"/>
                  </a:lnTo>
                  <a:lnTo>
                    <a:pt x="19687" y="45385"/>
                  </a:lnTo>
                  <a:lnTo>
                    <a:pt x="20163" y="44909"/>
                  </a:lnTo>
                  <a:lnTo>
                    <a:pt x="19687" y="43992"/>
                  </a:lnTo>
                  <a:lnTo>
                    <a:pt x="19247" y="43076"/>
                  </a:lnTo>
                  <a:lnTo>
                    <a:pt x="19247" y="42636"/>
                  </a:lnTo>
                  <a:lnTo>
                    <a:pt x="18770" y="42636"/>
                  </a:lnTo>
                  <a:lnTo>
                    <a:pt x="18330" y="41719"/>
                  </a:lnTo>
                  <a:lnTo>
                    <a:pt x="16937" y="42159"/>
                  </a:lnTo>
                  <a:lnTo>
                    <a:pt x="16021" y="42159"/>
                  </a:lnTo>
                  <a:lnTo>
                    <a:pt x="15104" y="41719"/>
                  </a:lnTo>
                  <a:lnTo>
                    <a:pt x="16021" y="41719"/>
                  </a:lnTo>
                  <a:lnTo>
                    <a:pt x="16021" y="41243"/>
                  </a:lnTo>
                  <a:lnTo>
                    <a:pt x="14664" y="41243"/>
                  </a:lnTo>
                  <a:lnTo>
                    <a:pt x="14664" y="40803"/>
                  </a:lnTo>
                  <a:lnTo>
                    <a:pt x="13748" y="40803"/>
                  </a:lnTo>
                  <a:lnTo>
                    <a:pt x="13271" y="40326"/>
                  </a:lnTo>
                  <a:lnTo>
                    <a:pt x="12831" y="39410"/>
                  </a:lnTo>
                  <a:lnTo>
                    <a:pt x="13271" y="38493"/>
                  </a:lnTo>
                  <a:lnTo>
                    <a:pt x="12831" y="38493"/>
                  </a:lnTo>
                  <a:lnTo>
                    <a:pt x="12355" y="38053"/>
                  </a:lnTo>
                  <a:lnTo>
                    <a:pt x="13748" y="38053"/>
                  </a:lnTo>
                  <a:lnTo>
                    <a:pt x="14664" y="38970"/>
                  </a:lnTo>
                  <a:lnTo>
                    <a:pt x="15104" y="39410"/>
                  </a:lnTo>
                  <a:lnTo>
                    <a:pt x="15581" y="38970"/>
                  </a:lnTo>
                  <a:lnTo>
                    <a:pt x="15581" y="38493"/>
                  </a:lnTo>
                  <a:lnTo>
                    <a:pt x="16497" y="38970"/>
                  </a:lnTo>
                  <a:lnTo>
                    <a:pt x="17854" y="39410"/>
                  </a:lnTo>
                  <a:lnTo>
                    <a:pt x="18770" y="39410"/>
                  </a:lnTo>
                  <a:lnTo>
                    <a:pt x="19247" y="39886"/>
                  </a:lnTo>
                  <a:lnTo>
                    <a:pt x="21080" y="39886"/>
                  </a:lnTo>
                  <a:lnTo>
                    <a:pt x="22436" y="40326"/>
                  </a:lnTo>
                  <a:lnTo>
                    <a:pt x="22913" y="39410"/>
                  </a:lnTo>
                  <a:lnTo>
                    <a:pt x="23353" y="38970"/>
                  </a:lnTo>
                  <a:lnTo>
                    <a:pt x="23829" y="39410"/>
                  </a:lnTo>
                  <a:lnTo>
                    <a:pt x="24269" y="39886"/>
                  </a:lnTo>
                  <a:lnTo>
                    <a:pt x="27019" y="39886"/>
                  </a:lnTo>
                  <a:lnTo>
                    <a:pt x="27935" y="38970"/>
                  </a:lnTo>
                  <a:lnTo>
                    <a:pt x="28412" y="38493"/>
                  </a:lnTo>
                  <a:lnTo>
                    <a:pt x="29328" y="38053"/>
                  </a:lnTo>
                  <a:lnTo>
                    <a:pt x="29768" y="37577"/>
                  </a:lnTo>
                  <a:lnTo>
                    <a:pt x="29768" y="37137"/>
                  </a:lnTo>
                  <a:lnTo>
                    <a:pt x="30245" y="36660"/>
                  </a:lnTo>
                  <a:lnTo>
                    <a:pt x="30685" y="36660"/>
                  </a:lnTo>
                  <a:lnTo>
                    <a:pt x="30685" y="36220"/>
                  </a:lnTo>
                  <a:lnTo>
                    <a:pt x="30685" y="35744"/>
                  </a:lnTo>
                  <a:lnTo>
                    <a:pt x="31161" y="35744"/>
                  </a:lnTo>
                  <a:lnTo>
                    <a:pt x="31601" y="33471"/>
                  </a:lnTo>
                  <a:lnTo>
                    <a:pt x="30685" y="32554"/>
                  </a:lnTo>
                  <a:lnTo>
                    <a:pt x="30685" y="31638"/>
                  </a:lnTo>
                  <a:lnTo>
                    <a:pt x="30245" y="31638"/>
                  </a:lnTo>
                  <a:lnTo>
                    <a:pt x="30245" y="30721"/>
                  </a:lnTo>
                  <a:lnTo>
                    <a:pt x="29768" y="31161"/>
                  </a:lnTo>
                  <a:lnTo>
                    <a:pt x="29328" y="30721"/>
                  </a:lnTo>
                  <a:lnTo>
                    <a:pt x="29328" y="29805"/>
                  </a:lnTo>
                  <a:lnTo>
                    <a:pt x="27935" y="29805"/>
                  </a:lnTo>
                  <a:lnTo>
                    <a:pt x="27495" y="29328"/>
                  </a:lnTo>
                  <a:lnTo>
                    <a:pt x="26102" y="29328"/>
                  </a:lnTo>
                  <a:lnTo>
                    <a:pt x="25186" y="29805"/>
                  </a:lnTo>
                  <a:lnTo>
                    <a:pt x="24746" y="29328"/>
                  </a:lnTo>
                  <a:lnTo>
                    <a:pt x="24269" y="28888"/>
                  </a:lnTo>
                  <a:lnTo>
                    <a:pt x="23353" y="28412"/>
                  </a:lnTo>
                  <a:lnTo>
                    <a:pt x="23353" y="28888"/>
                  </a:lnTo>
                  <a:lnTo>
                    <a:pt x="22913" y="28412"/>
                  </a:lnTo>
                  <a:lnTo>
                    <a:pt x="21520" y="27495"/>
                  </a:lnTo>
                  <a:lnTo>
                    <a:pt x="20163" y="27495"/>
                  </a:lnTo>
                  <a:lnTo>
                    <a:pt x="18770" y="27055"/>
                  </a:lnTo>
                  <a:lnTo>
                    <a:pt x="17414" y="26579"/>
                  </a:lnTo>
                  <a:lnTo>
                    <a:pt x="16497" y="27055"/>
                  </a:lnTo>
                  <a:lnTo>
                    <a:pt x="12355" y="27055"/>
                  </a:lnTo>
                  <a:lnTo>
                    <a:pt x="11915" y="26579"/>
                  </a:lnTo>
                  <a:lnTo>
                    <a:pt x="10998" y="27495"/>
                  </a:lnTo>
                  <a:lnTo>
                    <a:pt x="10998" y="27055"/>
                  </a:lnTo>
                  <a:lnTo>
                    <a:pt x="10522" y="26579"/>
                  </a:lnTo>
                  <a:lnTo>
                    <a:pt x="10082" y="27055"/>
                  </a:lnTo>
                  <a:lnTo>
                    <a:pt x="9165" y="26139"/>
                  </a:lnTo>
                  <a:lnTo>
                    <a:pt x="8689" y="26139"/>
                  </a:lnTo>
                  <a:lnTo>
                    <a:pt x="8249" y="25222"/>
                  </a:lnTo>
                  <a:lnTo>
                    <a:pt x="7772" y="25222"/>
                  </a:lnTo>
                  <a:lnTo>
                    <a:pt x="7332" y="26139"/>
                  </a:lnTo>
                  <a:lnTo>
                    <a:pt x="6856" y="26139"/>
                  </a:lnTo>
                  <a:lnTo>
                    <a:pt x="6416" y="25222"/>
                  </a:lnTo>
                  <a:lnTo>
                    <a:pt x="5939" y="25222"/>
                  </a:lnTo>
                  <a:lnTo>
                    <a:pt x="5939" y="26579"/>
                  </a:lnTo>
                  <a:lnTo>
                    <a:pt x="5023" y="26579"/>
                  </a:lnTo>
                  <a:lnTo>
                    <a:pt x="4583" y="26139"/>
                  </a:lnTo>
                  <a:lnTo>
                    <a:pt x="3666" y="26579"/>
                  </a:lnTo>
                  <a:lnTo>
                    <a:pt x="2750" y="27055"/>
                  </a:lnTo>
                  <a:lnTo>
                    <a:pt x="1357" y="27495"/>
                  </a:lnTo>
                  <a:lnTo>
                    <a:pt x="917" y="28888"/>
                  </a:lnTo>
                  <a:lnTo>
                    <a:pt x="917" y="30721"/>
                  </a:lnTo>
                  <a:lnTo>
                    <a:pt x="440" y="31161"/>
                  </a:lnTo>
                  <a:lnTo>
                    <a:pt x="440" y="31638"/>
                  </a:lnTo>
                  <a:lnTo>
                    <a:pt x="0" y="32078"/>
                  </a:lnTo>
                  <a:lnTo>
                    <a:pt x="0" y="32554"/>
                  </a:lnTo>
                  <a:lnTo>
                    <a:pt x="440" y="32994"/>
                  </a:lnTo>
                  <a:lnTo>
                    <a:pt x="917" y="33471"/>
                  </a:lnTo>
                  <a:lnTo>
                    <a:pt x="1357" y="33911"/>
                  </a:lnTo>
                  <a:lnTo>
                    <a:pt x="1357" y="34387"/>
                  </a:lnTo>
                  <a:lnTo>
                    <a:pt x="1833" y="34387"/>
                  </a:lnTo>
                  <a:lnTo>
                    <a:pt x="2750" y="34827"/>
                  </a:lnTo>
                  <a:lnTo>
                    <a:pt x="3666" y="35744"/>
                  </a:lnTo>
                  <a:lnTo>
                    <a:pt x="3666" y="36660"/>
                  </a:lnTo>
                  <a:lnTo>
                    <a:pt x="3666" y="37137"/>
                  </a:lnTo>
                  <a:lnTo>
                    <a:pt x="3190" y="38053"/>
                  </a:lnTo>
                  <a:lnTo>
                    <a:pt x="3190" y="38970"/>
                  </a:lnTo>
                  <a:lnTo>
                    <a:pt x="3190" y="39410"/>
                  </a:lnTo>
                  <a:lnTo>
                    <a:pt x="3666" y="40326"/>
                  </a:lnTo>
                  <a:lnTo>
                    <a:pt x="4106" y="41243"/>
                  </a:lnTo>
                  <a:lnTo>
                    <a:pt x="4583" y="41719"/>
                  </a:lnTo>
                  <a:lnTo>
                    <a:pt x="4583" y="42159"/>
                  </a:lnTo>
                  <a:lnTo>
                    <a:pt x="5499" y="42636"/>
                  </a:lnTo>
                  <a:lnTo>
                    <a:pt x="5939" y="43076"/>
                  </a:lnTo>
                  <a:lnTo>
                    <a:pt x="6856" y="43992"/>
                  </a:lnTo>
                  <a:lnTo>
                    <a:pt x="7332" y="44909"/>
                  </a:lnTo>
                  <a:lnTo>
                    <a:pt x="7332" y="45385"/>
                  </a:lnTo>
                  <a:lnTo>
                    <a:pt x="7332" y="45825"/>
                  </a:lnTo>
                  <a:lnTo>
                    <a:pt x="6856" y="46302"/>
                  </a:lnTo>
                  <a:lnTo>
                    <a:pt x="7332" y="47218"/>
                  </a:lnTo>
                  <a:lnTo>
                    <a:pt x="6856" y="47658"/>
                  </a:lnTo>
                  <a:lnTo>
                    <a:pt x="6856" y="48135"/>
                  </a:lnTo>
                  <a:lnTo>
                    <a:pt x="7332" y="48575"/>
                  </a:lnTo>
                  <a:lnTo>
                    <a:pt x="7332" y="49051"/>
                  </a:lnTo>
                  <a:lnTo>
                    <a:pt x="7772" y="49491"/>
                  </a:lnTo>
                  <a:lnTo>
                    <a:pt x="7772" y="49968"/>
                  </a:lnTo>
                  <a:lnTo>
                    <a:pt x="7772" y="50408"/>
                  </a:lnTo>
                  <a:lnTo>
                    <a:pt x="8249" y="50884"/>
                  </a:lnTo>
                  <a:lnTo>
                    <a:pt x="8689" y="50408"/>
                  </a:lnTo>
                  <a:lnTo>
                    <a:pt x="8689" y="50884"/>
                  </a:lnTo>
                  <a:lnTo>
                    <a:pt x="9165" y="51324"/>
                  </a:lnTo>
                  <a:lnTo>
                    <a:pt x="8249" y="51801"/>
                  </a:lnTo>
                  <a:lnTo>
                    <a:pt x="8689" y="51801"/>
                  </a:lnTo>
                  <a:lnTo>
                    <a:pt x="9165" y="52241"/>
                  </a:lnTo>
                  <a:lnTo>
                    <a:pt x="9165" y="52717"/>
                  </a:lnTo>
                  <a:lnTo>
                    <a:pt x="9165" y="53157"/>
                  </a:lnTo>
                  <a:lnTo>
                    <a:pt x="10082" y="53157"/>
                  </a:lnTo>
                  <a:lnTo>
                    <a:pt x="10522" y="53634"/>
                  </a:lnTo>
                  <a:lnTo>
                    <a:pt x="10998" y="54074"/>
                  </a:lnTo>
                  <a:lnTo>
                    <a:pt x="10998" y="54550"/>
                  </a:lnTo>
                  <a:lnTo>
                    <a:pt x="10998" y="54990"/>
                  </a:lnTo>
                  <a:lnTo>
                    <a:pt x="10522" y="55467"/>
                  </a:lnTo>
                  <a:lnTo>
                    <a:pt x="9605" y="55467"/>
                  </a:lnTo>
                  <a:lnTo>
                    <a:pt x="10082" y="56383"/>
                  </a:lnTo>
                  <a:lnTo>
                    <a:pt x="10522" y="56383"/>
                  </a:lnTo>
                  <a:lnTo>
                    <a:pt x="10998" y="56823"/>
                  </a:lnTo>
                  <a:lnTo>
                    <a:pt x="11438" y="57300"/>
                  </a:lnTo>
                  <a:lnTo>
                    <a:pt x="13271" y="57740"/>
                  </a:lnTo>
                  <a:lnTo>
                    <a:pt x="14664" y="58216"/>
                  </a:lnTo>
                  <a:lnTo>
                    <a:pt x="15104" y="58656"/>
                  </a:lnTo>
                  <a:lnTo>
                    <a:pt x="15581" y="59573"/>
                  </a:lnTo>
                  <a:lnTo>
                    <a:pt x="15104" y="60489"/>
                  </a:lnTo>
                  <a:lnTo>
                    <a:pt x="14188" y="60966"/>
                  </a:lnTo>
                  <a:lnTo>
                    <a:pt x="13748" y="62322"/>
                  </a:lnTo>
                  <a:lnTo>
                    <a:pt x="13748" y="62799"/>
                  </a:lnTo>
                  <a:lnTo>
                    <a:pt x="13271" y="63239"/>
                  </a:lnTo>
                  <a:lnTo>
                    <a:pt x="12831" y="63716"/>
                  </a:lnTo>
                  <a:lnTo>
                    <a:pt x="13271" y="64632"/>
                  </a:lnTo>
                  <a:lnTo>
                    <a:pt x="12831" y="65072"/>
                  </a:lnTo>
                  <a:lnTo>
                    <a:pt x="13271" y="65549"/>
                  </a:lnTo>
                  <a:lnTo>
                    <a:pt x="12831" y="65988"/>
                  </a:lnTo>
                  <a:lnTo>
                    <a:pt x="12355" y="66465"/>
                  </a:lnTo>
                  <a:lnTo>
                    <a:pt x="12355" y="65988"/>
                  </a:lnTo>
                  <a:lnTo>
                    <a:pt x="11915" y="66465"/>
                  </a:lnTo>
                  <a:lnTo>
                    <a:pt x="11915" y="67382"/>
                  </a:lnTo>
                  <a:lnTo>
                    <a:pt x="11438" y="68298"/>
                  </a:lnTo>
                  <a:lnTo>
                    <a:pt x="10998" y="68738"/>
                  </a:lnTo>
                  <a:lnTo>
                    <a:pt x="10522" y="69215"/>
                  </a:lnTo>
                  <a:lnTo>
                    <a:pt x="10082" y="70131"/>
                  </a:lnTo>
                  <a:lnTo>
                    <a:pt x="9605" y="71048"/>
                  </a:lnTo>
                  <a:lnTo>
                    <a:pt x="9165" y="71964"/>
                  </a:lnTo>
                  <a:lnTo>
                    <a:pt x="9165" y="72881"/>
                  </a:lnTo>
                  <a:lnTo>
                    <a:pt x="10082" y="72881"/>
                  </a:lnTo>
                  <a:lnTo>
                    <a:pt x="10998" y="71964"/>
                  </a:lnTo>
                  <a:lnTo>
                    <a:pt x="11438" y="71964"/>
                  </a:lnTo>
                  <a:lnTo>
                    <a:pt x="11438" y="72881"/>
                  </a:lnTo>
                  <a:lnTo>
                    <a:pt x="11438" y="73797"/>
                  </a:lnTo>
                  <a:lnTo>
                    <a:pt x="11438" y="74237"/>
                  </a:lnTo>
                  <a:lnTo>
                    <a:pt x="12355" y="74237"/>
                  </a:lnTo>
                  <a:lnTo>
                    <a:pt x="12831" y="74714"/>
                  </a:lnTo>
                  <a:lnTo>
                    <a:pt x="13748" y="75154"/>
                  </a:lnTo>
                  <a:lnTo>
                    <a:pt x="14188" y="74714"/>
                  </a:lnTo>
                  <a:lnTo>
                    <a:pt x="15104" y="74237"/>
                  </a:lnTo>
                  <a:lnTo>
                    <a:pt x="15581" y="74237"/>
                  </a:lnTo>
                  <a:lnTo>
                    <a:pt x="16021" y="74714"/>
                  </a:lnTo>
                  <a:lnTo>
                    <a:pt x="16937" y="74714"/>
                  </a:lnTo>
                  <a:lnTo>
                    <a:pt x="16937" y="75630"/>
                  </a:lnTo>
                  <a:lnTo>
                    <a:pt x="16497" y="75630"/>
                  </a:lnTo>
                  <a:lnTo>
                    <a:pt x="15104" y="76070"/>
                  </a:lnTo>
                  <a:lnTo>
                    <a:pt x="12831" y="76070"/>
                  </a:lnTo>
                  <a:lnTo>
                    <a:pt x="12831" y="76547"/>
                  </a:lnTo>
                  <a:lnTo>
                    <a:pt x="12355" y="76547"/>
                  </a:lnTo>
                  <a:lnTo>
                    <a:pt x="12355" y="76070"/>
                  </a:lnTo>
                  <a:lnTo>
                    <a:pt x="11915" y="76547"/>
                  </a:lnTo>
                  <a:lnTo>
                    <a:pt x="11915" y="76987"/>
                  </a:lnTo>
                  <a:lnTo>
                    <a:pt x="11915" y="77463"/>
                  </a:lnTo>
                  <a:lnTo>
                    <a:pt x="11915" y="77903"/>
                  </a:lnTo>
                  <a:lnTo>
                    <a:pt x="11438" y="77903"/>
                  </a:lnTo>
                  <a:lnTo>
                    <a:pt x="10998" y="76987"/>
                  </a:lnTo>
                  <a:lnTo>
                    <a:pt x="10522" y="77463"/>
                  </a:lnTo>
                  <a:lnTo>
                    <a:pt x="10522" y="77903"/>
                  </a:lnTo>
                  <a:lnTo>
                    <a:pt x="10522" y="78820"/>
                  </a:lnTo>
                  <a:lnTo>
                    <a:pt x="10522" y="79736"/>
                  </a:lnTo>
                  <a:lnTo>
                    <a:pt x="10998" y="79736"/>
                  </a:lnTo>
                  <a:lnTo>
                    <a:pt x="11438" y="80213"/>
                  </a:lnTo>
                  <a:lnTo>
                    <a:pt x="11438" y="81129"/>
                  </a:lnTo>
                  <a:lnTo>
                    <a:pt x="10522" y="82046"/>
                  </a:lnTo>
                  <a:lnTo>
                    <a:pt x="10522" y="82486"/>
                  </a:lnTo>
                  <a:lnTo>
                    <a:pt x="10998" y="82962"/>
                  </a:lnTo>
                  <a:lnTo>
                    <a:pt x="10522" y="83879"/>
                  </a:lnTo>
                  <a:lnTo>
                    <a:pt x="10998" y="84795"/>
                  </a:lnTo>
                  <a:lnTo>
                    <a:pt x="11438" y="85712"/>
                  </a:lnTo>
                  <a:lnTo>
                    <a:pt x="12355" y="86152"/>
                  </a:lnTo>
                  <a:lnTo>
                    <a:pt x="12831" y="86628"/>
                  </a:lnTo>
                  <a:lnTo>
                    <a:pt x="12831" y="87068"/>
                  </a:lnTo>
                  <a:lnTo>
                    <a:pt x="12355" y="87985"/>
                  </a:lnTo>
                  <a:lnTo>
                    <a:pt x="11915" y="87545"/>
                  </a:lnTo>
                  <a:lnTo>
                    <a:pt x="11438" y="87068"/>
                  </a:lnTo>
                  <a:lnTo>
                    <a:pt x="10998" y="87545"/>
                  </a:lnTo>
                  <a:lnTo>
                    <a:pt x="10998" y="87985"/>
                  </a:lnTo>
                  <a:lnTo>
                    <a:pt x="11438" y="88461"/>
                  </a:lnTo>
                  <a:lnTo>
                    <a:pt x="11915" y="88461"/>
                  </a:lnTo>
                  <a:lnTo>
                    <a:pt x="11438" y="89378"/>
                  </a:lnTo>
                  <a:lnTo>
                    <a:pt x="10998" y="89378"/>
                  </a:lnTo>
                  <a:lnTo>
                    <a:pt x="10998" y="89818"/>
                  </a:lnTo>
                  <a:lnTo>
                    <a:pt x="11438" y="89818"/>
                  </a:lnTo>
                  <a:lnTo>
                    <a:pt x="11438" y="90294"/>
                  </a:lnTo>
                  <a:lnTo>
                    <a:pt x="11915" y="89818"/>
                  </a:lnTo>
                  <a:lnTo>
                    <a:pt x="12355" y="89818"/>
                  </a:lnTo>
                  <a:lnTo>
                    <a:pt x="12355" y="90734"/>
                  </a:lnTo>
                  <a:lnTo>
                    <a:pt x="12831" y="91651"/>
                  </a:lnTo>
                  <a:lnTo>
                    <a:pt x="11438" y="91651"/>
                  </a:lnTo>
                  <a:lnTo>
                    <a:pt x="12355" y="92567"/>
                  </a:lnTo>
                  <a:lnTo>
                    <a:pt x="13271" y="92567"/>
                  </a:lnTo>
                  <a:lnTo>
                    <a:pt x="13271" y="93044"/>
                  </a:lnTo>
                  <a:lnTo>
                    <a:pt x="13748" y="93960"/>
                  </a:lnTo>
                  <a:lnTo>
                    <a:pt x="13748" y="94877"/>
                  </a:lnTo>
                  <a:lnTo>
                    <a:pt x="14188" y="95793"/>
                  </a:lnTo>
                  <a:lnTo>
                    <a:pt x="15581" y="95793"/>
                  </a:lnTo>
                  <a:lnTo>
                    <a:pt x="15581" y="96233"/>
                  </a:lnTo>
                  <a:lnTo>
                    <a:pt x="18330" y="96233"/>
                  </a:lnTo>
                  <a:lnTo>
                    <a:pt x="18770" y="96710"/>
                  </a:lnTo>
                  <a:lnTo>
                    <a:pt x="18770" y="97150"/>
                  </a:lnTo>
                  <a:lnTo>
                    <a:pt x="19247" y="97150"/>
                  </a:lnTo>
                  <a:lnTo>
                    <a:pt x="20163" y="96710"/>
                  </a:lnTo>
                  <a:lnTo>
                    <a:pt x="20163" y="96233"/>
                  </a:lnTo>
                  <a:lnTo>
                    <a:pt x="20603" y="95793"/>
                  </a:lnTo>
                  <a:lnTo>
                    <a:pt x="21520" y="96233"/>
                  </a:lnTo>
                  <a:lnTo>
                    <a:pt x="22436" y="97150"/>
                  </a:lnTo>
                  <a:lnTo>
                    <a:pt x="23353" y="97150"/>
                  </a:lnTo>
                  <a:lnTo>
                    <a:pt x="23353" y="97626"/>
                  </a:lnTo>
                  <a:lnTo>
                    <a:pt x="22913" y="98066"/>
                  </a:lnTo>
                  <a:lnTo>
                    <a:pt x="22913" y="98543"/>
                  </a:lnTo>
                  <a:lnTo>
                    <a:pt x="23829" y="100376"/>
                  </a:lnTo>
                  <a:lnTo>
                    <a:pt x="24746" y="101732"/>
                  </a:lnTo>
                  <a:lnTo>
                    <a:pt x="23829" y="102209"/>
                  </a:lnTo>
                  <a:lnTo>
                    <a:pt x="25186" y="102209"/>
                  </a:lnTo>
                  <a:lnTo>
                    <a:pt x="25186" y="102649"/>
                  </a:lnTo>
                  <a:lnTo>
                    <a:pt x="25186" y="103125"/>
                  </a:lnTo>
                  <a:lnTo>
                    <a:pt x="27019" y="103125"/>
                  </a:lnTo>
                  <a:lnTo>
                    <a:pt x="27935" y="103565"/>
                  </a:lnTo>
                  <a:lnTo>
                    <a:pt x="28412" y="104482"/>
                  </a:lnTo>
                  <a:lnTo>
                    <a:pt x="28412" y="104958"/>
                  </a:lnTo>
                  <a:lnTo>
                    <a:pt x="30685" y="104958"/>
                  </a:lnTo>
                  <a:lnTo>
                    <a:pt x="30685" y="105875"/>
                  </a:lnTo>
                  <a:lnTo>
                    <a:pt x="31601" y="105875"/>
                  </a:lnTo>
                  <a:lnTo>
                    <a:pt x="32078" y="106791"/>
                  </a:lnTo>
                  <a:lnTo>
                    <a:pt x="31601" y="107231"/>
                  </a:lnTo>
                  <a:lnTo>
                    <a:pt x="31161" y="107708"/>
                  </a:lnTo>
                  <a:lnTo>
                    <a:pt x="30685" y="108624"/>
                  </a:lnTo>
                  <a:lnTo>
                    <a:pt x="29768" y="109064"/>
                  </a:lnTo>
                  <a:lnTo>
                    <a:pt x="29328" y="109541"/>
                  </a:lnTo>
                  <a:lnTo>
                    <a:pt x="28412" y="109064"/>
                  </a:lnTo>
                  <a:lnTo>
                    <a:pt x="27935" y="109064"/>
                  </a:lnTo>
                  <a:lnTo>
                    <a:pt x="27935" y="109541"/>
                  </a:lnTo>
                  <a:lnTo>
                    <a:pt x="27935" y="110457"/>
                  </a:lnTo>
                  <a:lnTo>
                    <a:pt x="28412" y="110897"/>
                  </a:lnTo>
                  <a:lnTo>
                    <a:pt x="28852" y="112290"/>
                  </a:lnTo>
                  <a:lnTo>
                    <a:pt x="29328" y="112730"/>
                  </a:lnTo>
                  <a:lnTo>
                    <a:pt x="29328" y="113647"/>
                  </a:lnTo>
                  <a:lnTo>
                    <a:pt x="29768" y="114123"/>
                  </a:lnTo>
                  <a:lnTo>
                    <a:pt x="30685" y="114123"/>
                  </a:lnTo>
                  <a:lnTo>
                    <a:pt x="30685" y="113647"/>
                  </a:lnTo>
                  <a:lnTo>
                    <a:pt x="31601" y="113207"/>
                  </a:lnTo>
                  <a:lnTo>
                    <a:pt x="32078" y="113647"/>
                  </a:lnTo>
                  <a:lnTo>
                    <a:pt x="32994" y="113207"/>
                  </a:lnTo>
                  <a:lnTo>
                    <a:pt x="33434" y="113207"/>
                  </a:lnTo>
                  <a:lnTo>
                    <a:pt x="33911" y="112730"/>
                  </a:lnTo>
                  <a:lnTo>
                    <a:pt x="34827" y="112730"/>
                  </a:lnTo>
                  <a:lnTo>
                    <a:pt x="35744" y="113207"/>
                  </a:lnTo>
                  <a:lnTo>
                    <a:pt x="36660" y="112290"/>
                  </a:lnTo>
                  <a:lnTo>
                    <a:pt x="37100" y="112290"/>
                  </a:lnTo>
                  <a:lnTo>
                    <a:pt x="37577" y="112730"/>
                  </a:lnTo>
                  <a:lnTo>
                    <a:pt x="38017" y="113647"/>
                  </a:lnTo>
                  <a:lnTo>
                    <a:pt x="38493" y="114123"/>
                  </a:lnTo>
                  <a:lnTo>
                    <a:pt x="38493" y="115040"/>
                  </a:lnTo>
                  <a:lnTo>
                    <a:pt x="38933" y="116396"/>
                  </a:lnTo>
                  <a:lnTo>
                    <a:pt x="38933" y="116873"/>
                  </a:lnTo>
                  <a:lnTo>
                    <a:pt x="39850" y="116873"/>
                  </a:lnTo>
                  <a:lnTo>
                    <a:pt x="41243" y="116396"/>
                  </a:lnTo>
                  <a:lnTo>
                    <a:pt x="41683" y="115956"/>
                  </a:lnTo>
                  <a:lnTo>
                    <a:pt x="42159" y="115956"/>
                  </a:lnTo>
                  <a:lnTo>
                    <a:pt x="42159" y="116396"/>
                  </a:lnTo>
                  <a:lnTo>
                    <a:pt x="43076" y="117313"/>
                  </a:lnTo>
                  <a:lnTo>
                    <a:pt x="43516" y="117313"/>
                  </a:lnTo>
                  <a:lnTo>
                    <a:pt x="43992" y="117789"/>
                  </a:lnTo>
                  <a:lnTo>
                    <a:pt x="44432" y="119146"/>
                  </a:lnTo>
                  <a:lnTo>
                    <a:pt x="44432" y="119622"/>
                  </a:lnTo>
                  <a:lnTo>
                    <a:pt x="46265" y="119622"/>
                  </a:lnTo>
                  <a:lnTo>
                    <a:pt x="46742" y="120062"/>
                  </a:lnTo>
                  <a:lnTo>
                    <a:pt x="47182" y="119622"/>
                  </a:lnTo>
                  <a:lnTo>
                    <a:pt x="47658" y="120062"/>
                  </a:lnTo>
                  <a:lnTo>
                    <a:pt x="48575" y="120062"/>
                  </a:lnTo>
                  <a:lnTo>
                    <a:pt x="48575" y="119146"/>
                  </a:lnTo>
                  <a:lnTo>
                    <a:pt x="49491" y="118229"/>
                  </a:lnTo>
                  <a:lnTo>
                    <a:pt x="50848" y="118229"/>
                  </a:lnTo>
                  <a:lnTo>
                    <a:pt x="50848" y="118706"/>
                  </a:lnTo>
                  <a:lnTo>
                    <a:pt x="51324" y="119146"/>
                  </a:lnTo>
                  <a:lnTo>
                    <a:pt x="52681" y="120062"/>
                  </a:lnTo>
                  <a:lnTo>
                    <a:pt x="53597" y="119622"/>
                  </a:lnTo>
                  <a:lnTo>
                    <a:pt x="53597" y="119146"/>
                  </a:lnTo>
                  <a:lnTo>
                    <a:pt x="54074" y="119622"/>
                  </a:lnTo>
                  <a:lnTo>
                    <a:pt x="54514" y="120062"/>
                  </a:lnTo>
                  <a:lnTo>
                    <a:pt x="55430" y="119622"/>
                  </a:lnTo>
                  <a:lnTo>
                    <a:pt x="55907" y="119622"/>
                  </a:lnTo>
                  <a:lnTo>
                    <a:pt x="55907" y="120062"/>
                  </a:lnTo>
                  <a:lnTo>
                    <a:pt x="56347" y="119622"/>
                  </a:lnTo>
                  <a:lnTo>
                    <a:pt x="56824" y="119622"/>
                  </a:lnTo>
                  <a:lnTo>
                    <a:pt x="56824" y="119146"/>
                  </a:lnTo>
                  <a:lnTo>
                    <a:pt x="58180" y="119146"/>
                  </a:lnTo>
                  <a:lnTo>
                    <a:pt x="58180" y="119622"/>
                  </a:lnTo>
                  <a:lnTo>
                    <a:pt x="58657" y="120062"/>
                  </a:lnTo>
                  <a:lnTo>
                    <a:pt x="58657" y="119622"/>
                  </a:lnTo>
                  <a:lnTo>
                    <a:pt x="59573" y="119622"/>
                  </a:lnTo>
                  <a:lnTo>
                    <a:pt x="60490" y="120062"/>
                  </a:lnTo>
                  <a:lnTo>
                    <a:pt x="61406" y="120062"/>
                  </a:lnTo>
                  <a:lnTo>
                    <a:pt x="61846" y="119622"/>
                  </a:lnTo>
                  <a:lnTo>
                    <a:pt x="62323" y="119146"/>
                  </a:lnTo>
                  <a:lnTo>
                    <a:pt x="62762" y="120979"/>
                  </a:lnTo>
                  <a:lnTo>
                    <a:pt x="62323" y="121455"/>
                  </a:lnTo>
                  <a:lnTo>
                    <a:pt x="61406" y="121895"/>
                  </a:lnTo>
                  <a:lnTo>
                    <a:pt x="60929" y="122372"/>
                  </a:lnTo>
                  <a:lnTo>
                    <a:pt x="61406" y="122812"/>
                  </a:lnTo>
                  <a:lnTo>
                    <a:pt x="62323" y="122812"/>
                  </a:lnTo>
                  <a:lnTo>
                    <a:pt x="62323" y="123288"/>
                  </a:lnTo>
                  <a:lnTo>
                    <a:pt x="61846" y="123728"/>
                  </a:lnTo>
                  <a:lnTo>
                    <a:pt x="61406" y="124205"/>
                  </a:lnTo>
                  <a:lnTo>
                    <a:pt x="61406" y="124645"/>
                  </a:lnTo>
                  <a:lnTo>
                    <a:pt x="61846" y="124645"/>
                  </a:lnTo>
                  <a:lnTo>
                    <a:pt x="63239" y="126038"/>
                  </a:lnTo>
                  <a:lnTo>
                    <a:pt x="63239" y="127871"/>
                  </a:lnTo>
                  <a:lnTo>
                    <a:pt x="62762" y="129227"/>
                  </a:lnTo>
                  <a:lnTo>
                    <a:pt x="60013" y="129227"/>
                  </a:lnTo>
                  <a:lnTo>
                    <a:pt x="60013" y="129704"/>
                  </a:lnTo>
                  <a:lnTo>
                    <a:pt x="59573" y="131537"/>
                  </a:lnTo>
                  <a:lnTo>
                    <a:pt x="58180" y="131977"/>
                  </a:lnTo>
                  <a:lnTo>
                    <a:pt x="58180" y="134287"/>
                  </a:lnTo>
                  <a:lnTo>
                    <a:pt x="58657" y="133810"/>
                  </a:lnTo>
                  <a:lnTo>
                    <a:pt x="59096" y="133810"/>
                  </a:lnTo>
                  <a:lnTo>
                    <a:pt x="59573" y="133370"/>
                  </a:lnTo>
                  <a:lnTo>
                    <a:pt x="59573" y="134287"/>
                  </a:lnTo>
                  <a:lnTo>
                    <a:pt x="60013" y="134287"/>
                  </a:lnTo>
                  <a:lnTo>
                    <a:pt x="60929" y="133370"/>
                  </a:lnTo>
                  <a:lnTo>
                    <a:pt x="61406" y="132893"/>
                  </a:lnTo>
                  <a:lnTo>
                    <a:pt x="62323" y="132453"/>
                  </a:lnTo>
                  <a:lnTo>
                    <a:pt x="62323" y="133370"/>
                  </a:lnTo>
                  <a:lnTo>
                    <a:pt x="62323" y="133810"/>
                  </a:lnTo>
                  <a:lnTo>
                    <a:pt x="61406" y="134726"/>
                  </a:lnTo>
                  <a:lnTo>
                    <a:pt x="60490" y="135203"/>
                  </a:lnTo>
                  <a:lnTo>
                    <a:pt x="60013" y="135643"/>
                  </a:lnTo>
                  <a:lnTo>
                    <a:pt x="60490" y="136120"/>
                  </a:lnTo>
                  <a:lnTo>
                    <a:pt x="61406" y="136559"/>
                  </a:lnTo>
                  <a:lnTo>
                    <a:pt x="60490" y="137036"/>
                  </a:lnTo>
                  <a:lnTo>
                    <a:pt x="59096" y="136559"/>
                  </a:lnTo>
                  <a:lnTo>
                    <a:pt x="58657" y="136559"/>
                  </a:lnTo>
                  <a:lnTo>
                    <a:pt x="58180" y="137036"/>
                  </a:lnTo>
                  <a:lnTo>
                    <a:pt x="57740" y="137476"/>
                  </a:lnTo>
                  <a:lnTo>
                    <a:pt x="57740" y="137953"/>
                  </a:lnTo>
                  <a:lnTo>
                    <a:pt x="58180" y="138392"/>
                  </a:lnTo>
                  <a:lnTo>
                    <a:pt x="60013" y="137953"/>
                  </a:lnTo>
                  <a:lnTo>
                    <a:pt x="60490" y="138392"/>
                  </a:lnTo>
                  <a:lnTo>
                    <a:pt x="60490" y="138869"/>
                  </a:lnTo>
                  <a:lnTo>
                    <a:pt x="61846" y="139309"/>
                  </a:lnTo>
                  <a:lnTo>
                    <a:pt x="61406" y="139309"/>
                  </a:lnTo>
                  <a:lnTo>
                    <a:pt x="60929" y="140225"/>
                  </a:lnTo>
                  <a:lnTo>
                    <a:pt x="60490" y="139786"/>
                  </a:lnTo>
                  <a:lnTo>
                    <a:pt x="60490" y="140702"/>
                  </a:lnTo>
                  <a:lnTo>
                    <a:pt x="60929" y="141142"/>
                  </a:lnTo>
                  <a:lnTo>
                    <a:pt x="60490" y="141619"/>
                  </a:lnTo>
                  <a:lnTo>
                    <a:pt x="60013" y="141142"/>
                  </a:lnTo>
                  <a:lnTo>
                    <a:pt x="59573" y="140702"/>
                  </a:lnTo>
                  <a:lnTo>
                    <a:pt x="59096" y="141142"/>
                  </a:lnTo>
                  <a:lnTo>
                    <a:pt x="59096" y="142058"/>
                  </a:lnTo>
                  <a:lnTo>
                    <a:pt x="58657" y="142535"/>
                  </a:lnTo>
                  <a:lnTo>
                    <a:pt x="59096" y="142975"/>
                  </a:lnTo>
                  <a:lnTo>
                    <a:pt x="59096" y="143891"/>
                  </a:lnTo>
                  <a:lnTo>
                    <a:pt x="58180" y="143891"/>
                  </a:lnTo>
                  <a:lnTo>
                    <a:pt x="57740" y="145725"/>
                  </a:lnTo>
                  <a:lnTo>
                    <a:pt x="57740" y="146201"/>
                  </a:lnTo>
                  <a:lnTo>
                    <a:pt x="59096" y="146641"/>
                  </a:lnTo>
                  <a:lnTo>
                    <a:pt x="60013" y="147118"/>
                  </a:lnTo>
                  <a:lnTo>
                    <a:pt x="60490" y="147118"/>
                  </a:lnTo>
                  <a:lnTo>
                    <a:pt x="61406" y="146641"/>
                  </a:lnTo>
                  <a:lnTo>
                    <a:pt x="61846" y="147118"/>
                  </a:lnTo>
                  <a:lnTo>
                    <a:pt x="61846" y="147558"/>
                  </a:lnTo>
                  <a:lnTo>
                    <a:pt x="62762" y="147558"/>
                  </a:lnTo>
                  <a:lnTo>
                    <a:pt x="63239" y="147118"/>
                  </a:lnTo>
                  <a:lnTo>
                    <a:pt x="64156" y="147558"/>
                  </a:lnTo>
                  <a:lnTo>
                    <a:pt x="65072" y="147558"/>
                  </a:lnTo>
                  <a:lnTo>
                    <a:pt x="65072" y="148034"/>
                  </a:lnTo>
                  <a:lnTo>
                    <a:pt x="65989" y="148474"/>
                  </a:lnTo>
                  <a:lnTo>
                    <a:pt x="66905" y="148474"/>
                  </a:lnTo>
                  <a:lnTo>
                    <a:pt x="67345" y="148951"/>
                  </a:lnTo>
                  <a:lnTo>
                    <a:pt x="67822" y="149391"/>
                  </a:lnTo>
                  <a:lnTo>
                    <a:pt x="68738" y="149391"/>
                  </a:lnTo>
                  <a:lnTo>
                    <a:pt x="70571" y="151224"/>
                  </a:lnTo>
                  <a:lnTo>
                    <a:pt x="71011" y="149867"/>
                  </a:lnTo>
                  <a:lnTo>
                    <a:pt x="72404" y="149867"/>
                  </a:lnTo>
                  <a:lnTo>
                    <a:pt x="72844" y="149391"/>
                  </a:lnTo>
                  <a:lnTo>
                    <a:pt x="73321" y="148474"/>
                  </a:lnTo>
                  <a:lnTo>
                    <a:pt x="74237" y="148951"/>
                  </a:lnTo>
                  <a:lnTo>
                    <a:pt x="75154" y="149391"/>
                  </a:lnTo>
                  <a:lnTo>
                    <a:pt x="75594" y="149391"/>
                  </a:lnTo>
                  <a:lnTo>
                    <a:pt x="77903" y="148951"/>
                  </a:lnTo>
                  <a:lnTo>
                    <a:pt x="78343" y="149391"/>
                  </a:lnTo>
                  <a:lnTo>
                    <a:pt x="80653" y="149391"/>
                  </a:lnTo>
                  <a:lnTo>
                    <a:pt x="82009" y="148951"/>
                  </a:lnTo>
                  <a:lnTo>
                    <a:pt x="82486" y="148951"/>
                  </a:lnTo>
                  <a:lnTo>
                    <a:pt x="83402" y="149391"/>
                  </a:lnTo>
                  <a:lnTo>
                    <a:pt x="84759" y="148951"/>
                  </a:lnTo>
                  <a:lnTo>
                    <a:pt x="86152" y="148951"/>
                  </a:lnTo>
                  <a:lnTo>
                    <a:pt x="86592" y="149391"/>
                  </a:lnTo>
                  <a:lnTo>
                    <a:pt x="86152" y="149867"/>
                  </a:lnTo>
                  <a:lnTo>
                    <a:pt x="87985" y="149867"/>
                  </a:lnTo>
                  <a:lnTo>
                    <a:pt x="88425" y="149391"/>
                  </a:lnTo>
                  <a:lnTo>
                    <a:pt x="89341" y="148951"/>
                  </a:lnTo>
                  <a:lnTo>
                    <a:pt x="90734" y="148951"/>
                  </a:lnTo>
                  <a:lnTo>
                    <a:pt x="91174" y="148474"/>
                  </a:lnTo>
                  <a:lnTo>
                    <a:pt x="91174" y="148034"/>
                  </a:lnTo>
                  <a:lnTo>
                    <a:pt x="92567" y="148034"/>
                  </a:lnTo>
                  <a:lnTo>
                    <a:pt x="92567" y="148951"/>
                  </a:lnTo>
                  <a:lnTo>
                    <a:pt x="93484" y="148474"/>
                  </a:lnTo>
                  <a:lnTo>
                    <a:pt x="93484" y="148034"/>
                  </a:lnTo>
                  <a:lnTo>
                    <a:pt x="94400" y="148034"/>
                  </a:lnTo>
                  <a:lnTo>
                    <a:pt x="95317" y="148474"/>
                  </a:lnTo>
                  <a:lnTo>
                    <a:pt x="95317" y="148951"/>
                  </a:lnTo>
                  <a:lnTo>
                    <a:pt x="95317" y="149391"/>
                  </a:lnTo>
                  <a:lnTo>
                    <a:pt x="95757" y="149867"/>
                  </a:lnTo>
                  <a:lnTo>
                    <a:pt x="96673" y="149391"/>
                  </a:lnTo>
                  <a:lnTo>
                    <a:pt x="100816" y="149391"/>
                  </a:lnTo>
                  <a:lnTo>
                    <a:pt x="101732" y="150307"/>
                  </a:lnTo>
                  <a:lnTo>
                    <a:pt x="102649" y="150784"/>
                  </a:lnTo>
                  <a:lnTo>
                    <a:pt x="104005" y="150784"/>
                  </a:lnTo>
                  <a:lnTo>
                    <a:pt x="105398" y="150307"/>
                  </a:lnTo>
                  <a:lnTo>
                    <a:pt x="105838" y="148951"/>
                  </a:lnTo>
                  <a:lnTo>
                    <a:pt x="104922" y="148474"/>
                  </a:lnTo>
                  <a:lnTo>
                    <a:pt x="106755" y="148474"/>
                  </a:lnTo>
                  <a:lnTo>
                    <a:pt x="106315" y="147558"/>
                  </a:lnTo>
                  <a:lnTo>
                    <a:pt x="106755" y="146641"/>
                  </a:lnTo>
                  <a:lnTo>
                    <a:pt x="106315" y="146641"/>
                  </a:lnTo>
                  <a:lnTo>
                    <a:pt x="105398" y="146201"/>
                  </a:lnTo>
                  <a:lnTo>
                    <a:pt x="104482" y="145725"/>
                  </a:lnTo>
                  <a:lnTo>
                    <a:pt x="104005" y="145285"/>
                  </a:lnTo>
                  <a:lnTo>
                    <a:pt x="102172" y="144368"/>
                  </a:lnTo>
                  <a:lnTo>
                    <a:pt x="101256" y="143891"/>
                  </a:lnTo>
                  <a:lnTo>
                    <a:pt x="100339" y="142975"/>
                  </a:lnTo>
                  <a:lnTo>
                    <a:pt x="100339" y="141142"/>
                  </a:lnTo>
                  <a:lnTo>
                    <a:pt x="99423" y="140702"/>
                  </a:lnTo>
                  <a:lnTo>
                    <a:pt x="98983" y="140225"/>
                  </a:lnTo>
                  <a:lnTo>
                    <a:pt x="98983" y="139309"/>
                  </a:lnTo>
                  <a:lnTo>
                    <a:pt x="98506" y="138392"/>
                  </a:lnTo>
                  <a:lnTo>
                    <a:pt x="98066" y="138392"/>
                  </a:lnTo>
                  <a:lnTo>
                    <a:pt x="98066" y="137953"/>
                  </a:lnTo>
                  <a:lnTo>
                    <a:pt x="97150" y="137476"/>
                  </a:lnTo>
                  <a:lnTo>
                    <a:pt x="95317" y="136559"/>
                  </a:lnTo>
                  <a:lnTo>
                    <a:pt x="95317" y="137036"/>
                  </a:lnTo>
                  <a:lnTo>
                    <a:pt x="94840" y="137476"/>
                  </a:lnTo>
                  <a:lnTo>
                    <a:pt x="94400" y="137036"/>
                  </a:lnTo>
                  <a:lnTo>
                    <a:pt x="93484" y="136559"/>
                  </a:lnTo>
                  <a:lnTo>
                    <a:pt x="93924" y="134726"/>
                  </a:lnTo>
                  <a:lnTo>
                    <a:pt x="93924" y="134287"/>
                  </a:lnTo>
                  <a:lnTo>
                    <a:pt x="94400" y="133810"/>
                  </a:lnTo>
                  <a:lnTo>
                    <a:pt x="94400" y="132893"/>
                  </a:lnTo>
                  <a:lnTo>
                    <a:pt x="94840" y="131977"/>
                  </a:lnTo>
                  <a:lnTo>
                    <a:pt x="93924" y="131977"/>
                  </a:lnTo>
                  <a:lnTo>
                    <a:pt x="93924" y="130620"/>
                  </a:lnTo>
                  <a:lnTo>
                    <a:pt x="94400" y="129227"/>
                  </a:lnTo>
                  <a:lnTo>
                    <a:pt x="94400" y="128311"/>
                  </a:lnTo>
                  <a:lnTo>
                    <a:pt x="94840" y="128311"/>
                  </a:lnTo>
                  <a:lnTo>
                    <a:pt x="95317" y="128787"/>
                  </a:lnTo>
                  <a:lnTo>
                    <a:pt x="96233" y="127871"/>
                  </a:lnTo>
                  <a:lnTo>
                    <a:pt x="96673" y="127394"/>
                  </a:lnTo>
                  <a:lnTo>
                    <a:pt x="97150" y="126954"/>
                  </a:lnTo>
                  <a:lnTo>
                    <a:pt x="97590" y="125561"/>
                  </a:lnTo>
                  <a:lnTo>
                    <a:pt x="98066" y="126038"/>
                  </a:lnTo>
                  <a:lnTo>
                    <a:pt x="98506" y="125121"/>
                  </a:lnTo>
                  <a:lnTo>
                    <a:pt x="98066" y="123728"/>
                  </a:lnTo>
                  <a:lnTo>
                    <a:pt x="96673" y="123728"/>
                  </a:lnTo>
                  <a:lnTo>
                    <a:pt x="95317" y="123288"/>
                  </a:lnTo>
                  <a:lnTo>
                    <a:pt x="95757" y="122372"/>
                  </a:lnTo>
                  <a:lnTo>
                    <a:pt x="96233" y="121895"/>
                  </a:lnTo>
                  <a:lnTo>
                    <a:pt x="96673" y="121895"/>
                  </a:lnTo>
                  <a:lnTo>
                    <a:pt x="96233" y="121455"/>
                  </a:lnTo>
                  <a:lnTo>
                    <a:pt x="94840" y="120539"/>
                  </a:lnTo>
                  <a:lnTo>
                    <a:pt x="92567" y="119146"/>
                  </a:lnTo>
                  <a:lnTo>
                    <a:pt x="91651" y="118229"/>
                  </a:lnTo>
                  <a:lnTo>
                    <a:pt x="91174" y="118706"/>
                  </a:lnTo>
                  <a:lnTo>
                    <a:pt x="90258" y="119146"/>
                  </a:lnTo>
                  <a:lnTo>
                    <a:pt x="90258" y="119622"/>
                  </a:lnTo>
                  <a:lnTo>
                    <a:pt x="89818" y="120062"/>
                  </a:lnTo>
                  <a:lnTo>
                    <a:pt x="88901" y="119622"/>
                  </a:lnTo>
                  <a:lnTo>
                    <a:pt x="88425" y="119146"/>
                  </a:lnTo>
                  <a:lnTo>
                    <a:pt x="88425" y="118229"/>
                  </a:lnTo>
                  <a:lnTo>
                    <a:pt x="88425" y="117313"/>
                  </a:lnTo>
                  <a:lnTo>
                    <a:pt x="86152" y="117313"/>
                  </a:lnTo>
                  <a:lnTo>
                    <a:pt x="85675" y="117789"/>
                  </a:lnTo>
                  <a:lnTo>
                    <a:pt x="85675" y="116396"/>
                  </a:lnTo>
                  <a:lnTo>
                    <a:pt x="85675" y="115480"/>
                  </a:lnTo>
                  <a:lnTo>
                    <a:pt x="86592" y="113647"/>
                  </a:lnTo>
                  <a:lnTo>
                    <a:pt x="85235" y="113647"/>
                  </a:lnTo>
                  <a:lnTo>
                    <a:pt x="84319" y="112730"/>
                  </a:lnTo>
                  <a:lnTo>
                    <a:pt x="84759" y="112290"/>
                  </a:lnTo>
                  <a:lnTo>
                    <a:pt x="84759" y="110897"/>
                  </a:lnTo>
                  <a:lnTo>
                    <a:pt x="84319" y="110457"/>
                  </a:lnTo>
                  <a:lnTo>
                    <a:pt x="83842" y="109541"/>
                  </a:lnTo>
                  <a:lnTo>
                    <a:pt x="84319" y="108624"/>
                  </a:lnTo>
                  <a:lnTo>
                    <a:pt x="84759" y="108624"/>
                  </a:lnTo>
                  <a:lnTo>
                    <a:pt x="84759" y="107231"/>
                  </a:lnTo>
                  <a:lnTo>
                    <a:pt x="84319" y="107231"/>
                  </a:lnTo>
                  <a:lnTo>
                    <a:pt x="84759" y="105398"/>
                  </a:lnTo>
                  <a:lnTo>
                    <a:pt x="86152" y="105875"/>
                  </a:lnTo>
                  <a:lnTo>
                    <a:pt x="86592" y="106791"/>
                  </a:lnTo>
                  <a:lnTo>
                    <a:pt x="87508" y="107231"/>
                  </a:lnTo>
                  <a:lnTo>
                    <a:pt x="87985" y="107708"/>
                  </a:lnTo>
                  <a:lnTo>
                    <a:pt x="88901" y="106791"/>
                  </a:lnTo>
                  <a:lnTo>
                    <a:pt x="88901" y="106315"/>
                  </a:lnTo>
                  <a:lnTo>
                    <a:pt x="88425" y="105398"/>
                  </a:lnTo>
                  <a:lnTo>
                    <a:pt x="87985" y="104042"/>
                  </a:lnTo>
                  <a:lnTo>
                    <a:pt x="86592" y="103565"/>
                  </a:lnTo>
                  <a:lnTo>
                    <a:pt x="87508" y="103125"/>
                  </a:lnTo>
                  <a:lnTo>
                    <a:pt x="88425" y="103125"/>
                  </a:lnTo>
                  <a:lnTo>
                    <a:pt x="88425" y="102209"/>
                  </a:lnTo>
                  <a:lnTo>
                    <a:pt x="88425" y="101732"/>
                  </a:lnTo>
                  <a:lnTo>
                    <a:pt x="88425" y="99899"/>
                  </a:lnTo>
                  <a:lnTo>
                    <a:pt x="89341" y="99899"/>
                  </a:lnTo>
                  <a:lnTo>
                    <a:pt x="89818" y="99459"/>
                  </a:lnTo>
                  <a:lnTo>
                    <a:pt x="90258" y="98543"/>
                  </a:lnTo>
                  <a:lnTo>
                    <a:pt x="91174" y="97150"/>
                  </a:lnTo>
                  <a:lnTo>
                    <a:pt x="91651" y="96233"/>
                  </a:lnTo>
                  <a:lnTo>
                    <a:pt x="91651" y="95793"/>
                  </a:lnTo>
                  <a:lnTo>
                    <a:pt x="91651" y="95317"/>
                  </a:lnTo>
                  <a:lnTo>
                    <a:pt x="92091" y="95317"/>
                  </a:lnTo>
                  <a:lnTo>
                    <a:pt x="92567" y="95793"/>
                  </a:lnTo>
                  <a:lnTo>
                    <a:pt x="93007" y="96233"/>
                  </a:lnTo>
                  <a:lnTo>
                    <a:pt x="93924" y="95793"/>
                  </a:lnTo>
                  <a:lnTo>
                    <a:pt x="94400" y="94877"/>
                  </a:lnTo>
                  <a:lnTo>
                    <a:pt x="94840" y="93484"/>
                  </a:lnTo>
                  <a:lnTo>
                    <a:pt x="95757" y="93044"/>
                  </a:lnTo>
                  <a:lnTo>
                    <a:pt x="96233" y="93044"/>
                  </a:lnTo>
                  <a:lnTo>
                    <a:pt x="97590" y="93960"/>
                  </a:lnTo>
                  <a:lnTo>
                    <a:pt x="97590" y="93960"/>
                  </a:lnTo>
                  <a:lnTo>
                    <a:pt x="97150" y="93484"/>
                  </a:lnTo>
                  <a:lnTo>
                    <a:pt x="97590" y="92567"/>
                  </a:lnTo>
                  <a:lnTo>
                    <a:pt x="98983" y="92567"/>
                  </a:lnTo>
                  <a:lnTo>
                    <a:pt x="99899" y="93044"/>
                  </a:lnTo>
                  <a:lnTo>
                    <a:pt x="102172" y="93044"/>
                  </a:lnTo>
                  <a:lnTo>
                    <a:pt x="102649" y="93484"/>
                  </a:lnTo>
                  <a:lnTo>
                    <a:pt x="104005" y="93484"/>
                  </a:lnTo>
                  <a:lnTo>
                    <a:pt x="104482" y="93960"/>
                  </a:lnTo>
                  <a:lnTo>
                    <a:pt x="104482" y="93044"/>
                  </a:lnTo>
                  <a:lnTo>
                    <a:pt x="104005" y="92567"/>
                  </a:lnTo>
                  <a:lnTo>
                    <a:pt x="104005" y="92127"/>
                  </a:lnTo>
                  <a:lnTo>
                    <a:pt x="107231" y="92127"/>
                  </a:lnTo>
                  <a:lnTo>
                    <a:pt x="108588" y="92567"/>
                  </a:lnTo>
                  <a:lnTo>
                    <a:pt x="109064" y="91651"/>
                  </a:lnTo>
                  <a:lnTo>
                    <a:pt x="109064" y="91211"/>
                  </a:lnTo>
                  <a:lnTo>
                    <a:pt x="109064" y="90734"/>
                  </a:lnTo>
                  <a:lnTo>
                    <a:pt x="109504" y="90734"/>
                  </a:lnTo>
                  <a:lnTo>
                    <a:pt x="109064" y="90294"/>
                  </a:lnTo>
                  <a:lnTo>
                    <a:pt x="108588" y="89818"/>
                  </a:lnTo>
                  <a:lnTo>
                    <a:pt x="110897" y="89818"/>
                  </a:lnTo>
                  <a:lnTo>
                    <a:pt x="109981" y="88461"/>
                  </a:lnTo>
                  <a:lnTo>
                    <a:pt x="110421" y="88461"/>
                  </a:lnTo>
                  <a:lnTo>
                    <a:pt x="111337" y="87985"/>
                  </a:lnTo>
                  <a:lnTo>
                    <a:pt x="112254" y="88461"/>
                  </a:lnTo>
                  <a:lnTo>
                    <a:pt x="113170" y="88461"/>
                  </a:lnTo>
                  <a:lnTo>
                    <a:pt x="113170" y="87545"/>
                  </a:lnTo>
                  <a:lnTo>
                    <a:pt x="114087" y="87545"/>
                  </a:lnTo>
                  <a:lnTo>
                    <a:pt x="113647" y="86628"/>
                  </a:lnTo>
                  <a:lnTo>
                    <a:pt x="113647" y="86152"/>
                  </a:lnTo>
                  <a:lnTo>
                    <a:pt x="114087" y="85712"/>
                  </a:lnTo>
                  <a:lnTo>
                    <a:pt x="115480" y="84795"/>
                  </a:lnTo>
                  <a:lnTo>
                    <a:pt x="115920" y="85235"/>
                  </a:lnTo>
                  <a:lnTo>
                    <a:pt x="116396" y="86152"/>
                  </a:lnTo>
                  <a:lnTo>
                    <a:pt x="117313" y="86152"/>
                  </a:lnTo>
                  <a:lnTo>
                    <a:pt x="119146" y="85712"/>
                  </a:lnTo>
                  <a:lnTo>
                    <a:pt x="120062" y="85712"/>
                  </a:lnTo>
                  <a:lnTo>
                    <a:pt x="120062" y="85235"/>
                  </a:lnTo>
                  <a:lnTo>
                    <a:pt x="120062" y="84319"/>
                  </a:lnTo>
                  <a:lnTo>
                    <a:pt x="120979" y="83402"/>
                  </a:lnTo>
                  <a:lnTo>
                    <a:pt x="122335" y="82962"/>
                  </a:lnTo>
                  <a:lnTo>
                    <a:pt x="123728" y="81569"/>
                  </a:lnTo>
                  <a:lnTo>
                    <a:pt x="124168" y="80653"/>
                  </a:lnTo>
                  <a:lnTo>
                    <a:pt x="124168" y="79736"/>
                  </a:lnTo>
                  <a:lnTo>
                    <a:pt x="123728" y="78820"/>
                  </a:lnTo>
                  <a:lnTo>
                    <a:pt x="122812" y="77903"/>
                  </a:lnTo>
                  <a:lnTo>
                    <a:pt x="122335" y="77903"/>
                  </a:lnTo>
                  <a:lnTo>
                    <a:pt x="121419" y="78380"/>
                  </a:lnTo>
                  <a:lnTo>
                    <a:pt x="120502" y="79296"/>
                  </a:lnTo>
                  <a:lnTo>
                    <a:pt x="117753" y="79296"/>
                  </a:lnTo>
                  <a:lnTo>
                    <a:pt x="116396" y="78820"/>
                  </a:lnTo>
                  <a:lnTo>
                    <a:pt x="116396" y="78380"/>
                  </a:lnTo>
                  <a:lnTo>
                    <a:pt x="115480" y="77463"/>
                  </a:lnTo>
                  <a:lnTo>
                    <a:pt x="115003" y="77463"/>
                  </a:lnTo>
                  <a:lnTo>
                    <a:pt x="113647" y="78820"/>
                  </a:lnTo>
                  <a:lnTo>
                    <a:pt x="113170" y="79296"/>
                  </a:lnTo>
                  <a:lnTo>
                    <a:pt x="112254" y="79296"/>
                  </a:lnTo>
                  <a:lnTo>
                    <a:pt x="111337" y="78380"/>
                  </a:lnTo>
                  <a:lnTo>
                    <a:pt x="110421" y="76987"/>
                  </a:lnTo>
                  <a:lnTo>
                    <a:pt x="110421" y="76070"/>
                  </a:lnTo>
                  <a:lnTo>
                    <a:pt x="110421" y="75630"/>
                  </a:lnTo>
                  <a:lnTo>
                    <a:pt x="109504" y="75154"/>
                  </a:lnTo>
                  <a:lnTo>
                    <a:pt x="109064" y="74714"/>
                  </a:lnTo>
                  <a:lnTo>
                    <a:pt x="109064" y="74237"/>
                  </a:lnTo>
                  <a:lnTo>
                    <a:pt x="108148" y="73321"/>
                  </a:lnTo>
                  <a:lnTo>
                    <a:pt x="108148" y="71048"/>
                  </a:lnTo>
                  <a:lnTo>
                    <a:pt x="108148" y="69654"/>
                  </a:lnTo>
                  <a:lnTo>
                    <a:pt x="107671" y="69215"/>
                  </a:lnTo>
                  <a:lnTo>
                    <a:pt x="106755" y="68738"/>
                  </a:lnTo>
                  <a:lnTo>
                    <a:pt x="106755" y="67382"/>
                  </a:lnTo>
                  <a:lnTo>
                    <a:pt x="106755" y="66465"/>
                  </a:lnTo>
                  <a:lnTo>
                    <a:pt x="106315" y="66905"/>
                  </a:lnTo>
                  <a:lnTo>
                    <a:pt x="106315" y="67382"/>
                  </a:lnTo>
                  <a:lnTo>
                    <a:pt x="105398" y="69654"/>
                  </a:lnTo>
                  <a:lnTo>
                    <a:pt x="104482" y="71048"/>
                  </a:lnTo>
                  <a:lnTo>
                    <a:pt x="103089" y="71487"/>
                  </a:lnTo>
                  <a:lnTo>
                    <a:pt x="101732" y="72404"/>
                  </a:lnTo>
                  <a:lnTo>
                    <a:pt x="100816" y="72881"/>
                  </a:lnTo>
                  <a:lnTo>
                    <a:pt x="98983" y="71048"/>
                  </a:lnTo>
                  <a:lnTo>
                    <a:pt x="98983" y="69654"/>
                  </a:lnTo>
                  <a:lnTo>
                    <a:pt x="99899" y="68738"/>
                  </a:lnTo>
                  <a:lnTo>
                    <a:pt x="101256" y="68298"/>
                  </a:lnTo>
                  <a:lnTo>
                    <a:pt x="101732" y="68738"/>
                  </a:lnTo>
                  <a:lnTo>
                    <a:pt x="102649" y="69215"/>
                  </a:lnTo>
                  <a:lnTo>
                    <a:pt x="102649" y="68738"/>
                  </a:lnTo>
                  <a:lnTo>
                    <a:pt x="102649" y="67821"/>
                  </a:lnTo>
                  <a:lnTo>
                    <a:pt x="102649" y="67382"/>
                  </a:lnTo>
                  <a:lnTo>
                    <a:pt x="103089" y="65988"/>
                  </a:lnTo>
                  <a:lnTo>
                    <a:pt x="103565" y="65072"/>
                  </a:lnTo>
                  <a:lnTo>
                    <a:pt x="103089" y="64155"/>
                  </a:lnTo>
                  <a:lnTo>
                    <a:pt x="102172" y="63716"/>
                  </a:lnTo>
                  <a:lnTo>
                    <a:pt x="102172" y="63239"/>
                  </a:lnTo>
                  <a:lnTo>
                    <a:pt x="101732" y="63239"/>
                  </a:lnTo>
                  <a:lnTo>
                    <a:pt x="101256" y="64155"/>
                  </a:lnTo>
                  <a:lnTo>
                    <a:pt x="99423" y="64155"/>
                  </a:lnTo>
                  <a:lnTo>
                    <a:pt x="98983" y="64632"/>
                  </a:lnTo>
                  <a:lnTo>
                    <a:pt x="97150" y="65549"/>
                  </a:lnTo>
                  <a:lnTo>
                    <a:pt x="96233" y="65549"/>
                  </a:lnTo>
                  <a:lnTo>
                    <a:pt x="95757" y="64155"/>
                  </a:lnTo>
                  <a:lnTo>
                    <a:pt x="94840" y="62799"/>
                  </a:lnTo>
                  <a:lnTo>
                    <a:pt x="93924" y="62322"/>
                  </a:lnTo>
                  <a:lnTo>
                    <a:pt x="94400" y="61883"/>
                  </a:lnTo>
                  <a:lnTo>
                    <a:pt x="95317" y="61883"/>
                  </a:lnTo>
                  <a:lnTo>
                    <a:pt x="94840" y="60489"/>
                  </a:lnTo>
                  <a:lnTo>
                    <a:pt x="94400" y="59133"/>
                  </a:lnTo>
                  <a:lnTo>
                    <a:pt x="93007" y="57740"/>
                  </a:lnTo>
                  <a:lnTo>
                    <a:pt x="93484" y="56383"/>
                  </a:lnTo>
                  <a:lnTo>
                    <a:pt x="93924" y="55907"/>
                  </a:lnTo>
                  <a:lnTo>
                    <a:pt x="94840" y="55907"/>
                  </a:lnTo>
                  <a:lnTo>
                    <a:pt x="94840" y="55467"/>
                  </a:lnTo>
                  <a:lnTo>
                    <a:pt x="93924" y="54550"/>
                  </a:lnTo>
                  <a:lnTo>
                    <a:pt x="93924" y="54074"/>
                  </a:lnTo>
                  <a:lnTo>
                    <a:pt x="93924" y="52717"/>
                  </a:lnTo>
                  <a:lnTo>
                    <a:pt x="93924" y="52241"/>
                  </a:lnTo>
                  <a:lnTo>
                    <a:pt x="93007" y="52241"/>
                  </a:lnTo>
                  <a:lnTo>
                    <a:pt x="92567" y="51324"/>
                  </a:lnTo>
                  <a:lnTo>
                    <a:pt x="92091" y="50408"/>
                  </a:lnTo>
                  <a:lnTo>
                    <a:pt x="91651" y="49968"/>
                  </a:lnTo>
                  <a:lnTo>
                    <a:pt x="91174" y="49051"/>
                  </a:lnTo>
                  <a:lnTo>
                    <a:pt x="90734" y="49051"/>
                  </a:lnTo>
                  <a:lnTo>
                    <a:pt x="90734" y="48575"/>
                  </a:lnTo>
                  <a:lnTo>
                    <a:pt x="90258" y="48135"/>
                  </a:lnTo>
                  <a:lnTo>
                    <a:pt x="89818" y="48575"/>
                  </a:lnTo>
                  <a:lnTo>
                    <a:pt x="89341" y="47218"/>
                  </a:lnTo>
                  <a:lnTo>
                    <a:pt x="87985" y="45385"/>
                  </a:lnTo>
                  <a:lnTo>
                    <a:pt x="87508" y="43552"/>
                  </a:lnTo>
                  <a:lnTo>
                    <a:pt x="87068" y="42636"/>
                  </a:lnTo>
                  <a:lnTo>
                    <a:pt x="85235" y="41719"/>
                  </a:lnTo>
                  <a:lnTo>
                    <a:pt x="85235" y="40326"/>
                  </a:lnTo>
                  <a:lnTo>
                    <a:pt x="84759" y="39886"/>
                  </a:lnTo>
                  <a:lnTo>
                    <a:pt x="83842" y="38970"/>
                  </a:lnTo>
                  <a:lnTo>
                    <a:pt x="83402" y="38053"/>
                  </a:lnTo>
                  <a:lnTo>
                    <a:pt x="82926" y="36660"/>
                  </a:lnTo>
                  <a:lnTo>
                    <a:pt x="82486" y="36220"/>
                  </a:lnTo>
                  <a:lnTo>
                    <a:pt x="82009" y="35744"/>
                  </a:lnTo>
                  <a:lnTo>
                    <a:pt x="81093" y="33911"/>
                  </a:lnTo>
                  <a:lnTo>
                    <a:pt x="80653" y="33471"/>
                  </a:lnTo>
                  <a:lnTo>
                    <a:pt x="79736" y="32994"/>
                  </a:lnTo>
                  <a:lnTo>
                    <a:pt x="79736" y="32554"/>
                  </a:lnTo>
                  <a:lnTo>
                    <a:pt x="78820" y="32078"/>
                  </a:lnTo>
                  <a:lnTo>
                    <a:pt x="78343" y="31638"/>
                  </a:lnTo>
                  <a:lnTo>
                    <a:pt x="77427" y="29328"/>
                  </a:lnTo>
                  <a:lnTo>
                    <a:pt x="76987" y="29328"/>
                  </a:lnTo>
                  <a:lnTo>
                    <a:pt x="76987" y="28412"/>
                  </a:lnTo>
                  <a:lnTo>
                    <a:pt x="76510" y="27495"/>
                  </a:lnTo>
                  <a:lnTo>
                    <a:pt x="76510" y="27972"/>
                  </a:lnTo>
                  <a:lnTo>
                    <a:pt x="76070" y="27055"/>
                  </a:lnTo>
                  <a:lnTo>
                    <a:pt x="76070" y="26139"/>
                  </a:lnTo>
                  <a:lnTo>
                    <a:pt x="75594" y="25662"/>
                  </a:lnTo>
                  <a:lnTo>
                    <a:pt x="74677" y="24746"/>
                  </a:lnTo>
                  <a:lnTo>
                    <a:pt x="74237" y="23829"/>
                  </a:lnTo>
                  <a:lnTo>
                    <a:pt x="73321" y="23829"/>
                  </a:lnTo>
                  <a:lnTo>
                    <a:pt x="73321" y="23389"/>
                  </a:lnTo>
                  <a:lnTo>
                    <a:pt x="73321" y="22913"/>
                  </a:lnTo>
                  <a:lnTo>
                    <a:pt x="74237" y="22913"/>
                  </a:lnTo>
                  <a:lnTo>
                    <a:pt x="74677" y="22473"/>
                  </a:lnTo>
                  <a:lnTo>
                    <a:pt x="74677" y="20163"/>
                  </a:lnTo>
                  <a:lnTo>
                    <a:pt x="74237" y="18807"/>
                  </a:lnTo>
                  <a:lnTo>
                    <a:pt x="74237" y="17890"/>
                  </a:lnTo>
                  <a:lnTo>
                    <a:pt x="74677" y="17890"/>
                  </a:lnTo>
                  <a:lnTo>
                    <a:pt x="75154" y="16497"/>
                  </a:lnTo>
                  <a:lnTo>
                    <a:pt x="75154" y="14224"/>
                  </a:lnTo>
                  <a:lnTo>
                    <a:pt x="73761" y="11915"/>
                  </a:lnTo>
                  <a:lnTo>
                    <a:pt x="74237" y="10998"/>
                  </a:lnTo>
                  <a:lnTo>
                    <a:pt x="75154" y="10082"/>
                  </a:lnTo>
                  <a:lnTo>
                    <a:pt x="75594" y="9165"/>
                  </a:lnTo>
                  <a:lnTo>
                    <a:pt x="75154" y="7809"/>
                  </a:lnTo>
                  <a:lnTo>
                    <a:pt x="75154" y="6416"/>
                  </a:lnTo>
                  <a:lnTo>
                    <a:pt x="74237" y="5059"/>
                  </a:lnTo>
                  <a:lnTo>
                    <a:pt x="73321" y="4583"/>
                  </a:lnTo>
                  <a:lnTo>
                    <a:pt x="73761" y="3666"/>
                  </a:lnTo>
                  <a:lnTo>
                    <a:pt x="73321" y="3666"/>
                  </a:lnTo>
                  <a:lnTo>
                    <a:pt x="72844" y="3226"/>
                  </a:lnTo>
                  <a:lnTo>
                    <a:pt x="72404" y="3226"/>
                  </a:lnTo>
                  <a:lnTo>
                    <a:pt x="71928" y="4583"/>
                  </a:lnTo>
                  <a:lnTo>
                    <a:pt x="71488" y="4583"/>
                  </a:lnTo>
                  <a:lnTo>
                    <a:pt x="71011" y="3666"/>
                  </a:lnTo>
                  <a:lnTo>
                    <a:pt x="70094" y="3226"/>
                  </a:lnTo>
                  <a:lnTo>
                    <a:pt x="69178" y="2750"/>
                  </a:lnTo>
                  <a:lnTo>
                    <a:pt x="69178" y="1833"/>
                  </a:lnTo>
                  <a:lnTo>
                    <a:pt x="67822" y="1833"/>
                  </a:lnTo>
                  <a:lnTo>
                    <a:pt x="67345" y="2310"/>
                  </a:lnTo>
                  <a:lnTo>
                    <a:pt x="66428" y="2310"/>
                  </a:lnTo>
                  <a:lnTo>
                    <a:pt x="65989" y="1393"/>
                  </a:lnTo>
                  <a:lnTo>
                    <a:pt x="65512" y="917"/>
                  </a:lnTo>
                  <a:lnTo>
                    <a:pt x="65989" y="477"/>
                  </a:lnTo>
                  <a:lnTo>
                    <a:pt x="65989"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6" name="Google Shape;2446;p42"/>
            <p:cNvSpPr/>
            <p:nvPr/>
          </p:nvSpPr>
          <p:spPr>
            <a:xfrm>
              <a:off x="4170625" y="2472550"/>
              <a:ext cx="25" cy="25"/>
            </a:xfrm>
            <a:custGeom>
              <a:avLst/>
              <a:gdLst/>
              <a:ahLst/>
              <a:cxnLst/>
              <a:rect l="l" t="t" r="r" b="b"/>
              <a:pathLst>
                <a:path w="1" h="1" extrusionOk="0">
                  <a:moveTo>
                    <a:pt x="0" y="1"/>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7" name="Google Shape;2447;p42"/>
            <p:cNvSpPr/>
            <p:nvPr/>
          </p:nvSpPr>
          <p:spPr>
            <a:xfrm>
              <a:off x="4662775" y="3091200"/>
              <a:ext cx="25" cy="25"/>
            </a:xfrm>
            <a:custGeom>
              <a:avLst/>
              <a:gdLst/>
              <a:ahLst/>
              <a:cxnLst/>
              <a:rect l="l" t="t" r="r" b="b"/>
              <a:pathLst>
                <a:path w="1" h="1" extrusionOk="0">
                  <a:moveTo>
                    <a:pt x="1" y="0"/>
                  </a:moveTo>
                  <a:lnTo>
                    <a:pt x="1" y="0"/>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8" name="Google Shape;2448;p42"/>
            <p:cNvSpPr/>
            <p:nvPr/>
          </p:nvSpPr>
          <p:spPr>
            <a:xfrm>
              <a:off x="6370225" y="3972875"/>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49" name="Google Shape;2449;p42"/>
            <p:cNvSpPr/>
            <p:nvPr/>
          </p:nvSpPr>
          <p:spPr>
            <a:xfrm>
              <a:off x="3723375" y="2369000"/>
              <a:ext cx="114575" cy="80675"/>
            </a:xfrm>
            <a:custGeom>
              <a:avLst/>
              <a:gdLst/>
              <a:ahLst/>
              <a:cxnLst/>
              <a:rect l="l" t="t" r="r" b="b"/>
              <a:pathLst>
                <a:path w="4583" h="3227" extrusionOk="0">
                  <a:moveTo>
                    <a:pt x="3226" y="0"/>
                  </a:moveTo>
                  <a:lnTo>
                    <a:pt x="1833" y="1393"/>
                  </a:lnTo>
                  <a:lnTo>
                    <a:pt x="1393" y="477"/>
                  </a:lnTo>
                  <a:lnTo>
                    <a:pt x="917" y="917"/>
                  </a:lnTo>
                  <a:lnTo>
                    <a:pt x="917" y="1393"/>
                  </a:lnTo>
                  <a:lnTo>
                    <a:pt x="917" y="1833"/>
                  </a:lnTo>
                  <a:lnTo>
                    <a:pt x="0" y="2310"/>
                  </a:lnTo>
                  <a:lnTo>
                    <a:pt x="917" y="2310"/>
                  </a:lnTo>
                  <a:lnTo>
                    <a:pt x="1393" y="2750"/>
                  </a:lnTo>
                  <a:lnTo>
                    <a:pt x="1393" y="3226"/>
                  </a:lnTo>
                  <a:lnTo>
                    <a:pt x="2310" y="2750"/>
                  </a:lnTo>
                  <a:lnTo>
                    <a:pt x="1833" y="2310"/>
                  </a:lnTo>
                  <a:lnTo>
                    <a:pt x="3666" y="2310"/>
                  </a:lnTo>
                  <a:lnTo>
                    <a:pt x="3666" y="1833"/>
                  </a:lnTo>
                  <a:lnTo>
                    <a:pt x="3666" y="1393"/>
                  </a:lnTo>
                  <a:lnTo>
                    <a:pt x="4583" y="477"/>
                  </a:lnTo>
                  <a:lnTo>
                    <a:pt x="3226"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0" name="Google Shape;2450;p42"/>
            <p:cNvSpPr/>
            <p:nvPr/>
          </p:nvSpPr>
          <p:spPr>
            <a:xfrm>
              <a:off x="3758200" y="2312175"/>
              <a:ext cx="45850" cy="45850"/>
            </a:xfrm>
            <a:custGeom>
              <a:avLst/>
              <a:gdLst/>
              <a:ahLst/>
              <a:cxnLst/>
              <a:rect l="l" t="t" r="r" b="b"/>
              <a:pathLst>
                <a:path w="1834" h="1834" extrusionOk="0">
                  <a:moveTo>
                    <a:pt x="0" y="917"/>
                  </a:moveTo>
                  <a:lnTo>
                    <a:pt x="0" y="1357"/>
                  </a:lnTo>
                  <a:lnTo>
                    <a:pt x="440" y="917"/>
                  </a:lnTo>
                  <a:close/>
                  <a:moveTo>
                    <a:pt x="917" y="0"/>
                  </a:moveTo>
                  <a:lnTo>
                    <a:pt x="440" y="917"/>
                  </a:lnTo>
                  <a:lnTo>
                    <a:pt x="917" y="917"/>
                  </a:lnTo>
                  <a:lnTo>
                    <a:pt x="917" y="1833"/>
                  </a:lnTo>
                  <a:lnTo>
                    <a:pt x="1357" y="1357"/>
                  </a:lnTo>
                  <a:lnTo>
                    <a:pt x="1833" y="917"/>
                  </a:lnTo>
                  <a:lnTo>
                    <a:pt x="1833" y="44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1" name="Google Shape;2451;p42"/>
            <p:cNvSpPr/>
            <p:nvPr/>
          </p:nvSpPr>
          <p:spPr>
            <a:xfrm>
              <a:off x="3849850" y="2220525"/>
              <a:ext cx="366625" cy="263050"/>
            </a:xfrm>
            <a:custGeom>
              <a:avLst/>
              <a:gdLst/>
              <a:ahLst/>
              <a:cxnLst/>
              <a:rect l="l" t="t" r="r" b="b"/>
              <a:pathLst>
                <a:path w="14665" h="10522" extrusionOk="0">
                  <a:moveTo>
                    <a:pt x="7772" y="0"/>
                  </a:moveTo>
                  <a:lnTo>
                    <a:pt x="6856" y="440"/>
                  </a:lnTo>
                  <a:lnTo>
                    <a:pt x="5499" y="440"/>
                  </a:lnTo>
                  <a:lnTo>
                    <a:pt x="5023" y="917"/>
                  </a:lnTo>
                  <a:lnTo>
                    <a:pt x="1833" y="917"/>
                  </a:lnTo>
                  <a:lnTo>
                    <a:pt x="1833" y="1357"/>
                  </a:lnTo>
                  <a:lnTo>
                    <a:pt x="1833" y="2273"/>
                  </a:lnTo>
                  <a:lnTo>
                    <a:pt x="440" y="2273"/>
                  </a:lnTo>
                  <a:lnTo>
                    <a:pt x="0" y="2750"/>
                  </a:lnTo>
                  <a:lnTo>
                    <a:pt x="0" y="3190"/>
                  </a:lnTo>
                  <a:lnTo>
                    <a:pt x="0" y="3666"/>
                  </a:lnTo>
                  <a:lnTo>
                    <a:pt x="0" y="4106"/>
                  </a:lnTo>
                  <a:lnTo>
                    <a:pt x="1357" y="4106"/>
                  </a:lnTo>
                  <a:lnTo>
                    <a:pt x="1357" y="4583"/>
                  </a:lnTo>
                  <a:lnTo>
                    <a:pt x="1357" y="5023"/>
                  </a:lnTo>
                  <a:lnTo>
                    <a:pt x="917" y="5023"/>
                  </a:lnTo>
                  <a:lnTo>
                    <a:pt x="917" y="5499"/>
                  </a:lnTo>
                  <a:lnTo>
                    <a:pt x="917" y="6856"/>
                  </a:lnTo>
                  <a:lnTo>
                    <a:pt x="1833" y="7772"/>
                  </a:lnTo>
                  <a:lnTo>
                    <a:pt x="2273" y="7772"/>
                  </a:lnTo>
                  <a:lnTo>
                    <a:pt x="2273" y="7332"/>
                  </a:lnTo>
                  <a:lnTo>
                    <a:pt x="2750" y="6856"/>
                  </a:lnTo>
                  <a:lnTo>
                    <a:pt x="3190" y="6856"/>
                  </a:lnTo>
                  <a:lnTo>
                    <a:pt x="3666" y="7332"/>
                  </a:lnTo>
                  <a:lnTo>
                    <a:pt x="3190" y="8249"/>
                  </a:lnTo>
                  <a:lnTo>
                    <a:pt x="3666" y="9165"/>
                  </a:lnTo>
                  <a:lnTo>
                    <a:pt x="3666" y="9605"/>
                  </a:lnTo>
                  <a:lnTo>
                    <a:pt x="5023" y="9165"/>
                  </a:lnTo>
                  <a:lnTo>
                    <a:pt x="5499" y="8689"/>
                  </a:lnTo>
                  <a:lnTo>
                    <a:pt x="5939" y="9165"/>
                  </a:lnTo>
                  <a:lnTo>
                    <a:pt x="6416" y="9165"/>
                  </a:lnTo>
                  <a:lnTo>
                    <a:pt x="6416" y="8689"/>
                  </a:lnTo>
                  <a:lnTo>
                    <a:pt x="7332" y="9165"/>
                  </a:lnTo>
                  <a:lnTo>
                    <a:pt x="7772" y="9165"/>
                  </a:lnTo>
                  <a:lnTo>
                    <a:pt x="7772" y="9605"/>
                  </a:lnTo>
                  <a:lnTo>
                    <a:pt x="8249" y="10082"/>
                  </a:lnTo>
                  <a:lnTo>
                    <a:pt x="8689" y="10082"/>
                  </a:lnTo>
                  <a:lnTo>
                    <a:pt x="9605" y="9605"/>
                  </a:lnTo>
                  <a:lnTo>
                    <a:pt x="10522" y="10522"/>
                  </a:lnTo>
                  <a:lnTo>
                    <a:pt x="11438" y="10082"/>
                  </a:lnTo>
                  <a:lnTo>
                    <a:pt x="12355" y="9605"/>
                  </a:lnTo>
                  <a:lnTo>
                    <a:pt x="12355" y="10082"/>
                  </a:lnTo>
                  <a:lnTo>
                    <a:pt x="13271" y="10082"/>
                  </a:lnTo>
                  <a:lnTo>
                    <a:pt x="13748" y="9165"/>
                  </a:lnTo>
                  <a:lnTo>
                    <a:pt x="13271" y="9165"/>
                  </a:lnTo>
                  <a:lnTo>
                    <a:pt x="12831" y="8689"/>
                  </a:lnTo>
                  <a:lnTo>
                    <a:pt x="12831" y="8249"/>
                  </a:lnTo>
                  <a:lnTo>
                    <a:pt x="13271" y="7772"/>
                  </a:lnTo>
                  <a:lnTo>
                    <a:pt x="13748" y="8249"/>
                  </a:lnTo>
                  <a:lnTo>
                    <a:pt x="14188" y="8249"/>
                  </a:lnTo>
                  <a:lnTo>
                    <a:pt x="14188" y="8689"/>
                  </a:lnTo>
                  <a:lnTo>
                    <a:pt x="14664" y="7772"/>
                  </a:lnTo>
                  <a:lnTo>
                    <a:pt x="14664" y="7332"/>
                  </a:lnTo>
                  <a:lnTo>
                    <a:pt x="14188" y="6856"/>
                  </a:lnTo>
                  <a:lnTo>
                    <a:pt x="13271" y="6416"/>
                  </a:lnTo>
                  <a:lnTo>
                    <a:pt x="12831" y="5499"/>
                  </a:lnTo>
                  <a:lnTo>
                    <a:pt x="12355" y="4583"/>
                  </a:lnTo>
                  <a:lnTo>
                    <a:pt x="12831" y="3666"/>
                  </a:lnTo>
                  <a:lnTo>
                    <a:pt x="12355" y="3190"/>
                  </a:lnTo>
                  <a:lnTo>
                    <a:pt x="12355" y="2750"/>
                  </a:lnTo>
                  <a:lnTo>
                    <a:pt x="13271" y="1833"/>
                  </a:lnTo>
                  <a:lnTo>
                    <a:pt x="13271" y="917"/>
                  </a:lnTo>
                  <a:lnTo>
                    <a:pt x="12831" y="440"/>
                  </a:lnTo>
                  <a:lnTo>
                    <a:pt x="9605" y="440"/>
                  </a:lnTo>
                  <a:lnTo>
                    <a:pt x="9165" y="0"/>
                  </a:lnTo>
                  <a:lnTo>
                    <a:pt x="8689" y="0"/>
                  </a:lnTo>
                  <a:lnTo>
                    <a:pt x="7772" y="440"/>
                  </a:lnTo>
                  <a:lnTo>
                    <a:pt x="7772"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2" name="Google Shape;2452;p42"/>
            <p:cNvSpPr/>
            <p:nvPr/>
          </p:nvSpPr>
          <p:spPr>
            <a:xfrm>
              <a:off x="4170625" y="2472550"/>
              <a:ext cx="11025" cy="25"/>
            </a:xfrm>
            <a:custGeom>
              <a:avLst/>
              <a:gdLst/>
              <a:ahLst/>
              <a:cxnLst/>
              <a:rect l="l" t="t" r="r" b="b"/>
              <a:pathLst>
                <a:path w="441" h="1" extrusionOk="0">
                  <a:moveTo>
                    <a:pt x="0" y="1"/>
                  </a:moveTo>
                  <a:lnTo>
                    <a:pt x="0" y="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3" name="Google Shape;2453;p42"/>
            <p:cNvSpPr/>
            <p:nvPr/>
          </p:nvSpPr>
          <p:spPr>
            <a:xfrm>
              <a:off x="4147700" y="2712675"/>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4" name="Google Shape;2454;p42"/>
            <p:cNvSpPr/>
            <p:nvPr/>
          </p:nvSpPr>
          <p:spPr>
            <a:xfrm>
              <a:off x="3689450" y="2437725"/>
              <a:ext cx="560925" cy="286900"/>
            </a:xfrm>
            <a:custGeom>
              <a:avLst/>
              <a:gdLst/>
              <a:ahLst/>
              <a:cxnLst/>
              <a:rect l="l" t="t" r="r" b="b"/>
              <a:pathLst>
                <a:path w="22437" h="11476" extrusionOk="0">
                  <a:moveTo>
                    <a:pt x="11915" y="1"/>
                  </a:moveTo>
                  <a:lnTo>
                    <a:pt x="11439" y="477"/>
                  </a:lnTo>
                  <a:lnTo>
                    <a:pt x="10082" y="917"/>
                  </a:lnTo>
                  <a:lnTo>
                    <a:pt x="9166" y="917"/>
                  </a:lnTo>
                  <a:lnTo>
                    <a:pt x="9606" y="1394"/>
                  </a:lnTo>
                  <a:lnTo>
                    <a:pt x="9606" y="2310"/>
                  </a:lnTo>
                  <a:lnTo>
                    <a:pt x="9606" y="2750"/>
                  </a:lnTo>
                  <a:lnTo>
                    <a:pt x="9606" y="3667"/>
                  </a:lnTo>
                  <a:lnTo>
                    <a:pt x="9606" y="4143"/>
                  </a:lnTo>
                  <a:lnTo>
                    <a:pt x="9606" y="5060"/>
                  </a:lnTo>
                  <a:lnTo>
                    <a:pt x="9166" y="5500"/>
                  </a:lnTo>
                  <a:lnTo>
                    <a:pt x="8689" y="5976"/>
                  </a:lnTo>
                  <a:lnTo>
                    <a:pt x="8249" y="5976"/>
                  </a:lnTo>
                  <a:lnTo>
                    <a:pt x="7333" y="5060"/>
                  </a:lnTo>
                  <a:lnTo>
                    <a:pt x="6856" y="4583"/>
                  </a:lnTo>
                  <a:lnTo>
                    <a:pt x="6416" y="3667"/>
                  </a:lnTo>
                  <a:lnTo>
                    <a:pt x="5500" y="2750"/>
                  </a:lnTo>
                  <a:lnTo>
                    <a:pt x="5023" y="2750"/>
                  </a:lnTo>
                  <a:lnTo>
                    <a:pt x="4583" y="2310"/>
                  </a:lnTo>
                  <a:lnTo>
                    <a:pt x="4583" y="1834"/>
                  </a:lnTo>
                  <a:lnTo>
                    <a:pt x="3667" y="1834"/>
                  </a:lnTo>
                  <a:lnTo>
                    <a:pt x="2750" y="2750"/>
                  </a:lnTo>
                  <a:lnTo>
                    <a:pt x="2274" y="3227"/>
                  </a:lnTo>
                  <a:lnTo>
                    <a:pt x="1834" y="3227"/>
                  </a:lnTo>
                  <a:lnTo>
                    <a:pt x="1357" y="4143"/>
                  </a:lnTo>
                  <a:lnTo>
                    <a:pt x="1357" y="5060"/>
                  </a:lnTo>
                  <a:lnTo>
                    <a:pt x="917" y="5976"/>
                  </a:lnTo>
                  <a:lnTo>
                    <a:pt x="441" y="6893"/>
                  </a:lnTo>
                  <a:lnTo>
                    <a:pt x="1" y="10082"/>
                  </a:lnTo>
                  <a:lnTo>
                    <a:pt x="1834" y="9642"/>
                  </a:lnTo>
                  <a:lnTo>
                    <a:pt x="2750" y="9166"/>
                  </a:lnTo>
                  <a:lnTo>
                    <a:pt x="3190" y="8726"/>
                  </a:lnTo>
                  <a:lnTo>
                    <a:pt x="5940" y="8726"/>
                  </a:lnTo>
                  <a:lnTo>
                    <a:pt x="6856" y="7809"/>
                  </a:lnTo>
                  <a:lnTo>
                    <a:pt x="8249" y="7809"/>
                  </a:lnTo>
                  <a:lnTo>
                    <a:pt x="10082" y="8249"/>
                  </a:lnTo>
                  <a:lnTo>
                    <a:pt x="10999" y="7809"/>
                  </a:lnTo>
                  <a:lnTo>
                    <a:pt x="11439" y="8249"/>
                  </a:lnTo>
                  <a:lnTo>
                    <a:pt x="12355" y="8726"/>
                  </a:lnTo>
                  <a:lnTo>
                    <a:pt x="13748" y="9166"/>
                  </a:lnTo>
                  <a:lnTo>
                    <a:pt x="14188" y="9166"/>
                  </a:lnTo>
                  <a:lnTo>
                    <a:pt x="15105" y="10082"/>
                  </a:lnTo>
                  <a:lnTo>
                    <a:pt x="16498" y="10999"/>
                  </a:lnTo>
                  <a:lnTo>
                    <a:pt x="16938" y="11475"/>
                  </a:lnTo>
                  <a:lnTo>
                    <a:pt x="18331" y="10999"/>
                  </a:lnTo>
                  <a:lnTo>
                    <a:pt x="19247" y="10999"/>
                  </a:lnTo>
                  <a:lnTo>
                    <a:pt x="19687" y="10559"/>
                  </a:lnTo>
                  <a:lnTo>
                    <a:pt x="20604" y="10999"/>
                  </a:lnTo>
                  <a:lnTo>
                    <a:pt x="21520" y="10559"/>
                  </a:lnTo>
                  <a:lnTo>
                    <a:pt x="21520" y="10082"/>
                  </a:lnTo>
                  <a:lnTo>
                    <a:pt x="21080" y="9642"/>
                  </a:lnTo>
                  <a:lnTo>
                    <a:pt x="20604" y="9166"/>
                  </a:lnTo>
                  <a:lnTo>
                    <a:pt x="21520" y="8726"/>
                  </a:lnTo>
                  <a:lnTo>
                    <a:pt x="22437" y="7809"/>
                  </a:lnTo>
                  <a:lnTo>
                    <a:pt x="21997" y="6893"/>
                  </a:lnTo>
                  <a:lnTo>
                    <a:pt x="21997" y="5976"/>
                  </a:lnTo>
                  <a:lnTo>
                    <a:pt x="21520" y="5060"/>
                  </a:lnTo>
                  <a:lnTo>
                    <a:pt x="21520" y="4583"/>
                  </a:lnTo>
                  <a:lnTo>
                    <a:pt x="20604" y="4583"/>
                  </a:lnTo>
                  <a:lnTo>
                    <a:pt x="19687" y="3667"/>
                  </a:lnTo>
                  <a:lnTo>
                    <a:pt x="21080" y="3667"/>
                  </a:lnTo>
                  <a:lnTo>
                    <a:pt x="20604" y="2750"/>
                  </a:lnTo>
                  <a:lnTo>
                    <a:pt x="20604" y="1834"/>
                  </a:lnTo>
                  <a:lnTo>
                    <a:pt x="20164" y="1834"/>
                  </a:lnTo>
                  <a:lnTo>
                    <a:pt x="19687" y="2310"/>
                  </a:lnTo>
                  <a:lnTo>
                    <a:pt x="19687" y="1834"/>
                  </a:lnTo>
                  <a:lnTo>
                    <a:pt x="19247" y="1834"/>
                  </a:lnTo>
                  <a:lnTo>
                    <a:pt x="19247" y="1394"/>
                  </a:lnTo>
                  <a:lnTo>
                    <a:pt x="18771" y="1394"/>
                  </a:lnTo>
                  <a:lnTo>
                    <a:pt x="18771" y="917"/>
                  </a:lnTo>
                  <a:lnTo>
                    <a:pt x="17854" y="1394"/>
                  </a:lnTo>
                  <a:lnTo>
                    <a:pt x="16938" y="1834"/>
                  </a:lnTo>
                  <a:lnTo>
                    <a:pt x="16021" y="917"/>
                  </a:lnTo>
                  <a:lnTo>
                    <a:pt x="15105" y="1394"/>
                  </a:lnTo>
                  <a:lnTo>
                    <a:pt x="14665" y="1394"/>
                  </a:lnTo>
                  <a:lnTo>
                    <a:pt x="14188" y="917"/>
                  </a:lnTo>
                  <a:lnTo>
                    <a:pt x="14188" y="477"/>
                  </a:lnTo>
                  <a:lnTo>
                    <a:pt x="13748" y="477"/>
                  </a:lnTo>
                  <a:lnTo>
                    <a:pt x="12832" y="1"/>
                  </a:lnTo>
                  <a:lnTo>
                    <a:pt x="12832" y="477"/>
                  </a:lnTo>
                  <a:lnTo>
                    <a:pt x="12355" y="477"/>
                  </a:lnTo>
                  <a:lnTo>
                    <a:pt x="11915"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5" name="Google Shape;2455;p42"/>
            <p:cNvSpPr/>
            <p:nvPr/>
          </p:nvSpPr>
          <p:spPr>
            <a:xfrm>
              <a:off x="3689450" y="2632950"/>
              <a:ext cx="492200" cy="343700"/>
            </a:xfrm>
            <a:custGeom>
              <a:avLst/>
              <a:gdLst/>
              <a:ahLst/>
              <a:cxnLst/>
              <a:rect l="l" t="t" r="r" b="b"/>
              <a:pathLst>
                <a:path w="19688" h="13748" extrusionOk="0">
                  <a:moveTo>
                    <a:pt x="6856" y="0"/>
                  </a:moveTo>
                  <a:lnTo>
                    <a:pt x="5940" y="917"/>
                  </a:lnTo>
                  <a:lnTo>
                    <a:pt x="3190" y="917"/>
                  </a:lnTo>
                  <a:lnTo>
                    <a:pt x="2750" y="1357"/>
                  </a:lnTo>
                  <a:lnTo>
                    <a:pt x="1834" y="1833"/>
                  </a:lnTo>
                  <a:lnTo>
                    <a:pt x="441" y="2273"/>
                  </a:lnTo>
                  <a:lnTo>
                    <a:pt x="1" y="2273"/>
                  </a:lnTo>
                  <a:lnTo>
                    <a:pt x="441" y="3666"/>
                  </a:lnTo>
                  <a:lnTo>
                    <a:pt x="441" y="4106"/>
                  </a:lnTo>
                  <a:lnTo>
                    <a:pt x="441" y="4583"/>
                  </a:lnTo>
                  <a:lnTo>
                    <a:pt x="917" y="5939"/>
                  </a:lnTo>
                  <a:lnTo>
                    <a:pt x="917" y="7772"/>
                  </a:lnTo>
                  <a:lnTo>
                    <a:pt x="2274" y="7332"/>
                  </a:lnTo>
                  <a:lnTo>
                    <a:pt x="2274" y="7772"/>
                  </a:lnTo>
                  <a:lnTo>
                    <a:pt x="2750" y="8249"/>
                  </a:lnTo>
                  <a:lnTo>
                    <a:pt x="3190" y="8249"/>
                  </a:lnTo>
                  <a:lnTo>
                    <a:pt x="3667" y="8689"/>
                  </a:lnTo>
                  <a:lnTo>
                    <a:pt x="4107" y="8249"/>
                  </a:lnTo>
                  <a:lnTo>
                    <a:pt x="5023" y="7772"/>
                  </a:lnTo>
                  <a:lnTo>
                    <a:pt x="5940" y="8249"/>
                  </a:lnTo>
                  <a:lnTo>
                    <a:pt x="6416" y="9165"/>
                  </a:lnTo>
                  <a:lnTo>
                    <a:pt x="6416" y="9605"/>
                  </a:lnTo>
                  <a:lnTo>
                    <a:pt x="6856" y="10082"/>
                  </a:lnTo>
                  <a:lnTo>
                    <a:pt x="6856" y="10998"/>
                  </a:lnTo>
                  <a:lnTo>
                    <a:pt x="6856" y="11438"/>
                  </a:lnTo>
                  <a:lnTo>
                    <a:pt x="7773" y="12355"/>
                  </a:lnTo>
                  <a:lnTo>
                    <a:pt x="8249" y="12355"/>
                  </a:lnTo>
                  <a:lnTo>
                    <a:pt x="9606" y="12831"/>
                  </a:lnTo>
                  <a:lnTo>
                    <a:pt x="9606" y="13271"/>
                  </a:lnTo>
                  <a:lnTo>
                    <a:pt x="10522" y="13271"/>
                  </a:lnTo>
                  <a:lnTo>
                    <a:pt x="10522" y="13748"/>
                  </a:lnTo>
                  <a:lnTo>
                    <a:pt x="11439" y="13748"/>
                  </a:lnTo>
                  <a:lnTo>
                    <a:pt x="11915" y="13271"/>
                  </a:lnTo>
                  <a:lnTo>
                    <a:pt x="12355" y="11915"/>
                  </a:lnTo>
                  <a:lnTo>
                    <a:pt x="13272" y="11915"/>
                  </a:lnTo>
                  <a:lnTo>
                    <a:pt x="14188" y="11438"/>
                  </a:lnTo>
                  <a:lnTo>
                    <a:pt x="14665" y="11915"/>
                  </a:lnTo>
                  <a:lnTo>
                    <a:pt x="14665" y="11438"/>
                  </a:lnTo>
                  <a:lnTo>
                    <a:pt x="15105" y="11438"/>
                  </a:lnTo>
                  <a:lnTo>
                    <a:pt x="15581" y="10522"/>
                  </a:lnTo>
                  <a:lnTo>
                    <a:pt x="15581" y="10082"/>
                  </a:lnTo>
                  <a:lnTo>
                    <a:pt x="15105" y="8689"/>
                  </a:lnTo>
                  <a:lnTo>
                    <a:pt x="15105" y="8249"/>
                  </a:lnTo>
                  <a:lnTo>
                    <a:pt x="17414" y="7332"/>
                  </a:lnTo>
                  <a:lnTo>
                    <a:pt x="16938" y="6856"/>
                  </a:lnTo>
                  <a:lnTo>
                    <a:pt x="18771" y="6856"/>
                  </a:lnTo>
                  <a:lnTo>
                    <a:pt x="19687" y="5499"/>
                  </a:lnTo>
                  <a:lnTo>
                    <a:pt x="17414" y="5499"/>
                  </a:lnTo>
                  <a:lnTo>
                    <a:pt x="18331" y="3190"/>
                  </a:lnTo>
                  <a:lnTo>
                    <a:pt x="16938" y="3666"/>
                  </a:lnTo>
                  <a:lnTo>
                    <a:pt x="16498" y="3190"/>
                  </a:lnTo>
                  <a:lnTo>
                    <a:pt x="15105" y="2273"/>
                  </a:lnTo>
                  <a:lnTo>
                    <a:pt x="14188" y="1357"/>
                  </a:lnTo>
                  <a:lnTo>
                    <a:pt x="13748" y="1357"/>
                  </a:lnTo>
                  <a:lnTo>
                    <a:pt x="12355" y="917"/>
                  </a:lnTo>
                  <a:lnTo>
                    <a:pt x="11439" y="440"/>
                  </a:lnTo>
                  <a:lnTo>
                    <a:pt x="10999" y="0"/>
                  </a:lnTo>
                  <a:lnTo>
                    <a:pt x="10082" y="440"/>
                  </a:lnTo>
                  <a:lnTo>
                    <a:pt x="8249"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6" name="Google Shape;2456;p42"/>
            <p:cNvSpPr/>
            <p:nvPr/>
          </p:nvSpPr>
          <p:spPr>
            <a:xfrm>
              <a:off x="4662775" y="3079275"/>
              <a:ext cx="25" cy="11950"/>
            </a:xfrm>
            <a:custGeom>
              <a:avLst/>
              <a:gdLst/>
              <a:ahLst/>
              <a:cxnLst/>
              <a:rect l="l" t="t" r="r" b="b"/>
              <a:pathLst>
                <a:path w="1" h="478" extrusionOk="0">
                  <a:moveTo>
                    <a:pt x="1" y="477"/>
                  </a:moveTo>
                  <a:lnTo>
                    <a:pt x="1" y="1"/>
                  </a:lnTo>
                  <a:lnTo>
                    <a:pt x="1" y="477"/>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7" name="Google Shape;2457;p42"/>
            <p:cNvSpPr/>
            <p:nvPr/>
          </p:nvSpPr>
          <p:spPr>
            <a:xfrm>
              <a:off x="3929575" y="2632950"/>
              <a:ext cx="768050" cy="641575"/>
            </a:xfrm>
            <a:custGeom>
              <a:avLst/>
              <a:gdLst/>
              <a:ahLst/>
              <a:cxnLst/>
              <a:rect l="l" t="t" r="r" b="b"/>
              <a:pathLst>
                <a:path w="30722" h="25663" extrusionOk="0">
                  <a:moveTo>
                    <a:pt x="12832" y="0"/>
                  </a:moveTo>
                  <a:lnTo>
                    <a:pt x="11915" y="917"/>
                  </a:lnTo>
                  <a:lnTo>
                    <a:pt x="10999" y="1357"/>
                  </a:lnTo>
                  <a:lnTo>
                    <a:pt x="11915" y="1833"/>
                  </a:lnTo>
                  <a:lnTo>
                    <a:pt x="11915" y="2273"/>
                  </a:lnTo>
                  <a:lnTo>
                    <a:pt x="11915" y="2750"/>
                  </a:lnTo>
                  <a:lnTo>
                    <a:pt x="10999" y="3190"/>
                  </a:lnTo>
                  <a:lnTo>
                    <a:pt x="10082" y="2750"/>
                  </a:lnTo>
                  <a:lnTo>
                    <a:pt x="9642" y="3190"/>
                  </a:lnTo>
                  <a:lnTo>
                    <a:pt x="8726" y="3190"/>
                  </a:lnTo>
                  <a:lnTo>
                    <a:pt x="7809" y="5499"/>
                  </a:lnTo>
                  <a:lnTo>
                    <a:pt x="10082" y="5499"/>
                  </a:lnTo>
                  <a:lnTo>
                    <a:pt x="9166" y="6856"/>
                  </a:lnTo>
                  <a:lnTo>
                    <a:pt x="7809" y="6856"/>
                  </a:lnTo>
                  <a:lnTo>
                    <a:pt x="7809" y="7332"/>
                  </a:lnTo>
                  <a:lnTo>
                    <a:pt x="5500" y="8249"/>
                  </a:lnTo>
                  <a:lnTo>
                    <a:pt x="5976" y="8689"/>
                  </a:lnTo>
                  <a:lnTo>
                    <a:pt x="5976" y="10082"/>
                  </a:lnTo>
                  <a:lnTo>
                    <a:pt x="5976" y="10522"/>
                  </a:lnTo>
                  <a:lnTo>
                    <a:pt x="5500" y="11438"/>
                  </a:lnTo>
                  <a:lnTo>
                    <a:pt x="5060" y="11438"/>
                  </a:lnTo>
                  <a:lnTo>
                    <a:pt x="5060" y="11915"/>
                  </a:lnTo>
                  <a:lnTo>
                    <a:pt x="4583" y="11438"/>
                  </a:lnTo>
                  <a:lnTo>
                    <a:pt x="3667" y="11915"/>
                  </a:lnTo>
                  <a:lnTo>
                    <a:pt x="2750" y="11915"/>
                  </a:lnTo>
                  <a:lnTo>
                    <a:pt x="2310" y="13271"/>
                  </a:lnTo>
                  <a:lnTo>
                    <a:pt x="1834" y="13748"/>
                  </a:lnTo>
                  <a:lnTo>
                    <a:pt x="917" y="13748"/>
                  </a:lnTo>
                  <a:lnTo>
                    <a:pt x="917" y="13271"/>
                  </a:lnTo>
                  <a:lnTo>
                    <a:pt x="1" y="13271"/>
                  </a:lnTo>
                  <a:lnTo>
                    <a:pt x="1" y="14188"/>
                  </a:lnTo>
                  <a:lnTo>
                    <a:pt x="1" y="14664"/>
                  </a:lnTo>
                  <a:lnTo>
                    <a:pt x="477" y="15104"/>
                  </a:lnTo>
                  <a:lnTo>
                    <a:pt x="477" y="16497"/>
                  </a:lnTo>
                  <a:lnTo>
                    <a:pt x="917" y="16937"/>
                  </a:lnTo>
                  <a:lnTo>
                    <a:pt x="1394" y="17854"/>
                  </a:lnTo>
                  <a:lnTo>
                    <a:pt x="1834" y="17854"/>
                  </a:lnTo>
                  <a:lnTo>
                    <a:pt x="1834" y="18330"/>
                  </a:lnTo>
                  <a:lnTo>
                    <a:pt x="2310" y="18770"/>
                  </a:lnTo>
                  <a:lnTo>
                    <a:pt x="2310" y="20603"/>
                  </a:lnTo>
                  <a:lnTo>
                    <a:pt x="2310" y="21080"/>
                  </a:lnTo>
                  <a:lnTo>
                    <a:pt x="1834" y="21520"/>
                  </a:lnTo>
                  <a:lnTo>
                    <a:pt x="477" y="22913"/>
                  </a:lnTo>
                  <a:lnTo>
                    <a:pt x="917" y="23353"/>
                  </a:lnTo>
                  <a:lnTo>
                    <a:pt x="1834" y="23353"/>
                  </a:lnTo>
                  <a:lnTo>
                    <a:pt x="1394" y="25186"/>
                  </a:lnTo>
                  <a:lnTo>
                    <a:pt x="2310" y="25186"/>
                  </a:lnTo>
                  <a:lnTo>
                    <a:pt x="2750" y="25662"/>
                  </a:lnTo>
                  <a:lnTo>
                    <a:pt x="2750" y="25186"/>
                  </a:lnTo>
                  <a:lnTo>
                    <a:pt x="3227" y="24746"/>
                  </a:lnTo>
                  <a:lnTo>
                    <a:pt x="3667" y="24746"/>
                  </a:lnTo>
                  <a:lnTo>
                    <a:pt x="3667" y="24269"/>
                  </a:lnTo>
                  <a:lnTo>
                    <a:pt x="4583" y="23353"/>
                  </a:lnTo>
                  <a:lnTo>
                    <a:pt x="6416" y="23353"/>
                  </a:lnTo>
                  <a:lnTo>
                    <a:pt x="7809" y="22913"/>
                  </a:lnTo>
                  <a:lnTo>
                    <a:pt x="9166" y="22913"/>
                  </a:lnTo>
                  <a:lnTo>
                    <a:pt x="10559" y="23353"/>
                  </a:lnTo>
                  <a:lnTo>
                    <a:pt x="11915" y="23829"/>
                  </a:lnTo>
                  <a:lnTo>
                    <a:pt x="14225" y="23829"/>
                  </a:lnTo>
                  <a:lnTo>
                    <a:pt x="14665" y="24269"/>
                  </a:lnTo>
                  <a:lnTo>
                    <a:pt x="16058" y="24269"/>
                  </a:lnTo>
                  <a:lnTo>
                    <a:pt x="16498" y="23829"/>
                  </a:lnTo>
                  <a:lnTo>
                    <a:pt x="17891" y="23829"/>
                  </a:lnTo>
                  <a:lnTo>
                    <a:pt x="18331" y="24269"/>
                  </a:lnTo>
                  <a:lnTo>
                    <a:pt x="18331" y="24746"/>
                  </a:lnTo>
                  <a:lnTo>
                    <a:pt x="18807" y="23829"/>
                  </a:lnTo>
                  <a:lnTo>
                    <a:pt x="19724" y="23829"/>
                  </a:lnTo>
                  <a:lnTo>
                    <a:pt x="20164" y="25186"/>
                  </a:lnTo>
                  <a:lnTo>
                    <a:pt x="20164" y="24746"/>
                  </a:lnTo>
                  <a:lnTo>
                    <a:pt x="20640" y="23829"/>
                  </a:lnTo>
                  <a:lnTo>
                    <a:pt x="21080" y="23353"/>
                  </a:lnTo>
                  <a:lnTo>
                    <a:pt x="21557" y="23353"/>
                  </a:lnTo>
                  <a:lnTo>
                    <a:pt x="22913" y="23829"/>
                  </a:lnTo>
                  <a:lnTo>
                    <a:pt x="23390" y="23353"/>
                  </a:lnTo>
                  <a:lnTo>
                    <a:pt x="23830" y="23353"/>
                  </a:lnTo>
                  <a:lnTo>
                    <a:pt x="25223" y="24269"/>
                  </a:lnTo>
                  <a:lnTo>
                    <a:pt x="25223" y="23353"/>
                  </a:lnTo>
                  <a:lnTo>
                    <a:pt x="25223" y="22913"/>
                  </a:lnTo>
                  <a:lnTo>
                    <a:pt x="24746" y="21996"/>
                  </a:lnTo>
                  <a:lnTo>
                    <a:pt x="24746" y="20603"/>
                  </a:lnTo>
                  <a:lnTo>
                    <a:pt x="24746" y="19687"/>
                  </a:lnTo>
                  <a:lnTo>
                    <a:pt x="25663" y="18770"/>
                  </a:lnTo>
                  <a:lnTo>
                    <a:pt x="27056" y="18770"/>
                  </a:lnTo>
                  <a:lnTo>
                    <a:pt x="27496" y="19247"/>
                  </a:lnTo>
                  <a:lnTo>
                    <a:pt x="28412" y="19247"/>
                  </a:lnTo>
                  <a:lnTo>
                    <a:pt x="29329" y="18770"/>
                  </a:lnTo>
                  <a:lnTo>
                    <a:pt x="29329" y="18330"/>
                  </a:lnTo>
                  <a:lnTo>
                    <a:pt x="28412" y="18330"/>
                  </a:lnTo>
                  <a:lnTo>
                    <a:pt x="27972" y="17854"/>
                  </a:lnTo>
                  <a:lnTo>
                    <a:pt x="27972" y="16937"/>
                  </a:lnTo>
                  <a:lnTo>
                    <a:pt x="27496" y="16497"/>
                  </a:lnTo>
                  <a:lnTo>
                    <a:pt x="27056" y="15104"/>
                  </a:lnTo>
                  <a:lnTo>
                    <a:pt x="26579" y="14664"/>
                  </a:lnTo>
                  <a:lnTo>
                    <a:pt x="26579" y="13748"/>
                  </a:lnTo>
                  <a:lnTo>
                    <a:pt x="26579" y="13271"/>
                  </a:lnTo>
                  <a:lnTo>
                    <a:pt x="27056" y="13271"/>
                  </a:lnTo>
                  <a:lnTo>
                    <a:pt x="27972" y="13748"/>
                  </a:lnTo>
                  <a:lnTo>
                    <a:pt x="28412" y="13271"/>
                  </a:lnTo>
                  <a:lnTo>
                    <a:pt x="29329" y="12831"/>
                  </a:lnTo>
                  <a:lnTo>
                    <a:pt x="29805" y="11915"/>
                  </a:lnTo>
                  <a:lnTo>
                    <a:pt x="30245" y="11438"/>
                  </a:lnTo>
                  <a:lnTo>
                    <a:pt x="30722" y="10998"/>
                  </a:lnTo>
                  <a:lnTo>
                    <a:pt x="30245" y="10082"/>
                  </a:lnTo>
                  <a:lnTo>
                    <a:pt x="29329" y="10082"/>
                  </a:lnTo>
                  <a:lnTo>
                    <a:pt x="29329" y="9165"/>
                  </a:lnTo>
                  <a:lnTo>
                    <a:pt x="27056" y="9165"/>
                  </a:lnTo>
                  <a:lnTo>
                    <a:pt x="27056" y="8689"/>
                  </a:lnTo>
                  <a:lnTo>
                    <a:pt x="26579" y="7772"/>
                  </a:lnTo>
                  <a:lnTo>
                    <a:pt x="25663" y="7332"/>
                  </a:lnTo>
                  <a:lnTo>
                    <a:pt x="23830" y="7332"/>
                  </a:lnTo>
                  <a:lnTo>
                    <a:pt x="23830" y="6856"/>
                  </a:lnTo>
                  <a:lnTo>
                    <a:pt x="23830" y="6416"/>
                  </a:lnTo>
                  <a:lnTo>
                    <a:pt x="22473" y="6416"/>
                  </a:lnTo>
                  <a:lnTo>
                    <a:pt x="23390" y="5939"/>
                  </a:lnTo>
                  <a:lnTo>
                    <a:pt x="22473" y="4583"/>
                  </a:lnTo>
                  <a:lnTo>
                    <a:pt x="21557" y="2750"/>
                  </a:lnTo>
                  <a:lnTo>
                    <a:pt x="21557" y="2273"/>
                  </a:lnTo>
                  <a:lnTo>
                    <a:pt x="21997" y="1833"/>
                  </a:lnTo>
                  <a:lnTo>
                    <a:pt x="21997" y="1357"/>
                  </a:lnTo>
                  <a:lnTo>
                    <a:pt x="21080" y="1357"/>
                  </a:lnTo>
                  <a:lnTo>
                    <a:pt x="20164" y="440"/>
                  </a:lnTo>
                  <a:lnTo>
                    <a:pt x="19247" y="0"/>
                  </a:lnTo>
                  <a:lnTo>
                    <a:pt x="18807" y="440"/>
                  </a:lnTo>
                  <a:lnTo>
                    <a:pt x="18807" y="917"/>
                  </a:lnTo>
                  <a:lnTo>
                    <a:pt x="17891" y="1357"/>
                  </a:lnTo>
                  <a:lnTo>
                    <a:pt x="17414" y="1357"/>
                  </a:lnTo>
                  <a:lnTo>
                    <a:pt x="17414" y="917"/>
                  </a:lnTo>
                  <a:lnTo>
                    <a:pt x="16974" y="440"/>
                  </a:lnTo>
                  <a:lnTo>
                    <a:pt x="14225" y="440"/>
                  </a:lnTo>
                  <a:lnTo>
                    <a:pt x="14225"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8" name="Google Shape;2458;p42"/>
            <p:cNvSpPr/>
            <p:nvPr/>
          </p:nvSpPr>
          <p:spPr>
            <a:xfrm>
              <a:off x="3987325" y="2930800"/>
              <a:ext cx="11025" cy="11025"/>
            </a:xfrm>
            <a:custGeom>
              <a:avLst/>
              <a:gdLst/>
              <a:ahLst/>
              <a:cxnLst/>
              <a:rect l="l" t="t" r="r" b="b"/>
              <a:pathLst>
                <a:path w="441" h="441" extrusionOk="0">
                  <a:moveTo>
                    <a:pt x="0" y="441"/>
                  </a:moveTo>
                  <a:lnTo>
                    <a:pt x="440" y="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59" name="Google Shape;2459;p42"/>
            <p:cNvSpPr/>
            <p:nvPr/>
          </p:nvSpPr>
          <p:spPr>
            <a:xfrm>
              <a:off x="4662775" y="3079275"/>
              <a:ext cx="25" cy="11950"/>
            </a:xfrm>
            <a:custGeom>
              <a:avLst/>
              <a:gdLst/>
              <a:ahLst/>
              <a:cxnLst/>
              <a:rect l="l" t="t" r="r" b="b"/>
              <a:pathLst>
                <a:path w="1" h="478" extrusionOk="0">
                  <a:moveTo>
                    <a:pt x="1" y="477"/>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0" name="Google Shape;2460;p42"/>
            <p:cNvSpPr/>
            <p:nvPr/>
          </p:nvSpPr>
          <p:spPr>
            <a:xfrm>
              <a:off x="3895675" y="3629175"/>
              <a:ext cx="25" cy="25"/>
            </a:xfrm>
            <a:custGeom>
              <a:avLst/>
              <a:gdLst/>
              <a:ahLst/>
              <a:cxnLst/>
              <a:rect l="l" t="t" r="r" b="b"/>
              <a:pathLst>
                <a:path w="1" h="1" extrusionOk="0">
                  <a:moveTo>
                    <a:pt x="0" y="1"/>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1" name="Google Shape;2461;p42"/>
            <p:cNvSpPr/>
            <p:nvPr/>
          </p:nvSpPr>
          <p:spPr>
            <a:xfrm>
              <a:off x="3860850" y="3720825"/>
              <a:ext cx="25" cy="25"/>
            </a:xfrm>
            <a:custGeom>
              <a:avLst/>
              <a:gdLst/>
              <a:ahLst/>
              <a:cxnLst/>
              <a:rect l="l" t="t" r="r" b="b"/>
              <a:pathLst>
                <a:path w="1" h="1" extrusionOk="0">
                  <a:moveTo>
                    <a:pt x="0" y="1"/>
                  </a:moveTo>
                  <a:lnTo>
                    <a:pt x="0" y="1"/>
                  </a:ln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2" name="Google Shape;2462;p42"/>
            <p:cNvSpPr/>
            <p:nvPr/>
          </p:nvSpPr>
          <p:spPr>
            <a:xfrm>
              <a:off x="3872750" y="3045375"/>
              <a:ext cx="1603925" cy="847800"/>
            </a:xfrm>
            <a:custGeom>
              <a:avLst/>
              <a:gdLst/>
              <a:ahLst/>
              <a:cxnLst/>
              <a:rect l="l" t="t" r="r" b="b"/>
              <a:pathLst>
                <a:path w="64157" h="33912" extrusionOk="0">
                  <a:moveTo>
                    <a:pt x="37577" y="0"/>
                  </a:moveTo>
                  <a:lnTo>
                    <a:pt x="36661" y="917"/>
                  </a:lnTo>
                  <a:lnTo>
                    <a:pt x="35744" y="440"/>
                  </a:lnTo>
                  <a:lnTo>
                    <a:pt x="35268" y="440"/>
                  </a:lnTo>
                  <a:lnTo>
                    <a:pt x="34828" y="917"/>
                  </a:lnTo>
                  <a:lnTo>
                    <a:pt x="34351" y="917"/>
                  </a:lnTo>
                  <a:lnTo>
                    <a:pt x="32995" y="1357"/>
                  </a:lnTo>
                  <a:lnTo>
                    <a:pt x="32518" y="917"/>
                  </a:lnTo>
                  <a:lnTo>
                    <a:pt x="31602" y="1357"/>
                  </a:lnTo>
                  <a:lnTo>
                    <a:pt x="31602" y="2273"/>
                  </a:lnTo>
                  <a:lnTo>
                    <a:pt x="30685" y="2750"/>
                  </a:lnTo>
                  <a:lnTo>
                    <a:pt x="29769" y="2750"/>
                  </a:lnTo>
                  <a:lnTo>
                    <a:pt x="29329" y="2273"/>
                  </a:lnTo>
                  <a:lnTo>
                    <a:pt x="27936" y="2273"/>
                  </a:lnTo>
                  <a:lnTo>
                    <a:pt x="27019" y="3190"/>
                  </a:lnTo>
                  <a:lnTo>
                    <a:pt x="27019" y="4106"/>
                  </a:lnTo>
                  <a:lnTo>
                    <a:pt x="27019" y="5499"/>
                  </a:lnTo>
                  <a:lnTo>
                    <a:pt x="27496" y="6416"/>
                  </a:lnTo>
                  <a:lnTo>
                    <a:pt x="27496" y="6856"/>
                  </a:lnTo>
                  <a:lnTo>
                    <a:pt x="27496" y="7772"/>
                  </a:lnTo>
                  <a:lnTo>
                    <a:pt x="26103" y="6856"/>
                  </a:lnTo>
                  <a:lnTo>
                    <a:pt x="25663" y="6856"/>
                  </a:lnTo>
                  <a:lnTo>
                    <a:pt x="25186" y="7332"/>
                  </a:lnTo>
                  <a:lnTo>
                    <a:pt x="23830" y="6856"/>
                  </a:lnTo>
                  <a:lnTo>
                    <a:pt x="23353" y="6856"/>
                  </a:lnTo>
                  <a:lnTo>
                    <a:pt x="22913" y="7332"/>
                  </a:lnTo>
                  <a:lnTo>
                    <a:pt x="22437" y="8249"/>
                  </a:lnTo>
                  <a:lnTo>
                    <a:pt x="22437" y="8689"/>
                  </a:lnTo>
                  <a:lnTo>
                    <a:pt x="21997" y="7332"/>
                  </a:lnTo>
                  <a:lnTo>
                    <a:pt x="21080" y="7332"/>
                  </a:lnTo>
                  <a:lnTo>
                    <a:pt x="20604" y="8249"/>
                  </a:lnTo>
                  <a:lnTo>
                    <a:pt x="20604" y="7772"/>
                  </a:lnTo>
                  <a:lnTo>
                    <a:pt x="20164" y="7332"/>
                  </a:lnTo>
                  <a:lnTo>
                    <a:pt x="18771" y="7332"/>
                  </a:lnTo>
                  <a:lnTo>
                    <a:pt x="18331" y="7772"/>
                  </a:lnTo>
                  <a:lnTo>
                    <a:pt x="16938" y="7772"/>
                  </a:lnTo>
                  <a:lnTo>
                    <a:pt x="16498" y="7332"/>
                  </a:lnTo>
                  <a:lnTo>
                    <a:pt x="14188" y="7332"/>
                  </a:lnTo>
                  <a:lnTo>
                    <a:pt x="12832" y="6856"/>
                  </a:lnTo>
                  <a:lnTo>
                    <a:pt x="11439" y="6416"/>
                  </a:lnTo>
                  <a:lnTo>
                    <a:pt x="10082" y="6416"/>
                  </a:lnTo>
                  <a:lnTo>
                    <a:pt x="8689" y="6856"/>
                  </a:lnTo>
                  <a:lnTo>
                    <a:pt x="6856" y="6856"/>
                  </a:lnTo>
                  <a:lnTo>
                    <a:pt x="5940" y="7772"/>
                  </a:lnTo>
                  <a:lnTo>
                    <a:pt x="5940" y="8249"/>
                  </a:lnTo>
                  <a:lnTo>
                    <a:pt x="5500" y="8249"/>
                  </a:lnTo>
                  <a:lnTo>
                    <a:pt x="5023" y="8689"/>
                  </a:lnTo>
                  <a:lnTo>
                    <a:pt x="5023" y="9165"/>
                  </a:lnTo>
                  <a:lnTo>
                    <a:pt x="4583" y="8689"/>
                  </a:lnTo>
                  <a:lnTo>
                    <a:pt x="3667" y="8689"/>
                  </a:lnTo>
                  <a:lnTo>
                    <a:pt x="3667" y="9165"/>
                  </a:lnTo>
                  <a:lnTo>
                    <a:pt x="3667" y="10522"/>
                  </a:lnTo>
                  <a:lnTo>
                    <a:pt x="4107" y="10998"/>
                  </a:lnTo>
                  <a:lnTo>
                    <a:pt x="3667" y="11438"/>
                  </a:lnTo>
                  <a:lnTo>
                    <a:pt x="4583" y="11915"/>
                  </a:lnTo>
                  <a:lnTo>
                    <a:pt x="5023" y="12355"/>
                  </a:lnTo>
                  <a:lnTo>
                    <a:pt x="5940" y="13271"/>
                  </a:lnTo>
                  <a:lnTo>
                    <a:pt x="5500" y="13748"/>
                  </a:lnTo>
                  <a:lnTo>
                    <a:pt x="5500" y="14188"/>
                  </a:lnTo>
                  <a:lnTo>
                    <a:pt x="5940" y="14188"/>
                  </a:lnTo>
                  <a:lnTo>
                    <a:pt x="6416" y="15104"/>
                  </a:lnTo>
                  <a:lnTo>
                    <a:pt x="5940" y="16021"/>
                  </a:lnTo>
                  <a:lnTo>
                    <a:pt x="5500" y="16497"/>
                  </a:lnTo>
                  <a:lnTo>
                    <a:pt x="4583" y="16497"/>
                  </a:lnTo>
                  <a:lnTo>
                    <a:pt x="3667" y="17414"/>
                  </a:lnTo>
                  <a:lnTo>
                    <a:pt x="3190" y="17854"/>
                  </a:lnTo>
                  <a:lnTo>
                    <a:pt x="2750" y="18770"/>
                  </a:lnTo>
                  <a:lnTo>
                    <a:pt x="2274" y="19247"/>
                  </a:lnTo>
                  <a:lnTo>
                    <a:pt x="1834" y="19687"/>
                  </a:lnTo>
                  <a:lnTo>
                    <a:pt x="1834" y="20163"/>
                  </a:lnTo>
                  <a:lnTo>
                    <a:pt x="1834" y="21520"/>
                  </a:lnTo>
                  <a:lnTo>
                    <a:pt x="1834" y="21997"/>
                  </a:lnTo>
                  <a:lnTo>
                    <a:pt x="1834" y="22436"/>
                  </a:lnTo>
                  <a:lnTo>
                    <a:pt x="1834" y="22913"/>
                  </a:lnTo>
                  <a:lnTo>
                    <a:pt x="1834" y="23353"/>
                  </a:lnTo>
                  <a:lnTo>
                    <a:pt x="1357" y="23830"/>
                  </a:lnTo>
                  <a:lnTo>
                    <a:pt x="1357" y="24269"/>
                  </a:lnTo>
                  <a:lnTo>
                    <a:pt x="917" y="24269"/>
                  </a:lnTo>
                  <a:lnTo>
                    <a:pt x="917" y="24746"/>
                  </a:lnTo>
                  <a:lnTo>
                    <a:pt x="917" y="25186"/>
                  </a:lnTo>
                  <a:lnTo>
                    <a:pt x="441" y="25663"/>
                  </a:lnTo>
                  <a:lnTo>
                    <a:pt x="441" y="26102"/>
                  </a:lnTo>
                  <a:lnTo>
                    <a:pt x="1" y="26579"/>
                  </a:lnTo>
                  <a:lnTo>
                    <a:pt x="441" y="26579"/>
                  </a:lnTo>
                  <a:lnTo>
                    <a:pt x="441" y="27496"/>
                  </a:lnTo>
                  <a:lnTo>
                    <a:pt x="441" y="27935"/>
                  </a:lnTo>
                  <a:lnTo>
                    <a:pt x="917" y="27496"/>
                  </a:lnTo>
                  <a:lnTo>
                    <a:pt x="1357" y="27935"/>
                  </a:lnTo>
                  <a:lnTo>
                    <a:pt x="2274" y="27935"/>
                  </a:lnTo>
                  <a:lnTo>
                    <a:pt x="3667" y="27496"/>
                  </a:lnTo>
                  <a:lnTo>
                    <a:pt x="4583" y="27935"/>
                  </a:lnTo>
                  <a:lnTo>
                    <a:pt x="5023" y="27935"/>
                  </a:lnTo>
                  <a:lnTo>
                    <a:pt x="5940" y="28412"/>
                  </a:lnTo>
                  <a:lnTo>
                    <a:pt x="6856" y="28412"/>
                  </a:lnTo>
                  <a:lnTo>
                    <a:pt x="7333" y="27935"/>
                  </a:lnTo>
                  <a:lnTo>
                    <a:pt x="8249" y="27496"/>
                  </a:lnTo>
                  <a:lnTo>
                    <a:pt x="8689" y="27496"/>
                  </a:lnTo>
                  <a:lnTo>
                    <a:pt x="10082" y="27935"/>
                  </a:lnTo>
                  <a:lnTo>
                    <a:pt x="10522" y="27496"/>
                  </a:lnTo>
                  <a:lnTo>
                    <a:pt x="11439" y="26579"/>
                  </a:lnTo>
                  <a:lnTo>
                    <a:pt x="13748" y="26579"/>
                  </a:lnTo>
                  <a:lnTo>
                    <a:pt x="13748" y="26102"/>
                  </a:lnTo>
                  <a:lnTo>
                    <a:pt x="13748" y="25663"/>
                  </a:lnTo>
                  <a:lnTo>
                    <a:pt x="15105" y="25186"/>
                  </a:lnTo>
                  <a:lnTo>
                    <a:pt x="16021" y="25186"/>
                  </a:lnTo>
                  <a:lnTo>
                    <a:pt x="16938" y="25663"/>
                  </a:lnTo>
                  <a:lnTo>
                    <a:pt x="18331" y="24746"/>
                  </a:lnTo>
                  <a:lnTo>
                    <a:pt x="18771" y="24269"/>
                  </a:lnTo>
                  <a:lnTo>
                    <a:pt x="19247" y="23830"/>
                  </a:lnTo>
                  <a:lnTo>
                    <a:pt x="20604" y="23830"/>
                  </a:lnTo>
                  <a:lnTo>
                    <a:pt x="20604" y="24269"/>
                  </a:lnTo>
                  <a:lnTo>
                    <a:pt x="21520" y="24269"/>
                  </a:lnTo>
                  <a:lnTo>
                    <a:pt x="21997" y="24746"/>
                  </a:lnTo>
                  <a:lnTo>
                    <a:pt x="22437" y="25186"/>
                  </a:lnTo>
                  <a:lnTo>
                    <a:pt x="22913" y="24746"/>
                  </a:lnTo>
                  <a:lnTo>
                    <a:pt x="23353" y="24746"/>
                  </a:lnTo>
                  <a:lnTo>
                    <a:pt x="24270" y="25186"/>
                  </a:lnTo>
                  <a:lnTo>
                    <a:pt x="25186" y="25663"/>
                  </a:lnTo>
                  <a:lnTo>
                    <a:pt x="25186" y="24746"/>
                  </a:lnTo>
                  <a:lnTo>
                    <a:pt x="26103" y="25186"/>
                  </a:lnTo>
                  <a:lnTo>
                    <a:pt x="26103" y="25663"/>
                  </a:lnTo>
                  <a:lnTo>
                    <a:pt x="26103" y="26102"/>
                  </a:lnTo>
                  <a:lnTo>
                    <a:pt x="26579" y="26102"/>
                  </a:lnTo>
                  <a:lnTo>
                    <a:pt x="26579" y="27019"/>
                  </a:lnTo>
                  <a:lnTo>
                    <a:pt x="26579" y="28412"/>
                  </a:lnTo>
                  <a:lnTo>
                    <a:pt x="27019" y="28852"/>
                  </a:lnTo>
                  <a:lnTo>
                    <a:pt x="27936" y="28852"/>
                  </a:lnTo>
                  <a:lnTo>
                    <a:pt x="28412" y="29768"/>
                  </a:lnTo>
                  <a:lnTo>
                    <a:pt x="28412" y="30685"/>
                  </a:lnTo>
                  <a:lnTo>
                    <a:pt x="29329" y="30685"/>
                  </a:lnTo>
                  <a:lnTo>
                    <a:pt x="29329" y="31162"/>
                  </a:lnTo>
                  <a:lnTo>
                    <a:pt x="29329" y="31601"/>
                  </a:lnTo>
                  <a:lnTo>
                    <a:pt x="29769" y="32078"/>
                  </a:lnTo>
                  <a:lnTo>
                    <a:pt x="30685" y="32518"/>
                  </a:lnTo>
                  <a:lnTo>
                    <a:pt x="31162" y="32995"/>
                  </a:lnTo>
                  <a:lnTo>
                    <a:pt x="31162" y="33435"/>
                  </a:lnTo>
                  <a:lnTo>
                    <a:pt x="31602" y="32995"/>
                  </a:lnTo>
                  <a:lnTo>
                    <a:pt x="32078" y="33435"/>
                  </a:lnTo>
                  <a:lnTo>
                    <a:pt x="32518" y="33911"/>
                  </a:lnTo>
                  <a:lnTo>
                    <a:pt x="32995" y="33911"/>
                  </a:lnTo>
                  <a:lnTo>
                    <a:pt x="32995" y="32078"/>
                  </a:lnTo>
                  <a:lnTo>
                    <a:pt x="33435" y="31162"/>
                  </a:lnTo>
                  <a:lnTo>
                    <a:pt x="33911" y="31162"/>
                  </a:lnTo>
                  <a:lnTo>
                    <a:pt x="34351" y="31601"/>
                  </a:lnTo>
                  <a:lnTo>
                    <a:pt x="35268" y="31162"/>
                  </a:lnTo>
                  <a:lnTo>
                    <a:pt x="36184" y="30245"/>
                  </a:lnTo>
                  <a:lnTo>
                    <a:pt x="37101" y="30245"/>
                  </a:lnTo>
                  <a:lnTo>
                    <a:pt x="37101" y="29329"/>
                  </a:lnTo>
                  <a:lnTo>
                    <a:pt x="37101" y="28852"/>
                  </a:lnTo>
                  <a:lnTo>
                    <a:pt x="37101" y="27935"/>
                  </a:lnTo>
                  <a:lnTo>
                    <a:pt x="37577" y="28852"/>
                  </a:lnTo>
                  <a:lnTo>
                    <a:pt x="38017" y="29329"/>
                  </a:lnTo>
                  <a:lnTo>
                    <a:pt x="38017" y="29768"/>
                  </a:lnTo>
                  <a:lnTo>
                    <a:pt x="38494" y="30685"/>
                  </a:lnTo>
                  <a:lnTo>
                    <a:pt x="37577" y="30685"/>
                  </a:lnTo>
                  <a:lnTo>
                    <a:pt x="37577" y="31601"/>
                  </a:lnTo>
                  <a:lnTo>
                    <a:pt x="37577" y="32078"/>
                  </a:lnTo>
                  <a:lnTo>
                    <a:pt x="37577" y="32518"/>
                  </a:lnTo>
                  <a:lnTo>
                    <a:pt x="38934" y="32995"/>
                  </a:lnTo>
                  <a:lnTo>
                    <a:pt x="39850" y="32995"/>
                  </a:lnTo>
                  <a:lnTo>
                    <a:pt x="41243" y="32078"/>
                  </a:lnTo>
                  <a:lnTo>
                    <a:pt x="42160" y="31601"/>
                  </a:lnTo>
                  <a:lnTo>
                    <a:pt x="42600" y="31601"/>
                  </a:lnTo>
                  <a:lnTo>
                    <a:pt x="43076" y="31162"/>
                  </a:lnTo>
                  <a:lnTo>
                    <a:pt x="43516" y="32518"/>
                  </a:lnTo>
                  <a:lnTo>
                    <a:pt x="43993" y="32078"/>
                  </a:lnTo>
                  <a:lnTo>
                    <a:pt x="44433" y="31162"/>
                  </a:lnTo>
                  <a:lnTo>
                    <a:pt x="44433" y="30245"/>
                  </a:lnTo>
                  <a:lnTo>
                    <a:pt x="44909" y="30245"/>
                  </a:lnTo>
                  <a:lnTo>
                    <a:pt x="45349" y="30685"/>
                  </a:lnTo>
                  <a:lnTo>
                    <a:pt x="45826" y="30245"/>
                  </a:lnTo>
                  <a:lnTo>
                    <a:pt x="48099" y="30245"/>
                  </a:lnTo>
                  <a:lnTo>
                    <a:pt x="48099" y="30685"/>
                  </a:lnTo>
                  <a:lnTo>
                    <a:pt x="48575" y="30685"/>
                  </a:lnTo>
                  <a:lnTo>
                    <a:pt x="48575" y="30245"/>
                  </a:lnTo>
                  <a:lnTo>
                    <a:pt x="49015" y="30245"/>
                  </a:lnTo>
                  <a:lnTo>
                    <a:pt x="49015" y="28412"/>
                  </a:lnTo>
                  <a:lnTo>
                    <a:pt x="49932" y="27935"/>
                  </a:lnTo>
                  <a:lnTo>
                    <a:pt x="50408" y="28852"/>
                  </a:lnTo>
                  <a:lnTo>
                    <a:pt x="50848" y="28852"/>
                  </a:lnTo>
                  <a:lnTo>
                    <a:pt x="52241" y="27496"/>
                  </a:lnTo>
                  <a:lnTo>
                    <a:pt x="53158" y="27019"/>
                  </a:lnTo>
                  <a:lnTo>
                    <a:pt x="53598" y="26579"/>
                  </a:lnTo>
                  <a:lnTo>
                    <a:pt x="54074" y="25663"/>
                  </a:lnTo>
                  <a:lnTo>
                    <a:pt x="54514" y="25663"/>
                  </a:lnTo>
                  <a:lnTo>
                    <a:pt x="55431" y="26102"/>
                  </a:lnTo>
                  <a:lnTo>
                    <a:pt x="55908" y="25663"/>
                  </a:lnTo>
                  <a:lnTo>
                    <a:pt x="55431" y="25186"/>
                  </a:lnTo>
                  <a:lnTo>
                    <a:pt x="56347" y="24746"/>
                  </a:lnTo>
                  <a:lnTo>
                    <a:pt x="56824" y="23830"/>
                  </a:lnTo>
                  <a:lnTo>
                    <a:pt x="57264" y="23353"/>
                  </a:lnTo>
                  <a:lnTo>
                    <a:pt x="57741" y="23353"/>
                  </a:lnTo>
                  <a:lnTo>
                    <a:pt x="58180" y="22436"/>
                  </a:lnTo>
                  <a:lnTo>
                    <a:pt x="58180" y="21997"/>
                  </a:lnTo>
                  <a:lnTo>
                    <a:pt x="58657" y="22436"/>
                  </a:lnTo>
                  <a:lnTo>
                    <a:pt x="59097" y="22436"/>
                  </a:lnTo>
                  <a:lnTo>
                    <a:pt x="59097" y="21997"/>
                  </a:lnTo>
                  <a:lnTo>
                    <a:pt x="59097" y="19687"/>
                  </a:lnTo>
                  <a:lnTo>
                    <a:pt x="60490" y="19247"/>
                  </a:lnTo>
                  <a:lnTo>
                    <a:pt x="60930" y="17414"/>
                  </a:lnTo>
                  <a:lnTo>
                    <a:pt x="60930" y="16937"/>
                  </a:lnTo>
                  <a:lnTo>
                    <a:pt x="63679" y="16937"/>
                  </a:lnTo>
                  <a:lnTo>
                    <a:pt x="64156" y="15581"/>
                  </a:lnTo>
                  <a:lnTo>
                    <a:pt x="64156" y="13748"/>
                  </a:lnTo>
                  <a:lnTo>
                    <a:pt x="62763" y="12355"/>
                  </a:lnTo>
                  <a:lnTo>
                    <a:pt x="62323" y="12355"/>
                  </a:lnTo>
                  <a:lnTo>
                    <a:pt x="62323" y="11915"/>
                  </a:lnTo>
                  <a:lnTo>
                    <a:pt x="62763" y="11438"/>
                  </a:lnTo>
                  <a:lnTo>
                    <a:pt x="63240" y="10998"/>
                  </a:lnTo>
                  <a:lnTo>
                    <a:pt x="63240" y="10522"/>
                  </a:lnTo>
                  <a:lnTo>
                    <a:pt x="62323" y="10522"/>
                  </a:lnTo>
                  <a:lnTo>
                    <a:pt x="61846" y="10082"/>
                  </a:lnTo>
                  <a:lnTo>
                    <a:pt x="62323" y="9605"/>
                  </a:lnTo>
                  <a:lnTo>
                    <a:pt x="63240" y="9165"/>
                  </a:lnTo>
                  <a:lnTo>
                    <a:pt x="63679" y="8689"/>
                  </a:lnTo>
                  <a:lnTo>
                    <a:pt x="63240" y="6856"/>
                  </a:lnTo>
                  <a:lnTo>
                    <a:pt x="62763" y="7332"/>
                  </a:lnTo>
                  <a:lnTo>
                    <a:pt x="62323" y="7772"/>
                  </a:lnTo>
                  <a:lnTo>
                    <a:pt x="61407" y="7772"/>
                  </a:lnTo>
                  <a:lnTo>
                    <a:pt x="60490" y="7332"/>
                  </a:lnTo>
                  <a:lnTo>
                    <a:pt x="59574" y="7332"/>
                  </a:lnTo>
                  <a:lnTo>
                    <a:pt x="59574" y="7772"/>
                  </a:lnTo>
                  <a:lnTo>
                    <a:pt x="59097" y="7332"/>
                  </a:lnTo>
                  <a:lnTo>
                    <a:pt x="59097" y="6856"/>
                  </a:lnTo>
                  <a:lnTo>
                    <a:pt x="57741" y="6856"/>
                  </a:lnTo>
                  <a:lnTo>
                    <a:pt x="57741" y="7332"/>
                  </a:lnTo>
                  <a:lnTo>
                    <a:pt x="57264" y="7332"/>
                  </a:lnTo>
                  <a:lnTo>
                    <a:pt x="56824" y="7772"/>
                  </a:lnTo>
                  <a:lnTo>
                    <a:pt x="56824" y="7332"/>
                  </a:lnTo>
                  <a:lnTo>
                    <a:pt x="56347" y="7332"/>
                  </a:lnTo>
                  <a:lnTo>
                    <a:pt x="55431" y="7772"/>
                  </a:lnTo>
                  <a:lnTo>
                    <a:pt x="54991" y="7332"/>
                  </a:lnTo>
                  <a:lnTo>
                    <a:pt x="54514" y="6856"/>
                  </a:lnTo>
                  <a:lnTo>
                    <a:pt x="54514" y="7332"/>
                  </a:lnTo>
                  <a:lnTo>
                    <a:pt x="53598" y="7772"/>
                  </a:lnTo>
                  <a:lnTo>
                    <a:pt x="52241" y="6856"/>
                  </a:lnTo>
                  <a:lnTo>
                    <a:pt x="51765" y="6416"/>
                  </a:lnTo>
                  <a:lnTo>
                    <a:pt x="51765" y="5939"/>
                  </a:lnTo>
                  <a:lnTo>
                    <a:pt x="50408" y="5939"/>
                  </a:lnTo>
                  <a:lnTo>
                    <a:pt x="49932" y="6856"/>
                  </a:lnTo>
                  <a:lnTo>
                    <a:pt x="49492" y="7772"/>
                  </a:lnTo>
                  <a:lnTo>
                    <a:pt x="48575" y="7772"/>
                  </a:lnTo>
                  <a:lnTo>
                    <a:pt x="48099" y="7332"/>
                  </a:lnTo>
                  <a:lnTo>
                    <a:pt x="47659" y="7772"/>
                  </a:lnTo>
                  <a:lnTo>
                    <a:pt x="47182" y="7332"/>
                  </a:lnTo>
                  <a:lnTo>
                    <a:pt x="45349" y="7332"/>
                  </a:lnTo>
                  <a:lnTo>
                    <a:pt x="45349" y="6856"/>
                  </a:lnTo>
                  <a:lnTo>
                    <a:pt x="44909" y="5499"/>
                  </a:lnTo>
                  <a:lnTo>
                    <a:pt x="44433" y="5023"/>
                  </a:lnTo>
                  <a:lnTo>
                    <a:pt x="43993" y="5023"/>
                  </a:lnTo>
                  <a:lnTo>
                    <a:pt x="43076" y="4106"/>
                  </a:lnTo>
                  <a:lnTo>
                    <a:pt x="43076" y="3666"/>
                  </a:lnTo>
                  <a:lnTo>
                    <a:pt x="42600" y="3666"/>
                  </a:lnTo>
                  <a:lnTo>
                    <a:pt x="42160" y="4106"/>
                  </a:lnTo>
                  <a:lnTo>
                    <a:pt x="40767" y="4583"/>
                  </a:lnTo>
                  <a:lnTo>
                    <a:pt x="39850" y="4583"/>
                  </a:lnTo>
                  <a:lnTo>
                    <a:pt x="39850" y="4106"/>
                  </a:lnTo>
                  <a:lnTo>
                    <a:pt x="39410" y="2750"/>
                  </a:lnTo>
                  <a:lnTo>
                    <a:pt x="39410" y="1833"/>
                  </a:lnTo>
                  <a:lnTo>
                    <a:pt x="38934" y="1357"/>
                  </a:lnTo>
                  <a:lnTo>
                    <a:pt x="38494" y="440"/>
                  </a:lnTo>
                  <a:lnTo>
                    <a:pt x="380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3" name="Google Shape;2463;p42"/>
            <p:cNvSpPr/>
            <p:nvPr/>
          </p:nvSpPr>
          <p:spPr>
            <a:xfrm>
              <a:off x="4296175" y="3641100"/>
              <a:ext cx="389550" cy="389550"/>
            </a:xfrm>
            <a:custGeom>
              <a:avLst/>
              <a:gdLst/>
              <a:ahLst/>
              <a:cxnLst/>
              <a:rect l="l" t="t" r="r" b="b"/>
              <a:pathLst>
                <a:path w="15582" h="15582" extrusionOk="0">
                  <a:moveTo>
                    <a:pt x="2310" y="1"/>
                  </a:moveTo>
                  <a:lnTo>
                    <a:pt x="1834" y="440"/>
                  </a:lnTo>
                  <a:lnTo>
                    <a:pt x="1394" y="917"/>
                  </a:lnTo>
                  <a:lnTo>
                    <a:pt x="1" y="1834"/>
                  </a:lnTo>
                  <a:lnTo>
                    <a:pt x="477" y="1834"/>
                  </a:lnTo>
                  <a:lnTo>
                    <a:pt x="917" y="2273"/>
                  </a:lnTo>
                  <a:lnTo>
                    <a:pt x="2310" y="3190"/>
                  </a:lnTo>
                  <a:lnTo>
                    <a:pt x="2310" y="4583"/>
                  </a:lnTo>
                  <a:lnTo>
                    <a:pt x="3667" y="5023"/>
                  </a:lnTo>
                  <a:lnTo>
                    <a:pt x="4583" y="5500"/>
                  </a:lnTo>
                  <a:lnTo>
                    <a:pt x="4583" y="6416"/>
                  </a:lnTo>
                  <a:lnTo>
                    <a:pt x="5060" y="6856"/>
                  </a:lnTo>
                  <a:lnTo>
                    <a:pt x="5500" y="7333"/>
                  </a:lnTo>
                  <a:lnTo>
                    <a:pt x="6893" y="7772"/>
                  </a:lnTo>
                  <a:lnTo>
                    <a:pt x="6893" y="8249"/>
                  </a:lnTo>
                  <a:lnTo>
                    <a:pt x="7333" y="9166"/>
                  </a:lnTo>
                  <a:lnTo>
                    <a:pt x="7333" y="9606"/>
                  </a:lnTo>
                  <a:lnTo>
                    <a:pt x="7333" y="10522"/>
                  </a:lnTo>
                  <a:lnTo>
                    <a:pt x="6893" y="10522"/>
                  </a:lnTo>
                  <a:lnTo>
                    <a:pt x="6893" y="10999"/>
                  </a:lnTo>
                  <a:lnTo>
                    <a:pt x="6893" y="11439"/>
                  </a:lnTo>
                  <a:lnTo>
                    <a:pt x="7333" y="11915"/>
                  </a:lnTo>
                  <a:lnTo>
                    <a:pt x="7333" y="12355"/>
                  </a:lnTo>
                  <a:lnTo>
                    <a:pt x="7809" y="13748"/>
                  </a:lnTo>
                  <a:lnTo>
                    <a:pt x="7809" y="14665"/>
                  </a:lnTo>
                  <a:lnTo>
                    <a:pt x="8249" y="15105"/>
                  </a:lnTo>
                  <a:lnTo>
                    <a:pt x="9642" y="15105"/>
                  </a:lnTo>
                  <a:lnTo>
                    <a:pt x="10082" y="15581"/>
                  </a:lnTo>
                  <a:lnTo>
                    <a:pt x="10559" y="15105"/>
                  </a:lnTo>
                  <a:lnTo>
                    <a:pt x="10999" y="14665"/>
                  </a:lnTo>
                  <a:lnTo>
                    <a:pt x="12392" y="14665"/>
                  </a:lnTo>
                  <a:lnTo>
                    <a:pt x="12392" y="14188"/>
                  </a:lnTo>
                  <a:lnTo>
                    <a:pt x="11915" y="13748"/>
                  </a:lnTo>
                  <a:lnTo>
                    <a:pt x="11915" y="13272"/>
                  </a:lnTo>
                  <a:lnTo>
                    <a:pt x="12392" y="12355"/>
                  </a:lnTo>
                  <a:lnTo>
                    <a:pt x="12832" y="12355"/>
                  </a:lnTo>
                  <a:lnTo>
                    <a:pt x="12832" y="12832"/>
                  </a:lnTo>
                  <a:lnTo>
                    <a:pt x="13308" y="12355"/>
                  </a:lnTo>
                  <a:lnTo>
                    <a:pt x="14225" y="12355"/>
                  </a:lnTo>
                  <a:lnTo>
                    <a:pt x="14665" y="11915"/>
                  </a:lnTo>
                  <a:lnTo>
                    <a:pt x="15581" y="11915"/>
                  </a:lnTo>
                  <a:lnTo>
                    <a:pt x="15581" y="10999"/>
                  </a:lnTo>
                  <a:lnTo>
                    <a:pt x="15141" y="10522"/>
                  </a:lnTo>
                  <a:lnTo>
                    <a:pt x="14665" y="10522"/>
                  </a:lnTo>
                  <a:lnTo>
                    <a:pt x="13748" y="10082"/>
                  </a:lnTo>
                  <a:lnTo>
                    <a:pt x="13748" y="9606"/>
                  </a:lnTo>
                  <a:lnTo>
                    <a:pt x="14225" y="9606"/>
                  </a:lnTo>
                  <a:lnTo>
                    <a:pt x="14225" y="9166"/>
                  </a:lnTo>
                  <a:lnTo>
                    <a:pt x="13748" y="8689"/>
                  </a:lnTo>
                  <a:lnTo>
                    <a:pt x="12832" y="8249"/>
                  </a:lnTo>
                  <a:lnTo>
                    <a:pt x="12392" y="7772"/>
                  </a:lnTo>
                  <a:lnTo>
                    <a:pt x="12392" y="7333"/>
                  </a:lnTo>
                  <a:lnTo>
                    <a:pt x="12392" y="6856"/>
                  </a:lnTo>
                  <a:lnTo>
                    <a:pt x="11475" y="6856"/>
                  </a:lnTo>
                  <a:lnTo>
                    <a:pt x="11475" y="5939"/>
                  </a:lnTo>
                  <a:lnTo>
                    <a:pt x="10999" y="5023"/>
                  </a:lnTo>
                  <a:lnTo>
                    <a:pt x="10082" y="5023"/>
                  </a:lnTo>
                  <a:lnTo>
                    <a:pt x="9642" y="4583"/>
                  </a:lnTo>
                  <a:lnTo>
                    <a:pt x="9642" y="3190"/>
                  </a:lnTo>
                  <a:lnTo>
                    <a:pt x="9642" y="2273"/>
                  </a:lnTo>
                  <a:lnTo>
                    <a:pt x="9166" y="2273"/>
                  </a:lnTo>
                  <a:lnTo>
                    <a:pt x="9166" y="1834"/>
                  </a:lnTo>
                  <a:lnTo>
                    <a:pt x="9166" y="1357"/>
                  </a:lnTo>
                  <a:lnTo>
                    <a:pt x="8249" y="917"/>
                  </a:lnTo>
                  <a:lnTo>
                    <a:pt x="8249" y="1834"/>
                  </a:lnTo>
                  <a:lnTo>
                    <a:pt x="7333" y="1357"/>
                  </a:lnTo>
                  <a:lnTo>
                    <a:pt x="6416" y="917"/>
                  </a:lnTo>
                  <a:lnTo>
                    <a:pt x="5976" y="917"/>
                  </a:lnTo>
                  <a:lnTo>
                    <a:pt x="5500" y="1357"/>
                  </a:lnTo>
                  <a:lnTo>
                    <a:pt x="5060" y="917"/>
                  </a:lnTo>
                  <a:lnTo>
                    <a:pt x="4583" y="440"/>
                  </a:lnTo>
                  <a:lnTo>
                    <a:pt x="3667" y="440"/>
                  </a:lnTo>
                  <a:lnTo>
                    <a:pt x="366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4" name="Google Shape;2464;p42"/>
            <p:cNvSpPr/>
            <p:nvPr/>
          </p:nvSpPr>
          <p:spPr>
            <a:xfrm>
              <a:off x="6564525" y="3904150"/>
              <a:ext cx="25" cy="0"/>
            </a:xfrm>
            <a:custGeom>
              <a:avLst/>
              <a:gdLst/>
              <a:ahLst/>
              <a:cxnLst/>
              <a:rect l="l" t="t" r="r" b="b"/>
              <a:pathLst>
                <a:path w="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5" name="Google Shape;2465;p42"/>
            <p:cNvSpPr/>
            <p:nvPr/>
          </p:nvSpPr>
          <p:spPr>
            <a:xfrm>
              <a:off x="6507700" y="4328475"/>
              <a:ext cx="11025" cy="11025"/>
            </a:xfrm>
            <a:custGeom>
              <a:avLst/>
              <a:gdLst/>
              <a:ahLst/>
              <a:cxnLst/>
              <a:rect l="l" t="t" r="r" b="b"/>
              <a:pathLst>
                <a:path w="441" h="441" extrusionOk="0">
                  <a:moveTo>
                    <a:pt x="441" y="441"/>
                  </a:moveTo>
                  <a:lnTo>
                    <a:pt x="441" y="44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6" name="Google Shape;2466;p42"/>
            <p:cNvSpPr/>
            <p:nvPr/>
          </p:nvSpPr>
          <p:spPr>
            <a:xfrm>
              <a:off x="6266675" y="3904150"/>
              <a:ext cx="527000" cy="435350"/>
            </a:xfrm>
            <a:custGeom>
              <a:avLst/>
              <a:gdLst/>
              <a:ahLst/>
              <a:cxnLst/>
              <a:rect l="l" t="t" r="r" b="b"/>
              <a:pathLst>
                <a:path w="21080" h="17414" extrusionOk="0">
                  <a:moveTo>
                    <a:pt x="11915" y="0"/>
                  </a:moveTo>
                  <a:lnTo>
                    <a:pt x="11475" y="917"/>
                  </a:lnTo>
                  <a:lnTo>
                    <a:pt x="11915" y="1833"/>
                  </a:lnTo>
                  <a:lnTo>
                    <a:pt x="10082" y="1833"/>
                  </a:lnTo>
                  <a:lnTo>
                    <a:pt x="10998" y="2310"/>
                  </a:lnTo>
                  <a:lnTo>
                    <a:pt x="10558" y="3666"/>
                  </a:lnTo>
                  <a:lnTo>
                    <a:pt x="9642" y="4143"/>
                  </a:lnTo>
                  <a:lnTo>
                    <a:pt x="7809" y="4143"/>
                  </a:lnTo>
                  <a:lnTo>
                    <a:pt x="6892" y="3666"/>
                  </a:lnTo>
                  <a:lnTo>
                    <a:pt x="5976" y="2750"/>
                  </a:lnTo>
                  <a:lnTo>
                    <a:pt x="3666" y="2750"/>
                  </a:lnTo>
                  <a:lnTo>
                    <a:pt x="3666" y="4143"/>
                  </a:lnTo>
                  <a:lnTo>
                    <a:pt x="3666" y="4583"/>
                  </a:lnTo>
                  <a:lnTo>
                    <a:pt x="5059" y="4583"/>
                  </a:lnTo>
                  <a:lnTo>
                    <a:pt x="5499" y="5059"/>
                  </a:lnTo>
                  <a:lnTo>
                    <a:pt x="5499" y="5499"/>
                  </a:lnTo>
                  <a:lnTo>
                    <a:pt x="5976" y="6892"/>
                  </a:lnTo>
                  <a:lnTo>
                    <a:pt x="3666" y="6892"/>
                  </a:lnTo>
                  <a:lnTo>
                    <a:pt x="3666" y="7332"/>
                  </a:lnTo>
                  <a:lnTo>
                    <a:pt x="2750" y="6892"/>
                  </a:lnTo>
                  <a:lnTo>
                    <a:pt x="1833" y="6892"/>
                  </a:lnTo>
                  <a:lnTo>
                    <a:pt x="917" y="5976"/>
                  </a:lnTo>
                  <a:lnTo>
                    <a:pt x="477" y="6416"/>
                  </a:lnTo>
                  <a:lnTo>
                    <a:pt x="0" y="7332"/>
                  </a:lnTo>
                  <a:lnTo>
                    <a:pt x="917" y="7809"/>
                  </a:lnTo>
                  <a:lnTo>
                    <a:pt x="917" y="8249"/>
                  </a:lnTo>
                  <a:lnTo>
                    <a:pt x="1833" y="8249"/>
                  </a:lnTo>
                  <a:lnTo>
                    <a:pt x="3226" y="9165"/>
                  </a:lnTo>
                  <a:lnTo>
                    <a:pt x="3226" y="9642"/>
                  </a:lnTo>
                  <a:lnTo>
                    <a:pt x="2310" y="10558"/>
                  </a:lnTo>
                  <a:lnTo>
                    <a:pt x="3666" y="10998"/>
                  </a:lnTo>
                  <a:lnTo>
                    <a:pt x="4583" y="10998"/>
                  </a:lnTo>
                  <a:lnTo>
                    <a:pt x="5499" y="11475"/>
                  </a:lnTo>
                  <a:lnTo>
                    <a:pt x="5499" y="11915"/>
                  </a:lnTo>
                  <a:lnTo>
                    <a:pt x="5059" y="12391"/>
                  </a:lnTo>
                  <a:lnTo>
                    <a:pt x="4143" y="12831"/>
                  </a:lnTo>
                  <a:lnTo>
                    <a:pt x="4583" y="13308"/>
                  </a:lnTo>
                  <a:lnTo>
                    <a:pt x="6416" y="13308"/>
                  </a:lnTo>
                  <a:lnTo>
                    <a:pt x="7332" y="14224"/>
                  </a:lnTo>
                  <a:lnTo>
                    <a:pt x="8725" y="14224"/>
                  </a:lnTo>
                  <a:lnTo>
                    <a:pt x="9165" y="14664"/>
                  </a:lnTo>
                  <a:lnTo>
                    <a:pt x="8725" y="15141"/>
                  </a:lnTo>
                  <a:lnTo>
                    <a:pt x="9165" y="15141"/>
                  </a:lnTo>
                  <a:lnTo>
                    <a:pt x="9642" y="15581"/>
                  </a:lnTo>
                  <a:lnTo>
                    <a:pt x="10082" y="17414"/>
                  </a:lnTo>
                  <a:lnTo>
                    <a:pt x="10082" y="16497"/>
                  </a:lnTo>
                  <a:lnTo>
                    <a:pt x="10082" y="16057"/>
                  </a:lnTo>
                  <a:lnTo>
                    <a:pt x="10082" y="15581"/>
                  </a:lnTo>
                  <a:lnTo>
                    <a:pt x="10998" y="15141"/>
                  </a:lnTo>
                  <a:lnTo>
                    <a:pt x="11915" y="14224"/>
                  </a:lnTo>
                  <a:lnTo>
                    <a:pt x="11915" y="13748"/>
                  </a:lnTo>
                  <a:lnTo>
                    <a:pt x="12391" y="12391"/>
                  </a:lnTo>
                  <a:lnTo>
                    <a:pt x="12831" y="11475"/>
                  </a:lnTo>
                  <a:lnTo>
                    <a:pt x="13748" y="11475"/>
                  </a:lnTo>
                  <a:lnTo>
                    <a:pt x="14224" y="10558"/>
                  </a:lnTo>
                  <a:lnTo>
                    <a:pt x="14664" y="10558"/>
                  </a:lnTo>
                  <a:lnTo>
                    <a:pt x="15581" y="11475"/>
                  </a:lnTo>
                  <a:lnTo>
                    <a:pt x="16497" y="11915"/>
                  </a:lnTo>
                  <a:lnTo>
                    <a:pt x="16497" y="12831"/>
                  </a:lnTo>
                  <a:lnTo>
                    <a:pt x="16057" y="12831"/>
                  </a:lnTo>
                  <a:lnTo>
                    <a:pt x="16497" y="13308"/>
                  </a:lnTo>
                  <a:lnTo>
                    <a:pt x="16974" y="14224"/>
                  </a:lnTo>
                  <a:lnTo>
                    <a:pt x="16974" y="14664"/>
                  </a:lnTo>
                  <a:lnTo>
                    <a:pt x="16057" y="15141"/>
                  </a:lnTo>
                  <a:lnTo>
                    <a:pt x="15581" y="15141"/>
                  </a:lnTo>
                  <a:lnTo>
                    <a:pt x="16497" y="15581"/>
                  </a:lnTo>
                  <a:lnTo>
                    <a:pt x="17414" y="16057"/>
                  </a:lnTo>
                  <a:lnTo>
                    <a:pt x="17890" y="15581"/>
                  </a:lnTo>
                  <a:lnTo>
                    <a:pt x="18330" y="15581"/>
                  </a:lnTo>
                  <a:lnTo>
                    <a:pt x="20640" y="16057"/>
                  </a:lnTo>
                  <a:lnTo>
                    <a:pt x="20640" y="16057"/>
                  </a:lnTo>
                  <a:lnTo>
                    <a:pt x="20163" y="15581"/>
                  </a:lnTo>
                  <a:lnTo>
                    <a:pt x="20640" y="15141"/>
                  </a:lnTo>
                  <a:lnTo>
                    <a:pt x="19247" y="14664"/>
                  </a:lnTo>
                  <a:lnTo>
                    <a:pt x="18807" y="13748"/>
                  </a:lnTo>
                  <a:lnTo>
                    <a:pt x="19247" y="12831"/>
                  </a:lnTo>
                  <a:lnTo>
                    <a:pt x="19247" y="12391"/>
                  </a:lnTo>
                  <a:lnTo>
                    <a:pt x="19247" y="11915"/>
                  </a:lnTo>
                  <a:lnTo>
                    <a:pt x="19723" y="11915"/>
                  </a:lnTo>
                  <a:lnTo>
                    <a:pt x="19723" y="12831"/>
                  </a:lnTo>
                  <a:lnTo>
                    <a:pt x="20163" y="11915"/>
                  </a:lnTo>
                  <a:lnTo>
                    <a:pt x="20163" y="10998"/>
                  </a:lnTo>
                  <a:lnTo>
                    <a:pt x="20163" y="10558"/>
                  </a:lnTo>
                  <a:lnTo>
                    <a:pt x="19723" y="10082"/>
                  </a:lnTo>
                  <a:lnTo>
                    <a:pt x="19247" y="9165"/>
                  </a:lnTo>
                  <a:lnTo>
                    <a:pt x="19723" y="9165"/>
                  </a:lnTo>
                  <a:lnTo>
                    <a:pt x="19723" y="8725"/>
                  </a:lnTo>
                  <a:lnTo>
                    <a:pt x="19247" y="7809"/>
                  </a:lnTo>
                  <a:lnTo>
                    <a:pt x="19247" y="7332"/>
                  </a:lnTo>
                  <a:lnTo>
                    <a:pt x="18807" y="6892"/>
                  </a:lnTo>
                  <a:lnTo>
                    <a:pt x="18807" y="6416"/>
                  </a:lnTo>
                  <a:lnTo>
                    <a:pt x="19247" y="5499"/>
                  </a:lnTo>
                  <a:lnTo>
                    <a:pt x="19723" y="4583"/>
                  </a:lnTo>
                  <a:lnTo>
                    <a:pt x="20163" y="4143"/>
                  </a:lnTo>
                  <a:lnTo>
                    <a:pt x="21080" y="4143"/>
                  </a:lnTo>
                  <a:lnTo>
                    <a:pt x="21080" y="3666"/>
                  </a:lnTo>
                  <a:lnTo>
                    <a:pt x="20640" y="3226"/>
                  </a:lnTo>
                  <a:lnTo>
                    <a:pt x="19723" y="3666"/>
                  </a:lnTo>
                  <a:lnTo>
                    <a:pt x="18807" y="3666"/>
                  </a:lnTo>
                  <a:lnTo>
                    <a:pt x="17890" y="4143"/>
                  </a:lnTo>
                  <a:lnTo>
                    <a:pt x="16974" y="3226"/>
                  </a:lnTo>
                  <a:lnTo>
                    <a:pt x="16057" y="3226"/>
                  </a:lnTo>
                  <a:lnTo>
                    <a:pt x="15581" y="2750"/>
                  </a:lnTo>
                  <a:lnTo>
                    <a:pt x="15141" y="1833"/>
                  </a:lnTo>
                  <a:lnTo>
                    <a:pt x="14664" y="1393"/>
                  </a:lnTo>
                  <a:lnTo>
                    <a:pt x="14224" y="917"/>
                  </a:lnTo>
                  <a:lnTo>
                    <a:pt x="13308" y="477"/>
                  </a:lnTo>
                  <a:lnTo>
                    <a:pt x="11915"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7" name="Google Shape;2467;p42"/>
            <p:cNvSpPr/>
            <p:nvPr/>
          </p:nvSpPr>
          <p:spPr>
            <a:xfrm>
              <a:off x="6095275" y="4087450"/>
              <a:ext cx="423450" cy="274975"/>
            </a:xfrm>
            <a:custGeom>
              <a:avLst/>
              <a:gdLst/>
              <a:ahLst/>
              <a:cxnLst/>
              <a:rect l="l" t="t" r="r" b="b"/>
              <a:pathLst>
                <a:path w="16938" h="10999" extrusionOk="0">
                  <a:moveTo>
                    <a:pt x="6856" y="0"/>
                  </a:moveTo>
                  <a:lnTo>
                    <a:pt x="6416" y="477"/>
                  </a:lnTo>
                  <a:lnTo>
                    <a:pt x="6416" y="917"/>
                  </a:lnTo>
                  <a:lnTo>
                    <a:pt x="6416" y="1393"/>
                  </a:lnTo>
                  <a:lnTo>
                    <a:pt x="5023" y="1393"/>
                  </a:lnTo>
                  <a:lnTo>
                    <a:pt x="5023" y="1833"/>
                  </a:lnTo>
                  <a:lnTo>
                    <a:pt x="3667" y="1833"/>
                  </a:lnTo>
                  <a:lnTo>
                    <a:pt x="2750" y="2310"/>
                  </a:lnTo>
                  <a:lnTo>
                    <a:pt x="1834" y="3226"/>
                  </a:lnTo>
                  <a:lnTo>
                    <a:pt x="441" y="4143"/>
                  </a:lnTo>
                  <a:lnTo>
                    <a:pt x="1" y="4143"/>
                  </a:lnTo>
                  <a:lnTo>
                    <a:pt x="1834" y="4583"/>
                  </a:lnTo>
                  <a:lnTo>
                    <a:pt x="1834" y="5059"/>
                  </a:lnTo>
                  <a:lnTo>
                    <a:pt x="2274" y="5499"/>
                  </a:lnTo>
                  <a:lnTo>
                    <a:pt x="1834" y="6416"/>
                  </a:lnTo>
                  <a:lnTo>
                    <a:pt x="1834" y="6892"/>
                  </a:lnTo>
                  <a:lnTo>
                    <a:pt x="2274" y="7809"/>
                  </a:lnTo>
                  <a:lnTo>
                    <a:pt x="2750" y="8249"/>
                  </a:lnTo>
                  <a:lnTo>
                    <a:pt x="5500" y="8249"/>
                  </a:lnTo>
                  <a:lnTo>
                    <a:pt x="5940" y="7809"/>
                  </a:lnTo>
                  <a:lnTo>
                    <a:pt x="6416" y="8249"/>
                  </a:lnTo>
                  <a:lnTo>
                    <a:pt x="6416" y="8725"/>
                  </a:lnTo>
                  <a:lnTo>
                    <a:pt x="7773" y="8725"/>
                  </a:lnTo>
                  <a:lnTo>
                    <a:pt x="8689" y="9165"/>
                  </a:lnTo>
                  <a:lnTo>
                    <a:pt x="10522" y="10082"/>
                  </a:lnTo>
                  <a:lnTo>
                    <a:pt x="11439" y="10558"/>
                  </a:lnTo>
                  <a:lnTo>
                    <a:pt x="11915" y="10998"/>
                  </a:lnTo>
                  <a:lnTo>
                    <a:pt x="14665" y="10998"/>
                  </a:lnTo>
                  <a:lnTo>
                    <a:pt x="15581" y="10558"/>
                  </a:lnTo>
                  <a:lnTo>
                    <a:pt x="16938" y="10082"/>
                  </a:lnTo>
                  <a:lnTo>
                    <a:pt x="16498" y="8249"/>
                  </a:lnTo>
                  <a:lnTo>
                    <a:pt x="16021" y="7809"/>
                  </a:lnTo>
                  <a:lnTo>
                    <a:pt x="15581" y="7809"/>
                  </a:lnTo>
                  <a:lnTo>
                    <a:pt x="16021" y="7332"/>
                  </a:lnTo>
                  <a:lnTo>
                    <a:pt x="15581" y="6892"/>
                  </a:lnTo>
                  <a:lnTo>
                    <a:pt x="14188" y="6892"/>
                  </a:lnTo>
                  <a:lnTo>
                    <a:pt x="13272" y="5976"/>
                  </a:lnTo>
                  <a:lnTo>
                    <a:pt x="11439" y="5976"/>
                  </a:lnTo>
                  <a:lnTo>
                    <a:pt x="10999" y="5499"/>
                  </a:lnTo>
                  <a:lnTo>
                    <a:pt x="11915" y="5059"/>
                  </a:lnTo>
                  <a:lnTo>
                    <a:pt x="12355" y="4583"/>
                  </a:lnTo>
                  <a:lnTo>
                    <a:pt x="12355" y="4143"/>
                  </a:lnTo>
                  <a:lnTo>
                    <a:pt x="11439" y="3666"/>
                  </a:lnTo>
                  <a:lnTo>
                    <a:pt x="10522" y="3666"/>
                  </a:lnTo>
                  <a:lnTo>
                    <a:pt x="9166" y="3226"/>
                  </a:lnTo>
                  <a:lnTo>
                    <a:pt x="10082" y="2310"/>
                  </a:lnTo>
                  <a:lnTo>
                    <a:pt x="10082" y="1833"/>
                  </a:lnTo>
                  <a:lnTo>
                    <a:pt x="8689" y="917"/>
                  </a:lnTo>
                  <a:lnTo>
                    <a:pt x="7773" y="917"/>
                  </a:lnTo>
                  <a:lnTo>
                    <a:pt x="7773" y="477"/>
                  </a:lnTo>
                  <a:lnTo>
                    <a:pt x="6856"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8" name="Google Shape;2468;p42"/>
            <p:cNvSpPr/>
            <p:nvPr/>
          </p:nvSpPr>
          <p:spPr>
            <a:xfrm>
              <a:off x="5659950" y="3938975"/>
              <a:ext cx="756125" cy="263050"/>
            </a:xfrm>
            <a:custGeom>
              <a:avLst/>
              <a:gdLst/>
              <a:ahLst/>
              <a:cxnLst/>
              <a:rect l="l" t="t" r="r" b="b"/>
              <a:pathLst>
                <a:path w="30245" h="10522" extrusionOk="0">
                  <a:moveTo>
                    <a:pt x="21080" y="0"/>
                  </a:moveTo>
                  <a:lnTo>
                    <a:pt x="21080" y="440"/>
                  </a:lnTo>
                  <a:lnTo>
                    <a:pt x="20603" y="917"/>
                  </a:lnTo>
                  <a:lnTo>
                    <a:pt x="18770" y="917"/>
                  </a:lnTo>
                  <a:lnTo>
                    <a:pt x="17854" y="1357"/>
                  </a:lnTo>
                  <a:lnTo>
                    <a:pt x="17414" y="1833"/>
                  </a:lnTo>
                  <a:lnTo>
                    <a:pt x="15581" y="1833"/>
                  </a:lnTo>
                  <a:lnTo>
                    <a:pt x="16021" y="1357"/>
                  </a:lnTo>
                  <a:lnTo>
                    <a:pt x="15581" y="917"/>
                  </a:lnTo>
                  <a:lnTo>
                    <a:pt x="14188" y="917"/>
                  </a:lnTo>
                  <a:lnTo>
                    <a:pt x="12831" y="1357"/>
                  </a:lnTo>
                  <a:lnTo>
                    <a:pt x="11915" y="917"/>
                  </a:lnTo>
                  <a:lnTo>
                    <a:pt x="11438" y="917"/>
                  </a:lnTo>
                  <a:lnTo>
                    <a:pt x="10082" y="1357"/>
                  </a:lnTo>
                  <a:lnTo>
                    <a:pt x="7772" y="1357"/>
                  </a:lnTo>
                  <a:lnTo>
                    <a:pt x="7332" y="917"/>
                  </a:lnTo>
                  <a:lnTo>
                    <a:pt x="5023" y="1357"/>
                  </a:lnTo>
                  <a:lnTo>
                    <a:pt x="4583" y="1357"/>
                  </a:lnTo>
                  <a:lnTo>
                    <a:pt x="3666" y="917"/>
                  </a:lnTo>
                  <a:lnTo>
                    <a:pt x="2750" y="440"/>
                  </a:lnTo>
                  <a:lnTo>
                    <a:pt x="2273" y="1357"/>
                  </a:lnTo>
                  <a:lnTo>
                    <a:pt x="1833" y="1833"/>
                  </a:lnTo>
                  <a:lnTo>
                    <a:pt x="440" y="1833"/>
                  </a:lnTo>
                  <a:lnTo>
                    <a:pt x="0" y="3190"/>
                  </a:lnTo>
                  <a:lnTo>
                    <a:pt x="2273" y="3190"/>
                  </a:lnTo>
                  <a:lnTo>
                    <a:pt x="2750" y="3666"/>
                  </a:lnTo>
                  <a:lnTo>
                    <a:pt x="3190" y="3666"/>
                  </a:lnTo>
                  <a:lnTo>
                    <a:pt x="4106" y="3190"/>
                  </a:lnTo>
                  <a:lnTo>
                    <a:pt x="4583" y="3190"/>
                  </a:lnTo>
                  <a:lnTo>
                    <a:pt x="5023" y="3666"/>
                  </a:lnTo>
                  <a:lnTo>
                    <a:pt x="5939" y="3666"/>
                  </a:lnTo>
                  <a:lnTo>
                    <a:pt x="5939" y="4583"/>
                  </a:lnTo>
                  <a:lnTo>
                    <a:pt x="7332" y="4583"/>
                  </a:lnTo>
                  <a:lnTo>
                    <a:pt x="7772" y="5023"/>
                  </a:lnTo>
                  <a:lnTo>
                    <a:pt x="7772" y="5499"/>
                  </a:lnTo>
                  <a:lnTo>
                    <a:pt x="8689" y="6416"/>
                  </a:lnTo>
                  <a:lnTo>
                    <a:pt x="9165" y="6856"/>
                  </a:lnTo>
                  <a:lnTo>
                    <a:pt x="10082" y="7772"/>
                  </a:lnTo>
                  <a:lnTo>
                    <a:pt x="10522" y="8249"/>
                  </a:lnTo>
                  <a:lnTo>
                    <a:pt x="10522" y="8689"/>
                  </a:lnTo>
                  <a:lnTo>
                    <a:pt x="10082" y="8689"/>
                  </a:lnTo>
                  <a:lnTo>
                    <a:pt x="9605" y="9605"/>
                  </a:lnTo>
                  <a:lnTo>
                    <a:pt x="9605" y="10082"/>
                  </a:lnTo>
                  <a:lnTo>
                    <a:pt x="9605" y="10522"/>
                  </a:lnTo>
                  <a:lnTo>
                    <a:pt x="10522" y="10522"/>
                  </a:lnTo>
                  <a:lnTo>
                    <a:pt x="10082" y="10082"/>
                  </a:lnTo>
                  <a:lnTo>
                    <a:pt x="13271" y="10082"/>
                  </a:lnTo>
                  <a:lnTo>
                    <a:pt x="13748" y="9605"/>
                  </a:lnTo>
                  <a:lnTo>
                    <a:pt x="14188" y="9165"/>
                  </a:lnTo>
                  <a:lnTo>
                    <a:pt x="14664" y="8689"/>
                  </a:lnTo>
                  <a:lnTo>
                    <a:pt x="15581" y="9165"/>
                  </a:lnTo>
                  <a:lnTo>
                    <a:pt x="16021" y="9165"/>
                  </a:lnTo>
                  <a:lnTo>
                    <a:pt x="16021" y="9605"/>
                  </a:lnTo>
                  <a:lnTo>
                    <a:pt x="16021" y="10082"/>
                  </a:lnTo>
                  <a:lnTo>
                    <a:pt x="17854" y="10082"/>
                  </a:lnTo>
                  <a:lnTo>
                    <a:pt x="19247" y="9165"/>
                  </a:lnTo>
                  <a:lnTo>
                    <a:pt x="20163" y="8249"/>
                  </a:lnTo>
                  <a:lnTo>
                    <a:pt x="21080" y="7772"/>
                  </a:lnTo>
                  <a:lnTo>
                    <a:pt x="22436" y="7772"/>
                  </a:lnTo>
                  <a:lnTo>
                    <a:pt x="22436" y="7332"/>
                  </a:lnTo>
                  <a:lnTo>
                    <a:pt x="23829" y="7332"/>
                  </a:lnTo>
                  <a:lnTo>
                    <a:pt x="23829" y="6856"/>
                  </a:lnTo>
                  <a:lnTo>
                    <a:pt x="23829" y="6416"/>
                  </a:lnTo>
                  <a:lnTo>
                    <a:pt x="24269" y="5939"/>
                  </a:lnTo>
                  <a:lnTo>
                    <a:pt x="24746" y="5023"/>
                  </a:lnTo>
                  <a:lnTo>
                    <a:pt x="25186" y="4583"/>
                  </a:lnTo>
                  <a:lnTo>
                    <a:pt x="26102" y="5499"/>
                  </a:lnTo>
                  <a:lnTo>
                    <a:pt x="27019" y="5499"/>
                  </a:lnTo>
                  <a:lnTo>
                    <a:pt x="27935" y="5939"/>
                  </a:lnTo>
                  <a:lnTo>
                    <a:pt x="27935" y="5499"/>
                  </a:lnTo>
                  <a:lnTo>
                    <a:pt x="30245" y="5499"/>
                  </a:lnTo>
                  <a:lnTo>
                    <a:pt x="29768" y="4106"/>
                  </a:lnTo>
                  <a:lnTo>
                    <a:pt x="29768" y="3666"/>
                  </a:lnTo>
                  <a:lnTo>
                    <a:pt x="29328" y="3190"/>
                  </a:lnTo>
                  <a:lnTo>
                    <a:pt x="27935" y="3190"/>
                  </a:lnTo>
                  <a:lnTo>
                    <a:pt x="27935" y="2750"/>
                  </a:lnTo>
                  <a:lnTo>
                    <a:pt x="27935" y="1357"/>
                  </a:lnTo>
                  <a:lnTo>
                    <a:pt x="26102" y="1357"/>
                  </a:lnTo>
                  <a:lnTo>
                    <a:pt x="25186" y="1833"/>
                  </a:lnTo>
                  <a:lnTo>
                    <a:pt x="24746" y="1357"/>
                  </a:lnTo>
                  <a:lnTo>
                    <a:pt x="24746" y="917"/>
                  </a:lnTo>
                  <a:lnTo>
                    <a:pt x="24746" y="440"/>
                  </a:lnTo>
                  <a:lnTo>
                    <a:pt x="23829" y="0"/>
                  </a:lnTo>
                  <a:lnTo>
                    <a:pt x="22913" y="0"/>
                  </a:lnTo>
                  <a:lnTo>
                    <a:pt x="22913" y="440"/>
                  </a:lnTo>
                  <a:lnTo>
                    <a:pt x="21996" y="917"/>
                  </a:lnTo>
                  <a:lnTo>
                    <a:pt x="21996"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69" name="Google Shape;2469;p42"/>
            <p:cNvSpPr/>
            <p:nvPr/>
          </p:nvSpPr>
          <p:spPr>
            <a:xfrm>
              <a:off x="1718975" y="4660250"/>
              <a:ext cx="11025" cy="11950"/>
            </a:xfrm>
            <a:custGeom>
              <a:avLst/>
              <a:gdLst/>
              <a:ahLst/>
              <a:cxnLst/>
              <a:rect l="l" t="t" r="r" b="b"/>
              <a:pathLst>
                <a:path w="441" h="478" extrusionOk="0">
                  <a:moveTo>
                    <a:pt x="0" y="477"/>
                  </a:move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0" name="Google Shape;2470;p42"/>
            <p:cNvSpPr/>
            <p:nvPr/>
          </p:nvSpPr>
          <p:spPr>
            <a:xfrm>
              <a:off x="790550" y="4168100"/>
              <a:ext cx="11950" cy="11025"/>
            </a:xfrm>
            <a:custGeom>
              <a:avLst/>
              <a:gdLst/>
              <a:ahLst/>
              <a:cxnLst/>
              <a:rect l="l" t="t" r="r" b="b"/>
              <a:pathLst>
                <a:path w="478" h="441" extrusionOk="0">
                  <a:moveTo>
                    <a:pt x="1" y="0"/>
                  </a:moveTo>
                  <a:lnTo>
                    <a:pt x="1" y="440"/>
                  </a:lnTo>
                  <a:lnTo>
                    <a:pt x="477" y="44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1" name="Google Shape;2471;p42"/>
            <p:cNvSpPr/>
            <p:nvPr/>
          </p:nvSpPr>
          <p:spPr>
            <a:xfrm>
              <a:off x="756650" y="4064525"/>
              <a:ext cx="1248300" cy="1065925"/>
            </a:xfrm>
            <a:custGeom>
              <a:avLst/>
              <a:gdLst/>
              <a:ahLst/>
              <a:cxnLst/>
              <a:rect l="l" t="t" r="r" b="b"/>
              <a:pathLst>
                <a:path w="49932" h="42637" extrusionOk="0">
                  <a:moveTo>
                    <a:pt x="9165" y="1"/>
                  </a:moveTo>
                  <a:lnTo>
                    <a:pt x="8249" y="477"/>
                  </a:lnTo>
                  <a:lnTo>
                    <a:pt x="7332" y="477"/>
                  </a:lnTo>
                  <a:lnTo>
                    <a:pt x="7332" y="917"/>
                  </a:lnTo>
                  <a:lnTo>
                    <a:pt x="5499" y="917"/>
                  </a:lnTo>
                  <a:lnTo>
                    <a:pt x="6416" y="1394"/>
                  </a:lnTo>
                  <a:lnTo>
                    <a:pt x="5939" y="1834"/>
                  </a:lnTo>
                  <a:lnTo>
                    <a:pt x="5499" y="2310"/>
                  </a:lnTo>
                  <a:lnTo>
                    <a:pt x="5499" y="1834"/>
                  </a:lnTo>
                  <a:lnTo>
                    <a:pt x="4583" y="1394"/>
                  </a:lnTo>
                  <a:lnTo>
                    <a:pt x="3666" y="1394"/>
                  </a:lnTo>
                  <a:lnTo>
                    <a:pt x="3190" y="917"/>
                  </a:lnTo>
                  <a:lnTo>
                    <a:pt x="2750" y="1834"/>
                  </a:lnTo>
                  <a:lnTo>
                    <a:pt x="2273" y="1394"/>
                  </a:lnTo>
                  <a:lnTo>
                    <a:pt x="1833" y="2310"/>
                  </a:lnTo>
                  <a:lnTo>
                    <a:pt x="1357" y="2750"/>
                  </a:lnTo>
                  <a:lnTo>
                    <a:pt x="1833" y="3227"/>
                  </a:lnTo>
                  <a:lnTo>
                    <a:pt x="1833" y="3667"/>
                  </a:lnTo>
                  <a:lnTo>
                    <a:pt x="2273" y="3227"/>
                  </a:lnTo>
                  <a:lnTo>
                    <a:pt x="2273" y="3667"/>
                  </a:lnTo>
                  <a:lnTo>
                    <a:pt x="1833" y="4143"/>
                  </a:lnTo>
                  <a:lnTo>
                    <a:pt x="2750" y="4143"/>
                  </a:lnTo>
                  <a:lnTo>
                    <a:pt x="3190" y="4583"/>
                  </a:lnTo>
                  <a:lnTo>
                    <a:pt x="2750" y="5060"/>
                  </a:lnTo>
                  <a:lnTo>
                    <a:pt x="2750" y="5500"/>
                  </a:lnTo>
                  <a:lnTo>
                    <a:pt x="2273" y="5976"/>
                  </a:lnTo>
                  <a:lnTo>
                    <a:pt x="2750" y="5976"/>
                  </a:lnTo>
                  <a:lnTo>
                    <a:pt x="2750" y="6416"/>
                  </a:lnTo>
                  <a:lnTo>
                    <a:pt x="2273" y="6893"/>
                  </a:lnTo>
                  <a:lnTo>
                    <a:pt x="1833" y="6416"/>
                  </a:lnTo>
                  <a:lnTo>
                    <a:pt x="1357" y="6893"/>
                  </a:lnTo>
                  <a:lnTo>
                    <a:pt x="1357" y="7809"/>
                  </a:lnTo>
                  <a:lnTo>
                    <a:pt x="2750" y="7809"/>
                  </a:lnTo>
                  <a:lnTo>
                    <a:pt x="2750" y="7333"/>
                  </a:lnTo>
                  <a:lnTo>
                    <a:pt x="3666" y="7809"/>
                  </a:lnTo>
                  <a:lnTo>
                    <a:pt x="4106" y="7809"/>
                  </a:lnTo>
                  <a:lnTo>
                    <a:pt x="4106" y="8249"/>
                  </a:lnTo>
                  <a:lnTo>
                    <a:pt x="4583" y="8726"/>
                  </a:lnTo>
                  <a:lnTo>
                    <a:pt x="4583" y="9166"/>
                  </a:lnTo>
                  <a:lnTo>
                    <a:pt x="5939" y="9166"/>
                  </a:lnTo>
                  <a:lnTo>
                    <a:pt x="6416" y="9642"/>
                  </a:lnTo>
                  <a:lnTo>
                    <a:pt x="6856" y="9642"/>
                  </a:lnTo>
                  <a:lnTo>
                    <a:pt x="7332" y="10082"/>
                  </a:lnTo>
                  <a:lnTo>
                    <a:pt x="7772" y="10559"/>
                  </a:lnTo>
                  <a:lnTo>
                    <a:pt x="7772" y="10082"/>
                  </a:lnTo>
                  <a:lnTo>
                    <a:pt x="8689" y="10082"/>
                  </a:lnTo>
                  <a:lnTo>
                    <a:pt x="9165" y="10559"/>
                  </a:lnTo>
                  <a:lnTo>
                    <a:pt x="9605" y="10559"/>
                  </a:lnTo>
                  <a:lnTo>
                    <a:pt x="10082" y="10082"/>
                  </a:lnTo>
                  <a:lnTo>
                    <a:pt x="10522" y="10999"/>
                  </a:lnTo>
                  <a:lnTo>
                    <a:pt x="10082" y="11475"/>
                  </a:lnTo>
                  <a:lnTo>
                    <a:pt x="10082" y="11915"/>
                  </a:lnTo>
                  <a:lnTo>
                    <a:pt x="10082" y="12392"/>
                  </a:lnTo>
                  <a:lnTo>
                    <a:pt x="10522" y="12392"/>
                  </a:lnTo>
                  <a:lnTo>
                    <a:pt x="10998" y="12832"/>
                  </a:lnTo>
                  <a:lnTo>
                    <a:pt x="10998" y="13308"/>
                  </a:lnTo>
                  <a:lnTo>
                    <a:pt x="10522" y="13308"/>
                  </a:lnTo>
                  <a:lnTo>
                    <a:pt x="10522" y="13748"/>
                  </a:lnTo>
                  <a:lnTo>
                    <a:pt x="9605" y="13748"/>
                  </a:lnTo>
                  <a:lnTo>
                    <a:pt x="9605" y="14225"/>
                  </a:lnTo>
                  <a:lnTo>
                    <a:pt x="8689" y="14225"/>
                  </a:lnTo>
                  <a:lnTo>
                    <a:pt x="8689" y="14665"/>
                  </a:lnTo>
                  <a:lnTo>
                    <a:pt x="8689" y="15141"/>
                  </a:lnTo>
                  <a:lnTo>
                    <a:pt x="8249" y="15141"/>
                  </a:lnTo>
                  <a:lnTo>
                    <a:pt x="7772" y="15581"/>
                  </a:lnTo>
                  <a:lnTo>
                    <a:pt x="7772" y="16058"/>
                  </a:lnTo>
                  <a:lnTo>
                    <a:pt x="7332" y="16498"/>
                  </a:lnTo>
                  <a:lnTo>
                    <a:pt x="7332" y="16974"/>
                  </a:lnTo>
                  <a:lnTo>
                    <a:pt x="6856" y="17414"/>
                  </a:lnTo>
                  <a:lnTo>
                    <a:pt x="6856" y="17891"/>
                  </a:lnTo>
                  <a:lnTo>
                    <a:pt x="6856" y="18331"/>
                  </a:lnTo>
                  <a:lnTo>
                    <a:pt x="6856" y="18807"/>
                  </a:lnTo>
                  <a:lnTo>
                    <a:pt x="7332" y="19247"/>
                  </a:lnTo>
                  <a:lnTo>
                    <a:pt x="6856" y="19247"/>
                  </a:lnTo>
                  <a:lnTo>
                    <a:pt x="6416" y="19724"/>
                  </a:lnTo>
                  <a:lnTo>
                    <a:pt x="5939" y="19724"/>
                  </a:lnTo>
                  <a:lnTo>
                    <a:pt x="5023" y="21080"/>
                  </a:lnTo>
                  <a:lnTo>
                    <a:pt x="5499" y="21557"/>
                  </a:lnTo>
                  <a:lnTo>
                    <a:pt x="5023" y="21997"/>
                  </a:lnTo>
                  <a:lnTo>
                    <a:pt x="5023" y="22473"/>
                  </a:lnTo>
                  <a:lnTo>
                    <a:pt x="3190" y="22473"/>
                  </a:lnTo>
                  <a:lnTo>
                    <a:pt x="3190" y="22913"/>
                  </a:lnTo>
                  <a:lnTo>
                    <a:pt x="3666" y="23390"/>
                  </a:lnTo>
                  <a:lnTo>
                    <a:pt x="3666" y="24306"/>
                  </a:lnTo>
                  <a:lnTo>
                    <a:pt x="4106" y="24746"/>
                  </a:lnTo>
                  <a:lnTo>
                    <a:pt x="4106" y="25223"/>
                  </a:lnTo>
                  <a:lnTo>
                    <a:pt x="4106" y="25663"/>
                  </a:lnTo>
                  <a:lnTo>
                    <a:pt x="3666" y="26139"/>
                  </a:lnTo>
                  <a:lnTo>
                    <a:pt x="3190" y="26579"/>
                  </a:lnTo>
                  <a:lnTo>
                    <a:pt x="3190" y="27056"/>
                  </a:lnTo>
                  <a:lnTo>
                    <a:pt x="2750" y="27056"/>
                  </a:lnTo>
                  <a:lnTo>
                    <a:pt x="2273" y="27496"/>
                  </a:lnTo>
                  <a:lnTo>
                    <a:pt x="2273" y="27972"/>
                  </a:lnTo>
                  <a:lnTo>
                    <a:pt x="1833" y="28412"/>
                  </a:lnTo>
                  <a:lnTo>
                    <a:pt x="2273" y="28889"/>
                  </a:lnTo>
                  <a:lnTo>
                    <a:pt x="2750" y="28889"/>
                  </a:lnTo>
                  <a:lnTo>
                    <a:pt x="2750" y="29329"/>
                  </a:lnTo>
                  <a:lnTo>
                    <a:pt x="2750" y="29805"/>
                  </a:lnTo>
                  <a:lnTo>
                    <a:pt x="2750" y="30245"/>
                  </a:lnTo>
                  <a:lnTo>
                    <a:pt x="2273" y="30245"/>
                  </a:lnTo>
                  <a:lnTo>
                    <a:pt x="1833" y="30722"/>
                  </a:lnTo>
                  <a:lnTo>
                    <a:pt x="917" y="30722"/>
                  </a:lnTo>
                  <a:lnTo>
                    <a:pt x="917" y="31162"/>
                  </a:lnTo>
                  <a:lnTo>
                    <a:pt x="440" y="31162"/>
                  </a:lnTo>
                  <a:lnTo>
                    <a:pt x="440" y="31638"/>
                  </a:lnTo>
                  <a:lnTo>
                    <a:pt x="0" y="32078"/>
                  </a:lnTo>
                  <a:lnTo>
                    <a:pt x="0" y="32995"/>
                  </a:lnTo>
                  <a:lnTo>
                    <a:pt x="440" y="34388"/>
                  </a:lnTo>
                  <a:lnTo>
                    <a:pt x="1357" y="33911"/>
                  </a:lnTo>
                  <a:lnTo>
                    <a:pt x="1833" y="34828"/>
                  </a:lnTo>
                  <a:lnTo>
                    <a:pt x="2273" y="34828"/>
                  </a:lnTo>
                  <a:lnTo>
                    <a:pt x="2750" y="35304"/>
                  </a:lnTo>
                  <a:lnTo>
                    <a:pt x="2750" y="36221"/>
                  </a:lnTo>
                  <a:lnTo>
                    <a:pt x="3666" y="36221"/>
                  </a:lnTo>
                  <a:lnTo>
                    <a:pt x="4106" y="37137"/>
                  </a:lnTo>
                  <a:lnTo>
                    <a:pt x="4106" y="37577"/>
                  </a:lnTo>
                  <a:lnTo>
                    <a:pt x="3666" y="38054"/>
                  </a:lnTo>
                  <a:lnTo>
                    <a:pt x="5023" y="38054"/>
                  </a:lnTo>
                  <a:lnTo>
                    <a:pt x="4583" y="38970"/>
                  </a:lnTo>
                  <a:lnTo>
                    <a:pt x="4583" y="39410"/>
                  </a:lnTo>
                  <a:lnTo>
                    <a:pt x="3666" y="39410"/>
                  </a:lnTo>
                  <a:lnTo>
                    <a:pt x="4106" y="39887"/>
                  </a:lnTo>
                  <a:lnTo>
                    <a:pt x="4106" y="40803"/>
                  </a:lnTo>
                  <a:lnTo>
                    <a:pt x="4583" y="41243"/>
                  </a:lnTo>
                  <a:lnTo>
                    <a:pt x="5023" y="41243"/>
                  </a:lnTo>
                  <a:lnTo>
                    <a:pt x="5499" y="41720"/>
                  </a:lnTo>
                  <a:lnTo>
                    <a:pt x="6416" y="42636"/>
                  </a:lnTo>
                  <a:lnTo>
                    <a:pt x="6416" y="42160"/>
                  </a:lnTo>
                  <a:lnTo>
                    <a:pt x="6416" y="41720"/>
                  </a:lnTo>
                  <a:lnTo>
                    <a:pt x="7772" y="41243"/>
                  </a:lnTo>
                  <a:lnTo>
                    <a:pt x="8689" y="41243"/>
                  </a:lnTo>
                  <a:lnTo>
                    <a:pt x="9165" y="40327"/>
                  </a:lnTo>
                  <a:lnTo>
                    <a:pt x="9605" y="40327"/>
                  </a:lnTo>
                  <a:lnTo>
                    <a:pt x="10522" y="40803"/>
                  </a:lnTo>
                  <a:lnTo>
                    <a:pt x="10998" y="40803"/>
                  </a:lnTo>
                  <a:lnTo>
                    <a:pt x="11438" y="39887"/>
                  </a:lnTo>
                  <a:lnTo>
                    <a:pt x="12355" y="39887"/>
                  </a:lnTo>
                  <a:lnTo>
                    <a:pt x="13271" y="40327"/>
                  </a:lnTo>
                  <a:lnTo>
                    <a:pt x="13748" y="40803"/>
                  </a:lnTo>
                  <a:lnTo>
                    <a:pt x="15104" y="40803"/>
                  </a:lnTo>
                  <a:lnTo>
                    <a:pt x="15581" y="41720"/>
                  </a:lnTo>
                  <a:lnTo>
                    <a:pt x="16497" y="41243"/>
                  </a:lnTo>
                  <a:lnTo>
                    <a:pt x="18330" y="41243"/>
                  </a:lnTo>
                  <a:lnTo>
                    <a:pt x="19687" y="41720"/>
                  </a:lnTo>
                  <a:lnTo>
                    <a:pt x="19687" y="41243"/>
                  </a:lnTo>
                  <a:lnTo>
                    <a:pt x="21080" y="41243"/>
                  </a:lnTo>
                  <a:lnTo>
                    <a:pt x="21520" y="41720"/>
                  </a:lnTo>
                  <a:lnTo>
                    <a:pt x="21996" y="41720"/>
                  </a:lnTo>
                  <a:lnTo>
                    <a:pt x="21996" y="42160"/>
                  </a:lnTo>
                  <a:lnTo>
                    <a:pt x="22436" y="42160"/>
                  </a:lnTo>
                  <a:lnTo>
                    <a:pt x="22913" y="41720"/>
                  </a:lnTo>
                  <a:lnTo>
                    <a:pt x="22913" y="40803"/>
                  </a:lnTo>
                  <a:lnTo>
                    <a:pt x="22913" y="40327"/>
                  </a:lnTo>
                  <a:lnTo>
                    <a:pt x="23829" y="39887"/>
                  </a:lnTo>
                  <a:lnTo>
                    <a:pt x="23829" y="39410"/>
                  </a:lnTo>
                  <a:lnTo>
                    <a:pt x="24746" y="39410"/>
                  </a:lnTo>
                  <a:lnTo>
                    <a:pt x="25186" y="38970"/>
                  </a:lnTo>
                  <a:lnTo>
                    <a:pt x="27495" y="38970"/>
                  </a:lnTo>
                  <a:lnTo>
                    <a:pt x="28412" y="38494"/>
                  </a:lnTo>
                  <a:lnTo>
                    <a:pt x="29328" y="38054"/>
                  </a:lnTo>
                  <a:lnTo>
                    <a:pt x="28852" y="37137"/>
                  </a:lnTo>
                  <a:lnTo>
                    <a:pt x="29328" y="36661"/>
                  </a:lnTo>
                  <a:lnTo>
                    <a:pt x="30245" y="36661"/>
                  </a:lnTo>
                  <a:lnTo>
                    <a:pt x="30245" y="36221"/>
                  </a:lnTo>
                  <a:lnTo>
                    <a:pt x="30245" y="35744"/>
                  </a:lnTo>
                  <a:lnTo>
                    <a:pt x="31161" y="34828"/>
                  </a:lnTo>
                  <a:lnTo>
                    <a:pt x="32994" y="34828"/>
                  </a:lnTo>
                  <a:lnTo>
                    <a:pt x="33911" y="33911"/>
                  </a:lnTo>
                  <a:lnTo>
                    <a:pt x="33434" y="33471"/>
                  </a:lnTo>
                  <a:lnTo>
                    <a:pt x="33434" y="32995"/>
                  </a:lnTo>
                  <a:lnTo>
                    <a:pt x="32518" y="32555"/>
                  </a:lnTo>
                  <a:lnTo>
                    <a:pt x="32518" y="32078"/>
                  </a:lnTo>
                  <a:lnTo>
                    <a:pt x="32518" y="31638"/>
                  </a:lnTo>
                  <a:lnTo>
                    <a:pt x="32518" y="30722"/>
                  </a:lnTo>
                  <a:lnTo>
                    <a:pt x="32518" y="29329"/>
                  </a:lnTo>
                  <a:lnTo>
                    <a:pt x="32994" y="28889"/>
                  </a:lnTo>
                  <a:lnTo>
                    <a:pt x="33434" y="28412"/>
                  </a:lnTo>
                  <a:lnTo>
                    <a:pt x="34351" y="27972"/>
                  </a:lnTo>
                  <a:lnTo>
                    <a:pt x="35267" y="27056"/>
                  </a:lnTo>
                  <a:lnTo>
                    <a:pt x="35744" y="26579"/>
                  </a:lnTo>
                  <a:lnTo>
                    <a:pt x="36184" y="26139"/>
                  </a:lnTo>
                  <a:lnTo>
                    <a:pt x="37100" y="25223"/>
                  </a:lnTo>
                  <a:lnTo>
                    <a:pt x="37577" y="24746"/>
                  </a:lnTo>
                  <a:lnTo>
                    <a:pt x="38493" y="24306"/>
                  </a:lnTo>
                  <a:lnTo>
                    <a:pt x="38493" y="23830"/>
                  </a:lnTo>
                  <a:lnTo>
                    <a:pt x="38933" y="23390"/>
                  </a:lnTo>
                  <a:lnTo>
                    <a:pt x="38933" y="22913"/>
                  </a:lnTo>
                  <a:lnTo>
                    <a:pt x="39410" y="22473"/>
                  </a:lnTo>
                  <a:lnTo>
                    <a:pt x="43992" y="22473"/>
                  </a:lnTo>
                  <a:lnTo>
                    <a:pt x="44432" y="21997"/>
                  </a:lnTo>
                  <a:lnTo>
                    <a:pt x="45349" y="21557"/>
                  </a:lnTo>
                  <a:lnTo>
                    <a:pt x="45825" y="21557"/>
                  </a:lnTo>
                  <a:lnTo>
                    <a:pt x="46265" y="21080"/>
                  </a:lnTo>
                  <a:lnTo>
                    <a:pt x="47658" y="21080"/>
                  </a:lnTo>
                  <a:lnTo>
                    <a:pt x="48098" y="20640"/>
                  </a:lnTo>
                  <a:lnTo>
                    <a:pt x="48575" y="20640"/>
                  </a:lnTo>
                  <a:lnTo>
                    <a:pt x="49015" y="19724"/>
                  </a:lnTo>
                  <a:lnTo>
                    <a:pt x="49491" y="19247"/>
                  </a:lnTo>
                  <a:lnTo>
                    <a:pt x="49491" y="18807"/>
                  </a:lnTo>
                  <a:lnTo>
                    <a:pt x="49931" y="18331"/>
                  </a:lnTo>
                  <a:lnTo>
                    <a:pt x="49931" y="17891"/>
                  </a:lnTo>
                  <a:lnTo>
                    <a:pt x="49931" y="16974"/>
                  </a:lnTo>
                  <a:lnTo>
                    <a:pt x="49491" y="17414"/>
                  </a:lnTo>
                  <a:lnTo>
                    <a:pt x="49015" y="16974"/>
                  </a:lnTo>
                  <a:lnTo>
                    <a:pt x="47658" y="16974"/>
                  </a:lnTo>
                  <a:lnTo>
                    <a:pt x="46742" y="16498"/>
                  </a:lnTo>
                  <a:lnTo>
                    <a:pt x="45825" y="16974"/>
                  </a:lnTo>
                  <a:lnTo>
                    <a:pt x="43992" y="16974"/>
                  </a:lnTo>
                  <a:lnTo>
                    <a:pt x="43992" y="16058"/>
                  </a:lnTo>
                  <a:lnTo>
                    <a:pt x="43076" y="16058"/>
                  </a:lnTo>
                  <a:lnTo>
                    <a:pt x="42599" y="15581"/>
                  </a:lnTo>
                  <a:lnTo>
                    <a:pt x="42599" y="14665"/>
                  </a:lnTo>
                  <a:lnTo>
                    <a:pt x="42159" y="14225"/>
                  </a:lnTo>
                  <a:lnTo>
                    <a:pt x="41683" y="13748"/>
                  </a:lnTo>
                  <a:lnTo>
                    <a:pt x="40326" y="14225"/>
                  </a:lnTo>
                  <a:lnTo>
                    <a:pt x="39410" y="14225"/>
                  </a:lnTo>
                  <a:lnTo>
                    <a:pt x="39410" y="13748"/>
                  </a:lnTo>
                  <a:lnTo>
                    <a:pt x="38933" y="13748"/>
                  </a:lnTo>
                  <a:lnTo>
                    <a:pt x="38017" y="13308"/>
                  </a:lnTo>
                  <a:lnTo>
                    <a:pt x="37100" y="13308"/>
                  </a:lnTo>
                  <a:lnTo>
                    <a:pt x="36660" y="12832"/>
                  </a:lnTo>
                  <a:lnTo>
                    <a:pt x="36184" y="12392"/>
                  </a:lnTo>
                  <a:lnTo>
                    <a:pt x="35744" y="11915"/>
                  </a:lnTo>
                  <a:lnTo>
                    <a:pt x="34827" y="11915"/>
                  </a:lnTo>
                  <a:lnTo>
                    <a:pt x="34351" y="10999"/>
                  </a:lnTo>
                  <a:lnTo>
                    <a:pt x="33434" y="10999"/>
                  </a:lnTo>
                  <a:lnTo>
                    <a:pt x="32994" y="10559"/>
                  </a:lnTo>
                  <a:lnTo>
                    <a:pt x="32518" y="10559"/>
                  </a:lnTo>
                  <a:lnTo>
                    <a:pt x="32518" y="10082"/>
                  </a:lnTo>
                  <a:lnTo>
                    <a:pt x="32078" y="10559"/>
                  </a:lnTo>
                  <a:lnTo>
                    <a:pt x="31601" y="10559"/>
                  </a:lnTo>
                  <a:lnTo>
                    <a:pt x="31601" y="10082"/>
                  </a:lnTo>
                  <a:lnTo>
                    <a:pt x="31601" y="9642"/>
                  </a:lnTo>
                  <a:lnTo>
                    <a:pt x="31161" y="8726"/>
                  </a:lnTo>
                  <a:lnTo>
                    <a:pt x="30685" y="8726"/>
                  </a:lnTo>
                  <a:lnTo>
                    <a:pt x="30685" y="8249"/>
                  </a:lnTo>
                  <a:lnTo>
                    <a:pt x="29768" y="7809"/>
                  </a:lnTo>
                  <a:lnTo>
                    <a:pt x="28852" y="8249"/>
                  </a:lnTo>
                  <a:lnTo>
                    <a:pt x="27935" y="7809"/>
                  </a:lnTo>
                  <a:lnTo>
                    <a:pt x="27495" y="7333"/>
                  </a:lnTo>
                  <a:lnTo>
                    <a:pt x="25662" y="7333"/>
                  </a:lnTo>
                  <a:lnTo>
                    <a:pt x="24746" y="6893"/>
                  </a:lnTo>
                  <a:lnTo>
                    <a:pt x="24269" y="5976"/>
                  </a:lnTo>
                  <a:lnTo>
                    <a:pt x="23353" y="5976"/>
                  </a:lnTo>
                  <a:lnTo>
                    <a:pt x="22913" y="5500"/>
                  </a:lnTo>
                  <a:lnTo>
                    <a:pt x="21080" y="5500"/>
                  </a:lnTo>
                  <a:lnTo>
                    <a:pt x="20163" y="5060"/>
                  </a:lnTo>
                  <a:lnTo>
                    <a:pt x="19687" y="5060"/>
                  </a:lnTo>
                  <a:lnTo>
                    <a:pt x="19247" y="5500"/>
                  </a:lnTo>
                  <a:lnTo>
                    <a:pt x="18770" y="4583"/>
                  </a:lnTo>
                  <a:lnTo>
                    <a:pt x="18330" y="4143"/>
                  </a:lnTo>
                  <a:lnTo>
                    <a:pt x="17854" y="4583"/>
                  </a:lnTo>
                  <a:lnTo>
                    <a:pt x="16937" y="4143"/>
                  </a:lnTo>
                  <a:lnTo>
                    <a:pt x="16497" y="4143"/>
                  </a:lnTo>
                  <a:lnTo>
                    <a:pt x="15104" y="3667"/>
                  </a:lnTo>
                  <a:lnTo>
                    <a:pt x="15104" y="3227"/>
                  </a:lnTo>
                  <a:lnTo>
                    <a:pt x="14188" y="3227"/>
                  </a:lnTo>
                  <a:lnTo>
                    <a:pt x="13748" y="2750"/>
                  </a:lnTo>
                  <a:lnTo>
                    <a:pt x="12355" y="2750"/>
                  </a:lnTo>
                  <a:lnTo>
                    <a:pt x="11915" y="2310"/>
                  </a:lnTo>
                  <a:lnTo>
                    <a:pt x="10998" y="1834"/>
                  </a:lnTo>
                  <a:lnTo>
                    <a:pt x="10082" y="2310"/>
                  </a:lnTo>
                  <a:lnTo>
                    <a:pt x="9605" y="1394"/>
                  </a:lnTo>
                  <a:lnTo>
                    <a:pt x="9165" y="917"/>
                  </a:lnTo>
                  <a:lnTo>
                    <a:pt x="9165" y="477"/>
                  </a:lnTo>
                  <a:lnTo>
                    <a:pt x="9165"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2" name="Google Shape;2472;p42"/>
            <p:cNvSpPr/>
            <p:nvPr/>
          </p:nvSpPr>
          <p:spPr>
            <a:xfrm>
              <a:off x="584350" y="4247825"/>
              <a:ext cx="447275" cy="687400"/>
            </a:xfrm>
            <a:custGeom>
              <a:avLst/>
              <a:gdLst/>
              <a:ahLst/>
              <a:cxnLst/>
              <a:rect l="l" t="t" r="r" b="b"/>
              <a:pathLst>
                <a:path w="17891" h="27496" extrusionOk="0">
                  <a:moveTo>
                    <a:pt x="9642" y="1"/>
                  </a:moveTo>
                  <a:lnTo>
                    <a:pt x="9642" y="477"/>
                  </a:lnTo>
                  <a:lnTo>
                    <a:pt x="8249" y="477"/>
                  </a:lnTo>
                  <a:lnTo>
                    <a:pt x="8249" y="917"/>
                  </a:lnTo>
                  <a:lnTo>
                    <a:pt x="8249" y="1834"/>
                  </a:lnTo>
                  <a:lnTo>
                    <a:pt x="8249" y="2310"/>
                  </a:lnTo>
                  <a:lnTo>
                    <a:pt x="7809" y="2750"/>
                  </a:lnTo>
                  <a:lnTo>
                    <a:pt x="7809" y="3227"/>
                  </a:lnTo>
                  <a:lnTo>
                    <a:pt x="7809" y="4143"/>
                  </a:lnTo>
                  <a:lnTo>
                    <a:pt x="7332" y="4583"/>
                  </a:lnTo>
                  <a:lnTo>
                    <a:pt x="6892" y="5060"/>
                  </a:lnTo>
                  <a:lnTo>
                    <a:pt x="7332" y="5976"/>
                  </a:lnTo>
                  <a:lnTo>
                    <a:pt x="6892" y="6893"/>
                  </a:lnTo>
                  <a:lnTo>
                    <a:pt x="6416" y="7333"/>
                  </a:lnTo>
                  <a:lnTo>
                    <a:pt x="6416" y="8249"/>
                  </a:lnTo>
                  <a:lnTo>
                    <a:pt x="5976" y="8726"/>
                  </a:lnTo>
                  <a:lnTo>
                    <a:pt x="5499" y="9642"/>
                  </a:lnTo>
                  <a:lnTo>
                    <a:pt x="5059" y="10082"/>
                  </a:lnTo>
                  <a:lnTo>
                    <a:pt x="4583" y="10559"/>
                  </a:lnTo>
                  <a:lnTo>
                    <a:pt x="4583" y="10999"/>
                  </a:lnTo>
                  <a:lnTo>
                    <a:pt x="4143" y="11915"/>
                  </a:lnTo>
                  <a:lnTo>
                    <a:pt x="3666" y="12832"/>
                  </a:lnTo>
                  <a:lnTo>
                    <a:pt x="2310" y="12832"/>
                  </a:lnTo>
                  <a:lnTo>
                    <a:pt x="1833" y="13308"/>
                  </a:lnTo>
                  <a:lnTo>
                    <a:pt x="1833" y="13748"/>
                  </a:lnTo>
                  <a:lnTo>
                    <a:pt x="1833" y="14225"/>
                  </a:lnTo>
                  <a:lnTo>
                    <a:pt x="1833" y="14665"/>
                  </a:lnTo>
                  <a:lnTo>
                    <a:pt x="1393" y="15581"/>
                  </a:lnTo>
                  <a:lnTo>
                    <a:pt x="917" y="16058"/>
                  </a:lnTo>
                  <a:lnTo>
                    <a:pt x="917" y="16498"/>
                  </a:lnTo>
                  <a:lnTo>
                    <a:pt x="917" y="16974"/>
                  </a:lnTo>
                  <a:lnTo>
                    <a:pt x="1833" y="16974"/>
                  </a:lnTo>
                  <a:lnTo>
                    <a:pt x="2310" y="17414"/>
                  </a:lnTo>
                  <a:lnTo>
                    <a:pt x="2750" y="17414"/>
                  </a:lnTo>
                  <a:lnTo>
                    <a:pt x="3226" y="18331"/>
                  </a:lnTo>
                  <a:lnTo>
                    <a:pt x="3226" y="18807"/>
                  </a:lnTo>
                  <a:lnTo>
                    <a:pt x="2750" y="19247"/>
                  </a:lnTo>
                  <a:lnTo>
                    <a:pt x="2310" y="19724"/>
                  </a:lnTo>
                  <a:lnTo>
                    <a:pt x="2310" y="20164"/>
                  </a:lnTo>
                  <a:lnTo>
                    <a:pt x="1833" y="20640"/>
                  </a:lnTo>
                  <a:lnTo>
                    <a:pt x="2310" y="21080"/>
                  </a:lnTo>
                  <a:lnTo>
                    <a:pt x="1833" y="22473"/>
                  </a:lnTo>
                  <a:lnTo>
                    <a:pt x="1833" y="22913"/>
                  </a:lnTo>
                  <a:lnTo>
                    <a:pt x="1393" y="22913"/>
                  </a:lnTo>
                  <a:lnTo>
                    <a:pt x="917" y="23390"/>
                  </a:lnTo>
                  <a:lnTo>
                    <a:pt x="917" y="23830"/>
                  </a:lnTo>
                  <a:lnTo>
                    <a:pt x="477" y="24746"/>
                  </a:lnTo>
                  <a:lnTo>
                    <a:pt x="0" y="25223"/>
                  </a:lnTo>
                  <a:lnTo>
                    <a:pt x="0" y="25663"/>
                  </a:lnTo>
                  <a:lnTo>
                    <a:pt x="917" y="25663"/>
                  </a:lnTo>
                  <a:lnTo>
                    <a:pt x="1393" y="25223"/>
                  </a:lnTo>
                  <a:lnTo>
                    <a:pt x="2310" y="25663"/>
                  </a:lnTo>
                  <a:lnTo>
                    <a:pt x="2310" y="26139"/>
                  </a:lnTo>
                  <a:lnTo>
                    <a:pt x="3226" y="26139"/>
                  </a:lnTo>
                  <a:lnTo>
                    <a:pt x="3666" y="26579"/>
                  </a:lnTo>
                  <a:lnTo>
                    <a:pt x="4583" y="27056"/>
                  </a:lnTo>
                  <a:lnTo>
                    <a:pt x="5059" y="27496"/>
                  </a:lnTo>
                  <a:lnTo>
                    <a:pt x="5499" y="27056"/>
                  </a:lnTo>
                  <a:lnTo>
                    <a:pt x="5499" y="27496"/>
                  </a:lnTo>
                  <a:lnTo>
                    <a:pt x="5976" y="27496"/>
                  </a:lnTo>
                  <a:lnTo>
                    <a:pt x="7332" y="27056"/>
                  </a:lnTo>
                  <a:lnTo>
                    <a:pt x="6892" y="25663"/>
                  </a:lnTo>
                  <a:lnTo>
                    <a:pt x="6892" y="24746"/>
                  </a:lnTo>
                  <a:lnTo>
                    <a:pt x="7332" y="24306"/>
                  </a:lnTo>
                  <a:lnTo>
                    <a:pt x="7332" y="23830"/>
                  </a:lnTo>
                  <a:lnTo>
                    <a:pt x="7809" y="23830"/>
                  </a:lnTo>
                  <a:lnTo>
                    <a:pt x="7809" y="23390"/>
                  </a:lnTo>
                  <a:lnTo>
                    <a:pt x="8725" y="23390"/>
                  </a:lnTo>
                  <a:lnTo>
                    <a:pt x="9165" y="22913"/>
                  </a:lnTo>
                  <a:lnTo>
                    <a:pt x="9642" y="22473"/>
                  </a:lnTo>
                  <a:lnTo>
                    <a:pt x="9642" y="21997"/>
                  </a:lnTo>
                  <a:lnTo>
                    <a:pt x="9642" y="21557"/>
                  </a:lnTo>
                  <a:lnTo>
                    <a:pt x="9165" y="21557"/>
                  </a:lnTo>
                  <a:lnTo>
                    <a:pt x="8725" y="21080"/>
                  </a:lnTo>
                  <a:lnTo>
                    <a:pt x="9165" y="20640"/>
                  </a:lnTo>
                  <a:lnTo>
                    <a:pt x="9165" y="20164"/>
                  </a:lnTo>
                  <a:lnTo>
                    <a:pt x="9642" y="19724"/>
                  </a:lnTo>
                  <a:lnTo>
                    <a:pt x="10082" y="19724"/>
                  </a:lnTo>
                  <a:lnTo>
                    <a:pt x="10082" y="19247"/>
                  </a:lnTo>
                  <a:lnTo>
                    <a:pt x="10558" y="18807"/>
                  </a:lnTo>
                  <a:lnTo>
                    <a:pt x="10998" y="18331"/>
                  </a:lnTo>
                  <a:lnTo>
                    <a:pt x="10998" y="17891"/>
                  </a:lnTo>
                  <a:lnTo>
                    <a:pt x="10998" y="17414"/>
                  </a:lnTo>
                  <a:lnTo>
                    <a:pt x="10558" y="16974"/>
                  </a:lnTo>
                  <a:lnTo>
                    <a:pt x="10558" y="16058"/>
                  </a:lnTo>
                  <a:lnTo>
                    <a:pt x="10082" y="15581"/>
                  </a:lnTo>
                  <a:lnTo>
                    <a:pt x="10082" y="15141"/>
                  </a:lnTo>
                  <a:lnTo>
                    <a:pt x="10082" y="14665"/>
                  </a:lnTo>
                  <a:lnTo>
                    <a:pt x="11475" y="15141"/>
                  </a:lnTo>
                  <a:lnTo>
                    <a:pt x="11915" y="15141"/>
                  </a:lnTo>
                  <a:lnTo>
                    <a:pt x="11915" y="14665"/>
                  </a:lnTo>
                  <a:lnTo>
                    <a:pt x="12391" y="14225"/>
                  </a:lnTo>
                  <a:lnTo>
                    <a:pt x="11915" y="13748"/>
                  </a:lnTo>
                  <a:lnTo>
                    <a:pt x="12831" y="12392"/>
                  </a:lnTo>
                  <a:lnTo>
                    <a:pt x="12831" y="11915"/>
                  </a:lnTo>
                  <a:lnTo>
                    <a:pt x="14224" y="11915"/>
                  </a:lnTo>
                  <a:lnTo>
                    <a:pt x="13748" y="11475"/>
                  </a:lnTo>
                  <a:lnTo>
                    <a:pt x="13748" y="10999"/>
                  </a:lnTo>
                  <a:lnTo>
                    <a:pt x="13748" y="10559"/>
                  </a:lnTo>
                  <a:lnTo>
                    <a:pt x="13748" y="10082"/>
                  </a:lnTo>
                  <a:lnTo>
                    <a:pt x="14224" y="9642"/>
                  </a:lnTo>
                  <a:lnTo>
                    <a:pt x="14224" y="9166"/>
                  </a:lnTo>
                  <a:lnTo>
                    <a:pt x="14664" y="8726"/>
                  </a:lnTo>
                  <a:lnTo>
                    <a:pt x="14664" y="8249"/>
                  </a:lnTo>
                  <a:lnTo>
                    <a:pt x="15141" y="7809"/>
                  </a:lnTo>
                  <a:lnTo>
                    <a:pt x="15141" y="7333"/>
                  </a:lnTo>
                  <a:lnTo>
                    <a:pt x="15581" y="7333"/>
                  </a:lnTo>
                  <a:lnTo>
                    <a:pt x="15581" y="6893"/>
                  </a:lnTo>
                  <a:lnTo>
                    <a:pt x="16497" y="6893"/>
                  </a:lnTo>
                  <a:lnTo>
                    <a:pt x="16497" y="6416"/>
                  </a:lnTo>
                  <a:lnTo>
                    <a:pt x="17414" y="6416"/>
                  </a:lnTo>
                  <a:lnTo>
                    <a:pt x="17414" y="5976"/>
                  </a:lnTo>
                  <a:lnTo>
                    <a:pt x="17890" y="5976"/>
                  </a:lnTo>
                  <a:lnTo>
                    <a:pt x="17890" y="5500"/>
                  </a:lnTo>
                  <a:lnTo>
                    <a:pt x="17414" y="5060"/>
                  </a:lnTo>
                  <a:lnTo>
                    <a:pt x="16974" y="5060"/>
                  </a:lnTo>
                  <a:lnTo>
                    <a:pt x="16974" y="4583"/>
                  </a:lnTo>
                  <a:lnTo>
                    <a:pt x="16974" y="4143"/>
                  </a:lnTo>
                  <a:lnTo>
                    <a:pt x="17414" y="3667"/>
                  </a:lnTo>
                  <a:lnTo>
                    <a:pt x="16974" y="2750"/>
                  </a:lnTo>
                  <a:lnTo>
                    <a:pt x="16497" y="3227"/>
                  </a:lnTo>
                  <a:lnTo>
                    <a:pt x="16057" y="3227"/>
                  </a:lnTo>
                  <a:lnTo>
                    <a:pt x="15581" y="2750"/>
                  </a:lnTo>
                  <a:lnTo>
                    <a:pt x="14664" y="2750"/>
                  </a:lnTo>
                  <a:lnTo>
                    <a:pt x="14664" y="3227"/>
                  </a:lnTo>
                  <a:lnTo>
                    <a:pt x="14224" y="2750"/>
                  </a:lnTo>
                  <a:lnTo>
                    <a:pt x="13748" y="2310"/>
                  </a:lnTo>
                  <a:lnTo>
                    <a:pt x="13308" y="2310"/>
                  </a:lnTo>
                  <a:lnTo>
                    <a:pt x="12831" y="1834"/>
                  </a:lnTo>
                  <a:lnTo>
                    <a:pt x="11475" y="1834"/>
                  </a:lnTo>
                  <a:lnTo>
                    <a:pt x="11475" y="1394"/>
                  </a:lnTo>
                  <a:lnTo>
                    <a:pt x="10998" y="917"/>
                  </a:lnTo>
                  <a:lnTo>
                    <a:pt x="10998" y="477"/>
                  </a:lnTo>
                  <a:lnTo>
                    <a:pt x="10558" y="477"/>
                  </a:lnTo>
                  <a:lnTo>
                    <a:pt x="9642"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3" name="Google Shape;2473;p42"/>
            <p:cNvSpPr/>
            <p:nvPr/>
          </p:nvSpPr>
          <p:spPr>
            <a:xfrm>
              <a:off x="1867450" y="4820650"/>
              <a:ext cx="114575" cy="68750"/>
            </a:xfrm>
            <a:custGeom>
              <a:avLst/>
              <a:gdLst/>
              <a:ahLst/>
              <a:cxnLst/>
              <a:rect l="l" t="t" r="r" b="b"/>
              <a:pathLst>
                <a:path w="4583" h="2750" extrusionOk="0">
                  <a:moveTo>
                    <a:pt x="2310" y="0"/>
                  </a:moveTo>
                  <a:lnTo>
                    <a:pt x="1833" y="477"/>
                  </a:lnTo>
                  <a:lnTo>
                    <a:pt x="2310" y="917"/>
                  </a:lnTo>
                  <a:lnTo>
                    <a:pt x="0" y="917"/>
                  </a:lnTo>
                  <a:lnTo>
                    <a:pt x="0" y="1393"/>
                  </a:lnTo>
                  <a:lnTo>
                    <a:pt x="1833" y="1393"/>
                  </a:lnTo>
                  <a:lnTo>
                    <a:pt x="2310" y="2310"/>
                  </a:lnTo>
                  <a:lnTo>
                    <a:pt x="2750" y="2310"/>
                  </a:lnTo>
                  <a:lnTo>
                    <a:pt x="2750" y="2750"/>
                  </a:lnTo>
                  <a:lnTo>
                    <a:pt x="3226" y="2750"/>
                  </a:lnTo>
                  <a:lnTo>
                    <a:pt x="3666" y="2310"/>
                  </a:lnTo>
                  <a:lnTo>
                    <a:pt x="3666" y="1833"/>
                  </a:lnTo>
                  <a:lnTo>
                    <a:pt x="4143" y="1833"/>
                  </a:lnTo>
                  <a:lnTo>
                    <a:pt x="4583" y="917"/>
                  </a:lnTo>
                  <a:lnTo>
                    <a:pt x="4143" y="1393"/>
                  </a:lnTo>
                  <a:lnTo>
                    <a:pt x="3666" y="1393"/>
                  </a:lnTo>
                  <a:lnTo>
                    <a:pt x="3226" y="917"/>
                  </a:lnTo>
                  <a:lnTo>
                    <a:pt x="3226" y="477"/>
                  </a:lnTo>
                  <a:lnTo>
                    <a:pt x="231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4" name="Google Shape;2474;p42"/>
            <p:cNvSpPr/>
            <p:nvPr/>
          </p:nvSpPr>
          <p:spPr>
            <a:xfrm>
              <a:off x="2027825" y="4809650"/>
              <a:ext cx="57775" cy="33925"/>
            </a:xfrm>
            <a:custGeom>
              <a:avLst/>
              <a:gdLst/>
              <a:ahLst/>
              <a:cxnLst/>
              <a:rect l="l" t="t" r="r" b="b"/>
              <a:pathLst>
                <a:path w="2311" h="1357" extrusionOk="0">
                  <a:moveTo>
                    <a:pt x="1" y="0"/>
                  </a:moveTo>
                  <a:lnTo>
                    <a:pt x="1" y="440"/>
                  </a:lnTo>
                  <a:lnTo>
                    <a:pt x="477" y="917"/>
                  </a:lnTo>
                  <a:lnTo>
                    <a:pt x="917" y="917"/>
                  </a:lnTo>
                  <a:lnTo>
                    <a:pt x="1834" y="1357"/>
                  </a:lnTo>
                  <a:lnTo>
                    <a:pt x="2310" y="1357"/>
                  </a:lnTo>
                  <a:lnTo>
                    <a:pt x="2310" y="917"/>
                  </a:lnTo>
                  <a:lnTo>
                    <a:pt x="1834" y="440"/>
                  </a:lnTo>
                  <a:lnTo>
                    <a:pt x="917" y="44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5" name="Google Shape;2475;p42"/>
            <p:cNvSpPr/>
            <p:nvPr/>
          </p:nvSpPr>
          <p:spPr>
            <a:xfrm>
              <a:off x="1718975" y="4901300"/>
              <a:ext cx="45850" cy="45850"/>
            </a:xfrm>
            <a:custGeom>
              <a:avLst/>
              <a:gdLst/>
              <a:ahLst/>
              <a:cxnLst/>
              <a:rect l="l" t="t" r="r" b="b"/>
              <a:pathLst>
                <a:path w="1834" h="1834" extrusionOk="0">
                  <a:moveTo>
                    <a:pt x="917" y="0"/>
                  </a:moveTo>
                  <a:lnTo>
                    <a:pt x="917" y="440"/>
                  </a:lnTo>
                  <a:lnTo>
                    <a:pt x="0" y="440"/>
                  </a:lnTo>
                  <a:lnTo>
                    <a:pt x="0" y="917"/>
                  </a:lnTo>
                  <a:lnTo>
                    <a:pt x="0" y="1833"/>
                  </a:lnTo>
                  <a:lnTo>
                    <a:pt x="917" y="917"/>
                  </a:lnTo>
                  <a:lnTo>
                    <a:pt x="1357" y="917"/>
                  </a:lnTo>
                  <a:lnTo>
                    <a:pt x="1357" y="440"/>
                  </a:lnTo>
                  <a:lnTo>
                    <a:pt x="183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6" name="Google Shape;2476;p42"/>
            <p:cNvSpPr/>
            <p:nvPr/>
          </p:nvSpPr>
          <p:spPr>
            <a:xfrm>
              <a:off x="1569575" y="3526525"/>
              <a:ext cx="11950" cy="11025"/>
            </a:xfrm>
            <a:custGeom>
              <a:avLst/>
              <a:gdLst/>
              <a:ahLst/>
              <a:cxnLst/>
              <a:rect l="l" t="t" r="r" b="b"/>
              <a:pathLst>
                <a:path w="478" h="441" extrusionOk="0">
                  <a:moveTo>
                    <a:pt x="477" y="1"/>
                  </a:move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7" name="Google Shape;2477;p42"/>
            <p:cNvSpPr/>
            <p:nvPr/>
          </p:nvSpPr>
          <p:spPr>
            <a:xfrm>
              <a:off x="2440250" y="4374300"/>
              <a:ext cx="11950" cy="11025"/>
            </a:xfrm>
            <a:custGeom>
              <a:avLst/>
              <a:gdLst/>
              <a:ahLst/>
              <a:cxnLst/>
              <a:rect l="l" t="t" r="r" b="b"/>
              <a:pathLst>
                <a:path w="478" h="441" extrusionOk="0">
                  <a:moveTo>
                    <a:pt x="477" y="1"/>
                  </a:moveTo>
                  <a:lnTo>
                    <a:pt x="1"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8" name="Google Shape;2478;p42"/>
            <p:cNvSpPr/>
            <p:nvPr/>
          </p:nvSpPr>
          <p:spPr>
            <a:xfrm>
              <a:off x="1398200" y="3343225"/>
              <a:ext cx="1179550" cy="1156675"/>
            </a:xfrm>
            <a:custGeom>
              <a:avLst/>
              <a:gdLst/>
              <a:ahLst/>
              <a:cxnLst/>
              <a:rect l="l" t="t" r="r" b="b"/>
              <a:pathLst>
                <a:path w="47182" h="46267" extrusionOk="0">
                  <a:moveTo>
                    <a:pt x="28412" y="1"/>
                  </a:moveTo>
                  <a:lnTo>
                    <a:pt x="27935" y="441"/>
                  </a:lnTo>
                  <a:lnTo>
                    <a:pt x="26579" y="441"/>
                  </a:lnTo>
                  <a:lnTo>
                    <a:pt x="26102" y="917"/>
                  </a:lnTo>
                  <a:lnTo>
                    <a:pt x="26102" y="1357"/>
                  </a:lnTo>
                  <a:lnTo>
                    <a:pt x="26102" y="1834"/>
                  </a:lnTo>
                  <a:lnTo>
                    <a:pt x="25662" y="2274"/>
                  </a:lnTo>
                  <a:lnTo>
                    <a:pt x="25662" y="2750"/>
                  </a:lnTo>
                  <a:lnTo>
                    <a:pt x="25662" y="3667"/>
                  </a:lnTo>
                  <a:lnTo>
                    <a:pt x="25662" y="4583"/>
                  </a:lnTo>
                  <a:lnTo>
                    <a:pt x="24746" y="4583"/>
                  </a:lnTo>
                  <a:lnTo>
                    <a:pt x="24269" y="5023"/>
                  </a:lnTo>
                  <a:lnTo>
                    <a:pt x="23829" y="5023"/>
                  </a:lnTo>
                  <a:lnTo>
                    <a:pt x="22913" y="5500"/>
                  </a:lnTo>
                  <a:lnTo>
                    <a:pt x="21996" y="5940"/>
                  </a:lnTo>
                  <a:lnTo>
                    <a:pt x="21080" y="5940"/>
                  </a:lnTo>
                  <a:lnTo>
                    <a:pt x="20163" y="6416"/>
                  </a:lnTo>
                  <a:lnTo>
                    <a:pt x="20163" y="6856"/>
                  </a:lnTo>
                  <a:lnTo>
                    <a:pt x="21520" y="6856"/>
                  </a:lnTo>
                  <a:lnTo>
                    <a:pt x="21996" y="7333"/>
                  </a:lnTo>
                  <a:lnTo>
                    <a:pt x="21520" y="7773"/>
                  </a:lnTo>
                  <a:lnTo>
                    <a:pt x="21520" y="8249"/>
                  </a:lnTo>
                  <a:lnTo>
                    <a:pt x="20603" y="7773"/>
                  </a:lnTo>
                  <a:lnTo>
                    <a:pt x="18770" y="7773"/>
                  </a:lnTo>
                  <a:lnTo>
                    <a:pt x="18770" y="7333"/>
                  </a:lnTo>
                  <a:lnTo>
                    <a:pt x="17414" y="7333"/>
                  </a:lnTo>
                  <a:lnTo>
                    <a:pt x="16497" y="6856"/>
                  </a:lnTo>
                  <a:lnTo>
                    <a:pt x="15581" y="6416"/>
                  </a:lnTo>
                  <a:lnTo>
                    <a:pt x="15581" y="6856"/>
                  </a:lnTo>
                  <a:lnTo>
                    <a:pt x="14664" y="6416"/>
                  </a:lnTo>
                  <a:lnTo>
                    <a:pt x="15104" y="5940"/>
                  </a:lnTo>
                  <a:lnTo>
                    <a:pt x="14664" y="5500"/>
                  </a:lnTo>
                  <a:lnTo>
                    <a:pt x="14664" y="5023"/>
                  </a:lnTo>
                  <a:lnTo>
                    <a:pt x="15104" y="4583"/>
                  </a:lnTo>
                  <a:lnTo>
                    <a:pt x="14188" y="4583"/>
                  </a:lnTo>
                  <a:lnTo>
                    <a:pt x="13271" y="4107"/>
                  </a:lnTo>
                  <a:lnTo>
                    <a:pt x="12831" y="4107"/>
                  </a:lnTo>
                  <a:lnTo>
                    <a:pt x="12831" y="4583"/>
                  </a:lnTo>
                  <a:lnTo>
                    <a:pt x="12355" y="5500"/>
                  </a:lnTo>
                  <a:lnTo>
                    <a:pt x="12355" y="6416"/>
                  </a:lnTo>
                  <a:lnTo>
                    <a:pt x="12355" y="6856"/>
                  </a:lnTo>
                  <a:lnTo>
                    <a:pt x="13271" y="7773"/>
                  </a:lnTo>
                  <a:lnTo>
                    <a:pt x="12831" y="8249"/>
                  </a:lnTo>
                  <a:lnTo>
                    <a:pt x="12831" y="8689"/>
                  </a:lnTo>
                  <a:lnTo>
                    <a:pt x="12831" y="9166"/>
                  </a:lnTo>
                  <a:lnTo>
                    <a:pt x="13271" y="9606"/>
                  </a:lnTo>
                  <a:lnTo>
                    <a:pt x="13271" y="10083"/>
                  </a:lnTo>
                  <a:lnTo>
                    <a:pt x="12355" y="10083"/>
                  </a:lnTo>
                  <a:lnTo>
                    <a:pt x="11915" y="9606"/>
                  </a:lnTo>
                  <a:lnTo>
                    <a:pt x="10998" y="9606"/>
                  </a:lnTo>
                  <a:lnTo>
                    <a:pt x="11438" y="9166"/>
                  </a:lnTo>
                  <a:lnTo>
                    <a:pt x="10522" y="9166"/>
                  </a:lnTo>
                  <a:lnTo>
                    <a:pt x="9165" y="9606"/>
                  </a:lnTo>
                  <a:lnTo>
                    <a:pt x="8689" y="9166"/>
                  </a:lnTo>
                  <a:lnTo>
                    <a:pt x="8689" y="9606"/>
                  </a:lnTo>
                  <a:lnTo>
                    <a:pt x="7772" y="9606"/>
                  </a:lnTo>
                  <a:lnTo>
                    <a:pt x="7772" y="9166"/>
                  </a:lnTo>
                  <a:lnTo>
                    <a:pt x="7772" y="8249"/>
                  </a:lnTo>
                  <a:lnTo>
                    <a:pt x="6856" y="8249"/>
                  </a:lnTo>
                  <a:lnTo>
                    <a:pt x="6856" y="7773"/>
                  </a:lnTo>
                  <a:lnTo>
                    <a:pt x="5939" y="7333"/>
                  </a:lnTo>
                  <a:lnTo>
                    <a:pt x="5499" y="7773"/>
                  </a:lnTo>
                  <a:lnTo>
                    <a:pt x="5499" y="8249"/>
                  </a:lnTo>
                  <a:lnTo>
                    <a:pt x="4583" y="8249"/>
                  </a:lnTo>
                  <a:lnTo>
                    <a:pt x="4106" y="7773"/>
                  </a:lnTo>
                  <a:lnTo>
                    <a:pt x="2750" y="7773"/>
                  </a:lnTo>
                  <a:lnTo>
                    <a:pt x="2273" y="7333"/>
                  </a:lnTo>
                  <a:lnTo>
                    <a:pt x="1833" y="8249"/>
                  </a:lnTo>
                  <a:lnTo>
                    <a:pt x="440" y="8249"/>
                  </a:lnTo>
                  <a:lnTo>
                    <a:pt x="440" y="8689"/>
                  </a:lnTo>
                  <a:lnTo>
                    <a:pt x="1833" y="8689"/>
                  </a:lnTo>
                  <a:lnTo>
                    <a:pt x="1833" y="9166"/>
                  </a:lnTo>
                  <a:lnTo>
                    <a:pt x="1833" y="9606"/>
                  </a:lnTo>
                  <a:lnTo>
                    <a:pt x="1357" y="9606"/>
                  </a:lnTo>
                  <a:lnTo>
                    <a:pt x="1357" y="10083"/>
                  </a:lnTo>
                  <a:lnTo>
                    <a:pt x="440" y="10083"/>
                  </a:lnTo>
                  <a:lnTo>
                    <a:pt x="0" y="10522"/>
                  </a:lnTo>
                  <a:lnTo>
                    <a:pt x="440" y="10522"/>
                  </a:lnTo>
                  <a:lnTo>
                    <a:pt x="917" y="10999"/>
                  </a:lnTo>
                  <a:lnTo>
                    <a:pt x="1833" y="11916"/>
                  </a:lnTo>
                  <a:lnTo>
                    <a:pt x="1833" y="11439"/>
                  </a:lnTo>
                  <a:lnTo>
                    <a:pt x="2750" y="11916"/>
                  </a:lnTo>
                  <a:lnTo>
                    <a:pt x="2750" y="11439"/>
                  </a:lnTo>
                  <a:lnTo>
                    <a:pt x="3190" y="11439"/>
                  </a:lnTo>
                  <a:lnTo>
                    <a:pt x="3190" y="11916"/>
                  </a:lnTo>
                  <a:lnTo>
                    <a:pt x="4106" y="12832"/>
                  </a:lnTo>
                  <a:lnTo>
                    <a:pt x="4583" y="12832"/>
                  </a:lnTo>
                  <a:lnTo>
                    <a:pt x="4583" y="13272"/>
                  </a:lnTo>
                  <a:lnTo>
                    <a:pt x="5023" y="13272"/>
                  </a:lnTo>
                  <a:lnTo>
                    <a:pt x="5023" y="13749"/>
                  </a:lnTo>
                  <a:lnTo>
                    <a:pt x="5023" y="14188"/>
                  </a:lnTo>
                  <a:lnTo>
                    <a:pt x="7332" y="14188"/>
                  </a:lnTo>
                  <a:lnTo>
                    <a:pt x="6856" y="14665"/>
                  </a:lnTo>
                  <a:lnTo>
                    <a:pt x="7332" y="14665"/>
                  </a:lnTo>
                  <a:lnTo>
                    <a:pt x="7772" y="15105"/>
                  </a:lnTo>
                  <a:lnTo>
                    <a:pt x="7332" y="16021"/>
                  </a:lnTo>
                  <a:lnTo>
                    <a:pt x="7772" y="16021"/>
                  </a:lnTo>
                  <a:lnTo>
                    <a:pt x="8249" y="16498"/>
                  </a:lnTo>
                  <a:lnTo>
                    <a:pt x="8249" y="16938"/>
                  </a:lnTo>
                  <a:lnTo>
                    <a:pt x="8689" y="16938"/>
                  </a:lnTo>
                  <a:lnTo>
                    <a:pt x="8689" y="17415"/>
                  </a:lnTo>
                  <a:lnTo>
                    <a:pt x="7772" y="18331"/>
                  </a:lnTo>
                  <a:lnTo>
                    <a:pt x="8249" y="18771"/>
                  </a:lnTo>
                  <a:lnTo>
                    <a:pt x="8689" y="19687"/>
                  </a:lnTo>
                  <a:lnTo>
                    <a:pt x="9165" y="19687"/>
                  </a:lnTo>
                  <a:lnTo>
                    <a:pt x="9165" y="20604"/>
                  </a:lnTo>
                  <a:lnTo>
                    <a:pt x="9605" y="21081"/>
                  </a:lnTo>
                  <a:lnTo>
                    <a:pt x="9605" y="21521"/>
                  </a:lnTo>
                  <a:lnTo>
                    <a:pt x="10522" y="21997"/>
                  </a:lnTo>
                  <a:lnTo>
                    <a:pt x="10998" y="21521"/>
                  </a:lnTo>
                  <a:lnTo>
                    <a:pt x="11438" y="21997"/>
                  </a:lnTo>
                  <a:lnTo>
                    <a:pt x="11438" y="22437"/>
                  </a:lnTo>
                  <a:lnTo>
                    <a:pt x="10998" y="22914"/>
                  </a:lnTo>
                  <a:lnTo>
                    <a:pt x="11438" y="22914"/>
                  </a:lnTo>
                  <a:lnTo>
                    <a:pt x="10998" y="23830"/>
                  </a:lnTo>
                  <a:lnTo>
                    <a:pt x="10998" y="24747"/>
                  </a:lnTo>
                  <a:lnTo>
                    <a:pt x="10998" y="25187"/>
                  </a:lnTo>
                  <a:lnTo>
                    <a:pt x="10522" y="25663"/>
                  </a:lnTo>
                  <a:lnTo>
                    <a:pt x="10522" y="26103"/>
                  </a:lnTo>
                  <a:lnTo>
                    <a:pt x="10998" y="26103"/>
                  </a:lnTo>
                  <a:lnTo>
                    <a:pt x="10998" y="26580"/>
                  </a:lnTo>
                  <a:lnTo>
                    <a:pt x="10998" y="27020"/>
                  </a:lnTo>
                  <a:lnTo>
                    <a:pt x="11438" y="27496"/>
                  </a:lnTo>
                  <a:lnTo>
                    <a:pt x="11438" y="27936"/>
                  </a:lnTo>
                  <a:lnTo>
                    <a:pt x="11915" y="28853"/>
                  </a:lnTo>
                  <a:lnTo>
                    <a:pt x="11915" y="29329"/>
                  </a:lnTo>
                  <a:lnTo>
                    <a:pt x="11438" y="28853"/>
                  </a:lnTo>
                  <a:lnTo>
                    <a:pt x="10998" y="28413"/>
                  </a:lnTo>
                  <a:lnTo>
                    <a:pt x="10998" y="27936"/>
                  </a:lnTo>
                  <a:lnTo>
                    <a:pt x="10522" y="27496"/>
                  </a:lnTo>
                  <a:lnTo>
                    <a:pt x="10522" y="27020"/>
                  </a:lnTo>
                  <a:lnTo>
                    <a:pt x="10082" y="26580"/>
                  </a:lnTo>
                  <a:lnTo>
                    <a:pt x="10082" y="26103"/>
                  </a:lnTo>
                  <a:lnTo>
                    <a:pt x="9605" y="26580"/>
                  </a:lnTo>
                  <a:lnTo>
                    <a:pt x="9605" y="27936"/>
                  </a:lnTo>
                  <a:lnTo>
                    <a:pt x="9605" y="28413"/>
                  </a:lnTo>
                  <a:lnTo>
                    <a:pt x="9165" y="29329"/>
                  </a:lnTo>
                  <a:lnTo>
                    <a:pt x="9165" y="30246"/>
                  </a:lnTo>
                  <a:lnTo>
                    <a:pt x="8689" y="30246"/>
                  </a:lnTo>
                  <a:lnTo>
                    <a:pt x="9605" y="30686"/>
                  </a:lnTo>
                  <a:lnTo>
                    <a:pt x="9605" y="31162"/>
                  </a:lnTo>
                  <a:lnTo>
                    <a:pt x="8249" y="31162"/>
                  </a:lnTo>
                  <a:lnTo>
                    <a:pt x="8249" y="31602"/>
                  </a:lnTo>
                  <a:lnTo>
                    <a:pt x="8689" y="32079"/>
                  </a:lnTo>
                  <a:lnTo>
                    <a:pt x="7772" y="32519"/>
                  </a:lnTo>
                  <a:lnTo>
                    <a:pt x="8249" y="32995"/>
                  </a:lnTo>
                  <a:lnTo>
                    <a:pt x="7772" y="32995"/>
                  </a:lnTo>
                  <a:lnTo>
                    <a:pt x="7772" y="34352"/>
                  </a:lnTo>
                  <a:lnTo>
                    <a:pt x="7332" y="34352"/>
                  </a:lnTo>
                  <a:lnTo>
                    <a:pt x="6856" y="34828"/>
                  </a:lnTo>
                  <a:lnTo>
                    <a:pt x="6856" y="35268"/>
                  </a:lnTo>
                  <a:lnTo>
                    <a:pt x="5939" y="36185"/>
                  </a:lnTo>
                  <a:lnTo>
                    <a:pt x="5023" y="37101"/>
                  </a:lnTo>
                  <a:lnTo>
                    <a:pt x="5023" y="37578"/>
                  </a:lnTo>
                  <a:lnTo>
                    <a:pt x="5499" y="37578"/>
                  </a:lnTo>
                  <a:lnTo>
                    <a:pt x="5939" y="38494"/>
                  </a:lnTo>
                  <a:lnTo>
                    <a:pt x="5939" y="38934"/>
                  </a:lnTo>
                  <a:lnTo>
                    <a:pt x="5939" y="39411"/>
                  </a:lnTo>
                  <a:lnTo>
                    <a:pt x="6416" y="39411"/>
                  </a:lnTo>
                  <a:lnTo>
                    <a:pt x="6856" y="38934"/>
                  </a:lnTo>
                  <a:lnTo>
                    <a:pt x="6856" y="39411"/>
                  </a:lnTo>
                  <a:lnTo>
                    <a:pt x="7772" y="39851"/>
                  </a:lnTo>
                  <a:lnTo>
                    <a:pt x="8689" y="39851"/>
                  </a:lnTo>
                  <a:lnTo>
                    <a:pt x="9165" y="40767"/>
                  </a:lnTo>
                  <a:lnTo>
                    <a:pt x="10082" y="40767"/>
                  </a:lnTo>
                  <a:lnTo>
                    <a:pt x="10522" y="41244"/>
                  </a:lnTo>
                  <a:lnTo>
                    <a:pt x="10998" y="41684"/>
                  </a:lnTo>
                  <a:lnTo>
                    <a:pt x="11438" y="42160"/>
                  </a:lnTo>
                  <a:lnTo>
                    <a:pt x="12355" y="42160"/>
                  </a:lnTo>
                  <a:lnTo>
                    <a:pt x="13271" y="42600"/>
                  </a:lnTo>
                  <a:lnTo>
                    <a:pt x="13748" y="42600"/>
                  </a:lnTo>
                  <a:lnTo>
                    <a:pt x="13748" y="43077"/>
                  </a:lnTo>
                  <a:lnTo>
                    <a:pt x="14664" y="43077"/>
                  </a:lnTo>
                  <a:lnTo>
                    <a:pt x="16021" y="42600"/>
                  </a:lnTo>
                  <a:lnTo>
                    <a:pt x="16497" y="43077"/>
                  </a:lnTo>
                  <a:lnTo>
                    <a:pt x="16937" y="43517"/>
                  </a:lnTo>
                  <a:lnTo>
                    <a:pt x="16937" y="44433"/>
                  </a:lnTo>
                  <a:lnTo>
                    <a:pt x="17414" y="44910"/>
                  </a:lnTo>
                  <a:lnTo>
                    <a:pt x="18330" y="44910"/>
                  </a:lnTo>
                  <a:lnTo>
                    <a:pt x="18330" y="44433"/>
                  </a:lnTo>
                  <a:lnTo>
                    <a:pt x="18770" y="44433"/>
                  </a:lnTo>
                  <a:lnTo>
                    <a:pt x="19247" y="43993"/>
                  </a:lnTo>
                  <a:lnTo>
                    <a:pt x="19687" y="43993"/>
                  </a:lnTo>
                  <a:lnTo>
                    <a:pt x="20163" y="44433"/>
                  </a:lnTo>
                  <a:lnTo>
                    <a:pt x="20163" y="45350"/>
                  </a:lnTo>
                  <a:lnTo>
                    <a:pt x="20163" y="45826"/>
                  </a:lnTo>
                  <a:lnTo>
                    <a:pt x="21080" y="45350"/>
                  </a:lnTo>
                  <a:lnTo>
                    <a:pt x="21996" y="45826"/>
                  </a:lnTo>
                  <a:lnTo>
                    <a:pt x="23353" y="45826"/>
                  </a:lnTo>
                  <a:lnTo>
                    <a:pt x="23829" y="46266"/>
                  </a:lnTo>
                  <a:lnTo>
                    <a:pt x="24269" y="45826"/>
                  </a:lnTo>
                  <a:lnTo>
                    <a:pt x="24269" y="45350"/>
                  </a:lnTo>
                  <a:lnTo>
                    <a:pt x="23829" y="45350"/>
                  </a:lnTo>
                  <a:lnTo>
                    <a:pt x="23829" y="44910"/>
                  </a:lnTo>
                  <a:lnTo>
                    <a:pt x="24269" y="44433"/>
                  </a:lnTo>
                  <a:lnTo>
                    <a:pt x="23829" y="43993"/>
                  </a:lnTo>
                  <a:lnTo>
                    <a:pt x="24269" y="43077"/>
                  </a:lnTo>
                  <a:lnTo>
                    <a:pt x="23829" y="42600"/>
                  </a:lnTo>
                  <a:lnTo>
                    <a:pt x="24269" y="41684"/>
                  </a:lnTo>
                  <a:lnTo>
                    <a:pt x="25186" y="41684"/>
                  </a:lnTo>
                  <a:lnTo>
                    <a:pt x="25662" y="41244"/>
                  </a:lnTo>
                  <a:lnTo>
                    <a:pt x="27019" y="41244"/>
                  </a:lnTo>
                  <a:lnTo>
                    <a:pt x="27495" y="40767"/>
                  </a:lnTo>
                  <a:lnTo>
                    <a:pt x="27935" y="40327"/>
                  </a:lnTo>
                  <a:lnTo>
                    <a:pt x="28412" y="40327"/>
                  </a:lnTo>
                  <a:lnTo>
                    <a:pt x="28852" y="40767"/>
                  </a:lnTo>
                  <a:lnTo>
                    <a:pt x="29328" y="41244"/>
                  </a:lnTo>
                  <a:lnTo>
                    <a:pt x="29768" y="40767"/>
                  </a:lnTo>
                  <a:lnTo>
                    <a:pt x="30685" y="40767"/>
                  </a:lnTo>
                  <a:lnTo>
                    <a:pt x="31161" y="41684"/>
                  </a:lnTo>
                  <a:lnTo>
                    <a:pt x="31601" y="41244"/>
                  </a:lnTo>
                  <a:lnTo>
                    <a:pt x="32078" y="41244"/>
                  </a:lnTo>
                  <a:lnTo>
                    <a:pt x="32518" y="40767"/>
                  </a:lnTo>
                  <a:lnTo>
                    <a:pt x="32994" y="40767"/>
                  </a:lnTo>
                  <a:lnTo>
                    <a:pt x="32994" y="41244"/>
                  </a:lnTo>
                  <a:lnTo>
                    <a:pt x="32994" y="41684"/>
                  </a:lnTo>
                  <a:lnTo>
                    <a:pt x="33911" y="41684"/>
                  </a:lnTo>
                  <a:lnTo>
                    <a:pt x="33911" y="42160"/>
                  </a:lnTo>
                  <a:lnTo>
                    <a:pt x="33911" y="42600"/>
                  </a:lnTo>
                  <a:lnTo>
                    <a:pt x="34351" y="42160"/>
                  </a:lnTo>
                  <a:lnTo>
                    <a:pt x="34827" y="42600"/>
                  </a:lnTo>
                  <a:lnTo>
                    <a:pt x="35267" y="43077"/>
                  </a:lnTo>
                  <a:lnTo>
                    <a:pt x="35744" y="43517"/>
                  </a:lnTo>
                  <a:lnTo>
                    <a:pt x="36184" y="43993"/>
                  </a:lnTo>
                  <a:lnTo>
                    <a:pt x="38493" y="43993"/>
                  </a:lnTo>
                  <a:lnTo>
                    <a:pt x="38933" y="43517"/>
                  </a:lnTo>
                  <a:lnTo>
                    <a:pt x="38933" y="42600"/>
                  </a:lnTo>
                  <a:lnTo>
                    <a:pt x="38933" y="42160"/>
                  </a:lnTo>
                  <a:lnTo>
                    <a:pt x="40326" y="42160"/>
                  </a:lnTo>
                  <a:lnTo>
                    <a:pt x="40326" y="41684"/>
                  </a:lnTo>
                  <a:lnTo>
                    <a:pt x="41243" y="41684"/>
                  </a:lnTo>
                  <a:lnTo>
                    <a:pt x="41243" y="42160"/>
                  </a:lnTo>
                  <a:lnTo>
                    <a:pt x="42159" y="41244"/>
                  </a:lnTo>
                  <a:lnTo>
                    <a:pt x="42599" y="40327"/>
                  </a:lnTo>
                  <a:lnTo>
                    <a:pt x="42599" y="39851"/>
                  </a:lnTo>
                  <a:lnTo>
                    <a:pt x="43076" y="39411"/>
                  </a:lnTo>
                  <a:lnTo>
                    <a:pt x="42599" y="38934"/>
                  </a:lnTo>
                  <a:lnTo>
                    <a:pt x="41683" y="38934"/>
                  </a:lnTo>
                  <a:lnTo>
                    <a:pt x="41243" y="39411"/>
                  </a:lnTo>
                  <a:lnTo>
                    <a:pt x="41243" y="38934"/>
                  </a:lnTo>
                  <a:lnTo>
                    <a:pt x="40766" y="38934"/>
                  </a:lnTo>
                  <a:lnTo>
                    <a:pt x="40326" y="38018"/>
                  </a:lnTo>
                  <a:lnTo>
                    <a:pt x="40326" y="37578"/>
                  </a:lnTo>
                  <a:lnTo>
                    <a:pt x="40326" y="36661"/>
                  </a:lnTo>
                  <a:lnTo>
                    <a:pt x="40326" y="36185"/>
                  </a:lnTo>
                  <a:lnTo>
                    <a:pt x="40766" y="35745"/>
                  </a:lnTo>
                  <a:lnTo>
                    <a:pt x="40766" y="35268"/>
                  </a:lnTo>
                  <a:lnTo>
                    <a:pt x="40766" y="34828"/>
                  </a:lnTo>
                  <a:lnTo>
                    <a:pt x="40326" y="34352"/>
                  </a:lnTo>
                  <a:lnTo>
                    <a:pt x="39850" y="34352"/>
                  </a:lnTo>
                  <a:lnTo>
                    <a:pt x="39410" y="33912"/>
                  </a:lnTo>
                  <a:lnTo>
                    <a:pt x="38933" y="33912"/>
                  </a:lnTo>
                  <a:lnTo>
                    <a:pt x="38933" y="33435"/>
                  </a:lnTo>
                  <a:lnTo>
                    <a:pt x="40766" y="33435"/>
                  </a:lnTo>
                  <a:lnTo>
                    <a:pt x="41243" y="32519"/>
                  </a:lnTo>
                  <a:lnTo>
                    <a:pt x="41683" y="32079"/>
                  </a:lnTo>
                  <a:lnTo>
                    <a:pt x="42159" y="31602"/>
                  </a:lnTo>
                  <a:lnTo>
                    <a:pt x="41243" y="31162"/>
                  </a:lnTo>
                  <a:lnTo>
                    <a:pt x="41243" y="30686"/>
                  </a:lnTo>
                  <a:lnTo>
                    <a:pt x="40766" y="30246"/>
                  </a:lnTo>
                  <a:lnTo>
                    <a:pt x="40766" y="29769"/>
                  </a:lnTo>
                  <a:lnTo>
                    <a:pt x="41243" y="29769"/>
                  </a:lnTo>
                  <a:lnTo>
                    <a:pt x="41243" y="29329"/>
                  </a:lnTo>
                  <a:lnTo>
                    <a:pt x="41243" y="28853"/>
                  </a:lnTo>
                  <a:lnTo>
                    <a:pt x="40766" y="28413"/>
                  </a:lnTo>
                  <a:lnTo>
                    <a:pt x="40766" y="27936"/>
                  </a:lnTo>
                  <a:lnTo>
                    <a:pt x="41243" y="27936"/>
                  </a:lnTo>
                  <a:lnTo>
                    <a:pt x="40766" y="27496"/>
                  </a:lnTo>
                  <a:lnTo>
                    <a:pt x="40766" y="27020"/>
                  </a:lnTo>
                  <a:lnTo>
                    <a:pt x="41683" y="27020"/>
                  </a:lnTo>
                  <a:lnTo>
                    <a:pt x="41683" y="26103"/>
                  </a:lnTo>
                  <a:lnTo>
                    <a:pt x="41243" y="25187"/>
                  </a:lnTo>
                  <a:lnTo>
                    <a:pt x="40766" y="25663"/>
                  </a:lnTo>
                  <a:lnTo>
                    <a:pt x="40766" y="26103"/>
                  </a:lnTo>
                  <a:lnTo>
                    <a:pt x="40326" y="26103"/>
                  </a:lnTo>
                  <a:lnTo>
                    <a:pt x="39850" y="27020"/>
                  </a:lnTo>
                  <a:lnTo>
                    <a:pt x="38933" y="27496"/>
                  </a:lnTo>
                  <a:lnTo>
                    <a:pt x="38017" y="26580"/>
                  </a:lnTo>
                  <a:lnTo>
                    <a:pt x="38493" y="25663"/>
                  </a:lnTo>
                  <a:lnTo>
                    <a:pt x="39410" y="24747"/>
                  </a:lnTo>
                  <a:lnTo>
                    <a:pt x="39410" y="24270"/>
                  </a:lnTo>
                  <a:lnTo>
                    <a:pt x="39850" y="23354"/>
                  </a:lnTo>
                  <a:lnTo>
                    <a:pt x="40766" y="23354"/>
                  </a:lnTo>
                  <a:lnTo>
                    <a:pt x="41683" y="22914"/>
                  </a:lnTo>
                  <a:lnTo>
                    <a:pt x="42159" y="21997"/>
                  </a:lnTo>
                  <a:lnTo>
                    <a:pt x="42159" y="21521"/>
                  </a:lnTo>
                  <a:lnTo>
                    <a:pt x="42599" y="21081"/>
                  </a:lnTo>
                  <a:lnTo>
                    <a:pt x="43516" y="21521"/>
                  </a:lnTo>
                  <a:lnTo>
                    <a:pt x="43992" y="21521"/>
                  </a:lnTo>
                  <a:lnTo>
                    <a:pt x="44432" y="20604"/>
                  </a:lnTo>
                  <a:lnTo>
                    <a:pt x="44909" y="21081"/>
                  </a:lnTo>
                  <a:lnTo>
                    <a:pt x="44909" y="20604"/>
                  </a:lnTo>
                  <a:lnTo>
                    <a:pt x="44909" y="20164"/>
                  </a:lnTo>
                  <a:lnTo>
                    <a:pt x="44909" y="19687"/>
                  </a:lnTo>
                  <a:lnTo>
                    <a:pt x="45349" y="19248"/>
                  </a:lnTo>
                  <a:lnTo>
                    <a:pt x="44909" y="18771"/>
                  </a:lnTo>
                  <a:lnTo>
                    <a:pt x="44909" y="17854"/>
                  </a:lnTo>
                  <a:lnTo>
                    <a:pt x="44909" y="17415"/>
                  </a:lnTo>
                  <a:lnTo>
                    <a:pt x="45349" y="16498"/>
                  </a:lnTo>
                  <a:lnTo>
                    <a:pt x="45349" y="16021"/>
                  </a:lnTo>
                  <a:lnTo>
                    <a:pt x="45825" y="15105"/>
                  </a:lnTo>
                  <a:lnTo>
                    <a:pt x="46265" y="14665"/>
                  </a:lnTo>
                  <a:lnTo>
                    <a:pt x="47182" y="13749"/>
                  </a:lnTo>
                  <a:lnTo>
                    <a:pt x="46742" y="13272"/>
                  </a:lnTo>
                  <a:lnTo>
                    <a:pt x="45825" y="13272"/>
                  </a:lnTo>
                  <a:lnTo>
                    <a:pt x="45349" y="12832"/>
                  </a:lnTo>
                  <a:lnTo>
                    <a:pt x="44432" y="12832"/>
                  </a:lnTo>
                  <a:lnTo>
                    <a:pt x="43076" y="12355"/>
                  </a:lnTo>
                  <a:lnTo>
                    <a:pt x="42599" y="11916"/>
                  </a:lnTo>
                  <a:lnTo>
                    <a:pt x="42159" y="10999"/>
                  </a:lnTo>
                  <a:lnTo>
                    <a:pt x="41683" y="10522"/>
                  </a:lnTo>
                  <a:lnTo>
                    <a:pt x="41683" y="10083"/>
                  </a:lnTo>
                  <a:lnTo>
                    <a:pt x="40326" y="10083"/>
                  </a:lnTo>
                  <a:lnTo>
                    <a:pt x="39850" y="9606"/>
                  </a:lnTo>
                  <a:lnTo>
                    <a:pt x="39410" y="10083"/>
                  </a:lnTo>
                  <a:lnTo>
                    <a:pt x="38933" y="10083"/>
                  </a:lnTo>
                  <a:lnTo>
                    <a:pt x="38493" y="10522"/>
                  </a:lnTo>
                  <a:lnTo>
                    <a:pt x="38493" y="10083"/>
                  </a:lnTo>
                  <a:lnTo>
                    <a:pt x="38017" y="9606"/>
                  </a:lnTo>
                  <a:lnTo>
                    <a:pt x="37577" y="9166"/>
                  </a:lnTo>
                  <a:lnTo>
                    <a:pt x="37100" y="9166"/>
                  </a:lnTo>
                  <a:lnTo>
                    <a:pt x="37100" y="8689"/>
                  </a:lnTo>
                  <a:lnTo>
                    <a:pt x="36660" y="8249"/>
                  </a:lnTo>
                  <a:lnTo>
                    <a:pt x="36660" y="7773"/>
                  </a:lnTo>
                  <a:lnTo>
                    <a:pt x="35744" y="7333"/>
                  </a:lnTo>
                  <a:lnTo>
                    <a:pt x="35744" y="6856"/>
                  </a:lnTo>
                  <a:lnTo>
                    <a:pt x="35267" y="6856"/>
                  </a:lnTo>
                  <a:lnTo>
                    <a:pt x="35267" y="7333"/>
                  </a:lnTo>
                  <a:lnTo>
                    <a:pt x="34351" y="7333"/>
                  </a:lnTo>
                  <a:lnTo>
                    <a:pt x="33911" y="6856"/>
                  </a:lnTo>
                  <a:lnTo>
                    <a:pt x="34351" y="6416"/>
                  </a:lnTo>
                  <a:lnTo>
                    <a:pt x="34351" y="5500"/>
                  </a:lnTo>
                  <a:lnTo>
                    <a:pt x="34351" y="5023"/>
                  </a:lnTo>
                  <a:lnTo>
                    <a:pt x="32994" y="5023"/>
                  </a:lnTo>
                  <a:lnTo>
                    <a:pt x="32078" y="4107"/>
                  </a:lnTo>
                  <a:lnTo>
                    <a:pt x="32078" y="3667"/>
                  </a:lnTo>
                  <a:lnTo>
                    <a:pt x="31161" y="3667"/>
                  </a:lnTo>
                  <a:lnTo>
                    <a:pt x="31161" y="3190"/>
                  </a:lnTo>
                  <a:lnTo>
                    <a:pt x="31161" y="2750"/>
                  </a:lnTo>
                  <a:lnTo>
                    <a:pt x="30245" y="2750"/>
                  </a:lnTo>
                  <a:lnTo>
                    <a:pt x="30245" y="2274"/>
                  </a:lnTo>
                  <a:lnTo>
                    <a:pt x="29768" y="1834"/>
                  </a:lnTo>
                  <a:lnTo>
                    <a:pt x="29768" y="1357"/>
                  </a:lnTo>
                  <a:lnTo>
                    <a:pt x="29328" y="917"/>
                  </a:lnTo>
                  <a:lnTo>
                    <a:pt x="29328" y="441"/>
                  </a:lnTo>
                  <a:lnTo>
                    <a:pt x="29328"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79" name="Google Shape;2479;p42"/>
            <p:cNvSpPr/>
            <p:nvPr/>
          </p:nvSpPr>
          <p:spPr>
            <a:xfrm>
              <a:off x="1581500" y="1029050"/>
              <a:ext cx="25" cy="11025"/>
            </a:xfrm>
            <a:custGeom>
              <a:avLst/>
              <a:gdLst/>
              <a:ahLst/>
              <a:cxnLst/>
              <a:rect l="l" t="t" r="r" b="b"/>
              <a:pathLst>
                <a:path w="1" h="441" extrusionOk="0">
                  <a:moveTo>
                    <a:pt x="0" y="1"/>
                  </a:moveTo>
                  <a:lnTo>
                    <a:pt x="0" y="44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0" name="Google Shape;2480;p42"/>
            <p:cNvSpPr/>
            <p:nvPr/>
          </p:nvSpPr>
          <p:spPr>
            <a:xfrm>
              <a:off x="1042600" y="868675"/>
              <a:ext cx="572825" cy="481175"/>
            </a:xfrm>
            <a:custGeom>
              <a:avLst/>
              <a:gdLst/>
              <a:ahLst/>
              <a:cxnLst/>
              <a:rect l="l" t="t" r="r" b="b"/>
              <a:pathLst>
                <a:path w="22913" h="19247" extrusionOk="0">
                  <a:moveTo>
                    <a:pt x="6892" y="0"/>
                  </a:moveTo>
                  <a:lnTo>
                    <a:pt x="7332" y="440"/>
                  </a:lnTo>
                  <a:lnTo>
                    <a:pt x="8249" y="1357"/>
                  </a:lnTo>
                  <a:lnTo>
                    <a:pt x="7809" y="1357"/>
                  </a:lnTo>
                  <a:lnTo>
                    <a:pt x="7809" y="1833"/>
                  </a:lnTo>
                  <a:lnTo>
                    <a:pt x="7809" y="2273"/>
                  </a:lnTo>
                  <a:lnTo>
                    <a:pt x="7809" y="2750"/>
                  </a:lnTo>
                  <a:lnTo>
                    <a:pt x="7332" y="3666"/>
                  </a:lnTo>
                  <a:lnTo>
                    <a:pt x="6892" y="3190"/>
                  </a:lnTo>
                  <a:lnTo>
                    <a:pt x="6892" y="2273"/>
                  </a:lnTo>
                  <a:lnTo>
                    <a:pt x="5976" y="2750"/>
                  </a:lnTo>
                  <a:lnTo>
                    <a:pt x="5976" y="1833"/>
                  </a:lnTo>
                  <a:lnTo>
                    <a:pt x="5976" y="917"/>
                  </a:lnTo>
                  <a:lnTo>
                    <a:pt x="5499" y="917"/>
                  </a:lnTo>
                  <a:lnTo>
                    <a:pt x="5059" y="440"/>
                  </a:lnTo>
                  <a:lnTo>
                    <a:pt x="5059" y="2273"/>
                  </a:lnTo>
                  <a:lnTo>
                    <a:pt x="4143" y="1833"/>
                  </a:lnTo>
                  <a:lnTo>
                    <a:pt x="4583" y="2273"/>
                  </a:lnTo>
                  <a:lnTo>
                    <a:pt x="5059" y="2750"/>
                  </a:lnTo>
                  <a:lnTo>
                    <a:pt x="4143" y="3190"/>
                  </a:lnTo>
                  <a:lnTo>
                    <a:pt x="3666" y="3190"/>
                  </a:lnTo>
                  <a:lnTo>
                    <a:pt x="3666" y="2750"/>
                  </a:lnTo>
                  <a:lnTo>
                    <a:pt x="3666" y="2273"/>
                  </a:lnTo>
                  <a:lnTo>
                    <a:pt x="3226" y="1833"/>
                  </a:lnTo>
                  <a:lnTo>
                    <a:pt x="3226" y="2273"/>
                  </a:lnTo>
                  <a:lnTo>
                    <a:pt x="3226" y="2750"/>
                  </a:lnTo>
                  <a:lnTo>
                    <a:pt x="2750" y="2750"/>
                  </a:lnTo>
                  <a:lnTo>
                    <a:pt x="2750" y="2273"/>
                  </a:lnTo>
                  <a:lnTo>
                    <a:pt x="2310" y="2750"/>
                  </a:lnTo>
                  <a:lnTo>
                    <a:pt x="2310" y="3190"/>
                  </a:lnTo>
                  <a:lnTo>
                    <a:pt x="3226" y="3190"/>
                  </a:lnTo>
                  <a:lnTo>
                    <a:pt x="3666" y="3666"/>
                  </a:lnTo>
                  <a:lnTo>
                    <a:pt x="4583" y="3666"/>
                  </a:lnTo>
                  <a:lnTo>
                    <a:pt x="5499" y="4106"/>
                  </a:lnTo>
                  <a:lnTo>
                    <a:pt x="5976" y="4583"/>
                  </a:lnTo>
                  <a:lnTo>
                    <a:pt x="5976" y="5023"/>
                  </a:lnTo>
                  <a:lnTo>
                    <a:pt x="6892" y="5023"/>
                  </a:lnTo>
                  <a:lnTo>
                    <a:pt x="6892" y="5939"/>
                  </a:lnTo>
                  <a:lnTo>
                    <a:pt x="6416" y="5939"/>
                  </a:lnTo>
                  <a:lnTo>
                    <a:pt x="5499" y="5499"/>
                  </a:lnTo>
                  <a:lnTo>
                    <a:pt x="4583" y="5499"/>
                  </a:lnTo>
                  <a:lnTo>
                    <a:pt x="5059" y="5939"/>
                  </a:lnTo>
                  <a:lnTo>
                    <a:pt x="5499" y="6416"/>
                  </a:lnTo>
                  <a:lnTo>
                    <a:pt x="5976" y="6856"/>
                  </a:lnTo>
                  <a:lnTo>
                    <a:pt x="5499" y="7332"/>
                  </a:lnTo>
                  <a:lnTo>
                    <a:pt x="5059" y="7772"/>
                  </a:lnTo>
                  <a:lnTo>
                    <a:pt x="4583" y="7332"/>
                  </a:lnTo>
                  <a:lnTo>
                    <a:pt x="4143" y="6856"/>
                  </a:lnTo>
                  <a:lnTo>
                    <a:pt x="3666" y="6856"/>
                  </a:lnTo>
                  <a:lnTo>
                    <a:pt x="2310" y="6416"/>
                  </a:lnTo>
                  <a:lnTo>
                    <a:pt x="1393" y="5939"/>
                  </a:lnTo>
                  <a:lnTo>
                    <a:pt x="477" y="6416"/>
                  </a:lnTo>
                  <a:lnTo>
                    <a:pt x="477" y="6856"/>
                  </a:lnTo>
                  <a:lnTo>
                    <a:pt x="2750" y="6856"/>
                  </a:lnTo>
                  <a:lnTo>
                    <a:pt x="3226" y="7332"/>
                  </a:lnTo>
                  <a:lnTo>
                    <a:pt x="3226" y="7772"/>
                  </a:lnTo>
                  <a:lnTo>
                    <a:pt x="3666" y="7772"/>
                  </a:lnTo>
                  <a:lnTo>
                    <a:pt x="3666" y="8249"/>
                  </a:lnTo>
                  <a:lnTo>
                    <a:pt x="3666" y="8689"/>
                  </a:lnTo>
                  <a:lnTo>
                    <a:pt x="3226" y="9165"/>
                  </a:lnTo>
                  <a:lnTo>
                    <a:pt x="3226" y="10082"/>
                  </a:lnTo>
                  <a:lnTo>
                    <a:pt x="3666" y="9605"/>
                  </a:lnTo>
                  <a:lnTo>
                    <a:pt x="3666" y="10082"/>
                  </a:lnTo>
                  <a:lnTo>
                    <a:pt x="3226" y="10522"/>
                  </a:lnTo>
                  <a:lnTo>
                    <a:pt x="2750" y="10998"/>
                  </a:lnTo>
                  <a:lnTo>
                    <a:pt x="2310" y="11438"/>
                  </a:lnTo>
                  <a:lnTo>
                    <a:pt x="1393" y="11438"/>
                  </a:lnTo>
                  <a:lnTo>
                    <a:pt x="917" y="11915"/>
                  </a:lnTo>
                  <a:lnTo>
                    <a:pt x="477" y="11438"/>
                  </a:lnTo>
                  <a:lnTo>
                    <a:pt x="0" y="12355"/>
                  </a:lnTo>
                  <a:lnTo>
                    <a:pt x="477" y="12831"/>
                  </a:lnTo>
                  <a:lnTo>
                    <a:pt x="917" y="12831"/>
                  </a:lnTo>
                  <a:lnTo>
                    <a:pt x="1393" y="13271"/>
                  </a:lnTo>
                  <a:lnTo>
                    <a:pt x="1833" y="13748"/>
                  </a:lnTo>
                  <a:lnTo>
                    <a:pt x="2750" y="14188"/>
                  </a:lnTo>
                  <a:lnTo>
                    <a:pt x="3666" y="14188"/>
                  </a:lnTo>
                  <a:lnTo>
                    <a:pt x="3666" y="14664"/>
                  </a:lnTo>
                  <a:lnTo>
                    <a:pt x="3666" y="15104"/>
                  </a:lnTo>
                  <a:lnTo>
                    <a:pt x="3666" y="15581"/>
                  </a:lnTo>
                  <a:lnTo>
                    <a:pt x="3666" y="16021"/>
                  </a:lnTo>
                  <a:lnTo>
                    <a:pt x="4143" y="16497"/>
                  </a:lnTo>
                  <a:lnTo>
                    <a:pt x="5059" y="17414"/>
                  </a:lnTo>
                  <a:lnTo>
                    <a:pt x="6416" y="17414"/>
                  </a:lnTo>
                  <a:lnTo>
                    <a:pt x="6416" y="17854"/>
                  </a:lnTo>
                  <a:lnTo>
                    <a:pt x="6416" y="18330"/>
                  </a:lnTo>
                  <a:lnTo>
                    <a:pt x="7332" y="18770"/>
                  </a:lnTo>
                  <a:lnTo>
                    <a:pt x="7809" y="19247"/>
                  </a:lnTo>
                  <a:lnTo>
                    <a:pt x="7809" y="18770"/>
                  </a:lnTo>
                  <a:lnTo>
                    <a:pt x="8249" y="18330"/>
                  </a:lnTo>
                  <a:lnTo>
                    <a:pt x="8249" y="18770"/>
                  </a:lnTo>
                  <a:lnTo>
                    <a:pt x="8725" y="18770"/>
                  </a:lnTo>
                  <a:lnTo>
                    <a:pt x="9642" y="17854"/>
                  </a:lnTo>
                  <a:lnTo>
                    <a:pt x="10082" y="17854"/>
                  </a:lnTo>
                  <a:lnTo>
                    <a:pt x="11475" y="18330"/>
                  </a:lnTo>
                  <a:lnTo>
                    <a:pt x="11915" y="17854"/>
                  </a:lnTo>
                  <a:lnTo>
                    <a:pt x="12391" y="18330"/>
                  </a:lnTo>
                  <a:lnTo>
                    <a:pt x="13308" y="18330"/>
                  </a:lnTo>
                  <a:lnTo>
                    <a:pt x="13308" y="18770"/>
                  </a:lnTo>
                  <a:lnTo>
                    <a:pt x="14224" y="18330"/>
                  </a:lnTo>
                  <a:lnTo>
                    <a:pt x="14664" y="17854"/>
                  </a:lnTo>
                  <a:lnTo>
                    <a:pt x="15581" y="18330"/>
                  </a:lnTo>
                  <a:lnTo>
                    <a:pt x="16057" y="18330"/>
                  </a:lnTo>
                  <a:lnTo>
                    <a:pt x="16497" y="17414"/>
                  </a:lnTo>
                  <a:lnTo>
                    <a:pt x="16974" y="17854"/>
                  </a:lnTo>
                  <a:lnTo>
                    <a:pt x="17414" y="18330"/>
                  </a:lnTo>
                  <a:lnTo>
                    <a:pt x="17890" y="17854"/>
                  </a:lnTo>
                  <a:lnTo>
                    <a:pt x="18330" y="17854"/>
                  </a:lnTo>
                  <a:lnTo>
                    <a:pt x="19247" y="17414"/>
                  </a:lnTo>
                  <a:lnTo>
                    <a:pt x="19723" y="16497"/>
                  </a:lnTo>
                  <a:lnTo>
                    <a:pt x="20163" y="16937"/>
                  </a:lnTo>
                  <a:lnTo>
                    <a:pt x="21556" y="16937"/>
                  </a:lnTo>
                  <a:lnTo>
                    <a:pt x="21556" y="15581"/>
                  </a:lnTo>
                  <a:lnTo>
                    <a:pt x="21996" y="15104"/>
                  </a:lnTo>
                  <a:lnTo>
                    <a:pt x="22473" y="15104"/>
                  </a:lnTo>
                  <a:lnTo>
                    <a:pt x="22473" y="14664"/>
                  </a:lnTo>
                  <a:lnTo>
                    <a:pt x="22473" y="14188"/>
                  </a:lnTo>
                  <a:lnTo>
                    <a:pt x="22913" y="13748"/>
                  </a:lnTo>
                  <a:lnTo>
                    <a:pt x="22913" y="13271"/>
                  </a:lnTo>
                  <a:lnTo>
                    <a:pt x="22473" y="12831"/>
                  </a:lnTo>
                  <a:lnTo>
                    <a:pt x="21996" y="12355"/>
                  </a:lnTo>
                  <a:lnTo>
                    <a:pt x="21996" y="11915"/>
                  </a:lnTo>
                  <a:lnTo>
                    <a:pt x="21080" y="11915"/>
                  </a:lnTo>
                  <a:lnTo>
                    <a:pt x="21080" y="11438"/>
                  </a:lnTo>
                  <a:lnTo>
                    <a:pt x="21556" y="10998"/>
                  </a:lnTo>
                  <a:lnTo>
                    <a:pt x="21996" y="11438"/>
                  </a:lnTo>
                  <a:lnTo>
                    <a:pt x="21996" y="10998"/>
                  </a:lnTo>
                  <a:lnTo>
                    <a:pt x="21556" y="10522"/>
                  </a:lnTo>
                  <a:lnTo>
                    <a:pt x="21556" y="10082"/>
                  </a:lnTo>
                  <a:lnTo>
                    <a:pt x="21556" y="9165"/>
                  </a:lnTo>
                  <a:lnTo>
                    <a:pt x="22473" y="8689"/>
                  </a:lnTo>
                  <a:lnTo>
                    <a:pt x="22473" y="8249"/>
                  </a:lnTo>
                  <a:lnTo>
                    <a:pt x="21996" y="8689"/>
                  </a:lnTo>
                  <a:lnTo>
                    <a:pt x="21080" y="8689"/>
                  </a:lnTo>
                  <a:lnTo>
                    <a:pt x="21080" y="8249"/>
                  </a:lnTo>
                  <a:lnTo>
                    <a:pt x="21080" y="7772"/>
                  </a:lnTo>
                  <a:lnTo>
                    <a:pt x="21556" y="7332"/>
                  </a:lnTo>
                  <a:lnTo>
                    <a:pt x="21556" y="6856"/>
                  </a:lnTo>
                  <a:lnTo>
                    <a:pt x="20163" y="6416"/>
                  </a:lnTo>
                  <a:lnTo>
                    <a:pt x="20163" y="6856"/>
                  </a:lnTo>
                  <a:lnTo>
                    <a:pt x="19723" y="7332"/>
                  </a:lnTo>
                  <a:lnTo>
                    <a:pt x="19247" y="8249"/>
                  </a:lnTo>
                  <a:lnTo>
                    <a:pt x="18807" y="8249"/>
                  </a:lnTo>
                  <a:lnTo>
                    <a:pt x="18330" y="7772"/>
                  </a:lnTo>
                  <a:lnTo>
                    <a:pt x="18330" y="7332"/>
                  </a:lnTo>
                  <a:lnTo>
                    <a:pt x="17414" y="7772"/>
                  </a:lnTo>
                  <a:lnTo>
                    <a:pt x="16497" y="8249"/>
                  </a:lnTo>
                  <a:lnTo>
                    <a:pt x="16057" y="8249"/>
                  </a:lnTo>
                  <a:lnTo>
                    <a:pt x="16497" y="6856"/>
                  </a:lnTo>
                  <a:lnTo>
                    <a:pt x="16057" y="6416"/>
                  </a:lnTo>
                  <a:lnTo>
                    <a:pt x="16057" y="6856"/>
                  </a:lnTo>
                  <a:lnTo>
                    <a:pt x="15581" y="7772"/>
                  </a:lnTo>
                  <a:lnTo>
                    <a:pt x="15581" y="8249"/>
                  </a:lnTo>
                  <a:lnTo>
                    <a:pt x="15141" y="8689"/>
                  </a:lnTo>
                  <a:lnTo>
                    <a:pt x="14664" y="8249"/>
                  </a:lnTo>
                  <a:lnTo>
                    <a:pt x="14224" y="7332"/>
                  </a:lnTo>
                  <a:lnTo>
                    <a:pt x="15141" y="6856"/>
                  </a:lnTo>
                  <a:lnTo>
                    <a:pt x="14664" y="5939"/>
                  </a:lnTo>
                  <a:lnTo>
                    <a:pt x="14224" y="5499"/>
                  </a:lnTo>
                  <a:lnTo>
                    <a:pt x="13748" y="5939"/>
                  </a:lnTo>
                  <a:lnTo>
                    <a:pt x="13308" y="5499"/>
                  </a:lnTo>
                  <a:lnTo>
                    <a:pt x="13308" y="5939"/>
                  </a:lnTo>
                  <a:lnTo>
                    <a:pt x="12831" y="6416"/>
                  </a:lnTo>
                  <a:lnTo>
                    <a:pt x="12391" y="6856"/>
                  </a:lnTo>
                  <a:lnTo>
                    <a:pt x="11915" y="6856"/>
                  </a:lnTo>
                  <a:lnTo>
                    <a:pt x="11915" y="6416"/>
                  </a:lnTo>
                  <a:lnTo>
                    <a:pt x="11915" y="5939"/>
                  </a:lnTo>
                  <a:lnTo>
                    <a:pt x="11915" y="5023"/>
                  </a:lnTo>
                  <a:lnTo>
                    <a:pt x="11475" y="4583"/>
                  </a:lnTo>
                  <a:lnTo>
                    <a:pt x="10998" y="5499"/>
                  </a:lnTo>
                  <a:lnTo>
                    <a:pt x="10558" y="6856"/>
                  </a:lnTo>
                  <a:lnTo>
                    <a:pt x="10082" y="6856"/>
                  </a:lnTo>
                  <a:lnTo>
                    <a:pt x="10082" y="6416"/>
                  </a:lnTo>
                  <a:lnTo>
                    <a:pt x="8725" y="6416"/>
                  </a:lnTo>
                  <a:lnTo>
                    <a:pt x="8249" y="7772"/>
                  </a:lnTo>
                  <a:lnTo>
                    <a:pt x="8249" y="7332"/>
                  </a:lnTo>
                  <a:lnTo>
                    <a:pt x="7332" y="7332"/>
                  </a:lnTo>
                  <a:lnTo>
                    <a:pt x="7332" y="6856"/>
                  </a:lnTo>
                  <a:lnTo>
                    <a:pt x="7809" y="6416"/>
                  </a:lnTo>
                  <a:lnTo>
                    <a:pt x="7809" y="5939"/>
                  </a:lnTo>
                  <a:lnTo>
                    <a:pt x="7809" y="5499"/>
                  </a:lnTo>
                  <a:lnTo>
                    <a:pt x="7809" y="4583"/>
                  </a:lnTo>
                  <a:lnTo>
                    <a:pt x="8249" y="4583"/>
                  </a:lnTo>
                  <a:lnTo>
                    <a:pt x="8725" y="4106"/>
                  </a:lnTo>
                  <a:lnTo>
                    <a:pt x="9165" y="3190"/>
                  </a:lnTo>
                  <a:lnTo>
                    <a:pt x="8725" y="3190"/>
                  </a:lnTo>
                  <a:lnTo>
                    <a:pt x="8725" y="2750"/>
                  </a:lnTo>
                  <a:lnTo>
                    <a:pt x="9165" y="2273"/>
                  </a:lnTo>
                  <a:lnTo>
                    <a:pt x="9165" y="1833"/>
                  </a:lnTo>
                  <a:lnTo>
                    <a:pt x="9165" y="917"/>
                  </a:lnTo>
                  <a:lnTo>
                    <a:pt x="7809"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1" name="Google Shape;2481;p42"/>
            <p:cNvSpPr/>
            <p:nvPr/>
          </p:nvSpPr>
          <p:spPr>
            <a:xfrm>
              <a:off x="1088425" y="2610025"/>
              <a:ext cx="435350" cy="458275"/>
            </a:xfrm>
            <a:custGeom>
              <a:avLst/>
              <a:gdLst/>
              <a:ahLst/>
              <a:cxnLst/>
              <a:rect l="l" t="t" r="r" b="b"/>
              <a:pathLst>
                <a:path w="17414" h="18331" extrusionOk="0">
                  <a:moveTo>
                    <a:pt x="4143" y="11439"/>
                  </a:moveTo>
                  <a:lnTo>
                    <a:pt x="4583" y="11915"/>
                  </a:lnTo>
                  <a:lnTo>
                    <a:pt x="5499" y="11915"/>
                  </a:lnTo>
                  <a:lnTo>
                    <a:pt x="5976" y="12355"/>
                  </a:lnTo>
                  <a:lnTo>
                    <a:pt x="4583" y="12355"/>
                  </a:lnTo>
                  <a:lnTo>
                    <a:pt x="4143" y="11915"/>
                  </a:lnTo>
                  <a:lnTo>
                    <a:pt x="3666" y="11915"/>
                  </a:lnTo>
                  <a:lnTo>
                    <a:pt x="4143" y="11439"/>
                  </a:lnTo>
                  <a:close/>
                  <a:moveTo>
                    <a:pt x="13748" y="1"/>
                  </a:moveTo>
                  <a:lnTo>
                    <a:pt x="13308" y="441"/>
                  </a:lnTo>
                  <a:lnTo>
                    <a:pt x="11915" y="917"/>
                  </a:lnTo>
                  <a:lnTo>
                    <a:pt x="11475" y="1357"/>
                  </a:lnTo>
                  <a:lnTo>
                    <a:pt x="10998" y="1834"/>
                  </a:lnTo>
                  <a:lnTo>
                    <a:pt x="9642" y="2274"/>
                  </a:lnTo>
                  <a:lnTo>
                    <a:pt x="10082" y="2750"/>
                  </a:lnTo>
                  <a:lnTo>
                    <a:pt x="11475" y="3190"/>
                  </a:lnTo>
                  <a:lnTo>
                    <a:pt x="11915" y="3190"/>
                  </a:lnTo>
                  <a:lnTo>
                    <a:pt x="11475" y="3667"/>
                  </a:lnTo>
                  <a:lnTo>
                    <a:pt x="10558" y="3667"/>
                  </a:lnTo>
                  <a:lnTo>
                    <a:pt x="10558" y="4107"/>
                  </a:lnTo>
                  <a:lnTo>
                    <a:pt x="10558" y="4583"/>
                  </a:lnTo>
                  <a:lnTo>
                    <a:pt x="9642" y="5500"/>
                  </a:lnTo>
                  <a:lnTo>
                    <a:pt x="9165" y="5023"/>
                  </a:lnTo>
                  <a:lnTo>
                    <a:pt x="7809" y="4583"/>
                  </a:lnTo>
                  <a:lnTo>
                    <a:pt x="7809" y="4107"/>
                  </a:lnTo>
                  <a:lnTo>
                    <a:pt x="7332" y="3667"/>
                  </a:lnTo>
                  <a:lnTo>
                    <a:pt x="6892" y="3190"/>
                  </a:lnTo>
                  <a:lnTo>
                    <a:pt x="5976" y="3190"/>
                  </a:lnTo>
                  <a:lnTo>
                    <a:pt x="5499" y="4107"/>
                  </a:lnTo>
                  <a:lnTo>
                    <a:pt x="5059" y="4107"/>
                  </a:lnTo>
                  <a:lnTo>
                    <a:pt x="5499" y="4583"/>
                  </a:lnTo>
                  <a:lnTo>
                    <a:pt x="5499" y="5023"/>
                  </a:lnTo>
                  <a:lnTo>
                    <a:pt x="5499" y="5500"/>
                  </a:lnTo>
                  <a:lnTo>
                    <a:pt x="5059" y="5940"/>
                  </a:lnTo>
                  <a:lnTo>
                    <a:pt x="4583" y="6856"/>
                  </a:lnTo>
                  <a:lnTo>
                    <a:pt x="4143" y="6856"/>
                  </a:lnTo>
                  <a:lnTo>
                    <a:pt x="3666" y="7333"/>
                  </a:lnTo>
                  <a:lnTo>
                    <a:pt x="4143" y="8249"/>
                  </a:lnTo>
                  <a:lnTo>
                    <a:pt x="4143" y="8689"/>
                  </a:lnTo>
                  <a:lnTo>
                    <a:pt x="4583" y="8689"/>
                  </a:lnTo>
                  <a:lnTo>
                    <a:pt x="5059" y="9606"/>
                  </a:lnTo>
                  <a:lnTo>
                    <a:pt x="5499" y="9166"/>
                  </a:lnTo>
                  <a:lnTo>
                    <a:pt x="6892" y="9166"/>
                  </a:lnTo>
                  <a:lnTo>
                    <a:pt x="6892" y="9606"/>
                  </a:lnTo>
                  <a:lnTo>
                    <a:pt x="6416" y="10082"/>
                  </a:lnTo>
                  <a:lnTo>
                    <a:pt x="5976" y="10082"/>
                  </a:lnTo>
                  <a:lnTo>
                    <a:pt x="4583" y="10522"/>
                  </a:lnTo>
                  <a:lnTo>
                    <a:pt x="3666" y="11439"/>
                  </a:lnTo>
                  <a:lnTo>
                    <a:pt x="2310" y="11915"/>
                  </a:lnTo>
                  <a:lnTo>
                    <a:pt x="3226" y="12355"/>
                  </a:lnTo>
                  <a:lnTo>
                    <a:pt x="2310" y="12355"/>
                  </a:lnTo>
                  <a:lnTo>
                    <a:pt x="2750" y="12832"/>
                  </a:lnTo>
                  <a:lnTo>
                    <a:pt x="477" y="12832"/>
                  </a:lnTo>
                  <a:lnTo>
                    <a:pt x="0" y="13272"/>
                  </a:lnTo>
                  <a:lnTo>
                    <a:pt x="0" y="13748"/>
                  </a:lnTo>
                  <a:lnTo>
                    <a:pt x="1833" y="13748"/>
                  </a:lnTo>
                  <a:lnTo>
                    <a:pt x="2310" y="14188"/>
                  </a:lnTo>
                  <a:lnTo>
                    <a:pt x="917" y="14188"/>
                  </a:lnTo>
                  <a:lnTo>
                    <a:pt x="477" y="14665"/>
                  </a:lnTo>
                  <a:lnTo>
                    <a:pt x="0" y="15581"/>
                  </a:lnTo>
                  <a:lnTo>
                    <a:pt x="477" y="16021"/>
                  </a:lnTo>
                  <a:lnTo>
                    <a:pt x="917" y="15105"/>
                  </a:lnTo>
                  <a:lnTo>
                    <a:pt x="1393" y="15581"/>
                  </a:lnTo>
                  <a:lnTo>
                    <a:pt x="917" y="16498"/>
                  </a:lnTo>
                  <a:lnTo>
                    <a:pt x="917" y="16938"/>
                  </a:lnTo>
                  <a:lnTo>
                    <a:pt x="1393" y="16938"/>
                  </a:lnTo>
                  <a:lnTo>
                    <a:pt x="917" y="17414"/>
                  </a:lnTo>
                  <a:lnTo>
                    <a:pt x="917" y="17414"/>
                  </a:lnTo>
                  <a:lnTo>
                    <a:pt x="2310" y="16938"/>
                  </a:lnTo>
                  <a:lnTo>
                    <a:pt x="2310" y="17414"/>
                  </a:lnTo>
                  <a:lnTo>
                    <a:pt x="2310" y="18331"/>
                  </a:lnTo>
                  <a:lnTo>
                    <a:pt x="3226" y="17414"/>
                  </a:lnTo>
                  <a:lnTo>
                    <a:pt x="3666" y="17414"/>
                  </a:lnTo>
                  <a:lnTo>
                    <a:pt x="4583" y="17854"/>
                  </a:lnTo>
                  <a:lnTo>
                    <a:pt x="5499" y="17854"/>
                  </a:lnTo>
                  <a:lnTo>
                    <a:pt x="5976" y="17414"/>
                  </a:lnTo>
                  <a:lnTo>
                    <a:pt x="6416" y="17854"/>
                  </a:lnTo>
                  <a:lnTo>
                    <a:pt x="7332" y="17854"/>
                  </a:lnTo>
                  <a:lnTo>
                    <a:pt x="7332" y="17414"/>
                  </a:lnTo>
                  <a:lnTo>
                    <a:pt x="7809" y="17414"/>
                  </a:lnTo>
                  <a:lnTo>
                    <a:pt x="8249" y="16938"/>
                  </a:lnTo>
                  <a:lnTo>
                    <a:pt x="8249" y="17414"/>
                  </a:lnTo>
                  <a:lnTo>
                    <a:pt x="8725" y="16938"/>
                  </a:lnTo>
                  <a:lnTo>
                    <a:pt x="9165" y="16498"/>
                  </a:lnTo>
                  <a:lnTo>
                    <a:pt x="12831" y="16498"/>
                  </a:lnTo>
                  <a:lnTo>
                    <a:pt x="13308" y="16938"/>
                  </a:lnTo>
                  <a:lnTo>
                    <a:pt x="14224" y="16498"/>
                  </a:lnTo>
                  <a:lnTo>
                    <a:pt x="14664" y="15581"/>
                  </a:lnTo>
                  <a:lnTo>
                    <a:pt x="14664" y="15105"/>
                  </a:lnTo>
                  <a:lnTo>
                    <a:pt x="15141" y="15105"/>
                  </a:lnTo>
                  <a:lnTo>
                    <a:pt x="15581" y="14665"/>
                  </a:lnTo>
                  <a:lnTo>
                    <a:pt x="15581" y="14188"/>
                  </a:lnTo>
                  <a:lnTo>
                    <a:pt x="16057" y="14188"/>
                  </a:lnTo>
                  <a:lnTo>
                    <a:pt x="16057" y="13748"/>
                  </a:lnTo>
                  <a:lnTo>
                    <a:pt x="16057" y="13272"/>
                  </a:lnTo>
                  <a:lnTo>
                    <a:pt x="16057" y="12832"/>
                  </a:lnTo>
                  <a:lnTo>
                    <a:pt x="16497" y="12355"/>
                  </a:lnTo>
                  <a:lnTo>
                    <a:pt x="16497" y="11915"/>
                  </a:lnTo>
                  <a:lnTo>
                    <a:pt x="16497" y="10999"/>
                  </a:lnTo>
                  <a:lnTo>
                    <a:pt x="16974" y="10522"/>
                  </a:lnTo>
                  <a:lnTo>
                    <a:pt x="16497" y="9606"/>
                  </a:lnTo>
                  <a:lnTo>
                    <a:pt x="16497" y="9166"/>
                  </a:lnTo>
                  <a:lnTo>
                    <a:pt x="16974" y="8689"/>
                  </a:lnTo>
                  <a:lnTo>
                    <a:pt x="16497" y="8249"/>
                  </a:lnTo>
                  <a:lnTo>
                    <a:pt x="16974" y="8249"/>
                  </a:lnTo>
                  <a:lnTo>
                    <a:pt x="16974" y="8689"/>
                  </a:lnTo>
                  <a:lnTo>
                    <a:pt x="17414" y="8249"/>
                  </a:lnTo>
                  <a:lnTo>
                    <a:pt x="16974" y="7333"/>
                  </a:lnTo>
                  <a:lnTo>
                    <a:pt x="16497" y="6856"/>
                  </a:lnTo>
                  <a:lnTo>
                    <a:pt x="16497" y="6416"/>
                  </a:lnTo>
                  <a:lnTo>
                    <a:pt x="15581" y="5940"/>
                  </a:lnTo>
                  <a:lnTo>
                    <a:pt x="14664" y="5940"/>
                  </a:lnTo>
                  <a:lnTo>
                    <a:pt x="14224" y="6416"/>
                  </a:lnTo>
                  <a:lnTo>
                    <a:pt x="13748" y="6416"/>
                  </a:lnTo>
                  <a:lnTo>
                    <a:pt x="13308" y="5940"/>
                  </a:lnTo>
                  <a:lnTo>
                    <a:pt x="12831" y="5500"/>
                  </a:lnTo>
                  <a:lnTo>
                    <a:pt x="12391" y="5023"/>
                  </a:lnTo>
                  <a:lnTo>
                    <a:pt x="11915" y="4583"/>
                  </a:lnTo>
                  <a:lnTo>
                    <a:pt x="12391" y="4107"/>
                  </a:lnTo>
                  <a:lnTo>
                    <a:pt x="12391" y="3667"/>
                  </a:lnTo>
                  <a:lnTo>
                    <a:pt x="12831" y="3667"/>
                  </a:lnTo>
                  <a:lnTo>
                    <a:pt x="13308" y="4107"/>
                  </a:lnTo>
                  <a:lnTo>
                    <a:pt x="13748" y="3667"/>
                  </a:lnTo>
                  <a:lnTo>
                    <a:pt x="13748" y="3190"/>
                  </a:lnTo>
                  <a:lnTo>
                    <a:pt x="14224" y="2750"/>
                  </a:lnTo>
                  <a:lnTo>
                    <a:pt x="14664" y="1834"/>
                  </a:lnTo>
                  <a:lnTo>
                    <a:pt x="16057" y="1834"/>
                  </a:lnTo>
                  <a:lnTo>
                    <a:pt x="15581" y="1357"/>
                  </a:lnTo>
                  <a:lnTo>
                    <a:pt x="16497" y="1357"/>
                  </a:lnTo>
                  <a:lnTo>
                    <a:pt x="16974" y="917"/>
                  </a:lnTo>
                  <a:lnTo>
                    <a:pt x="16497" y="441"/>
                  </a:lnTo>
                  <a:lnTo>
                    <a:pt x="16057" y="1"/>
                  </a:lnTo>
                  <a:lnTo>
                    <a:pt x="16057" y="441"/>
                  </a:lnTo>
                  <a:lnTo>
                    <a:pt x="14664" y="441"/>
                  </a:lnTo>
                  <a:lnTo>
                    <a:pt x="13748"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2" name="Google Shape;2482;p42"/>
            <p:cNvSpPr/>
            <p:nvPr/>
          </p:nvSpPr>
          <p:spPr>
            <a:xfrm>
              <a:off x="1111325" y="3033450"/>
              <a:ext cx="34850" cy="22950"/>
            </a:xfrm>
            <a:custGeom>
              <a:avLst/>
              <a:gdLst/>
              <a:ahLst/>
              <a:cxnLst/>
              <a:rect l="l" t="t" r="r" b="b"/>
              <a:pathLst>
                <a:path w="1394" h="918" extrusionOk="0">
                  <a:moveTo>
                    <a:pt x="1394" y="1"/>
                  </a:moveTo>
                  <a:lnTo>
                    <a:pt x="1" y="917"/>
                  </a:lnTo>
                  <a:lnTo>
                    <a:pt x="477" y="917"/>
                  </a:lnTo>
                  <a:lnTo>
                    <a:pt x="139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3" name="Google Shape;2483;p42"/>
            <p:cNvSpPr/>
            <p:nvPr/>
          </p:nvSpPr>
          <p:spPr>
            <a:xfrm>
              <a:off x="1386275" y="2643950"/>
              <a:ext cx="206250" cy="172325"/>
            </a:xfrm>
            <a:custGeom>
              <a:avLst/>
              <a:gdLst/>
              <a:ahLst/>
              <a:cxnLst/>
              <a:rect l="l" t="t" r="r" b="b"/>
              <a:pathLst>
                <a:path w="8250" h="6893" extrusionOk="0">
                  <a:moveTo>
                    <a:pt x="5060" y="0"/>
                  </a:moveTo>
                  <a:lnTo>
                    <a:pt x="4583" y="477"/>
                  </a:lnTo>
                  <a:lnTo>
                    <a:pt x="2750" y="477"/>
                  </a:lnTo>
                  <a:lnTo>
                    <a:pt x="2310" y="1393"/>
                  </a:lnTo>
                  <a:lnTo>
                    <a:pt x="1834" y="1833"/>
                  </a:lnTo>
                  <a:lnTo>
                    <a:pt x="1834" y="2310"/>
                  </a:lnTo>
                  <a:lnTo>
                    <a:pt x="1394" y="2750"/>
                  </a:lnTo>
                  <a:lnTo>
                    <a:pt x="917" y="2310"/>
                  </a:lnTo>
                  <a:lnTo>
                    <a:pt x="477" y="2310"/>
                  </a:lnTo>
                  <a:lnTo>
                    <a:pt x="477" y="2750"/>
                  </a:lnTo>
                  <a:lnTo>
                    <a:pt x="1" y="3226"/>
                  </a:lnTo>
                  <a:lnTo>
                    <a:pt x="477" y="3666"/>
                  </a:lnTo>
                  <a:lnTo>
                    <a:pt x="917" y="4143"/>
                  </a:lnTo>
                  <a:lnTo>
                    <a:pt x="1394" y="4583"/>
                  </a:lnTo>
                  <a:lnTo>
                    <a:pt x="1834" y="5059"/>
                  </a:lnTo>
                  <a:lnTo>
                    <a:pt x="2310" y="4583"/>
                  </a:lnTo>
                  <a:lnTo>
                    <a:pt x="3667" y="4583"/>
                  </a:lnTo>
                  <a:lnTo>
                    <a:pt x="4583" y="5059"/>
                  </a:lnTo>
                  <a:lnTo>
                    <a:pt x="4583" y="5499"/>
                  </a:lnTo>
                  <a:lnTo>
                    <a:pt x="5060" y="5976"/>
                  </a:lnTo>
                  <a:lnTo>
                    <a:pt x="5500" y="6892"/>
                  </a:lnTo>
                  <a:lnTo>
                    <a:pt x="5976" y="6416"/>
                  </a:lnTo>
                  <a:lnTo>
                    <a:pt x="6416" y="5976"/>
                  </a:lnTo>
                  <a:lnTo>
                    <a:pt x="7333" y="5976"/>
                  </a:lnTo>
                  <a:lnTo>
                    <a:pt x="7333" y="4583"/>
                  </a:lnTo>
                  <a:lnTo>
                    <a:pt x="7809" y="4143"/>
                  </a:lnTo>
                  <a:lnTo>
                    <a:pt x="7809" y="4583"/>
                  </a:lnTo>
                  <a:lnTo>
                    <a:pt x="7809" y="5059"/>
                  </a:lnTo>
                  <a:lnTo>
                    <a:pt x="8249" y="5059"/>
                  </a:lnTo>
                  <a:lnTo>
                    <a:pt x="8249" y="4583"/>
                  </a:lnTo>
                  <a:lnTo>
                    <a:pt x="8249" y="4143"/>
                  </a:lnTo>
                  <a:lnTo>
                    <a:pt x="7809" y="3666"/>
                  </a:lnTo>
                  <a:lnTo>
                    <a:pt x="7333" y="4143"/>
                  </a:lnTo>
                  <a:lnTo>
                    <a:pt x="6893" y="3666"/>
                  </a:lnTo>
                  <a:lnTo>
                    <a:pt x="7333" y="3226"/>
                  </a:lnTo>
                  <a:lnTo>
                    <a:pt x="7809" y="3226"/>
                  </a:lnTo>
                  <a:lnTo>
                    <a:pt x="7809" y="2750"/>
                  </a:lnTo>
                  <a:lnTo>
                    <a:pt x="7809" y="2310"/>
                  </a:lnTo>
                  <a:lnTo>
                    <a:pt x="7333" y="1393"/>
                  </a:lnTo>
                  <a:lnTo>
                    <a:pt x="6893" y="917"/>
                  </a:lnTo>
                  <a:lnTo>
                    <a:pt x="6893" y="477"/>
                  </a:lnTo>
                  <a:lnTo>
                    <a:pt x="5500" y="477"/>
                  </a:lnTo>
                  <a:lnTo>
                    <a:pt x="550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4" name="Google Shape;2484;p42"/>
            <p:cNvSpPr/>
            <p:nvPr/>
          </p:nvSpPr>
          <p:spPr>
            <a:xfrm>
              <a:off x="2554825" y="4511775"/>
              <a:ext cx="103575" cy="171425"/>
            </a:xfrm>
            <a:custGeom>
              <a:avLst/>
              <a:gdLst/>
              <a:ahLst/>
              <a:cxnLst/>
              <a:rect l="l" t="t" r="r" b="b"/>
              <a:pathLst>
                <a:path w="4143" h="6857" extrusionOk="0">
                  <a:moveTo>
                    <a:pt x="1833" y="1"/>
                  </a:moveTo>
                  <a:lnTo>
                    <a:pt x="1393" y="441"/>
                  </a:lnTo>
                  <a:lnTo>
                    <a:pt x="917" y="917"/>
                  </a:lnTo>
                  <a:lnTo>
                    <a:pt x="477" y="1357"/>
                  </a:lnTo>
                  <a:lnTo>
                    <a:pt x="0" y="1834"/>
                  </a:lnTo>
                  <a:lnTo>
                    <a:pt x="477" y="2274"/>
                  </a:lnTo>
                  <a:lnTo>
                    <a:pt x="477" y="2750"/>
                  </a:lnTo>
                  <a:lnTo>
                    <a:pt x="477" y="3190"/>
                  </a:lnTo>
                  <a:lnTo>
                    <a:pt x="477" y="3667"/>
                  </a:lnTo>
                  <a:lnTo>
                    <a:pt x="477" y="4107"/>
                  </a:lnTo>
                  <a:lnTo>
                    <a:pt x="917" y="4107"/>
                  </a:lnTo>
                  <a:lnTo>
                    <a:pt x="477" y="4583"/>
                  </a:lnTo>
                  <a:lnTo>
                    <a:pt x="917" y="5023"/>
                  </a:lnTo>
                  <a:lnTo>
                    <a:pt x="917" y="5500"/>
                  </a:lnTo>
                  <a:lnTo>
                    <a:pt x="917" y="5940"/>
                  </a:lnTo>
                  <a:lnTo>
                    <a:pt x="1393" y="6416"/>
                  </a:lnTo>
                  <a:lnTo>
                    <a:pt x="1833" y="6416"/>
                  </a:lnTo>
                  <a:lnTo>
                    <a:pt x="2310" y="6856"/>
                  </a:lnTo>
                  <a:lnTo>
                    <a:pt x="2310" y="6416"/>
                  </a:lnTo>
                  <a:lnTo>
                    <a:pt x="2750" y="5940"/>
                  </a:lnTo>
                  <a:lnTo>
                    <a:pt x="2750" y="5500"/>
                  </a:lnTo>
                  <a:lnTo>
                    <a:pt x="3226" y="4583"/>
                  </a:lnTo>
                  <a:lnTo>
                    <a:pt x="3226" y="4107"/>
                  </a:lnTo>
                  <a:lnTo>
                    <a:pt x="3226" y="3667"/>
                  </a:lnTo>
                  <a:lnTo>
                    <a:pt x="3666" y="3190"/>
                  </a:lnTo>
                  <a:lnTo>
                    <a:pt x="4143" y="2274"/>
                  </a:lnTo>
                  <a:lnTo>
                    <a:pt x="4143" y="1357"/>
                  </a:lnTo>
                  <a:lnTo>
                    <a:pt x="3666" y="917"/>
                  </a:lnTo>
                  <a:lnTo>
                    <a:pt x="3666" y="441"/>
                  </a:lnTo>
                  <a:lnTo>
                    <a:pt x="3666"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5" name="Google Shape;2485;p42"/>
            <p:cNvSpPr/>
            <p:nvPr/>
          </p:nvSpPr>
          <p:spPr>
            <a:xfrm>
              <a:off x="2486075" y="4695075"/>
              <a:ext cx="172325" cy="308900"/>
            </a:xfrm>
            <a:custGeom>
              <a:avLst/>
              <a:gdLst/>
              <a:ahLst/>
              <a:cxnLst/>
              <a:rect l="l" t="t" r="r" b="b"/>
              <a:pathLst>
                <a:path w="6893" h="12356" extrusionOk="0">
                  <a:moveTo>
                    <a:pt x="5060" y="1"/>
                  </a:moveTo>
                  <a:lnTo>
                    <a:pt x="4583" y="917"/>
                  </a:lnTo>
                  <a:lnTo>
                    <a:pt x="4143" y="917"/>
                  </a:lnTo>
                  <a:lnTo>
                    <a:pt x="4143" y="1357"/>
                  </a:lnTo>
                  <a:lnTo>
                    <a:pt x="3227" y="1357"/>
                  </a:lnTo>
                  <a:lnTo>
                    <a:pt x="2750" y="1834"/>
                  </a:lnTo>
                  <a:lnTo>
                    <a:pt x="1394" y="1834"/>
                  </a:lnTo>
                  <a:lnTo>
                    <a:pt x="917" y="2274"/>
                  </a:lnTo>
                  <a:lnTo>
                    <a:pt x="477" y="1834"/>
                  </a:lnTo>
                  <a:lnTo>
                    <a:pt x="477" y="2274"/>
                  </a:lnTo>
                  <a:lnTo>
                    <a:pt x="1" y="3190"/>
                  </a:lnTo>
                  <a:lnTo>
                    <a:pt x="1" y="3667"/>
                  </a:lnTo>
                  <a:lnTo>
                    <a:pt x="1" y="4107"/>
                  </a:lnTo>
                  <a:lnTo>
                    <a:pt x="477" y="5023"/>
                  </a:lnTo>
                  <a:lnTo>
                    <a:pt x="477" y="5500"/>
                  </a:lnTo>
                  <a:lnTo>
                    <a:pt x="477" y="6416"/>
                  </a:lnTo>
                  <a:lnTo>
                    <a:pt x="2310" y="6416"/>
                  </a:lnTo>
                  <a:lnTo>
                    <a:pt x="1394" y="6856"/>
                  </a:lnTo>
                  <a:lnTo>
                    <a:pt x="917" y="7333"/>
                  </a:lnTo>
                  <a:lnTo>
                    <a:pt x="1394" y="7773"/>
                  </a:lnTo>
                  <a:lnTo>
                    <a:pt x="1394" y="8249"/>
                  </a:lnTo>
                  <a:lnTo>
                    <a:pt x="917" y="8689"/>
                  </a:lnTo>
                  <a:lnTo>
                    <a:pt x="477" y="8689"/>
                  </a:lnTo>
                  <a:lnTo>
                    <a:pt x="917" y="9166"/>
                  </a:lnTo>
                  <a:lnTo>
                    <a:pt x="477" y="10522"/>
                  </a:lnTo>
                  <a:lnTo>
                    <a:pt x="917" y="10999"/>
                  </a:lnTo>
                  <a:lnTo>
                    <a:pt x="917" y="11439"/>
                  </a:lnTo>
                  <a:lnTo>
                    <a:pt x="917" y="11915"/>
                  </a:lnTo>
                  <a:lnTo>
                    <a:pt x="1834" y="12355"/>
                  </a:lnTo>
                  <a:lnTo>
                    <a:pt x="2750" y="12355"/>
                  </a:lnTo>
                  <a:lnTo>
                    <a:pt x="2750" y="11439"/>
                  </a:lnTo>
                  <a:lnTo>
                    <a:pt x="2750" y="10999"/>
                  </a:lnTo>
                  <a:lnTo>
                    <a:pt x="3227" y="10522"/>
                  </a:lnTo>
                  <a:lnTo>
                    <a:pt x="4583" y="10999"/>
                  </a:lnTo>
                  <a:lnTo>
                    <a:pt x="5060" y="10999"/>
                  </a:lnTo>
                  <a:lnTo>
                    <a:pt x="5500" y="11439"/>
                  </a:lnTo>
                  <a:lnTo>
                    <a:pt x="5976" y="10999"/>
                  </a:lnTo>
                  <a:lnTo>
                    <a:pt x="5976" y="10522"/>
                  </a:lnTo>
                  <a:lnTo>
                    <a:pt x="5976" y="9606"/>
                  </a:lnTo>
                  <a:lnTo>
                    <a:pt x="5500" y="8689"/>
                  </a:lnTo>
                  <a:lnTo>
                    <a:pt x="5976" y="7333"/>
                  </a:lnTo>
                  <a:lnTo>
                    <a:pt x="5976" y="6856"/>
                  </a:lnTo>
                  <a:lnTo>
                    <a:pt x="5976" y="6416"/>
                  </a:lnTo>
                  <a:lnTo>
                    <a:pt x="5976" y="5940"/>
                  </a:lnTo>
                  <a:lnTo>
                    <a:pt x="5976" y="5500"/>
                  </a:lnTo>
                  <a:lnTo>
                    <a:pt x="5976" y="5023"/>
                  </a:lnTo>
                  <a:lnTo>
                    <a:pt x="6416" y="5023"/>
                  </a:lnTo>
                  <a:lnTo>
                    <a:pt x="6893" y="4583"/>
                  </a:lnTo>
                  <a:lnTo>
                    <a:pt x="6893" y="4107"/>
                  </a:lnTo>
                  <a:lnTo>
                    <a:pt x="6416" y="4107"/>
                  </a:lnTo>
                  <a:lnTo>
                    <a:pt x="6893" y="3190"/>
                  </a:lnTo>
                  <a:lnTo>
                    <a:pt x="6893" y="2274"/>
                  </a:lnTo>
                  <a:lnTo>
                    <a:pt x="6416" y="2750"/>
                  </a:lnTo>
                  <a:lnTo>
                    <a:pt x="6416" y="2274"/>
                  </a:lnTo>
                  <a:lnTo>
                    <a:pt x="5976" y="1834"/>
                  </a:lnTo>
                  <a:lnTo>
                    <a:pt x="6416" y="1834"/>
                  </a:lnTo>
                  <a:lnTo>
                    <a:pt x="5500" y="917"/>
                  </a:lnTo>
                  <a:lnTo>
                    <a:pt x="5060" y="917"/>
                  </a:lnTo>
                  <a:lnTo>
                    <a:pt x="506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6" name="Google Shape;2486;p42"/>
            <p:cNvSpPr/>
            <p:nvPr/>
          </p:nvSpPr>
          <p:spPr>
            <a:xfrm>
              <a:off x="2933350" y="5095600"/>
              <a:ext cx="343700" cy="218150"/>
            </a:xfrm>
            <a:custGeom>
              <a:avLst/>
              <a:gdLst/>
              <a:ahLst/>
              <a:cxnLst/>
              <a:rect l="l" t="t" r="r" b="b"/>
              <a:pathLst>
                <a:path w="13748" h="8726" extrusionOk="0">
                  <a:moveTo>
                    <a:pt x="13748" y="0"/>
                  </a:moveTo>
                  <a:lnTo>
                    <a:pt x="12831" y="477"/>
                  </a:lnTo>
                  <a:lnTo>
                    <a:pt x="11438" y="477"/>
                  </a:lnTo>
                  <a:lnTo>
                    <a:pt x="10998" y="1393"/>
                  </a:lnTo>
                  <a:lnTo>
                    <a:pt x="10522" y="917"/>
                  </a:lnTo>
                  <a:lnTo>
                    <a:pt x="10082" y="917"/>
                  </a:lnTo>
                  <a:lnTo>
                    <a:pt x="9605" y="1393"/>
                  </a:lnTo>
                  <a:lnTo>
                    <a:pt x="8249" y="1393"/>
                  </a:lnTo>
                  <a:lnTo>
                    <a:pt x="7332" y="1833"/>
                  </a:lnTo>
                  <a:lnTo>
                    <a:pt x="6416" y="1833"/>
                  </a:lnTo>
                  <a:lnTo>
                    <a:pt x="5499" y="1393"/>
                  </a:lnTo>
                  <a:lnTo>
                    <a:pt x="4106" y="1393"/>
                  </a:lnTo>
                  <a:lnTo>
                    <a:pt x="3666" y="917"/>
                  </a:lnTo>
                  <a:lnTo>
                    <a:pt x="2750" y="917"/>
                  </a:lnTo>
                  <a:lnTo>
                    <a:pt x="1833" y="1393"/>
                  </a:lnTo>
                  <a:lnTo>
                    <a:pt x="1833" y="917"/>
                  </a:lnTo>
                  <a:lnTo>
                    <a:pt x="1356" y="477"/>
                  </a:lnTo>
                  <a:lnTo>
                    <a:pt x="917" y="917"/>
                  </a:lnTo>
                  <a:lnTo>
                    <a:pt x="440" y="917"/>
                  </a:lnTo>
                  <a:lnTo>
                    <a:pt x="440" y="1833"/>
                  </a:lnTo>
                  <a:lnTo>
                    <a:pt x="0" y="2310"/>
                  </a:lnTo>
                  <a:lnTo>
                    <a:pt x="0" y="2750"/>
                  </a:lnTo>
                  <a:lnTo>
                    <a:pt x="440" y="3226"/>
                  </a:lnTo>
                  <a:lnTo>
                    <a:pt x="1356" y="3666"/>
                  </a:lnTo>
                  <a:lnTo>
                    <a:pt x="1833" y="3666"/>
                  </a:lnTo>
                  <a:lnTo>
                    <a:pt x="2750" y="4143"/>
                  </a:lnTo>
                  <a:lnTo>
                    <a:pt x="4106" y="4583"/>
                  </a:lnTo>
                  <a:lnTo>
                    <a:pt x="4583" y="5059"/>
                  </a:lnTo>
                  <a:lnTo>
                    <a:pt x="5022" y="5976"/>
                  </a:lnTo>
                  <a:lnTo>
                    <a:pt x="5939" y="5976"/>
                  </a:lnTo>
                  <a:lnTo>
                    <a:pt x="6416" y="6416"/>
                  </a:lnTo>
                  <a:lnTo>
                    <a:pt x="7772" y="6416"/>
                  </a:lnTo>
                  <a:lnTo>
                    <a:pt x="8689" y="6892"/>
                  </a:lnTo>
                  <a:lnTo>
                    <a:pt x="8689" y="7332"/>
                  </a:lnTo>
                  <a:lnTo>
                    <a:pt x="9165" y="8249"/>
                  </a:lnTo>
                  <a:lnTo>
                    <a:pt x="10082" y="8725"/>
                  </a:lnTo>
                  <a:lnTo>
                    <a:pt x="10522" y="8249"/>
                  </a:lnTo>
                  <a:lnTo>
                    <a:pt x="11915" y="8725"/>
                  </a:lnTo>
                  <a:lnTo>
                    <a:pt x="11438" y="7332"/>
                  </a:lnTo>
                  <a:lnTo>
                    <a:pt x="12831" y="6892"/>
                  </a:lnTo>
                  <a:lnTo>
                    <a:pt x="12355" y="5976"/>
                  </a:lnTo>
                  <a:lnTo>
                    <a:pt x="11915" y="5976"/>
                  </a:lnTo>
                  <a:lnTo>
                    <a:pt x="12355" y="5499"/>
                  </a:lnTo>
                  <a:lnTo>
                    <a:pt x="11915" y="5499"/>
                  </a:lnTo>
                  <a:lnTo>
                    <a:pt x="11915" y="5059"/>
                  </a:lnTo>
                  <a:lnTo>
                    <a:pt x="11915" y="4583"/>
                  </a:lnTo>
                  <a:lnTo>
                    <a:pt x="12355" y="4143"/>
                  </a:lnTo>
                  <a:lnTo>
                    <a:pt x="12355" y="3666"/>
                  </a:lnTo>
                  <a:lnTo>
                    <a:pt x="12355" y="3226"/>
                  </a:lnTo>
                  <a:lnTo>
                    <a:pt x="12355" y="2750"/>
                  </a:lnTo>
                  <a:lnTo>
                    <a:pt x="12831" y="1833"/>
                  </a:lnTo>
                  <a:lnTo>
                    <a:pt x="13271" y="1833"/>
                  </a:lnTo>
                  <a:lnTo>
                    <a:pt x="13748" y="917"/>
                  </a:lnTo>
                  <a:lnTo>
                    <a:pt x="13748" y="477"/>
                  </a:lnTo>
                  <a:lnTo>
                    <a:pt x="13748"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7" name="Google Shape;2487;p42"/>
            <p:cNvSpPr/>
            <p:nvPr/>
          </p:nvSpPr>
          <p:spPr>
            <a:xfrm>
              <a:off x="1627325" y="2918900"/>
              <a:ext cx="33925" cy="22925"/>
            </a:xfrm>
            <a:custGeom>
              <a:avLst/>
              <a:gdLst/>
              <a:ahLst/>
              <a:cxnLst/>
              <a:rect l="l" t="t" r="r" b="b"/>
              <a:pathLst>
                <a:path w="1357" h="917" extrusionOk="0">
                  <a:moveTo>
                    <a:pt x="0" y="0"/>
                  </a:moveTo>
                  <a:lnTo>
                    <a:pt x="0" y="917"/>
                  </a:lnTo>
                  <a:lnTo>
                    <a:pt x="917" y="917"/>
                  </a:lnTo>
                  <a:lnTo>
                    <a:pt x="1357" y="47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8" name="Google Shape;2488;p42"/>
            <p:cNvSpPr/>
            <p:nvPr/>
          </p:nvSpPr>
          <p:spPr>
            <a:xfrm>
              <a:off x="1787700" y="3331325"/>
              <a:ext cx="33950" cy="11925"/>
            </a:xfrm>
            <a:custGeom>
              <a:avLst/>
              <a:gdLst/>
              <a:ahLst/>
              <a:cxnLst/>
              <a:rect l="l" t="t" r="r" b="b"/>
              <a:pathLst>
                <a:path w="1358" h="477" extrusionOk="0">
                  <a:moveTo>
                    <a:pt x="1" y="0"/>
                  </a:moveTo>
                  <a:lnTo>
                    <a:pt x="441" y="477"/>
                  </a:lnTo>
                  <a:lnTo>
                    <a:pt x="1357" y="477"/>
                  </a:lnTo>
                  <a:lnTo>
                    <a:pt x="135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89" name="Google Shape;2489;p42"/>
            <p:cNvSpPr/>
            <p:nvPr/>
          </p:nvSpPr>
          <p:spPr>
            <a:xfrm>
              <a:off x="1936175" y="2197600"/>
              <a:ext cx="22950" cy="33950"/>
            </a:xfrm>
            <a:custGeom>
              <a:avLst/>
              <a:gdLst/>
              <a:ahLst/>
              <a:cxnLst/>
              <a:rect l="l" t="t" r="r" b="b"/>
              <a:pathLst>
                <a:path w="918" h="1358" extrusionOk="0">
                  <a:moveTo>
                    <a:pt x="917" y="1"/>
                  </a:moveTo>
                  <a:lnTo>
                    <a:pt x="477" y="441"/>
                  </a:lnTo>
                  <a:lnTo>
                    <a:pt x="1" y="441"/>
                  </a:lnTo>
                  <a:lnTo>
                    <a:pt x="477" y="917"/>
                  </a:lnTo>
                  <a:lnTo>
                    <a:pt x="917" y="1357"/>
                  </a:lnTo>
                  <a:lnTo>
                    <a:pt x="917" y="917"/>
                  </a:lnTo>
                  <a:lnTo>
                    <a:pt x="917" y="44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0" name="Google Shape;2490;p42"/>
            <p:cNvSpPr/>
            <p:nvPr/>
          </p:nvSpPr>
          <p:spPr>
            <a:xfrm>
              <a:off x="2096575" y="2037225"/>
              <a:ext cx="34850" cy="102675"/>
            </a:xfrm>
            <a:custGeom>
              <a:avLst/>
              <a:gdLst/>
              <a:ahLst/>
              <a:cxnLst/>
              <a:rect l="l" t="t" r="r" b="b"/>
              <a:pathLst>
                <a:path w="1394" h="4107" extrusionOk="0">
                  <a:moveTo>
                    <a:pt x="1393" y="0"/>
                  </a:moveTo>
                  <a:lnTo>
                    <a:pt x="917" y="1357"/>
                  </a:lnTo>
                  <a:lnTo>
                    <a:pt x="917" y="1833"/>
                  </a:lnTo>
                  <a:lnTo>
                    <a:pt x="0" y="1833"/>
                  </a:lnTo>
                  <a:lnTo>
                    <a:pt x="0" y="2750"/>
                  </a:lnTo>
                  <a:lnTo>
                    <a:pt x="477" y="3190"/>
                  </a:lnTo>
                  <a:lnTo>
                    <a:pt x="477" y="3629"/>
                  </a:lnTo>
                  <a:lnTo>
                    <a:pt x="917" y="3190"/>
                  </a:lnTo>
                  <a:lnTo>
                    <a:pt x="917" y="2750"/>
                  </a:lnTo>
                  <a:lnTo>
                    <a:pt x="1393" y="2273"/>
                  </a:lnTo>
                  <a:lnTo>
                    <a:pt x="1393" y="1833"/>
                  </a:lnTo>
                  <a:lnTo>
                    <a:pt x="1393" y="1357"/>
                  </a:lnTo>
                  <a:lnTo>
                    <a:pt x="1393" y="917"/>
                  </a:lnTo>
                  <a:lnTo>
                    <a:pt x="1393" y="0"/>
                  </a:lnTo>
                  <a:close/>
                  <a:moveTo>
                    <a:pt x="477" y="3629"/>
                  </a:moveTo>
                  <a:lnTo>
                    <a:pt x="0" y="4106"/>
                  </a:lnTo>
                  <a:lnTo>
                    <a:pt x="0" y="4106"/>
                  </a:lnTo>
                  <a:lnTo>
                    <a:pt x="477" y="3666"/>
                  </a:lnTo>
                  <a:lnTo>
                    <a:pt x="477" y="3629"/>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1" name="Google Shape;2491;p42"/>
            <p:cNvSpPr/>
            <p:nvPr/>
          </p:nvSpPr>
          <p:spPr>
            <a:xfrm>
              <a:off x="1627325" y="2231525"/>
              <a:ext cx="79750" cy="80675"/>
            </a:xfrm>
            <a:custGeom>
              <a:avLst/>
              <a:gdLst/>
              <a:ahLst/>
              <a:cxnLst/>
              <a:rect l="l" t="t" r="r" b="b"/>
              <a:pathLst>
                <a:path w="3190" h="3227" extrusionOk="0">
                  <a:moveTo>
                    <a:pt x="3190" y="0"/>
                  </a:moveTo>
                  <a:lnTo>
                    <a:pt x="2750" y="477"/>
                  </a:lnTo>
                  <a:lnTo>
                    <a:pt x="1357" y="477"/>
                  </a:lnTo>
                  <a:lnTo>
                    <a:pt x="1357" y="1393"/>
                  </a:lnTo>
                  <a:lnTo>
                    <a:pt x="917" y="917"/>
                  </a:lnTo>
                  <a:lnTo>
                    <a:pt x="917" y="477"/>
                  </a:lnTo>
                  <a:lnTo>
                    <a:pt x="440" y="917"/>
                  </a:lnTo>
                  <a:lnTo>
                    <a:pt x="440" y="1393"/>
                  </a:lnTo>
                  <a:lnTo>
                    <a:pt x="0" y="2310"/>
                  </a:lnTo>
                  <a:lnTo>
                    <a:pt x="0" y="3226"/>
                  </a:lnTo>
                  <a:lnTo>
                    <a:pt x="440" y="2310"/>
                  </a:lnTo>
                  <a:lnTo>
                    <a:pt x="917" y="1833"/>
                  </a:lnTo>
                  <a:lnTo>
                    <a:pt x="1357" y="2310"/>
                  </a:lnTo>
                  <a:lnTo>
                    <a:pt x="1357" y="2750"/>
                  </a:lnTo>
                  <a:lnTo>
                    <a:pt x="1833" y="2310"/>
                  </a:lnTo>
                  <a:lnTo>
                    <a:pt x="1833" y="1833"/>
                  </a:lnTo>
                  <a:lnTo>
                    <a:pt x="2273" y="1393"/>
                  </a:lnTo>
                  <a:lnTo>
                    <a:pt x="2750" y="1393"/>
                  </a:lnTo>
                  <a:lnTo>
                    <a:pt x="2750" y="917"/>
                  </a:lnTo>
                  <a:lnTo>
                    <a:pt x="3190" y="477"/>
                  </a:lnTo>
                  <a:lnTo>
                    <a:pt x="319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2" name="Google Shape;2492;p42"/>
            <p:cNvSpPr/>
            <p:nvPr/>
          </p:nvSpPr>
          <p:spPr>
            <a:xfrm>
              <a:off x="1650225" y="2793325"/>
              <a:ext cx="33950" cy="33950"/>
            </a:xfrm>
            <a:custGeom>
              <a:avLst/>
              <a:gdLst/>
              <a:ahLst/>
              <a:cxnLst/>
              <a:rect l="l" t="t" r="r" b="b"/>
              <a:pathLst>
                <a:path w="1358" h="1358" extrusionOk="0">
                  <a:moveTo>
                    <a:pt x="917" y="1"/>
                  </a:moveTo>
                  <a:lnTo>
                    <a:pt x="441" y="441"/>
                  </a:lnTo>
                  <a:lnTo>
                    <a:pt x="1" y="1357"/>
                  </a:lnTo>
                  <a:lnTo>
                    <a:pt x="441" y="1357"/>
                  </a:lnTo>
                  <a:lnTo>
                    <a:pt x="1357" y="917"/>
                  </a:lnTo>
                  <a:lnTo>
                    <a:pt x="1357" y="441"/>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3" name="Google Shape;2493;p42"/>
            <p:cNvSpPr/>
            <p:nvPr/>
          </p:nvSpPr>
          <p:spPr>
            <a:xfrm>
              <a:off x="1638325" y="2346075"/>
              <a:ext cx="34850" cy="34850"/>
            </a:xfrm>
            <a:custGeom>
              <a:avLst/>
              <a:gdLst/>
              <a:ahLst/>
              <a:cxnLst/>
              <a:rect l="l" t="t" r="r" b="b"/>
              <a:pathLst>
                <a:path w="1394" h="1394" extrusionOk="0">
                  <a:moveTo>
                    <a:pt x="1393" y="1"/>
                  </a:moveTo>
                  <a:lnTo>
                    <a:pt x="0" y="477"/>
                  </a:lnTo>
                  <a:lnTo>
                    <a:pt x="477" y="917"/>
                  </a:lnTo>
                  <a:lnTo>
                    <a:pt x="477" y="1394"/>
                  </a:lnTo>
                  <a:lnTo>
                    <a:pt x="1393" y="917"/>
                  </a:lnTo>
                  <a:lnTo>
                    <a:pt x="1393" y="477"/>
                  </a:lnTo>
                  <a:lnTo>
                    <a:pt x="1393"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4" name="Google Shape;2494;p42"/>
            <p:cNvSpPr/>
            <p:nvPr/>
          </p:nvSpPr>
          <p:spPr>
            <a:xfrm>
              <a:off x="1661225" y="2335075"/>
              <a:ext cx="34850" cy="79775"/>
            </a:xfrm>
            <a:custGeom>
              <a:avLst/>
              <a:gdLst/>
              <a:ahLst/>
              <a:cxnLst/>
              <a:rect l="l" t="t" r="r" b="b"/>
              <a:pathLst>
                <a:path w="1394" h="3191" extrusionOk="0">
                  <a:moveTo>
                    <a:pt x="1394" y="1"/>
                  </a:moveTo>
                  <a:lnTo>
                    <a:pt x="917" y="917"/>
                  </a:lnTo>
                  <a:lnTo>
                    <a:pt x="477" y="1357"/>
                  </a:lnTo>
                  <a:lnTo>
                    <a:pt x="1" y="2274"/>
                  </a:lnTo>
                  <a:lnTo>
                    <a:pt x="477" y="2750"/>
                  </a:lnTo>
                  <a:lnTo>
                    <a:pt x="477" y="3190"/>
                  </a:lnTo>
                  <a:lnTo>
                    <a:pt x="917" y="2274"/>
                  </a:lnTo>
                  <a:lnTo>
                    <a:pt x="917" y="1834"/>
                  </a:lnTo>
                  <a:lnTo>
                    <a:pt x="917" y="1357"/>
                  </a:lnTo>
                  <a:lnTo>
                    <a:pt x="1394" y="917"/>
                  </a:lnTo>
                  <a:lnTo>
                    <a:pt x="139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5" name="Google Shape;2495;p42"/>
            <p:cNvSpPr/>
            <p:nvPr/>
          </p:nvSpPr>
          <p:spPr>
            <a:xfrm>
              <a:off x="1650225" y="2506475"/>
              <a:ext cx="25" cy="11925"/>
            </a:xfrm>
            <a:custGeom>
              <a:avLst/>
              <a:gdLst/>
              <a:ahLst/>
              <a:cxnLst/>
              <a:rect l="l" t="t" r="r" b="b"/>
              <a:pathLst>
                <a:path w="1" h="477" extrusionOk="0">
                  <a:moveTo>
                    <a:pt x="1" y="477"/>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6" name="Google Shape;2496;p42"/>
            <p:cNvSpPr/>
            <p:nvPr/>
          </p:nvSpPr>
          <p:spPr>
            <a:xfrm>
              <a:off x="1638325" y="2472550"/>
              <a:ext cx="11925" cy="11025"/>
            </a:xfrm>
            <a:custGeom>
              <a:avLst/>
              <a:gdLst/>
              <a:ahLst/>
              <a:cxnLst/>
              <a:rect l="l" t="t" r="r" b="b"/>
              <a:pathLst>
                <a:path w="477" h="441" extrusionOk="0">
                  <a:moveTo>
                    <a:pt x="477" y="1"/>
                  </a:moveTo>
                  <a:lnTo>
                    <a:pt x="0" y="441"/>
                  </a:lnTo>
                  <a:lnTo>
                    <a:pt x="477" y="44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7" name="Google Shape;2497;p42"/>
            <p:cNvSpPr/>
            <p:nvPr/>
          </p:nvSpPr>
          <p:spPr>
            <a:xfrm>
              <a:off x="1638325" y="2483550"/>
              <a:ext cx="34850" cy="22950"/>
            </a:xfrm>
            <a:custGeom>
              <a:avLst/>
              <a:gdLst/>
              <a:ahLst/>
              <a:cxnLst/>
              <a:rect l="l" t="t" r="r" b="b"/>
              <a:pathLst>
                <a:path w="1394" h="918" extrusionOk="0">
                  <a:moveTo>
                    <a:pt x="477" y="1"/>
                  </a:moveTo>
                  <a:lnTo>
                    <a:pt x="477" y="477"/>
                  </a:lnTo>
                  <a:lnTo>
                    <a:pt x="0" y="917"/>
                  </a:lnTo>
                  <a:lnTo>
                    <a:pt x="1393" y="917"/>
                  </a:lnTo>
                  <a:lnTo>
                    <a:pt x="917" y="477"/>
                  </a:lnTo>
                  <a:lnTo>
                    <a:pt x="91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8" name="Google Shape;2498;p42"/>
            <p:cNvSpPr/>
            <p:nvPr/>
          </p:nvSpPr>
          <p:spPr>
            <a:xfrm>
              <a:off x="1409200" y="3308400"/>
              <a:ext cx="22925" cy="25"/>
            </a:xfrm>
            <a:custGeom>
              <a:avLst/>
              <a:gdLst/>
              <a:ahLst/>
              <a:cxnLst/>
              <a:rect l="l" t="t" r="r" b="b"/>
              <a:pathLst>
                <a:path w="917" h="1" extrusionOk="0">
                  <a:moveTo>
                    <a:pt x="0" y="1"/>
                  </a:moveTo>
                  <a:lnTo>
                    <a:pt x="917" y="1"/>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499" name="Google Shape;2499;p42"/>
            <p:cNvSpPr/>
            <p:nvPr/>
          </p:nvSpPr>
          <p:spPr>
            <a:xfrm>
              <a:off x="1764800" y="2850150"/>
              <a:ext cx="11025" cy="22950"/>
            </a:xfrm>
            <a:custGeom>
              <a:avLst/>
              <a:gdLst/>
              <a:ahLst/>
              <a:cxnLst/>
              <a:rect l="l" t="t" r="r" b="b"/>
              <a:pathLst>
                <a:path w="441" h="918" extrusionOk="0">
                  <a:moveTo>
                    <a:pt x="0" y="917"/>
                  </a:moveTo>
                  <a:lnTo>
                    <a:pt x="440" y="1"/>
                  </a:lnTo>
                  <a:lnTo>
                    <a:pt x="44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0" name="Google Shape;2500;p42"/>
            <p:cNvSpPr/>
            <p:nvPr/>
          </p:nvSpPr>
          <p:spPr>
            <a:xfrm>
              <a:off x="1432100" y="2655850"/>
              <a:ext cx="687400" cy="687400"/>
            </a:xfrm>
            <a:custGeom>
              <a:avLst/>
              <a:gdLst/>
              <a:ahLst/>
              <a:cxnLst/>
              <a:rect l="l" t="t" r="r" b="b"/>
              <a:pathLst>
                <a:path w="27496" h="27496" extrusionOk="0">
                  <a:moveTo>
                    <a:pt x="19724" y="1"/>
                  </a:moveTo>
                  <a:lnTo>
                    <a:pt x="19724" y="441"/>
                  </a:lnTo>
                  <a:lnTo>
                    <a:pt x="19247" y="1357"/>
                  </a:lnTo>
                  <a:lnTo>
                    <a:pt x="18807" y="1357"/>
                  </a:lnTo>
                  <a:lnTo>
                    <a:pt x="19247" y="1834"/>
                  </a:lnTo>
                  <a:lnTo>
                    <a:pt x="18807" y="2274"/>
                  </a:lnTo>
                  <a:lnTo>
                    <a:pt x="18331" y="1834"/>
                  </a:lnTo>
                  <a:lnTo>
                    <a:pt x="17891" y="1834"/>
                  </a:lnTo>
                  <a:lnTo>
                    <a:pt x="17891" y="2274"/>
                  </a:lnTo>
                  <a:lnTo>
                    <a:pt x="17414" y="2274"/>
                  </a:lnTo>
                  <a:lnTo>
                    <a:pt x="17414" y="2750"/>
                  </a:lnTo>
                  <a:lnTo>
                    <a:pt x="17414" y="3190"/>
                  </a:lnTo>
                  <a:lnTo>
                    <a:pt x="16974" y="3190"/>
                  </a:lnTo>
                  <a:lnTo>
                    <a:pt x="16498" y="3667"/>
                  </a:lnTo>
                  <a:lnTo>
                    <a:pt x="16058" y="4107"/>
                  </a:lnTo>
                  <a:lnTo>
                    <a:pt x="15581" y="4107"/>
                  </a:lnTo>
                  <a:lnTo>
                    <a:pt x="15581" y="3667"/>
                  </a:lnTo>
                  <a:lnTo>
                    <a:pt x="15141" y="3667"/>
                  </a:lnTo>
                  <a:lnTo>
                    <a:pt x="15141" y="4107"/>
                  </a:lnTo>
                  <a:lnTo>
                    <a:pt x="14225" y="4107"/>
                  </a:lnTo>
                  <a:lnTo>
                    <a:pt x="14665" y="4583"/>
                  </a:lnTo>
                  <a:lnTo>
                    <a:pt x="13748" y="4107"/>
                  </a:lnTo>
                  <a:lnTo>
                    <a:pt x="13308" y="4583"/>
                  </a:lnTo>
                  <a:lnTo>
                    <a:pt x="12832" y="5023"/>
                  </a:lnTo>
                  <a:lnTo>
                    <a:pt x="12832" y="5500"/>
                  </a:lnTo>
                  <a:lnTo>
                    <a:pt x="13308" y="6416"/>
                  </a:lnTo>
                  <a:lnTo>
                    <a:pt x="13308" y="6856"/>
                  </a:lnTo>
                  <a:lnTo>
                    <a:pt x="13748" y="7333"/>
                  </a:lnTo>
                  <a:lnTo>
                    <a:pt x="14225" y="7333"/>
                  </a:lnTo>
                  <a:lnTo>
                    <a:pt x="13748" y="7773"/>
                  </a:lnTo>
                  <a:lnTo>
                    <a:pt x="14225" y="7773"/>
                  </a:lnTo>
                  <a:lnTo>
                    <a:pt x="15141" y="8249"/>
                  </a:lnTo>
                  <a:lnTo>
                    <a:pt x="15141" y="8689"/>
                  </a:lnTo>
                  <a:lnTo>
                    <a:pt x="14225" y="8689"/>
                  </a:lnTo>
                  <a:lnTo>
                    <a:pt x="14225" y="9606"/>
                  </a:lnTo>
                  <a:lnTo>
                    <a:pt x="13748" y="9606"/>
                  </a:lnTo>
                  <a:lnTo>
                    <a:pt x="13748" y="10082"/>
                  </a:lnTo>
                  <a:lnTo>
                    <a:pt x="13748" y="10522"/>
                  </a:lnTo>
                  <a:lnTo>
                    <a:pt x="13308" y="10522"/>
                  </a:lnTo>
                  <a:lnTo>
                    <a:pt x="12832" y="10999"/>
                  </a:lnTo>
                  <a:lnTo>
                    <a:pt x="12832" y="11439"/>
                  </a:lnTo>
                  <a:lnTo>
                    <a:pt x="13308" y="11439"/>
                  </a:lnTo>
                  <a:lnTo>
                    <a:pt x="13308" y="11915"/>
                  </a:lnTo>
                  <a:lnTo>
                    <a:pt x="13748" y="12355"/>
                  </a:lnTo>
                  <a:lnTo>
                    <a:pt x="14225" y="12355"/>
                  </a:lnTo>
                  <a:lnTo>
                    <a:pt x="13748" y="12832"/>
                  </a:lnTo>
                  <a:lnTo>
                    <a:pt x="13308" y="12832"/>
                  </a:lnTo>
                  <a:lnTo>
                    <a:pt x="12832" y="12355"/>
                  </a:lnTo>
                  <a:lnTo>
                    <a:pt x="12832" y="12832"/>
                  </a:lnTo>
                  <a:lnTo>
                    <a:pt x="12832" y="13272"/>
                  </a:lnTo>
                  <a:lnTo>
                    <a:pt x="12832" y="13748"/>
                  </a:lnTo>
                  <a:lnTo>
                    <a:pt x="13308" y="14188"/>
                  </a:lnTo>
                  <a:lnTo>
                    <a:pt x="13308" y="14665"/>
                  </a:lnTo>
                  <a:lnTo>
                    <a:pt x="12832" y="15105"/>
                  </a:lnTo>
                  <a:lnTo>
                    <a:pt x="12392" y="15581"/>
                  </a:lnTo>
                  <a:lnTo>
                    <a:pt x="12392" y="16021"/>
                  </a:lnTo>
                  <a:lnTo>
                    <a:pt x="12392" y="16498"/>
                  </a:lnTo>
                  <a:lnTo>
                    <a:pt x="11915" y="16938"/>
                  </a:lnTo>
                  <a:lnTo>
                    <a:pt x="11475" y="17854"/>
                  </a:lnTo>
                  <a:lnTo>
                    <a:pt x="10999" y="18771"/>
                  </a:lnTo>
                  <a:lnTo>
                    <a:pt x="10999" y="19247"/>
                  </a:lnTo>
                  <a:lnTo>
                    <a:pt x="11475" y="19687"/>
                  </a:lnTo>
                  <a:lnTo>
                    <a:pt x="11915" y="19687"/>
                  </a:lnTo>
                  <a:lnTo>
                    <a:pt x="11915" y="20604"/>
                  </a:lnTo>
                  <a:lnTo>
                    <a:pt x="11475" y="20604"/>
                  </a:lnTo>
                  <a:lnTo>
                    <a:pt x="11475" y="21080"/>
                  </a:lnTo>
                  <a:lnTo>
                    <a:pt x="12832" y="21080"/>
                  </a:lnTo>
                  <a:lnTo>
                    <a:pt x="12392" y="21520"/>
                  </a:lnTo>
                  <a:lnTo>
                    <a:pt x="11915" y="21997"/>
                  </a:lnTo>
                  <a:lnTo>
                    <a:pt x="10559" y="21997"/>
                  </a:lnTo>
                  <a:lnTo>
                    <a:pt x="10082" y="22437"/>
                  </a:lnTo>
                  <a:lnTo>
                    <a:pt x="10559" y="22913"/>
                  </a:lnTo>
                  <a:lnTo>
                    <a:pt x="8249" y="22913"/>
                  </a:lnTo>
                  <a:lnTo>
                    <a:pt x="7809" y="23353"/>
                  </a:lnTo>
                  <a:lnTo>
                    <a:pt x="7333" y="22913"/>
                  </a:lnTo>
                  <a:lnTo>
                    <a:pt x="6893" y="22913"/>
                  </a:lnTo>
                  <a:lnTo>
                    <a:pt x="6893" y="22437"/>
                  </a:lnTo>
                  <a:lnTo>
                    <a:pt x="5500" y="22437"/>
                  </a:lnTo>
                  <a:lnTo>
                    <a:pt x="5976" y="22913"/>
                  </a:lnTo>
                  <a:lnTo>
                    <a:pt x="5500" y="23353"/>
                  </a:lnTo>
                  <a:lnTo>
                    <a:pt x="5060" y="22913"/>
                  </a:lnTo>
                  <a:lnTo>
                    <a:pt x="4583" y="22913"/>
                  </a:lnTo>
                  <a:lnTo>
                    <a:pt x="4583" y="23353"/>
                  </a:lnTo>
                  <a:lnTo>
                    <a:pt x="4143" y="24270"/>
                  </a:lnTo>
                  <a:lnTo>
                    <a:pt x="3227" y="24270"/>
                  </a:lnTo>
                  <a:lnTo>
                    <a:pt x="1394" y="25186"/>
                  </a:lnTo>
                  <a:lnTo>
                    <a:pt x="1834" y="25663"/>
                  </a:lnTo>
                  <a:lnTo>
                    <a:pt x="917" y="25663"/>
                  </a:lnTo>
                  <a:lnTo>
                    <a:pt x="1" y="26103"/>
                  </a:lnTo>
                  <a:lnTo>
                    <a:pt x="477" y="27019"/>
                  </a:lnTo>
                  <a:lnTo>
                    <a:pt x="1394" y="27019"/>
                  </a:lnTo>
                  <a:lnTo>
                    <a:pt x="1394" y="26579"/>
                  </a:lnTo>
                  <a:lnTo>
                    <a:pt x="1834" y="26579"/>
                  </a:lnTo>
                  <a:lnTo>
                    <a:pt x="1834" y="27019"/>
                  </a:lnTo>
                  <a:lnTo>
                    <a:pt x="2310" y="26579"/>
                  </a:lnTo>
                  <a:lnTo>
                    <a:pt x="3227" y="26103"/>
                  </a:lnTo>
                  <a:lnTo>
                    <a:pt x="4143" y="26579"/>
                  </a:lnTo>
                  <a:lnTo>
                    <a:pt x="5060" y="26103"/>
                  </a:lnTo>
                  <a:lnTo>
                    <a:pt x="5060" y="27019"/>
                  </a:lnTo>
                  <a:lnTo>
                    <a:pt x="5500" y="27496"/>
                  </a:lnTo>
                  <a:lnTo>
                    <a:pt x="6893" y="27019"/>
                  </a:lnTo>
                  <a:lnTo>
                    <a:pt x="7333" y="26579"/>
                  </a:lnTo>
                  <a:lnTo>
                    <a:pt x="6893" y="26103"/>
                  </a:lnTo>
                  <a:lnTo>
                    <a:pt x="6893" y="25663"/>
                  </a:lnTo>
                  <a:lnTo>
                    <a:pt x="7333" y="25186"/>
                  </a:lnTo>
                  <a:lnTo>
                    <a:pt x="8249" y="25663"/>
                  </a:lnTo>
                  <a:lnTo>
                    <a:pt x="10082" y="25663"/>
                  </a:lnTo>
                  <a:lnTo>
                    <a:pt x="10559" y="26103"/>
                  </a:lnTo>
                  <a:lnTo>
                    <a:pt x="10999" y="26579"/>
                  </a:lnTo>
                  <a:lnTo>
                    <a:pt x="10999" y="27019"/>
                  </a:lnTo>
                  <a:lnTo>
                    <a:pt x="11475" y="27019"/>
                  </a:lnTo>
                  <a:lnTo>
                    <a:pt x="11915" y="26103"/>
                  </a:lnTo>
                  <a:lnTo>
                    <a:pt x="12832" y="26103"/>
                  </a:lnTo>
                  <a:lnTo>
                    <a:pt x="13748" y="26579"/>
                  </a:lnTo>
                  <a:lnTo>
                    <a:pt x="14665" y="26579"/>
                  </a:lnTo>
                  <a:lnTo>
                    <a:pt x="14665" y="26103"/>
                  </a:lnTo>
                  <a:lnTo>
                    <a:pt x="15141" y="25663"/>
                  </a:lnTo>
                  <a:lnTo>
                    <a:pt x="15581" y="26103"/>
                  </a:lnTo>
                  <a:lnTo>
                    <a:pt x="16058" y="26579"/>
                  </a:lnTo>
                  <a:lnTo>
                    <a:pt x="16974" y="26579"/>
                  </a:lnTo>
                  <a:lnTo>
                    <a:pt x="16974" y="27019"/>
                  </a:lnTo>
                  <a:lnTo>
                    <a:pt x="18331" y="27019"/>
                  </a:lnTo>
                  <a:lnTo>
                    <a:pt x="19247" y="26579"/>
                  </a:lnTo>
                  <a:lnTo>
                    <a:pt x="19724" y="26579"/>
                  </a:lnTo>
                  <a:lnTo>
                    <a:pt x="20164" y="27019"/>
                  </a:lnTo>
                  <a:lnTo>
                    <a:pt x="20640" y="27019"/>
                  </a:lnTo>
                  <a:lnTo>
                    <a:pt x="21080" y="27496"/>
                  </a:lnTo>
                  <a:lnTo>
                    <a:pt x="21997" y="27019"/>
                  </a:lnTo>
                  <a:lnTo>
                    <a:pt x="22473" y="27019"/>
                  </a:lnTo>
                  <a:lnTo>
                    <a:pt x="22913" y="27496"/>
                  </a:lnTo>
                  <a:lnTo>
                    <a:pt x="23390" y="27019"/>
                  </a:lnTo>
                  <a:lnTo>
                    <a:pt x="23830" y="26579"/>
                  </a:lnTo>
                  <a:lnTo>
                    <a:pt x="24306" y="26579"/>
                  </a:lnTo>
                  <a:lnTo>
                    <a:pt x="24746" y="26103"/>
                  </a:lnTo>
                  <a:lnTo>
                    <a:pt x="25223" y="25186"/>
                  </a:lnTo>
                  <a:lnTo>
                    <a:pt x="24746" y="24746"/>
                  </a:lnTo>
                  <a:lnTo>
                    <a:pt x="24306" y="24746"/>
                  </a:lnTo>
                  <a:lnTo>
                    <a:pt x="23830" y="25663"/>
                  </a:lnTo>
                  <a:lnTo>
                    <a:pt x="23390" y="25186"/>
                  </a:lnTo>
                  <a:lnTo>
                    <a:pt x="22913" y="25186"/>
                  </a:lnTo>
                  <a:lnTo>
                    <a:pt x="22473" y="24746"/>
                  </a:lnTo>
                  <a:lnTo>
                    <a:pt x="21997" y="24270"/>
                  </a:lnTo>
                  <a:lnTo>
                    <a:pt x="21997" y="23830"/>
                  </a:lnTo>
                  <a:lnTo>
                    <a:pt x="23390" y="23830"/>
                  </a:lnTo>
                  <a:lnTo>
                    <a:pt x="23830" y="23353"/>
                  </a:lnTo>
                  <a:lnTo>
                    <a:pt x="23830" y="22913"/>
                  </a:lnTo>
                  <a:lnTo>
                    <a:pt x="23390" y="22913"/>
                  </a:lnTo>
                  <a:lnTo>
                    <a:pt x="23830" y="22437"/>
                  </a:lnTo>
                  <a:lnTo>
                    <a:pt x="25223" y="22437"/>
                  </a:lnTo>
                  <a:lnTo>
                    <a:pt x="25223" y="21997"/>
                  </a:lnTo>
                  <a:lnTo>
                    <a:pt x="26139" y="21997"/>
                  </a:lnTo>
                  <a:lnTo>
                    <a:pt x="26579" y="21520"/>
                  </a:lnTo>
                  <a:lnTo>
                    <a:pt x="27056" y="21080"/>
                  </a:lnTo>
                  <a:lnTo>
                    <a:pt x="27056" y="20164"/>
                  </a:lnTo>
                  <a:lnTo>
                    <a:pt x="27496" y="19247"/>
                  </a:lnTo>
                  <a:lnTo>
                    <a:pt x="27496" y="18771"/>
                  </a:lnTo>
                  <a:lnTo>
                    <a:pt x="27496" y="17854"/>
                  </a:lnTo>
                  <a:lnTo>
                    <a:pt x="26579" y="17414"/>
                  </a:lnTo>
                  <a:lnTo>
                    <a:pt x="25663" y="16938"/>
                  </a:lnTo>
                  <a:lnTo>
                    <a:pt x="24746" y="16938"/>
                  </a:lnTo>
                  <a:lnTo>
                    <a:pt x="24306" y="16498"/>
                  </a:lnTo>
                  <a:lnTo>
                    <a:pt x="23830" y="16938"/>
                  </a:lnTo>
                  <a:lnTo>
                    <a:pt x="23390" y="16938"/>
                  </a:lnTo>
                  <a:lnTo>
                    <a:pt x="22913" y="17854"/>
                  </a:lnTo>
                  <a:lnTo>
                    <a:pt x="22473" y="17414"/>
                  </a:lnTo>
                  <a:lnTo>
                    <a:pt x="22473" y="16938"/>
                  </a:lnTo>
                  <a:lnTo>
                    <a:pt x="21997" y="16021"/>
                  </a:lnTo>
                  <a:lnTo>
                    <a:pt x="22913" y="16021"/>
                  </a:lnTo>
                  <a:lnTo>
                    <a:pt x="23390" y="15581"/>
                  </a:lnTo>
                  <a:lnTo>
                    <a:pt x="23830" y="15105"/>
                  </a:lnTo>
                  <a:lnTo>
                    <a:pt x="23830" y="14665"/>
                  </a:lnTo>
                  <a:lnTo>
                    <a:pt x="23390" y="14188"/>
                  </a:lnTo>
                  <a:lnTo>
                    <a:pt x="23390" y="13748"/>
                  </a:lnTo>
                  <a:lnTo>
                    <a:pt x="22913" y="13272"/>
                  </a:lnTo>
                  <a:lnTo>
                    <a:pt x="22913" y="12832"/>
                  </a:lnTo>
                  <a:lnTo>
                    <a:pt x="21997" y="12355"/>
                  </a:lnTo>
                  <a:lnTo>
                    <a:pt x="21557" y="12355"/>
                  </a:lnTo>
                  <a:lnTo>
                    <a:pt x="21557" y="11915"/>
                  </a:lnTo>
                  <a:lnTo>
                    <a:pt x="22473" y="11915"/>
                  </a:lnTo>
                  <a:lnTo>
                    <a:pt x="22913" y="12355"/>
                  </a:lnTo>
                  <a:lnTo>
                    <a:pt x="22913" y="9606"/>
                  </a:lnTo>
                  <a:lnTo>
                    <a:pt x="22913" y="9166"/>
                  </a:lnTo>
                  <a:lnTo>
                    <a:pt x="22473" y="8689"/>
                  </a:lnTo>
                  <a:lnTo>
                    <a:pt x="22473" y="8249"/>
                  </a:lnTo>
                  <a:lnTo>
                    <a:pt x="21997" y="7773"/>
                  </a:lnTo>
                  <a:lnTo>
                    <a:pt x="21997" y="7333"/>
                  </a:lnTo>
                  <a:lnTo>
                    <a:pt x="21557" y="7333"/>
                  </a:lnTo>
                  <a:lnTo>
                    <a:pt x="21080" y="6856"/>
                  </a:lnTo>
                  <a:lnTo>
                    <a:pt x="20640" y="6856"/>
                  </a:lnTo>
                  <a:lnTo>
                    <a:pt x="20640" y="6416"/>
                  </a:lnTo>
                  <a:lnTo>
                    <a:pt x="20640" y="5500"/>
                  </a:lnTo>
                  <a:lnTo>
                    <a:pt x="20640" y="5023"/>
                  </a:lnTo>
                  <a:lnTo>
                    <a:pt x="21080" y="4583"/>
                  </a:lnTo>
                  <a:lnTo>
                    <a:pt x="21080" y="4107"/>
                  </a:lnTo>
                  <a:lnTo>
                    <a:pt x="20164" y="3667"/>
                  </a:lnTo>
                  <a:lnTo>
                    <a:pt x="20164" y="3190"/>
                  </a:lnTo>
                  <a:lnTo>
                    <a:pt x="20164" y="2750"/>
                  </a:lnTo>
                  <a:lnTo>
                    <a:pt x="20640" y="1357"/>
                  </a:lnTo>
                  <a:lnTo>
                    <a:pt x="20164" y="1357"/>
                  </a:lnTo>
                  <a:lnTo>
                    <a:pt x="1972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1" name="Google Shape;2501;p42"/>
            <p:cNvSpPr/>
            <p:nvPr/>
          </p:nvSpPr>
          <p:spPr>
            <a:xfrm>
              <a:off x="1512750" y="2953725"/>
              <a:ext cx="252075" cy="240150"/>
            </a:xfrm>
            <a:custGeom>
              <a:avLst/>
              <a:gdLst/>
              <a:ahLst/>
              <a:cxnLst/>
              <a:rect l="l" t="t" r="r" b="b"/>
              <a:pathLst>
                <a:path w="10083" h="9606" extrusionOk="0">
                  <a:moveTo>
                    <a:pt x="7773" y="0"/>
                  </a:moveTo>
                  <a:lnTo>
                    <a:pt x="6416" y="440"/>
                  </a:lnTo>
                  <a:lnTo>
                    <a:pt x="5940" y="440"/>
                  </a:lnTo>
                  <a:lnTo>
                    <a:pt x="5500" y="917"/>
                  </a:lnTo>
                  <a:lnTo>
                    <a:pt x="4583" y="917"/>
                  </a:lnTo>
                  <a:lnTo>
                    <a:pt x="4107" y="1357"/>
                  </a:lnTo>
                  <a:lnTo>
                    <a:pt x="3667" y="1357"/>
                  </a:lnTo>
                  <a:lnTo>
                    <a:pt x="3667" y="2273"/>
                  </a:lnTo>
                  <a:lnTo>
                    <a:pt x="4107" y="1833"/>
                  </a:lnTo>
                  <a:lnTo>
                    <a:pt x="4583" y="1357"/>
                  </a:lnTo>
                  <a:lnTo>
                    <a:pt x="5023" y="1833"/>
                  </a:lnTo>
                  <a:lnTo>
                    <a:pt x="5500" y="1357"/>
                  </a:lnTo>
                  <a:lnTo>
                    <a:pt x="5940" y="1357"/>
                  </a:lnTo>
                  <a:lnTo>
                    <a:pt x="5940" y="1833"/>
                  </a:lnTo>
                  <a:lnTo>
                    <a:pt x="5500" y="2273"/>
                  </a:lnTo>
                  <a:lnTo>
                    <a:pt x="5500" y="2750"/>
                  </a:lnTo>
                  <a:lnTo>
                    <a:pt x="5940" y="3190"/>
                  </a:lnTo>
                  <a:lnTo>
                    <a:pt x="5500" y="3190"/>
                  </a:lnTo>
                  <a:lnTo>
                    <a:pt x="5940" y="3666"/>
                  </a:lnTo>
                  <a:lnTo>
                    <a:pt x="5500" y="4583"/>
                  </a:lnTo>
                  <a:lnTo>
                    <a:pt x="5023" y="4583"/>
                  </a:lnTo>
                  <a:lnTo>
                    <a:pt x="4583" y="5023"/>
                  </a:lnTo>
                  <a:lnTo>
                    <a:pt x="4107" y="5499"/>
                  </a:lnTo>
                  <a:lnTo>
                    <a:pt x="3190" y="5023"/>
                  </a:lnTo>
                  <a:lnTo>
                    <a:pt x="2750" y="5499"/>
                  </a:lnTo>
                  <a:lnTo>
                    <a:pt x="1357" y="5499"/>
                  </a:lnTo>
                  <a:lnTo>
                    <a:pt x="917" y="5023"/>
                  </a:lnTo>
                  <a:lnTo>
                    <a:pt x="441" y="5939"/>
                  </a:lnTo>
                  <a:lnTo>
                    <a:pt x="441" y="6416"/>
                  </a:lnTo>
                  <a:lnTo>
                    <a:pt x="1" y="6856"/>
                  </a:lnTo>
                  <a:lnTo>
                    <a:pt x="917" y="6856"/>
                  </a:lnTo>
                  <a:lnTo>
                    <a:pt x="1357" y="6416"/>
                  </a:lnTo>
                  <a:lnTo>
                    <a:pt x="1357" y="7332"/>
                  </a:lnTo>
                  <a:lnTo>
                    <a:pt x="917" y="7332"/>
                  </a:lnTo>
                  <a:lnTo>
                    <a:pt x="917" y="7772"/>
                  </a:lnTo>
                  <a:lnTo>
                    <a:pt x="2274" y="7772"/>
                  </a:lnTo>
                  <a:lnTo>
                    <a:pt x="2750" y="6856"/>
                  </a:lnTo>
                  <a:lnTo>
                    <a:pt x="3667" y="6856"/>
                  </a:lnTo>
                  <a:lnTo>
                    <a:pt x="3667" y="7332"/>
                  </a:lnTo>
                  <a:lnTo>
                    <a:pt x="3667" y="7772"/>
                  </a:lnTo>
                  <a:lnTo>
                    <a:pt x="3667" y="8249"/>
                  </a:lnTo>
                  <a:lnTo>
                    <a:pt x="5023" y="8249"/>
                  </a:lnTo>
                  <a:lnTo>
                    <a:pt x="4583" y="8689"/>
                  </a:lnTo>
                  <a:lnTo>
                    <a:pt x="5023" y="9165"/>
                  </a:lnTo>
                  <a:lnTo>
                    <a:pt x="5940" y="9605"/>
                  </a:lnTo>
                  <a:lnTo>
                    <a:pt x="7773" y="9605"/>
                  </a:lnTo>
                  <a:lnTo>
                    <a:pt x="8249" y="9165"/>
                  </a:lnTo>
                  <a:lnTo>
                    <a:pt x="8249" y="8689"/>
                  </a:lnTo>
                  <a:lnTo>
                    <a:pt x="8689" y="8689"/>
                  </a:lnTo>
                  <a:lnTo>
                    <a:pt x="8689" y="7772"/>
                  </a:lnTo>
                  <a:lnTo>
                    <a:pt x="8249" y="7772"/>
                  </a:lnTo>
                  <a:lnTo>
                    <a:pt x="7773" y="7332"/>
                  </a:lnTo>
                  <a:lnTo>
                    <a:pt x="7773" y="6856"/>
                  </a:lnTo>
                  <a:lnTo>
                    <a:pt x="8249" y="5939"/>
                  </a:lnTo>
                  <a:lnTo>
                    <a:pt x="8689" y="5023"/>
                  </a:lnTo>
                  <a:lnTo>
                    <a:pt x="9166" y="4583"/>
                  </a:lnTo>
                  <a:lnTo>
                    <a:pt x="9166" y="4106"/>
                  </a:lnTo>
                  <a:lnTo>
                    <a:pt x="9166" y="3666"/>
                  </a:lnTo>
                  <a:lnTo>
                    <a:pt x="9606" y="3190"/>
                  </a:lnTo>
                  <a:lnTo>
                    <a:pt x="10082" y="2750"/>
                  </a:lnTo>
                  <a:lnTo>
                    <a:pt x="10082" y="2273"/>
                  </a:lnTo>
                  <a:lnTo>
                    <a:pt x="9606" y="1833"/>
                  </a:lnTo>
                  <a:lnTo>
                    <a:pt x="9606" y="1357"/>
                  </a:lnTo>
                  <a:lnTo>
                    <a:pt x="9606" y="917"/>
                  </a:lnTo>
                  <a:lnTo>
                    <a:pt x="9166" y="917"/>
                  </a:lnTo>
                  <a:lnTo>
                    <a:pt x="9166" y="0"/>
                  </a:lnTo>
                  <a:lnTo>
                    <a:pt x="8689" y="0"/>
                  </a:lnTo>
                  <a:lnTo>
                    <a:pt x="8249" y="440"/>
                  </a:lnTo>
                  <a:lnTo>
                    <a:pt x="777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2" name="Google Shape;2502;p42"/>
            <p:cNvSpPr/>
            <p:nvPr/>
          </p:nvSpPr>
          <p:spPr>
            <a:xfrm>
              <a:off x="1821625" y="2403825"/>
              <a:ext cx="11925" cy="25"/>
            </a:xfrm>
            <a:custGeom>
              <a:avLst/>
              <a:gdLst/>
              <a:ahLst/>
              <a:cxnLst/>
              <a:rect l="l" t="t" r="r" b="b"/>
              <a:pathLst>
                <a:path w="477" h="1" extrusionOk="0">
                  <a:moveTo>
                    <a:pt x="0" y="0"/>
                  </a:move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3" name="Google Shape;2503;p42"/>
            <p:cNvSpPr/>
            <p:nvPr/>
          </p:nvSpPr>
          <p:spPr>
            <a:xfrm>
              <a:off x="1707050" y="2380900"/>
              <a:ext cx="11950" cy="25"/>
            </a:xfrm>
            <a:custGeom>
              <a:avLst/>
              <a:gdLst/>
              <a:ahLst/>
              <a:cxnLst/>
              <a:rect l="l" t="t" r="r" b="b"/>
              <a:pathLst>
                <a:path w="478" h="1" extrusionOk="0">
                  <a:moveTo>
                    <a:pt x="477"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4" name="Google Shape;2504;p42"/>
            <p:cNvSpPr/>
            <p:nvPr/>
          </p:nvSpPr>
          <p:spPr>
            <a:xfrm>
              <a:off x="1650225" y="2254425"/>
              <a:ext cx="343725" cy="516025"/>
            </a:xfrm>
            <a:custGeom>
              <a:avLst/>
              <a:gdLst/>
              <a:ahLst/>
              <a:cxnLst/>
              <a:rect l="l" t="t" r="r" b="b"/>
              <a:pathLst>
                <a:path w="13749" h="20641" extrusionOk="0">
                  <a:moveTo>
                    <a:pt x="6416" y="1"/>
                  </a:moveTo>
                  <a:lnTo>
                    <a:pt x="6416" y="477"/>
                  </a:lnTo>
                  <a:lnTo>
                    <a:pt x="5940" y="1394"/>
                  </a:lnTo>
                  <a:lnTo>
                    <a:pt x="6416" y="1394"/>
                  </a:lnTo>
                  <a:lnTo>
                    <a:pt x="5940" y="1834"/>
                  </a:lnTo>
                  <a:lnTo>
                    <a:pt x="5023" y="1394"/>
                  </a:lnTo>
                  <a:lnTo>
                    <a:pt x="5023" y="1394"/>
                  </a:lnTo>
                  <a:lnTo>
                    <a:pt x="5500" y="1834"/>
                  </a:lnTo>
                  <a:lnTo>
                    <a:pt x="5023" y="2310"/>
                  </a:lnTo>
                  <a:lnTo>
                    <a:pt x="4583" y="2750"/>
                  </a:lnTo>
                  <a:lnTo>
                    <a:pt x="5023" y="3227"/>
                  </a:lnTo>
                  <a:lnTo>
                    <a:pt x="5023" y="3667"/>
                  </a:lnTo>
                  <a:lnTo>
                    <a:pt x="5023" y="4143"/>
                  </a:lnTo>
                  <a:lnTo>
                    <a:pt x="4583" y="3667"/>
                  </a:lnTo>
                  <a:lnTo>
                    <a:pt x="4107" y="3667"/>
                  </a:lnTo>
                  <a:lnTo>
                    <a:pt x="4107" y="3227"/>
                  </a:lnTo>
                  <a:lnTo>
                    <a:pt x="3190" y="3227"/>
                  </a:lnTo>
                  <a:lnTo>
                    <a:pt x="2750" y="3667"/>
                  </a:lnTo>
                  <a:lnTo>
                    <a:pt x="2750" y="4143"/>
                  </a:lnTo>
                  <a:lnTo>
                    <a:pt x="2750" y="4583"/>
                  </a:lnTo>
                  <a:lnTo>
                    <a:pt x="2750" y="5060"/>
                  </a:lnTo>
                  <a:lnTo>
                    <a:pt x="3190" y="5500"/>
                  </a:lnTo>
                  <a:lnTo>
                    <a:pt x="3190" y="5976"/>
                  </a:lnTo>
                  <a:lnTo>
                    <a:pt x="2274" y="5976"/>
                  </a:lnTo>
                  <a:lnTo>
                    <a:pt x="2274" y="6893"/>
                  </a:lnTo>
                  <a:lnTo>
                    <a:pt x="2274" y="7333"/>
                  </a:lnTo>
                  <a:lnTo>
                    <a:pt x="1834" y="7333"/>
                  </a:lnTo>
                  <a:lnTo>
                    <a:pt x="1357" y="7809"/>
                  </a:lnTo>
                  <a:lnTo>
                    <a:pt x="1357" y="8249"/>
                  </a:lnTo>
                  <a:lnTo>
                    <a:pt x="1357" y="8726"/>
                  </a:lnTo>
                  <a:lnTo>
                    <a:pt x="441" y="9166"/>
                  </a:lnTo>
                  <a:lnTo>
                    <a:pt x="441" y="9642"/>
                  </a:lnTo>
                  <a:lnTo>
                    <a:pt x="917" y="9642"/>
                  </a:lnTo>
                  <a:lnTo>
                    <a:pt x="1357" y="10082"/>
                  </a:lnTo>
                  <a:lnTo>
                    <a:pt x="1834" y="9166"/>
                  </a:lnTo>
                  <a:lnTo>
                    <a:pt x="2274" y="9166"/>
                  </a:lnTo>
                  <a:lnTo>
                    <a:pt x="2750" y="8726"/>
                  </a:lnTo>
                  <a:lnTo>
                    <a:pt x="3190" y="8726"/>
                  </a:lnTo>
                  <a:lnTo>
                    <a:pt x="2750" y="9166"/>
                  </a:lnTo>
                  <a:lnTo>
                    <a:pt x="2274" y="9642"/>
                  </a:lnTo>
                  <a:lnTo>
                    <a:pt x="1834" y="10082"/>
                  </a:lnTo>
                  <a:lnTo>
                    <a:pt x="2750" y="10082"/>
                  </a:lnTo>
                  <a:lnTo>
                    <a:pt x="2750" y="10559"/>
                  </a:lnTo>
                  <a:lnTo>
                    <a:pt x="1357" y="10559"/>
                  </a:lnTo>
                  <a:lnTo>
                    <a:pt x="917" y="10999"/>
                  </a:lnTo>
                  <a:lnTo>
                    <a:pt x="917" y="12392"/>
                  </a:lnTo>
                  <a:lnTo>
                    <a:pt x="917" y="12832"/>
                  </a:lnTo>
                  <a:lnTo>
                    <a:pt x="917" y="13308"/>
                  </a:lnTo>
                  <a:lnTo>
                    <a:pt x="1357" y="12832"/>
                  </a:lnTo>
                  <a:lnTo>
                    <a:pt x="1834" y="11475"/>
                  </a:lnTo>
                  <a:lnTo>
                    <a:pt x="2274" y="11475"/>
                  </a:lnTo>
                  <a:lnTo>
                    <a:pt x="2750" y="11915"/>
                  </a:lnTo>
                  <a:lnTo>
                    <a:pt x="2750" y="12392"/>
                  </a:lnTo>
                  <a:lnTo>
                    <a:pt x="2274" y="12832"/>
                  </a:lnTo>
                  <a:lnTo>
                    <a:pt x="1834" y="13308"/>
                  </a:lnTo>
                  <a:lnTo>
                    <a:pt x="1834" y="13748"/>
                  </a:lnTo>
                  <a:lnTo>
                    <a:pt x="2274" y="13748"/>
                  </a:lnTo>
                  <a:lnTo>
                    <a:pt x="2750" y="13308"/>
                  </a:lnTo>
                  <a:lnTo>
                    <a:pt x="3190" y="14225"/>
                  </a:lnTo>
                  <a:lnTo>
                    <a:pt x="3667" y="13748"/>
                  </a:lnTo>
                  <a:lnTo>
                    <a:pt x="3667" y="14225"/>
                  </a:lnTo>
                  <a:lnTo>
                    <a:pt x="3190" y="14665"/>
                  </a:lnTo>
                  <a:lnTo>
                    <a:pt x="3190" y="15141"/>
                  </a:lnTo>
                  <a:lnTo>
                    <a:pt x="2750" y="15581"/>
                  </a:lnTo>
                  <a:lnTo>
                    <a:pt x="2274" y="16058"/>
                  </a:lnTo>
                  <a:lnTo>
                    <a:pt x="1834" y="16498"/>
                  </a:lnTo>
                  <a:lnTo>
                    <a:pt x="1357" y="16498"/>
                  </a:lnTo>
                  <a:lnTo>
                    <a:pt x="1357" y="16974"/>
                  </a:lnTo>
                  <a:lnTo>
                    <a:pt x="917" y="17414"/>
                  </a:lnTo>
                  <a:lnTo>
                    <a:pt x="441" y="17414"/>
                  </a:lnTo>
                  <a:lnTo>
                    <a:pt x="441" y="18331"/>
                  </a:lnTo>
                  <a:lnTo>
                    <a:pt x="1" y="18331"/>
                  </a:lnTo>
                  <a:lnTo>
                    <a:pt x="1" y="18807"/>
                  </a:lnTo>
                  <a:lnTo>
                    <a:pt x="1" y="19724"/>
                  </a:lnTo>
                  <a:lnTo>
                    <a:pt x="441" y="20164"/>
                  </a:lnTo>
                  <a:lnTo>
                    <a:pt x="917" y="20164"/>
                  </a:lnTo>
                  <a:lnTo>
                    <a:pt x="917" y="19724"/>
                  </a:lnTo>
                  <a:lnTo>
                    <a:pt x="441" y="19247"/>
                  </a:lnTo>
                  <a:lnTo>
                    <a:pt x="1357" y="19247"/>
                  </a:lnTo>
                  <a:lnTo>
                    <a:pt x="1834" y="19724"/>
                  </a:lnTo>
                  <a:lnTo>
                    <a:pt x="1834" y="20164"/>
                  </a:lnTo>
                  <a:lnTo>
                    <a:pt x="2274" y="20640"/>
                  </a:lnTo>
                  <a:lnTo>
                    <a:pt x="2274" y="20164"/>
                  </a:lnTo>
                  <a:lnTo>
                    <a:pt x="2274" y="19724"/>
                  </a:lnTo>
                  <a:lnTo>
                    <a:pt x="2750" y="18807"/>
                  </a:lnTo>
                  <a:lnTo>
                    <a:pt x="3190" y="19247"/>
                  </a:lnTo>
                  <a:lnTo>
                    <a:pt x="3190" y="19724"/>
                  </a:lnTo>
                  <a:lnTo>
                    <a:pt x="4107" y="19247"/>
                  </a:lnTo>
                  <a:lnTo>
                    <a:pt x="4107" y="19724"/>
                  </a:lnTo>
                  <a:lnTo>
                    <a:pt x="4583" y="19724"/>
                  </a:lnTo>
                  <a:lnTo>
                    <a:pt x="4583" y="19247"/>
                  </a:lnTo>
                  <a:lnTo>
                    <a:pt x="5023" y="19247"/>
                  </a:lnTo>
                  <a:lnTo>
                    <a:pt x="5500" y="19724"/>
                  </a:lnTo>
                  <a:lnTo>
                    <a:pt x="5940" y="19724"/>
                  </a:lnTo>
                  <a:lnTo>
                    <a:pt x="6416" y="19247"/>
                  </a:lnTo>
                  <a:lnTo>
                    <a:pt x="6416" y="19724"/>
                  </a:lnTo>
                  <a:lnTo>
                    <a:pt x="6856" y="19724"/>
                  </a:lnTo>
                  <a:lnTo>
                    <a:pt x="6856" y="20164"/>
                  </a:lnTo>
                  <a:lnTo>
                    <a:pt x="7333" y="20164"/>
                  </a:lnTo>
                  <a:lnTo>
                    <a:pt x="7773" y="19724"/>
                  </a:lnTo>
                  <a:lnTo>
                    <a:pt x="8249" y="19247"/>
                  </a:lnTo>
                  <a:lnTo>
                    <a:pt x="8689" y="19247"/>
                  </a:lnTo>
                  <a:lnTo>
                    <a:pt x="8689" y="18807"/>
                  </a:lnTo>
                  <a:lnTo>
                    <a:pt x="8689" y="18331"/>
                  </a:lnTo>
                  <a:lnTo>
                    <a:pt x="9166" y="18331"/>
                  </a:lnTo>
                  <a:lnTo>
                    <a:pt x="9166" y="17891"/>
                  </a:lnTo>
                  <a:lnTo>
                    <a:pt x="9606" y="17891"/>
                  </a:lnTo>
                  <a:lnTo>
                    <a:pt x="10082" y="18331"/>
                  </a:lnTo>
                  <a:lnTo>
                    <a:pt x="10522" y="17891"/>
                  </a:lnTo>
                  <a:lnTo>
                    <a:pt x="10082" y="17414"/>
                  </a:lnTo>
                  <a:lnTo>
                    <a:pt x="10522" y="17414"/>
                  </a:lnTo>
                  <a:lnTo>
                    <a:pt x="10999" y="16498"/>
                  </a:lnTo>
                  <a:lnTo>
                    <a:pt x="10522" y="15581"/>
                  </a:lnTo>
                  <a:lnTo>
                    <a:pt x="9606" y="15141"/>
                  </a:lnTo>
                  <a:lnTo>
                    <a:pt x="9166" y="14665"/>
                  </a:lnTo>
                  <a:lnTo>
                    <a:pt x="7333" y="14665"/>
                  </a:lnTo>
                  <a:lnTo>
                    <a:pt x="6856" y="14225"/>
                  </a:lnTo>
                  <a:lnTo>
                    <a:pt x="6416" y="14225"/>
                  </a:lnTo>
                  <a:lnTo>
                    <a:pt x="6416" y="13748"/>
                  </a:lnTo>
                  <a:lnTo>
                    <a:pt x="6856" y="13748"/>
                  </a:lnTo>
                  <a:lnTo>
                    <a:pt x="7333" y="14225"/>
                  </a:lnTo>
                  <a:lnTo>
                    <a:pt x="8249" y="14225"/>
                  </a:lnTo>
                  <a:lnTo>
                    <a:pt x="8249" y="13748"/>
                  </a:lnTo>
                  <a:lnTo>
                    <a:pt x="9166" y="13748"/>
                  </a:lnTo>
                  <a:lnTo>
                    <a:pt x="9606" y="12832"/>
                  </a:lnTo>
                  <a:lnTo>
                    <a:pt x="9166" y="12832"/>
                  </a:lnTo>
                  <a:lnTo>
                    <a:pt x="8689" y="12392"/>
                  </a:lnTo>
                  <a:lnTo>
                    <a:pt x="8249" y="12832"/>
                  </a:lnTo>
                  <a:lnTo>
                    <a:pt x="8249" y="12392"/>
                  </a:lnTo>
                  <a:lnTo>
                    <a:pt x="9166" y="11915"/>
                  </a:lnTo>
                  <a:lnTo>
                    <a:pt x="9606" y="11915"/>
                  </a:lnTo>
                  <a:lnTo>
                    <a:pt x="10082" y="12392"/>
                  </a:lnTo>
                  <a:lnTo>
                    <a:pt x="10522" y="11915"/>
                  </a:lnTo>
                  <a:lnTo>
                    <a:pt x="10999" y="11915"/>
                  </a:lnTo>
                  <a:lnTo>
                    <a:pt x="10999" y="11475"/>
                  </a:lnTo>
                  <a:lnTo>
                    <a:pt x="11915" y="10999"/>
                  </a:lnTo>
                  <a:lnTo>
                    <a:pt x="12355" y="10559"/>
                  </a:lnTo>
                  <a:lnTo>
                    <a:pt x="12355" y="10082"/>
                  </a:lnTo>
                  <a:lnTo>
                    <a:pt x="11915" y="9642"/>
                  </a:lnTo>
                  <a:lnTo>
                    <a:pt x="12355" y="8726"/>
                  </a:lnTo>
                  <a:lnTo>
                    <a:pt x="12832" y="8726"/>
                  </a:lnTo>
                  <a:lnTo>
                    <a:pt x="12832" y="8249"/>
                  </a:lnTo>
                  <a:lnTo>
                    <a:pt x="13272" y="8249"/>
                  </a:lnTo>
                  <a:lnTo>
                    <a:pt x="13748" y="7809"/>
                  </a:lnTo>
                  <a:lnTo>
                    <a:pt x="13748" y="7333"/>
                  </a:lnTo>
                  <a:lnTo>
                    <a:pt x="13748" y="6893"/>
                  </a:lnTo>
                  <a:lnTo>
                    <a:pt x="12355" y="6893"/>
                  </a:lnTo>
                  <a:lnTo>
                    <a:pt x="12355" y="6416"/>
                  </a:lnTo>
                  <a:lnTo>
                    <a:pt x="11439" y="5976"/>
                  </a:lnTo>
                  <a:lnTo>
                    <a:pt x="9606" y="5976"/>
                  </a:lnTo>
                  <a:lnTo>
                    <a:pt x="8689" y="6416"/>
                  </a:lnTo>
                  <a:lnTo>
                    <a:pt x="8249" y="6416"/>
                  </a:lnTo>
                  <a:lnTo>
                    <a:pt x="7333" y="6893"/>
                  </a:lnTo>
                  <a:lnTo>
                    <a:pt x="6856" y="6893"/>
                  </a:lnTo>
                  <a:lnTo>
                    <a:pt x="6856" y="6416"/>
                  </a:lnTo>
                  <a:lnTo>
                    <a:pt x="6856" y="5976"/>
                  </a:lnTo>
                  <a:lnTo>
                    <a:pt x="6856" y="5500"/>
                  </a:lnTo>
                  <a:lnTo>
                    <a:pt x="7773" y="4583"/>
                  </a:lnTo>
                  <a:lnTo>
                    <a:pt x="8249" y="4583"/>
                  </a:lnTo>
                  <a:lnTo>
                    <a:pt x="8249" y="4143"/>
                  </a:lnTo>
                  <a:lnTo>
                    <a:pt x="8689" y="3667"/>
                  </a:lnTo>
                  <a:lnTo>
                    <a:pt x="9606" y="3667"/>
                  </a:lnTo>
                  <a:lnTo>
                    <a:pt x="10082" y="3227"/>
                  </a:lnTo>
                  <a:lnTo>
                    <a:pt x="10522" y="2750"/>
                  </a:lnTo>
                  <a:lnTo>
                    <a:pt x="11439" y="2750"/>
                  </a:lnTo>
                  <a:lnTo>
                    <a:pt x="11439" y="1834"/>
                  </a:lnTo>
                  <a:lnTo>
                    <a:pt x="11915" y="1394"/>
                  </a:lnTo>
                  <a:lnTo>
                    <a:pt x="11439" y="917"/>
                  </a:lnTo>
                  <a:lnTo>
                    <a:pt x="10999" y="917"/>
                  </a:lnTo>
                  <a:lnTo>
                    <a:pt x="10082" y="1394"/>
                  </a:lnTo>
                  <a:lnTo>
                    <a:pt x="10082" y="917"/>
                  </a:lnTo>
                  <a:lnTo>
                    <a:pt x="9166" y="1394"/>
                  </a:lnTo>
                  <a:lnTo>
                    <a:pt x="8249" y="917"/>
                  </a:lnTo>
                  <a:lnTo>
                    <a:pt x="8249" y="477"/>
                  </a:lnTo>
                  <a:lnTo>
                    <a:pt x="7773" y="917"/>
                  </a:lnTo>
                  <a:lnTo>
                    <a:pt x="7333" y="477"/>
                  </a:lnTo>
                  <a:lnTo>
                    <a:pt x="7773" y="477"/>
                  </a:lnTo>
                  <a:lnTo>
                    <a:pt x="6856"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5" name="Google Shape;2505;p42"/>
            <p:cNvSpPr/>
            <p:nvPr/>
          </p:nvSpPr>
          <p:spPr>
            <a:xfrm>
              <a:off x="2371525" y="3961875"/>
              <a:ext cx="1214400" cy="1179575"/>
            </a:xfrm>
            <a:custGeom>
              <a:avLst/>
              <a:gdLst/>
              <a:ahLst/>
              <a:cxnLst/>
              <a:rect l="l" t="t" r="r" b="b"/>
              <a:pathLst>
                <a:path w="48576" h="47183" extrusionOk="0">
                  <a:moveTo>
                    <a:pt x="16497" y="1"/>
                  </a:moveTo>
                  <a:lnTo>
                    <a:pt x="16497" y="441"/>
                  </a:lnTo>
                  <a:lnTo>
                    <a:pt x="16497" y="1357"/>
                  </a:lnTo>
                  <a:lnTo>
                    <a:pt x="16497" y="1834"/>
                  </a:lnTo>
                  <a:lnTo>
                    <a:pt x="16058" y="1834"/>
                  </a:lnTo>
                  <a:lnTo>
                    <a:pt x="15581" y="1357"/>
                  </a:lnTo>
                  <a:lnTo>
                    <a:pt x="15141" y="1834"/>
                  </a:lnTo>
                  <a:lnTo>
                    <a:pt x="14664" y="2274"/>
                  </a:lnTo>
                  <a:lnTo>
                    <a:pt x="15141" y="2750"/>
                  </a:lnTo>
                  <a:lnTo>
                    <a:pt x="14664" y="3190"/>
                  </a:lnTo>
                  <a:lnTo>
                    <a:pt x="14225" y="2750"/>
                  </a:lnTo>
                  <a:lnTo>
                    <a:pt x="12831" y="2750"/>
                  </a:lnTo>
                  <a:lnTo>
                    <a:pt x="12391" y="2274"/>
                  </a:lnTo>
                  <a:lnTo>
                    <a:pt x="12391" y="1834"/>
                  </a:lnTo>
                  <a:lnTo>
                    <a:pt x="11475" y="1834"/>
                  </a:lnTo>
                  <a:lnTo>
                    <a:pt x="11915" y="2274"/>
                  </a:lnTo>
                  <a:lnTo>
                    <a:pt x="11915" y="3190"/>
                  </a:lnTo>
                  <a:lnTo>
                    <a:pt x="11475" y="3667"/>
                  </a:lnTo>
                  <a:lnTo>
                    <a:pt x="10998" y="4107"/>
                  </a:lnTo>
                  <a:lnTo>
                    <a:pt x="10082" y="4583"/>
                  </a:lnTo>
                  <a:lnTo>
                    <a:pt x="10558" y="5023"/>
                  </a:lnTo>
                  <a:lnTo>
                    <a:pt x="9642" y="4583"/>
                  </a:lnTo>
                  <a:lnTo>
                    <a:pt x="9165" y="4107"/>
                  </a:lnTo>
                  <a:lnTo>
                    <a:pt x="8725" y="3667"/>
                  </a:lnTo>
                  <a:lnTo>
                    <a:pt x="8725" y="3190"/>
                  </a:lnTo>
                  <a:lnTo>
                    <a:pt x="8725" y="2750"/>
                  </a:lnTo>
                  <a:lnTo>
                    <a:pt x="8249" y="2274"/>
                  </a:lnTo>
                  <a:lnTo>
                    <a:pt x="7809" y="2274"/>
                  </a:lnTo>
                  <a:lnTo>
                    <a:pt x="7332" y="2750"/>
                  </a:lnTo>
                  <a:lnTo>
                    <a:pt x="7332" y="3190"/>
                  </a:lnTo>
                  <a:lnTo>
                    <a:pt x="6892" y="4107"/>
                  </a:lnTo>
                  <a:lnTo>
                    <a:pt x="6416" y="4107"/>
                  </a:lnTo>
                  <a:lnTo>
                    <a:pt x="5499" y="4583"/>
                  </a:lnTo>
                  <a:lnTo>
                    <a:pt x="5059" y="4107"/>
                  </a:lnTo>
                  <a:lnTo>
                    <a:pt x="2750" y="4583"/>
                  </a:lnTo>
                  <a:lnTo>
                    <a:pt x="2310" y="4583"/>
                  </a:lnTo>
                  <a:lnTo>
                    <a:pt x="2310" y="5023"/>
                  </a:lnTo>
                  <a:lnTo>
                    <a:pt x="1833" y="5023"/>
                  </a:lnTo>
                  <a:lnTo>
                    <a:pt x="1833" y="5500"/>
                  </a:lnTo>
                  <a:lnTo>
                    <a:pt x="2310" y="5940"/>
                  </a:lnTo>
                  <a:lnTo>
                    <a:pt x="2310" y="6416"/>
                  </a:lnTo>
                  <a:lnTo>
                    <a:pt x="3226" y="6856"/>
                  </a:lnTo>
                  <a:lnTo>
                    <a:pt x="2750" y="7333"/>
                  </a:lnTo>
                  <a:lnTo>
                    <a:pt x="2310" y="7773"/>
                  </a:lnTo>
                  <a:lnTo>
                    <a:pt x="1833" y="8689"/>
                  </a:lnTo>
                  <a:lnTo>
                    <a:pt x="0" y="8689"/>
                  </a:lnTo>
                  <a:lnTo>
                    <a:pt x="0" y="9166"/>
                  </a:lnTo>
                  <a:lnTo>
                    <a:pt x="477" y="9166"/>
                  </a:lnTo>
                  <a:lnTo>
                    <a:pt x="917" y="9606"/>
                  </a:lnTo>
                  <a:lnTo>
                    <a:pt x="1393" y="9606"/>
                  </a:lnTo>
                  <a:lnTo>
                    <a:pt x="1833" y="10082"/>
                  </a:lnTo>
                  <a:lnTo>
                    <a:pt x="1833" y="10522"/>
                  </a:lnTo>
                  <a:lnTo>
                    <a:pt x="1833" y="10999"/>
                  </a:lnTo>
                  <a:lnTo>
                    <a:pt x="1393" y="11439"/>
                  </a:lnTo>
                  <a:lnTo>
                    <a:pt x="1393" y="11915"/>
                  </a:lnTo>
                  <a:lnTo>
                    <a:pt x="1393" y="12832"/>
                  </a:lnTo>
                  <a:lnTo>
                    <a:pt x="1393" y="13272"/>
                  </a:lnTo>
                  <a:lnTo>
                    <a:pt x="1833" y="14188"/>
                  </a:lnTo>
                  <a:lnTo>
                    <a:pt x="3666" y="14188"/>
                  </a:lnTo>
                  <a:lnTo>
                    <a:pt x="4143" y="14665"/>
                  </a:lnTo>
                  <a:lnTo>
                    <a:pt x="3666" y="15105"/>
                  </a:lnTo>
                  <a:lnTo>
                    <a:pt x="3666" y="15581"/>
                  </a:lnTo>
                  <a:lnTo>
                    <a:pt x="3226" y="16498"/>
                  </a:lnTo>
                  <a:lnTo>
                    <a:pt x="3226" y="16498"/>
                  </a:lnTo>
                  <a:lnTo>
                    <a:pt x="3666" y="16021"/>
                  </a:lnTo>
                  <a:lnTo>
                    <a:pt x="4143" y="15581"/>
                  </a:lnTo>
                  <a:lnTo>
                    <a:pt x="5059" y="15581"/>
                  </a:lnTo>
                  <a:lnTo>
                    <a:pt x="5976" y="15105"/>
                  </a:lnTo>
                  <a:lnTo>
                    <a:pt x="6416" y="14665"/>
                  </a:lnTo>
                  <a:lnTo>
                    <a:pt x="6416" y="14188"/>
                  </a:lnTo>
                  <a:lnTo>
                    <a:pt x="6892" y="13748"/>
                  </a:lnTo>
                  <a:lnTo>
                    <a:pt x="7332" y="12832"/>
                  </a:lnTo>
                  <a:lnTo>
                    <a:pt x="8725" y="12832"/>
                  </a:lnTo>
                  <a:lnTo>
                    <a:pt x="10082" y="13748"/>
                  </a:lnTo>
                  <a:lnTo>
                    <a:pt x="10558" y="13272"/>
                  </a:lnTo>
                  <a:lnTo>
                    <a:pt x="11915" y="14188"/>
                  </a:lnTo>
                  <a:lnTo>
                    <a:pt x="11915" y="13748"/>
                  </a:lnTo>
                  <a:lnTo>
                    <a:pt x="12391" y="13272"/>
                  </a:lnTo>
                  <a:lnTo>
                    <a:pt x="13308" y="13272"/>
                  </a:lnTo>
                  <a:lnTo>
                    <a:pt x="12831" y="13748"/>
                  </a:lnTo>
                  <a:lnTo>
                    <a:pt x="12831" y="14188"/>
                  </a:lnTo>
                  <a:lnTo>
                    <a:pt x="13308" y="14665"/>
                  </a:lnTo>
                  <a:lnTo>
                    <a:pt x="12831" y="15105"/>
                  </a:lnTo>
                  <a:lnTo>
                    <a:pt x="14225" y="16021"/>
                  </a:lnTo>
                  <a:lnTo>
                    <a:pt x="14664" y="17854"/>
                  </a:lnTo>
                  <a:lnTo>
                    <a:pt x="15141" y="19687"/>
                  </a:lnTo>
                  <a:lnTo>
                    <a:pt x="16058" y="20164"/>
                  </a:lnTo>
                  <a:lnTo>
                    <a:pt x="16974" y="22437"/>
                  </a:lnTo>
                  <a:lnTo>
                    <a:pt x="17414" y="22437"/>
                  </a:lnTo>
                  <a:lnTo>
                    <a:pt x="18330" y="23353"/>
                  </a:lnTo>
                  <a:lnTo>
                    <a:pt x="19247" y="24746"/>
                  </a:lnTo>
                  <a:lnTo>
                    <a:pt x="19724" y="24746"/>
                  </a:lnTo>
                  <a:lnTo>
                    <a:pt x="20163" y="25186"/>
                  </a:lnTo>
                  <a:lnTo>
                    <a:pt x="21557" y="26579"/>
                  </a:lnTo>
                  <a:lnTo>
                    <a:pt x="24746" y="29329"/>
                  </a:lnTo>
                  <a:lnTo>
                    <a:pt x="25223" y="29329"/>
                  </a:lnTo>
                  <a:lnTo>
                    <a:pt x="26139" y="30245"/>
                  </a:lnTo>
                  <a:lnTo>
                    <a:pt x="27056" y="30245"/>
                  </a:lnTo>
                  <a:lnTo>
                    <a:pt x="27495" y="31162"/>
                  </a:lnTo>
                  <a:lnTo>
                    <a:pt x="27972" y="30685"/>
                  </a:lnTo>
                  <a:lnTo>
                    <a:pt x="29328" y="32078"/>
                  </a:lnTo>
                  <a:lnTo>
                    <a:pt x="30245" y="32518"/>
                  </a:lnTo>
                  <a:lnTo>
                    <a:pt x="30722" y="32995"/>
                  </a:lnTo>
                  <a:lnTo>
                    <a:pt x="31162" y="32995"/>
                  </a:lnTo>
                  <a:lnTo>
                    <a:pt x="32078" y="33911"/>
                  </a:lnTo>
                  <a:lnTo>
                    <a:pt x="32555" y="33911"/>
                  </a:lnTo>
                  <a:lnTo>
                    <a:pt x="32995" y="34351"/>
                  </a:lnTo>
                  <a:lnTo>
                    <a:pt x="32995" y="35268"/>
                  </a:lnTo>
                  <a:lnTo>
                    <a:pt x="33471" y="35744"/>
                  </a:lnTo>
                  <a:lnTo>
                    <a:pt x="33471" y="36184"/>
                  </a:lnTo>
                  <a:lnTo>
                    <a:pt x="34388" y="36661"/>
                  </a:lnTo>
                  <a:lnTo>
                    <a:pt x="35304" y="36661"/>
                  </a:lnTo>
                  <a:lnTo>
                    <a:pt x="36221" y="37101"/>
                  </a:lnTo>
                  <a:lnTo>
                    <a:pt x="36661" y="37577"/>
                  </a:lnTo>
                  <a:lnTo>
                    <a:pt x="36661" y="38017"/>
                  </a:lnTo>
                  <a:lnTo>
                    <a:pt x="37577" y="38494"/>
                  </a:lnTo>
                  <a:lnTo>
                    <a:pt x="38054" y="39850"/>
                  </a:lnTo>
                  <a:lnTo>
                    <a:pt x="38494" y="41243"/>
                  </a:lnTo>
                  <a:lnTo>
                    <a:pt x="38494" y="42600"/>
                  </a:lnTo>
                  <a:lnTo>
                    <a:pt x="38054" y="43516"/>
                  </a:lnTo>
                  <a:lnTo>
                    <a:pt x="37137" y="43516"/>
                  </a:lnTo>
                  <a:lnTo>
                    <a:pt x="37137" y="43993"/>
                  </a:lnTo>
                  <a:lnTo>
                    <a:pt x="37137" y="44433"/>
                  </a:lnTo>
                  <a:lnTo>
                    <a:pt x="37137" y="44909"/>
                  </a:lnTo>
                  <a:lnTo>
                    <a:pt x="37577" y="45349"/>
                  </a:lnTo>
                  <a:lnTo>
                    <a:pt x="37137" y="45826"/>
                  </a:lnTo>
                  <a:lnTo>
                    <a:pt x="36661" y="46266"/>
                  </a:lnTo>
                  <a:lnTo>
                    <a:pt x="36661" y="46742"/>
                  </a:lnTo>
                  <a:lnTo>
                    <a:pt x="37137" y="47182"/>
                  </a:lnTo>
                  <a:lnTo>
                    <a:pt x="38494" y="47182"/>
                  </a:lnTo>
                  <a:lnTo>
                    <a:pt x="38970" y="46742"/>
                  </a:lnTo>
                  <a:lnTo>
                    <a:pt x="39410" y="46742"/>
                  </a:lnTo>
                  <a:lnTo>
                    <a:pt x="39410" y="46266"/>
                  </a:lnTo>
                  <a:lnTo>
                    <a:pt x="40327" y="45826"/>
                  </a:lnTo>
                  <a:lnTo>
                    <a:pt x="40327" y="44909"/>
                  </a:lnTo>
                  <a:lnTo>
                    <a:pt x="40327" y="43993"/>
                  </a:lnTo>
                  <a:lnTo>
                    <a:pt x="40803" y="43516"/>
                  </a:lnTo>
                  <a:lnTo>
                    <a:pt x="41243" y="43076"/>
                  </a:lnTo>
                  <a:lnTo>
                    <a:pt x="41720" y="42600"/>
                  </a:lnTo>
                  <a:lnTo>
                    <a:pt x="43076" y="42600"/>
                  </a:lnTo>
                  <a:lnTo>
                    <a:pt x="43076" y="42160"/>
                  </a:lnTo>
                  <a:lnTo>
                    <a:pt x="43076" y="41683"/>
                  </a:lnTo>
                  <a:lnTo>
                    <a:pt x="43076" y="41243"/>
                  </a:lnTo>
                  <a:lnTo>
                    <a:pt x="43076" y="39850"/>
                  </a:lnTo>
                  <a:lnTo>
                    <a:pt x="43076" y="39410"/>
                  </a:lnTo>
                  <a:lnTo>
                    <a:pt x="43076" y="38934"/>
                  </a:lnTo>
                  <a:lnTo>
                    <a:pt x="42160" y="38494"/>
                  </a:lnTo>
                  <a:lnTo>
                    <a:pt x="41243" y="38934"/>
                  </a:lnTo>
                  <a:lnTo>
                    <a:pt x="40803" y="38494"/>
                  </a:lnTo>
                  <a:lnTo>
                    <a:pt x="40803" y="37101"/>
                  </a:lnTo>
                  <a:lnTo>
                    <a:pt x="40803" y="36184"/>
                  </a:lnTo>
                  <a:lnTo>
                    <a:pt x="41243" y="36184"/>
                  </a:lnTo>
                  <a:lnTo>
                    <a:pt x="41243" y="35744"/>
                  </a:lnTo>
                  <a:lnTo>
                    <a:pt x="41720" y="35268"/>
                  </a:lnTo>
                  <a:lnTo>
                    <a:pt x="41243" y="35268"/>
                  </a:lnTo>
                  <a:lnTo>
                    <a:pt x="41720" y="34828"/>
                  </a:lnTo>
                  <a:lnTo>
                    <a:pt x="42160" y="34351"/>
                  </a:lnTo>
                  <a:lnTo>
                    <a:pt x="43076" y="34351"/>
                  </a:lnTo>
                  <a:lnTo>
                    <a:pt x="43076" y="34828"/>
                  </a:lnTo>
                  <a:lnTo>
                    <a:pt x="43993" y="35268"/>
                  </a:lnTo>
                  <a:lnTo>
                    <a:pt x="44469" y="34828"/>
                  </a:lnTo>
                  <a:lnTo>
                    <a:pt x="46302" y="34828"/>
                  </a:lnTo>
                  <a:lnTo>
                    <a:pt x="46302" y="35268"/>
                  </a:lnTo>
                  <a:lnTo>
                    <a:pt x="46302" y="35744"/>
                  </a:lnTo>
                  <a:lnTo>
                    <a:pt x="46742" y="36184"/>
                  </a:lnTo>
                  <a:lnTo>
                    <a:pt x="46742" y="36661"/>
                  </a:lnTo>
                  <a:lnTo>
                    <a:pt x="47219" y="37101"/>
                  </a:lnTo>
                  <a:lnTo>
                    <a:pt x="48135" y="37101"/>
                  </a:lnTo>
                  <a:lnTo>
                    <a:pt x="48575" y="36661"/>
                  </a:lnTo>
                  <a:lnTo>
                    <a:pt x="48575" y="35744"/>
                  </a:lnTo>
                  <a:lnTo>
                    <a:pt x="48575" y="34828"/>
                  </a:lnTo>
                  <a:lnTo>
                    <a:pt x="48575" y="34351"/>
                  </a:lnTo>
                  <a:lnTo>
                    <a:pt x="47219" y="33911"/>
                  </a:lnTo>
                  <a:lnTo>
                    <a:pt x="46742" y="32995"/>
                  </a:lnTo>
                  <a:lnTo>
                    <a:pt x="46302" y="32518"/>
                  </a:lnTo>
                  <a:lnTo>
                    <a:pt x="45386" y="32078"/>
                  </a:lnTo>
                  <a:lnTo>
                    <a:pt x="44469" y="32078"/>
                  </a:lnTo>
                  <a:lnTo>
                    <a:pt x="43993" y="31602"/>
                  </a:lnTo>
                  <a:lnTo>
                    <a:pt x="43553" y="31162"/>
                  </a:lnTo>
                  <a:lnTo>
                    <a:pt x="41720" y="30685"/>
                  </a:lnTo>
                  <a:lnTo>
                    <a:pt x="41243" y="30245"/>
                  </a:lnTo>
                  <a:lnTo>
                    <a:pt x="40803" y="29769"/>
                  </a:lnTo>
                  <a:lnTo>
                    <a:pt x="39410" y="29769"/>
                  </a:lnTo>
                  <a:lnTo>
                    <a:pt x="38970" y="29329"/>
                  </a:lnTo>
                  <a:lnTo>
                    <a:pt x="37137" y="29329"/>
                  </a:lnTo>
                  <a:lnTo>
                    <a:pt x="37577" y="28412"/>
                  </a:lnTo>
                  <a:lnTo>
                    <a:pt x="38054" y="28412"/>
                  </a:lnTo>
                  <a:lnTo>
                    <a:pt x="38494" y="27936"/>
                  </a:lnTo>
                  <a:lnTo>
                    <a:pt x="38494" y="27019"/>
                  </a:lnTo>
                  <a:lnTo>
                    <a:pt x="37137" y="26579"/>
                  </a:lnTo>
                  <a:lnTo>
                    <a:pt x="36661" y="26579"/>
                  </a:lnTo>
                  <a:lnTo>
                    <a:pt x="35304" y="27019"/>
                  </a:lnTo>
                  <a:lnTo>
                    <a:pt x="33911" y="27019"/>
                  </a:lnTo>
                  <a:lnTo>
                    <a:pt x="32995" y="26579"/>
                  </a:lnTo>
                  <a:lnTo>
                    <a:pt x="32555" y="25663"/>
                  </a:lnTo>
                  <a:lnTo>
                    <a:pt x="32078" y="25186"/>
                  </a:lnTo>
                  <a:lnTo>
                    <a:pt x="31162" y="24270"/>
                  </a:lnTo>
                  <a:lnTo>
                    <a:pt x="30245" y="23353"/>
                  </a:lnTo>
                  <a:lnTo>
                    <a:pt x="29328" y="22437"/>
                  </a:lnTo>
                  <a:lnTo>
                    <a:pt x="29328" y="21080"/>
                  </a:lnTo>
                  <a:lnTo>
                    <a:pt x="29805" y="20604"/>
                  </a:lnTo>
                  <a:lnTo>
                    <a:pt x="29328" y="19687"/>
                  </a:lnTo>
                  <a:lnTo>
                    <a:pt x="28412" y="18771"/>
                  </a:lnTo>
                  <a:lnTo>
                    <a:pt x="28412" y="18331"/>
                  </a:lnTo>
                  <a:lnTo>
                    <a:pt x="27972" y="17854"/>
                  </a:lnTo>
                  <a:lnTo>
                    <a:pt x="27972" y="16938"/>
                  </a:lnTo>
                  <a:lnTo>
                    <a:pt x="27495" y="16938"/>
                  </a:lnTo>
                  <a:lnTo>
                    <a:pt x="26579" y="16498"/>
                  </a:lnTo>
                  <a:lnTo>
                    <a:pt x="25223" y="16021"/>
                  </a:lnTo>
                  <a:lnTo>
                    <a:pt x="24746" y="16021"/>
                  </a:lnTo>
                  <a:lnTo>
                    <a:pt x="23829" y="15581"/>
                  </a:lnTo>
                  <a:lnTo>
                    <a:pt x="23829" y="15105"/>
                  </a:lnTo>
                  <a:lnTo>
                    <a:pt x="23390" y="14665"/>
                  </a:lnTo>
                  <a:lnTo>
                    <a:pt x="23390" y="14188"/>
                  </a:lnTo>
                  <a:lnTo>
                    <a:pt x="22913" y="13272"/>
                  </a:lnTo>
                  <a:lnTo>
                    <a:pt x="23390" y="12832"/>
                  </a:lnTo>
                  <a:lnTo>
                    <a:pt x="23390" y="12355"/>
                  </a:lnTo>
                  <a:lnTo>
                    <a:pt x="23390" y="11915"/>
                  </a:lnTo>
                  <a:lnTo>
                    <a:pt x="23390" y="11439"/>
                  </a:lnTo>
                  <a:lnTo>
                    <a:pt x="24306" y="10999"/>
                  </a:lnTo>
                  <a:lnTo>
                    <a:pt x="23829" y="10522"/>
                  </a:lnTo>
                  <a:lnTo>
                    <a:pt x="23390" y="10522"/>
                  </a:lnTo>
                  <a:lnTo>
                    <a:pt x="22913" y="10082"/>
                  </a:lnTo>
                  <a:lnTo>
                    <a:pt x="22913" y="9606"/>
                  </a:lnTo>
                  <a:lnTo>
                    <a:pt x="22473" y="9606"/>
                  </a:lnTo>
                  <a:lnTo>
                    <a:pt x="22913" y="8689"/>
                  </a:lnTo>
                  <a:lnTo>
                    <a:pt x="23390" y="8689"/>
                  </a:lnTo>
                  <a:lnTo>
                    <a:pt x="23390" y="7773"/>
                  </a:lnTo>
                  <a:lnTo>
                    <a:pt x="25662" y="7773"/>
                  </a:lnTo>
                  <a:lnTo>
                    <a:pt x="26139" y="7333"/>
                  </a:lnTo>
                  <a:lnTo>
                    <a:pt x="26579" y="7333"/>
                  </a:lnTo>
                  <a:lnTo>
                    <a:pt x="26579" y="6856"/>
                  </a:lnTo>
                  <a:lnTo>
                    <a:pt x="27495" y="6856"/>
                  </a:lnTo>
                  <a:lnTo>
                    <a:pt x="27972" y="7333"/>
                  </a:lnTo>
                  <a:lnTo>
                    <a:pt x="28412" y="7773"/>
                  </a:lnTo>
                  <a:lnTo>
                    <a:pt x="28412" y="6416"/>
                  </a:lnTo>
                  <a:lnTo>
                    <a:pt x="28889" y="6416"/>
                  </a:lnTo>
                  <a:lnTo>
                    <a:pt x="28889" y="5500"/>
                  </a:lnTo>
                  <a:lnTo>
                    <a:pt x="27972" y="5023"/>
                  </a:lnTo>
                  <a:lnTo>
                    <a:pt x="28412" y="4583"/>
                  </a:lnTo>
                  <a:lnTo>
                    <a:pt x="28889" y="4583"/>
                  </a:lnTo>
                  <a:lnTo>
                    <a:pt x="28889" y="4107"/>
                  </a:lnTo>
                  <a:lnTo>
                    <a:pt x="28412" y="3667"/>
                  </a:lnTo>
                  <a:lnTo>
                    <a:pt x="28412" y="3190"/>
                  </a:lnTo>
                  <a:lnTo>
                    <a:pt x="28412" y="2750"/>
                  </a:lnTo>
                  <a:lnTo>
                    <a:pt x="27972" y="2750"/>
                  </a:lnTo>
                  <a:lnTo>
                    <a:pt x="27495" y="2274"/>
                  </a:lnTo>
                  <a:lnTo>
                    <a:pt x="24746" y="2274"/>
                  </a:lnTo>
                  <a:lnTo>
                    <a:pt x="24306" y="1834"/>
                  </a:lnTo>
                  <a:lnTo>
                    <a:pt x="23829" y="1357"/>
                  </a:lnTo>
                  <a:lnTo>
                    <a:pt x="23829" y="917"/>
                  </a:lnTo>
                  <a:lnTo>
                    <a:pt x="23390" y="441"/>
                  </a:lnTo>
                  <a:lnTo>
                    <a:pt x="22913" y="1"/>
                  </a:lnTo>
                  <a:lnTo>
                    <a:pt x="21996" y="1"/>
                  </a:lnTo>
                  <a:lnTo>
                    <a:pt x="21557" y="441"/>
                  </a:lnTo>
                  <a:lnTo>
                    <a:pt x="20640" y="441"/>
                  </a:lnTo>
                  <a:lnTo>
                    <a:pt x="19724" y="1"/>
                  </a:lnTo>
                  <a:lnTo>
                    <a:pt x="19247" y="1"/>
                  </a:lnTo>
                  <a:lnTo>
                    <a:pt x="19247" y="441"/>
                  </a:lnTo>
                  <a:lnTo>
                    <a:pt x="18330" y="917"/>
                  </a:lnTo>
                  <a:lnTo>
                    <a:pt x="17414" y="917"/>
                  </a:lnTo>
                  <a:lnTo>
                    <a:pt x="17414" y="441"/>
                  </a:lnTo>
                  <a:lnTo>
                    <a:pt x="1741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6" name="Google Shape;2506;p42"/>
            <p:cNvSpPr/>
            <p:nvPr/>
          </p:nvSpPr>
          <p:spPr>
            <a:xfrm>
              <a:off x="2348600" y="3858325"/>
              <a:ext cx="435375" cy="229150"/>
            </a:xfrm>
            <a:custGeom>
              <a:avLst/>
              <a:gdLst/>
              <a:ahLst/>
              <a:cxnLst/>
              <a:rect l="l" t="t" r="r" b="b"/>
              <a:pathLst>
                <a:path w="17415" h="9166" extrusionOk="0">
                  <a:moveTo>
                    <a:pt x="6416" y="0"/>
                  </a:moveTo>
                  <a:lnTo>
                    <a:pt x="5976" y="917"/>
                  </a:lnTo>
                  <a:lnTo>
                    <a:pt x="5976" y="1393"/>
                  </a:lnTo>
                  <a:lnTo>
                    <a:pt x="5060" y="917"/>
                  </a:lnTo>
                  <a:lnTo>
                    <a:pt x="4583" y="477"/>
                  </a:lnTo>
                  <a:lnTo>
                    <a:pt x="4143" y="917"/>
                  </a:lnTo>
                  <a:lnTo>
                    <a:pt x="4143" y="1393"/>
                  </a:lnTo>
                  <a:lnTo>
                    <a:pt x="3667" y="2310"/>
                  </a:lnTo>
                  <a:lnTo>
                    <a:pt x="2750" y="2750"/>
                  </a:lnTo>
                  <a:lnTo>
                    <a:pt x="1834" y="2750"/>
                  </a:lnTo>
                  <a:lnTo>
                    <a:pt x="1394" y="3666"/>
                  </a:lnTo>
                  <a:lnTo>
                    <a:pt x="1394" y="4143"/>
                  </a:lnTo>
                  <a:lnTo>
                    <a:pt x="477" y="5059"/>
                  </a:lnTo>
                  <a:lnTo>
                    <a:pt x="1" y="5976"/>
                  </a:lnTo>
                  <a:lnTo>
                    <a:pt x="917" y="6892"/>
                  </a:lnTo>
                  <a:lnTo>
                    <a:pt x="1834" y="6416"/>
                  </a:lnTo>
                  <a:lnTo>
                    <a:pt x="2310" y="5499"/>
                  </a:lnTo>
                  <a:lnTo>
                    <a:pt x="2750" y="5499"/>
                  </a:lnTo>
                  <a:lnTo>
                    <a:pt x="2750" y="5059"/>
                  </a:lnTo>
                  <a:lnTo>
                    <a:pt x="3227" y="4583"/>
                  </a:lnTo>
                  <a:lnTo>
                    <a:pt x="3667" y="5499"/>
                  </a:lnTo>
                  <a:lnTo>
                    <a:pt x="3667" y="6416"/>
                  </a:lnTo>
                  <a:lnTo>
                    <a:pt x="2750" y="6416"/>
                  </a:lnTo>
                  <a:lnTo>
                    <a:pt x="2750" y="6892"/>
                  </a:lnTo>
                  <a:lnTo>
                    <a:pt x="3227" y="7332"/>
                  </a:lnTo>
                  <a:lnTo>
                    <a:pt x="2750" y="7332"/>
                  </a:lnTo>
                  <a:lnTo>
                    <a:pt x="2750" y="7809"/>
                  </a:lnTo>
                  <a:lnTo>
                    <a:pt x="3227" y="8249"/>
                  </a:lnTo>
                  <a:lnTo>
                    <a:pt x="3667" y="8725"/>
                  </a:lnTo>
                  <a:lnTo>
                    <a:pt x="5976" y="8249"/>
                  </a:lnTo>
                  <a:lnTo>
                    <a:pt x="6416" y="8725"/>
                  </a:lnTo>
                  <a:lnTo>
                    <a:pt x="7333" y="8249"/>
                  </a:lnTo>
                  <a:lnTo>
                    <a:pt x="7809" y="8249"/>
                  </a:lnTo>
                  <a:lnTo>
                    <a:pt x="8249" y="7332"/>
                  </a:lnTo>
                  <a:lnTo>
                    <a:pt x="8249" y="6892"/>
                  </a:lnTo>
                  <a:lnTo>
                    <a:pt x="8726" y="6416"/>
                  </a:lnTo>
                  <a:lnTo>
                    <a:pt x="9166" y="6416"/>
                  </a:lnTo>
                  <a:lnTo>
                    <a:pt x="9642" y="6892"/>
                  </a:lnTo>
                  <a:lnTo>
                    <a:pt x="9642" y="7332"/>
                  </a:lnTo>
                  <a:lnTo>
                    <a:pt x="9642" y="7809"/>
                  </a:lnTo>
                  <a:lnTo>
                    <a:pt x="10082" y="8249"/>
                  </a:lnTo>
                  <a:lnTo>
                    <a:pt x="10559" y="8725"/>
                  </a:lnTo>
                  <a:lnTo>
                    <a:pt x="11475" y="9165"/>
                  </a:lnTo>
                  <a:lnTo>
                    <a:pt x="10999" y="8725"/>
                  </a:lnTo>
                  <a:lnTo>
                    <a:pt x="11915" y="8249"/>
                  </a:lnTo>
                  <a:lnTo>
                    <a:pt x="12392" y="7809"/>
                  </a:lnTo>
                  <a:lnTo>
                    <a:pt x="12832" y="7332"/>
                  </a:lnTo>
                  <a:lnTo>
                    <a:pt x="12832" y="6416"/>
                  </a:lnTo>
                  <a:lnTo>
                    <a:pt x="12392" y="5976"/>
                  </a:lnTo>
                  <a:lnTo>
                    <a:pt x="13308" y="5976"/>
                  </a:lnTo>
                  <a:lnTo>
                    <a:pt x="13308" y="6416"/>
                  </a:lnTo>
                  <a:lnTo>
                    <a:pt x="13748" y="6416"/>
                  </a:lnTo>
                  <a:lnTo>
                    <a:pt x="13748" y="6892"/>
                  </a:lnTo>
                  <a:lnTo>
                    <a:pt x="15142" y="6892"/>
                  </a:lnTo>
                  <a:lnTo>
                    <a:pt x="15581" y="7332"/>
                  </a:lnTo>
                  <a:lnTo>
                    <a:pt x="16058" y="6892"/>
                  </a:lnTo>
                  <a:lnTo>
                    <a:pt x="15581" y="6416"/>
                  </a:lnTo>
                  <a:lnTo>
                    <a:pt x="16058" y="5976"/>
                  </a:lnTo>
                  <a:lnTo>
                    <a:pt x="16498" y="5499"/>
                  </a:lnTo>
                  <a:lnTo>
                    <a:pt x="16975" y="5976"/>
                  </a:lnTo>
                  <a:lnTo>
                    <a:pt x="17414" y="5976"/>
                  </a:lnTo>
                  <a:lnTo>
                    <a:pt x="17414" y="5499"/>
                  </a:lnTo>
                  <a:lnTo>
                    <a:pt x="17414" y="4583"/>
                  </a:lnTo>
                  <a:lnTo>
                    <a:pt x="17414" y="4143"/>
                  </a:lnTo>
                  <a:lnTo>
                    <a:pt x="16058" y="4583"/>
                  </a:lnTo>
                  <a:lnTo>
                    <a:pt x="15581" y="4143"/>
                  </a:lnTo>
                  <a:lnTo>
                    <a:pt x="15142" y="3666"/>
                  </a:lnTo>
                  <a:lnTo>
                    <a:pt x="14225" y="3666"/>
                  </a:lnTo>
                  <a:lnTo>
                    <a:pt x="13748" y="3226"/>
                  </a:lnTo>
                  <a:lnTo>
                    <a:pt x="13748" y="2310"/>
                  </a:lnTo>
                  <a:lnTo>
                    <a:pt x="14225" y="1833"/>
                  </a:lnTo>
                  <a:lnTo>
                    <a:pt x="14225" y="1393"/>
                  </a:lnTo>
                  <a:lnTo>
                    <a:pt x="13308" y="1393"/>
                  </a:lnTo>
                  <a:lnTo>
                    <a:pt x="13308" y="917"/>
                  </a:lnTo>
                  <a:lnTo>
                    <a:pt x="12392" y="917"/>
                  </a:lnTo>
                  <a:lnTo>
                    <a:pt x="12392" y="477"/>
                  </a:lnTo>
                  <a:lnTo>
                    <a:pt x="8249" y="477"/>
                  </a:lnTo>
                  <a:lnTo>
                    <a:pt x="7333" y="0"/>
                  </a:lnTo>
                  <a:lnTo>
                    <a:pt x="7333" y="477"/>
                  </a:lnTo>
                  <a:lnTo>
                    <a:pt x="6893" y="0"/>
                  </a:lnTo>
                  <a:lnTo>
                    <a:pt x="6893" y="477"/>
                  </a:lnTo>
                  <a:lnTo>
                    <a:pt x="6416"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7" name="Google Shape;2507;p42"/>
            <p:cNvSpPr/>
            <p:nvPr/>
          </p:nvSpPr>
          <p:spPr>
            <a:xfrm>
              <a:off x="2692300" y="3709850"/>
              <a:ext cx="710325" cy="331800"/>
            </a:xfrm>
            <a:custGeom>
              <a:avLst/>
              <a:gdLst/>
              <a:ahLst/>
              <a:cxnLst/>
              <a:rect l="l" t="t" r="r" b="b"/>
              <a:pathLst>
                <a:path w="28413" h="13272" extrusionOk="0">
                  <a:moveTo>
                    <a:pt x="477" y="7772"/>
                  </a:moveTo>
                  <a:lnTo>
                    <a:pt x="0" y="8249"/>
                  </a:lnTo>
                  <a:lnTo>
                    <a:pt x="477" y="8249"/>
                  </a:lnTo>
                  <a:lnTo>
                    <a:pt x="477" y="7772"/>
                  </a:lnTo>
                  <a:close/>
                  <a:moveTo>
                    <a:pt x="20640" y="0"/>
                  </a:moveTo>
                  <a:lnTo>
                    <a:pt x="20640" y="440"/>
                  </a:lnTo>
                  <a:lnTo>
                    <a:pt x="20640" y="917"/>
                  </a:lnTo>
                  <a:lnTo>
                    <a:pt x="20640" y="1356"/>
                  </a:lnTo>
                  <a:lnTo>
                    <a:pt x="20164" y="1833"/>
                  </a:lnTo>
                  <a:lnTo>
                    <a:pt x="17891" y="1833"/>
                  </a:lnTo>
                  <a:lnTo>
                    <a:pt x="17414" y="1356"/>
                  </a:lnTo>
                  <a:lnTo>
                    <a:pt x="16974" y="1356"/>
                  </a:lnTo>
                  <a:lnTo>
                    <a:pt x="16974" y="1833"/>
                  </a:lnTo>
                  <a:lnTo>
                    <a:pt x="16058" y="1833"/>
                  </a:lnTo>
                  <a:lnTo>
                    <a:pt x="15581" y="2273"/>
                  </a:lnTo>
                  <a:lnTo>
                    <a:pt x="15581" y="2750"/>
                  </a:lnTo>
                  <a:lnTo>
                    <a:pt x="15141" y="3189"/>
                  </a:lnTo>
                  <a:lnTo>
                    <a:pt x="14664" y="3666"/>
                  </a:lnTo>
                  <a:lnTo>
                    <a:pt x="13308" y="3666"/>
                  </a:lnTo>
                  <a:lnTo>
                    <a:pt x="13308" y="4583"/>
                  </a:lnTo>
                  <a:lnTo>
                    <a:pt x="13308" y="5022"/>
                  </a:lnTo>
                  <a:lnTo>
                    <a:pt x="13748" y="5499"/>
                  </a:lnTo>
                  <a:lnTo>
                    <a:pt x="13748" y="5939"/>
                  </a:lnTo>
                  <a:lnTo>
                    <a:pt x="13748" y="6416"/>
                  </a:lnTo>
                  <a:lnTo>
                    <a:pt x="14225" y="6856"/>
                  </a:lnTo>
                  <a:lnTo>
                    <a:pt x="14225" y="7332"/>
                  </a:lnTo>
                  <a:lnTo>
                    <a:pt x="14225" y="8249"/>
                  </a:lnTo>
                  <a:lnTo>
                    <a:pt x="13748" y="8249"/>
                  </a:lnTo>
                  <a:lnTo>
                    <a:pt x="14225" y="8689"/>
                  </a:lnTo>
                  <a:lnTo>
                    <a:pt x="13748" y="8689"/>
                  </a:lnTo>
                  <a:lnTo>
                    <a:pt x="13748" y="8249"/>
                  </a:lnTo>
                  <a:lnTo>
                    <a:pt x="13308" y="8249"/>
                  </a:lnTo>
                  <a:lnTo>
                    <a:pt x="13308" y="7332"/>
                  </a:lnTo>
                  <a:lnTo>
                    <a:pt x="12392" y="6856"/>
                  </a:lnTo>
                  <a:lnTo>
                    <a:pt x="11915" y="6856"/>
                  </a:lnTo>
                  <a:lnTo>
                    <a:pt x="11915" y="7332"/>
                  </a:lnTo>
                  <a:lnTo>
                    <a:pt x="11475" y="6856"/>
                  </a:lnTo>
                  <a:lnTo>
                    <a:pt x="9642" y="6856"/>
                  </a:lnTo>
                  <a:lnTo>
                    <a:pt x="9165" y="7332"/>
                  </a:lnTo>
                  <a:lnTo>
                    <a:pt x="7809" y="7332"/>
                  </a:lnTo>
                  <a:lnTo>
                    <a:pt x="7332" y="6856"/>
                  </a:lnTo>
                  <a:lnTo>
                    <a:pt x="6893" y="7772"/>
                  </a:lnTo>
                  <a:lnTo>
                    <a:pt x="5976" y="7772"/>
                  </a:lnTo>
                  <a:lnTo>
                    <a:pt x="5976" y="7332"/>
                  </a:lnTo>
                  <a:lnTo>
                    <a:pt x="5060" y="6856"/>
                  </a:lnTo>
                  <a:lnTo>
                    <a:pt x="4583" y="7772"/>
                  </a:lnTo>
                  <a:lnTo>
                    <a:pt x="4143" y="7772"/>
                  </a:lnTo>
                  <a:lnTo>
                    <a:pt x="3666" y="8249"/>
                  </a:lnTo>
                  <a:lnTo>
                    <a:pt x="3227" y="8249"/>
                  </a:lnTo>
                  <a:lnTo>
                    <a:pt x="3227" y="7772"/>
                  </a:lnTo>
                  <a:lnTo>
                    <a:pt x="2310" y="7772"/>
                  </a:lnTo>
                  <a:lnTo>
                    <a:pt x="1833" y="7332"/>
                  </a:lnTo>
                  <a:lnTo>
                    <a:pt x="1394" y="6856"/>
                  </a:lnTo>
                  <a:lnTo>
                    <a:pt x="917" y="6856"/>
                  </a:lnTo>
                  <a:lnTo>
                    <a:pt x="477" y="7772"/>
                  </a:lnTo>
                  <a:lnTo>
                    <a:pt x="1394" y="8249"/>
                  </a:lnTo>
                  <a:lnTo>
                    <a:pt x="1394" y="9165"/>
                  </a:lnTo>
                  <a:lnTo>
                    <a:pt x="1394" y="9605"/>
                  </a:lnTo>
                  <a:lnTo>
                    <a:pt x="2310" y="10082"/>
                  </a:lnTo>
                  <a:lnTo>
                    <a:pt x="4583" y="10082"/>
                  </a:lnTo>
                  <a:lnTo>
                    <a:pt x="4583" y="10522"/>
                  </a:lnTo>
                  <a:lnTo>
                    <a:pt x="4583" y="10998"/>
                  </a:lnTo>
                  <a:lnTo>
                    <a:pt x="5499" y="10998"/>
                  </a:lnTo>
                  <a:lnTo>
                    <a:pt x="6416" y="10522"/>
                  </a:lnTo>
                  <a:lnTo>
                    <a:pt x="6416" y="10082"/>
                  </a:lnTo>
                  <a:lnTo>
                    <a:pt x="6893" y="10082"/>
                  </a:lnTo>
                  <a:lnTo>
                    <a:pt x="7809" y="10522"/>
                  </a:lnTo>
                  <a:lnTo>
                    <a:pt x="8726" y="10522"/>
                  </a:lnTo>
                  <a:lnTo>
                    <a:pt x="9165" y="10082"/>
                  </a:lnTo>
                  <a:lnTo>
                    <a:pt x="10082" y="10082"/>
                  </a:lnTo>
                  <a:lnTo>
                    <a:pt x="10559" y="10522"/>
                  </a:lnTo>
                  <a:lnTo>
                    <a:pt x="10998" y="10998"/>
                  </a:lnTo>
                  <a:lnTo>
                    <a:pt x="10998" y="11438"/>
                  </a:lnTo>
                  <a:lnTo>
                    <a:pt x="11475" y="11915"/>
                  </a:lnTo>
                  <a:lnTo>
                    <a:pt x="11915" y="12355"/>
                  </a:lnTo>
                  <a:lnTo>
                    <a:pt x="14664" y="12355"/>
                  </a:lnTo>
                  <a:lnTo>
                    <a:pt x="15141" y="12831"/>
                  </a:lnTo>
                  <a:lnTo>
                    <a:pt x="15581" y="12831"/>
                  </a:lnTo>
                  <a:lnTo>
                    <a:pt x="16497" y="12355"/>
                  </a:lnTo>
                  <a:lnTo>
                    <a:pt x="16974" y="12355"/>
                  </a:lnTo>
                  <a:lnTo>
                    <a:pt x="17414" y="13271"/>
                  </a:lnTo>
                  <a:lnTo>
                    <a:pt x="18331" y="13271"/>
                  </a:lnTo>
                  <a:lnTo>
                    <a:pt x="18807" y="12831"/>
                  </a:lnTo>
                  <a:lnTo>
                    <a:pt x="19247" y="13271"/>
                  </a:lnTo>
                  <a:lnTo>
                    <a:pt x="19247" y="12831"/>
                  </a:lnTo>
                  <a:lnTo>
                    <a:pt x="20640" y="12831"/>
                  </a:lnTo>
                  <a:lnTo>
                    <a:pt x="21080" y="11915"/>
                  </a:lnTo>
                  <a:lnTo>
                    <a:pt x="23390" y="11915"/>
                  </a:lnTo>
                  <a:lnTo>
                    <a:pt x="23830" y="11438"/>
                  </a:lnTo>
                  <a:lnTo>
                    <a:pt x="24746" y="11438"/>
                  </a:lnTo>
                  <a:lnTo>
                    <a:pt x="25663" y="10998"/>
                  </a:lnTo>
                  <a:lnTo>
                    <a:pt x="25663" y="10082"/>
                  </a:lnTo>
                  <a:lnTo>
                    <a:pt x="26139" y="10082"/>
                  </a:lnTo>
                  <a:lnTo>
                    <a:pt x="26579" y="9165"/>
                  </a:lnTo>
                  <a:lnTo>
                    <a:pt x="26579" y="8249"/>
                  </a:lnTo>
                  <a:lnTo>
                    <a:pt x="27056" y="8249"/>
                  </a:lnTo>
                  <a:lnTo>
                    <a:pt x="27056" y="7772"/>
                  </a:lnTo>
                  <a:lnTo>
                    <a:pt x="27056" y="7332"/>
                  </a:lnTo>
                  <a:lnTo>
                    <a:pt x="26579" y="6856"/>
                  </a:lnTo>
                  <a:lnTo>
                    <a:pt x="26579" y="5939"/>
                  </a:lnTo>
                  <a:lnTo>
                    <a:pt x="27496" y="5939"/>
                  </a:lnTo>
                  <a:lnTo>
                    <a:pt x="27496" y="6416"/>
                  </a:lnTo>
                  <a:lnTo>
                    <a:pt x="27972" y="6416"/>
                  </a:lnTo>
                  <a:lnTo>
                    <a:pt x="27972" y="5939"/>
                  </a:lnTo>
                  <a:lnTo>
                    <a:pt x="28412" y="5499"/>
                  </a:lnTo>
                  <a:lnTo>
                    <a:pt x="27972" y="4583"/>
                  </a:lnTo>
                  <a:lnTo>
                    <a:pt x="27972" y="4106"/>
                  </a:lnTo>
                  <a:lnTo>
                    <a:pt x="27496" y="3666"/>
                  </a:lnTo>
                  <a:lnTo>
                    <a:pt x="27972" y="3666"/>
                  </a:lnTo>
                  <a:lnTo>
                    <a:pt x="28412" y="3189"/>
                  </a:lnTo>
                  <a:lnTo>
                    <a:pt x="27496" y="2750"/>
                  </a:lnTo>
                  <a:lnTo>
                    <a:pt x="27972" y="2273"/>
                  </a:lnTo>
                  <a:lnTo>
                    <a:pt x="27496" y="1833"/>
                  </a:lnTo>
                  <a:lnTo>
                    <a:pt x="26579" y="1833"/>
                  </a:lnTo>
                  <a:lnTo>
                    <a:pt x="25663" y="1356"/>
                  </a:lnTo>
                  <a:lnTo>
                    <a:pt x="25223" y="1356"/>
                  </a:lnTo>
                  <a:lnTo>
                    <a:pt x="25223" y="917"/>
                  </a:lnTo>
                  <a:lnTo>
                    <a:pt x="24746" y="440"/>
                  </a:lnTo>
                  <a:lnTo>
                    <a:pt x="23390" y="440"/>
                  </a:lnTo>
                  <a:lnTo>
                    <a:pt x="2291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8" name="Google Shape;2508;p42"/>
            <p:cNvSpPr/>
            <p:nvPr/>
          </p:nvSpPr>
          <p:spPr>
            <a:xfrm>
              <a:off x="2692300" y="3916050"/>
              <a:ext cx="25" cy="22950"/>
            </a:xfrm>
            <a:custGeom>
              <a:avLst/>
              <a:gdLst/>
              <a:ahLst/>
              <a:cxnLst/>
              <a:rect l="l" t="t" r="r" b="b"/>
              <a:pathLst>
                <a:path w="1" h="918" extrusionOk="0">
                  <a:moveTo>
                    <a:pt x="0" y="917"/>
                  </a:moveTo>
                  <a:lnTo>
                    <a:pt x="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09" name="Google Shape;2509;p42"/>
            <p:cNvSpPr/>
            <p:nvPr/>
          </p:nvSpPr>
          <p:spPr>
            <a:xfrm>
              <a:off x="2417350" y="2895975"/>
              <a:ext cx="790975" cy="1031100"/>
            </a:xfrm>
            <a:custGeom>
              <a:avLst/>
              <a:gdLst/>
              <a:ahLst/>
              <a:cxnLst/>
              <a:rect l="l" t="t" r="r" b="b"/>
              <a:pathLst>
                <a:path w="31639" h="41244" extrusionOk="0">
                  <a:moveTo>
                    <a:pt x="12392" y="1"/>
                  </a:moveTo>
                  <a:lnTo>
                    <a:pt x="12392" y="917"/>
                  </a:lnTo>
                  <a:lnTo>
                    <a:pt x="12392" y="1834"/>
                  </a:lnTo>
                  <a:lnTo>
                    <a:pt x="12831" y="1834"/>
                  </a:lnTo>
                  <a:lnTo>
                    <a:pt x="12831" y="2750"/>
                  </a:lnTo>
                  <a:lnTo>
                    <a:pt x="11915" y="3227"/>
                  </a:lnTo>
                  <a:lnTo>
                    <a:pt x="11475" y="3227"/>
                  </a:lnTo>
                  <a:lnTo>
                    <a:pt x="11475" y="3667"/>
                  </a:lnTo>
                  <a:lnTo>
                    <a:pt x="11915" y="3667"/>
                  </a:lnTo>
                  <a:lnTo>
                    <a:pt x="11915" y="4143"/>
                  </a:lnTo>
                  <a:lnTo>
                    <a:pt x="11915" y="4583"/>
                  </a:lnTo>
                  <a:lnTo>
                    <a:pt x="12831" y="5060"/>
                  </a:lnTo>
                  <a:lnTo>
                    <a:pt x="12392" y="5500"/>
                  </a:lnTo>
                  <a:lnTo>
                    <a:pt x="13308" y="5976"/>
                  </a:lnTo>
                  <a:lnTo>
                    <a:pt x="14225" y="6416"/>
                  </a:lnTo>
                  <a:lnTo>
                    <a:pt x="14225" y="7333"/>
                  </a:lnTo>
                  <a:lnTo>
                    <a:pt x="13748" y="6416"/>
                  </a:lnTo>
                  <a:lnTo>
                    <a:pt x="13308" y="5976"/>
                  </a:lnTo>
                  <a:lnTo>
                    <a:pt x="10998" y="5976"/>
                  </a:lnTo>
                  <a:lnTo>
                    <a:pt x="10998" y="6416"/>
                  </a:lnTo>
                  <a:lnTo>
                    <a:pt x="11475" y="7809"/>
                  </a:lnTo>
                  <a:lnTo>
                    <a:pt x="11475" y="8249"/>
                  </a:lnTo>
                  <a:lnTo>
                    <a:pt x="10998" y="8726"/>
                  </a:lnTo>
                  <a:lnTo>
                    <a:pt x="10998" y="9166"/>
                  </a:lnTo>
                  <a:lnTo>
                    <a:pt x="10082" y="8249"/>
                  </a:lnTo>
                  <a:lnTo>
                    <a:pt x="10082" y="7809"/>
                  </a:lnTo>
                  <a:lnTo>
                    <a:pt x="10082" y="7333"/>
                  </a:lnTo>
                  <a:lnTo>
                    <a:pt x="9642" y="7333"/>
                  </a:lnTo>
                  <a:lnTo>
                    <a:pt x="9642" y="7809"/>
                  </a:lnTo>
                  <a:lnTo>
                    <a:pt x="9165" y="7809"/>
                  </a:lnTo>
                  <a:lnTo>
                    <a:pt x="9165" y="7333"/>
                  </a:lnTo>
                  <a:lnTo>
                    <a:pt x="9642" y="6893"/>
                  </a:lnTo>
                  <a:lnTo>
                    <a:pt x="8725" y="6416"/>
                  </a:lnTo>
                  <a:lnTo>
                    <a:pt x="6416" y="6416"/>
                  </a:lnTo>
                  <a:lnTo>
                    <a:pt x="6416" y="6893"/>
                  </a:lnTo>
                  <a:lnTo>
                    <a:pt x="5976" y="7333"/>
                  </a:lnTo>
                  <a:lnTo>
                    <a:pt x="5976" y="7809"/>
                  </a:lnTo>
                  <a:lnTo>
                    <a:pt x="6416" y="7809"/>
                  </a:lnTo>
                  <a:lnTo>
                    <a:pt x="6416" y="8249"/>
                  </a:lnTo>
                  <a:lnTo>
                    <a:pt x="6892" y="8726"/>
                  </a:lnTo>
                  <a:lnTo>
                    <a:pt x="6892" y="9166"/>
                  </a:lnTo>
                  <a:lnTo>
                    <a:pt x="6416" y="9642"/>
                  </a:lnTo>
                  <a:lnTo>
                    <a:pt x="6416" y="10082"/>
                  </a:lnTo>
                  <a:lnTo>
                    <a:pt x="6416" y="10559"/>
                  </a:lnTo>
                  <a:lnTo>
                    <a:pt x="6416" y="10999"/>
                  </a:lnTo>
                  <a:lnTo>
                    <a:pt x="5976" y="10999"/>
                  </a:lnTo>
                  <a:lnTo>
                    <a:pt x="5976" y="11475"/>
                  </a:lnTo>
                  <a:lnTo>
                    <a:pt x="5976" y="12392"/>
                  </a:lnTo>
                  <a:lnTo>
                    <a:pt x="5976" y="12832"/>
                  </a:lnTo>
                  <a:lnTo>
                    <a:pt x="5499" y="13308"/>
                  </a:lnTo>
                  <a:lnTo>
                    <a:pt x="6416" y="13748"/>
                  </a:lnTo>
                  <a:lnTo>
                    <a:pt x="6416" y="14225"/>
                  </a:lnTo>
                  <a:lnTo>
                    <a:pt x="5976" y="16058"/>
                  </a:lnTo>
                  <a:lnTo>
                    <a:pt x="3666" y="16058"/>
                  </a:lnTo>
                  <a:lnTo>
                    <a:pt x="3226" y="15581"/>
                  </a:lnTo>
                  <a:lnTo>
                    <a:pt x="1833" y="16058"/>
                  </a:lnTo>
                  <a:lnTo>
                    <a:pt x="917" y="16974"/>
                  </a:lnTo>
                  <a:lnTo>
                    <a:pt x="917" y="17414"/>
                  </a:lnTo>
                  <a:lnTo>
                    <a:pt x="917" y="17891"/>
                  </a:lnTo>
                  <a:lnTo>
                    <a:pt x="917" y="18807"/>
                  </a:lnTo>
                  <a:lnTo>
                    <a:pt x="1393" y="19247"/>
                  </a:lnTo>
                  <a:lnTo>
                    <a:pt x="917" y="19247"/>
                  </a:lnTo>
                  <a:lnTo>
                    <a:pt x="0" y="19724"/>
                  </a:lnTo>
                  <a:lnTo>
                    <a:pt x="477" y="20164"/>
                  </a:lnTo>
                  <a:lnTo>
                    <a:pt x="477" y="20640"/>
                  </a:lnTo>
                  <a:lnTo>
                    <a:pt x="477" y="21080"/>
                  </a:lnTo>
                  <a:lnTo>
                    <a:pt x="0" y="21997"/>
                  </a:lnTo>
                  <a:lnTo>
                    <a:pt x="477" y="21997"/>
                  </a:lnTo>
                  <a:lnTo>
                    <a:pt x="477" y="22473"/>
                  </a:lnTo>
                  <a:lnTo>
                    <a:pt x="477" y="23390"/>
                  </a:lnTo>
                  <a:lnTo>
                    <a:pt x="0" y="23390"/>
                  </a:lnTo>
                  <a:lnTo>
                    <a:pt x="0" y="23830"/>
                  </a:lnTo>
                  <a:lnTo>
                    <a:pt x="0" y="24306"/>
                  </a:lnTo>
                  <a:lnTo>
                    <a:pt x="0" y="24746"/>
                  </a:lnTo>
                  <a:lnTo>
                    <a:pt x="0" y="25223"/>
                  </a:lnTo>
                  <a:lnTo>
                    <a:pt x="477" y="25663"/>
                  </a:lnTo>
                  <a:lnTo>
                    <a:pt x="1393" y="26139"/>
                  </a:lnTo>
                  <a:lnTo>
                    <a:pt x="1393" y="26579"/>
                  </a:lnTo>
                  <a:lnTo>
                    <a:pt x="1393" y="27056"/>
                  </a:lnTo>
                  <a:lnTo>
                    <a:pt x="1393" y="27496"/>
                  </a:lnTo>
                  <a:lnTo>
                    <a:pt x="1393" y="27973"/>
                  </a:lnTo>
                  <a:lnTo>
                    <a:pt x="917" y="27973"/>
                  </a:lnTo>
                  <a:lnTo>
                    <a:pt x="917" y="28412"/>
                  </a:lnTo>
                  <a:lnTo>
                    <a:pt x="1393" y="28889"/>
                  </a:lnTo>
                  <a:lnTo>
                    <a:pt x="1833" y="29806"/>
                  </a:lnTo>
                  <a:lnTo>
                    <a:pt x="2310" y="30245"/>
                  </a:lnTo>
                  <a:lnTo>
                    <a:pt x="3666" y="30722"/>
                  </a:lnTo>
                  <a:lnTo>
                    <a:pt x="4583" y="30722"/>
                  </a:lnTo>
                  <a:lnTo>
                    <a:pt x="5059" y="31162"/>
                  </a:lnTo>
                  <a:lnTo>
                    <a:pt x="5976" y="31162"/>
                  </a:lnTo>
                  <a:lnTo>
                    <a:pt x="6416" y="31639"/>
                  </a:lnTo>
                  <a:lnTo>
                    <a:pt x="5499" y="32555"/>
                  </a:lnTo>
                  <a:lnTo>
                    <a:pt x="5059" y="32995"/>
                  </a:lnTo>
                  <a:lnTo>
                    <a:pt x="4583" y="34388"/>
                  </a:lnTo>
                  <a:lnTo>
                    <a:pt x="4583" y="34828"/>
                  </a:lnTo>
                  <a:lnTo>
                    <a:pt x="4143" y="35305"/>
                  </a:lnTo>
                  <a:lnTo>
                    <a:pt x="4143" y="35744"/>
                  </a:lnTo>
                  <a:lnTo>
                    <a:pt x="4583" y="36661"/>
                  </a:lnTo>
                  <a:lnTo>
                    <a:pt x="4583" y="37138"/>
                  </a:lnTo>
                  <a:lnTo>
                    <a:pt x="4143" y="37577"/>
                  </a:lnTo>
                  <a:lnTo>
                    <a:pt x="4143" y="38054"/>
                  </a:lnTo>
                  <a:lnTo>
                    <a:pt x="4143" y="38494"/>
                  </a:lnTo>
                  <a:lnTo>
                    <a:pt x="4583" y="38971"/>
                  </a:lnTo>
                  <a:lnTo>
                    <a:pt x="4583" y="38494"/>
                  </a:lnTo>
                  <a:lnTo>
                    <a:pt x="5499" y="38971"/>
                  </a:lnTo>
                  <a:lnTo>
                    <a:pt x="9642" y="38971"/>
                  </a:lnTo>
                  <a:lnTo>
                    <a:pt x="9642" y="39411"/>
                  </a:lnTo>
                  <a:lnTo>
                    <a:pt x="10558" y="39411"/>
                  </a:lnTo>
                  <a:lnTo>
                    <a:pt x="10558" y="39887"/>
                  </a:lnTo>
                  <a:lnTo>
                    <a:pt x="11475" y="39887"/>
                  </a:lnTo>
                  <a:lnTo>
                    <a:pt x="11475" y="40327"/>
                  </a:lnTo>
                  <a:lnTo>
                    <a:pt x="11915" y="39411"/>
                  </a:lnTo>
                  <a:lnTo>
                    <a:pt x="12392" y="39411"/>
                  </a:lnTo>
                  <a:lnTo>
                    <a:pt x="12831" y="39887"/>
                  </a:lnTo>
                  <a:lnTo>
                    <a:pt x="13308" y="40327"/>
                  </a:lnTo>
                  <a:lnTo>
                    <a:pt x="14225" y="40327"/>
                  </a:lnTo>
                  <a:lnTo>
                    <a:pt x="14225" y="40804"/>
                  </a:lnTo>
                  <a:lnTo>
                    <a:pt x="14664" y="40804"/>
                  </a:lnTo>
                  <a:lnTo>
                    <a:pt x="15141" y="40327"/>
                  </a:lnTo>
                  <a:lnTo>
                    <a:pt x="15581" y="40327"/>
                  </a:lnTo>
                  <a:lnTo>
                    <a:pt x="16058" y="39411"/>
                  </a:lnTo>
                  <a:lnTo>
                    <a:pt x="16974" y="39887"/>
                  </a:lnTo>
                  <a:lnTo>
                    <a:pt x="16974" y="40327"/>
                  </a:lnTo>
                  <a:lnTo>
                    <a:pt x="17891" y="40327"/>
                  </a:lnTo>
                  <a:lnTo>
                    <a:pt x="18330" y="39411"/>
                  </a:lnTo>
                  <a:lnTo>
                    <a:pt x="18807" y="39887"/>
                  </a:lnTo>
                  <a:lnTo>
                    <a:pt x="20163" y="39887"/>
                  </a:lnTo>
                  <a:lnTo>
                    <a:pt x="20640" y="39411"/>
                  </a:lnTo>
                  <a:lnTo>
                    <a:pt x="22473" y="39411"/>
                  </a:lnTo>
                  <a:lnTo>
                    <a:pt x="22913" y="39887"/>
                  </a:lnTo>
                  <a:lnTo>
                    <a:pt x="22913" y="39411"/>
                  </a:lnTo>
                  <a:lnTo>
                    <a:pt x="23390" y="39411"/>
                  </a:lnTo>
                  <a:lnTo>
                    <a:pt x="24306" y="39887"/>
                  </a:lnTo>
                  <a:lnTo>
                    <a:pt x="24306" y="40327"/>
                  </a:lnTo>
                  <a:lnTo>
                    <a:pt x="24306" y="40804"/>
                  </a:lnTo>
                  <a:lnTo>
                    <a:pt x="25223" y="40804"/>
                  </a:lnTo>
                  <a:lnTo>
                    <a:pt x="25223" y="39887"/>
                  </a:lnTo>
                  <a:lnTo>
                    <a:pt x="25223" y="39411"/>
                  </a:lnTo>
                  <a:lnTo>
                    <a:pt x="24746" y="38971"/>
                  </a:lnTo>
                  <a:lnTo>
                    <a:pt x="24746" y="38494"/>
                  </a:lnTo>
                  <a:lnTo>
                    <a:pt x="24746" y="38054"/>
                  </a:lnTo>
                  <a:lnTo>
                    <a:pt x="24306" y="37577"/>
                  </a:lnTo>
                  <a:lnTo>
                    <a:pt x="24306" y="37138"/>
                  </a:lnTo>
                  <a:lnTo>
                    <a:pt x="24306" y="36221"/>
                  </a:lnTo>
                  <a:lnTo>
                    <a:pt x="25662" y="36221"/>
                  </a:lnTo>
                  <a:lnTo>
                    <a:pt x="26139" y="35744"/>
                  </a:lnTo>
                  <a:lnTo>
                    <a:pt x="26579" y="35305"/>
                  </a:lnTo>
                  <a:lnTo>
                    <a:pt x="26579" y="34828"/>
                  </a:lnTo>
                  <a:lnTo>
                    <a:pt x="27056" y="34388"/>
                  </a:lnTo>
                  <a:lnTo>
                    <a:pt x="27972" y="34388"/>
                  </a:lnTo>
                  <a:lnTo>
                    <a:pt x="27972" y="33911"/>
                  </a:lnTo>
                  <a:lnTo>
                    <a:pt x="27495" y="33472"/>
                  </a:lnTo>
                  <a:lnTo>
                    <a:pt x="27056" y="32995"/>
                  </a:lnTo>
                  <a:lnTo>
                    <a:pt x="26579" y="32555"/>
                  </a:lnTo>
                  <a:lnTo>
                    <a:pt x="26579" y="32078"/>
                  </a:lnTo>
                  <a:lnTo>
                    <a:pt x="25662" y="32078"/>
                  </a:lnTo>
                  <a:lnTo>
                    <a:pt x="25223" y="31639"/>
                  </a:lnTo>
                  <a:lnTo>
                    <a:pt x="24746" y="30722"/>
                  </a:lnTo>
                  <a:lnTo>
                    <a:pt x="24306" y="29806"/>
                  </a:lnTo>
                  <a:lnTo>
                    <a:pt x="23829" y="29329"/>
                  </a:lnTo>
                  <a:lnTo>
                    <a:pt x="23829" y="28889"/>
                  </a:lnTo>
                  <a:lnTo>
                    <a:pt x="23390" y="27973"/>
                  </a:lnTo>
                  <a:lnTo>
                    <a:pt x="22913" y="27496"/>
                  </a:lnTo>
                  <a:lnTo>
                    <a:pt x="22473" y="27056"/>
                  </a:lnTo>
                  <a:lnTo>
                    <a:pt x="22473" y="26139"/>
                  </a:lnTo>
                  <a:lnTo>
                    <a:pt x="21996" y="26139"/>
                  </a:lnTo>
                  <a:lnTo>
                    <a:pt x="21557" y="25223"/>
                  </a:lnTo>
                  <a:lnTo>
                    <a:pt x="21080" y="24306"/>
                  </a:lnTo>
                  <a:lnTo>
                    <a:pt x="21557" y="24306"/>
                  </a:lnTo>
                  <a:lnTo>
                    <a:pt x="21996" y="24746"/>
                  </a:lnTo>
                  <a:lnTo>
                    <a:pt x="21996" y="25223"/>
                  </a:lnTo>
                  <a:lnTo>
                    <a:pt x="22913" y="24746"/>
                  </a:lnTo>
                  <a:lnTo>
                    <a:pt x="22913" y="24306"/>
                  </a:lnTo>
                  <a:lnTo>
                    <a:pt x="23390" y="25223"/>
                  </a:lnTo>
                  <a:lnTo>
                    <a:pt x="24306" y="24746"/>
                  </a:lnTo>
                  <a:lnTo>
                    <a:pt x="25223" y="24306"/>
                  </a:lnTo>
                  <a:lnTo>
                    <a:pt x="25662" y="24306"/>
                  </a:lnTo>
                  <a:lnTo>
                    <a:pt x="26139" y="23830"/>
                  </a:lnTo>
                  <a:lnTo>
                    <a:pt x="26579" y="23830"/>
                  </a:lnTo>
                  <a:lnTo>
                    <a:pt x="27972" y="22473"/>
                  </a:lnTo>
                  <a:lnTo>
                    <a:pt x="28412" y="21997"/>
                  </a:lnTo>
                  <a:lnTo>
                    <a:pt x="28889" y="21557"/>
                  </a:lnTo>
                  <a:lnTo>
                    <a:pt x="29805" y="21080"/>
                  </a:lnTo>
                  <a:lnTo>
                    <a:pt x="30245" y="21080"/>
                  </a:lnTo>
                  <a:lnTo>
                    <a:pt x="30722" y="21557"/>
                  </a:lnTo>
                  <a:lnTo>
                    <a:pt x="30722" y="21997"/>
                  </a:lnTo>
                  <a:lnTo>
                    <a:pt x="31162" y="21997"/>
                  </a:lnTo>
                  <a:lnTo>
                    <a:pt x="31638" y="21557"/>
                  </a:lnTo>
                  <a:lnTo>
                    <a:pt x="31638" y="21080"/>
                  </a:lnTo>
                  <a:lnTo>
                    <a:pt x="31162" y="19724"/>
                  </a:lnTo>
                  <a:lnTo>
                    <a:pt x="31638" y="18807"/>
                  </a:lnTo>
                  <a:lnTo>
                    <a:pt x="31162" y="18807"/>
                  </a:lnTo>
                  <a:lnTo>
                    <a:pt x="31162" y="18331"/>
                  </a:lnTo>
                  <a:lnTo>
                    <a:pt x="31162" y="17891"/>
                  </a:lnTo>
                  <a:lnTo>
                    <a:pt x="31162" y="16498"/>
                  </a:lnTo>
                  <a:lnTo>
                    <a:pt x="31162" y="16058"/>
                  </a:lnTo>
                  <a:lnTo>
                    <a:pt x="30722" y="15141"/>
                  </a:lnTo>
                  <a:lnTo>
                    <a:pt x="30722" y="14665"/>
                  </a:lnTo>
                  <a:lnTo>
                    <a:pt x="30245" y="14225"/>
                  </a:lnTo>
                  <a:lnTo>
                    <a:pt x="31162" y="13748"/>
                  </a:lnTo>
                  <a:lnTo>
                    <a:pt x="30245" y="13748"/>
                  </a:lnTo>
                  <a:lnTo>
                    <a:pt x="29805" y="13308"/>
                  </a:lnTo>
                  <a:lnTo>
                    <a:pt x="29805" y="12832"/>
                  </a:lnTo>
                  <a:lnTo>
                    <a:pt x="29329" y="12392"/>
                  </a:lnTo>
                  <a:lnTo>
                    <a:pt x="28889" y="11475"/>
                  </a:lnTo>
                  <a:lnTo>
                    <a:pt x="29329" y="10999"/>
                  </a:lnTo>
                  <a:lnTo>
                    <a:pt x="29805" y="10082"/>
                  </a:lnTo>
                  <a:lnTo>
                    <a:pt x="29805" y="9642"/>
                  </a:lnTo>
                  <a:lnTo>
                    <a:pt x="29805" y="9166"/>
                  </a:lnTo>
                  <a:lnTo>
                    <a:pt x="29805" y="8726"/>
                  </a:lnTo>
                  <a:lnTo>
                    <a:pt x="29805" y="8249"/>
                  </a:lnTo>
                  <a:lnTo>
                    <a:pt x="29805" y="7809"/>
                  </a:lnTo>
                  <a:lnTo>
                    <a:pt x="29329" y="6893"/>
                  </a:lnTo>
                  <a:lnTo>
                    <a:pt x="27972" y="6893"/>
                  </a:lnTo>
                  <a:lnTo>
                    <a:pt x="27972" y="5976"/>
                  </a:lnTo>
                  <a:lnTo>
                    <a:pt x="27972" y="5060"/>
                  </a:lnTo>
                  <a:lnTo>
                    <a:pt x="26579" y="5060"/>
                  </a:lnTo>
                  <a:lnTo>
                    <a:pt x="26139" y="4583"/>
                  </a:lnTo>
                  <a:lnTo>
                    <a:pt x="25662" y="4143"/>
                  </a:lnTo>
                  <a:lnTo>
                    <a:pt x="25662" y="3667"/>
                  </a:lnTo>
                  <a:lnTo>
                    <a:pt x="25223" y="3667"/>
                  </a:lnTo>
                  <a:lnTo>
                    <a:pt x="24746" y="4143"/>
                  </a:lnTo>
                  <a:lnTo>
                    <a:pt x="23829" y="4143"/>
                  </a:lnTo>
                  <a:lnTo>
                    <a:pt x="22913" y="4583"/>
                  </a:lnTo>
                  <a:lnTo>
                    <a:pt x="21996" y="5500"/>
                  </a:lnTo>
                  <a:lnTo>
                    <a:pt x="21557" y="5060"/>
                  </a:lnTo>
                  <a:lnTo>
                    <a:pt x="21557" y="5500"/>
                  </a:lnTo>
                  <a:lnTo>
                    <a:pt x="19724" y="5500"/>
                  </a:lnTo>
                  <a:lnTo>
                    <a:pt x="18330" y="5060"/>
                  </a:lnTo>
                  <a:lnTo>
                    <a:pt x="18807" y="5060"/>
                  </a:lnTo>
                  <a:lnTo>
                    <a:pt x="18807" y="4583"/>
                  </a:lnTo>
                  <a:lnTo>
                    <a:pt x="19247" y="4583"/>
                  </a:lnTo>
                  <a:lnTo>
                    <a:pt x="19247" y="4143"/>
                  </a:lnTo>
                  <a:lnTo>
                    <a:pt x="19247" y="3667"/>
                  </a:lnTo>
                  <a:lnTo>
                    <a:pt x="18330" y="3667"/>
                  </a:lnTo>
                  <a:lnTo>
                    <a:pt x="17891" y="4143"/>
                  </a:lnTo>
                  <a:lnTo>
                    <a:pt x="17414" y="3227"/>
                  </a:lnTo>
                  <a:lnTo>
                    <a:pt x="16497" y="3227"/>
                  </a:lnTo>
                  <a:lnTo>
                    <a:pt x="16497" y="2750"/>
                  </a:lnTo>
                  <a:lnTo>
                    <a:pt x="15141" y="2750"/>
                  </a:lnTo>
                  <a:lnTo>
                    <a:pt x="15141" y="2310"/>
                  </a:lnTo>
                  <a:lnTo>
                    <a:pt x="15581" y="1834"/>
                  </a:lnTo>
                  <a:lnTo>
                    <a:pt x="15141" y="1394"/>
                  </a:lnTo>
                  <a:lnTo>
                    <a:pt x="14664" y="917"/>
                  </a:lnTo>
                  <a:lnTo>
                    <a:pt x="14225" y="477"/>
                  </a:lnTo>
                  <a:lnTo>
                    <a:pt x="13308" y="477"/>
                  </a:lnTo>
                  <a:lnTo>
                    <a:pt x="12831" y="1"/>
                  </a:lnTo>
                  <a:close/>
                  <a:moveTo>
                    <a:pt x="24746" y="40804"/>
                  </a:moveTo>
                  <a:lnTo>
                    <a:pt x="24746" y="41244"/>
                  </a:lnTo>
                  <a:lnTo>
                    <a:pt x="25223" y="41244"/>
                  </a:lnTo>
                  <a:lnTo>
                    <a:pt x="24746" y="40804"/>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0" name="Google Shape;2510;p42"/>
            <p:cNvSpPr/>
            <p:nvPr/>
          </p:nvSpPr>
          <p:spPr>
            <a:xfrm>
              <a:off x="2681300" y="2632950"/>
              <a:ext cx="217225" cy="285975"/>
            </a:xfrm>
            <a:custGeom>
              <a:avLst/>
              <a:gdLst/>
              <a:ahLst/>
              <a:cxnLst/>
              <a:rect l="l" t="t" r="r" b="b"/>
              <a:pathLst>
                <a:path w="8689" h="11439" extrusionOk="0">
                  <a:moveTo>
                    <a:pt x="5939" y="0"/>
                  </a:moveTo>
                  <a:lnTo>
                    <a:pt x="5939" y="440"/>
                  </a:lnTo>
                  <a:lnTo>
                    <a:pt x="5023" y="440"/>
                  </a:lnTo>
                  <a:lnTo>
                    <a:pt x="4583" y="917"/>
                  </a:lnTo>
                  <a:lnTo>
                    <a:pt x="4106" y="1357"/>
                  </a:lnTo>
                  <a:lnTo>
                    <a:pt x="4583" y="1833"/>
                  </a:lnTo>
                  <a:lnTo>
                    <a:pt x="4583" y="2273"/>
                  </a:lnTo>
                  <a:lnTo>
                    <a:pt x="4106" y="1833"/>
                  </a:lnTo>
                  <a:lnTo>
                    <a:pt x="3667" y="2273"/>
                  </a:lnTo>
                  <a:lnTo>
                    <a:pt x="3667" y="1833"/>
                  </a:lnTo>
                  <a:lnTo>
                    <a:pt x="3667" y="1357"/>
                  </a:lnTo>
                  <a:lnTo>
                    <a:pt x="3190" y="1357"/>
                  </a:lnTo>
                  <a:lnTo>
                    <a:pt x="2750" y="1833"/>
                  </a:lnTo>
                  <a:lnTo>
                    <a:pt x="2750" y="2273"/>
                  </a:lnTo>
                  <a:lnTo>
                    <a:pt x="2273" y="2273"/>
                  </a:lnTo>
                  <a:lnTo>
                    <a:pt x="1834" y="1833"/>
                  </a:lnTo>
                  <a:lnTo>
                    <a:pt x="1357" y="1833"/>
                  </a:lnTo>
                  <a:lnTo>
                    <a:pt x="1357" y="1357"/>
                  </a:lnTo>
                  <a:lnTo>
                    <a:pt x="440" y="1357"/>
                  </a:lnTo>
                  <a:lnTo>
                    <a:pt x="917" y="1833"/>
                  </a:lnTo>
                  <a:lnTo>
                    <a:pt x="440" y="2273"/>
                  </a:lnTo>
                  <a:lnTo>
                    <a:pt x="440" y="2750"/>
                  </a:lnTo>
                  <a:lnTo>
                    <a:pt x="440" y="4106"/>
                  </a:lnTo>
                  <a:lnTo>
                    <a:pt x="440" y="4583"/>
                  </a:lnTo>
                  <a:lnTo>
                    <a:pt x="440" y="5023"/>
                  </a:lnTo>
                  <a:lnTo>
                    <a:pt x="440" y="5499"/>
                  </a:lnTo>
                  <a:lnTo>
                    <a:pt x="440" y="5939"/>
                  </a:lnTo>
                  <a:lnTo>
                    <a:pt x="440" y="6416"/>
                  </a:lnTo>
                  <a:lnTo>
                    <a:pt x="0" y="6856"/>
                  </a:lnTo>
                  <a:lnTo>
                    <a:pt x="440" y="7332"/>
                  </a:lnTo>
                  <a:lnTo>
                    <a:pt x="917" y="7332"/>
                  </a:lnTo>
                  <a:lnTo>
                    <a:pt x="917" y="7772"/>
                  </a:lnTo>
                  <a:lnTo>
                    <a:pt x="1834" y="8249"/>
                  </a:lnTo>
                  <a:lnTo>
                    <a:pt x="1834" y="8689"/>
                  </a:lnTo>
                  <a:lnTo>
                    <a:pt x="1834" y="9165"/>
                  </a:lnTo>
                  <a:lnTo>
                    <a:pt x="1834" y="10082"/>
                  </a:lnTo>
                  <a:lnTo>
                    <a:pt x="1834" y="10522"/>
                  </a:lnTo>
                  <a:lnTo>
                    <a:pt x="2273" y="10522"/>
                  </a:lnTo>
                  <a:lnTo>
                    <a:pt x="2750" y="10998"/>
                  </a:lnTo>
                  <a:lnTo>
                    <a:pt x="3667" y="10998"/>
                  </a:lnTo>
                  <a:lnTo>
                    <a:pt x="4106" y="11438"/>
                  </a:lnTo>
                  <a:lnTo>
                    <a:pt x="4106" y="10998"/>
                  </a:lnTo>
                  <a:lnTo>
                    <a:pt x="4583" y="10998"/>
                  </a:lnTo>
                  <a:lnTo>
                    <a:pt x="4106" y="10522"/>
                  </a:lnTo>
                  <a:lnTo>
                    <a:pt x="3667" y="10082"/>
                  </a:lnTo>
                  <a:lnTo>
                    <a:pt x="4106" y="9605"/>
                  </a:lnTo>
                  <a:lnTo>
                    <a:pt x="4583" y="9605"/>
                  </a:lnTo>
                  <a:lnTo>
                    <a:pt x="4106" y="9165"/>
                  </a:lnTo>
                  <a:lnTo>
                    <a:pt x="4106" y="8689"/>
                  </a:lnTo>
                  <a:lnTo>
                    <a:pt x="4583" y="8689"/>
                  </a:lnTo>
                  <a:lnTo>
                    <a:pt x="4583" y="8249"/>
                  </a:lnTo>
                  <a:lnTo>
                    <a:pt x="4583" y="7772"/>
                  </a:lnTo>
                  <a:lnTo>
                    <a:pt x="5023" y="7772"/>
                  </a:lnTo>
                  <a:lnTo>
                    <a:pt x="5500" y="6856"/>
                  </a:lnTo>
                  <a:lnTo>
                    <a:pt x="5939" y="6856"/>
                  </a:lnTo>
                  <a:lnTo>
                    <a:pt x="5939" y="6416"/>
                  </a:lnTo>
                  <a:lnTo>
                    <a:pt x="6856" y="5939"/>
                  </a:lnTo>
                  <a:lnTo>
                    <a:pt x="7333" y="5023"/>
                  </a:lnTo>
                  <a:lnTo>
                    <a:pt x="6856" y="4583"/>
                  </a:lnTo>
                  <a:lnTo>
                    <a:pt x="7333" y="4106"/>
                  </a:lnTo>
                  <a:lnTo>
                    <a:pt x="7772" y="4106"/>
                  </a:lnTo>
                  <a:lnTo>
                    <a:pt x="7772" y="4583"/>
                  </a:lnTo>
                  <a:lnTo>
                    <a:pt x="8249" y="4583"/>
                  </a:lnTo>
                  <a:lnTo>
                    <a:pt x="8689" y="3666"/>
                  </a:lnTo>
                  <a:lnTo>
                    <a:pt x="8689" y="3190"/>
                  </a:lnTo>
                  <a:lnTo>
                    <a:pt x="8689" y="2750"/>
                  </a:lnTo>
                  <a:lnTo>
                    <a:pt x="8249" y="2273"/>
                  </a:lnTo>
                  <a:lnTo>
                    <a:pt x="7333" y="2273"/>
                  </a:lnTo>
                  <a:lnTo>
                    <a:pt x="7333" y="1833"/>
                  </a:lnTo>
                  <a:lnTo>
                    <a:pt x="6416" y="1833"/>
                  </a:lnTo>
                  <a:lnTo>
                    <a:pt x="6416" y="1357"/>
                  </a:lnTo>
                  <a:lnTo>
                    <a:pt x="6856" y="917"/>
                  </a:lnTo>
                  <a:lnTo>
                    <a:pt x="7333" y="917"/>
                  </a:lnTo>
                  <a:lnTo>
                    <a:pt x="6856" y="440"/>
                  </a:lnTo>
                  <a:lnTo>
                    <a:pt x="6856"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1" name="Google Shape;2511;p42"/>
            <p:cNvSpPr/>
            <p:nvPr/>
          </p:nvSpPr>
          <p:spPr>
            <a:xfrm>
              <a:off x="2772950" y="2918900"/>
              <a:ext cx="11025" cy="25"/>
            </a:xfrm>
            <a:custGeom>
              <a:avLst/>
              <a:gdLst/>
              <a:ahLst/>
              <a:cxnLst/>
              <a:rect l="l" t="t" r="r" b="b"/>
              <a:pathLst>
                <a:path w="441" h="1" extrusionOk="0">
                  <a:moveTo>
                    <a:pt x="1" y="0"/>
                  </a:moveTo>
                  <a:lnTo>
                    <a:pt x="440" y="0"/>
                  </a:lnTo>
                  <a:lnTo>
                    <a:pt x="440" y="0"/>
                  </a:lnTo>
                  <a:lnTo>
                    <a:pt x="440" y="0"/>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2" name="Google Shape;2512;p42"/>
            <p:cNvSpPr/>
            <p:nvPr/>
          </p:nvSpPr>
          <p:spPr>
            <a:xfrm>
              <a:off x="2727125" y="2895975"/>
              <a:ext cx="25" cy="11950"/>
            </a:xfrm>
            <a:custGeom>
              <a:avLst/>
              <a:gdLst/>
              <a:ahLst/>
              <a:cxnLst/>
              <a:rect l="l" t="t" r="r" b="b"/>
              <a:pathLst>
                <a:path w="1" h="478" extrusionOk="0">
                  <a:moveTo>
                    <a:pt x="1" y="477"/>
                  </a:moveTo>
                  <a:lnTo>
                    <a:pt x="1" y="1"/>
                  </a:ln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3" name="Google Shape;2513;p42"/>
            <p:cNvSpPr/>
            <p:nvPr/>
          </p:nvSpPr>
          <p:spPr>
            <a:xfrm>
              <a:off x="2131400" y="3320325"/>
              <a:ext cx="297875" cy="285975"/>
            </a:xfrm>
            <a:custGeom>
              <a:avLst/>
              <a:gdLst/>
              <a:ahLst/>
              <a:cxnLst/>
              <a:rect l="l" t="t" r="r" b="b"/>
              <a:pathLst>
                <a:path w="11915" h="11439" extrusionOk="0">
                  <a:moveTo>
                    <a:pt x="917" y="0"/>
                  </a:moveTo>
                  <a:lnTo>
                    <a:pt x="917" y="440"/>
                  </a:lnTo>
                  <a:lnTo>
                    <a:pt x="0" y="1357"/>
                  </a:lnTo>
                  <a:lnTo>
                    <a:pt x="440" y="1833"/>
                  </a:lnTo>
                  <a:lnTo>
                    <a:pt x="440" y="2273"/>
                  </a:lnTo>
                  <a:lnTo>
                    <a:pt x="440" y="2750"/>
                  </a:lnTo>
                  <a:lnTo>
                    <a:pt x="917" y="3190"/>
                  </a:lnTo>
                  <a:lnTo>
                    <a:pt x="917" y="3666"/>
                  </a:lnTo>
                  <a:lnTo>
                    <a:pt x="1833" y="3666"/>
                  </a:lnTo>
                  <a:lnTo>
                    <a:pt x="1833" y="4106"/>
                  </a:lnTo>
                  <a:lnTo>
                    <a:pt x="1833" y="4583"/>
                  </a:lnTo>
                  <a:lnTo>
                    <a:pt x="2750" y="4583"/>
                  </a:lnTo>
                  <a:lnTo>
                    <a:pt x="2750" y="5023"/>
                  </a:lnTo>
                  <a:lnTo>
                    <a:pt x="3666" y="5939"/>
                  </a:lnTo>
                  <a:lnTo>
                    <a:pt x="5023" y="5939"/>
                  </a:lnTo>
                  <a:lnTo>
                    <a:pt x="5023" y="6856"/>
                  </a:lnTo>
                  <a:lnTo>
                    <a:pt x="5023" y="7332"/>
                  </a:lnTo>
                  <a:lnTo>
                    <a:pt x="4583" y="7772"/>
                  </a:lnTo>
                  <a:lnTo>
                    <a:pt x="5023" y="8249"/>
                  </a:lnTo>
                  <a:lnTo>
                    <a:pt x="5939" y="8249"/>
                  </a:lnTo>
                  <a:lnTo>
                    <a:pt x="5939" y="7772"/>
                  </a:lnTo>
                  <a:lnTo>
                    <a:pt x="6416" y="7772"/>
                  </a:lnTo>
                  <a:lnTo>
                    <a:pt x="6416" y="8249"/>
                  </a:lnTo>
                  <a:lnTo>
                    <a:pt x="7332" y="8689"/>
                  </a:lnTo>
                  <a:lnTo>
                    <a:pt x="7332" y="9165"/>
                  </a:lnTo>
                  <a:lnTo>
                    <a:pt x="7772" y="9605"/>
                  </a:lnTo>
                  <a:lnTo>
                    <a:pt x="7772" y="10082"/>
                  </a:lnTo>
                  <a:lnTo>
                    <a:pt x="8249" y="10082"/>
                  </a:lnTo>
                  <a:lnTo>
                    <a:pt x="8689" y="10522"/>
                  </a:lnTo>
                  <a:lnTo>
                    <a:pt x="9165" y="10999"/>
                  </a:lnTo>
                  <a:lnTo>
                    <a:pt x="9165" y="11438"/>
                  </a:lnTo>
                  <a:lnTo>
                    <a:pt x="9605" y="10999"/>
                  </a:lnTo>
                  <a:lnTo>
                    <a:pt x="10082" y="10999"/>
                  </a:lnTo>
                  <a:lnTo>
                    <a:pt x="10522" y="10522"/>
                  </a:lnTo>
                  <a:lnTo>
                    <a:pt x="10522" y="10082"/>
                  </a:lnTo>
                  <a:lnTo>
                    <a:pt x="10082" y="9165"/>
                  </a:lnTo>
                  <a:lnTo>
                    <a:pt x="10082" y="8689"/>
                  </a:lnTo>
                  <a:lnTo>
                    <a:pt x="10082" y="8249"/>
                  </a:lnTo>
                  <a:lnTo>
                    <a:pt x="10522" y="7772"/>
                  </a:lnTo>
                  <a:lnTo>
                    <a:pt x="10998" y="7332"/>
                  </a:lnTo>
                  <a:lnTo>
                    <a:pt x="11438" y="7332"/>
                  </a:lnTo>
                  <a:lnTo>
                    <a:pt x="11438" y="6856"/>
                  </a:lnTo>
                  <a:lnTo>
                    <a:pt x="11438" y="6416"/>
                  </a:lnTo>
                  <a:lnTo>
                    <a:pt x="11915" y="6416"/>
                  </a:lnTo>
                  <a:lnTo>
                    <a:pt x="11915" y="5939"/>
                  </a:lnTo>
                  <a:lnTo>
                    <a:pt x="11915" y="5023"/>
                  </a:lnTo>
                  <a:lnTo>
                    <a:pt x="11438" y="5499"/>
                  </a:lnTo>
                  <a:lnTo>
                    <a:pt x="11438" y="5023"/>
                  </a:lnTo>
                  <a:lnTo>
                    <a:pt x="11915" y="4106"/>
                  </a:lnTo>
                  <a:lnTo>
                    <a:pt x="11915" y="3666"/>
                  </a:lnTo>
                  <a:lnTo>
                    <a:pt x="11915" y="3190"/>
                  </a:lnTo>
                  <a:lnTo>
                    <a:pt x="11438" y="2750"/>
                  </a:lnTo>
                  <a:lnTo>
                    <a:pt x="11438" y="2273"/>
                  </a:lnTo>
                  <a:lnTo>
                    <a:pt x="10522" y="1357"/>
                  </a:lnTo>
                  <a:lnTo>
                    <a:pt x="10082" y="917"/>
                  </a:lnTo>
                  <a:lnTo>
                    <a:pt x="9605" y="440"/>
                  </a:lnTo>
                  <a:lnTo>
                    <a:pt x="9165" y="440"/>
                  </a:lnTo>
                  <a:lnTo>
                    <a:pt x="8689" y="917"/>
                  </a:lnTo>
                  <a:lnTo>
                    <a:pt x="8249" y="917"/>
                  </a:lnTo>
                  <a:lnTo>
                    <a:pt x="7772" y="440"/>
                  </a:lnTo>
                  <a:lnTo>
                    <a:pt x="5939" y="440"/>
                  </a:lnTo>
                  <a:lnTo>
                    <a:pt x="5499" y="917"/>
                  </a:lnTo>
                  <a:lnTo>
                    <a:pt x="5499" y="1357"/>
                  </a:lnTo>
                  <a:lnTo>
                    <a:pt x="3666" y="1357"/>
                  </a:lnTo>
                  <a:lnTo>
                    <a:pt x="3666" y="917"/>
                  </a:lnTo>
                  <a:lnTo>
                    <a:pt x="3190" y="440"/>
                  </a:lnTo>
                  <a:lnTo>
                    <a:pt x="2750" y="440"/>
                  </a:lnTo>
                  <a:lnTo>
                    <a:pt x="2750" y="0"/>
                  </a:lnTo>
                  <a:lnTo>
                    <a:pt x="2273" y="0"/>
                  </a:lnTo>
                  <a:lnTo>
                    <a:pt x="1833" y="44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4" name="Google Shape;2514;p42"/>
            <p:cNvSpPr/>
            <p:nvPr/>
          </p:nvSpPr>
          <p:spPr>
            <a:xfrm>
              <a:off x="2383425" y="3503625"/>
              <a:ext cx="68775" cy="91675"/>
            </a:xfrm>
            <a:custGeom>
              <a:avLst/>
              <a:gdLst/>
              <a:ahLst/>
              <a:cxnLst/>
              <a:rect l="l" t="t" r="r" b="b"/>
              <a:pathLst>
                <a:path w="2751" h="3667" extrusionOk="0">
                  <a:moveTo>
                    <a:pt x="917" y="0"/>
                  </a:moveTo>
                  <a:lnTo>
                    <a:pt x="441" y="440"/>
                  </a:lnTo>
                  <a:lnTo>
                    <a:pt x="1" y="917"/>
                  </a:lnTo>
                  <a:lnTo>
                    <a:pt x="1" y="1357"/>
                  </a:lnTo>
                  <a:lnTo>
                    <a:pt x="1" y="1833"/>
                  </a:lnTo>
                  <a:lnTo>
                    <a:pt x="441" y="2750"/>
                  </a:lnTo>
                  <a:lnTo>
                    <a:pt x="441" y="3190"/>
                  </a:lnTo>
                  <a:lnTo>
                    <a:pt x="917" y="3667"/>
                  </a:lnTo>
                  <a:lnTo>
                    <a:pt x="2750" y="3667"/>
                  </a:lnTo>
                  <a:lnTo>
                    <a:pt x="2750" y="3190"/>
                  </a:lnTo>
                  <a:lnTo>
                    <a:pt x="2750" y="2750"/>
                  </a:lnTo>
                  <a:lnTo>
                    <a:pt x="2750" y="2273"/>
                  </a:lnTo>
                  <a:lnTo>
                    <a:pt x="2750" y="1833"/>
                  </a:lnTo>
                  <a:lnTo>
                    <a:pt x="1834" y="1357"/>
                  </a:lnTo>
                  <a:lnTo>
                    <a:pt x="1357" y="917"/>
                  </a:lnTo>
                  <a:lnTo>
                    <a:pt x="1357" y="440"/>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5" name="Google Shape;2515;p42"/>
            <p:cNvSpPr/>
            <p:nvPr/>
          </p:nvSpPr>
          <p:spPr>
            <a:xfrm>
              <a:off x="2348600" y="3125100"/>
              <a:ext cx="11950" cy="11950"/>
            </a:xfrm>
            <a:custGeom>
              <a:avLst/>
              <a:gdLst/>
              <a:ahLst/>
              <a:cxnLst/>
              <a:rect l="l" t="t" r="r" b="b"/>
              <a:pathLst>
                <a:path w="478" h="478" extrusionOk="0">
                  <a:moveTo>
                    <a:pt x="477" y="477"/>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6" name="Google Shape;2516;p42"/>
            <p:cNvSpPr/>
            <p:nvPr/>
          </p:nvSpPr>
          <p:spPr>
            <a:xfrm>
              <a:off x="2268875" y="3079275"/>
              <a:ext cx="320800" cy="309800"/>
            </a:xfrm>
            <a:custGeom>
              <a:avLst/>
              <a:gdLst/>
              <a:ahLst/>
              <a:cxnLst/>
              <a:rect l="l" t="t" r="r" b="b"/>
              <a:pathLst>
                <a:path w="12832" h="12392" extrusionOk="0">
                  <a:moveTo>
                    <a:pt x="8689" y="1"/>
                  </a:moveTo>
                  <a:lnTo>
                    <a:pt x="8249" y="477"/>
                  </a:lnTo>
                  <a:lnTo>
                    <a:pt x="7332" y="477"/>
                  </a:lnTo>
                  <a:lnTo>
                    <a:pt x="6416" y="917"/>
                  </a:lnTo>
                  <a:lnTo>
                    <a:pt x="5939" y="1834"/>
                  </a:lnTo>
                  <a:lnTo>
                    <a:pt x="5939" y="2310"/>
                  </a:lnTo>
                  <a:lnTo>
                    <a:pt x="5939" y="2750"/>
                  </a:lnTo>
                  <a:lnTo>
                    <a:pt x="5939" y="3227"/>
                  </a:lnTo>
                  <a:lnTo>
                    <a:pt x="5939" y="3667"/>
                  </a:lnTo>
                  <a:lnTo>
                    <a:pt x="5939" y="4583"/>
                  </a:lnTo>
                  <a:lnTo>
                    <a:pt x="5023" y="5500"/>
                  </a:lnTo>
                  <a:lnTo>
                    <a:pt x="4106" y="5500"/>
                  </a:lnTo>
                  <a:lnTo>
                    <a:pt x="4106" y="4583"/>
                  </a:lnTo>
                  <a:lnTo>
                    <a:pt x="4583" y="4143"/>
                  </a:lnTo>
                  <a:lnTo>
                    <a:pt x="4106" y="4143"/>
                  </a:lnTo>
                  <a:lnTo>
                    <a:pt x="4583" y="3667"/>
                  </a:lnTo>
                  <a:lnTo>
                    <a:pt x="5023" y="3227"/>
                  </a:lnTo>
                  <a:lnTo>
                    <a:pt x="5023" y="2750"/>
                  </a:lnTo>
                  <a:lnTo>
                    <a:pt x="4583" y="2310"/>
                  </a:lnTo>
                  <a:lnTo>
                    <a:pt x="3666" y="2310"/>
                  </a:lnTo>
                  <a:lnTo>
                    <a:pt x="3190" y="3227"/>
                  </a:lnTo>
                  <a:lnTo>
                    <a:pt x="3190" y="4143"/>
                  </a:lnTo>
                  <a:lnTo>
                    <a:pt x="2750" y="5060"/>
                  </a:lnTo>
                  <a:lnTo>
                    <a:pt x="2750" y="5500"/>
                  </a:lnTo>
                  <a:lnTo>
                    <a:pt x="2273" y="5500"/>
                  </a:lnTo>
                  <a:lnTo>
                    <a:pt x="2273" y="5976"/>
                  </a:lnTo>
                  <a:lnTo>
                    <a:pt x="1833" y="6416"/>
                  </a:lnTo>
                  <a:lnTo>
                    <a:pt x="917" y="6416"/>
                  </a:lnTo>
                  <a:lnTo>
                    <a:pt x="917" y="7333"/>
                  </a:lnTo>
                  <a:lnTo>
                    <a:pt x="1357" y="7333"/>
                  </a:lnTo>
                  <a:lnTo>
                    <a:pt x="1357" y="7809"/>
                  </a:lnTo>
                  <a:lnTo>
                    <a:pt x="440" y="8249"/>
                  </a:lnTo>
                  <a:lnTo>
                    <a:pt x="440" y="7333"/>
                  </a:lnTo>
                  <a:lnTo>
                    <a:pt x="0" y="7333"/>
                  </a:lnTo>
                  <a:lnTo>
                    <a:pt x="0" y="7809"/>
                  </a:lnTo>
                  <a:lnTo>
                    <a:pt x="0" y="8249"/>
                  </a:lnTo>
                  <a:lnTo>
                    <a:pt x="0" y="9642"/>
                  </a:lnTo>
                  <a:lnTo>
                    <a:pt x="440" y="9642"/>
                  </a:lnTo>
                  <a:lnTo>
                    <a:pt x="917" y="10082"/>
                  </a:lnTo>
                  <a:lnTo>
                    <a:pt x="2273" y="10082"/>
                  </a:lnTo>
                  <a:lnTo>
                    <a:pt x="2750" y="10559"/>
                  </a:lnTo>
                  <a:lnTo>
                    <a:pt x="3190" y="10559"/>
                  </a:lnTo>
                  <a:lnTo>
                    <a:pt x="3666" y="10082"/>
                  </a:lnTo>
                  <a:lnTo>
                    <a:pt x="4106" y="10082"/>
                  </a:lnTo>
                  <a:lnTo>
                    <a:pt x="4583" y="10559"/>
                  </a:lnTo>
                  <a:lnTo>
                    <a:pt x="5023" y="10999"/>
                  </a:lnTo>
                  <a:lnTo>
                    <a:pt x="5939" y="11915"/>
                  </a:lnTo>
                  <a:lnTo>
                    <a:pt x="5939" y="12392"/>
                  </a:lnTo>
                  <a:lnTo>
                    <a:pt x="6856" y="11915"/>
                  </a:lnTo>
                  <a:lnTo>
                    <a:pt x="6856" y="11475"/>
                  </a:lnTo>
                  <a:lnTo>
                    <a:pt x="6856" y="10559"/>
                  </a:lnTo>
                  <a:lnTo>
                    <a:pt x="6856" y="10082"/>
                  </a:lnTo>
                  <a:lnTo>
                    <a:pt x="6856" y="9642"/>
                  </a:lnTo>
                  <a:lnTo>
                    <a:pt x="7772" y="8726"/>
                  </a:lnTo>
                  <a:lnTo>
                    <a:pt x="9165" y="8249"/>
                  </a:lnTo>
                  <a:lnTo>
                    <a:pt x="9605" y="8726"/>
                  </a:lnTo>
                  <a:lnTo>
                    <a:pt x="11915" y="8726"/>
                  </a:lnTo>
                  <a:lnTo>
                    <a:pt x="12355" y="7333"/>
                  </a:lnTo>
                  <a:lnTo>
                    <a:pt x="11915" y="6893"/>
                  </a:lnTo>
                  <a:lnTo>
                    <a:pt x="11438" y="5976"/>
                  </a:lnTo>
                  <a:lnTo>
                    <a:pt x="11915" y="5500"/>
                  </a:lnTo>
                  <a:lnTo>
                    <a:pt x="11915" y="5060"/>
                  </a:lnTo>
                  <a:lnTo>
                    <a:pt x="11915" y="4143"/>
                  </a:lnTo>
                  <a:lnTo>
                    <a:pt x="11915" y="3667"/>
                  </a:lnTo>
                  <a:lnTo>
                    <a:pt x="12355" y="3667"/>
                  </a:lnTo>
                  <a:lnTo>
                    <a:pt x="12355" y="3227"/>
                  </a:lnTo>
                  <a:lnTo>
                    <a:pt x="12355" y="2750"/>
                  </a:lnTo>
                  <a:lnTo>
                    <a:pt x="12355" y="2310"/>
                  </a:lnTo>
                  <a:lnTo>
                    <a:pt x="12831" y="1834"/>
                  </a:lnTo>
                  <a:lnTo>
                    <a:pt x="12355" y="1394"/>
                  </a:lnTo>
                  <a:lnTo>
                    <a:pt x="11915" y="1834"/>
                  </a:lnTo>
                  <a:lnTo>
                    <a:pt x="11438" y="1834"/>
                  </a:lnTo>
                  <a:lnTo>
                    <a:pt x="10998" y="1"/>
                  </a:lnTo>
                  <a:lnTo>
                    <a:pt x="10082" y="1"/>
                  </a:lnTo>
                  <a:lnTo>
                    <a:pt x="9605" y="477"/>
                  </a:lnTo>
                  <a:lnTo>
                    <a:pt x="8689" y="917"/>
                  </a:lnTo>
                  <a:lnTo>
                    <a:pt x="8689" y="477"/>
                  </a:lnTo>
                  <a:lnTo>
                    <a:pt x="8689"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7" name="Google Shape;2517;p42"/>
            <p:cNvSpPr/>
            <p:nvPr/>
          </p:nvSpPr>
          <p:spPr>
            <a:xfrm>
              <a:off x="2715200" y="2529375"/>
              <a:ext cx="195250" cy="126500"/>
            </a:xfrm>
            <a:custGeom>
              <a:avLst/>
              <a:gdLst/>
              <a:ahLst/>
              <a:cxnLst/>
              <a:rect l="l" t="t" r="r" b="b"/>
              <a:pathLst>
                <a:path w="7810" h="5060" extrusionOk="0">
                  <a:moveTo>
                    <a:pt x="7333" y="1"/>
                  </a:moveTo>
                  <a:lnTo>
                    <a:pt x="6893" y="477"/>
                  </a:lnTo>
                  <a:lnTo>
                    <a:pt x="5977" y="477"/>
                  </a:lnTo>
                  <a:lnTo>
                    <a:pt x="5500" y="917"/>
                  </a:lnTo>
                  <a:lnTo>
                    <a:pt x="5060" y="917"/>
                  </a:lnTo>
                  <a:lnTo>
                    <a:pt x="4583" y="1394"/>
                  </a:lnTo>
                  <a:lnTo>
                    <a:pt x="4144" y="2310"/>
                  </a:lnTo>
                  <a:lnTo>
                    <a:pt x="4144" y="2750"/>
                  </a:lnTo>
                  <a:lnTo>
                    <a:pt x="3667" y="3227"/>
                  </a:lnTo>
                  <a:lnTo>
                    <a:pt x="478" y="3227"/>
                  </a:lnTo>
                  <a:lnTo>
                    <a:pt x="1" y="3667"/>
                  </a:lnTo>
                  <a:lnTo>
                    <a:pt x="1" y="4143"/>
                  </a:lnTo>
                  <a:lnTo>
                    <a:pt x="917" y="5060"/>
                  </a:lnTo>
                  <a:lnTo>
                    <a:pt x="917" y="4583"/>
                  </a:lnTo>
                  <a:lnTo>
                    <a:pt x="917" y="4143"/>
                  </a:lnTo>
                  <a:lnTo>
                    <a:pt x="1394" y="3667"/>
                  </a:lnTo>
                  <a:lnTo>
                    <a:pt x="3667" y="3667"/>
                  </a:lnTo>
                  <a:lnTo>
                    <a:pt x="4144" y="3227"/>
                  </a:lnTo>
                  <a:lnTo>
                    <a:pt x="4583" y="3227"/>
                  </a:lnTo>
                  <a:lnTo>
                    <a:pt x="5500" y="2750"/>
                  </a:lnTo>
                  <a:lnTo>
                    <a:pt x="5977" y="3227"/>
                  </a:lnTo>
                  <a:lnTo>
                    <a:pt x="6416" y="3667"/>
                  </a:lnTo>
                  <a:lnTo>
                    <a:pt x="6416" y="3227"/>
                  </a:lnTo>
                  <a:lnTo>
                    <a:pt x="6893" y="2750"/>
                  </a:lnTo>
                  <a:lnTo>
                    <a:pt x="7333" y="2310"/>
                  </a:lnTo>
                  <a:lnTo>
                    <a:pt x="7333" y="1394"/>
                  </a:lnTo>
                  <a:lnTo>
                    <a:pt x="6893" y="1394"/>
                  </a:lnTo>
                  <a:lnTo>
                    <a:pt x="6893" y="917"/>
                  </a:lnTo>
                  <a:lnTo>
                    <a:pt x="7333" y="477"/>
                  </a:lnTo>
                  <a:lnTo>
                    <a:pt x="781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8" name="Google Shape;2518;p42"/>
            <p:cNvSpPr/>
            <p:nvPr/>
          </p:nvSpPr>
          <p:spPr>
            <a:xfrm>
              <a:off x="2818775" y="2827250"/>
              <a:ext cx="68775" cy="57750"/>
            </a:xfrm>
            <a:custGeom>
              <a:avLst/>
              <a:gdLst/>
              <a:ahLst/>
              <a:cxnLst/>
              <a:rect l="l" t="t" r="r" b="b"/>
              <a:pathLst>
                <a:path w="2751" h="2310" extrusionOk="0">
                  <a:moveTo>
                    <a:pt x="440" y="0"/>
                  </a:moveTo>
                  <a:lnTo>
                    <a:pt x="440" y="477"/>
                  </a:lnTo>
                  <a:lnTo>
                    <a:pt x="1" y="477"/>
                  </a:lnTo>
                  <a:lnTo>
                    <a:pt x="1" y="917"/>
                  </a:lnTo>
                  <a:lnTo>
                    <a:pt x="1" y="1833"/>
                  </a:lnTo>
                  <a:lnTo>
                    <a:pt x="1357" y="1833"/>
                  </a:lnTo>
                  <a:lnTo>
                    <a:pt x="1357" y="2310"/>
                  </a:lnTo>
                  <a:lnTo>
                    <a:pt x="2750" y="2310"/>
                  </a:lnTo>
                  <a:lnTo>
                    <a:pt x="2750" y="1833"/>
                  </a:lnTo>
                  <a:lnTo>
                    <a:pt x="2750" y="1393"/>
                  </a:lnTo>
                  <a:lnTo>
                    <a:pt x="2750" y="917"/>
                  </a:lnTo>
                  <a:lnTo>
                    <a:pt x="2750" y="477"/>
                  </a:lnTo>
                  <a:lnTo>
                    <a:pt x="2273" y="477"/>
                  </a:lnTo>
                  <a:lnTo>
                    <a:pt x="1357" y="0"/>
                  </a:lnTo>
                  <a:lnTo>
                    <a:pt x="917" y="477"/>
                  </a:lnTo>
                  <a:lnTo>
                    <a:pt x="440"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19" name="Google Shape;2519;p42"/>
            <p:cNvSpPr/>
            <p:nvPr/>
          </p:nvSpPr>
          <p:spPr>
            <a:xfrm>
              <a:off x="2898500" y="2747500"/>
              <a:ext cx="126525" cy="160425"/>
            </a:xfrm>
            <a:custGeom>
              <a:avLst/>
              <a:gdLst/>
              <a:ahLst/>
              <a:cxnLst/>
              <a:rect l="l" t="t" r="r" b="b"/>
              <a:pathLst>
                <a:path w="5061" h="6417" extrusionOk="0">
                  <a:moveTo>
                    <a:pt x="3667" y="1"/>
                  </a:moveTo>
                  <a:lnTo>
                    <a:pt x="3227" y="441"/>
                  </a:lnTo>
                  <a:lnTo>
                    <a:pt x="2750" y="917"/>
                  </a:lnTo>
                  <a:lnTo>
                    <a:pt x="3227" y="917"/>
                  </a:lnTo>
                  <a:lnTo>
                    <a:pt x="4144" y="1357"/>
                  </a:lnTo>
                  <a:lnTo>
                    <a:pt x="3667" y="1834"/>
                  </a:lnTo>
                  <a:lnTo>
                    <a:pt x="2311" y="1834"/>
                  </a:lnTo>
                  <a:lnTo>
                    <a:pt x="2750" y="2274"/>
                  </a:lnTo>
                  <a:lnTo>
                    <a:pt x="2750" y="2750"/>
                  </a:lnTo>
                  <a:lnTo>
                    <a:pt x="2311" y="2750"/>
                  </a:lnTo>
                  <a:lnTo>
                    <a:pt x="1394" y="2274"/>
                  </a:lnTo>
                  <a:lnTo>
                    <a:pt x="1834" y="1834"/>
                  </a:lnTo>
                  <a:lnTo>
                    <a:pt x="1834" y="1357"/>
                  </a:lnTo>
                  <a:lnTo>
                    <a:pt x="1394" y="1357"/>
                  </a:lnTo>
                  <a:lnTo>
                    <a:pt x="1394" y="1834"/>
                  </a:lnTo>
                  <a:lnTo>
                    <a:pt x="917" y="2274"/>
                  </a:lnTo>
                  <a:lnTo>
                    <a:pt x="478" y="2274"/>
                  </a:lnTo>
                  <a:lnTo>
                    <a:pt x="1" y="2750"/>
                  </a:lnTo>
                  <a:lnTo>
                    <a:pt x="1" y="3667"/>
                  </a:lnTo>
                  <a:lnTo>
                    <a:pt x="478" y="4107"/>
                  </a:lnTo>
                  <a:lnTo>
                    <a:pt x="1" y="4583"/>
                  </a:lnTo>
                  <a:lnTo>
                    <a:pt x="478" y="5023"/>
                  </a:lnTo>
                  <a:lnTo>
                    <a:pt x="917" y="5500"/>
                  </a:lnTo>
                  <a:lnTo>
                    <a:pt x="1834" y="5023"/>
                  </a:lnTo>
                  <a:lnTo>
                    <a:pt x="2311" y="5023"/>
                  </a:lnTo>
                  <a:lnTo>
                    <a:pt x="2311" y="5940"/>
                  </a:lnTo>
                  <a:lnTo>
                    <a:pt x="1834" y="5940"/>
                  </a:lnTo>
                  <a:lnTo>
                    <a:pt x="2750" y="6416"/>
                  </a:lnTo>
                  <a:lnTo>
                    <a:pt x="3227" y="5940"/>
                  </a:lnTo>
                  <a:lnTo>
                    <a:pt x="2750" y="5500"/>
                  </a:lnTo>
                  <a:lnTo>
                    <a:pt x="3227" y="5023"/>
                  </a:lnTo>
                  <a:lnTo>
                    <a:pt x="3667" y="5023"/>
                  </a:lnTo>
                  <a:lnTo>
                    <a:pt x="4144" y="4107"/>
                  </a:lnTo>
                  <a:lnTo>
                    <a:pt x="3667" y="3667"/>
                  </a:lnTo>
                  <a:lnTo>
                    <a:pt x="4583" y="2750"/>
                  </a:lnTo>
                  <a:lnTo>
                    <a:pt x="5060" y="2274"/>
                  </a:lnTo>
                  <a:lnTo>
                    <a:pt x="4583" y="1357"/>
                  </a:lnTo>
                  <a:lnTo>
                    <a:pt x="5060" y="441"/>
                  </a:lnTo>
                  <a:lnTo>
                    <a:pt x="4583" y="441"/>
                  </a:lnTo>
                  <a:lnTo>
                    <a:pt x="5060"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0" name="Google Shape;2520;p42"/>
            <p:cNvSpPr/>
            <p:nvPr/>
          </p:nvSpPr>
          <p:spPr>
            <a:xfrm>
              <a:off x="2898500" y="2918900"/>
              <a:ext cx="45850" cy="34850"/>
            </a:xfrm>
            <a:custGeom>
              <a:avLst/>
              <a:gdLst/>
              <a:ahLst/>
              <a:cxnLst/>
              <a:rect l="l" t="t" r="r" b="b"/>
              <a:pathLst>
                <a:path w="1834" h="1394" extrusionOk="0">
                  <a:moveTo>
                    <a:pt x="1" y="0"/>
                  </a:moveTo>
                  <a:lnTo>
                    <a:pt x="1" y="477"/>
                  </a:lnTo>
                  <a:lnTo>
                    <a:pt x="478" y="917"/>
                  </a:lnTo>
                  <a:lnTo>
                    <a:pt x="917" y="1393"/>
                  </a:lnTo>
                  <a:lnTo>
                    <a:pt x="1834" y="1393"/>
                  </a:lnTo>
                  <a:lnTo>
                    <a:pt x="1834" y="917"/>
                  </a:lnTo>
                  <a:lnTo>
                    <a:pt x="1394" y="477"/>
                  </a:lnTo>
                  <a:lnTo>
                    <a:pt x="917" y="47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1" name="Google Shape;2521;p42"/>
            <p:cNvSpPr/>
            <p:nvPr/>
          </p:nvSpPr>
          <p:spPr>
            <a:xfrm>
              <a:off x="2956250" y="2918900"/>
              <a:ext cx="22950" cy="34850"/>
            </a:xfrm>
            <a:custGeom>
              <a:avLst/>
              <a:gdLst/>
              <a:ahLst/>
              <a:cxnLst/>
              <a:rect l="l" t="t" r="r" b="b"/>
              <a:pathLst>
                <a:path w="918" h="1394" extrusionOk="0">
                  <a:moveTo>
                    <a:pt x="1" y="0"/>
                  </a:moveTo>
                  <a:lnTo>
                    <a:pt x="1" y="477"/>
                  </a:lnTo>
                  <a:lnTo>
                    <a:pt x="1" y="917"/>
                  </a:lnTo>
                  <a:lnTo>
                    <a:pt x="440" y="1393"/>
                  </a:lnTo>
                  <a:lnTo>
                    <a:pt x="440" y="917"/>
                  </a:lnTo>
                  <a:lnTo>
                    <a:pt x="917" y="917"/>
                  </a:lnTo>
                  <a:lnTo>
                    <a:pt x="917" y="477"/>
                  </a:lnTo>
                  <a:lnTo>
                    <a:pt x="440" y="477"/>
                  </a:ln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2" name="Google Shape;2522;p42"/>
            <p:cNvSpPr/>
            <p:nvPr/>
          </p:nvSpPr>
          <p:spPr>
            <a:xfrm>
              <a:off x="2956250" y="3422975"/>
              <a:ext cx="950450" cy="435350"/>
            </a:xfrm>
            <a:custGeom>
              <a:avLst/>
              <a:gdLst/>
              <a:ahLst/>
              <a:cxnLst/>
              <a:rect l="l" t="t" r="r" b="b"/>
              <a:pathLst>
                <a:path w="38018" h="17414" extrusionOk="0">
                  <a:moveTo>
                    <a:pt x="8689" y="0"/>
                  </a:moveTo>
                  <a:lnTo>
                    <a:pt x="7333" y="477"/>
                  </a:lnTo>
                  <a:lnTo>
                    <a:pt x="6856" y="917"/>
                  </a:lnTo>
                  <a:lnTo>
                    <a:pt x="6856" y="1393"/>
                  </a:lnTo>
                  <a:lnTo>
                    <a:pt x="5023" y="2750"/>
                  </a:lnTo>
                  <a:lnTo>
                    <a:pt x="4583" y="2750"/>
                  </a:lnTo>
                  <a:lnTo>
                    <a:pt x="4106" y="3226"/>
                  </a:lnTo>
                  <a:lnTo>
                    <a:pt x="3667" y="3226"/>
                  </a:lnTo>
                  <a:lnTo>
                    <a:pt x="2750" y="3666"/>
                  </a:lnTo>
                  <a:lnTo>
                    <a:pt x="1834" y="4143"/>
                  </a:lnTo>
                  <a:lnTo>
                    <a:pt x="1357" y="3226"/>
                  </a:lnTo>
                  <a:lnTo>
                    <a:pt x="1357" y="3666"/>
                  </a:lnTo>
                  <a:lnTo>
                    <a:pt x="440" y="4143"/>
                  </a:lnTo>
                  <a:lnTo>
                    <a:pt x="440" y="3666"/>
                  </a:lnTo>
                  <a:lnTo>
                    <a:pt x="1" y="3226"/>
                  </a:lnTo>
                  <a:lnTo>
                    <a:pt x="1" y="4143"/>
                  </a:lnTo>
                  <a:lnTo>
                    <a:pt x="440" y="5059"/>
                  </a:lnTo>
                  <a:lnTo>
                    <a:pt x="917" y="5059"/>
                  </a:lnTo>
                  <a:lnTo>
                    <a:pt x="917" y="5976"/>
                  </a:lnTo>
                  <a:lnTo>
                    <a:pt x="1357" y="6416"/>
                  </a:lnTo>
                  <a:lnTo>
                    <a:pt x="1834" y="6893"/>
                  </a:lnTo>
                  <a:lnTo>
                    <a:pt x="2273" y="7809"/>
                  </a:lnTo>
                  <a:lnTo>
                    <a:pt x="2273" y="8249"/>
                  </a:lnTo>
                  <a:lnTo>
                    <a:pt x="2750" y="8726"/>
                  </a:lnTo>
                  <a:lnTo>
                    <a:pt x="3190" y="9642"/>
                  </a:lnTo>
                  <a:lnTo>
                    <a:pt x="3667" y="10559"/>
                  </a:lnTo>
                  <a:lnTo>
                    <a:pt x="4106" y="10998"/>
                  </a:lnTo>
                  <a:lnTo>
                    <a:pt x="5023" y="10998"/>
                  </a:lnTo>
                  <a:lnTo>
                    <a:pt x="5023" y="11475"/>
                  </a:lnTo>
                  <a:lnTo>
                    <a:pt x="5500" y="11915"/>
                  </a:lnTo>
                  <a:lnTo>
                    <a:pt x="5939" y="12392"/>
                  </a:lnTo>
                  <a:lnTo>
                    <a:pt x="6416" y="12831"/>
                  </a:lnTo>
                  <a:lnTo>
                    <a:pt x="6856" y="12831"/>
                  </a:lnTo>
                  <a:lnTo>
                    <a:pt x="7333" y="13308"/>
                  </a:lnTo>
                  <a:lnTo>
                    <a:pt x="9606" y="13308"/>
                  </a:lnTo>
                  <a:lnTo>
                    <a:pt x="10082" y="12831"/>
                  </a:lnTo>
                  <a:lnTo>
                    <a:pt x="10082" y="12392"/>
                  </a:lnTo>
                  <a:lnTo>
                    <a:pt x="10082" y="11915"/>
                  </a:lnTo>
                  <a:lnTo>
                    <a:pt x="10082" y="11475"/>
                  </a:lnTo>
                  <a:lnTo>
                    <a:pt x="12355" y="11475"/>
                  </a:lnTo>
                  <a:lnTo>
                    <a:pt x="12832" y="11915"/>
                  </a:lnTo>
                  <a:lnTo>
                    <a:pt x="14188" y="11915"/>
                  </a:lnTo>
                  <a:lnTo>
                    <a:pt x="14665" y="12392"/>
                  </a:lnTo>
                  <a:lnTo>
                    <a:pt x="14665" y="12831"/>
                  </a:lnTo>
                  <a:lnTo>
                    <a:pt x="15105" y="12831"/>
                  </a:lnTo>
                  <a:lnTo>
                    <a:pt x="16021" y="13308"/>
                  </a:lnTo>
                  <a:lnTo>
                    <a:pt x="16938" y="13308"/>
                  </a:lnTo>
                  <a:lnTo>
                    <a:pt x="17414" y="13748"/>
                  </a:lnTo>
                  <a:lnTo>
                    <a:pt x="16938" y="14225"/>
                  </a:lnTo>
                  <a:lnTo>
                    <a:pt x="17854" y="14664"/>
                  </a:lnTo>
                  <a:lnTo>
                    <a:pt x="17414" y="15141"/>
                  </a:lnTo>
                  <a:lnTo>
                    <a:pt x="16938" y="15141"/>
                  </a:lnTo>
                  <a:lnTo>
                    <a:pt x="18331" y="16058"/>
                  </a:lnTo>
                  <a:lnTo>
                    <a:pt x="19247" y="16497"/>
                  </a:lnTo>
                  <a:lnTo>
                    <a:pt x="19687" y="16974"/>
                  </a:lnTo>
                  <a:lnTo>
                    <a:pt x="20164" y="17414"/>
                  </a:lnTo>
                  <a:lnTo>
                    <a:pt x="21997" y="17414"/>
                  </a:lnTo>
                  <a:lnTo>
                    <a:pt x="22437" y="16974"/>
                  </a:lnTo>
                  <a:lnTo>
                    <a:pt x="23830" y="16497"/>
                  </a:lnTo>
                  <a:lnTo>
                    <a:pt x="24270" y="16497"/>
                  </a:lnTo>
                  <a:lnTo>
                    <a:pt x="23830" y="16058"/>
                  </a:lnTo>
                  <a:lnTo>
                    <a:pt x="24270" y="16058"/>
                  </a:lnTo>
                  <a:lnTo>
                    <a:pt x="24270" y="15581"/>
                  </a:lnTo>
                  <a:lnTo>
                    <a:pt x="26579" y="15581"/>
                  </a:lnTo>
                  <a:lnTo>
                    <a:pt x="27496" y="14664"/>
                  </a:lnTo>
                  <a:lnTo>
                    <a:pt x="27936" y="14225"/>
                  </a:lnTo>
                  <a:lnTo>
                    <a:pt x="28852" y="13748"/>
                  </a:lnTo>
                  <a:lnTo>
                    <a:pt x="29329" y="13308"/>
                  </a:lnTo>
                  <a:lnTo>
                    <a:pt x="29769" y="12831"/>
                  </a:lnTo>
                  <a:lnTo>
                    <a:pt x="29769" y="12392"/>
                  </a:lnTo>
                  <a:lnTo>
                    <a:pt x="30245" y="11475"/>
                  </a:lnTo>
                  <a:lnTo>
                    <a:pt x="33911" y="11475"/>
                  </a:lnTo>
                  <a:lnTo>
                    <a:pt x="33911" y="11915"/>
                  </a:lnTo>
                  <a:lnTo>
                    <a:pt x="34351" y="11915"/>
                  </a:lnTo>
                  <a:lnTo>
                    <a:pt x="34828" y="12392"/>
                  </a:lnTo>
                  <a:lnTo>
                    <a:pt x="35744" y="11915"/>
                  </a:lnTo>
                  <a:lnTo>
                    <a:pt x="36184" y="11915"/>
                  </a:lnTo>
                  <a:lnTo>
                    <a:pt x="36661" y="12392"/>
                  </a:lnTo>
                  <a:lnTo>
                    <a:pt x="37101" y="12392"/>
                  </a:lnTo>
                  <a:lnTo>
                    <a:pt x="37101" y="11475"/>
                  </a:lnTo>
                  <a:lnTo>
                    <a:pt x="36661" y="11475"/>
                  </a:lnTo>
                  <a:lnTo>
                    <a:pt x="37101" y="10998"/>
                  </a:lnTo>
                  <a:lnTo>
                    <a:pt x="37101" y="10559"/>
                  </a:lnTo>
                  <a:lnTo>
                    <a:pt x="37577" y="10082"/>
                  </a:lnTo>
                  <a:lnTo>
                    <a:pt x="37577" y="9642"/>
                  </a:lnTo>
                  <a:lnTo>
                    <a:pt x="37577" y="9165"/>
                  </a:lnTo>
                  <a:lnTo>
                    <a:pt x="38017" y="9165"/>
                  </a:lnTo>
                  <a:lnTo>
                    <a:pt x="37577" y="8249"/>
                  </a:lnTo>
                  <a:lnTo>
                    <a:pt x="36184" y="8249"/>
                  </a:lnTo>
                  <a:lnTo>
                    <a:pt x="35744" y="7809"/>
                  </a:lnTo>
                  <a:lnTo>
                    <a:pt x="35268" y="7332"/>
                  </a:lnTo>
                  <a:lnTo>
                    <a:pt x="34828" y="6893"/>
                  </a:lnTo>
                  <a:lnTo>
                    <a:pt x="34351" y="6893"/>
                  </a:lnTo>
                  <a:lnTo>
                    <a:pt x="33435" y="5976"/>
                  </a:lnTo>
                  <a:lnTo>
                    <a:pt x="32995" y="6416"/>
                  </a:lnTo>
                  <a:lnTo>
                    <a:pt x="32995" y="6893"/>
                  </a:lnTo>
                  <a:lnTo>
                    <a:pt x="32518" y="7332"/>
                  </a:lnTo>
                  <a:lnTo>
                    <a:pt x="31162" y="7809"/>
                  </a:lnTo>
                  <a:lnTo>
                    <a:pt x="31162" y="7332"/>
                  </a:lnTo>
                  <a:lnTo>
                    <a:pt x="31162" y="6416"/>
                  </a:lnTo>
                  <a:lnTo>
                    <a:pt x="30685" y="6893"/>
                  </a:lnTo>
                  <a:lnTo>
                    <a:pt x="30245" y="6893"/>
                  </a:lnTo>
                  <a:lnTo>
                    <a:pt x="29769" y="6416"/>
                  </a:lnTo>
                  <a:lnTo>
                    <a:pt x="28852" y="6893"/>
                  </a:lnTo>
                  <a:lnTo>
                    <a:pt x="28852" y="7332"/>
                  </a:lnTo>
                  <a:lnTo>
                    <a:pt x="28412" y="7809"/>
                  </a:lnTo>
                  <a:lnTo>
                    <a:pt x="28412" y="6893"/>
                  </a:lnTo>
                  <a:lnTo>
                    <a:pt x="27936" y="6416"/>
                  </a:lnTo>
                  <a:lnTo>
                    <a:pt x="27496" y="6893"/>
                  </a:lnTo>
                  <a:lnTo>
                    <a:pt x="27019" y="6893"/>
                  </a:lnTo>
                  <a:lnTo>
                    <a:pt x="26579" y="7809"/>
                  </a:lnTo>
                  <a:lnTo>
                    <a:pt x="26103" y="7809"/>
                  </a:lnTo>
                  <a:lnTo>
                    <a:pt x="25663" y="7332"/>
                  </a:lnTo>
                  <a:lnTo>
                    <a:pt x="24746" y="7332"/>
                  </a:lnTo>
                  <a:lnTo>
                    <a:pt x="24270" y="6893"/>
                  </a:lnTo>
                  <a:lnTo>
                    <a:pt x="23830" y="6416"/>
                  </a:lnTo>
                  <a:lnTo>
                    <a:pt x="23353" y="5976"/>
                  </a:lnTo>
                  <a:lnTo>
                    <a:pt x="21997" y="5976"/>
                  </a:lnTo>
                  <a:lnTo>
                    <a:pt x="21080" y="5499"/>
                  </a:lnTo>
                  <a:lnTo>
                    <a:pt x="20604" y="5059"/>
                  </a:lnTo>
                  <a:lnTo>
                    <a:pt x="19687" y="3666"/>
                  </a:lnTo>
                  <a:lnTo>
                    <a:pt x="19247" y="4143"/>
                  </a:lnTo>
                  <a:lnTo>
                    <a:pt x="18771" y="3666"/>
                  </a:lnTo>
                  <a:lnTo>
                    <a:pt x="16938" y="3666"/>
                  </a:lnTo>
                  <a:lnTo>
                    <a:pt x="17854" y="4143"/>
                  </a:lnTo>
                  <a:lnTo>
                    <a:pt x="17414" y="4143"/>
                  </a:lnTo>
                  <a:lnTo>
                    <a:pt x="16938" y="5059"/>
                  </a:lnTo>
                  <a:lnTo>
                    <a:pt x="16938" y="5499"/>
                  </a:lnTo>
                  <a:lnTo>
                    <a:pt x="16021" y="4583"/>
                  </a:lnTo>
                  <a:lnTo>
                    <a:pt x="15581" y="4143"/>
                  </a:lnTo>
                  <a:lnTo>
                    <a:pt x="14665" y="4143"/>
                  </a:lnTo>
                  <a:lnTo>
                    <a:pt x="15105" y="3666"/>
                  </a:lnTo>
                  <a:lnTo>
                    <a:pt x="15581" y="2750"/>
                  </a:lnTo>
                  <a:lnTo>
                    <a:pt x="15105" y="2310"/>
                  </a:lnTo>
                  <a:lnTo>
                    <a:pt x="14188" y="2750"/>
                  </a:lnTo>
                  <a:lnTo>
                    <a:pt x="12832" y="2310"/>
                  </a:lnTo>
                  <a:lnTo>
                    <a:pt x="12355" y="2310"/>
                  </a:lnTo>
                  <a:lnTo>
                    <a:pt x="11915" y="1833"/>
                  </a:lnTo>
                  <a:lnTo>
                    <a:pt x="11439" y="1833"/>
                  </a:lnTo>
                  <a:lnTo>
                    <a:pt x="11439" y="1393"/>
                  </a:lnTo>
                  <a:lnTo>
                    <a:pt x="11439" y="917"/>
                  </a:lnTo>
                  <a:lnTo>
                    <a:pt x="11439" y="0"/>
                  </a:lnTo>
                  <a:lnTo>
                    <a:pt x="10082" y="0"/>
                  </a:lnTo>
                  <a:lnTo>
                    <a:pt x="10082" y="477"/>
                  </a:lnTo>
                  <a:lnTo>
                    <a:pt x="9606" y="917"/>
                  </a:lnTo>
                  <a:lnTo>
                    <a:pt x="9166" y="917"/>
                  </a:lnTo>
                  <a:lnTo>
                    <a:pt x="9166" y="477"/>
                  </a:lnTo>
                  <a:lnTo>
                    <a:pt x="8689"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3" name="Google Shape;2523;p42"/>
            <p:cNvSpPr/>
            <p:nvPr/>
          </p:nvSpPr>
          <p:spPr>
            <a:xfrm>
              <a:off x="3333850" y="3709850"/>
              <a:ext cx="595750" cy="400525"/>
            </a:xfrm>
            <a:custGeom>
              <a:avLst/>
              <a:gdLst/>
              <a:ahLst/>
              <a:cxnLst/>
              <a:rect l="l" t="t" r="r" b="b"/>
              <a:pathLst>
                <a:path w="23830" h="16021" extrusionOk="0">
                  <a:moveTo>
                    <a:pt x="15141" y="0"/>
                  </a:moveTo>
                  <a:lnTo>
                    <a:pt x="14665" y="917"/>
                  </a:lnTo>
                  <a:lnTo>
                    <a:pt x="14665" y="1356"/>
                  </a:lnTo>
                  <a:lnTo>
                    <a:pt x="14225" y="1833"/>
                  </a:lnTo>
                  <a:lnTo>
                    <a:pt x="13748" y="2273"/>
                  </a:lnTo>
                  <a:lnTo>
                    <a:pt x="12832" y="2750"/>
                  </a:lnTo>
                  <a:lnTo>
                    <a:pt x="12392" y="3189"/>
                  </a:lnTo>
                  <a:lnTo>
                    <a:pt x="11475" y="4106"/>
                  </a:lnTo>
                  <a:lnTo>
                    <a:pt x="9166" y="4106"/>
                  </a:lnTo>
                  <a:lnTo>
                    <a:pt x="9166" y="4583"/>
                  </a:lnTo>
                  <a:lnTo>
                    <a:pt x="8726" y="4583"/>
                  </a:lnTo>
                  <a:lnTo>
                    <a:pt x="9166" y="5022"/>
                  </a:lnTo>
                  <a:lnTo>
                    <a:pt x="8726" y="5022"/>
                  </a:lnTo>
                  <a:lnTo>
                    <a:pt x="7333" y="5499"/>
                  </a:lnTo>
                  <a:lnTo>
                    <a:pt x="6893" y="5939"/>
                  </a:lnTo>
                  <a:lnTo>
                    <a:pt x="5060" y="5939"/>
                  </a:lnTo>
                  <a:lnTo>
                    <a:pt x="4583" y="5499"/>
                  </a:lnTo>
                  <a:lnTo>
                    <a:pt x="4143" y="5022"/>
                  </a:lnTo>
                  <a:lnTo>
                    <a:pt x="3667" y="5022"/>
                  </a:lnTo>
                  <a:lnTo>
                    <a:pt x="3227" y="4583"/>
                  </a:lnTo>
                  <a:lnTo>
                    <a:pt x="1834" y="3666"/>
                  </a:lnTo>
                  <a:lnTo>
                    <a:pt x="2310" y="4106"/>
                  </a:lnTo>
                  <a:lnTo>
                    <a:pt x="2310" y="4583"/>
                  </a:lnTo>
                  <a:lnTo>
                    <a:pt x="2750" y="5499"/>
                  </a:lnTo>
                  <a:lnTo>
                    <a:pt x="2310" y="5939"/>
                  </a:lnTo>
                  <a:lnTo>
                    <a:pt x="2310" y="6416"/>
                  </a:lnTo>
                  <a:lnTo>
                    <a:pt x="1834" y="6416"/>
                  </a:lnTo>
                  <a:lnTo>
                    <a:pt x="1834" y="5939"/>
                  </a:lnTo>
                  <a:lnTo>
                    <a:pt x="917" y="5939"/>
                  </a:lnTo>
                  <a:lnTo>
                    <a:pt x="917" y="6856"/>
                  </a:lnTo>
                  <a:lnTo>
                    <a:pt x="1394" y="7332"/>
                  </a:lnTo>
                  <a:lnTo>
                    <a:pt x="1394" y="7772"/>
                  </a:lnTo>
                  <a:lnTo>
                    <a:pt x="1394" y="8249"/>
                  </a:lnTo>
                  <a:lnTo>
                    <a:pt x="917" y="8249"/>
                  </a:lnTo>
                  <a:lnTo>
                    <a:pt x="917" y="9165"/>
                  </a:lnTo>
                  <a:lnTo>
                    <a:pt x="477" y="10082"/>
                  </a:lnTo>
                  <a:lnTo>
                    <a:pt x="1" y="10082"/>
                  </a:lnTo>
                  <a:lnTo>
                    <a:pt x="1" y="10998"/>
                  </a:lnTo>
                  <a:lnTo>
                    <a:pt x="917" y="10998"/>
                  </a:lnTo>
                  <a:lnTo>
                    <a:pt x="1394" y="11438"/>
                  </a:lnTo>
                  <a:lnTo>
                    <a:pt x="1834" y="11915"/>
                  </a:lnTo>
                  <a:lnTo>
                    <a:pt x="2310" y="12355"/>
                  </a:lnTo>
                  <a:lnTo>
                    <a:pt x="2310" y="12831"/>
                  </a:lnTo>
                  <a:lnTo>
                    <a:pt x="2310" y="13271"/>
                  </a:lnTo>
                  <a:lnTo>
                    <a:pt x="2750" y="13748"/>
                  </a:lnTo>
                  <a:lnTo>
                    <a:pt x="3227" y="14188"/>
                  </a:lnTo>
                  <a:lnTo>
                    <a:pt x="4143" y="14664"/>
                  </a:lnTo>
                  <a:lnTo>
                    <a:pt x="4583" y="15104"/>
                  </a:lnTo>
                  <a:lnTo>
                    <a:pt x="5060" y="15104"/>
                  </a:lnTo>
                  <a:lnTo>
                    <a:pt x="5060" y="15581"/>
                  </a:lnTo>
                  <a:lnTo>
                    <a:pt x="5500" y="15581"/>
                  </a:lnTo>
                  <a:lnTo>
                    <a:pt x="5976" y="16021"/>
                  </a:lnTo>
                  <a:lnTo>
                    <a:pt x="8726" y="16021"/>
                  </a:lnTo>
                  <a:lnTo>
                    <a:pt x="9166" y="15581"/>
                  </a:lnTo>
                  <a:lnTo>
                    <a:pt x="9642" y="14664"/>
                  </a:lnTo>
                  <a:lnTo>
                    <a:pt x="10999" y="14664"/>
                  </a:lnTo>
                  <a:lnTo>
                    <a:pt x="11475" y="14188"/>
                  </a:lnTo>
                  <a:lnTo>
                    <a:pt x="11915" y="13748"/>
                  </a:lnTo>
                  <a:lnTo>
                    <a:pt x="13308" y="13271"/>
                  </a:lnTo>
                  <a:lnTo>
                    <a:pt x="13748" y="13748"/>
                  </a:lnTo>
                  <a:lnTo>
                    <a:pt x="14665" y="13271"/>
                  </a:lnTo>
                  <a:lnTo>
                    <a:pt x="15141" y="12831"/>
                  </a:lnTo>
                  <a:lnTo>
                    <a:pt x="15581" y="12831"/>
                  </a:lnTo>
                  <a:lnTo>
                    <a:pt x="16498" y="13271"/>
                  </a:lnTo>
                  <a:lnTo>
                    <a:pt x="16974" y="13271"/>
                  </a:lnTo>
                  <a:lnTo>
                    <a:pt x="17414" y="12355"/>
                  </a:lnTo>
                  <a:lnTo>
                    <a:pt x="17891" y="11915"/>
                  </a:lnTo>
                  <a:lnTo>
                    <a:pt x="18331" y="11438"/>
                  </a:lnTo>
                  <a:lnTo>
                    <a:pt x="18807" y="10998"/>
                  </a:lnTo>
                  <a:lnTo>
                    <a:pt x="19247" y="10082"/>
                  </a:lnTo>
                  <a:lnTo>
                    <a:pt x="19247" y="9605"/>
                  </a:lnTo>
                  <a:lnTo>
                    <a:pt x="19724" y="9605"/>
                  </a:lnTo>
                  <a:lnTo>
                    <a:pt x="20164" y="9165"/>
                  </a:lnTo>
                  <a:lnTo>
                    <a:pt x="20640" y="8689"/>
                  </a:lnTo>
                  <a:lnTo>
                    <a:pt x="20640" y="7332"/>
                  </a:lnTo>
                  <a:lnTo>
                    <a:pt x="21080" y="6856"/>
                  </a:lnTo>
                  <a:lnTo>
                    <a:pt x="21080" y="5499"/>
                  </a:lnTo>
                  <a:lnTo>
                    <a:pt x="21557" y="5022"/>
                  </a:lnTo>
                  <a:lnTo>
                    <a:pt x="21997" y="4583"/>
                  </a:lnTo>
                  <a:lnTo>
                    <a:pt x="22473" y="4583"/>
                  </a:lnTo>
                  <a:lnTo>
                    <a:pt x="22913" y="4106"/>
                  </a:lnTo>
                  <a:lnTo>
                    <a:pt x="23390" y="3666"/>
                  </a:lnTo>
                  <a:lnTo>
                    <a:pt x="23830" y="3189"/>
                  </a:lnTo>
                  <a:lnTo>
                    <a:pt x="23830" y="2750"/>
                  </a:lnTo>
                  <a:lnTo>
                    <a:pt x="22913" y="1356"/>
                  </a:lnTo>
                  <a:lnTo>
                    <a:pt x="22473" y="917"/>
                  </a:lnTo>
                  <a:lnTo>
                    <a:pt x="21997" y="1356"/>
                  </a:lnTo>
                  <a:lnTo>
                    <a:pt x="21997" y="917"/>
                  </a:lnTo>
                  <a:lnTo>
                    <a:pt x="21557" y="917"/>
                  </a:lnTo>
                  <a:lnTo>
                    <a:pt x="21080" y="440"/>
                  </a:lnTo>
                  <a:lnTo>
                    <a:pt x="20640" y="440"/>
                  </a:lnTo>
                  <a:lnTo>
                    <a:pt x="19724" y="917"/>
                  </a:lnTo>
                  <a:lnTo>
                    <a:pt x="19247" y="440"/>
                  </a:lnTo>
                  <a:lnTo>
                    <a:pt x="18807" y="440"/>
                  </a:lnTo>
                  <a:lnTo>
                    <a:pt x="1880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4" name="Google Shape;2524;p42"/>
            <p:cNvSpPr/>
            <p:nvPr/>
          </p:nvSpPr>
          <p:spPr>
            <a:xfrm>
              <a:off x="3139550" y="2827250"/>
              <a:ext cx="893625" cy="824875"/>
            </a:xfrm>
            <a:custGeom>
              <a:avLst/>
              <a:gdLst/>
              <a:ahLst/>
              <a:cxnLst/>
              <a:rect l="l" t="t" r="r" b="b"/>
              <a:pathLst>
                <a:path w="35745" h="32995" extrusionOk="0">
                  <a:moveTo>
                    <a:pt x="9166" y="28888"/>
                  </a:moveTo>
                  <a:lnTo>
                    <a:pt x="9606" y="29328"/>
                  </a:lnTo>
                  <a:lnTo>
                    <a:pt x="9606" y="28888"/>
                  </a:lnTo>
                  <a:close/>
                  <a:moveTo>
                    <a:pt x="27019" y="0"/>
                  </a:moveTo>
                  <a:lnTo>
                    <a:pt x="26103" y="477"/>
                  </a:lnTo>
                  <a:lnTo>
                    <a:pt x="25663" y="917"/>
                  </a:lnTo>
                  <a:lnTo>
                    <a:pt x="25663" y="1393"/>
                  </a:lnTo>
                  <a:lnTo>
                    <a:pt x="23830" y="1393"/>
                  </a:lnTo>
                  <a:lnTo>
                    <a:pt x="23830" y="917"/>
                  </a:lnTo>
                  <a:lnTo>
                    <a:pt x="23353" y="477"/>
                  </a:lnTo>
                  <a:lnTo>
                    <a:pt x="21997" y="477"/>
                  </a:lnTo>
                  <a:lnTo>
                    <a:pt x="22437" y="917"/>
                  </a:lnTo>
                  <a:lnTo>
                    <a:pt x="22913" y="917"/>
                  </a:lnTo>
                  <a:lnTo>
                    <a:pt x="22437" y="2310"/>
                  </a:lnTo>
                  <a:lnTo>
                    <a:pt x="21997" y="2750"/>
                  </a:lnTo>
                  <a:lnTo>
                    <a:pt x="21080" y="2750"/>
                  </a:lnTo>
                  <a:lnTo>
                    <a:pt x="21080" y="2310"/>
                  </a:lnTo>
                  <a:lnTo>
                    <a:pt x="20604" y="1833"/>
                  </a:lnTo>
                  <a:lnTo>
                    <a:pt x="20604" y="1393"/>
                  </a:lnTo>
                  <a:lnTo>
                    <a:pt x="19247" y="2310"/>
                  </a:lnTo>
                  <a:lnTo>
                    <a:pt x="19247" y="2750"/>
                  </a:lnTo>
                  <a:lnTo>
                    <a:pt x="18771" y="3666"/>
                  </a:lnTo>
                  <a:lnTo>
                    <a:pt x="19247" y="3666"/>
                  </a:lnTo>
                  <a:lnTo>
                    <a:pt x="19687" y="4143"/>
                  </a:lnTo>
                  <a:lnTo>
                    <a:pt x="19247" y="5059"/>
                  </a:lnTo>
                  <a:lnTo>
                    <a:pt x="18771" y="5059"/>
                  </a:lnTo>
                  <a:lnTo>
                    <a:pt x="18771" y="5499"/>
                  </a:lnTo>
                  <a:lnTo>
                    <a:pt x="18771" y="5976"/>
                  </a:lnTo>
                  <a:lnTo>
                    <a:pt x="18771" y="6416"/>
                  </a:lnTo>
                  <a:lnTo>
                    <a:pt x="17414" y="6416"/>
                  </a:lnTo>
                  <a:lnTo>
                    <a:pt x="16938" y="5976"/>
                  </a:lnTo>
                  <a:lnTo>
                    <a:pt x="16498" y="5976"/>
                  </a:lnTo>
                  <a:lnTo>
                    <a:pt x="15105" y="6416"/>
                  </a:lnTo>
                  <a:lnTo>
                    <a:pt x="14665" y="5976"/>
                  </a:lnTo>
                  <a:lnTo>
                    <a:pt x="14665" y="5499"/>
                  </a:lnTo>
                  <a:lnTo>
                    <a:pt x="14665" y="5059"/>
                  </a:lnTo>
                  <a:lnTo>
                    <a:pt x="14665" y="4583"/>
                  </a:lnTo>
                  <a:lnTo>
                    <a:pt x="14188" y="4143"/>
                  </a:lnTo>
                  <a:lnTo>
                    <a:pt x="14188" y="3666"/>
                  </a:lnTo>
                  <a:lnTo>
                    <a:pt x="12355" y="3666"/>
                  </a:lnTo>
                  <a:lnTo>
                    <a:pt x="11915" y="4143"/>
                  </a:lnTo>
                  <a:lnTo>
                    <a:pt x="10522" y="4143"/>
                  </a:lnTo>
                  <a:lnTo>
                    <a:pt x="10082" y="4583"/>
                  </a:lnTo>
                  <a:lnTo>
                    <a:pt x="9606" y="4583"/>
                  </a:lnTo>
                  <a:lnTo>
                    <a:pt x="9606" y="5059"/>
                  </a:lnTo>
                  <a:lnTo>
                    <a:pt x="9166" y="5059"/>
                  </a:lnTo>
                  <a:lnTo>
                    <a:pt x="8689" y="5499"/>
                  </a:lnTo>
                  <a:lnTo>
                    <a:pt x="8249" y="5059"/>
                  </a:lnTo>
                  <a:lnTo>
                    <a:pt x="7773" y="5499"/>
                  </a:lnTo>
                  <a:lnTo>
                    <a:pt x="7333" y="5976"/>
                  </a:lnTo>
                  <a:lnTo>
                    <a:pt x="6856" y="6892"/>
                  </a:lnTo>
                  <a:lnTo>
                    <a:pt x="6416" y="6892"/>
                  </a:lnTo>
                  <a:lnTo>
                    <a:pt x="5940" y="7332"/>
                  </a:lnTo>
                  <a:lnTo>
                    <a:pt x="5500" y="7332"/>
                  </a:lnTo>
                  <a:lnTo>
                    <a:pt x="5500" y="7809"/>
                  </a:lnTo>
                  <a:lnTo>
                    <a:pt x="3667" y="7809"/>
                  </a:lnTo>
                  <a:lnTo>
                    <a:pt x="2274" y="8249"/>
                  </a:lnTo>
                  <a:lnTo>
                    <a:pt x="1834" y="9642"/>
                  </a:lnTo>
                  <a:lnTo>
                    <a:pt x="1834" y="10082"/>
                  </a:lnTo>
                  <a:lnTo>
                    <a:pt x="2274" y="10558"/>
                  </a:lnTo>
                  <a:lnTo>
                    <a:pt x="2274" y="10998"/>
                  </a:lnTo>
                  <a:lnTo>
                    <a:pt x="1357" y="10998"/>
                  </a:lnTo>
                  <a:lnTo>
                    <a:pt x="917" y="10082"/>
                  </a:lnTo>
                  <a:lnTo>
                    <a:pt x="917" y="10558"/>
                  </a:lnTo>
                  <a:lnTo>
                    <a:pt x="917" y="10998"/>
                  </a:lnTo>
                  <a:lnTo>
                    <a:pt x="917" y="11475"/>
                  </a:lnTo>
                  <a:lnTo>
                    <a:pt x="917" y="11915"/>
                  </a:lnTo>
                  <a:lnTo>
                    <a:pt x="917" y="12391"/>
                  </a:lnTo>
                  <a:lnTo>
                    <a:pt x="917" y="12831"/>
                  </a:lnTo>
                  <a:lnTo>
                    <a:pt x="441" y="13748"/>
                  </a:lnTo>
                  <a:lnTo>
                    <a:pt x="1" y="14224"/>
                  </a:lnTo>
                  <a:lnTo>
                    <a:pt x="441" y="15141"/>
                  </a:lnTo>
                  <a:lnTo>
                    <a:pt x="917" y="15581"/>
                  </a:lnTo>
                  <a:lnTo>
                    <a:pt x="917" y="16057"/>
                  </a:lnTo>
                  <a:lnTo>
                    <a:pt x="1357" y="16497"/>
                  </a:lnTo>
                  <a:lnTo>
                    <a:pt x="2274" y="16497"/>
                  </a:lnTo>
                  <a:lnTo>
                    <a:pt x="1357" y="16974"/>
                  </a:lnTo>
                  <a:lnTo>
                    <a:pt x="1834" y="17414"/>
                  </a:lnTo>
                  <a:lnTo>
                    <a:pt x="1834" y="17890"/>
                  </a:lnTo>
                  <a:lnTo>
                    <a:pt x="2274" y="18807"/>
                  </a:lnTo>
                  <a:lnTo>
                    <a:pt x="2274" y="19247"/>
                  </a:lnTo>
                  <a:lnTo>
                    <a:pt x="2274" y="20640"/>
                  </a:lnTo>
                  <a:lnTo>
                    <a:pt x="2274" y="21080"/>
                  </a:lnTo>
                  <a:lnTo>
                    <a:pt x="2274" y="21556"/>
                  </a:lnTo>
                  <a:lnTo>
                    <a:pt x="2750" y="21556"/>
                  </a:lnTo>
                  <a:lnTo>
                    <a:pt x="2274" y="22473"/>
                  </a:lnTo>
                  <a:lnTo>
                    <a:pt x="2750" y="23829"/>
                  </a:lnTo>
                  <a:lnTo>
                    <a:pt x="4107" y="23829"/>
                  </a:lnTo>
                  <a:lnTo>
                    <a:pt x="4107" y="24746"/>
                  </a:lnTo>
                  <a:lnTo>
                    <a:pt x="4107" y="25222"/>
                  </a:lnTo>
                  <a:lnTo>
                    <a:pt x="4107" y="25662"/>
                  </a:lnTo>
                  <a:lnTo>
                    <a:pt x="4583" y="25662"/>
                  </a:lnTo>
                  <a:lnTo>
                    <a:pt x="5023" y="26139"/>
                  </a:lnTo>
                  <a:lnTo>
                    <a:pt x="5500" y="26139"/>
                  </a:lnTo>
                  <a:lnTo>
                    <a:pt x="6856" y="26579"/>
                  </a:lnTo>
                  <a:lnTo>
                    <a:pt x="7773" y="26139"/>
                  </a:lnTo>
                  <a:lnTo>
                    <a:pt x="8249" y="26579"/>
                  </a:lnTo>
                  <a:lnTo>
                    <a:pt x="7773" y="27495"/>
                  </a:lnTo>
                  <a:lnTo>
                    <a:pt x="7333" y="27972"/>
                  </a:lnTo>
                  <a:lnTo>
                    <a:pt x="8249" y="27972"/>
                  </a:lnTo>
                  <a:lnTo>
                    <a:pt x="8689" y="28412"/>
                  </a:lnTo>
                  <a:lnTo>
                    <a:pt x="9166" y="28888"/>
                  </a:lnTo>
                  <a:lnTo>
                    <a:pt x="9606" y="27972"/>
                  </a:lnTo>
                  <a:lnTo>
                    <a:pt x="10082" y="27972"/>
                  </a:lnTo>
                  <a:lnTo>
                    <a:pt x="9606" y="27495"/>
                  </a:lnTo>
                  <a:lnTo>
                    <a:pt x="11439" y="27495"/>
                  </a:lnTo>
                  <a:lnTo>
                    <a:pt x="11915" y="27972"/>
                  </a:lnTo>
                  <a:lnTo>
                    <a:pt x="12355" y="27495"/>
                  </a:lnTo>
                  <a:lnTo>
                    <a:pt x="13272" y="28888"/>
                  </a:lnTo>
                  <a:lnTo>
                    <a:pt x="13748" y="29328"/>
                  </a:lnTo>
                  <a:lnTo>
                    <a:pt x="14665" y="29805"/>
                  </a:lnTo>
                  <a:lnTo>
                    <a:pt x="16021" y="29805"/>
                  </a:lnTo>
                  <a:lnTo>
                    <a:pt x="16498" y="30245"/>
                  </a:lnTo>
                  <a:lnTo>
                    <a:pt x="16938" y="30722"/>
                  </a:lnTo>
                  <a:lnTo>
                    <a:pt x="17414" y="31161"/>
                  </a:lnTo>
                  <a:lnTo>
                    <a:pt x="18331" y="31161"/>
                  </a:lnTo>
                  <a:lnTo>
                    <a:pt x="18771" y="31638"/>
                  </a:lnTo>
                  <a:lnTo>
                    <a:pt x="19247" y="30722"/>
                  </a:lnTo>
                  <a:lnTo>
                    <a:pt x="19687" y="30722"/>
                  </a:lnTo>
                  <a:lnTo>
                    <a:pt x="20164" y="30245"/>
                  </a:lnTo>
                  <a:lnTo>
                    <a:pt x="20604" y="30245"/>
                  </a:lnTo>
                  <a:lnTo>
                    <a:pt x="21080" y="30722"/>
                  </a:lnTo>
                  <a:lnTo>
                    <a:pt x="21080" y="31638"/>
                  </a:lnTo>
                  <a:lnTo>
                    <a:pt x="21520" y="31161"/>
                  </a:lnTo>
                  <a:lnTo>
                    <a:pt x="21520" y="30722"/>
                  </a:lnTo>
                  <a:lnTo>
                    <a:pt x="22437" y="30245"/>
                  </a:lnTo>
                  <a:lnTo>
                    <a:pt x="22913" y="30722"/>
                  </a:lnTo>
                  <a:lnTo>
                    <a:pt x="23353" y="30722"/>
                  </a:lnTo>
                  <a:lnTo>
                    <a:pt x="23830" y="30245"/>
                  </a:lnTo>
                  <a:lnTo>
                    <a:pt x="23830" y="31161"/>
                  </a:lnTo>
                  <a:lnTo>
                    <a:pt x="23830" y="31638"/>
                  </a:lnTo>
                  <a:lnTo>
                    <a:pt x="25186" y="31161"/>
                  </a:lnTo>
                  <a:lnTo>
                    <a:pt x="25663" y="30722"/>
                  </a:lnTo>
                  <a:lnTo>
                    <a:pt x="25663" y="30245"/>
                  </a:lnTo>
                  <a:lnTo>
                    <a:pt x="26103" y="29805"/>
                  </a:lnTo>
                  <a:lnTo>
                    <a:pt x="27019" y="30722"/>
                  </a:lnTo>
                  <a:lnTo>
                    <a:pt x="27496" y="30722"/>
                  </a:lnTo>
                  <a:lnTo>
                    <a:pt x="27936" y="31161"/>
                  </a:lnTo>
                  <a:lnTo>
                    <a:pt x="28412" y="31638"/>
                  </a:lnTo>
                  <a:lnTo>
                    <a:pt x="28852" y="32078"/>
                  </a:lnTo>
                  <a:lnTo>
                    <a:pt x="30245" y="32078"/>
                  </a:lnTo>
                  <a:lnTo>
                    <a:pt x="30685" y="32994"/>
                  </a:lnTo>
                  <a:lnTo>
                    <a:pt x="30685" y="32555"/>
                  </a:lnTo>
                  <a:lnTo>
                    <a:pt x="31162" y="32078"/>
                  </a:lnTo>
                  <a:lnTo>
                    <a:pt x="31162" y="31638"/>
                  </a:lnTo>
                  <a:lnTo>
                    <a:pt x="31162" y="31161"/>
                  </a:lnTo>
                  <a:lnTo>
                    <a:pt x="31162" y="30722"/>
                  </a:lnTo>
                  <a:lnTo>
                    <a:pt x="31162" y="30245"/>
                  </a:lnTo>
                  <a:lnTo>
                    <a:pt x="31162" y="28888"/>
                  </a:lnTo>
                  <a:lnTo>
                    <a:pt x="31162" y="28412"/>
                  </a:lnTo>
                  <a:lnTo>
                    <a:pt x="31602" y="27972"/>
                  </a:lnTo>
                  <a:lnTo>
                    <a:pt x="32078" y="27495"/>
                  </a:lnTo>
                  <a:lnTo>
                    <a:pt x="32518" y="26579"/>
                  </a:lnTo>
                  <a:lnTo>
                    <a:pt x="32995" y="26139"/>
                  </a:lnTo>
                  <a:lnTo>
                    <a:pt x="33911" y="25222"/>
                  </a:lnTo>
                  <a:lnTo>
                    <a:pt x="34828" y="25222"/>
                  </a:lnTo>
                  <a:lnTo>
                    <a:pt x="35268" y="24746"/>
                  </a:lnTo>
                  <a:lnTo>
                    <a:pt x="35744" y="23829"/>
                  </a:lnTo>
                  <a:lnTo>
                    <a:pt x="35268" y="22913"/>
                  </a:lnTo>
                  <a:lnTo>
                    <a:pt x="34828" y="22913"/>
                  </a:lnTo>
                  <a:lnTo>
                    <a:pt x="34828" y="22473"/>
                  </a:lnTo>
                  <a:lnTo>
                    <a:pt x="35268" y="21996"/>
                  </a:lnTo>
                  <a:lnTo>
                    <a:pt x="34351" y="21080"/>
                  </a:lnTo>
                  <a:lnTo>
                    <a:pt x="33911" y="20640"/>
                  </a:lnTo>
                  <a:lnTo>
                    <a:pt x="32995" y="20163"/>
                  </a:lnTo>
                  <a:lnTo>
                    <a:pt x="33435" y="19723"/>
                  </a:lnTo>
                  <a:lnTo>
                    <a:pt x="32995" y="19247"/>
                  </a:lnTo>
                  <a:lnTo>
                    <a:pt x="32995" y="17890"/>
                  </a:lnTo>
                  <a:lnTo>
                    <a:pt x="32995" y="17414"/>
                  </a:lnTo>
                  <a:lnTo>
                    <a:pt x="33435" y="15581"/>
                  </a:lnTo>
                  <a:lnTo>
                    <a:pt x="32518" y="15581"/>
                  </a:lnTo>
                  <a:lnTo>
                    <a:pt x="32078" y="15141"/>
                  </a:lnTo>
                  <a:lnTo>
                    <a:pt x="33435" y="13748"/>
                  </a:lnTo>
                  <a:lnTo>
                    <a:pt x="33911" y="13308"/>
                  </a:lnTo>
                  <a:lnTo>
                    <a:pt x="33911" y="12831"/>
                  </a:lnTo>
                  <a:lnTo>
                    <a:pt x="33911" y="10998"/>
                  </a:lnTo>
                  <a:lnTo>
                    <a:pt x="33435" y="10558"/>
                  </a:lnTo>
                  <a:lnTo>
                    <a:pt x="33435" y="10082"/>
                  </a:lnTo>
                  <a:lnTo>
                    <a:pt x="32995" y="10082"/>
                  </a:lnTo>
                  <a:lnTo>
                    <a:pt x="32518" y="9165"/>
                  </a:lnTo>
                  <a:lnTo>
                    <a:pt x="32078" y="8725"/>
                  </a:lnTo>
                  <a:lnTo>
                    <a:pt x="32078" y="7332"/>
                  </a:lnTo>
                  <a:lnTo>
                    <a:pt x="31602" y="6892"/>
                  </a:lnTo>
                  <a:lnTo>
                    <a:pt x="31602" y="6416"/>
                  </a:lnTo>
                  <a:lnTo>
                    <a:pt x="31602" y="5499"/>
                  </a:lnTo>
                  <a:lnTo>
                    <a:pt x="31602" y="5059"/>
                  </a:lnTo>
                  <a:lnTo>
                    <a:pt x="30245" y="4583"/>
                  </a:lnTo>
                  <a:lnTo>
                    <a:pt x="29769" y="4583"/>
                  </a:lnTo>
                  <a:lnTo>
                    <a:pt x="28852" y="3666"/>
                  </a:lnTo>
                  <a:lnTo>
                    <a:pt x="28852" y="3226"/>
                  </a:lnTo>
                  <a:lnTo>
                    <a:pt x="28852" y="2310"/>
                  </a:lnTo>
                  <a:lnTo>
                    <a:pt x="28412" y="1833"/>
                  </a:lnTo>
                  <a:lnTo>
                    <a:pt x="28412" y="1393"/>
                  </a:lnTo>
                  <a:lnTo>
                    <a:pt x="27936" y="477"/>
                  </a:lnTo>
                  <a:lnTo>
                    <a:pt x="27019"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5" name="Google Shape;2525;p42"/>
            <p:cNvSpPr/>
            <p:nvPr/>
          </p:nvSpPr>
          <p:spPr>
            <a:xfrm>
              <a:off x="4089975" y="4947125"/>
              <a:ext cx="183325" cy="114575"/>
            </a:xfrm>
            <a:custGeom>
              <a:avLst/>
              <a:gdLst/>
              <a:ahLst/>
              <a:cxnLst/>
              <a:rect l="l" t="t" r="r" b="b"/>
              <a:pathLst>
                <a:path w="7333" h="4583" extrusionOk="0">
                  <a:moveTo>
                    <a:pt x="917" y="0"/>
                  </a:moveTo>
                  <a:lnTo>
                    <a:pt x="0" y="440"/>
                  </a:lnTo>
                  <a:lnTo>
                    <a:pt x="477" y="917"/>
                  </a:lnTo>
                  <a:lnTo>
                    <a:pt x="1833" y="917"/>
                  </a:lnTo>
                  <a:lnTo>
                    <a:pt x="2310" y="1357"/>
                  </a:lnTo>
                  <a:lnTo>
                    <a:pt x="3666" y="1833"/>
                  </a:lnTo>
                  <a:lnTo>
                    <a:pt x="4143" y="2273"/>
                  </a:lnTo>
                  <a:lnTo>
                    <a:pt x="5059" y="2750"/>
                  </a:lnTo>
                  <a:lnTo>
                    <a:pt x="5499" y="3190"/>
                  </a:lnTo>
                  <a:lnTo>
                    <a:pt x="5976" y="3666"/>
                  </a:lnTo>
                  <a:lnTo>
                    <a:pt x="6892" y="4583"/>
                  </a:lnTo>
                  <a:lnTo>
                    <a:pt x="7332" y="4583"/>
                  </a:lnTo>
                  <a:lnTo>
                    <a:pt x="6892" y="3666"/>
                  </a:lnTo>
                  <a:lnTo>
                    <a:pt x="6416" y="3190"/>
                  </a:lnTo>
                  <a:lnTo>
                    <a:pt x="5976" y="2750"/>
                  </a:lnTo>
                  <a:lnTo>
                    <a:pt x="5976" y="2273"/>
                  </a:lnTo>
                  <a:lnTo>
                    <a:pt x="5499" y="1833"/>
                  </a:lnTo>
                  <a:lnTo>
                    <a:pt x="5059" y="1833"/>
                  </a:lnTo>
                  <a:lnTo>
                    <a:pt x="4583" y="1357"/>
                  </a:lnTo>
                  <a:lnTo>
                    <a:pt x="3226" y="917"/>
                  </a:lnTo>
                  <a:lnTo>
                    <a:pt x="2310" y="917"/>
                  </a:lnTo>
                  <a:lnTo>
                    <a:pt x="1833" y="440"/>
                  </a:lnTo>
                  <a:lnTo>
                    <a:pt x="139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6" name="Google Shape;2526;p42"/>
            <p:cNvSpPr/>
            <p:nvPr/>
          </p:nvSpPr>
          <p:spPr>
            <a:xfrm>
              <a:off x="3322850" y="994225"/>
              <a:ext cx="56850" cy="68775"/>
            </a:xfrm>
            <a:custGeom>
              <a:avLst/>
              <a:gdLst/>
              <a:ahLst/>
              <a:cxnLst/>
              <a:rect l="l" t="t" r="r" b="b"/>
              <a:pathLst>
                <a:path w="2274" h="2751" extrusionOk="0">
                  <a:moveTo>
                    <a:pt x="1357" y="1"/>
                  </a:moveTo>
                  <a:lnTo>
                    <a:pt x="1357" y="477"/>
                  </a:lnTo>
                  <a:lnTo>
                    <a:pt x="441" y="477"/>
                  </a:lnTo>
                  <a:lnTo>
                    <a:pt x="441" y="917"/>
                  </a:lnTo>
                  <a:lnTo>
                    <a:pt x="441" y="1394"/>
                  </a:lnTo>
                  <a:lnTo>
                    <a:pt x="1" y="1834"/>
                  </a:lnTo>
                  <a:lnTo>
                    <a:pt x="441" y="2310"/>
                  </a:lnTo>
                  <a:lnTo>
                    <a:pt x="441" y="2750"/>
                  </a:lnTo>
                  <a:lnTo>
                    <a:pt x="917" y="2310"/>
                  </a:lnTo>
                  <a:lnTo>
                    <a:pt x="917" y="1834"/>
                  </a:lnTo>
                  <a:lnTo>
                    <a:pt x="1834" y="1834"/>
                  </a:lnTo>
                  <a:lnTo>
                    <a:pt x="2274" y="477"/>
                  </a:lnTo>
                  <a:lnTo>
                    <a:pt x="183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7" name="Google Shape;2527;p42"/>
            <p:cNvSpPr/>
            <p:nvPr/>
          </p:nvSpPr>
          <p:spPr>
            <a:xfrm>
              <a:off x="2520900" y="708275"/>
              <a:ext cx="1477450" cy="1775300"/>
            </a:xfrm>
            <a:custGeom>
              <a:avLst/>
              <a:gdLst/>
              <a:ahLst/>
              <a:cxnLst/>
              <a:rect l="l" t="t" r="r" b="b"/>
              <a:pathLst>
                <a:path w="59098" h="71012" extrusionOk="0">
                  <a:moveTo>
                    <a:pt x="52242" y="1"/>
                  </a:moveTo>
                  <a:lnTo>
                    <a:pt x="51325" y="1357"/>
                  </a:lnTo>
                  <a:lnTo>
                    <a:pt x="51325" y="1834"/>
                  </a:lnTo>
                  <a:lnTo>
                    <a:pt x="49932" y="2274"/>
                  </a:lnTo>
                  <a:lnTo>
                    <a:pt x="50409" y="3667"/>
                  </a:lnTo>
                  <a:lnTo>
                    <a:pt x="50409" y="4107"/>
                  </a:lnTo>
                  <a:lnTo>
                    <a:pt x="49932" y="3667"/>
                  </a:lnTo>
                  <a:lnTo>
                    <a:pt x="49932" y="3190"/>
                  </a:lnTo>
                  <a:lnTo>
                    <a:pt x="49016" y="2750"/>
                  </a:lnTo>
                  <a:lnTo>
                    <a:pt x="49016" y="2274"/>
                  </a:lnTo>
                  <a:lnTo>
                    <a:pt x="49016" y="1834"/>
                  </a:lnTo>
                  <a:lnTo>
                    <a:pt x="49016" y="1357"/>
                  </a:lnTo>
                  <a:lnTo>
                    <a:pt x="48576" y="1357"/>
                  </a:lnTo>
                  <a:lnTo>
                    <a:pt x="48576" y="1834"/>
                  </a:lnTo>
                  <a:lnTo>
                    <a:pt x="48576" y="2274"/>
                  </a:lnTo>
                  <a:lnTo>
                    <a:pt x="48099" y="3667"/>
                  </a:lnTo>
                  <a:lnTo>
                    <a:pt x="47659" y="4583"/>
                  </a:lnTo>
                  <a:lnTo>
                    <a:pt x="47659" y="5500"/>
                  </a:lnTo>
                  <a:lnTo>
                    <a:pt x="47183" y="5023"/>
                  </a:lnTo>
                  <a:lnTo>
                    <a:pt x="47183" y="4583"/>
                  </a:lnTo>
                  <a:lnTo>
                    <a:pt x="47183" y="3667"/>
                  </a:lnTo>
                  <a:lnTo>
                    <a:pt x="48099" y="2750"/>
                  </a:lnTo>
                  <a:lnTo>
                    <a:pt x="48099" y="2274"/>
                  </a:lnTo>
                  <a:lnTo>
                    <a:pt x="48576" y="1357"/>
                  </a:lnTo>
                  <a:lnTo>
                    <a:pt x="49016" y="917"/>
                  </a:lnTo>
                  <a:lnTo>
                    <a:pt x="48576" y="441"/>
                  </a:lnTo>
                  <a:lnTo>
                    <a:pt x="47183" y="1357"/>
                  </a:lnTo>
                  <a:lnTo>
                    <a:pt x="46743" y="917"/>
                  </a:lnTo>
                  <a:lnTo>
                    <a:pt x="46266" y="1834"/>
                  </a:lnTo>
                  <a:lnTo>
                    <a:pt x="46266" y="2274"/>
                  </a:lnTo>
                  <a:lnTo>
                    <a:pt x="47183" y="2750"/>
                  </a:lnTo>
                  <a:lnTo>
                    <a:pt x="45826" y="3190"/>
                  </a:lnTo>
                  <a:lnTo>
                    <a:pt x="45350" y="2750"/>
                  </a:lnTo>
                  <a:lnTo>
                    <a:pt x="44910" y="3190"/>
                  </a:lnTo>
                  <a:lnTo>
                    <a:pt x="44910" y="4107"/>
                  </a:lnTo>
                  <a:lnTo>
                    <a:pt x="44433" y="4107"/>
                  </a:lnTo>
                  <a:lnTo>
                    <a:pt x="44910" y="4583"/>
                  </a:lnTo>
                  <a:lnTo>
                    <a:pt x="43993" y="5940"/>
                  </a:lnTo>
                  <a:lnTo>
                    <a:pt x="43517" y="4583"/>
                  </a:lnTo>
                  <a:lnTo>
                    <a:pt x="43077" y="5500"/>
                  </a:lnTo>
                  <a:lnTo>
                    <a:pt x="43077" y="5940"/>
                  </a:lnTo>
                  <a:lnTo>
                    <a:pt x="43077" y="6416"/>
                  </a:lnTo>
                  <a:lnTo>
                    <a:pt x="42600" y="6856"/>
                  </a:lnTo>
                  <a:lnTo>
                    <a:pt x="42160" y="6416"/>
                  </a:lnTo>
                  <a:lnTo>
                    <a:pt x="41684" y="6416"/>
                  </a:lnTo>
                  <a:lnTo>
                    <a:pt x="41684" y="6856"/>
                  </a:lnTo>
                  <a:lnTo>
                    <a:pt x="41244" y="6416"/>
                  </a:lnTo>
                  <a:lnTo>
                    <a:pt x="40767" y="6416"/>
                  </a:lnTo>
                  <a:lnTo>
                    <a:pt x="40327" y="6856"/>
                  </a:lnTo>
                  <a:lnTo>
                    <a:pt x="40327" y="7333"/>
                  </a:lnTo>
                  <a:lnTo>
                    <a:pt x="39851" y="7333"/>
                  </a:lnTo>
                  <a:lnTo>
                    <a:pt x="39411" y="8249"/>
                  </a:lnTo>
                  <a:lnTo>
                    <a:pt x="39411" y="9166"/>
                  </a:lnTo>
                  <a:lnTo>
                    <a:pt x="39851" y="9606"/>
                  </a:lnTo>
                  <a:lnTo>
                    <a:pt x="39851" y="10522"/>
                  </a:lnTo>
                  <a:lnTo>
                    <a:pt x="39411" y="10082"/>
                  </a:lnTo>
                  <a:lnTo>
                    <a:pt x="38934" y="9606"/>
                  </a:lnTo>
                  <a:lnTo>
                    <a:pt x="38494" y="9606"/>
                  </a:lnTo>
                  <a:lnTo>
                    <a:pt x="38018" y="10522"/>
                  </a:lnTo>
                  <a:lnTo>
                    <a:pt x="37101" y="9606"/>
                  </a:lnTo>
                  <a:lnTo>
                    <a:pt x="37101" y="10082"/>
                  </a:lnTo>
                  <a:lnTo>
                    <a:pt x="37101" y="10999"/>
                  </a:lnTo>
                  <a:lnTo>
                    <a:pt x="37578" y="11915"/>
                  </a:lnTo>
                  <a:lnTo>
                    <a:pt x="37578" y="12355"/>
                  </a:lnTo>
                  <a:lnTo>
                    <a:pt x="37101" y="12355"/>
                  </a:lnTo>
                  <a:lnTo>
                    <a:pt x="36661" y="10999"/>
                  </a:lnTo>
                  <a:lnTo>
                    <a:pt x="36661" y="12355"/>
                  </a:lnTo>
                  <a:lnTo>
                    <a:pt x="36185" y="13272"/>
                  </a:lnTo>
                  <a:lnTo>
                    <a:pt x="35745" y="12832"/>
                  </a:lnTo>
                  <a:lnTo>
                    <a:pt x="35745" y="11915"/>
                  </a:lnTo>
                  <a:lnTo>
                    <a:pt x="35268" y="12355"/>
                  </a:lnTo>
                  <a:lnTo>
                    <a:pt x="35268" y="13748"/>
                  </a:lnTo>
                  <a:lnTo>
                    <a:pt x="34352" y="13748"/>
                  </a:lnTo>
                  <a:lnTo>
                    <a:pt x="33912" y="14188"/>
                  </a:lnTo>
                  <a:lnTo>
                    <a:pt x="34352" y="14665"/>
                  </a:lnTo>
                  <a:lnTo>
                    <a:pt x="33912" y="15105"/>
                  </a:lnTo>
                  <a:lnTo>
                    <a:pt x="33435" y="16021"/>
                  </a:lnTo>
                  <a:lnTo>
                    <a:pt x="33435" y="16498"/>
                  </a:lnTo>
                  <a:lnTo>
                    <a:pt x="33912" y="16938"/>
                  </a:lnTo>
                  <a:lnTo>
                    <a:pt x="33435" y="17414"/>
                  </a:lnTo>
                  <a:lnTo>
                    <a:pt x="32079" y="17414"/>
                  </a:lnTo>
                  <a:lnTo>
                    <a:pt x="32079" y="16938"/>
                  </a:lnTo>
                  <a:lnTo>
                    <a:pt x="31602" y="17414"/>
                  </a:lnTo>
                  <a:lnTo>
                    <a:pt x="31602" y="17854"/>
                  </a:lnTo>
                  <a:lnTo>
                    <a:pt x="31602" y="18771"/>
                  </a:lnTo>
                  <a:lnTo>
                    <a:pt x="31602" y="19247"/>
                  </a:lnTo>
                  <a:lnTo>
                    <a:pt x="31162" y="20604"/>
                  </a:lnTo>
                  <a:lnTo>
                    <a:pt x="31162" y="19247"/>
                  </a:lnTo>
                  <a:lnTo>
                    <a:pt x="31162" y="18331"/>
                  </a:lnTo>
                  <a:lnTo>
                    <a:pt x="31162" y="17854"/>
                  </a:lnTo>
                  <a:lnTo>
                    <a:pt x="30686" y="18331"/>
                  </a:lnTo>
                  <a:lnTo>
                    <a:pt x="30246" y="18771"/>
                  </a:lnTo>
                  <a:lnTo>
                    <a:pt x="29769" y="18771"/>
                  </a:lnTo>
                  <a:lnTo>
                    <a:pt x="29329" y="19247"/>
                  </a:lnTo>
                  <a:lnTo>
                    <a:pt x="29769" y="19247"/>
                  </a:lnTo>
                  <a:lnTo>
                    <a:pt x="30246" y="19687"/>
                  </a:lnTo>
                  <a:lnTo>
                    <a:pt x="30246" y="20164"/>
                  </a:lnTo>
                  <a:lnTo>
                    <a:pt x="29769" y="19687"/>
                  </a:lnTo>
                  <a:lnTo>
                    <a:pt x="29329" y="20164"/>
                  </a:lnTo>
                  <a:lnTo>
                    <a:pt x="28853" y="19687"/>
                  </a:lnTo>
                  <a:lnTo>
                    <a:pt x="27936" y="19687"/>
                  </a:lnTo>
                  <a:lnTo>
                    <a:pt x="28413" y="20604"/>
                  </a:lnTo>
                  <a:lnTo>
                    <a:pt x="27936" y="21080"/>
                  </a:lnTo>
                  <a:lnTo>
                    <a:pt x="29329" y="20604"/>
                  </a:lnTo>
                  <a:lnTo>
                    <a:pt x="29769" y="21080"/>
                  </a:lnTo>
                  <a:lnTo>
                    <a:pt x="29769" y="21520"/>
                  </a:lnTo>
                  <a:lnTo>
                    <a:pt x="28413" y="21520"/>
                  </a:lnTo>
                  <a:lnTo>
                    <a:pt x="27936" y="21997"/>
                  </a:lnTo>
                  <a:lnTo>
                    <a:pt x="27936" y="22437"/>
                  </a:lnTo>
                  <a:lnTo>
                    <a:pt x="28853" y="22437"/>
                  </a:lnTo>
                  <a:lnTo>
                    <a:pt x="28853" y="23353"/>
                  </a:lnTo>
                  <a:lnTo>
                    <a:pt x="28413" y="23353"/>
                  </a:lnTo>
                  <a:lnTo>
                    <a:pt x="27936" y="23830"/>
                  </a:lnTo>
                  <a:lnTo>
                    <a:pt x="27496" y="24270"/>
                  </a:lnTo>
                  <a:lnTo>
                    <a:pt x="27020" y="24746"/>
                  </a:lnTo>
                  <a:lnTo>
                    <a:pt x="26103" y="24270"/>
                  </a:lnTo>
                  <a:lnTo>
                    <a:pt x="25663" y="24746"/>
                  </a:lnTo>
                  <a:lnTo>
                    <a:pt x="25663" y="25186"/>
                  </a:lnTo>
                  <a:lnTo>
                    <a:pt x="25663" y="25663"/>
                  </a:lnTo>
                  <a:lnTo>
                    <a:pt x="25187" y="25663"/>
                  </a:lnTo>
                  <a:lnTo>
                    <a:pt x="24747" y="26103"/>
                  </a:lnTo>
                  <a:lnTo>
                    <a:pt x="25187" y="26579"/>
                  </a:lnTo>
                  <a:lnTo>
                    <a:pt x="24747" y="27496"/>
                  </a:lnTo>
                  <a:lnTo>
                    <a:pt x="23830" y="27496"/>
                  </a:lnTo>
                  <a:lnTo>
                    <a:pt x="24270" y="27936"/>
                  </a:lnTo>
                  <a:lnTo>
                    <a:pt x="24747" y="28412"/>
                  </a:lnTo>
                  <a:lnTo>
                    <a:pt x="25187" y="27936"/>
                  </a:lnTo>
                  <a:lnTo>
                    <a:pt x="25187" y="28852"/>
                  </a:lnTo>
                  <a:lnTo>
                    <a:pt x="23830" y="28852"/>
                  </a:lnTo>
                  <a:lnTo>
                    <a:pt x="23830" y="29329"/>
                  </a:lnTo>
                  <a:lnTo>
                    <a:pt x="24270" y="29769"/>
                  </a:lnTo>
                  <a:lnTo>
                    <a:pt x="23830" y="30245"/>
                  </a:lnTo>
                  <a:lnTo>
                    <a:pt x="23353" y="30245"/>
                  </a:lnTo>
                  <a:lnTo>
                    <a:pt x="22914" y="30685"/>
                  </a:lnTo>
                  <a:lnTo>
                    <a:pt x="22437" y="31162"/>
                  </a:lnTo>
                  <a:lnTo>
                    <a:pt x="22914" y="32078"/>
                  </a:lnTo>
                  <a:lnTo>
                    <a:pt x="22914" y="32518"/>
                  </a:lnTo>
                  <a:lnTo>
                    <a:pt x="22437" y="32995"/>
                  </a:lnTo>
                  <a:lnTo>
                    <a:pt x="21997" y="32518"/>
                  </a:lnTo>
                  <a:lnTo>
                    <a:pt x="21997" y="32078"/>
                  </a:lnTo>
                  <a:lnTo>
                    <a:pt x="21520" y="32995"/>
                  </a:lnTo>
                  <a:lnTo>
                    <a:pt x="21520" y="33435"/>
                  </a:lnTo>
                  <a:lnTo>
                    <a:pt x="22437" y="33435"/>
                  </a:lnTo>
                  <a:lnTo>
                    <a:pt x="22437" y="34351"/>
                  </a:lnTo>
                  <a:lnTo>
                    <a:pt x="21997" y="34828"/>
                  </a:lnTo>
                  <a:lnTo>
                    <a:pt x="21520" y="34828"/>
                  </a:lnTo>
                  <a:lnTo>
                    <a:pt x="21520" y="35744"/>
                  </a:lnTo>
                  <a:lnTo>
                    <a:pt x="21081" y="36184"/>
                  </a:lnTo>
                  <a:lnTo>
                    <a:pt x="20604" y="36661"/>
                  </a:lnTo>
                  <a:lnTo>
                    <a:pt x="20604" y="37101"/>
                  </a:lnTo>
                  <a:lnTo>
                    <a:pt x="21081" y="37101"/>
                  </a:lnTo>
                  <a:lnTo>
                    <a:pt x="21081" y="37577"/>
                  </a:lnTo>
                  <a:lnTo>
                    <a:pt x="21081" y="38017"/>
                  </a:lnTo>
                  <a:lnTo>
                    <a:pt x="20604" y="38494"/>
                  </a:lnTo>
                  <a:lnTo>
                    <a:pt x="19687" y="38017"/>
                  </a:lnTo>
                  <a:lnTo>
                    <a:pt x="19687" y="37577"/>
                  </a:lnTo>
                  <a:lnTo>
                    <a:pt x="19248" y="37101"/>
                  </a:lnTo>
                  <a:lnTo>
                    <a:pt x="18771" y="37577"/>
                  </a:lnTo>
                  <a:lnTo>
                    <a:pt x="18331" y="38017"/>
                  </a:lnTo>
                  <a:lnTo>
                    <a:pt x="16938" y="38017"/>
                  </a:lnTo>
                  <a:lnTo>
                    <a:pt x="16938" y="38934"/>
                  </a:lnTo>
                  <a:lnTo>
                    <a:pt x="16498" y="39850"/>
                  </a:lnTo>
                  <a:lnTo>
                    <a:pt x="16498" y="40767"/>
                  </a:lnTo>
                  <a:lnTo>
                    <a:pt x="15105" y="40767"/>
                  </a:lnTo>
                  <a:lnTo>
                    <a:pt x="15582" y="41243"/>
                  </a:lnTo>
                  <a:lnTo>
                    <a:pt x="15582" y="42160"/>
                  </a:lnTo>
                  <a:lnTo>
                    <a:pt x="15105" y="41683"/>
                  </a:lnTo>
                  <a:lnTo>
                    <a:pt x="14665" y="42160"/>
                  </a:lnTo>
                  <a:lnTo>
                    <a:pt x="13749" y="42600"/>
                  </a:lnTo>
                  <a:lnTo>
                    <a:pt x="13272" y="42160"/>
                  </a:lnTo>
                  <a:lnTo>
                    <a:pt x="12832" y="43077"/>
                  </a:lnTo>
                  <a:lnTo>
                    <a:pt x="12355" y="43516"/>
                  </a:lnTo>
                  <a:lnTo>
                    <a:pt x="11916" y="43516"/>
                  </a:lnTo>
                  <a:lnTo>
                    <a:pt x="11916" y="44433"/>
                  </a:lnTo>
                  <a:lnTo>
                    <a:pt x="11439" y="43993"/>
                  </a:lnTo>
                  <a:lnTo>
                    <a:pt x="10999" y="43993"/>
                  </a:lnTo>
                  <a:lnTo>
                    <a:pt x="11439" y="44433"/>
                  </a:lnTo>
                  <a:lnTo>
                    <a:pt x="11439" y="44910"/>
                  </a:lnTo>
                  <a:lnTo>
                    <a:pt x="10999" y="44910"/>
                  </a:lnTo>
                  <a:lnTo>
                    <a:pt x="10522" y="44433"/>
                  </a:lnTo>
                  <a:lnTo>
                    <a:pt x="10083" y="44910"/>
                  </a:lnTo>
                  <a:lnTo>
                    <a:pt x="9606" y="44910"/>
                  </a:lnTo>
                  <a:lnTo>
                    <a:pt x="9166" y="45349"/>
                  </a:lnTo>
                  <a:lnTo>
                    <a:pt x="8689" y="45349"/>
                  </a:lnTo>
                  <a:lnTo>
                    <a:pt x="8689" y="45826"/>
                  </a:lnTo>
                  <a:lnTo>
                    <a:pt x="9166" y="46743"/>
                  </a:lnTo>
                  <a:lnTo>
                    <a:pt x="8250" y="46743"/>
                  </a:lnTo>
                  <a:lnTo>
                    <a:pt x="7333" y="46266"/>
                  </a:lnTo>
                  <a:lnTo>
                    <a:pt x="6856" y="46266"/>
                  </a:lnTo>
                  <a:lnTo>
                    <a:pt x="6416" y="46743"/>
                  </a:lnTo>
                  <a:lnTo>
                    <a:pt x="6856" y="47182"/>
                  </a:lnTo>
                  <a:lnTo>
                    <a:pt x="6856" y="47659"/>
                  </a:lnTo>
                  <a:lnTo>
                    <a:pt x="5500" y="47659"/>
                  </a:lnTo>
                  <a:lnTo>
                    <a:pt x="5023" y="49015"/>
                  </a:lnTo>
                  <a:lnTo>
                    <a:pt x="5023" y="48099"/>
                  </a:lnTo>
                  <a:lnTo>
                    <a:pt x="4583" y="48099"/>
                  </a:lnTo>
                  <a:lnTo>
                    <a:pt x="4107" y="48576"/>
                  </a:lnTo>
                  <a:lnTo>
                    <a:pt x="3667" y="48099"/>
                  </a:lnTo>
                  <a:lnTo>
                    <a:pt x="2274" y="48099"/>
                  </a:lnTo>
                  <a:lnTo>
                    <a:pt x="2750" y="48576"/>
                  </a:lnTo>
                  <a:lnTo>
                    <a:pt x="2750" y="49015"/>
                  </a:lnTo>
                  <a:lnTo>
                    <a:pt x="3190" y="49492"/>
                  </a:lnTo>
                  <a:lnTo>
                    <a:pt x="3667" y="49492"/>
                  </a:lnTo>
                  <a:lnTo>
                    <a:pt x="3667" y="49932"/>
                  </a:lnTo>
                  <a:lnTo>
                    <a:pt x="3190" y="49932"/>
                  </a:lnTo>
                  <a:lnTo>
                    <a:pt x="2750" y="50409"/>
                  </a:lnTo>
                  <a:lnTo>
                    <a:pt x="1834" y="50409"/>
                  </a:lnTo>
                  <a:lnTo>
                    <a:pt x="1834" y="50848"/>
                  </a:lnTo>
                  <a:lnTo>
                    <a:pt x="2274" y="51765"/>
                  </a:lnTo>
                  <a:lnTo>
                    <a:pt x="2274" y="52242"/>
                  </a:lnTo>
                  <a:lnTo>
                    <a:pt x="1357" y="51765"/>
                  </a:lnTo>
                  <a:lnTo>
                    <a:pt x="1357" y="52242"/>
                  </a:lnTo>
                  <a:lnTo>
                    <a:pt x="1357" y="52681"/>
                  </a:lnTo>
                  <a:lnTo>
                    <a:pt x="1834" y="53598"/>
                  </a:lnTo>
                  <a:lnTo>
                    <a:pt x="2750" y="53598"/>
                  </a:lnTo>
                  <a:lnTo>
                    <a:pt x="2750" y="54075"/>
                  </a:lnTo>
                  <a:lnTo>
                    <a:pt x="2274" y="54075"/>
                  </a:lnTo>
                  <a:lnTo>
                    <a:pt x="1357" y="53598"/>
                  </a:lnTo>
                  <a:lnTo>
                    <a:pt x="1357" y="54075"/>
                  </a:lnTo>
                  <a:lnTo>
                    <a:pt x="1357" y="54515"/>
                  </a:lnTo>
                  <a:lnTo>
                    <a:pt x="1834" y="55431"/>
                  </a:lnTo>
                  <a:lnTo>
                    <a:pt x="2750" y="55908"/>
                  </a:lnTo>
                  <a:lnTo>
                    <a:pt x="1834" y="56348"/>
                  </a:lnTo>
                  <a:lnTo>
                    <a:pt x="1357" y="55908"/>
                  </a:lnTo>
                  <a:lnTo>
                    <a:pt x="917" y="56348"/>
                  </a:lnTo>
                  <a:lnTo>
                    <a:pt x="917" y="56824"/>
                  </a:lnTo>
                  <a:lnTo>
                    <a:pt x="2274" y="57264"/>
                  </a:lnTo>
                  <a:lnTo>
                    <a:pt x="1834" y="57264"/>
                  </a:lnTo>
                  <a:lnTo>
                    <a:pt x="1357" y="57741"/>
                  </a:lnTo>
                  <a:lnTo>
                    <a:pt x="1357" y="58181"/>
                  </a:lnTo>
                  <a:lnTo>
                    <a:pt x="1834" y="58657"/>
                  </a:lnTo>
                  <a:lnTo>
                    <a:pt x="2274" y="59097"/>
                  </a:lnTo>
                  <a:lnTo>
                    <a:pt x="3190" y="58657"/>
                  </a:lnTo>
                  <a:lnTo>
                    <a:pt x="4107" y="58181"/>
                  </a:lnTo>
                  <a:lnTo>
                    <a:pt x="3190" y="59574"/>
                  </a:lnTo>
                  <a:lnTo>
                    <a:pt x="2750" y="60014"/>
                  </a:lnTo>
                  <a:lnTo>
                    <a:pt x="2274" y="60490"/>
                  </a:lnTo>
                  <a:lnTo>
                    <a:pt x="3190" y="61407"/>
                  </a:lnTo>
                  <a:lnTo>
                    <a:pt x="2274" y="61407"/>
                  </a:lnTo>
                  <a:lnTo>
                    <a:pt x="1834" y="61847"/>
                  </a:lnTo>
                  <a:lnTo>
                    <a:pt x="1357" y="61407"/>
                  </a:lnTo>
                  <a:lnTo>
                    <a:pt x="917" y="61407"/>
                  </a:lnTo>
                  <a:lnTo>
                    <a:pt x="441" y="62323"/>
                  </a:lnTo>
                  <a:lnTo>
                    <a:pt x="441" y="62763"/>
                  </a:lnTo>
                  <a:lnTo>
                    <a:pt x="1" y="64156"/>
                  </a:lnTo>
                  <a:lnTo>
                    <a:pt x="441" y="64596"/>
                  </a:lnTo>
                  <a:lnTo>
                    <a:pt x="1357" y="62763"/>
                  </a:lnTo>
                  <a:lnTo>
                    <a:pt x="2274" y="62763"/>
                  </a:lnTo>
                  <a:lnTo>
                    <a:pt x="2750" y="63240"/>
                  </a:lnTo>
                  <a:lnTo>
                    <a:pt x="2750" y="64156"/>
                  </a:lnTo>
                  <a:lnTo>
                    <a:pt x="2274" y="64596"/>
                  </a:lnTo>
                  <a:lnTo>
                    <a:pt x="2274" y="65513"/>
                  </a:lnTo>
                  <a:lnTo>
                    <a:pt x="1834" y="65989"/>
                  </a:lnTo>
                  <a:lnTo>
                    <a:pt x="1834" y="65513"/>
                  </a:lnTo>
                  <a:lnTo>
                    <a:pt x="1357" y="65989"/>
                  </a:lnTo>
                  <a:lnTo>
                    <a:pt x="1357" y="66429"/>
                  </a:lnTo>
                  <a:lnTo>
                    <a:pt x="1357" y="67346"/>
                  </a:lnTo>
                  <a:lnTo>
                    <a:pt x="1357" y="67822"/>
                  </a:lnTo>
                  <a:lnTo>
                    <a:pt x="2274" y="68739"/>
                  </a:lnTo>
                  <a:lnTo>
                    <a:pt x="4107" y="69179"/>
                  </a:lnTo>
                  <a:lnTo>
                    <a:pt x="3190" y="70095"/>
                  </a:lnTo>
                  <a:lnTo>
                    <a:pt x="4107" y="70572"/>
                  </a:lnTo>
                  <a:lnTo>
                    <a:pt x="4583" y="70095"/>
                  </a:lnTo>
                  <a:lnTo>
                    <a:pt x="4583" y="71012"/>
                  </a:lnTo>
                  <a:lnTo>
                    <a:pt x="6856" y="71012"/>
                  </a:lnTo>
                  <a:lnTo>
                    <a:pt x="8250" y="70572"/>
                  </a:lnTo>
                  <a:lnTo>
                    <a:pt x="8250" y="71012"/>
                  </a:lnTo>
                  <a:lnTo>
                    <a:pt x="9166" y="70095"/>
                  </a:lnTo>
                  <a:lnTo>
                    <a:pt x="9606" y="69655"/>
                  </a:lnTo>
                  <a:lnTo>
                    <a:pt x="9606" y="68739"/>
                  </a:lnTo>
                  <a:lnTo>
                    <a:pt x="10522" y="68262"/>
                  </a:lnTo>
                  <a:lnTo>
                    <a:pt x="11916" y="67822"/>
                  </a:lnTo>
                  <a:lnTo>
                    <a:pt x="11916" y="67346"/>
                  </a:lnTo>
                  <a:lnTo>
                    <a:pt x="12355" y="66429"/>
                  </a:lnTo>
                  <a:lnTo>
                    <a:pt x="13272" y="66429"/>
                  </a:lnTo>
                  <a:lnTo>
                    <a:pt x="13272" y="66906"/>
                  </a:lnTo>
                  <a:lnTo>
                    <a:pt x="13749" y="67346"/>
                  </a:lnTo>
                  <a:lnTo>
                    <a:pt x="14665" y="66906"/>
                  </a:lnTo>
                  <a:lnTo>
                    <a:pt x="14665" y="65989"/>
                  </a:lnTo>
                  <a:lnTo>
                    <a:pt x="15582" y="65073"/>
                  </a:lnTo>
                  <a:lnTo>
                    <a:pt x="15582" y="63680"/>
                  </a:lnTo>
                  <a:lnTo>
                    <a:pt x="15105" y="63680"/>
                  </a:lnTo>
                  <a:lnTo>
                    <a:pt x="16021" y="62323"/>
                  </a:lnTo>
                  <a:lnTo>
                    <a:pt x="16498" y="61847"/>
                  </a:lnTo>
                  <a:lnTo>
                    <a:pt x="16938" y="61407"/>
                  </a:lnTo>
                  <a:lnTo>
                    <a:pt x="17415" y="61407"/>
                  </a:lnTo>
                  <a:lnTo>
                    <a:pt x="17415" y="62323"/>
                  </a:lnTo>
                  <a:lnTo>
                    <a:pt x="16938" y="62763"/>
                  </a:lnTo>
                  <a:lnTo>
                    <a:pt x="16498" y="62763"/>
                  </a:lnTo>
                  <a:lnTo>
                    <a:pt x="16498" y="63680"/>
                  </a:lnTo>
                  <a:lnTo>
                    <a:pt x="16938" y="63680"/>
                  </a:lnTo>
                  <a:lnTo>
                    <a:pt x="18331" y="64596"/>
                  </a:lnTo>
                  <a:lnTo>
                    <a:pt x="19248" y="63680"/>
                  </a:lnTo>
                  <a:lnTo>
                    <a:pt x="19248" y="63240"/>
                  </a:lnTo>
                  <a:lnTo>
                    <a:pt x="19687" y="62763"/>
                  </a:lnTo>
                  <a:lnTo>
                    <a:pt x="19687" y="62323"/>
                  </a:lnTo>
                  <a:lnTo>
                    <a:pt x="20164" y="61407"/>
                  </a:lnTo>
                  <a:lnTo>
                    <a:pt x="21081" y="61407"/>
                  </a:lnTo>
                  <a:lnTo>
                    <a:pt x="21520" y="60014"/>
                  </a:lnTo>
                  <a:lnTo>
                    <a:pt x="21520" y="58657"/>
                  </a:lnTo>
                  <a:lnTo>
                    <a:pt x="21520" y="58181"/>
                  </a:lnTo>
                  <a:lnTo>
                    <a:pt x="21520" y="57741"/>
                  </a:lnTo>
                  <a:lnTo>
                    <a:pt x="21081" y="56824"/>
                  </a:lnTo>
                  <a:lnTo>
                    <a:pt x="20604" y="56348"/>
                  </a:lnTo>
                  <a:lnTo>
                    <a:pt x="22437" y="54991"/>
                  </a:lnTo>
                  <a:lnTo>
                    <a:pt x="21997" y="54515"/>
                  </a:lnTo>
                  <a:lnTo>
                    <a:pt x="21997" y="53598"/>
                  </a:lnTo>
                  <a:lnTo>
                    <a:pt x="21997" y="53158"/>
                  </a:lnTo>
                  <a:lnTo>
                    <a:pt x="21520" y="52681"/>
                  </a:lnTo>
                  <a:lnTo>
                    <a:pt x="21081" y="52242"/>
                  </a:lnTo>
                  <a:lnTo>
                    <a:pt x="21081" y="51765"/>
                  </a:lnTo>
                  <a:lnTo>
                    <a:pt x="21081" y="51325"/>
                  </a:lnTo>
                  <a:lnTo>
                    <a:pt x="21520" y="50409"/>
                  </a:lnTo>
                  <a:lnTo>
                    <a:pt x="21520" y="49492"/>
                  </a:lnTo>
                  <a:lnTo>
                    <a:pt x="21081" y="48576"/>
                  </a:lnTo>
                  <a:lnTo>
                    <a:pt x="20604" y="48099"/>
                  </a:lnTo>
                  <a:lnTo>
                    <a:pt x="20604" y="47659"/>
                  </a:lnTo>
                  <a:lnTo>
                    <a:pt x="20604" y="46743"/>
                  </a:lnTo>
                  <a:lnTo>
                    <a:pt x="21081" y="46266"/>
                  </a:lnTo>
                  <a:lnTo>
                    <a:pt x="21081" y="45349"/>
                  </a:lnTo>
                  <a:lnTo>
                    <a:pt x="21081" y="44433"/>
                  </a:lnTo>
                  <a:lnTo>
                    <a:pt x="21081" y="43516"/>
                  </a:lnTo>
                  <a:lnTo>
                    <a:pt x="21520" y="42160"/>
                  </a:lnTo>
                  <a:lnTo>
                    <a:pt x="21997" y="41683"/>
                  </a:lnTo>
                  <a:lnTo>
                    <a:pt x="22914" y="41243"/>
                  </a:lnTo>
                  <a:lnTo>
                    <a:pt x="22914" y="41683"/>
                  </a:lnTo>
                  <a:lnTo>
                    <a:pt x="23353" y="41683"/>
                  </a:lnTo>
                  <a:lnTo>
                    <a:pt x="23830" y="41243"/>
                  </a:lnTo>
                  <a:lnTo>
                    <a:pt x="24270" y="40767"/>
                  </a:lnTo>
                  <a:lnTo>
                    <a:pt x="25663" y="40767"/>
                  </a:lnTo>
                  <a:lnTo>
                    <a:pt x="26103" y="39850"/>
                  </a:lnTo>
                  <a:lnTo>
                    <a:pt x="25663" y="38934"/>
                  </a:lnTo>
                  <a:lnTo>
                    <a:pt x="25663" y="38494"/>
                  </a:lnTo>
                  <a:lnTo>
                    <a:pt x="25663" y="38017"/>
                  </a:lnTo>
                  <a:lnTo>
                    <a:pt x="24747" y="37101"/>
                  </a:lnTo>
                  <a:lnTo>
                    <a:pt x="25187" y="36661"/>
                  </a:lnTo>
                  <a:lnTo>
                    <a:pt x="26103" y="36184"/>
                  </a:lnTo>
                  <a:lnTo>
                    <a:pt x="26103" y="35744"/>
                  </a:lnTo>
                  <a:lnTo>
                    <a:pt x="26580" y="33911"/>
                  </a:lnTo>
                  <a:lnTo>
                    <a:pt x="26580" y="33435"/>
                  </a:lnTo>
                  <a:lnTo>
                    <a:pt x="26580" y="32995"/>
                  </a:lnTo>
                  <a:lnTo>
                    <a:pt x="26580" y="32078"/>
                  </a:lnTo>
                  <a:lnTo>
                    <a:pt x="27020" y="31602"/>
                  </a:lnTo>
                  <a:lnTo>
                    <a:pt x="27496" y="30685"/>
                  </a:lnTo>
                  <a:lnTo>
                    <a:pt x="27496" y="29329"/>
                  </a:lnTo>
                  <a:lnTo>
                    <a:pt x="28413" y="28852"/>
                  </a:lnTo>
                  <a:lnTo>
                    <a:pt x="29329" y="28412"/>
                  </a:lnTo>
                  <a:lnTo>
                    <a:pt x="29769" y="27936"/>
                  </a:lnTo>
                  <a:lnTo>
                    <a:pt x="29769" y="27496"/>
                  </a:lnTo>
                  <a:lnTo>
                    <a:pt x="29769" y="26579"/>
                  </a:lnTo>
                  <a:lnTo>
                    <a:pt x="30686" y="25663"/>
                  </a:lnTo>
                  <a:lnTo>
                    <a:pt x="31602" y="24746"/>
                  </a:lnTo>
                  <a:lnTo>
                    <a:pt x="31602" y="24270"/>
                  </a:lnTo>
                  <a:lnTo>
                    <a:pt x="32079" y="23830"/>
                  </a:lnTo>
                  <a:lnTo>
                    <a:pt x="31162" y="22913"/>
                  </a:lnTo>
                  <a:lnTo>
                    <a:pt x="30686" y="22437"/>
                  </a:lnTo>
                  <a:lnTo>
                    <a:pt x="31162" y="21997"/>
                  </a:lnTo>
                  <a:lnTo>
                    <a:pt x="31602" y="21520"/>
                  </a:lnTo>
                  <a:lnTo>
                    <a:pt x="32995" y="20164"/>
                  </a:lnTo>
                  <a:lnTo>
                    <a:pt x="32995" y="19687"/>
                  </a:lnTo>
                  <a:lnTo>
                    <a:pt x="33435" y="18771"/>
                  </a:lnTo>
                  <a:lnTo>
                    <a:pt x="33912" y="18771"/>
                  </a:lnTo>
                  <a:lnTo>
                    <a:pt x="35268" y="19247"/>
                  </a:lnTo>
                  <a:lnTo>
                    <a:pt x="35745" y="19247"/>
                  </a:lnTo>
                  <a:lnTo>
                    <a:pt x="35268" y="18771"/>
                  </a:lnTo>
                  <a:lnTo>
                    <a:pt x="35268" y="17854"/>
                  </a:lnTo>
                  <a:lnTo>
                    <a:pt x="36185" y="16938"/>
                  </a:lnTo>
                  <a:lnTo>
                    <a:pt x="36661" y="16938"/>
                  </a:lnTo>
                  <a:lnTo>
                    <a:pt x="37101" y="17414"/>
                  </a:lnTo>
                  <a:lnTo>
                    <a:pt x="37578" y="17414"/>
                  </a:lnTo>
                  <a:lnTo>
                    <a:pt x="37578" y="16938"/>
                  </a:lnTo>
                  <a:lnTo>
                    <a:pt x="37578" y="15581"/>
                  </a:lnTo>
                  <a:lnTo>
                    <a:pt x="38934" y="16021"/>
                  </a:lnTo>
                  <a:lnTo>
                    <a:pt x="38494" y="15581"/>
                  </a:lnTo>
                  <a:lnTo>
                    <a:pt x="38494" y="14665"/>
                  </a:lnTo>
                  <a:lnTo>
                    <a:pt x="38494" y="13748"/>
                  </a:lnTo>
                  <a:lnTo>
                    <a:pt x="39851" y="13748"/>
                  </a:lnTo>
                  <a:lnTo>
                    <a:pt x="39411" y="12832"/>
                  </a:lnTo>
                  <a:lnTo>
                    <a:pt x="39851" y="11915"/>
                  </a:lnTo>
                  <a:lnTo>
                    <a:pt x="40327" y="11915"/>
                  </a:lnTo>
                  <a:lnTo>
                    <a:pt x="41244" y="12355"/>
                  </a:lnTo>
                  <a:lnTo>
                    <a:pt x="42160" y="12832"/>
                  </a:lnTo>
                  <a:lnTo>
                    <a:pt x="42160" y="13272"/>
                  </a:lnTo>
                  <a:lnTo>
                    <a:pt x="42600" y="14188"/>
                  </a:lnTo>
                  <a:lnTo>
                    <a:pt x="43517" y="14188"/>
                  </a:lnTo>
                  <a:lnTo>
                    <a:pt x="43993" y="14665"/>
                  </a:lnTo>
                  <a:lnTo>
                    <a:pt x="45826" y="14665"/>
                  </a:lnTo>
                  <a:lnTo>
                    <a:pt x="46266" y="13748"/>
                  </a:lnTo>
                  <a:lnTo>
                    <a:pt x="46743" y="13748"/>
                  </a:lnTo>
                  <a:lnTo>
                    <a:pt x="47183" y="14665"/>
                  </a:lnTo>
                  <a:lnTo>
                    <a:pt x="48099" y="14188"/>
                  </a:lnTo>
                  <a:lnTo>
                    <a:pt x="48576" y="14188"/>
                  </a:lnTo>
                  <a:lnTo>
                    <a:pt x="48576" y="13748"/>
                  </a:lnTo>
                  <a:lnTo>
                    <a:pt x="49016" y="12832"/>
                  </a:lnTo>
                  <a:lnTo>
                    <a:pt x="49492" y="12355"/>
                  </a:lnTo>
                  <a:lnTo>
                    <a:pt x="49492" y="11915"/>
                  </a:lnTo>
                  <a:lnTo>
                    <a:pt x="49492" y="11439"/>
                  </a:lnTo>
                  <a:lnTo>
                    <a:pt x="49492" y="10999"/>
                  </a:lnTo>
                  <a:lnTo>
                    <a:pt x="49932" y="9606"/>
                  </a:lnTo>
                  <a:lnTo>
                    <a:pt x="49492" y="7773"/>
                  </a:lnTo>
                  <a:lnTo>
                    <a:pt x="49932" y="7333"/>
                  </a:lnTo>
                  <a:lnTo>
                    <a:pt x="50849" y="7333"/>
                  </a:lnTo>
                  <a:lnTo>
                    <a:pt x="51765" y="6416"/>
                  </a:lnTo>
                  <a:lnTo>
                    <a:pt x="52242" y="5940"/>
                  </a:lnTo>
                  <a:lnTo>
                    <a:pt x="53158" y="5940"/>
                  </a:lnTo>
                  <a:lnTo>
                    <a:pt x="52682" y="7333"/>
                  </a:lnTo>
                  <a:lnTo>
                    <a:pt x="54515" y="7333"/>
                  </a:lnTo>
                  <a:lnTo>
                    <a:pt x="54991" y="7773"/>
                  </a:lnTo>
                  <a:lnTo>
                    <a:pt x="55431" y="8249"/>
                  </a:lnTo>
                  <a:lnTo>
                    <a:pt x="55431" y="8689"/>
                  </a:lnTo>
                  <a:lnTo>
                    <a:pt x="54991" y="9606"/>
                  </a:lnTo>
                  <a:lnTo>
                    <a:pt x="55431" y="10522"/>
                  </a:lnTo>
                  <a:lnTo>
                    <a:pt x="55431" y="10999"/>
                  </a:lnTo>
                  <a:lnTo>
                    <a:pt x="55431" y="11439"/>
                  </a:lnTo>
                  <a:lnTo>
                    <a:pt x="55431" y="11915"/>
                  </a:lnTo>
                  <a:lnTo>
                    <a:pt x="55908" y="11915"/>
                  </a:lnTo>
                  <a:lnTo>
                    <a:pt x="55908" y="10082"/>
                  </a:lnTo>
                  <a:lnTo>
                    <a:pt x="56348" y="8689"/>
                  </a:lnTo>
                  <a:lnTo>
                    <a:pt x="57741" y="8249"/>
                  </a:lnTo>
                  <a:lnTo>
                    <a:pt x="58657" y="7773"/>
                  </a:lnTo>
                  <a:lnTo>
                    <a:pt x="59097" y="5940"/>
                  </a:lnTo>
                  <a:lnTo>
                    <a:pt x="58657" y="5940"/>
                  </a:lnTo>
                  <a:lnTo>
                    <a:pt x="57741" y="6416"/>
                  </a:lnTo>
                  <a:lnTo>
                    <a:pt x="57264" y="6416"/>
                  </a:lnTo>
                  <a:lnTo>
                    <a:pt x="57741" y="5940"/>
                  </a:lnTo>
                  <a:lnTo>
                    <a:pt x="57741" y="4583"/>
                  </a:lnTo>
                  <a:lnTo>
                    <a:pt x="57264" y="4107"/>
                  </a:lnTo>
                  <a:lnTo>
                    <a:pt x="57741" y="4107"/>
                  </a:lnTo>
                  <a:lnTo>
                    <a:pt x="58181" y="3667"/>
                  </a:lnTo>
                  <a:lnTo>
                    <a:pt x="58181" y="3190"/>
                  </a:lnTo>
                  <a:lnTo>
                    <a:pt x="58181" y="2750"/>
                  </a:lnTo>
                  <a:lnTo>
                    <a:pt x="57741" y="2750"/>
                  </a:lnTo>
                  <a:lnTo>
                    <a:pt x="57741" y="2274"/>
                  </a:lnTo>
                  <a:lnTo>
                    <a:pt x="56824" y="2274"/>
                  </a:lnTo>
                  <a:lnTo>
                    <a:pt x="55908" y="2750"/>
                  </a:lnTo>
                  <a:lnTo>
                    <a:pt x="55431" y="1834"/>
                  </a:lnTo>
                  <a:lnTo>
                    <a:pt x="54515" y="1834"/>
                  </a:lnTo>
                  <a:lnTo>
                    <a:pt x="54075" y="1357"/>
                  </a:lnTo>
                  <a:lnTo>
                    <a:pt x="53158" y="2750"/>
                  </a:lnTo>
                  <a:lnTo>
                    <a:pt x="53158" y="3190"/>
                  </a:lnTo>
                  <a:lnTo>
                    <a:pt x="52682" y="3667"/>
                  </a:lnTo>
                  <a:lnTo>
                    <a:pt x="52242" y="2750"/>
                  </a:lnTo>
                  <a:lnTo>
                    <a:pt x="52242" y="2274"/>
                  </a:lnTo>
                  <a:lnTo>
                    <a:pt x="52682" y="1834"/>
                  </a:lnTo>
                  <a:lnTo>
                    <a:pt x="52682" y="1357"/>
                  </a:lnTo>
                  <a:lnTo>
                    <a:pt x="52682"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8" name="Google Shape;2528;p42"/>
            <p:cNvSpPr/>
            <p:nvPr/>
          </p:nvSpPr>
          <p:spPr>
            <a:xfrm>
              <a:off x="2956250" y="2323175"/>
              <a:ext cx="45850" cy="45850"/>
            </a:xfrm>
            <a:custGeom>
              <a:avLst/>
              <a:gdLst/>
              <a:ahLst/>
              <a:cxnLst/>
              <a:rect l="l" t="t" r="r" b="b"/>
              <a:pathLst>
                <a:path w="1834" h="1834" extrusionOk="0">
                  <a:moveTo>
                    <a:pt x="917" y="0"/>
                  </a:moveTo>
                  <a:lnTo>
                    <a:pt x="1" y="917"/>
                  </a:lnTo>
                  <a:lnTo>
                    <a:pt x="917" y="917"/>
                  </a:lnTo>
                  <a:lnTo>
                    <a:pt x="917" y="1393"/>
                  </a:lnTo>
                  <a:lnTo>
                    <a:pt x="1357" y="1833"/>
                  </a:lnTo>
                  <a:lnTo>
                    <a:pt x="1834" y="1393"/>
                  </a:lnTo>
                  <a:lnTo>
                    <a:pt x="1357" y="917"/>
                  </a:lnTo>
                  <a:lnTo>
                    <a:pt x="1357" y="47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29" name="Google Shape;2529;p42"/>
            <p:cNvSpPr/>
            <p:nvPr/>
          </p:nvSpPr>
          <p:spPr>
            <a:xfrm>
              <a:off x="2956250" y="2346075"/>
              <a:ext cx="25" cy="25"/>
            </a:xfrm>
            <a:custGeom>
              <a:avLst/>
              <a:gdLst/>
              <a:ahLst/>
              <a:cxnLst/>
              <a:rect l="l" t="t" r="r" b="b"/>
              <a:pathLst>
                <a:path w="1" h="1" extrusionOk="0">
                  <a:moveTo>
                    <a:pt x="1" y="1"/>
                  </a:moveTo>
                  <a:lnTo>
                    <a:pt x="1"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0" name="Google Shape;2530;p42"/>
            <p:cNvSpPr/>
            <p:nvPr/>
          </p:nvSpPr>
          <p:spPr>
            <a:xfrm>
              <a:off x="2956250" y="1051975"/>
              <a:ext cx="790050" cy="1810125"/>
            </a:xfrm>
            <a:custGeom>
              <a:avLst/>
              <a:gdLst/>
              <a:ahLst/>
              <a:cxnLst/>
              <a:rect l="l" t="t" r="r" b="b"/>
              <a:pathLst>
                <a:path w="31602" h="72405" extrusionOk="0">
                  <a:moveTo>
                    <a:pt x="21080" y="0"/>
                  </a:moveTo>
                  <a:lnTo>
                    <a:pt x="21080" y="917"/>
                  </a:lnTo>
                  <a:lnTo>
                    <a:pt x="21080" y="1833"/>
                  </a:lnTo>
                  <a:lnTo>
                    <a:pt x="21520" y="2273"/>
                  </a:lnTo>
                  <a:lnTo>
                    <a:pt x="20164" y="1833"/>
                  </a:lnTo>
                  <a:lnTo>
                    <a:pt x="20164" y="3190"/>
                  </a:lnTo>
                  <a:lnTo>
                    <a:pt x="20164" y="3666"/>
                  </a:lnTo>
                  <a:lnTo>
                    <a:pt x="19687" y="3666"/>
                  </a:lnTo>
                  <a:lnTo>
                    <a:pt x="18771" y="3190"/>
                  </a:lnTo>
                  <a:lnTo>
                    <a:pt x="17854" y="4106"/>
                  </a:lnTo>
                  <a:lnTo>
                    <a:pt x="17854" y="5023"/>
                  </a:lnTo>
                  <a:lnTo>
                    <a:pt x="18331" y="5499"/>
                  </a:lnTo>
                  <a:lnTo>
                    <a:pt x="17414" y="5499"/>
                  </a:lnTo>
                  <a:lnTo>
                    <a:pt x="16498" y="5023"/>
                  </a:lnTo>
                  <a:lnTo>
                    <a:pt x="16021" y="5023"/>
                  </a:lnTo>
                  <a:lnTo>
                    <a:pt x="15581" y="5939"/>
                  </a:lnTo>
                  <a:lnTo>
                    <a:pt x="15581" y="6416"/>
                  </a:lnTo>
                  <a:lnTo>
                    <a:pt x="14188" y="7772"/>
                  </a:lnTo>
                  <a:lnTo>
                    <a:pt x="13748" y="8249"/>
                  </a:lnTo>
                  <a:lnTo>
                    <a:pt x="13272" y="8689"/>
                  </a:lnTo>
                  <a:lnTo>
                    <a:pt x="13748" y="9165"/>
                  </a:lnTo>
                  <a:lnTo>
                    <a:pt x="14665" y="10082"/>
                  </a:lnTo>
                  <a:lnTo>
                    <a:pt x="14188" y="10522"/>
                  </a:lnTo>
                  <a:lnTo>
                    <a:pt x="14188" y="10998"/>
                  </a:lnTo>
                  <a:lnTo>
                    <a:pt x="13272" y="11915"/>
                  </a:lnTo>
                  <a:lnTo>
                    <a:pt x="12355" y="12831"/>
                  </a:lnTo>
                  <a:lnTo>
                    <a:pt x="12355" y="13748"/>
                  </a:lnTo>
                  <a:lnTo>
                    <a:pt x="12355" y="14188"/>
                  </a:lnTo>
                  <a:lnTo>
                    <a:pt x="11915" y="14664"/>
                  </a:lnTo>
                  <a:lnTo>
                    <a:pt x="10999" y="15104"/>
                  </a:lnTo>
                  <a:lnTo>
                    <a:pt x="10082" y="15581"/>
                  </a:lnTo>
                  <a:lnTo>
                    <a:pt x="10082" y="16937"/>
                  </a:lnTo>
                  <a:lnTo>
                    <a:pt x="9606" y="17854"/>
                  </a:lnTo>
                  <a:lnTo>
                    <a:pt x="9166" y="18330"/>
                  </a:lnTo>
                  <a:lnTo>
                    <a:pt x="9166" y="19247"/>
                  </a:lnTo>
                  <a:lnTo>
                    <a:pt x="9166" y="19687"/>
                  </a:lnTo>
                  <a:lnTo>
                    <a:pt x="9166" y="20163"/>
                  </a:lnTo>
                  <a:lnTo>
                    <a:pt x="8689" y="21996"/>
                  </a:lnTo>
                  <a:lnTo>
                    <a:pt x="8689" y="22436"/>
                  </a:lnTo>
                  <a:lnTo>
                    <a:pt x="7773" y="22913"/>
                  </a:lnTo>
                  <a:lnTo>
                    <a:pt x="7333" y="23353"/>
                  </a:lnTo>
                  <a:lnTo>
                    <a:pt x="8249" y="24269"/>
                  </a:lnTo>
                  <a:lnTo>
                    <a:pt x="8249" y="24746"/>
                  </a:lnTo>
                  <a:lnTo>
                    <a:pt x="8249" y="25186"/>
                  </a:lnTo>
                  <a:lnTo>
                    <a:pt x="8689" y="26102"/>
                  </a:lnTo>
                  <a:lnTo>
                    <a:pt x="8249" y="27019"/>
                  </a:lnTo>
                  <a:lnTo>
                    <a:pt x="6856" y="27019"/>
                  </a:lnTo>
                  <a:lnTo>
                    <a:pt x="6416" y="27495"/>
                  </a:lnTo>
                  <a:lnTo>
                    <a:pt x="5939" y="27935"/>
                  </a:lnTo>
                  <a:lnTo>
                    <a:pt x="5500" y="27935"/>
                  </a:lnTo>
                  <a:lnTo>
                    <a:pt x="5500" y="27495"/>
                  </a:lnTo>
                  <a:lnTo>
                    <a:pt x="4583" y="27935"/>
                  </a:lnTo>
                  <a:lnTo>
                    <a:pt x="4106" y="28412"/>
                  </a:lnTo>
                  <a:lnTo>
                    <a:pt x="3667" y="29768"/>
                  </a:lnTo>
                  <a:lnTo>
                    <a:pt x="3667" y="30685"/>
                  </a:lnTo>
                  <a:lnTo>
                    <a:pt x="3667" y="31601"/>
                  </a:lnTo>
                  <a:lnTo>
                    <a:pt x="3667" y="32518"/>
                  </a:lnTo>
                  <a:lnTo>
                    <a:pt x="3190" y="32995"/>
                  </a:lnTo>
                  <a:lnTo>
                    <a:pt x="3190" y="33911"/>
                  </a:lnTo>
                  <a:lnTo>
                    <a:pt x="3190" y="34351"/>
                  </a:lnTo>
                  <a:lnTo>
                    <a:pt x="3667" y="34828"/>
                  </a:lnTo>
                  <a:lnTo>
                    <a:pt x="4106" y="35744"/>
                  </a:lnTo>
                  <a:lnTo>
                    <a:pt x="4106" y="36661"/>
                  </a:lnTo>
                  <a:lnTo>
                    <a:pt x="3667" y="37577"/>
                  </a:lnTo>
                  <a:lnTo>
                    <a:pt x="3667" y="38017"/>
                  </a:lnTo>
                  <a:lnTo>
                    <a:pt x="3667" y="38494"/>
                  </a:lnTo>
                  <a:lnTo>
                    <a:pt x="4106" y="38933"/>
                  </a:lnTo>
                  <a:lnTo>
                    <a:pt x="4583" y="39410"/>
                  </a:lnTo>
                  <a:lnTo>
                    <a:pt x="4583" y="39850"/>
                  </a:lnTo>
                  <a:lnTo>
                    <a:pt x="4583" y="40767"/>
                  </a:lnTo>
                  <a:lnTo>
                    <a:pt x="5023" y="41243"/>
                  </a:lnTo>
                  <a:lnTo>
                    <a:pt x="3190" y="42600"/>
                  </a:lnTo>
                  <a:lnTo>
                    <a:pt x="3667" y="43076"/>
                  </a:lnTo>
                  <a:lnTo>
                    <a:pt x="4106" y="43993"/>
                  </a:lnTo>
                  <a:lnTo>
                    <a:pt x="4106" y="44433"/>
                  </a:lnTo>
                  <a:lnTo>
                    <a:pt x="4106" y="44909"/>
                  </a:lnTo>
                  <a:lnTo>
                    <a:pt x="4106" y="46266"/>
                  </a:lnTo>
                  <a:lnTo>
                    <a:pt x="3667" y="47659"/>
                  </a:lnTo>
                  <a:lnTo>
                    <a:pt x="2750" y="47659"/>
                  </a:lnTo>
                  <a:lnTo>
                    <a:pt x="2273" y="48575"/>
                  </a:lnTo>
                  <a:lnTo>
                    <a:pt x="2273" y="49015"/>
                  </a:lnTo>
                  <a:lnTo>
                    <a:pt x="1834" y="49492"/>
                  </a:lnTo>
                  <a:lnTo>
                    <a:pt x="1834" y="49932"/>
                  </a:lnTo>
                  <a:lnTo>
                    <a:pt x="917" y="50848"/>
                  </a:lnTo>
                  <a:lnTo>
                    <a:pt x="1357" y="51325"/>
                  </a:lnTo>
                  <a:lnTo>
                    <a:pt x="1357" y="51765"/>
                  </a:lnTo>
                  <a:lnTo>
                    <a:pt x="1834" y="52241"/>
                  </a:lnTo>
                  <a:lnTo>
                    <a:pt x="1357" y="52681"/>
                  </a:lnTo>
                  <a:lnTo>
                    <a:pt x="440" y="52241"/>
                  </a:lnTo>
                  <a:lnTo>
                    <a:pt x="440" y="51765"/>
                  </a:lnTo>
                  <a:lnTo>
                    <a:pt x="1" y="51765"/>
                  </a:lnTo>
                  <a:lnTo>
                    <a:pt x="440" y="53158"/>
                  </a:lnTo>
                  <a:lnTo>
                    <a:pt x="440" y="53598"/>
                  </a:lnTo>
                  <a:lnTo>
                    <a:pt x="440" y="54514"/>
                  </a:lnTo>
                  <a:lnTo>
                    <a:pt x="440" y="54991"/>
                  </a:lnTo>
                  <a:lnTo>
                    <a:pt x="440" y="55431"/>
                  </a:lnTo>
                  <a:lnTo>
                    <a:pt x="440" y="55907"/>
                  </a:lnTo>
                  <a:lnTo>
                    <a:pt x="440" y="56347"/>
                  </a:lnTo>
                  <a:lnTo>
                    <a:pt x="917" y="56347"/>
                  </a:lnTo>
                  <a:lnTo>
                    <a:pt x="917" y="57264"/>
                  </a:lnTo>
                  <a:lnTo>
                    <a:pt x="1357" y="56824"/>
                  </a:lnTo>
                  <a:lnTo>
                    <a:pt x="1834" y="57264"/>
                  </a:lnTo>
                  <a:lnTo>
                    <a:pt x="1357" y="58180"/>
                  </a:lnTo>
                  <a:lnTo>
                    <a:pt x="1357" y="58657"/>
                  </a:lnTo>
                  <a:lnTo>
                    <a:pt x="1834" y="59097"/>
                  </a:lnTo>
                  <a:lnTo>
                    <a:pt x="1834" y="59573"/>
                  </a:lnTo>
                  <a:lnTo>
                    <a:pt x="1834" y="60930"/>
                  </a:lnTo>
                  <a:lnTo>
                    <a:pt x="1834" y="61406"/>
                  </a:lnTo>
                  <a:lnTo>
                    <a:pt x="2273" y="61846"/>
                  </a:lnTo>
                  <a:lnTo>
                    <a:pt x="1834" y="62323"/>
                  </a:lnTo>
                  <a:lnTo>
                    <a:pt x="1834" y="63239"/>
                  </a:lnTo>
                  <a:lnTo>
                    <a:pt x="2273" y="63679"/>
                  </a:lnTo>
                  <a:lnTo>
                    <a:pt x="2750" y="63679"/>
                  </a:lnTo>
                  <a:lnTo>
                    <a:pt x="3190" y="65072"/>
                  </a:lnTo>
                  <a:lnTo>
                    <a:pt x="4106" y="65512"/>
                  </a:lnTo>
                  <a:lnTo>
                    <a:pt x="4106" y="65989"/>
                  </a:lnTo>
                  <a:lnTo>
                    <a:pt x="4106" y="66429"/>
                  </a:lnTo>
                  <a:lnTo>
                    <a:pt x="3667" y="66429"/>
                  </a:lnTo>
                  <a:lnTo>
                    <a:pt x="3667" y="66905"/>
                  </a:lnTo>
                  <a:lnTo>
                    <a:pt x="3190" y="67345"/>
                  </a:lnTo>
                  <a:lnTo>
                    <a:pt x="3190" y="67822"/>
                  </a:lnTo>
                  <a:lnTo>
                    <a:pt x="3190" y="68738"/>
                  </a:lnTo>
                  <a:lnTo>
                    <a:pt x="3667" y="68738"/>
                  </a:lnTo>
                  <a:lnTo>
                    <a:pt x="3667" y="69655"/>
                  </a:lnTo>
                  <a:lnTo>
                    <a:pt x="4583" y="70095"/>
                  </a:lnTo>
                  <a:lnTo>
                    <a:pt x="4583" y="70571"/>
                  </a:lnTo>
                  <a:lnTo>
                    <a:pt x="4583" y="71488"/>
                  </a:lnTo>
                  <a:lnTo>
                    <a:pt x="4106" y="71928"/>
                  </a:lnTo>
                  <a:lnTo>
                    <a:pt x="4583" y="72404"/>
                  </a:lnTo>
                  <a:lnTo>
                    <a:pt x="5023" y="71928"/>
                  </a:lnTo>
                  <a:lnTo>
                    <a:pt x="5500" y="72404"/>
                  </a:lnTo>
                  <a:lnTo>
                    <a:pt x="6856" y="71928"/>
                  </a:lnTo>
                  <a:lnTo>
                    <a:pt x="8689" y="71928"/>
                  </a:lnTo>
                  <a:lnTo>
                    <a:pt x="8689" y="71488"/>
                  </a:lnTo>
                  <a:lnTo>
                    <a:pt x="8249" y="70571"/>
                  </a:lnTo>
                  <a:lnTo>
                    <a:pt x="8249" y="69655"/>
                  </a:lnTo>
                  <a:lnTo>
                    <a:pt x="8689" y="69178"/>
                  </a:lnTo>
                  <a:lnTo>
                    <a:pt x="9606" y="69178"/>
                  </a:lnTo>
                  <a:lnTo>
                    <a:pt x="10082" y="68262"/>
                  </a:lnTo>
                  <a:lnTo>
                    <a:pt x="9606" y="68738"/>
                  </a:lnTo>
                  <a:lnTo>
                    <a:pt x="10082" y="67822"/>
                  </a:lnTo>
                  <a:lnTo>
                    <a:pt x="10999" y="67345"/>
                  </a:lnTo>
                  <a:lnTo>
                    <a:pt x="12355" y="67822"/>
                  </a:lnTo>
                  <a:lnTo>
                    <a:pt x="12355" y="68262"/>
                  </a:lnTo>
                  <a:lnTo>
                    <a:pt x="14188" y="68262"/>
                  </a:lnTo>
                  <a:lnTo>
                    <a:pt x="14188" y="67345"/>
                  </a:lnTo>
                  <a:lnTo>
                    <a:pt x="14188" y="66905"/>
                  </a:lnTo>
                  <a:lnTo>
                    <a:pt x="15105" y="65072"/>
                  </a:lnTo>
                  <a:lnTo>
                    <a:pt x="14665" y="64156"/>
                  </a:lnTo>
                  <a:lnTo>
                    <a:pt x="15105" y="63679"/>
                  </a:lnTo>
                  <a:lnTo>
                    <a:pt x="15581" y="63239"/>
                  </a:lnTo>
                  <a:lnTo>
                    <a:pt x="15581" y="62763"/>
                  </a:lnTo>
                  <a:lnTo>
                    <a:pt x="15105" y="62763"/>
                  </a:lnTo>
                  <a:lnTo>
                    <a:pt x="15581" y="61846"/>
                  </a:lnTo>
                  <a:lnTo>
                    <a:pt x="16021" y="61406"/>
                  </a:lnTo>
                  <a:lnTo>
                    <a:pt x="15581" y="60930"/>
                  </a:lnTo>
                  <a:lnTo>
                    <a:pt x="15581" y="60013"/>
                  </a:lnTo>
                  <a:lnTo>
                    <a:pt x="15581" y="59573"/>
                  </a:lnTo>
                  <a:lnTo>
                    <a:pt x="16021" y="59097"/>
                  </a:lnTo>
                  <a:lnTo>
                    <a:pt x="16021" y="58657"/>
                  </a:lnTo>
                  <a:lnTo>
                    <a:pt x="16498" y="57740"/>
                  </a:lnTo>
                  <a:lnTo>
                    <a:pt x="16498" y="57264"/>
                  </a:lnTo>
                  <a:lnTo>
                    <a:pt x="16498" y="56824"/>
                  </a:lnTo>
                  <a:lnTo>
                    <a:pt x="15581" y="55907"/>
                  </a:lnTo>
                  <a:lnTo>
                    <a:pt x="16938" y="55431"/>
                  </a:lnTo>
                  <a:lnTo>
                    <a:pt x="15105" y="54991"/>
                  </a:lnTo>
                  <a:lnTo>
                    <a:pt x="15581" y="54514"/>
                  </a:lnTo>
                  <a:lnTo>
                    <a:pt x="16498" y="54991"/>
                  </a:lnTo>
                  <a:lnTo>
                    <a:pt x="17414" y="54514"/>
                  </a:lnTo>
                  <a:lnTo>
                    <a:pt x="17854" y="53598"/>
                  </a:lnTo>
                  <a:lnTo>
                    <a:pt x="17854" y="53158"/>
                  </a:lnTo>
                  <a:lnTo>
                    <a:pt x="17854" y="52681"/>
                  </a:lnTo>
                  <a:lnTo>
                    <a:pt x="18771" y="52681"/>
                  </a:lnTo>
                  <a:lnTo>
                    <a:pt x="19687" y="53158"/>
                  </a:lnTo>
                  <a:lnTo>
                    <a:pt x="20164" y="52241"/>
                  </a:lnTo>
                  <a:lnTo>
                    <a:pt x="20604" y="51765"/>
                  </a:lnTo>
                  <a:lnTo>
                    <a:pt x="21520" y="50848"/>
                  </a:lnTo>
                  <a:lnTo>
                    <a:pt x="20164" y="50408"/>
                  </a:lnTo>
                  <a:lnTo>
                    <a:pt x="20164" y="49932"/>
                  </a:lnTo>
                  <a:lnTo>
                    <a:pt x="20604" y="49492"/>
                  </a:lnTo>
                  <a:lnTo>
                    <a:pt x="21080" y="49492"/>
                  </a:lnTo>
                  <a:lnTo>
                    <a:pt x="21997" y="48099"/>
                  </a:lnTo>
                  <a:lnTo>
                    <a:pt x="21520" y="47659"/>
                  </a:lnTo>
                  <a:lnTo>
                    <a:pt x="21520" y="46742"/>
                  </a:lnTo>
                  <a:lnTo>
                    <a:pt x="20604" y="47182"/>
                  </a:lnTo>
                  <a:lnTo>
                    <a:pt x="20604" y="46742"/>
                  </a:lnTo>
                  <a:lnTo>
                    <a:pt x="20604" y="46266"/>
                  </a:lnTo>
                  <a:lnTo>
                    <a:pt x="20164" y="45826"/>
                  </a:lnTo>
                  <a:lnTo>
                    <a:pt x="19687" y="45349"/>
                  </a:lnTo>
                  <a:lnTo>
                    <a:pt x="19247" y="44909"/>
                  </a:lnTo>
                  <a:lnTo>
                    <a:pt x="19247" y="44433"/>
                  </a:lnTo>
                  <a:lnTo>
                    <a:pt x="18331" y="44909"/>
                  </a:lnTo>
                  <a:lnTo>
                    <a:pt x="17854" y="44433"/>
                  </a:lnTo>
                  <a:lnTo>
                    <a:pt x="17414" y="43993"/>
                  </a:lnTo>
                  <a:lnTo>
                    <a:pt x="17414" y="43076"/>
                  </a:lnTo>
                  <a:lnTo>
                    <a:pt x="16938" y="42600"/>
                  </a:lnTo>
                  <a:lnTo>
                    <a:pt x="16938" y="42160"/>
                  </a:lnTo>
                  <a:lnTo>
                    <a:pt x="16021" y="41683"/>
                  </a:lnTo>
                  <a:lnTo>
                    <a:pt x="16498" y="41243"/>
                  </a:lnTo>
                  <a:lnTo>
                    <a:pt x="16938" y="40767"/>
                  </a:lnTo>
                  <a:lnTo>
                    <a:pt x="16938" y="39850"/>
                  </a:lnTo>
                  <a:lnTo>
                    <a:pt x="16938" y="39410"/>
                  </a:lnTo>
                  <a:lnTo>
                    <a:pt x="16938" y="38494"/>
                  </a:lnTo>
                  <a:lnTo>
                    <a:pt x="17414" y="38494"/>
                  </a:lnTo>
                  <a:lnTo>
                    <a:pt x="16938" y="38017"/>
                  </a:lnTo>
                  <a:lnTo>
                    <a:pt x="17414" y="37577"/>
                  </a:lnTo>
                  <a:lnTo>
                    <a:pt x="17414" y="36661"/>
                  </a:lnTo>
                  <a:lnTo>
                    <a:pt x="17854" y="35744"/>
                  </a:lnTo>
                  <a:lnTo>
                    <a:pt x="17854" y="34828"/>
                  </a:lnTo>
                  <a:lnTo>
                    <a:pt x="16021" y="35267"/>
                  </a:lnTo>
                  <a:lnTo>
                    <a:pt x="16021" y="33911"/>
                  </a:lnTo>
                  <a:lnTo>
                    <a:pt x="16498" y="33434"/>
                  </a:lnTo>
                  <a:lnTo>
                    <a:pt x="17854" y="33911"/>
                  </a:lnTo>
                  <a:lnTo>
                    <a:pt x="18331" y="33434"/>
                  </a:lnTo>
                  <a:lnTo>
                    <a:pt x="18771" y="33434"/>
                  </a:lnTo>
                  <a:lnTo>
                    <a:pt x="19247" y="32995"/>
                  </a:lnTo>
                  <a:lnTo>
                    <a:pt x="19687" y="32995"/>
                  </a:lnTo>
                  <a:lnTo>
                    <a:pt x="20604" y="32518"/>
                  </a:lnTo>
                  <a:lnTo>
                    <a:pt x="20164" y="32078"/>
                  </a:lnTo>
                  <a:lnTo>
                    <a:pt x="21080" y="30685"/>
                  </a:lnTo>
                  <a:lnTo>
                    <a:pt x="20604" y="30245"/>
                  </a:lnTo>
                  <a:lnTo>
                    <a:pt x="21520" y="30245"/>
                  </a:lnTo>
                  <a:lnTo>
                    <a:pt x="21997" y="29329"/>
                  </a:lnTo>
                  <a:lnTo>
                    <a:pt x="22437" y="29768"/>
                  </a:lnTo>
                  <a:lnTo>
                    <a:pt x="23353" y="29329"/>
                  </a:lnTo>
                  <a:lnTo>
                    <a:pt x="22913" y="28852"/>
                  </a:lnTo>
                  <a:lnTo>
                    <a:pt x="23353" y="28412"/>
                  </a:lnTo>
                  <a:lnTo>
                    <a:pt x="23830" y="27935"/>
                  </a:lnTo>
                  <a:lnTo>
                    <a:pt x="24746" y="27495"/>
                  </a:lnTo>
                  <a:lnTo>
                    <a:pt x="24746" y="26579"/>
                  </a:lnTo>
                  <a:lnTo>
                    <a:pt x="24746" y="26102"/>
                  </a:lnTo>
                  <a:lnTo>
                    <a:pt x="24746" y="25662"/>
                  </a:lnTo>
                  <a:lnTo>
                    <a:pt x="24746" y="24746"/>
                  </a:lnTo>
                  <a:lnTo>
                    <a:pt x="25186" y="24746"/>
                  </a:lnTo>
                  <a:lnTo>
                    <a:pt x="25663" y="23353"/>
                  </a:lnTo>
                  <a:lnTo>
                    <a:pt x="26103" y="22913"/>
                  </a:lnTo>
                  <a:lnTo>
                    <a:pt x="25663" y="22436"/>
                  </a:lnTo>
                  <a:lnTo>
                    <a:pt x="25663" y="21996"/>
                  </a:lnTo>
                  <a:lnTo>
                    <a:pt x="25663" y="21080"/>
                  </a:lnTo>
                  <a:lnTo>
                    <a:pt x="25663" y="20163"/>
                  </a:lnTo>
                  <a:lnTo>
                    <a:pt x="26103" y="19687"/>
                  </a:lnTo>
                  <a:lnTo>
                    <a:pt x="26103" y="19247"/>
                  </a:lnTo>
                  <a:lnTo>
                    <a:pt x="26103" y="18770"/>
                  </a:lnTo>
                  <a:lnTo>
                    <a:pt x="26579" y="17854"/>
                  </a:lnTo>
                  <a:lnTo>
                    <a:pt x="27496" y="17854"/>
                  </a:lnTo>
                  <a:lnTo>
                    <a:pt x="27496" y="16937"/>
                  </a:lnTo>
                  <a:lnTo>
                    <a:pt x="27496" y="16021"/>
                  </a:lnTo>
                  <a:lnTo>
                    <a:pt x="27496" y="15581"/>
                  </a:lnTo>
                  <a:lnTo>
                    <a:pt x="27936" y="15581"/>
                  </a:lnTo>
                  <a:lnTo>
                    <a:pt x="28412" y="16021"/>
                  </a:lnTo>
                  <a:lnTo>
                    <a:pt x="29329" y="15104"/>
                  </a:lnTo>
                  <a:lnTo>
                    <a:pt x="29769" y="15581"/>
                  </a:lnTo>
                  <a:lnTo>
                    <a:pt x="31162" y="15581"/>
                  </a:lnTo>
                  <a:lnTo>
                    <a:pt x="31602" y="15104"/>
                  </a:lnTo>
                  <a:lnTo>
                    <a:pt x="31602" y="14188"/>
                  </a:lnTo>
                  <a:lnTo>
                    <a:pt x="31162" y="13748"/>
                  </a:lnTo>
                  <a:lnTo>
                    <a:pt x="30685" y="12831"/>
                  </a:lnTo>
                  <a:lnTo>
                    <a:pt x="30685" y="12355"/>
                  </a:lnTo>
                  <a:lnTo>
                    <a:pt x="30245" y="11438"/>
                  </a:lnTo>
                  <a:lnTo>
                    <a:pt x="30245" y="10522"/>
                  </a:lnTo>
                  <a:lnTo>
                    <a:pt x="30685" y="10082"/>
                  </a:lnTo>
                  <a:lnTo>
                    <a:pt x="30245" y="9605"/>
                  </a:lnTo>
                  <a:lnTo>
                    <a:pt x="30245" y="9165"/>
                  </a:lnTo>
                  <a:lnTo>
                    <a:pt x="29769" y="8689"/>
                  </a:lnTo>
                  <a:lnTo>
                    <a:pt x="29769" y="7772"/>
                  </a:lnTo>
                  <a:lnTo>
                    <a:pt x="29769" y="7332"/>
                  </a:lnTo>
                  <a:lnTo>
                    <a:pt x="29769" y="6856"/>
                  </a:lnTo>
                  <a:lnTo>
                    <a:pt x="28852" y="7332"/>
                  </a:lnTo>
                  <a:lnTo>
                    <a:pt x="28412" y="7332"/>
                  </a:lnTo>
                  <a:lnTo>
                    <a:pt x="28852" y="6416"/>
                  </a:lnTo>
                  <a:lnTo>
                    <a:pt x="28852" y="5939"/>
                  </a:lnTo>
                  <a:lnTo>
                    <a:pt x="28852" y="5499"/>
                  </a:lnTo>
                  <a:lnTo>
                    <a:pt x="28852" y="5023"/>
                  </a:lnTo>
                  <a:lnTo>
                    <a:pt x="28852" y="4583"/>
                  </a:lnTo>
                  <a:lnTo>
                    <a:pt x="28412" y="4106"/>
                  </a:lnTo>
                  <a:lnTo>
                    <a:pt x="28412" y="3190"/>
                  </a:lnTo>
                  <a:lnTo>
                    <a:pt x="27936" y="3190"/>
                  </a:lnTo>
                  <a:lnTo>
                    <a:pt x="26579" y="2750"/>
                  </a:lnTo>
                  <a:lnTo>
                    <a:pt x="25663" y="2273"/>
                  </a:lnTo>
                  <a:lnTo>
                    <a:pt x="25186" y="2273"/>
                  </a:lnTo>
                  <a:lnTo>
                    <a:pt x="24746" y="1833"/>
                  </a:lnTo>
                  <a:lnTo>
                    <a:pt x="24270" y="1833"/>
                  </a:lnTo>
                  <a:lnTo>
                    <a:pt x="24270" y="917"/>
                  </a:lnTo>
                  <a:lnTo>
                    <a:pt x="23353" y="440"/>
                  </a:lnTo>
                  <a:lnTo>
                    <a:pt x="2199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1" name="Google Shape;2531;p42"/>
            <p:cNvSpPr/>
            <p:nvPr/>
          </p:nvSpPr>
          <p:spPr>
            <a:xfrm>
              <a:off x="3506150" y="856750"/>
              <a:ext cx="779050" cy="1351875"/>
            </a:xfrm>
            <a:custGeom>
              <a:avLst/>
              <a:gdLst/>
              <a:ahLst/>
              <a:cxnLst/>
              <a:rect l="l" t="t" r="r" b="b"/>
              <a:pathLst>
                <a:path w="31162" h="54075" extrusionOk="0">
                  <a:moveTo>
                    <a:pt x="12832" y="1"/>
                  </a:moveTo>
                  <a:lnTo>
                    <a:pt x="12355" y="477"/>
                  </a:lnTo>
                  <a:lnTo>
                    <a:pt x="11439" y="1394"/>
                  </a:lnTo>
                  <a:lnTo>
                    <a:pt x="10522" y="1394"/>
                  </a:lnTo>
                  <a:lnTo>
                    <a:pt x="10082" y="1834"/>
                  </a:lnTo>
                  <a:lnTo>
                    <a:pt x="10522" y="3667"/>
                  </a:lnTo>
                  <a:lnTo>
                    <a:pt x="10082" y="5060"/>
                  </a:lnTo>
                  <a:lnTo>
                    <a:pt x="10082" y="5500"/>
                  </a:lnTo>
                  <a:lnTo>
                    <a:pt x="10082" y="5976"/>
                  </a:lnTo>
                  <a:lnTo>
                    <a:pt x="10082" y="6416"/>
                  </a:lnTo>
                  <a:lnTo>
                    <a:pt x="9606" y="6893"/>
                  </a:lnTo>
                  <a:lnTo>
                    <a:pt x="9166" y="7809"/>
                  </a:lnTo>
                  <a:lnTo>
                    <a:pt x="9166" y="8249"/>
                  </a:lnTo>
                  <a:lnTo>
                    <a:pt x="8689" y="8249"/>
                  </a:lnTo>
                  <a:lnTo>
                    <a:pt x="7773" y="8726"/>
                  </a:lnTo>
                  <a:lnTo>
                    <a:pt x="7333" y="7809"/>
                  </a:lnTo>
                  <a:lnTo>
                    <a:pt x="6856" y="7809"/>
                  </a:lnTo>
                  <a:lnTo>
                    <a:pt x="6416" y="8726"/>
                  </a:lnTo>
                  <a:lnTo>
                    <a:pt x="4583" y="8726"/>
                  </a:lnTo>
                  <a:lnTo>
                    <a:pt x="4107" y="8249"/>
                  </a:lnTo>
                  <a:lnTo>
                    <a:pt x="3190" y="8249"/>
                  </a:lnTo>
                  <a:lnTo>
                    <a:pt x="2750" y="7333"/>
                  </a:lnTo>
                  <a:lnTo>
                    <a:pt x="2750" y="6893"/>
                  </a:lnTo>
                  <a:lnTo>
                    <a:pt x="1357" y="6416"/>
                  </a:lnTo>
                  <a:lnTo>
                    <a:pt x="917" y="5976"/>
                  </a:lnTo>
                  <a:lnTo>
                    <a:pt x="441" y="5976"/>
                  </a:lnTo>
                  <a:lnTo>
                    <a:pt x="1" y="6893"/>
                  </a:lnTo>
                  <a:lnTo>
                    <a:pt x="441" y="7809"/>
                  </a:lnTo>
                  <a:lnTo>
                    <a:pt x="1357" y="8249"/>
                  </a:lnTo>
                  <a:lnTo>
                    <a:pt x="2274" y="8726"/>
                  </a:lnTo>
                  <a:lnTo>
                    <a:pt x="2274" y="9642"/>
                  </a:lnTo>
                  <a:lnTo>
                    <a:pt x="2750" y="9642"/>
                  </a:lnTo>
                  <a:lnTo>
                    <a:pt x="3190" y="10082"/>
                  </a:lnTo>
                  <a:lnTo>
                    <a:pt x="3667" y="10082"/>
                  </a:lnTo>
                  <a:lnTo>
                    <a:pt x="5023" y="10559"/>
                  </a:lnTo>
                  <a:lnTo>
                    <a:pt x="5940" y="10999"/>
                  </a:lnTo>
                  <a:lnTo>
                    <a:pt x="6416" y="10999"/>
                  </a:lnTo>
                  <a:lnTo>
                    <a:pt x="6416" y="11915"/>
                  </a:lnTo>
                  <a:lnTo>
                    <a:pt x="6856" y="12392"/>
                  </a:lnTo>
                  <a:lnTo>
                    <a:pt x="6856" y="12832"/>
                  </a:lnTo>
                  <a:lnTo>
                    <a:pt x="6856" y="13308"/>
                  </a:lnTo>
                  <a:lnTo>
                    <a:pt x="6856" y="13748"/>
                  </a:lnTo>
                  <a:lnTo>
                    <a:pt x="7333" y="14225"/>
                  </a:lnTo>
                  <a:lnTo>
                    <a:pt x="6856" y="15141"/>
                  </a:lnTo>
                  <a:lnTo>
                    <a:pt x="7773" y="14665"/>
                  </a:lnTo>
                  <a:lnTo>
                    <a:pt x="7773" y="15141"/>
                  </a:lnTo>
                  <a:lnTo>
                    <a:pt x="7773" y="15581"/>
                  </a:lnTo>
                  <a:lnTo>
                    <a:pt x="7773" y="16498"/>
                  </a:lnTo>
                  <a:lnTo>
                    <a:pt x="8249" y="16974"/>
                  </a:lnTo>
                  <a:lnTo>
                    <a:pt x="8249" y="17414"/>
                  </a:lnTo>
                  <a:lnTo>
                    <a:pt x="8689" y="17891"/>
                  </a:lnTo>
                  <a:lnTo>
                    <a:pt x="8249" y="18331"/>
                  </a:lnTo>
                  <a:lnTo>
                    <a:pt x="8249" y="19247"/>
                  </a:lnTo>
                  <a:lnTo>
                    <a:pt x="8689" y="20164"/>
                  </a:lnTo>
                  <a:lnTo>
                    <a:pt x="8689" y="20640"/>
                  </a:lnTo>
                  <a:lnTo>
                    <a:pt x="9166" y="21557"/>
                  </a:lnTo>
                  <a:lnTo>
                    <a:pt x="9606" y="21997"/>
                  </a:lnTo>
                  <a:lnTo>
                    <a:pt x="9606" y="22913"/>
                  </a:lnTo>
                  <a:lnTo>
                    <a:pt x="10082" y="22913"/>
                  </a:lnTo>
                  <a:lnTo>
                    <a:pt x="10522" y="23390"/>
                  </a:lnTo>
                  <a:lnTo>
                    <a:pt x="11915" y="23390"/>
                  </a:lnTo>
                  <a:lnTo>
                    <a:pt x="11915" y="23830"/>
                  </a:lnTo>
                  <a:lnTo>
                    <a:pt x="12355" y="24306"/>
                  </a:lnTo>
                  <a:lnTo>
                    <a:pt x="12355" y="24746"/>
                  </a:lnTo>
                  <a:lnTo>
                    <a:pt x="12355" y="25223"/>
                  </a:lnTo>
                  <a:lnTo>
                    <a:pt x="12355" y="26139"/>
                  </a:lnTo>
                  <a:lnTo>
                    <a:pt x="12355" y="27056"/>
                  </a:lnTo>
                  <a:lnTo>
                    <a:pt x="12832" y="27056"/>
                  </a:lnTo>
                  <a:lnTo>
                    <a:pt x="12832" y="27972"/>
                  </a:lnTo>
                  <a:lnTo>
                    <a:pt x="11439" y="27972"/>
                  </a:lnTo>
                  <a:lnTo>
                    <a:pt x="11439" y="28412"/>
                  </a:lnTo>
                  <a:lnTo>
                    <a:pt x="10522" y="29805"/>
                  </a:lnTo>
                  <a:lnTo>
                    <a:pt x="10522" y="30245"/>
                  </a:lnTo>
                  <a:lnTo>
                    <a:pt x="10082" y="31162"/>
                  </a:lnTo>
                  <a:lnTo>
                    <a:pt x="9606" y="32078"/>
                  </a:lnTo>
                  <a:lnTo>
                    <a:pt x="8689" y="32995"/>
                  </a:lnTo>
                  <a:lnTo>
                    <a:pt x="9166" y="33471"/>
                  </a:lnTo>
                  <a:lnTo>
                    <a:pt x="9166" y="33911"/>
                  </a:lnTo>
                  <a:lnTo>
                    <a:pt x="8249" y="34388"/>
                  </a:lnTo>
                  <a:lnTo>
                    <a:pt x="7773" y="34828"/>
                  </a:lnTo>
                  <a:lnTo>
                    <a:pt x="7333" y="35744"/>
                  </a:lnTo>
                  <a:lnTo>
                    <a:pt x="7333" y="36221"/>
                  </a:lnTo>
                  <a:lnTo>
                    <a:pt x="7333" y="37138"/>
                  </a:lnTo>
                  <a:lnTo>
                    <a:pt x="6416" y="37577"/>
                  </a:lnTo>
                  <a:lnTo>
                    <a:pt x="5940" y="37138"/>
                  </a:lnTo>
                  <a:lnTo>
                    <a:pt x="5023" y="37138"/>
                  </a:lnTo>
                  <a:lnTo>
                    <a:pt x="5500" y="38054"/>
                  </a:lnTo>
                  <a:lnTo>
                    <a:pt x="4583" y="39410"/>
                  </a:lnTo>
                  <a:lnTo>
                    <a:pt x="4583" y="40327"/>
                  </a:lnTo>
                  <a:lnTo>
                    <a:pt x="4583" y="40804"/>
                  </a:lnTo>
                  <a:lnTo>
                    <a:pt x="5023" y="41243"/>
                  </a:lnTo>
                  <a:lnTo>
                    <a:pt x="5023" y="42160"/>
                  </a:lnTo>
                  <a:lnTo>
                    <a:pt x="4583" y="42637"/>
                  </a:lnTo>
                  <a:lnTo>
                    <a:pt x="4583" y="43076"/>
                  </a:lnTo>
                  <a:lnTo>
                    <a:pt x="5500" y="43553"/>
                  </a:lnTo>
                  <a:lnTo>
                    <a:pt x="5940" y="43993"/>
                  </a:lnTo>
                  <a:lnTo>
                    <a:pt x="5940" y="44909"/>
                  </a:lnTo>
                  <a:lnTo>
                    <a:pt x="5940" y="46303"/>
                  </a:lnTo>
                  <a:lnTo>
                    <a:pt x="5940" y="47659"/>
                  </a:lnTo>
                  <a:lnTo>
                    <a:pt x="5023" y="48136"/>
                  </a:lnTo>
                  <a:lnTo>
                    <a:pt x="5023" y="49052"/>
                  </a:lnTo>
                  <a:lnTo>
                    <a:pt x="5023" y="49492"/>
                  </a:lnTo>
                  <a:lnTo>
                    <a:pt x="6416" y="50885"/>
                  </a:lnTo>
                  <a:lnTo>
                    <a:pt x="7773" y="50885"/>
                  </a:lnTo>
                  <a:lnTo>
                    <a:pt x="8249" y="51325"/>
                  </a:lnTo>
                  <a:lnTo>
                    <a:pt x="9606" y="51325"/>
                  </a:lnTo>
                  <a:lnTo>
                    <a:pt x="10082" y="52242"/>
                  </a:lnTo>
                  <a:lnTo>
                    <a:pt x="10522" y="53158"/>
                  </a:lnTo>
                  <a:lnTo>
                    <a:pt x="10999" y="53635"/>
                  </a:lnTo>
                  <a:lnTo>
                    <a:pt x="11439" y="54075"/>
                  </a:lnTo>
                  <a:lnTo>
                    <a:pt x="12832" y="54075"/>
                  </a:lnTo>
                  <a:lnTo>
                    <a:pt x="13272" y="53635"/>
                  </a:lnTo>
                  <a:lnTo>
                    <a:pt x="13748" y="52718"/>
                  </a:lnTo>
                  <a:lnTo>
                    <a:pt x="14188" y="52242"/>
                  </a:lnTo>
                  <a:lnTo>
                    <a:pt x="14665" y="53158"/>
                  </a:lnTo>
                  <a:lnTo>
                    <a:pt x="15105" y="52718"/>
                  </a:lnTo>
                  <a:lnTo>
                    <a:pt x="15581" y="52242"/>
                  </a:lnTo>
                  <a:lnTo>
                    <a:pt x="16498" y="51802"/>
                  </a:lnTo>
                  <a:lnTo>
                    <a:pt x="17854" y="50885"/>
                  </a:lnTo>
                  <a:lnTo>
                    <a:pt x="19247" y="50885"/>
                  </a:lnTo>
                  <a:lnTo>
                    <a:pt x="19247" y="50409"/>
                  </a:lnTo>
                  <a:lnTo>
                    <a:pt x="18771" y="49969"/>
                  </a:lnTo>
                  <a:lnTo>
                    <a:pt x="19687" y="49492"/>
                  </a:lnTo>
                  <a:lnTo>
                    <a:pt x="20164" y="50409"/>
                  </a:lnTo>
                  <a:lnTo>
                    <a:pt x="20604" y="49969"/>
                  </a:lnTo>
                  <a:lnTo>
                    <a:pt x="21520" y="49492"/>
                  </a:lnTo>
                  <a:lnTo>
                    <a:pt x="21997" y="48136"/>
                  </a:lnTo>
                  <a:lnTo>
                    <a:pt x="22437" y="48576"/>
                  </a:lnTo>
                  <a:lnTo>
                    <a:pt x="23830" y="48576"/>
                  </a:lnTo>
                  <a:lnTo>
                    <a:pt x="24270" y="48136"/>
                  </a:lnTo>
                  <a:lnTo>
                    <a:pt x="24746" y="47219"/>
                  </a:lnTo>
                  <a:lnTo>
                    <a:pt x="25186" y="46303"/>
                  </a:lnTo>
                  <a:lnTo>
                    <a:pt x="25663" y="45386"/>
                  </a:lnTo>
                  <a:lnTo>
                    <a:pt x="26103" y="44470"/>
                  </a:lnTo>
                  <a:lnTo>
                    <a:pt x="26579" y="43993"/>
                  </a:lnTo>
                  <a:lnTo>
                    <a:pt x="27019" y="43553"/>
                  </a:lnTo>
                  <a:lnTo>
                    <a:pt x="27496" y="42637"/>
                  </a:lnTo>
                  <a:lnTo>
                    <a:pt x="27496" y="41720"/>
                  </a:lnTo>
                  <a:lnTo>
                    <a:pt x="27936" y="41243"/>
                  </a:lnTo>
                  <a:lnTo>
                    <a:pt x="27936" y="41720"/>
                  </a:lnTo>
                  <a:lnTo>
                    <a:pt x="28412" y="41243"/>
                  </a:lnTo>
                  <a:lnTo>
                    <a:pt x="28852" y="40804"/>
                  </a:lnTo>
                  <a:lnTo>
                    <a:pt x="28412" y="40327"/>
                  </a:lnTo>
                  <a:lnTo>
                    <a:pt x="28852" y="39887"/>
                  </a:lnTo>
                  <a:lnTo>
                    <a:pt x="28412" y="38971"/>
                  </a:lnTo>
                  <a:lnTo>
                    <a:pt x="28852" y="38494"/>
                  </a:lnTo>
                  <a:lnTo>
                    <a:pt x="29329" y="38054"/>
                  </a:lnTo>
                  <a:lnTo>
                    <a:pt x="29329" y="37577"/>
                  </a:lnTo>
                  <a:lnTo>
                    <a:pt x="29769" y="36221"/>
                  </a:lnTo>
                  <a:lnTo>
                    <a:pt x="30685" y="35744"/>
                  </a:lnTo>
                  <a:lnTo>
                    <a:pt x="31162" y="34828"/>
                  </a:lnTo>
                  <a:lnTo>
                    <a:pt x="30685" y="33911"/>
                  </a:lnTo>
                  <a:lnTo>
                    <a:pt x="30245" y="33471"/>
                  </a:lnTo>
                  <a:lnTo>
                    <a:pt x="28852" y="32995"/>
                  </a:lnTo>
                  <a:lnTo>
                    <a:pt x="27019" y="32555"/>
                  </a:lnTo>
                  <a:lnTo>
                    <a:pt x="26579" y="32078"/>
                  </a:lnTo>
                  <a:lnTo>
                    <a:pt x="26103" y="31638"/>
                  </a:lnTo>
                  <a:lnTo>
                    <a:pt x="25663" y="31638"/>
                  </a:lnTo>
                  <a:lnTo>
                    <a:pt x="25186" y="30722"/>
                  </a:lnTo>
                  <a:lnTo>
                    <a:pt x="26103" y="30722"/>
                  </a:lnTo>
                  <a:lnTo>
                    <a:pt x="26579" y="30245"/>
                  </a:lnTo>
                  <a:lnTo>
                    <a:pt x="26579" y="29805"/>
                  </a:lnTo>
                  <a:lnTo>
                    <a:pt x="26579" y="29329"/>
                  </a:lnTo>
                  <a:lnTo>
                    <a:pt x="26103" y="28889"/>
                  </a:lnTo>
                  <a:lnTo>
                    <a:pt x="25663" y="28412"/>
                  </a:lnTo>
                  <a:lnTo>
                    <a:pt x="24746" y="28412"/>
                  </a:lnTo>
                  <a:lnTo>
                    <a:pt x="24746" y="27972"/>
                  </a:lnTo>
                  <a:lnTo>
                    <a:pt x="24746" y="27496"/>
                  </a:lnTo>
                  <a:lnTo>
                    <a:pt x="24270" y="27056"/>
                  </a:lnTo>
                  <a:lnTo>
                    <a:pt x="23830" y="27056"/>
                  </a:lnTo>
                  <a:lnTo>
                    <a:pt x="24746" y="26579"/>
                  </a:lnTo>
                  <a:lnTo>
                    <a:pt x="24270" y="26139"/>
                  </a:lnTo>
                  <a:lnTo>
                    <a:pt x="24270" y="25663"/>
                  </a:lnTo>
                  <a:lnTo>
                    <a:pt x="23830" y="26139"/>
                  </a:lnTo>
                  <a:lnTo>
                    <a:pt x="23353" y="25663"/>
                  </a:lnTo>
                  <a:lnTo>
                    <a:pt x="23353" y="25223"/>
                  </a:lnTo>
                  <a:lnTo>
                    <a:pt x="23353" y="24746"/>
                  </a:lnTo>
                  <a:lnTo>
                    <a:pt x="22913" y="24306"/>
                  </a:lnTo>
                  <a:lnTo>
                    <a:pt x="22913" y="23830"/>
                  </a:lnTo>
                  <a:lnTo>
                    <a:pt x="22437" y="23830"/>
                  </a:lnTo>
                  <a:lnTo>
                    <a:pt x="22437" y="23390"/>
                  </a:lnTo>
                  <a:lnTo>
                    <a:pt x="22437" y="22913"/>
                  </a:lnTo>
                  <a:lnTo>
                    <a:pt x="22913" y="22473"/>
                  </a:lnTo>
                  <a:lnTo>
                    <a:pt x="22437" y="21557"/>
                  </a:lnTo>
                  <a:lnTo>
                    <a:pt x="22913" y="21080"/>
                  </a:lnTo>
                  <a:lnTo>
                    <a:pt x="22913" y="20640"/>
                  </a:lnTo>
                  <a:lnTo>
                    <a:pt x="22913" y="20164"/>
                  </a:lnTo>
                  <a:lnTo>
                    <a:pt x="22437" y="19247"/>
                  </a:lnTo>
                  <a:lnTo>
                    <a:pt x="21520" y="18331"/>
                  </a:lnTo>
                  <a:lnTo>
                    <a:pt x="21080" y="17891"/>
                  </a:lnTo>
                  <a:lnTo>
                    <a:pt x="20164" y="17414"/>
                  </a:lnTo>
                  <a:lnTo>
                    <a:pt x="20164" y="16974"/>
                  </a:lnTo>
                  <a:lnTo>
                    <a:pt x="19687" y="16498"/>
                  </a:lnTo>
                  <a:lnTo>
                    <a:pt x="19247" y="15581"/>
                  </a:lnTo>
                  <a:lnTo>
                    <a:pt x="18771" y="14665"/>
                  </a:lnTo>
                  <a:lnTo>
                    <a:pt x="18771" y="14225"/>
                  </a:lnTo>
                  <a:lnTo>
                    <a:pt x="18771" y="13308"/>
                  </a:lnTo>
                  <a:lnTo>
                    <a:pt x="19247" y="12392"/>
                  </a:lnTo>
                  <a:lnTo>
                    <a:pt x="19247" y="11915"/>
                  </a:lnTo>
                  <a:lnTo>
                    <a:pt x="19247" y="10999"/>
                  </a:lnTo>
                  <a:lnTo>
                    <a:pt x="18331" y="10082"/>
                  </a:lnTo>
                  <a:lnTo>
                    <a:pt x="17414" y="9642"/>
                  </a:lnTo>
                  <a:lnTo>
                    <a:pt x="16938" y="9642"/>
                  </a:lnTo>
                  <a:lnTo>
                    <a:pt x="16938" y="9166"/>
                  </a:lnTo>
                  <a:lnTo>
                    <a:pt x="16498" y="8726"/>
                  </a:lnTo>
                  <a:lnTo>
                    <a:pt x="16021" y="8249"/>
                  </a:lnTo>
                  <a:lnTo>
                    <a:pt x="15581" y="7809"/>
                  </a:lnTo>
                  <a:lnTo>
                    <a:pt x="15581" y="7333"/>
                  </a:lnTo>
                  <a:lnTo>
                    <a:pt x="16021" y="6893"/>
                  </a:lnTo>
                  <a:lnTo>
                    <a:pt x="16021" y="6416"/>
                  </a:lnTo>
                  <a:lnTo>
                    <a:pt x="16498" y="5976"/>
                  </a:lnTo>
                  <a:lnTo>
                    <a:pt x="16021" y="5976"/>
                  </a:lnTo>
                  <a:lnTo>
                    <a:pt x="16021" y="5500"/>
                  </a:lnTo>
                  <a:lnTo>
                    <a:pt x="16021" y="5060"/>
                  </a:lnTo>
                  <a:lnTo>
                    <a:pt x="15581" y="4583"/>
                  </a:lnTo>
                  <a:lnTo>
                    <a:pt x="15581" y="3667"/>
                  </a:lnTo>
                  <a:lnTo>
                    <a:pt x="16021" y="2750"/>
                  </a:lnTo>
                  <a:lnTo>
                    <a:pt x="16021" y="2310"/>
                  </a:lnTo>
                  <a:lnTo>
                    <a:pt x="15581" y="1834"/>
                  </a:lnTo>
                  <a:lnTo>
                    <a:pt x="15105" y="1394"/>
                  </a:lnTo>
                  <a:lnTo>
                    <a:pt x="13272" y="1394"/>
                  </a:lnTo>
                  <a:lnTo>
                    <a:pt x="13748"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2" name="Google Shape;2532;p42"/>
            <p:cNvSpPr/>
            <p:nvPr/>
          </p:nvSpPr>
          <p:spPr>
            <a:xfrm>
              <a:off x="3941500" y="4224925"/>
              <a:ext cx="641575" cy="412450"/>
            </a:xfrm>
            <a:custGeom>
              <a:avLst/>
              <a:gdLst/>
              <a:ahLst/>
              <a:cxnLst/>
              <a:rect l="l" t="t" r="r" b="b"/>
              <a:pathLst>
                <a:path w="25663" h="16498" extrusionOk="0">
                  <a:moveTo>
                    <a:pt x="17854" y="0"/>
                  </a:moveTo>
                  <a:lnTo>
                    <a:pt x="16021" y="917"/>
                  </a:lnTo>
                  <a:lnTo>
                    <a:pt x="15581" y="917"/>
                  </a:lnTo>
                  <a:lnTo>
                    <a:pt x="15104" y="2310"/>
                  </a:lnTo>
                  <a:lnTo>
                    <a:pt x="13748" y="3226"/>
                  </a:lnTo>
                  <a:lnTo>
                    <a:pt x="12831" y="3666"/>
                  </a:lnTo>
                  <a:lnTo>
                    <a:pt x="12355" y="4143"/>
                  </a:lnTo>
                  <a:lnTo>
                    <a:pt x="11438" y="4583"/>
                  </a:lnTo>
                  <a:lnTo>
                    <a:pt x="10522" y="4143"/>
                  </a:lnTo>
                  <a:lnTo>
                    <a:pt x="7332" y="4143"/>
                  </a:lnTo>
                  <a:lnTo>
                    <a:pt x="6416" y="4583"/>
                  </a:lnTo>
                  <a:lnTo>
                    <a:pt x="5499" y="4143"/>
                  </a:lnTo>
                  <a:lnTo>
                    <a:pt x="2273" y="4143"/>
                  </a:lnTo>
                  <a:lnTo>
                    <a:pt x="2273" y="3666"/>
                  </a:lnTo>
                  <a:lnTo>
                    <a:pt x="2273" y="3226"/>
                  </a:lnTo>
                  <a:lnTo>
                    <a:pt x="2273" y="2750"/>
                  </a:lnTo>
                  <a:lnTo>
                    <a:pt x="1833" y="2310"/>
                  </a:lnTo>
                  <a:lnTo>
                    <a:pt x="917" y="2750"/>
                  </a:lnTo>
                  <a:lnTo>
                    <a:pt x="440" y="3666"/>
                  </a:lnTo>
                  <a:lnTo>
                    <a:pt x="0" y="3666"/>
                  </a:lnTo>
                  <a:lnTo>
                    <a:pt x="440" y="4583"/>
                  </a:lnTo>
                  <a:lnTo>
                    <a:pt x="917" y="5499"/>
                  </a:lnTo>
                  <a:lnTo>
                    <a:pt x="1357" y="5976"/>
                  </a:lnTo>
                  <a:lnTo>
                    <a:pt x="1357" y="6416"/>
                  </a:lnTo>
                  <a:lnTo>
                    <a:pt x="2273" y="6416"/>
                  </a:lnTo>
                  <a:lnTo>
                    <a:pt x="2750" y="6892"/>
                  </a:lnTo>
                  <a:lnTo>
                    <a:pt x="2273" y="7332"/>
                  </a:lnTo>
                  <a:lnTo>
                    <a:pt x="2273" y="7809"/>
                  </a:lnTo>
                  <a:lnTo>
                    <a:pt x="1357" y="8249"/>
                  </a:lnTo>
                  <a:lnTo>
                    <a:pt x="1357" y="8725"/>
                  </a:lnTo>
                  <a:lnTo>
                    <a:pt x="1357" y="9642"/>
                  </a:lnTo>
                  <a:lnTo>
                    <a:pt x="1357" y="10082"/>
                  </a:lnTo>
                  <a:lnTo>
                    <a:pt x="917" y="10082"/>
                  </a:lnTo>
                  <a:lnTo>
                    <a:pt x="917" y="10998"/>
                  </a:lnTo>
                  <a:lnTo>
                    <a:pt x="917" y="11475"/>
                  </a:lnTo>
                  <a:lnTo>
                    <a:pt x="1357" y="12391"/>
                  </a:lnTo>
                  <a:lnTo>
                    <a:pt x="2273" y="12831"/>
                  </a:lnTo>
                  <a:lnTo>
                    <a:pt x="2750" y="13308"/>
                  </a:lnTo>
                  <a:lnTo>
                    <a:pt x="3190" y="13748"/>
                  </a:lnTo>
                  <a:lnTo>
                    <a:pt x="3666" y="14224"/>
                  </a:lnTo>
                  <a:lnTo>
                    <a:pt x="4106" y="14664"/>
                  </a:lnTo>
                  <a:lnTo>
                    <a:pt x="4583" y="15141"/>
                  </a:lnTo>
                  <a:lnTo>
                    <a:pt x="4583" y="15581"/>
                  </a:lnTo>
                  <a:lnTo>
                    <a:pt x="4106" y="16057"/>
                  </a:lnTo>
                  <a:lnTo>
                    <a:pt x="5023" y="16497"/>
                  </a:lnTo>
                  <a:lnTo>
                    <a:pt x="6856" y="16497"/>
                  </a:lnTo>
                  <a:lnTo>
                    <a:pt x="7772" y="16057"/>
                  </a:lnTo>
                  <a:lnTo>
                    <a:pt x="8249" y="16497"/>
                  </a:lnTo>
                  <a:lnTo>
                    <a:pt x="9165" y="16057"/>
                  </a:lnTo>
                  <a:lnTo>
                    <a:pt x="8689" y="15581"/>
                  </a:lnTo>
                  <a:lnTo>
                    <a:pt x="9165" y="15581"/>
                  </a:lnTo>
                  <a:lnTo>
                    <a:pt x="10082" y="15141"/>
                  </a:lnTo>
                  <a:lnTo>
                    <a:pt x="10998" y="15141"/>
                  </a:lnTo>
                  <a:lnTo>
                    <a:pt x="11438" y="14664"/>
                  </a:lnTo>
                  <a:lnTo>
                    <a:pt x="11915" y="15581"/>
                  </a:lnTo>
                  <a:lnTo>
                    <a:pt x="13271" y="15581"/>
                  </a:lnTo>
                  <a:lnTo>
                    <a:pt x="13748" y="15141"/>
                  </a:lnTo>
                  <a:lnTo>
                    <a:pt x="15104" y="15141"/>
                  </a:lnTo>
                  <a:lnTo>
                    <a:pt x="15581" y="14664"/>
                  </a:lnTo>
                  <a:lnTo>
                    <a:pt x="17414" y="14664"/>
                  </a:lnTo>
                  <a:lnTo>
                    <a:pt x="17414" y="14224"/>
                  </a:lnTo>
                  <a:lnTo>
                    <a:pt x="16937" y="13748"/>
                  </a:lnTo>
                  <a:lnTo>
                    <a:pt x="16937" y="13308"/>
                  </a:lnTo>
                  <a:lnTo>
                    <a:pt x="17854" y="12831"/>
                  </a:lnTo>
                  <a:lnTo>
                    <a:pt x="18330" y="12831"/>
                  </a:lnTo>
                  <a:lnTo>
                    <a:pt x="18330" y="12391"/>
                  </a:lnTo>
                  <a:lnTo>
                    <a:pt x="18770" y="11915"/>
                  </a:lnTo>
                  <a:lnTo>
                    <a:pt x="18770" y="11475"/>
                  </a:lnTo>
                  <a:lnTo>
                    <a:pt x="19687" y="11475"/>
                  </a:lnTo>
                  <a:lnTo>
                    <a:pt x="20163" y="10998"/>
                  </a:lnTo>
                  <a:lnTo>
                    <a:pt x="21996" y="10998"/>
                  </a:lnTo>
                  <a:lnTo>
                    <a:pt x="21996" y="11475"/>
                  </a:lnTo>
                  <a:lnTo>
                    <a:pt x="23353" y="11475"/>
                  </a:lnTo>
                  <a:lnTo>
                    <a:pt x="24746" y="10998"/>
                  </a:lnTo>
                  <a:lnTo>
                    <a:pt x="24746" y="10558"/>
                  </a:lnTo>
                  <a:lnTo>
                    <a:pt x="24269" y="9642"/>
                  </a:lnTo>
                  <a:lnTo>
                    <a:pt x="23829" y="9642"/>
                  </a:lnTo>
                  <a:lnTo>
                    <a:pt x="23353" y="9165"/>
                  </a:lnTo>
                  <a:lnTo>
                    <a:pt x="23353" y="8725"/>
                  </a:lnTo>
                  <a:lnTo>
                    <a:pt x="22436" y="8725"/>
                  </a:lnTo>
                  <a:lnTo>
                    <a:pt x="21996" y="9642"/>
                  </a:lnTo>
                  <a:lnTo>
                    <a:pt x="21996" y="8249"/>
                  </a:lnTo>
                  <a:lnTo>
                    <a:pt x="21996" y="7809"/>
                  </a:lnTo>
                  <a:lnTo>
                    <a:pt x="22436" y="7332"/>
                  </a:lnTo>
                  <a:lnTo>
                    <a:pt x="22913" y="7332"/>
                  </a:lnTo>
                  <a:lnTo>
                    <a:pt x="22913" y="6892"/>
                  </a:lnTo>
                  <a:lnTo>
                    <a:pt x="23353" y="6416"/>
                  </a:lnTo>
                  <a:lnTo>
                    <a:pt x="22913" y="5976"/>
                  </a:lnTo>
                  <a:lnTo>
                    <a:pt x="22436" y="5059"/>
                  </a:lnTo>
                  <a:lnTo>
                    <a:pt x="23353" y="5059"/>
                  </a:lnTo>
                  <a:lnTo>
                    <a:pt x="22913" y="4143"/>
                  </a:lnTo>
                  <a:lnTo>
                    <a:pt x="22913" y="2750"/>
                  </a:lnTo>
                  <a:lnTo>
                    <a:pt x="25186" y="2750"/>
                  </a:lnTo>
                  <a:lnTo>
                    <a:pt x="25662" y="2310"/>
                  </a:lnTo>
                  <a:lnTo>
                    <a:pt x="25186" y="1393"/>
                  </a:lnTo>
                  <a:lnTo>
                    <a:pt x="22913" y="477"/>
                  </a:lnTo>
                  <a:lnTo>
                    <a:pt x="21520" y="477"/>
                  </a:lnTo>
                  <a:lnTo>
                    <a:pt x="20603" y="917"/>
                  </a:lnTo>
                  <a:lnTo>
                    <a:pt x="20163" y="477"/>
                  </a:lnTo>
                  <a:lnTo>
                    <a:pt x="18770" y="477"/>
                  </a:lnTo>
                  <a:lnTo>
                    <a:pt x="17854"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3" name="Google Shape;2533;p42"/>
            <p:cNvSpPr/>
            <p:nvPr/>
          </p:nvSpPr>
          <p:spPr>
            <a:xfrm>
              <a:off x="4067050" y="4637350"/>
              <a:ext cx="25" cy="25"/>
            </a:xfrm>
            <a:custGeom>
              <a:avLst/>
              <a:gdLst/>
              <a:ahLst/>
              <a:cxnLst/>
              <a:rect l="l" t="t" r="r" b="b"/>
              <a:pathLst>
                <a:path w="1" h="1" extrusionOk="0">
                  <a:moveTo>
                    <a:pt x="1" y="0"/>
                  </a:moveTo>
                  <a:lnTo>
                    <a:pt x="1"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4" name="Google Shape;2534;p42"/>
            <p:cNvSpPr/>
            <p:nvPr/>
          </p:nvSpPr>
          <p:spPr>
            <a:xfrm>
              <a:off x="3758200" y="3675000"/>
              <a:ext cx="881700" cy="664500"/>
            </a:xfrm>
            <a:custGeom>
              <a:avLst/>
              <a:gdLst/>
              <a:ahLst/>
              <a:cxnLst/>
              <a:rect l="l" t="t" r="r" b="b"/>
              <a:pathLst>
                <a:path w="35268" h="26580" extrusionOk="0">
                  <a:moveTo>
                    <a:pt x="19687" y="1"/>
                  </a:moveTo>
                  <a:lnTo>
                    <a:pt x="18330" y="478"/>
                  </a:lnTo>
                  <a:lnTo>
                    <a:pt x="18330" y="917"/>
                  </a:lnTo>
                  <a:lnTo>
                    <a:pt x="18330" y="1394"/>
                  </a:lnTo>
                  <a:lnTo>
                    <a:pt x="16021" y="1394"/>
                  </a:lnTo>
                  <a:lnTo>
                    <a:pt x="15104" y="2311"/>
                  </a:lnTo>
                  <a:lnTo>
                    <a:pt x="14664" y="2750"/>
                  </a:lnTo>
                  <a:lnTo>
                    <a:pt x="13271" y="2311"/>
                  </a:lnTo>
                  <a:lnTo>
                    <a:pt x="12831" y="2311"/>
                  </a:lnTo>
                  <a:lnTo>
                    <a:pt x="11915" y="2750"/>
                  </a:lnTo>
                  <a:lnTo>
                    <a:pt x="11438" y="3227"/>
                  </a:lnTo>
                  <a:lnTo>
                    <a:pt x="10522" y="3227"/>
                  </a:lnTo>
                  <a:lnTo>
                    <a:pt x="9605" y="2750"/>
                  </a:lnTo>
                  <a:lnTo>
                    <a:pt x="9165" y="2750"/>
                  </a:lnTo>
                  <a:lnTo>
                    <a:pt x="8249" y="2311"/>
                  </a:lnTo>
                  <a:lnTo>
                    <a:pt x="6856" y="2750"/>
                  </a:lnTo>
                  <a:lnTo>
                    <a:pt x="5939" y="2750"/>
                  </a:lnTo>
                  <a:lnTo>
                    <a:pt x="6856" y="4144"/>
                  </a:lnTo>
                  <a:lnTo>
                    <a:pt x="6856" y="4583"/>
                  </a:lnTo>
                  <a:lnTo>
                    <a:pt x="6416" y="5060"/>
                  </a:lnTo>
                  <a:lnTo>
                    <a:pt x="5939" y="5500"/>
                  </a:lnTo>
                  <a:lnTo>
                    <a:pt x="5499" y="5977"/>
                  </a:lnTo>
                  <a:lnTo>
                    <a:pt x="5023" y="5977"/>
                  </a:lnTo>
                  <a:lnTo>
                    <a:pt x="4583" y="6416"/>
                  </a:lnTo>
                  <a:lnTo>
                    <a:pt x="4106" y="6893"/>
                  </a:lnTo>
                  <a:lnTo>
                    <a:pt x="4106" y="8250"/>
                  </a:lnTo>
                  <a:lnTo>
                    <a:pt x="3666" y="8726"/>
                  </a:lnTo>
                  <a:lnTo>
                    <a:pt x="3666" y="10083"/>
                  </a:lnTo>
                  <a:lnTo>
                    <a:pt x="3190" y="10559"/>
                  </a:lnTo>
                  <a:lnTo>
                    <a:pt x="2750" y="10999"/>
                  </a:lnTo>
                  <a:lnTo>
                    <a:pt x="2273" y="10999"/>
                  </a:lnTo>
                  <a:lnTo>
                    <a:pt x="2273" y="11476"/>
                  </a:lnTo>
                  <a:lnTo>
                    <a:pt x="1833" y="12392"/>
                  </a:lnTo>
                  <a:lnTo>
                    <a:pt x="1357" y="12832"/>
                  </a:lnTo>
                  <a:lnTo>
                    <a:pt x="917" y="13309"/>
                  </a:lnTo>
                  <a:lnTo>
                    <a:pt x="440" y="13749"/>
                  </a:lnTo>
                  <a:lnTo>
                    <a:pt x="0" y="14665"/>
                  </a:lnTo>
                  <a:lnTo>
                    <a:pt x="0" y="15582"/>
                  </a:lnTo>
                  <a:lnTo>
                    <a:pt x="917" y="15582"/>
                  </a:lnTo>
                  <a:lnTo>
                    <a:pt x="917" y="16058"/>
                  </a:lnTo>
                  <a:lnTo>
                    <a:pt x="917" y="16975"/>
                  </a:lnTo>
                  <a:lnTo>
                    <a:pt x="917" y="17415"/>
                  </a:lnTo>
                  <a:lnTo>
                    <a:pt x="1357" y="17891"/>
                  </a:lnTo>
                  <a:lnTo>
                    <a:pt x="1357" y="19248"/>
                  </a:lnTo>
                  <a:lnTo>
                    <a:pt x="1833" y="19248"/>
                  </a:lnTo>
                  <a:lnTo>
                    <a:pt x="2273" y="18808"/>
                  </a:lnTo>
                  <a:lnTo>
                    <a:pt x="2750" y="18808"/>
                  </a:lnTo>
                  <a:lnTo>
                    <a:pt x="3190" y="19248"/>
                  </a:lnTo>
                  <a:lnTo>
                    <a:pt x="3666" y="19724"/>
                  </a:lnTo>
                  <a:lnTo>
                    <a:pt x="3666" y="20164"/>
                  </a:lnTo>
                  <a:lnTo>
                    <a:pt x="3190" y="21081"/>
                  </a:lnTo>
                  <a:lnTo>
                    <a:pt x="3190" y="21557"/>
                  </a:lnTo>
                  <a:lnTo>
                    <a:pt x="3190" y="21997"/>
                  </a:lnTo>
                  <a:lnTo>
                    <a:pt x="4583" y="21997"/>
                  </a:lnTo>
                  <a:lnTo>
                    <a:pt x="4583" y="21557"/>
                  </a:lnTo>
                  <a:lnTo>
                    <a:pt x="5023" y="21557"/>
                  </a:lnTo>
                  <a:lnTo>
                    <a:pt x="5499" y="21997"/>
                  </a:lnTo>
                  <a:lnTo>
                    <a:pt x="6856" y="22474"/>
                  </a:lnTo>
                  <a:lnTo>
                    <a:pt x="6856" y="21997"/>
                  </a:lnTo>
                  <a:lnTo>
                    <a:pt x="8249" y="21557"/>
                  </a:lnTo>
                  <a:lnTo>
                    <a:pt x="8689" y="21997"/>
                  </a:lnTo>
                  <a:lnTo>
                    <a:pt x="8249" y="22474"/>
                  </a:lnTo>
                  <a:lnTo>
                    <a:pt x="8249" y="22914"/>
                  </a:lnTo>
                  <a:lnTo>
                    <a:pt x="8689" y="22914"/>
                  </a:lnTo>
                  <a:lnTo>
                    <a:pt x="9165" y="23830"/>
                  </a:lnTo>
                  <a:lnTo>
                    <a:pt x="9165" y="24307"/>
                  </a:lnTo>
                  <a:lnTo>
                    <a:pt x="9605" y="24747"/>
                  </a:lnTo>
                  <a:lnTo>
                    <a:pt x="9605" y="25223"/>
                  </a:lnTo>
                  <a:lnTo>
                    <a:pt x="9605" y="25663"/>
                  </a:lnTo>
                  <a:lnTo>
                    <a:pt x="9605" y="26140"/>
                  </a:lnTo>
                  <a:lnTo>
                    <a:pt x="12831" y="26140"/>
                  </a:lnTo>
                  <a:lnTo>
                    <a:pt x="13748" y="26580"/>
                  </a:lnTo>
                  <a:lnTo>
                    <a:pt x="14664" y="26140"/>
                  </a:lnTo>
                  <a:lnTo>
                    <a:pt x="17854" y="26140"/>
                  </a:lnTo>
                  <a:lnTo>
                    <a:pt x="18770" y="26580"/>
                  </a:lnTo>
                  <a:lnTo>
                    <a:pt x="19687" y="26140"/>
                  </a:lnTo>
                  <a:lnTo>
                    <a:pt x="20163" y="25663"/>
                  </a:lnTo>
                  <a:lnTo>
                    <a:pt x="21080" y="25223"/>
                  </a:lnTo>
                  <a:lnTo>
                    <a:pt x="22436" y="24307"/>
                  </a:lnTo>
                  <a:lnTo>
                    <a:pt x="22913" y="22914"/>
                  </a:lnTo>
                  <a:lnTo>
                    <a:pt x="23353" y="22914"/>
                  </a:lnTo>
                  <a:lnTo>
                    <a:pt x="25186" y="21997"/>
                  </a:lnTo>
                  <a:lnTo>
                    <a:pt x="26102" y="22474"/>
                  </a:lnTo>
                  <a:lnTo>
                    <a:pt x="27495" y="22474"/>
                  </a:lnTo>
                  <a:lnTo>
                    <a:pt x="27935" y="22914"/>
                  </a:lnTo>
                  <a:lnTo>
                    <a:pt x="28852" y="22474"/>
                  </a:lnTo>
                  <a:lnTo>
                    <a:pt x="30245" y="22474"/>
                  </a:lnTo>
                  <a:lnTo>
                    <a:pt x="32518" y="23390"/>
                  </a:lnTo>
                  <a:lnTo>
                    <a:pt x="32518" y="22914"/>
                  </a:lnTo>
                  <a:lnTo>
                    <a:pt x="32518" y="21997"/>
                  </a:lnTo>
                  <a:lnTo>
                    <a:pt x="32078" y="21081"/>
                  </a:lnTo>
                  <a:lnTo>
                    <a:pt x="32078" y="20164"/>
                  </a:lnTo>
                  <a:lnTo>
                    <a:pt x="32078" y="19724"/>
                  </a:lnTo>
                  <a:lnTo>
                    <a:pt x="32518" y="19248"/>
                  </a:lnTo>
                  <a:lnTo>
                    <a:pt x="32994" y="18808"/>
                  </a:lnTo>
                  <a:lnTo>
                    <a:pt x="32078" y="18808"/>
                  </a:lnTo>
                  <a:lnTo>
                    <a:pt x="32078" y="18331"/>
                  </a:lnTo>
                  <a:lnTo>
                    <a:pt x="32518" y="17415"/>
                  </a:lnTo>
                  <a:lnTo>
                    <a:pt x="32518" y="16975"/>
                  </a:lnTo>
                  <a:lnTo>
                    <a:pt x="32994" y="16498"/>
                  </a:lnTo>
                  <a:lnTo>
                    <a:pt x="33434" y="16975"/>
                  </a:lnTo>
                  <a:lnTo>
                    <a:pt x="33434" y="17891"/>
                  </a:lnTo>
                  <a:lnTo>
                    <a:pt x="33911" y="17891"/>
                  </a:lnTo>
                  <a:lnTo>
                    <a:pt x="34351" y="17415"/>
                  </a:lnTo>
                  <a:lnTo>
                    <a:pt x="34351" y="16498"/>
                  </a:lnTo>
                  <a:lnTo>
                    <a:pt x="34827" y="16498"/>
                  </a:lnTo>
                  <a:lnTo>
                    <a:pt x="35267" y="15582"/>
                  </a:lnTo>
                  <a:lnTo>
                    <a:pt x="35267" y="13749"/>
                  </a:lnTo>
                  <a:lnTo>
                    <a:pt x="34827" y="14665"/>
                  </a:lnTo>
                  <a:lnTo>
                    <a:pt x="34351" y="13749"/>
                  </a:lnTo>
                  <a:lnTo>
                    <a:pt x="33911" y="13749"/>
                  </a:lnTo>
                  <a:lnTo>
                    <a:pt x="33911" y="13309"/>
                  </a:lnTo>
                  <a:lnTo>
                    <a:pt x="32518" y="13309"/>
                  </a:lnTo>
                  <a:lnTo>
                    <a:pt x="32078" y="13749"/>
                  </a:lnTo>
                  <a:lnTo>
                    <a:pt x="31601" y="14225"/>
                  </a:lnTo>
                  <a:lnTo>
                    <a:pt x="31161" y="13749"/>
                  </a:lnTo>
                  <a:lnTo>
                    <a:pt x="29768" y="13749"/>
                  </a:lnTo>
                  <a:lnTo>
                    <a:pt x="29328" y="13309"/>
                  </a:lnTo>
                  <a:lnTo>
                    <a:pt x="29328" y="12392"/>
                  </a:lnTo>
                  <a:lnTo>
                    <a:pt x="28852" y="10999"/>
                  </a:lnTo>
                  <a:lnTo>
                    <a:pt x="28852" y="10559"/>
                  </a:lnTo>
                  <a:lnTo>
                    <a:pt x="28412" y="10083"/>
                  </a:lnTo>
                  <a:lnTo>
                    <a:pt x="28412" y="9643"/>
                  </a:lnTo>
                  <a:lnTo>
                    <a:pt x="28412" y="9166"/>
                  </a:lnTo>
                  <a:lnTo>
                    <a:pt x="28852" y="9166"/>
                  </a:lnTo>
                  <a:lnTo>
                    <a:pt x="28852" y="8250"/>
                  </a:lnTo>
                  <a:lnTo>
                    <a:pt x="28852" y="7810"/>
                  </a:lnTo>
                  <a:lnTo>
                    <a:pt x="28412" y="6893"/>
                  </a:lnTo>
                  <a:lnTo>
                    <a:pt x="28412" y="6416"/>
                  </a:lnTo>
                  <a:lnTo>
                    <a:pt x="27019" y="5977"/>
                  </a:lnTo>
                  <a:lnTo>
                    <a:pt x="26579" y="5500"/>
                  </a:lnTo>
                  <a:lnTo>
                    <a:pt x="26102" y="5060"/>
                  </a:lnTo>
                  <a:lnTo>
                    <a:pt x="26102" y="4144"/>
                  </a:lnTo>
                  <a:lnTo>
                    <a:pt x="25186" y="3667"/>
                  </a:lnTo>
                  <a:lnTo>
                    <a:pt x="23829" y="3227"/>
                  </a:lnTo>
                  <a:lnTo>
                    <a:pt x="23829" y="1834"/>
                  </a:lnTo>
                  <a:lnTo>
                    <a:pt x="22436" y="917"/>
                  </a:lnTo>
                  <a:lnTo>
                    <a:pt x="21996" y="478"/>
                  </a:lnTo>
                  <a:lnTo>
                    <a:pt x="21520" y="478"/>
                  </a:lnTo>
                  <a:lnTo>
                    <a:pt x="20603"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5" name="Google Shape;2535;p42"/>
            <p:cNvSpPr/>
            <p:nvPr/>
          </p:nvSpPr>
          <p:spPr>
            <a:xfrm>
              <a:off x="4387825" y="4499875"/>
              <a:ext cx="286900" cy="252050"/>
            </a:xfrm>
            <a:custGeom>
              <a:avLst/>
              <a:gdLst/>
              <a:ahLst/>
              <a:cxnLst/>
              <a:rect l="l" t="t" r="r" b="b"/>
              <a:pathLst>
                <a:path w="11476" h="10082" extrusionOk="0">
                  <a:moveTo>
                    <a:pt x="2310" y="0"/>
                  </a:moveTo>
                  <a:lnTo>
                    <a:pt x="1834" y="477"/>
                  </a:lnTo>
                  <a:lnTo>
                    <a:pt x="917" y="477"/>
                  </a:lnTo>
                  <a:lnTo>
                    <a:pt x="917" y="917"/>
                  </a:lnTo>
                  <a:lnTo>
                    <a:pt x="477" y="1393"/>
                  </a:lnTo>
                  <a:lnTo>
                    <a:pt x="477" y="1833"/>
                  </a:lnTo>
                  <a:lnTo>
                    <a:pt x="917" y="1833"/>
                  </a:lnTo>
                  <a:lnTo>
                    <a:pt x="1394" y="2310"/>
                  </a:lnTo>
                  <a:lnTo>
                    <a:pt x="1834" y="2310"/>
                  </a:lnTo>
                  <a:lnTo>
                    <a:pt x="1834" y="2750"/>
                  </a:lnTo>
                  <a:lnTo>
                    <a:pt x="1834" y="3226"/>
                  </a:lnTo>
                  <a:lnTo>
                    <a:pt x="1834" y="3666"/>
                  </a:lnTo>
                  <a:lnTo>
                    <a:pt x="1394" y="4143"/>
                  </a:lnTo>
                  <a:lnTo>
                    <a:pt x="1394" y="4583"/>
                  </a:lnTo>
                  <a:lnTo>
                    <a:pt x="917" y="4583"/>
                  </a:lnTo>
                  <a:lnTo>
                    <a:pt x="917" y="5059"/>
                  </a:lnTo>
                  <a:lnTo>
                    <a:pt x="917" y="5976"/>
                  </a:lnTo>
                  <a:lnTo>
                    <a:pt x="917" y="6416"/>
                  </a:lnTo>
                  <a:lnTo>
                    <a:pt x="477" y="6416"/>
                  </a:lnTo>
                  <a:lnTo>
                    <a:pt x="477" y="6892"/>
                  </a:lnTo>
                  <a:lnTo>
                    <a:pt x="1" y="7332"/>
                  </a:lnTo>
                  <a:lnTo>
                    <a:pt x="477" y="7809"/>
                  </a:lnTo>
                  <a:lnTo>
                    <a:pt x="1834" y="7809"/>
                  </a:lnTo>
                  <a:lnTo>
                    <a:pt x="2310" y="7332"/>
                  </a:lnTo>
                  <a:lnTo>
                    <a:pt x="2310" y="7809"/>
                  </a:lnTo>
                  <a:lnTo>
                    <a:pt x="2310" y="8249"/>
                  </a:lnTo>
                  <a:lnTo>
                    <a:pt x="1834" y="8249"/>
                  </a:lnTo>
                  <a:lnTo>
                    <a:pt x="917" y="9642"/>
                  </a:lnTo>
                  <a:lnTo>
                    <a:pt x="1834" y="10082"/>
                  </a:lnTo>
                  <a:lnTo>
                    <a:pt x="2310" y="9165"/>
                  </a:lnTo>
                  <a:lnTo>
                    <a:pt x="3667" y="8725"/>
                  </a:lnTo>
                  <a:lnTo>
                    <a:pt x="4143" y="8249"/>
                  </a:lnTo>
                  <a:lnTo>
                    <a:pt x="5060" y="7809"/>
                  </a:lnTo>
                  <a:lnTo>
                    <a:pt x="5060" y="7332"/>
                  </a:lnTo>
                  <a:lnTo>
                    <a:pt x="5500" y="6892"/>
                  </a:lnTo>
                  <a:lnTo>
                    <a:pt x="6416" y="5976"/>
                  </a:lnTo>
                  <a:lnTo>
                    <a:pt x="6893" y="5499"/>
                  </a:lnTo>
                  <a:lnTo>
                    <a:pt x="7333" y="5059"/>
                  </a:lnTo>
                  <a:lnTo>
                    <a:pt x="8249" y="4583"/>
                  </a:lnTo>
                  <a:lnTo>
                    <a:pt x="9642" y="4583"/>
                  </a:lnTo>
                  <a:lnTo>
                    <a:pt x="10559" y="4143"/>
                  </a:lnTo>
                  <a:lnTo>
                    <a:pt x="10999" y="4143"/>
                  </a:lnTo>
                  <a:lnTo>
                    <a:pt x="11475" y="3666"/>
                  </a:lnTo>
                  <a:lnTo>
                    <a:pt x="11475" y="2750"/>
                  </a:lnTo>
                  <a:lnTo>
                    <a:pt x="10999" y="2750"/>
                  </a:lnTo>
                  <a:lnTo>
                    <a:pt x="10082" y="2310"/>
                  </a:lnTo>
                  <a:lnTo>
                    <a:pt x="9642" y="2310"/>
                  </a:lnTo>
                  <a:lnTo>
                    <a:pt x="8249" y="1393"/>
                  </a:lnTo>
                  <a:lnTo>
                    <a:pt x="7333" y="1393"/>
                  </a:lnTo>
                  <a:lnTo>
                    <a:pt x="7333" y="917"/>
                  </a:lnTo>
                  <a:lnTo>
                    <a:pt x="7333" y="477"/>
                  </a:lnTo>
                  <a:lnTo>
                    <a:pt x="6893" y="0"/>
                  </a:lnTo>
                  <a:lnTo>
                    <a:pt x="5500" y="477"/>
                  </a:lnTo>
                  <a:lnTo>
                    <a:pt x="4143" y="477"/>
                  </a:lnTo>
                  <a:lnTo>
                    <a:pt x="4143"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6" name="Google Shape;2536;p42"/>
            <p:cNvSpPr/>
            <p:nvPr/>
          </p:nvSpPr>
          <p:spPr>
            <a:xfrm>
              <a:off x="4067050" y="4637350"/>
              <a:ext cx="25" cy="25"/>
            </a:xfrm>
            <a:custGeom>
              <a:avLst/>
              <a:gdLst/>
              <a:ahLst/>
              <a:cxnLst/>
              <a:rect l="l" t="t" r="r" b="b"/>
              <a:pathLst>
                <a:path w="1" h="1" extrusionOk="0">
                  <a:moveTo>
                    <a:pt x="1" y="0"/>
                  </a:move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7" name="Google Shape;2537;p42"/>
            <p:cNvSpPr/>
            <p:nvPr/>
          </p:nvSpPr>
          <p:spPr>
            <a:xfrm>
              <a:off x="3769200" y="4545700"/>
              <a:ext cx="664475" cy="745125"/>
            </a:xfrm>
            <a:custGeom>
              <a:avLst/>
              <a:gdLst/>
              <a:ahLst/>
              <a:cxnLst/>
              <a:rect l="l" t="t" r="r" b="b"/>
              <a:pathLst>
                <a:path w="26579" h="29805" extrusionOk="0">
                  <a:moveTo>
                    <a:pt x="24746" y="0"/>
                  </a:moveTo>
                  <a:lnTo>
                    <a:pt x="23829" y="477"/>
                  </a:lnTo>
                  <a:lnTo>
                    <a:pt x="23829" y="917"/>
                  </a:lnTo>
                  <a:lnTo>
                    <a:pt x="24306" y="1393"/>
                  </a:lnTo>
                  <a:lnTo>
                    <a:pt x="24306" y="1833"/>
                  </a:lnTo>
                  <a:lnTo>
                    <a:pt x="22473" y="1833"/>
                  </a:lnTo>
                  <a:lnTo>
                    <a:pt x="21996" y="2310"/>
                  </a:lnTo>
                  <a:lnTo>
                    <a:pt x="20640" y="2310"/>
                  </a:lnTo>
                  <a:lnTo>
                    <a:pt x="20163" y="2750"/>
                  </a:lnTo>
                  <a:lnTo>
                    <a:pt x="18807" y="2750"/>
                  </a:lnTo>
                  <a:lnTo>
                    <a:pt x="18330" y="1833"/>
                  </a:lnTo>
                  <a:lnTo>
                    <a:pt x="17890" y="2310"/>
                  </a:lnTo>
                  <a:lnTo>
                    <a:pt x="16974" y="2310"/>
                  </a:lnTo>
                  <a:lnTo>
                    <a:pt x="16057" y="2750"/>
                  </a:lnTo>
                  <a:lnTo>
                    <a:pt x="15581" y="2750"/>
                  </a:lnTo>
                  <a:lnTo>
                    <a:pt x="16057" y="3226"/>
                  </a:lnTo>
                  <a:lnTo>
                    <a:pt x="15141" y="3666"/>
                  </a:lnTo>
                  <a:lnTo>
                    <a:pt x="14664" y="3226"/>
                  </a:lnTo>
                  <a:lnTo>
                    <a:pt x="13748" y="3666"/>
                  </a:lnTo>
                  <a:lnTo>
                    <a:pt x="11915" y="3666"/>
                  </a:lnTo>
                  <a:lnTo>
                    <a:pt x="10998" y="4143"/>
                  </a:lnTo>
                  <a:lnTo>
                    <a:pt x="10558" y="4583"/>
                  </a:lnTo>
                  <a:lnTo>
                    <a:pt x="10082" y="5499"/>
                  </a:lnTo>
                  <a:lnTo>
                    <a:pt x="8725" y="5499"/>
                  </a:lnTo>
                  <a:lnTo>
                    <a:pt x="8249" y="5059"/>
                  </a:lnTo>
                  <a:lnTo>
                    <a:pt x="7809" y="5499"/>
                  </a:lnTo>
                  <a:lnTo>
                    <a:pt x="7809" y="5976"/>
                  </a:lnTo>
                  <a:lnTo>
                    <a:pt x="6416" y="5976"/>
                  </a:lnTo>
                  <a:lnTo>
                    <a:pt x="5499" y="6416"/>
                  </a:lnTo>
                  <a:lnTo>
                    <a:pt x="5059" y="6416"/>
                  </a:lnTo>
                  <a:lnTo>
                    <a:pt x="4143" y="6892"/>
                  </a:lnTo>
                  <a:lnTo>
                    <a:pt x="4143" y="6416"/>
                  </a:lnTo>
                  <a:lnTo>
                    <a:pt x="3666" y="6416"/>
                  </a:lnTo>
                  <a:lnTo>
                    <a:pt x="3666" y="6892"/>
                  </a:lnTo>
                  <a:lnTo>
                    <a:pt x="3226" y="6892"/>
                  </a:lnTo>
                  <a:lnTo>
                    <a:pt x="2750" y="7332"/>
                  </a:lnTo>
                  <a:lnTo>
                    <a:pt x="3226" y="7809"/>
                  </a:lnTo>
                  <a:lnTo>
                    <a:pt x="3666" y="8249"/>
                  </a:lnTo>
                  <a:lnTo>
                    <a:pt x="3666" y="8725"/>
                  </a:lnTo>
                  <a:lnTo>
                    <a:pt x="3666" y="9165"/>
                  </a:lnTo>
                  <a:lnTo>
                    <a:pt x="3226" y="9642"/>
                  </a:lnTo>
                  <a:lnTo>
                    <a:pt x="2750" y="10558"/>
                  </a:lnTo>
                  <a:lnTo>
                    <a:pt x="2310" y="10998"/>
                  </a:lnTo>
                  <a:lnTo>
                    <a:pt x="1833" y="10998"/>
                  </a:lnTo>
                  <a:lnTo>
                    <a:pt x="2750" y="11475"/>
                  </a:lnTo>
                  <a:lnTo>
                    <a:pt x="1833" y="12391"/>
                  </a:lnTo>
                  <a:lnTo>
                    <a:pt x="917" y="12391"/>
                  </a:lnTo>
                  <a:lnTo>
                    <a:pt x="477" y="12831"/>
                  </a:lnTo>
                  <a:lnTo>
                    <a:pt x="917" y="13308"/>
                  </a:lnTo>
                  <a:lnTo>
                    <a:pt x="917" y="13748"/>
                  </a:lnTo>
                  <a:lnTo>
                    <a:pt x="0" y="13748"/>
                  </a:lnTo>
                  <a:lnTo>
                    <a:pt x="917" y="14664"/>
                  </a:lnTo>
                  <a:lnTo>
                    <a:pt x="1393" y="15141"/>
                  </a:lnTo>
                  <a:lnTo>
                    <a:pt x="2310" y="15141"/>
                  </a:lnTo>
                  <a:lnTo>
                    <a:pt x="2310" y="15581"/>
                  </a:lnTo>
                  <a:lnTo>
                    <a:pt x="2310" y="16497"/>
                  </a:lnTo>
                  <a:lnTo>
                    <a:pt x="2750" y="16974"/>
                  </a:lnTo>
                  <a:lnTo>
                    <a:pt x="3226" y="16497"/>
                  </a:lnTo>
                  <a:lnTo>
                    <a:pt x="5059" y="16497"/>
                  </a:lnTo>
                  <a:lnTo>
                    <a:pt x="5059" y="16974"/>
                  </a:lnTo>
                  <a:lnTo>
                    <a:pt x="5059" y="17414"/>
                  </a:lnTo>
                  <a:lnTo>
                    <a:pt x="3226" y="17414"/>
                  </a:lnTo>
                  <a:lnTo>
                    <a:pt x="2750" y="17890"/>
                  </a:lnTo>
                  <a:lnTo>
                    <a:pt x="3226" y="18330"/>
                  </a:lnTo>
                  <a:lnTo>
                    <a:pt x="3666" y="18807"/>
                  </a:lnTo>
                  <a:lnTo>
                    <a:pt x="3666" y="19723"/>
                  </a:lnTo>
                  <a:lnTo>
                    <a:pt x="4143" y="19247"/>
                  </a:lnTo>
                  <a:lnTo>
                    <a:pt x="5059" y="19723"/>
                  </a:lnTo>
                  <a:lnTo>
                    <a:pt x="5499" y="19247"/>
                  </a:lnTo>
                  <a:lnTo>
                    <a:pt x="6416" y="19247"/>
                  </a:lnTo>
                  <a:lnTo>
                    <a:pt x="6416" y="19723"/>
                  </a:lnTo>
                  <a:lnTo>
                    <a:pt x="7332" y="19247"/>
                  </a:lnTo>
                  <a:lnTo>
                    <a:pt x="9642" y="19247"/>
                  </a:lnTo>
                  <a:lnTo>
                    <a:pt x="10082" y="19723"/>
                  </a:lnTo>
                  <a:lnTo>
                    <a:pt x="10558" y="19723"/>
                  </a:lnTo>
                  <a:lnTo>
                    <a:pt x="10558" y="19247"/>
                  </a:lnTo>
                  <a:lnTo>
                    <a:pt x="11475" y="19247"/>
                  </a:lnTo>
                  <a:lnTo>
                    <a:pt x="11915" y="19723"/>
                  </a:lnTo>
                  <a:lnTo>
                    <a:pt x="12391" y="20163"/>
                  </a:lnTo>
                  <a:lnTo>
                    <a:pt x="13308" y="20640"/>
                  </a:lnTo>
                  <a:lnTo>
                    <a:pt x="12831" y="21080"/>
                  </a:lnTo>
                  <a:lnTo>
                    <a:pt x="12391" y="21080"/>
                  </a:lnTo>
                  <a:lnTo>
                    <a:pt x="11915" y="21996"/>
                  </a:lnTo>
                  <a:lnTo>
                    <a:pt x="11475" y="21556"/>
                  </a:lnTo>
                  <a:lnTo>
                    <a:pt x="11475" y="20640"/>
                  </a:lnTo>
                  <a:lnTo>
                    <a:pt x="10998" y="20640"/>
                  </a:lnTo>
                  <a:lnTo>
                    <a:pt x="10082" y="21080"/>
                  </a:lnTo>
                  <a:lnTo>
                    <a:pt x="10082" y="20640"/>
                  </a:lnTo>
                  <a:lnTo>
                    <a:pt x="8249" y="20640"/>
                  </a:lnTo>
                  <a:lnTo>
                    <a:pt x="7809" y="21080"/>
                  </a:lnTo>
                  <a:lnTo>
                    <a:pt x="5499" y="21080"/>
                  </a:lnTo>
                  <a:lnTo>
                    <a:pt x="5059" y="21996"/>
                  </a:lnTo>
                  <a:lnTo>
                    <a:pt x="5059" y="22473"/>
                  </a:lnTo>
                  <a:lnTo>
                    <a:pt x="5976" y="23389"/>
                  </a:lnTo>
                  <a:lnTo>
                    <a:pt x="6416" y="23389"/>
                  </a:lnTo>
                  <a:lnTo>
                    <a:pt x="6892" y="23829"/>
                  </a:lnTo>
                  <a:lnTo>
                    <a:pt x="7332" y="24306"/>
                  </a:lnTo>
                  <a:lnTo>
                    <a:pt x="7332" y="24746"/>
                  </a:lnTo>
                  <a:lnTo>
                    <a:pt x="7332" y="25662"/>
                  </a:lnTo>
                  <a:lnTo>
                    <a:pt x="6892" y="26139"/>
                  </a:lnTo>
                  <a:lnTo>
                    <a:pt x="7332" y="26579"/>
                  </a:lnTo>
                  <a:lnTo>
                    <a:pt x="7332" y="27055"/>
                  </a:lnTo>
                  <a:lnTo>
                    <a:pt x="7332" y="27495"/>
                  </a:lnTo>
                  <a:lnTo>
                    <a:pt x="8249" y="28412"/>
                  </a:lnTo>
                  <a:lnTo>
                    <a:pt x="9165" y="28412"/>
                  </a:lnTo>
                  <a:lnTo>
                    <a:pt x="9642" y="27972"/>
                  </a:lnTo>
                  <a:lnTo>
                    <a:pt x="9165" y="27495"/>
                  </a:lnTo>
                  <a:lnTo>
                    <a:pt x="9165" y="27055"/>
                  </a:lnTo>
                  <a:lnTo>
                    <a:pt x="9642" y="26579"/>
                  </a:lnTo>
                  <a:lnTo>
                    <a:pt x="10082" y="27055"/>
                  </a:lnTo>
                  <a:lnTo>
                    <a:pt x="10082" y="27495"/>
                  </a:lnTo>
                  <a:lnTo>
                    <a:pt x="10082" y="27972"/>
                  </a:lnTo>
                  <a:lnTo>
                    <a:pt x="10082" y="28412"/>
                  </a:lnTo>
                  <a:lnTo>
                    <a:pt x="10558" y="28888"/>
                  </a:lnTo>
                  <a:lnTo>
                    <a:pt x="10998" y="28888"/>
                  </a:lnTo>
                  <a:lnTo>
                    <a:pt x="11475" y="29805"/>
                  </a:lnTo>
                  <a:lnTo>
                    <a:pt x="12391" y="29805"/>
                  </a:lnTo>
                  <a:lnTo>
                    <a:pt x="11915" y="28888"/>
                  </a:lnTo>
                  <a:lnTo>
                    <a:pt x="11915" y="28412"/>
                  </a:lnTo>
                  <a:lnTo>
                    <a:pt x="11915" y="27972"/>
                  </a:lnTo>
                  <a:lnTo>
                    <a:pt x="12391" y="27055"/>
                  </a:lnTo>
                  <a:lnTo>
                    <a:pt x="12391" y="28412"/>
                  </a:lnTo>
                  <a:lnTo>
                    <a:pt x="12831" y="27972"/>
                  </a:lnTo>
                  <a:lnTo>
                    <a:pt x="13308" y="29328"/>
                  </a:lnTo>
                  <a:lnTo>
                    <a:pt x="13748" y="28888"/>
                  </a:lnTo>
                  <a:lnTo>
                    <a:pt x="15581" y="28888"/>
                  </a:lnTo>
                  <a:lnTo>
                    <a:pt x="15581" y="28412"/>
                  </a:lnTo>
                  <a:lnTo>
                    <a:pt x="14664" y="27972"/>
                  </a:lnTo>
                  <a:lnTo>
                    <a:pt x="14664" y="27495"/>
                  </a:lnTo>
                  <a:lnTo>
                    <a:pt x="13748" y="27055"/>
                  </a:lnTo>
                  <a:lnTo>
                    <a:pt x="13748" y="26139"/>
                  </a:lnTo>
                  <a:lnTo>
                    <a:pt x="13308" y="26139"/>
                  </a:lnTo>
                  <a:lnTo>
                    <a:pt x="12831" y="25222"/>
                  </a:lnTo>
                  <a:lnTo>
                    <a:pt x="12391" y="24746"/>
                  </a:lnTo>
                  <a:lnTo>
                    <a:pt x="12391" y="23829"/>
                  </a:lnTo>
                  <a:lnTo>
                    <a:pt x="12831" y="23829"/>
                  </a:lnTo>
                  <a:lnTo>
                    <a:pt x="13308" y="24306"/>
                  </a:lnTo>
                  <a:lnTo>
                    <a:pt x="13308" y="24746"/>
                  </a:lnTo>
                  <a:lnTo>
                    <a:pt x="13748" y="25222"/>
                  </a:lnTo>
                  <a:lnTo>
                    <a:pt x="14224" y="25222"/>
                  </a:lnTo>
                  <a:lnTo>
                    <a:pt x="15141" y="24746"/>
                  </a:lnTo>
                  <a:lnTo>
                    <a:pt x="16057" y="23829"/>
                  </a:lnTo>
                  <a:lnTo>
                    <a:pt x="16057" y="22913"/>
                  </a:lnTo>
                  <a:lnTo>
                    <a:pt x="15141" y="23389"/>
                  </a:lnTo>
                  <a:lnTo>
                    <a:pt x="14664" y="23829"/>
                  </a:lnTo>
                  <a:lnTo>
                    <a:pt x="14224" y="22913"/>
                  </a:lnTo>
                  <a:lnTo>
                    <a:pt x="14224" y="22473"/>
                  </a:lnTo>
                  <a:lnTo>
                    <a:pt x="14664" y="21996"/>
                  </a:lnTo>
                  <a:lnTo>
                    <a:pt x="15581" y="21080"/>
                  </a:lnTo>
                  <a:lnTo>
                    <a:pt x="16057" y="21080"/>
                  </a:lnTo>
                  <a:lnTo>
                    <a:pt x="16497" y="21996"/>
                  </a:lnTo>
                  <a:lnTo>
                    <a:pt x="17414" y="22473"/>
                  </a:lnTo>
                  <a:lnTo>
                    <a:pt x="17414" y="21996"/>
                  </a:lnTo>
                  <a:lnTo>
                    <a:pt x="17414" y="21556"/>
                  </a:lnTo>
                  <a:lnTo>
                    <a:pt x="17414" y="20640"/>
                  </a:lnTo>
                  <a:lnTo>
                    <a:pt x="17414" y="19247"/>
                  </a:lnTo>
                  <a:lnTo>
                    <a:pt x="16057" y="19247"/>
                  </a:lnTo>
                  <a:lnTo>
                    <a:pt x="15141" y="18330"/>
                  </a:lnTo>
                  <a:lnTo>
                    <a:pt x="14664" y="18330"/>
                  </a:lnTo>
                  <a:lnTo>
                    <a:pt x="13748" y="17890"/>
                  </a:lnTo>
                  <a:lnTo>
                    <a:pt x="12831" y="17414"/>
                  </a:lnTo>
                  <a:lnTo>
                    <a:pt x="11915" y="17414"/>
                  </a:lnTo>
                  <a:lnTo>
                    <a:pt x="11475" y="16974"/>
                  </a:lnTo>
                  <a:lnTo>
                    <a:pt x="11475" y="16497"/>
                  </a:lnTo>
                  <a:lnTo>
                    <a:pt x="11915" y="16057"/>
                  </a:lnTo>
                  <a:lnTo>
                    <a:pt x="11915" y="15581"/>
                  </a:lnTo>
                  <a:lnTo>
                    <a:pt x="11475" y="15581"/>
                  </a:lnTo>
                  <a:lnTo>
                    <a:pt x="10998" y="14664"/>
                  </a:lnTo>
                  <a:lnTo>
                    <a:pt x="11475" y="13748"/>
                  </a:lnTo>
                  <a:lnTo>
                    <a:pt x="12831" y="13748"/>
                  </a:lnTo>
                  <a:lnTo>
                    <a:pt x="13748" y="14224"/>
                  </a:lnTo>
                  <a:lnTo>
                    <a:pt x="13748" y="14664"/>
                  </a:lnTo>
                  <a:lnTo>
                    <a:pt x="13748" y="15141"/>
                  </a:lnTo>
                  <a:lnTo>
                    <a:pt x="14224" y="15141"/>
                  </a:lnTo>
                  <a:lnTo>
                    <a:pt x="14664" y="14224"/>
                  </a:lnTo>
                  <a:lnTo>
                    <a:pt x="14224" y="14224"/>
                  </a:lnTo>
                  <a:lnTo>
                    <a:pt x="12391" y="12831"/>
                  </a:lnTo>
                  <a:lnTo>
                    <a:pt x="11915" y="11915"/>
                  </a:lnTo>
                  <a:lnTo>
                    <a:pt x="10998" y="11475"/>
                  </a:lnTo>
                  <a:lnTo>
                    <a:pt x="10558" y="10998"/>
                  </a:lnTo>
                  <a:lnTo>
                    <a:pt x="10082" y="10082"/>
                  </a:lnTo>
                  <a:lnTo>
                    <a:pt x="10082" y="9642"/>
                  </a:lnTo>
                  <a:lnTo>
                    <a:pt x="10082" y="9165"/>
                  </a:lnTo>
                  <a:lnTo>
                    <a:pt x="9642" y="8725"/>
                  </a:lnTo>
                  <a:lnTo>
                    <a:pt x="10082" y="8249"/>
                  </a:lnTo>
                  <a:lnTo>
                    <a:pt x="10998" y="7809"/>
                  </a:lnTo>
                  <a:lnTo>
                    <a:pt x="11475" y="7332"/>
                  </a:lnTo>
                  <a:lnTo>
                    <a:pt x="11475" y="8725"/>
                  </a:lnTo>
                  <a:lnTo>
                    <a:pt x="12391" y="9165"/>
                  </a:lnTo>
                  <a:lnTo>
                    <a:pt x="12831" y="10082"/>
                  </a:lnTo>
                  <a:lnTo>
                    <a:pt x="13308" y="10998"/>
                  </a:lnTo>
                  <a:lnTo>
                    <a:pt x="14224" y="11475"/>
                  </a:lnTo>
                  <a:lnTo>
                    <a:pt x="15141" y="11915"/>
                  </a:lnTo>
                  <a:lnTo>
                    <a:pt x="15141" y="11475"/>
                  </a:lnTo>
                  <a:lnTo>
                    <a:pt x="14224" y="10998"/>
                  </a:lnTo>
                  <a:lnTo>
                    <a:pt x="13748" y="10558"/>
                  </a:lnTo>
                  <a:lnTo>
                    <a:pt x="13748" y="10082"/>
                  </a:lnTo>
                  <a:lnTo>
                    <a:pt x="13748" y="9165"/>
                  </a:lnTo>
                  <a:lnTo>
                    <a:pt x="14224" y="10082"/>
                  </a:lnTo>
                  <a:lnTo>
                    <a:pt x="14664" y="10082"/>
                  </a:lnTo>
                  <a:lnTo>
                    <a:pt x="15141" y="10558"/>
                  </a:lnTo>
                  <a:lnTo>
                    <a:pt x="16974" y="10998"/>
                  </a:lnTo>
                  <a:lnTo>
                    <a:pt x="16974" y="10558"/>
                  </a:lnTo>
                  <a:lnTo>
                    <a:pt x="16057" y="10558"/>
                  </a:lnTo>
                  <a:lnTo>
                    <a:pt x="15581" y="9642"/>
                  </a:lnTo>
                  <a:lnTo>
                    <a:pt x="15141" y="9165"/>
                  </a:lnTo>
                  <a:lnTo>
                    <a:pt x="16057" y="9165"/>
                  </a:lnTo>
                  <a:lnTo>
                    <a:pt x="16057" y="10082"/>
                  </a:lnTo>
                  <a:lnTo>
                    <a:pt x="17414" y="10082"/>
                  </a:lnTo>
                  <a:lnTo>
                    <a:pt x="18330" y="9642"/>
                  </a:lnTo>
                  <a:lnTo>
                    <a:pt x="18807" y="9165"/>
                  </a:lnTo>
                  <a:lnTo>
                    <a:pt x="18330" y="9165"/>
                  </a:lnTo>
                  <a:lnTo>
                    <a:pt x="16974" y="8725"/>
                  </a:lnTo>
                  <a:lnTo>
                    <a:pt x="16057" y="8249"/>
                  </a:lnTo>
                  <a:lnTo>
                    <a:pt x="15581" y="7809"/>
                  </a:lnTo>
                  <a:lnTo>
                    <a:pt x="15141" y="7332"/>
                  </a:lnTo>
                  <a:lnTo>
                    <a:pt x="15141" y="6892"/>
                  </a:lnTo>
                  <a:lnTo>
                    <a:pt x="16974" y="6892"/>
                  </a:lnTo>
                  <a:lnTo>
                    <a:pt x="17414" y="6416"/>
                  </a:lnTo>
                  <a:lnTo>
                    <a:pt x="17414" y="5976"/>
                  </a:lnTo>
                  <a:lnTo>
                    <a:pt x="17414" y="5499"/>
                  </a:lnTo>
                  <a:lnTo>
                    <a:pt x="17890" y="5059"/>
                  </a:lnTo>
                  <a:lnTo>
                    <a:pt x="18330" y="5499"/>
                  </a:lnTo>
                  <a:lnTo>
                    <a:pt x="18807" y="5976"/>
                  </a:lnTo>
                  <a:lnTo>
                    <a:pt x="19723" y="5976"/>
                  </a:lnTo>
                  <a:lnTo>
                    <a:pt x="20163" y="5499"/>
                  </a:lnTo>
                  <a:lnTo>
                    <a:pt x="19723" y="5059"/>
                  </a:lnTo>
                  <a:lnTo>
                    <a:pt x="21080" y="5059"/>
                  </a:lnTo>
                  <a:lnTo>
                    <a:pt x="22473" y="5499"/>
                  </a:lnTo>
                  <a:lnTo>
                    <a:pt x="23829" y="5059"/>
                  </a:lnTo>
                  <a:lnTo>
                    <a:pt x="24306" y="5499"/>
                  </a:lnTo>
                  <a:lnTo>
                    <a:pt x="24746" y="5499"/>
                  </a:lnTo>
                  <a:lnTo>
                    <a:pt x="25222" y="5059"/>
                  </a:lnTo>
                  <a:lnTo>
                    <a:pt x="25222" y="4583"/>
                  </a:lnTo>
                  <a:lnTo>
                    <a:pt x="25662" y="4583"/>
                  </a:lnTo>
                  <a:lnTo>
                    <a:pt x="25662" y="4143"/>
                  </a:lnTo>
                  <a:lnTo>
                    <a:pt x="25662" y="3226"/>
                  </a:lnTo>
                  <a:lnTo>
                    <a:pt x="25662" y="2750"/>
                  </a:lnTo>
                  <a:lnTo>
                    <a:pt x="26139" y="2750"/>
                  </a:lnTo>
                  <a:lnTo>
                    <a:pt x="26139" y="2310"/>
                  </a:lnTo>
                  <a:lnTo>
                    <a:pt x="26579" y="1833"/>
                  </a:lnTo>
                  <a:lnTo>
                    <a:pt x="26579" y="1393"/>
                  </a:lnTo>
                  <a:lnTo>
                    <a:pt x="26579" y="917"/>
                  </a:lnTo>
                  <a:lnTo>
                    <a:pt x="26579" y="477"/>
                  </a:lnTo>
                  <a:lnTo>
                    <a:pt x="26139" y="477"/>
                  </a:lnTo>
                  <a:lnTo>
                    <a:pt x="25662"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8" name="Google Shape;2538;p42"/>
            <p:cNvSpPr/>
            <p:nvPr/>
          </p:nvSpPr>
          <p:spPr>
            <a:xfrm>
              <a:off x="3689450" y="4522775"/>
              <a:ext cx="171425" cy="366625"/>
            </a:xfrm>
            <a:custGeom>
              <a:avLst/>
              <a:gdLst/>
              <a:ahLst/>
              <a:cxnLst/>
              <a:rect l="l" t="t" r="r" b="b"/>
              <a:pathLst>
                <a:path w="6857" h="14665" extrusionOk="0">
                  <a:moveTo>
                    <a:pt x="1834" y="1"/>
                  </a:moveTo>
                  <a:lnTo>
                    <a:pt x="917" y="477"/>
                  </a:lnTo>
                  <a:lnTo>
                    <a:pt x="441" y="917"/>
                  </a:lnTo>
                  <a:lnTo>
                    <a:pt x="1" y="1394"/>
                  </a:lnTo>
                  <a:lnTo>
                    <a:pt x="1" y="1834"/>
                  </a:lnTo>
                  <a:lnTo>
                    <a:pt x="1" y="2310"/>
                  </a:lnTo>
                  <a:lnTo>
                    <a:pt x="1" y="2750"/>
                  </a:lnTo>
                  <a:lnTo>
                    <a:pt x="1" y="3667"/>
                  </a:lnTo>
                  <a:lnTo>
                    <a:pt x="917" y="4143"/>
                  </a:lnTo>
                  <a:lnTo>
                    <a:pt x="917" y="4583"/>
                  </a:lnTo>
                  <a:lnTo>
                    <a:pt x="917" y="5060"/>
                  </a:lnTo>
                  <a:lnTo>
                    <a:pt x="441" y="5060"/>
                  </a:lnTo>
                  <a:lnTo>
                    <a:pt x="441" y="5500"/>
                  </a:lnTo>
                  <a:lnTo>
                    <a:pt x="441" y="5976"/>
                  </a:lnTo>
                  <a:lnTo>
                    <a:pt x="441" y="6416"/>
                  </a:lnTo>
                  <a:lnTo>
                    <a:pt x="441" y="6893"/>
                  </a:lnTo>
                  <a:lnTo>
                    <a:pt x="441" y="7333"/>
                  </a:lnTo>
                  <a:lnTo>
                    <a:pt x="441" y="8726"/>
                  </a:lnTo>
                  <a:lnTo>
                    <a:pt x="1" y="9166"/>
                  </a:lnTo>
                  <a:lnTo>
                    <a:pt x="1" y="9642"/>
                  </a:lnTo>
                  <a:lnTo>
                    <a:pt x="1" y="10082"/>
                  </a:lnTo>
                  <a:lnTo>
                    <a:pt x="441" y="10559"/>
                  </a:lnTo>
                  <a:lnTo>
                    <a:pt x="1" y="10999"/>
                  </a:lnTo>
                  <a:lnTo>
                    <a:pt x="441" y="11475"/>
                  </a:lnTo>
                  <a:lnTo>
                    <a:pt x="917" y="11475"/>
                  </a:lnTo>
                  <a:lnTo>
                    <a:pt x="917" y="11915"/>
                  </a:lnTo>
                  <a:lnTo>
                    <a:pt x="441" y="11915"/>
                  </a:lnTo>
                  <a:lnTo>
                    <a:pt x="441" y="12832"/>
                  </a:lnTo>
                  <a:lnTo>
                    <a:pt x="1357" y="12832"/>
                  </a:lnTo>
                  <a:lnTo>
                    <a:pt x="1834" y="13308"/>
                  </a:lnTo>
                  <a:lnTo>
                    <a:pt x="2750" y="13308"/>
                  </a:lnTo>
                  <a:lnTo>
                    <a:pt x="2750" y="13748"/>
                  </a:lnTo>
                  <a:lnTo>
                    <a:pt x="3667" y="14665"/>
                  </a:lnTo>
                  <a:lnTo>
                    <a:pt x="4107" y="14665"/>
                  </a:lnTo>
                  <a:lnTo>
                    <a:pt x="4107" y="14225"/>
                  </a:lnTo>
                  <a:lnTo>
                    <a:pt x="3667" y="13748"/>
                  </a:lnTo>
                  <a:lnTo>
                    <a:pt x="4107" y="13308"/>
                  </a:lnTo>
                  <a:lnTo>
                    <a:pt x="5023" y="13308"/>
                  </a:lnTo>
                  <a:lnTo>
                    <a:pt x="5940" y="12392"/>
                  </a:lnTo>
                  <a:lnTo>
                    <a:pt x="5023" y="11915"/>
                  </a:lnTo>
                  <a:lnTo>
                    <a:pt x="5500" y="11915"/>
                  </a:lnTo>
                  <a:lnTo>
                    <a:pt x="5940" y="11475"/>
                  </a:lnTo>
                  <a:lnTo>
                    <a:pt x="6416" y="10559"/>
                  </a:lnTo>
                  <a:lnTo>
                    <a:pt x="6856" y="10082"/>
                  </a:lnTo>
                  <a:lnTo>
                    <a:pt x="6856" y="9642"/>
                  </a:lnTo>
                  <a:lnTo>
                    <a:pt x="6856" y="9166"/>
                  </a:lnTo>
                  <a:lnTo>
                    <a:pt x="6416" y="8726"/>
                  </a:lnTo>
                  <a:lnTo>
                    <a:pt x="5940" y="8249"/>
                  </a:lnTo>
                  <a:lnTo>
                    <a:pt x="5500" y="7809"/>
                  </a:lnTo>
                  <a:lnTo>
                    <a:pt x="5500" y="6893"/>
                  </a:lnTo>
                  <a:lnTo>
                    <a:pt x="5023" y="6893"/>
                  </a:lnTo>
                  <a:lnTo>
                    <a:pt x="4583" y="5976"/>
                  </a:lnTo>
                  <a:lnTo>
                    <a:pt x="4583" y="5500"/>
                  </a:lnTo>
                  <a:lnTo>
                    <a:pt x="4107" y="5060"/>
                  </a:lnTo>
                  <a:lnTo>
                    <a:pt x="4107" y="3667"/>
                  </a:lnTo>
                  <a:lnTo>
                    <a:pt x="4107" y="3227"/>
                  </a:lnTo>
                  <a:lnTo>
                    <a:pt x="4583" y="2750"/>
                  </a:lnTo>
                  <a:lnTo>
                    <a:pt x="4583" y="2310"/>
                  </a:lnTo>
                  <a:lnTo>
                    <a:pt x="4107" y="1394"/>
                  </a:lnTo>
                  <a:lnTo>
                    <a:pt x="4107" y="917"/>
                  </a:lnTo>
                  <a:lnTo>
                    <a:pt x="2750" y="917"/>
                  </a:lnTo>
                  <a:lnTo>
                    <a:pt x="2274" y="477"/>
                  </a:lnTo>
                  <a:lnTo>
                    <a:pt x="1834"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39" name="Google Shape;2539;p42"/>
            <p:cNvSpPr/>
            <p:nvPr/>
          </p:nvSpPr>
          <p:spPr>
            <a:xfrm>
              <a:off x="3070825" y="3984800"/>
              <a:ext cx="996250" cy="744225"/>
            </a:xfrm>
            <a:custGeom>
              <a:avLst/>
              <a:gdLst/>
              <a:ahLst/>
              <a:cxnLst/>
              <a:rect l="l" t="t" r="r" b="b"/>
              <a:pathLst>
                <a:path w="39850" h="29769" extrusionOk="0">
                  <a:moveTo>
                    <a:pt x="10522" y="0"/>
                  </a:moveTo>
                  <a:lnTo>
                    <a:pt x="9605" y="440"/>
                  </a:lnTo>
                  <a:lnTo>
                    <a:pt x="8689" y="440"/>
                  </a:lnTo>
                  <a:lnTo>
                    <a:pt x="8249" y="917"/>
                  </a:lnTo>
                  <a:lnTo>
                    <a:pt x="5939" y="917"/>
                  </a:lnTo>
                  <a:lnTo>
                    <a:pt x="5499" y="1833"/>
                  </a:lnTo>
                  <a:lnTo>
                    <a:pt x="4106" y="1833"/>
                  </a:lnTo>
                  <a:lnTo>
                    <a:pt x="4106" y="2273"/>
                  </a:lnTo>
                  <a:lnTo>
                    <a:pt x="3666" y="1833"/>
                  </a:lnTo>
                  <a:lnTo>
                    <a:pt x="3190" y="2273"/>
                  </a:lnTo>
                  <a:lnTo>
                    <a:pt x="2273" y="2273"/>
                  </a:lnTo>
                  <a:lnTo>
                    <a:pt x="1833" y="1357"/>
                  </a:lnTo>
                  <a:lnTo>
                    <a:pt x="1356" y="1357"/>
                  </a:lnTo>
                  <a:lnTo>
                    <a:pt x="440" y="1833"/>
                  </a:lnTo>
                  <a:lnTo>
                    <a:pt x="440" y="2273"/>
                  </a:lnTo>
                  <a:lnTo>
                    <a:pt x="440" y="2750"/>
                  </a:lnTo>
                  <a:lnTo>
                    <a:pt x="917" y="3190"/>
                  </a:lnTo>
                  <a:lnTo>
                    <a:pt x="917" y="3666"/>
                  </a:lnTo>
                  <a:lnTo>
                    <a:pt x="440" y="3666"/>
                  </a:lnTo>
                  <a:lnTo>
                    <a:pt x="0" y="4106"/>
                  </a:lnTo>
                  <a:lnTo>
                    <a:pt x="917" y="4583"/>
                  </a:lnTo>
                  <a:lnTo>
                    <a:pt x="917" y="5499"/>
                  </a:lnTo>
                  <a:lnTo>
                    <a:pt x="1356" y="5499"/>
                  </a:lnTo>
                  <a:lnTo>
                    <a:pt x="1833" y="5023"/>
                  </a:lnTo>
                  <a:lnTo>
                    <a:pt x="1833" y="5499"/>
                  </a:lnTo>
                  <a:lnTo>
                    <a:pt x="1833" y="5939"/>
                  </a:lnTo>
                  <a:lnTo>
                    <a:pt x="1833" y="6416"/>
                  </a:lnTo>
                  <a:lnTo>
                    <a:pt x="1356" y="7332"/>
                  </a:lnTo>
                  <a:lnTo>
                    <a:pt x="917" y="7332"/>
                  </a:lnTo>
                  <a:lnTo>
                    <a:pt x="440" y="7772"/>
                  </a:lnTo>
                  <a:lnTo>
                    <a:pt x="917" y="8249"/>
                  </a:lnTo>
                  <a:lnTo>
                    <a:pt x="917" y="8689"/>
                  </a:lnTo>
                  <a:lnTo>
                    <a:pt x="917" y="9605"/>
                  </a:lnTo>
                  <a:lnTo>
                    <a:pt x="1356" y="10082"/>
                  </a:lnTo>
                  <a:lnTo>
                    <a:pt x="1833" y="10522"/>
                  </a:lnTo>
                  <a:lnTo>
                    <a:pt x="2273" y="10998"/>
                  </a:lnTo>
                  <a:lnTo>
                    <a:pt x="2750" y="10082"/>
                  </a:lnTo>
                  <a:lnTo>
                    <a:pt x="3190" y="9605"/>
                  </a:lnTo>
                  <a:lnTo>
                    <a:pt x="3666" y="8689"/>
                  </a:lnTo>
                  <a:lnTo>
                    <a:pt x="3190" y="7772"/>
                  </a:lnTo>
                  <a:lnTo>
                    <a:pt x="4106" y="7772"/>
                  </a:lnTo>
                  <a:lnTo>
                    <a:pt x="4583" y="8249"/>
                  </a:lnTo>
                  <a:lnTo>
                    <a:pt x="5023" y="8689"/>
                  </a:lnTo>
                  <a:lnTo>
                    <a:pt x="5499" y="9165"/>
                  </a:lnTo>
                  <a:lnTo>
                    <a:pt x="5939" y="10082"/>
                  </a:lnTo>
                  <a:lnTo>
                    <a:pt x="5499" y="11438"/>
                  </a:lnTo>
                  <a:lnTo>
                    <a:pt x="5499" y="11915"/>
                  </a:lnTo>
                  <a:lnTo>
                    <a:pt x="5499" y="12831"/>
                  </a:lnTo>
                  <a:lnTo>
                    <a:pt x="6856" y="12831"/>
                  </a:lnTo>
                  <a:lnTo>
                    <a:pt x="6856" y="13271"/>
                  </a:lnTo>
                  <a:lnTo>
                    <a:pt x="7332" y="13271"/>
                  </a:lnTo>
                  <a:lnTo>
                    <a:pt x="7772" y="13748"/>
                  </a:lnTo>
                  <a:lnTo>
                    <a:pt x="8249" y="14188"/>
                  </a:lnTo>
                  <a:lnTo>
                    <a:pt x="6856" y="14188"/>
                  </a:lnTo>
                  <a:lnTo>
                    <a:pt x="7332" y="14664"/>
                  </a:lnTo>
                  <a:lnTo>
                    <a:pt x="7772" y="15104"/>
                  </a:lnTo>
                  <a:lnTo>
                    <a:pt x="8249" y="16021"/>
                  </a:lnTo>
                  <a:lnTo>
                    <a:pt x="8689" y="16021"/>
                  </a:lnTo>
                  <a:lnTo>
                    <a:pt x="10082" y="16937"/>
                  </a:lnTo>
                  <a:lnTo>
                    <a:pt x="10082" y="17414"/>
                  </a:lnTo>
                  <a:lnTo>
                    <a:pt x="10998" y="17854"/>
                  </a:lnTo>
                  <a:lnTo>
                    <a:pt x="11915" y="17414"/>
                  </a:lnTo>
                  <a:lnTo>
                    <a:pt x="12355" y="17414"/>
                  </a:lnTo>
                  <a:lnTo>
                    <a:pt x="13748" y="18330"/>
                  </a:lnTo>
                  <a:lnTo>
                    <a:pt x="14664" y="19247"/>
                  </a:lnTo>
                  <a:lnTo>
                    <a:pt x="15104" y="20163"/>
                  </a:lnTo>
                  <a:lnTo>
                    <a:pt x="16021" y="19687"/>
                  </a:lnTo>
                  <a:lnTo>
                    <a:pt x="16497" y="20603"/>
                  </a:lnTo>
                  <a:lnTo>
                    <a:pt x="17854" y="21080"/>
                  </a:lnTo>
                  <a:lnTo>
                    <a:pt x="18330" y="21080"/>
                  </a:lnTo>
                  <a:lnTo>
                    <a:pt x="18770" y="21996"/>
                  </a:lnTo>
                  <a:lnTo>
                    <a:pt x="19247" y="21996"/>
                  </a:lnTo>
                  <a:lnTo>
                    <a:pt x="19687" y="22436"/>
                  </a:lnTo>
                  <a:lnTo>
                    <a:pt x="21080" y="22436"/>
                  </a:lnTo>
                  <a:lnTo>
                    <a:pt x="21996" y="22913"/>
                  </a:lnTo>
                  <a:lnTo>
                    <a:pt x="21996" y="23353"/>
                  </a:lnTo>
                  <a:lnTo>
                    <a:pt x="22436" y="23829"/>
                  </a:lnTo>
                  <a:lnTo>
                    <a:pt x="22913" y="23829"/>
                  </a:lnTo>
                  <a:lnTo>
                    <a:pt x="22913" y="24746"/>
                  </a:lnTo>
                  <a:lnTo>
                    <a:pt x="23829" y="24746"/>
                  </a:lnTo>
                  <a:lnTo>
                    <a:pt x="23829" y="25186"/>
                  </a:lnTo>
                  <a:lnTo>
                    <a:pt x="24746" y="25186"/>
                  </a:lnTo>
                  <a:lnTo>
                    <a:pt x="24746" y="24269"/>
                  </a:lnTo>
                  <a:lnTo>
                    <a:pt x="24746" y="23829"/>
                  </a:lnTo>
                  <a:lnTo>
                    <a:pt x="24746" y="23353"/>
                  </a:lnTo>
                  <a:lnTo>
                    <a:pt x="24746" y="22913"/>
                  </a:lnTo>
                  <a:lnTo>
                    <a:pt x="25186" y="22436"/>
                  </a:lnTo>
                  <a:lnTo>
                    <a:pt x="25662" y="21996"/>
                  </a:lnTo>
                  <a:lnTo>
                    <a:pt x="26579" y="21520"/>
                  </a:lnTo>
                  <a:lnTo>
                    <a:pt x="27019" y="21996"/>
                  </a:lnTo>
                  <a:lnTo>
                    <a:pt x="27495" y="22436"/>
                  </a:lnTo>
                  <a:lnTo>
                    <a:pt x="28852" y="22436"/>
                  </a:lnTo>
                  <a:lnTo>
                    <a:pt x="28852" y="22913"/>
                  </a:lnTo>
                  <a:lnTo>
                    <a:pt x="29328" y="23829"/>
                  </a:lnTo>
                  <a:lnTo>
                    <a:pt x="29328" y="24269"/>
                  </a:lnTo>
                  <a:lnTo>
                    <a:pt x="28852" y="24746"/>
                  </a:lnTo>
                  <a:lnTo>
                    <a:pt x="28852" y="25186"/>
                  </a:lnTo>
                  <a:lnTo>
                    <a:pt x="28852" y="26579"/>
                  </a:lnTo>
                  <a:lnTo>
                    <a:pt x="29328" y="27019"/>
                  </a:lnTo>
                  <a:lnTo>
                    <a:pt x="29328" y="27495"/>
                  </a:lnTo>
                  <a:lnTo>
                    <a:pt x="29768" y="28412"/>
                  </a:lnTo>
                  <a:lnTo>
                    <a:pt x="30245" y="28412"/>
                  </a:lnTo>
                  <a:lnTo>
                    <a:pt x="30245" y="29328"/>
                  </a:lnTo>
                  <a:lnTo>
                    <a:pt x="30685" y="29768"/>
                  </a:lnTo>
                  <a:lnTo>
                    <a:pt x="31161" y="29328"/>
                  </a:lnTo>
                  <a:lnTo>
                    <a:pt x="31601" y="29328"/>
                  </a:lnTo>
                  <a:lnTo>
                    <a:pt x="31601" y="28852"/>
                  </a:lnTo>
                  <a:lnTo>
                    <a:pt x="31601" y="28412"/>
                  </a:lnTo>
                  <a:lnTo>
                    <a:pt x="32078" y="28852"/>
                  </a:lnTo>
                  <a:lnTo>
                    <a:pt x="32078" y="29328"/>
                  </a:lnTo>
                  <a:lnTo>
                    <a:pt x="32994" y="28852"/>
                  </a:lnTo>
                  <a:lnTo>
                    <a:pt x="33434" y="28852"/>
                  </a:lnTo>
                  <a:lnTo>
                    <a:pt x="34351" y="28412"/>
                  </a:lnTo>
                  <a:lnTo>
                    <a:pt x="35744" y="28412"/>
                  </a:lnTo>
                  <a:lnTo>
                    <a:pt x="35744" y="27935"/>
                  </a:lnTo>
                  <a:lnTo>
                    <a:pt x="36184" y="27495"/>
                  </a:lnTo>
                  <a:lnTo>
                    <a:pt x="36660" y="27935"/>
                  </a:lnTo>
                  <a:lnTo>
                    <a:pt x="38017" y="27935"/>
                  </a:lnTo>
                  <a:lnTo>
                    <a:pt x="38493" y="27019"/>
                  </a:lnTo>
                  <a:lnTo>
                    <a:pt x="38933" y="26579"/>
                  </a:lnTo>
                  <a:lnTo>
                    <a:pt x="39850" y="26102"/>
                  </a:lnTo>
                  <a:lnTo>
                    <a:pt x="38933" y="25662"/>
                  </a:lnTo>
                  <a:lnTo>
                    <a:pt x="39410" y="25186"/>
                  </a:lnTo>
                  <a:lnTo>
                    <a:pt x="39410" y="24746"/>
                  </a:lnTo>
                  <a:lnTo>
                    <a:pt x="38933" y="24269"/>
                  </a:lnTo>
                  <a:lnTo>
                    <a:pt x="38493" y="23829"/>
                  </a:lnTo>
                  <a:lnTo>
                    <a:pt x="38017" y="23353"/>
                  </a:lnTo>
                  <a:lnTo>
                    <a:pt x="37577" y="22913"/>
                  </a:lnTo>
                  <a:lnTo>
                    <a:pt x="37100" y="22436"/>
                  </a:lnTo>
                  <a:lnTo>
                    <a:pt x="36184" y="21996"/>
                  </a:lnTo>
                  <a:lnTo>
                    <a:pt x="35744" y="21080"/>
                  </a:lnTo>
                  <a:lnTo>
                    <a:pt x="35744" y="20603"/>
                  </a:lnTo>
                  <a:lnTo>
                    <a:pt x="35744" y="19687"/>
                  </a:lnTo>
                  <a:lnTo>
                    <a:pt x="36184" y="19247"/>
                  </a:lnTo>
                  <a:lnTo>
                    <a:pt x="36184" y="18330"/>
                  </a:lnTo>
                  <a:lnTo>
                    <a:pt x="36184" y="17854"/>
                  </a:lnTo>
                  <a:lnTo>
                    <a:pt x="37100" y="17414"/>
                  </a:lnTo>
                  <a:lnTo>
                    <a:pt x="37100" y="16937"/>
                  </a:lnTo>
                  <a:lnTo>
                    <a:pt x="37577" y="16497"/>
                  </a:lnTo>
                  <a:lnTo>
                    <a:pt x="37100" y="16021"/>
                  </a:lnTo>
                  <a:lnTo>
                    <a:pt x="36184" y="16021"/>
                  </a:lnTo>
                  <a:lnTo>
                    <a:pt x="36184" y="15581"/>
                  </a:lnTo>
                  <a:lnTo>
                    <a:pt x="35744" y="15104"/>
                  </a:lnTo>
                  <a:lnTo>
                    <a:pt x="35267" y="14188"/>
                  </a:lnTo>
                  <a:lnTo>
                    <a:pt x="34827" y="13271"/>
                  </a:lnTo>
                  <a:lnTo>
                    <a:pt x="35267" y="13271"/>
                  </a:lnTo>
                  <a:lnTo>
                    <a:pt x="35744" y="12355"/>
                  </a:lnTo>
                  <a:lnTo>
                    <a:pt x="36660" y="11915"/>
                  </a:lnTo>
                  <a:lnTo>
                    <a:pt x="36660" y="11438"/>
                  </a:lnTo>
                  <a:lnTo>
                    <a:pt x="36184" y="10522"/>
                  </a:lnTo>
                  <a:lnTo>
                    <a:pt x="35744" y="10522"/>
                  </a:lnTo>
                  <a:lnTo>
                    <a:pt x="35744" y="10082"/>
                  </a:lnTo>
                  <a:lnTo>
                    <a:pt x="36184" y="9605"/>
                  </a:lnTo>
                  <a:lnTo>
                    <a:pt x="35744" y="9165"/>
                  </a:lnTo>
                  <a:lnTo>
                    <a:pt x="34827" y="9605"/>
                  </a:lnTo>
                  <a:lnTo>
                    <a:pt x="34351" y="10082"/>
                  </a:lnTo>
                  <a:lnTo>
                    <a:pt x="32994" y="9605"/>
                  </a:lnTo>
                  <a:lnTo>
                    <a:pt x="32518" y="9165"/>
                  </a:lnTo>
                  <a:lnTo>
                    <a:pt x="32078" y="9165"/>
                  </a:lnTo>
                  <a:lnTo>
                    <a:pt x="32078" y="9605"/>
                  </a:lnTo>
                  <a:lnTo>
                    <a:pt x="30685" y="9605"/>
                  </a:lnTo>
                  <a:lnTo>
                    <a:pt x="30685" y="9165"/>
                  </a:lnTo>
                  <a:lnTo>
                    <a:pt x="30685" y="8689"/>
                  </a:lnTo>
                  <a:lnTo>
                    <a:pt x="31161" y="7772"/>
                  </a:lnTo>
                  <a:lnTo>
                    <a:pt x="31161" y="7332"/>
                  </a:lnTo>
                  <a:lnTo>
                    <a:pt x="30685" y="6856"/>
                  </a:lnTo>
                  <a:lnTo>
                    <a:pt x="30245" y="6416"/>
                  </a:lnTo>
                  <a:lnTo>
                    <a:pt x="29768" y="6416"/>
                  </a:lnTo>
                  <a:lnTo>
                    <a:pt x="28852" y="6856"/>
                  </a:lnTo>
                  <a:lnTo>
                    <a:pt x="28852" y="5499"/>
                  </a:lnTo>
                  <a:lnTo>
                    <a:pt x="28412" y="5023"/>
                  </a:lnTo>
                  <a:lnTo>
                    <a:pt x="28412" y="4583"/>
                  </a:lnTo>
                  <a:lnTo>
                    <a:pt x="28412" y="3666"/>
                  </a:lnTo>
                  <a:lnTo>
                    <a:pt x="28412" y="3190"/>
                  </a:lnTo>
                  <a:lnTo>
                    <a:pt x="27495" y="3190"/>
                  </a:lnTo>
                  <a:lnTo>
                    <a:pt x="27495" y="2273"/>
                  </a:lnTo>
                  <a:lnTo>
                    <a:pt x="27019" y="2273"/>
                  </a:lnTo>
                  <a:lnTo>
                    <a:pt x="26102" y="1833"/>
                  </a:lnTo>
                  <a:lnTo>
                    <a:pt x="25662" y="1833"/>
                  </a:lnTo>
                  <a:lnTo>
                    <a:pt x="25186" y="2273"/>
                  </a:lnTo>
                  <a:lnTo>
                    <a:pt x="24269" y="2750"/>
                  </a:lnTo>
                  <a:lnTo>
                    <a:pt x="23829" y="2273"/>
                  </a:lnTo>
                  <a:lnTo>
                    <a:pt x="22436" y="2750"/>
                  </a:lnTo>
                  <a:lnTo>
                    <a:pt x="21996" y="3190"/>
                  </a:lnTo>
                  <a:lnTo>
                    <a:pt x="21520" y="3666"/>
                  </a:lnTo>
                  <a:lnTo>
                    <a:pt x="20163" y="3666"/>
                  </a:lnTo>
                  <a:lnTo>
                    <a:pt x="19687" y="4583"/>
                  </a:lnTo>
                  <a:lnTo>
                    <a:pt x="19247" y="5023"/>
                  </a:lnTo>
                  <a:lnTo>
                    <a:pt x="16497" y="5023"/>
                  </a:lnTo>
                  <a:lnTo>
                    <a:pt x="16021" y="4583"/>
                  </a:lnTo>
                  <a:lnTo>
                    <a:pt x="15581" y="4583"/>
                  </a:lnTo>
                  <a:lnTo>
                    <a:pt x="15581" y="4106"/>
                  </a:lnTo>
                  <a:lnTo>
                    <a:pt x="15104" y="4106"/>
                  </a:lnTo>
                  <a:lnTo>
                    <a:pt x="14664" y="3666"/>
                  </a:lnTo>
                  <a:lnTo>
                    <a:pt x="13748" y="3190"/>
                  </a:lnTo>
                  <a:lnTo>
                    <a:pt x="13271" y="2750"/>
                  </a:lnTo>
                  <a:lnTo>
                    <a:pt x="12831" y="2273"/>
                  </a:lnTo>
                  <a:lnTo>
                    <a:pt x="12831" y="1833"/>
                  </a:lnTo>
                  <a:lnTo>
                    <a:pt x="12831" y="1357"/>
                  </a:lnTo>
                  <a:lnTo>
                    <a:pt x="12355" y="917"/>
                  </a:lnTo>
                  <a:lnTo>
                    <a:pt x="11915" y="440"/>
                  </a:lnTo>
                  <a:lnTo>
                    <a:pt x="11438"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0" name="Google Shape;2540;p42"/>
            <p:cNvSpPr/>
            <p:nvPr/>
          </p:nvSpPr>
          <p:spPr>
            <a:xfrm>
              <a:off x="1856450" y="4443050"/>
              <a:ext cx="45850" cy="45850"/>
            </a:xfrm>
            <a:custGeom>
              <a:avLst/>
              <a:gdLst/>
              <a:ahLst/>
              <a:cxnLst/>
              <a:rect l="l" t="t" r="r" b="b"/>
              <a:pathLst>
                <a:path w="1834" h="1834" extrusionOk="0">
                  <a:moveTo>
                    <a:pt x="917" y="0"/>
                  </a:moveTo>
                  <a:lnTo>
                    <a:pt x="440" y="440"/>
                  </a:lnTo>
                  <a:lnTo>
                    <a:pt x="0" y="440"/>
                  </a:lnTo>
                  <a:lnTo>
                    <a:pt x="0" y="917"/>
                  </a:lnTo>
                  <a:lnTo>
                    <a:pt x="0" y="1833"/>
                  </a:lnTo>
                  <a:lnTo>
                    <a:pt x="1833" y="1833"/>
                  </a:lnTo>
                  <a:lnTo>
                    <a:pt x="1833" y="1357"/>
                  </a:lnTo>
                  <a:lnTo>
                    <a:pt x="1833" y="440"/>
                  </a:lnTo>
                  <a:lnTo>
                    <a:pt x="135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1" name="Google Shape;2541;p42"/>
            <p:cNvSpPr/>
            <p:nvPr/>
          </p:nvSpPr>
          <p:spPr>
            <a:xfrm>
              <a:off x="2692300" y="3904150"/>
              <a:ext cx="34850" cy="45850"/>
            </a:xfrm>
            <a:custGeom>
              <a:avLst/>
              <a:gdLst/>
              <a:ahLst/>
              <a:cxnLst/>
              <a:rect l="l" t="t" r="r" b="b"/>
              <a:pathLst>
                <a:path w="1394" h="1834" extrusionOk="0">
                  <a:moveTo>
                    <a:pt x="477" y="0"/>
                  </a:moveTo>
                  <a:lnTo>
                    <a:pt x="477" y="477"/>
                  </a:lnTo>
                  <a:lnTo>
                    <a:pt x="0" y="477"/>
                  </a:lnTo>
                  <a:lnTo>
                    <a:pt x="0" y="1393"/>
                  </a:lnTo>
                  <a:lnTo>
                    <a:pt x="477" y="1833"/>
                  </a:lnTo>
                  <a:lnTo>
                    <a:pt x="1394" y="1833"/>
                  </a:lnTo>
                  <a:lnTo>
                    <a:pt x="1394" y="1393"/>
                  </a:lnTo>
                  <a:lnTo>
                    <a:pt x="1394" y="477"/>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2" name="Google Shape;2542;p42"/>
            <p:cNvSpPr/>
            <p:nvPr/>
          </p:nvSpPr>
          <p:spPr>
            <a:xfrm>
              <a:off x="4181625" y="5313725"/>
              <a:ext cx="343700" cy="125575"/>
            </a:xfrm>
            <a:custGeom>
              <a:avLst/>
              <a:gdLst/>
              <a:ahLst/>
              <a:cxnLst/>
              <a:rect l="l" t="t" r="r" b="b"/>
              <a:pathLst>
                <a:path w="13748" h="5023" extrusionOk="0">
                  <a:moveTo>
                    <a:pt x="917" y="0"/>
                  </a:moveTo>
                  <a:lnTo>
                    <a:pt x="0" y="440"/>
                  </a:lnTo>
                  <a:lnTo>
                    <a:pt x="0" y="1357"/>
                  </a:lnTo>
                  <a:lnTo>
                    <a:pt x="0" y="3190"/>
                  </a:lnTo>
                  <a:lnTo>
                    <a:pt x="1833" y="3190"/>
                  </a:lnTo>
                  <a:lnTo>
                    <a:pt x="4583" y="2750"/>
                  </a:lnTo>
                  <a:lnTo>
                    <a:pt x="6892" y="3190"/>
                  </a:lnTo>
                  <a:lnTo>
                    <a:pt x="6892" y="5023"/>
                  </a:lnTo>
                  <a:lnTo>
                    <a:pt x="10558" y="3190"/>
                  </a:lnTo>
                  <a:lnTo>
                    <a:pt x="13748" y="3190"/>
                  </a:lnTo>
                  <a:lnTo>
                    <a:pt x="13748" y="1833"/>
                  </a:lnTo>
                  <a:lnTo>
                    <a:pt x="12391" y="2273"/>
                  </a:lnTo>
                  <a:lnTo>
                    <a:pt x="10998" y="1357"/>
                  </a:lnTo>
                  <a:lnTo>
                    <a:pt x="10082" y="1833"/>
                  </a:lnTo>
                  <a:lnTo>
                    <a:pt x="7332" y="1833"/>
                  </a:lnTo>
                  <a:lnTo>
                    <a:pt x="7332" y="917"/>
                  </a:lnTo>
                  <a:lnTo>
                    <a:pt x="6416" y="917"/>
                  </a:lnTo>
                  <a:lnTo>
                    <a:pt x="4583" y="1357"/>
                  </a:lnTo>
                  <a:lnTo>
                    <a:pt x="3226" y="1357"/>
                  </a:lnTo>
                  <a:lnTo>
                    <a:pt x="3226" y="440"/>
                  </a:lnTo>
                  <a:lnTo>
                    <a:pt x="2750" y="440"/>
                  </a:lnTo>
                  <a:lnTo>
                    <a:pt x="2750" y="917"/>
                  </a:lnTo>
                  <a:lnTo>
                    <a:pt x="1393" y="917"/>
                  </a:lnTo>
                  <a:lnTo>
                    <a:pt x="91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3" name="Google Shape;2543;p42"/>
            <p:cNvSpPr/>
            <p:nvPr/>
          </p:nvSpPr>
          <p:spPr>
            <a:xfrm>
              <a:off x="3173475" y="5393450"/>
              <a:ext cx="45850" cy="34850"/>
            </a:xfrm>
            <a:custGeom>
              <a:avLst/>
              <a:gdLst/>
              <a:ahLst/>
              <a:cxnLst/>
              <a:rect l="l" t="t" r="r" b="b"/>
              <a:pathLst>
                <a:path w="1834" h="1394" extrusionOk="0">
                  <a:moveTo>
                    <a:pt x="0" y="1"/>
                  </a:moveTo>
                  <a:lnTo>
                    <a:pt x="0" y="478"/>
                  </a:lnTo>
                  <a:lnTo>
                    <a:pt x="477" y="1394"/>
                  </a:lnTo>
                  <a:lnTo>
                    <a:pt x="1833" y="1394"/>
                  </a:lnTo>
                  <a:lnTo>
                    <a:pt x="1833" y="917"/>
                  </a:lnTo>
                  <a:lnTo>
                    <a:pt x="477" y="1"/>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4" name="Google Shape;2544;p42"/>
            <p:cNvSpPr/>
            <p:nvPr/>
          </p:nvSpPr>
          <p:spPr>
            <a:xfrm>
              <a:off x="3150550" y="5382475"/>
              <a:ext cx="11950" cy="11000"/>
            </a:xfrm>
            <a:custGeom>
              <a:avLst/>
              <a:gdLst/>
              <a:ahLst/>
              <a:cxnLst/>
              <a:rect l="l" t="t" r="r" b="b"/>
              <a:pathLst>
                <a:path w="478" h="440" extrusionOk="0">
                  <a:moveTo>
                    <a:pt x="1" y="0"/>
                  </a:moveTo>
                  <a:lnTo>
                    <a:pt x="1" y="440"/>
                  </a:lnTo>
                  <a:lnTo>
                    <a:pt x="477" y="440"/>
                  </a:lnTo>
                  <a:lnTo>
                    <a:pt x="477"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sp>
          <p:nvSpPr>
            <p:cNvPr id="2545" name="Google Shape;2545;p42"/>
            <p:cNvSpPr/>
            <p:nvPr/>
          </p:nvSpPr>
          <p:spPr>
            <a:xfrm>
              <a:off x="5098125" y="5233075"/>
              <a:ext cx="286900" cy="206225"/>
            </a:xfrm>
            <a:custGeom>
              <a:avLst/>
              <a:gdLst/>
              <a:ahLst/>
              <a:cxnLst/>
              <a:rect l="l" t="t" r="r" b="b"/>
              <a:pathLst>
                <a:path w="11476" h="8249" extrusionOk="0">
                  <a:moveTo>
                    <a:pt x="11475" y="0"/>
                  </a:moveTo>
                  <a:lnTo>
                    <a:pt x="11475" y="0"/>
                  </a:lnTo>
                  <a:cubicBezTo>
                    <a:pt x="11475" y="0"/>
                    <a:pt x="9642" y="477"/>
                    <a:pt x="8726" y="1393"/>
                  </a:cubicBezTo>
                  <a:cubicBezTo>
                    <a:pt x="7809" y="2310"/>
                    <a:pt x="5059" y="3226"/>
                    <a:pt x="5059" y="3226"/>
                  </a:cubicBezTo>
                  <a:lnTo>
                    <a:pt x="2750" y="3226"/>
                  </a:lnTo>
                  <a:lnTo>
                    <a:pt x="2750" y="5059"/>
                  </a:lnTo>
                  <a:lnTo>
                    <a:pt x="1393" y="5059"/>
                  </a:lnTo>
                  <a:cubicBezTo>
                    <a:pt x="1393" y="5059"/>
                    <a:pt x="2310" y="5499"/>
                    <a:pt x="1393" y="5976"/>
                  </a:cubicBezTo>
                  <a:cubicBezTo>
                    <a:pt x="1235" y="6123"/>
                    <a:pt x="1027" y="6172"/>
                    <a:pt x="820" y="6172"/>
                  </a:cubicBezTo>
                  <a:cubicBezTo>
                    <a:pt x="408" y="6172"/>
                    <a:pt x="1" y="5976"/>
                    <a:pt x="0" y="5976"/>
                  </a:cubicBezTo>
                  <a:lnTo>
                    <a:pt x="0" y="5976"/>
                  </a:lnTo>
                  <a:cubicBezTo>
                    <a:pt x="496" y="7699"/>
                    <a:pt x="1398" y="8096"/>
                    <a:pt x="2122" y="8096"/>
                  </a:cubicBezTo>
                  <a:cubicBezTo>
                    <a:pt x="2739" y="8096"/>
                    <a:pt x="3226" y="7809"/>
                    <a:pt x="3226" y="7809"/>
                  </a:cubicBezTo>
                  <a:lnTo>
                    <a:pt x="4583" y="8249"/>
                  </a:lnTo>
                  <a:lnTo>
                    <a:pt x="6893" y="5976"/>
                  </a:lnTo>
                  <a:lnTo>
                    <a:pt x="6893" y="5059"/>
                  </a:lnTo>
                  <a:lnTo>
                    <a:pt x="9642" y="4583"/>
                  </a:lnTo>
                  <a:cubicBezTo>
                    <a:pt x="9642" y="4583"/>
                    <a:pt x="8726" y="4583"/>
                    <a:pt x="8249" y="3666"/>
                  </a:cubicBezTo>
                  <a:cubicBezTo>
                    <a:pt x="7809" y="2310"/>
                    <a:pt x="9165" y="1393"/>
                    <a:pt x="9165" y="1393"/>
                  </a:cubicBezTo>
                  <a:lnTo>
                    <a:pt x="11475" y="0"/>
                  </a:lnTo>
                  <a:close/>
                </a:path>
              </a:pathLst>
            </a:custGeom>
            <a:solidFill>
              <a:srgbClr val="6074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D9D9D9"/>
                </a:solidFill>
              </a:endParaRPr>
            </a:p>
          </p:txBody>
        </p:sp>
      </p:grpSp>
      <p:sp>
        <p:nvSpPr>
          <p:cNvPr id="2546" name="Google Shape;2546;p42"/>
          <p:cNvSpPr/>
          <p:nvPr/>
        </p:nvSpPr>
        <p:spPr>
          <a:xfrm>
            <a:off x="5959275" y="2530975"/>
            <a:ext cx="1431900" cy="363900"/>
          </a:xfrm>
          <a:prstGeom prst="roundRect">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2"/>
          <p:cNvSpPr/>
          <p:nvPr/>
        </p:nvSpPr>
        <p:spPr>
          <a:xfrm>
            <a:off x="5959275" y="3711925"/>
            <a:ext cx="1431900" cy="363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2"/>
          <p:cNvSpPr/>
          <p:nvPr/>
        </p:nvSpPr>
        <p:spPr>
          <a:xfrm>
            <a:off x="5959275" y="1350000"/>
            <a:ext cx="1431900" cy="3639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2"/>
          <p:cNvSpPr txBox="1">
            <a:spLocks noGrp="1"/>
          </p:cNvSpPr>
          <p:nvPr>
            <p:ph type="subTitle" idx="4294967295"/>
          </p:nvPr>
        </p:nvSpPr>
        <p:spPr>
          <a:xfrm>
            <a:off x="6114300" y="1353275"/>
            <a:ext cx="11199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Exo Thin"/>
                <a:ea typeface="Exo Thin"/>
                <a:cs typeface="Exo Thin"/>
                <a:sym typeface="Exo Thin"/>
              </a:rPr>
              <a:t>Mars</a:t>
            </a:r>
            <a:endParaRPr>
              <a:latin typeface="Exo Thin"/>
              <a:ea typeface="Exo Thin"/>
              <a:cs typeface="Exo Thin"/>
              <a:sym typeface="Exo Thin"/>
            </a:endParaRPr>
          </a:p>
        </p:txBody>
      </p:sp>
      <p:sp>
        <p:nvSpPr>
          <p:cNvPr id="2550" name="Google Shape;2550;p42"/>
          <p:cNvSpPr txBox="1">
            <a:spLocks noGrp="1"/>
          </p:cNvSpPr>
          <p:nvPr>
            <p:ph type="subTitle" idx="4294967295"/>
          </p:nvPr>
        </p:nvSpPr>
        <p:spPr>
          <a:xfrm>
            <a:off x="6114300" y="1793825"/>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2551" name="Google Shape;2551;p42"/>
          <p:cNvSpPr txBox="1">
            <a:spLocks noGrp="1"/>
          </p:cNvSpPr>
          <p:nvPr>
            <p:ph type="subTitle" idx="4294967295"/>
          </p:nvPr>
        </p:nvSpPr>
        <p:spPr>
          <a:xfrm>
            <a:off x="6114300" y="2532600"/>
            <a:ext cx="11199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1B272C"/>
                </a:solidFill>
                <a:latin typeface="Exo Thin"/>
                <a:ea typeface="Exo Thin"/>
                <a:cs typeface="Exo Thin"/>
                <a:sym typeface="Exo Thin"/>
              </a:rPr>
              <a:t>Mercury</a:t>
            </a:r>
            <a:endParaRPr>
              <a:solidFill>
                <a:srgbClr val="1B272C"/>
              </a:solidFill>
              <a:latin typeface="Exo Thin"/>
              <a:ea typeface="Exo Thin"/>
              <a:cs typeface="Exo Thin"/>
              <a:sym typeface="Exo Thin"/>
            </a:endParaRPr>
          </a:p>
        </p:txBody>
      </p:sp>
      <p:sp>
        <p:nvSpPr>
          <p:cNvPr id="2552" name="Google Shape;2552;p42"/>
          <p:cNvSpPr txBox="1">
            <a:spLocks noGrp="1"/>
          </p:cNvSpPr>
          <p:nvPr>
            <p:ph type="subTitle" idx="4294967295"/>
          </p:nvPr>
        </p:nvSpPr>
        <p:spPr>
          <a:xfrm>
            <a:off x="6114300" y="2991600"/>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2553" name="Google Shape;2553;p42"/>
          <p:cNvSpPr txBox="1">
            <a:spLocks noGrp="1"/>
          </p:cNvSpPr>
          <p:nvPr>
            <p:ph type="subTitle" idx="4294967295"/>
          </p:nvPr>
        </p:nvSpPr>
        <p:spPr>
          <a:xfrm>
            <a:off x="6114300" y="3711925"/>
            <a:ext cx="11199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Exo Thin"/>
                <a:ea typeface="Exo Thin"/>
                <a:cs typeface="Exo Thin"/>
                <a:sym typeface="Exo Thin"/>
              </a:rPr>
              <a:t>Neptune</a:t>
            </a:r>
            <a:endParaRPr>
              <a:latin typeface="Exo Thin"/>
              <a:ea typeface="Exo Thin"/>
              <a:cs typeface="Exo Thin"/>
              <a:sym typeface="Exo Thin"/>
            </a:endParaRPr>
          </a:p>
        </p:txBody>
      </p:sp>
      <p:sp>
        <p:nvSpPr>
          <p:cNvPr id="2554" name="Google Shape;2554;p42"/>
          <p:cNvSpPr txBox="1">
            <a:spLocks noGrp="1"/>
          </p:cNvSpPr>
          <p:nvPr>
            <p:ph type="subTitle" idx="4294967295"/>
          </p:nvPr>
        </p:nvSpPr>
        <p:spPr>
          <a:xfrm>
            <a:off x="6114300" y="4189375"/>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farthest planet from the Sun</a:t>
            </a:r>
            <a:endParaRPr/>
          </a:p>
        </p:txBody>
      </p:sp>
      <p:sp>
        <p:nvSpPr>
          <p:cNvPr id="2555" name="Google Shape;2555;p42"/>
          <p:cNvSpPr/>
          <p:nvPr/>
        </p:nvSpPr>
        <p:spPr>
          <a:xfrm>
            <a:off x="5628875" y="153080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
        <p:nvSpPr>
          <p:cNvPr id="2556" name="Google Shape;2556;p42"/>
          <p:cNvSpPr/>
          <p:nvPr/>
        </p:nvSpPr>
        <p:spPr>
          <a:xfrm>
            <a:off x="5628875" y="272315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
        <p:nvSpPr>
          <p:cNvPr id="2557" name="Google Shape;2557;p42"/>
          <p:cNvSpPr/>
          <p:nvPr/>
        </p:nvSpPr>
        <p:spPr>
          <a:xfrm>
            <a:off x="5628875" y="3915500"/>
            <a:ext cx="482200" cy="348250"/>
          </a:xfrm>
          <a:custGeom>
            <a:avLst/>
            <a:gdLst/>
            <a:ahLst/>
            <a:cxnLst/>
            <a:rect l="l" t="t" r="r" b="b"/>
            <a:pathLst>
              <a:path w="19288" h="13930" extrusionOk="0">
                <a:moveTo>
                  <a:pt x="13573" y="0"/>
                </a:moveTo>
                <a:lnTo>
                  <a:pt x="0" y="0"/>
                </a:lnTo>
                <a:lnTo>
                  <a:pt x="0" y="13930"/>
                </a:lnTo>
                <a:lnTo>
                  <a:pt x="19288" y="13930"/>
                </a:lnTo>
              </a:path>
            </a:pathLst>
          </a:custGeom>
          <a:noFill/>
          <a:ln w="19050" cap="flat" cmpd="sng">
            <a:solidFill>
              <a:srgbClr val="FFFFFF"/>
            </a:solidFill>
            <a:prstDash val="dot"/>
            <a:round/>
            <a:headEnd type="none" w="med" len="med"/>
            <a:tailEnd type="oval" w="med" len="med"/>
          </a:ln>
        </p:spPr>
      </p:sp>
      <p:sp>
        <p:nvSpPr>
          <p:cNvPr id="2558" name="Google Shape;2558;p42"/>
          <p:cNvSpPr/>
          <p:nvPr/>
        </p:nvSpPr>
        <p:spPr>
          <a:xfrm>
            <a:off x="1011025" y="4152100"/>
            <a:ext cx="176700" cy="176700"/>
          </a:xfrm>
          <a:prstGeom prst="ellipse">
            <a:avLst/>
          </a:prstGeom>
          <a:solidFill>
            <a:srgbClr val="D4010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2"/>
          <p:cNvSpPr/>
          <p:nvPr/>
        </p:nvSpPr>
        <p:spPr>
          <a:xfrm>
            <a:off x="1580350" y="3711925"/>
            <a:ext cx="176700" cy="176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2"/>
          <p:cNvSpPr/>
          <p:nvPr/>
        </p:nvSpPr>
        <p:spPr>
          <a:xfrm>
            <a:off x="1462550" y="3085200"/>
            <a:ext cx="176700" cy="176700"/>
          </a:xfrm>
          <a:prstGeom prst="ellipse">
            <a:avLst/>
          </a:prstGeom>
          <a:solidFill>
            <a:srgbClr val="364A5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2"/>
          <p:cNvSpPr/>
          <p:nvPr/>
        </p:nvSpPr>
        <p:spPr>
          <a:xfrm>
            <a:off x="2355800" y="2624575"/>
            <a:ext cx="176700" cy="176700"/>
          </a:xfrm>
          <a:prstGeom prst="ellipse">
            <a:avLst/>
          </a:prstGeom>
          <a:solidFill>
            <a:srgbClr val="D4010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2"/>
          <p:cNvSpPr/>
          <p:nvPr/>
        </p:nvSpPr>
        <p:spPr>
          <a:xfrm>
            <a:off x="2277275" y="4189375"/>
            <a:ext cx="176700" cy="176700"/>
          </a:xfrm>
          <a:prstGeom prst="ellipse">
            <a:avLst/>
          </a:prstGeom>
          <a:solidFill>
            <a:srgbClr val="364A5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2"/>
          <p:cNvSpPr/>
          <p:nvPr/>
        </p:nvSpPr>
        <p:spPr>
          <a:xfrm>
            <a:off x="3062550" y="3404100"/>
            <a:ext cx="176700" cy="176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2"/>
          <p:cNvSpPr/>
          <p:nvPr/>
        </p:nvSpPr>
        <p:spPr>
          <a:xfrm>
            <a:off x="4112825" y="3535225"/>
            <a:ext cx="176700" cy="176700"/>
          </a:xfrm>
          <a:prstGeom prst="ellipse">
            <a:avLst/>
          </a:prstGeom>
          <a:solidFill>
            <a:srgbClr val="D40102"/>
          </a:solid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68"/>
        <p:cNvGrpSpPr/>
        <p:nvPr/>
      </p:nvGrpSpPr>
      <p:grpSpPr>
        <a:xfrm>
          <a:off x="0" y="0"/>
          <a:ext cx="0" cy="0"/>
          <a:chOff x="0" y="0"/>
          <a:chExt cx="0" cy="0"/>
        </a:xfrm>
      </p:grpSpPr>
      <p:sp>
        <p:nvSpPr>
          <p:cNvPr id="2569" name="Google Shape;2569;p43"/>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Strategy</a:t>
            </a:r>
            <a:endParaRPr/>
          </a:p>
        </p:txBody>
      </p:sp>
      <p:grpSp>
        <p:nvGrpSpPr>
          <p:cNvPr id="2570" name="Google Shape;2570;p43"/>
          <p:cNvGrpSpPr/>
          <p:nvPr/>
        </p:nvGrpSpPr>
        <p:grpSpPr>
          <a:xfrm>
            <a:off x="1217663" y="3449850"/>
            <a:ext cx="1016700" cy="1016700"/>
            <a:chOff x="1217663" y="3449850"/>
            <a:chExt cx="1016700" cy="1016700"/>
          </a:xfrm>
        </p:grpSpPr>
        <p:sp>
          <p:nvSpPr>
            <p:cNvPr id="2571" name="Google Shape;2571;p43"/>
            <p:cNvSpPr/>
            <p:nvPr/>
          </p:nvSpPr>
          <p:spPr>
            <a:xfrm>
              <a:off x="1217663" y="3449850"/>
              <a:ext cx="1016700" cy="10167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3"/>
            <p:cNvSpPr/>
            <p:nvPr/>
          </p:nvSpPr>
          <p:spPr>
            <a:xfrm>
              <a:off x="1273507" y="3515861"/>
              <a:ext cx="884700" cy="8847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43"/>
          <p:cNvGrpSpPr/>
          <p:nvPr/>
        </p:nvGrpSpPr>
        <p:grpSpPr>
          <a:xfrm>
            <a:off x="1490624" y="3711947"/>
            <a:ext cx="450490" cy="492511"/>
            <a:chOff x="1407525" y="238125"/>
            <a:chExt cx="4782275" cy="5228350"/>
          </a:xfrm>
        </p:grpSpPr>
        <p:sp>
          <p:nvSpPr>
            <p:cNvPr id="2574" name="Google Shape;2574;p43"/>
            <p:cNvSpPr/>
            <p:nvPr/>
          </p:nvSpPr>
          <p:spPr>
            <a:xfrm>
              <a:off x="1407525" y="238125"/>
              <a:ext cx="4782275" cy="5228350"/>
            </a:xfrm>
            <a:custGeom>
              <a:avLst/>
              <a:gdLst/>
              <a:ahLst/>
              <a:cxnLst/>
              <a:rect l="l" t="t" r="r" b="b"/>
              <a:pathLst>
                <a:path w="191291" h="209134" extrusionOk="0">
                  <a:moveTo>
                    <a:pt x="34655" y="8161"/>
                  </a:moveTo>
                  <a:lnTo>
                    <a:pt x="30562" y="16347"/>
                  </a:lnTo>
                  <a:lnTo>
                    <a:pt x="8161" y="16347"/>
                  </a:lnTo>
                  <a:lnTo>
                    <a:pt x="8161" y="8161"/>
                  </a:lnTo>
                  <a:close/>
                  <a:moveTo>
                    <a:pt x="106196" y="8161"/>
                  </a:moveTo>
                  <a:lnTo>
                    <a:pt x="106196" y="20416"/>
                  </a:lnTo>
                  <a:lnTo>
                    <a:pt x="85780" y="20416"/>
                  </a:lnTo>
                  <a:lnTo>
                    <a:pt x="85780" y="8161"/>
                  </a:lnTo>
                  <a:close/>
                  <a:moveTo>
                    <a:pt x="42572" y="10588"/>
                  </a:moveTo>
                  <a:lnTo>
                    <a:pt x="62791" y="27940"/>
                  </a:lnTo>
                  <a:lnTo>
                    <a:pt x="53993" y="33013"/>
                  </a:lnTo>
                  <a:lnTo>
                    <a:pt x="38160" y="19411"/>
                  </a:lnTo>
                  <a:lnTo>
                    <a:pt x="42572" y="10588"/>
                  </a:lnTo>
                  <a:close/>
                  <a:moveTo>
                    <a:pt x="94358" y="28602"/>
                  </a:moveTo>
                  <a:lnTo>
                    <a:pt x="94358" y="44925"/>
                  </a:lnTo>
                  <a:lnTo>
                    <a:pt x="73943" y="44925"/>
                  </a:lnTo>
                  <a:lnTo>
                    <a:pt x="73943" y="28602"/>
                  </a:lnTo>
                  <a:close/>
                  <a:moveTo>
                    <a:pt x="122960" y="28602"/>
                  </a:moveTo>
                  <a:lnTo>
                    <a:pt x="122960" y="44925"/>
                  </a:lnTo>
                  <a:lnTo>
                    <a:pt x="102520" y="44925"/>
                  </a:lnTo>
                  <a:lnTo>
                    <a:pt x="102520" y="28602"/>
                  </a:lnTo>
                  <a:close/>
                  <a:moveTo>
                    <a:pt x="143376" y="53111"/>
                  </a:moveTo>
                  <a:lnTo>
                    <a:pt x="143376" y="106197"/>
                  </a:lnTo>
                  <a:lnTo>
                    <a:pt x="73943" y="106197"/>
                  </a:lnTo>
                  <a:lnTo>
                    <a:pt x="73943" y="53111"/>
                  </a:lnTo>
                  <a:close/>
                  <a:moveTo>
                    <a:pt x="137665" y="114382"/>
                  </a:moveTo>
                  <a:lnTo>
                    <a:pt x="137665" y="125387"/>
                  </a:lnTo>
                  <a:lnTo>
                    <a:pt x="133523" y="123059"/>
                  </a:lnTo>
                  <a:cubicBezTo>
                    <a:pt x="132911" y="122715"/>
                    <a:pt x="132224" y="122544"/>
                    <a:pt x="131535" y="122544"/>
                  </a:cubicBezTo>
                  <a:cubicBezTo>
                    <a:pt x="130846" y="122544"/>
                    <a:pt x="130153" y="122715"/>
                    <a:pt x="129528" y="123059"/>
                  </a:cubicBezTo>
                  <a:lnTo>
                    <a:pt x="121318" y="127666"/>
                  </a:lnTo>
                  <a:lnTo>
                    <a:pt x="113108" y="123059"/>
                  </a:lnTo>
                  <a:cubicBezTo>
                    <a:pt x="112470" y="122715"/>
                    <a:pt x="111784" y="122544"/>
                    <a:pt x="111098" y="122544"/>
                  </a:cubicBezTo>
                  <a:cubicBezTo>
                    <a:pt x="110412" y="122544"/>
                    <a:pt x="109725" y="122715"/>
                    <a:pt x="109113" y="123059"/>
                  </a:cubicBezTo>
                  <a:lnTo>
                    <a:pt x="104971" y="125387"/>
                  </a:lnTo>
                  <a:lnTo>
                    <a:pt x="104971" y="114382"/>
                  </a:lnTo>
                  <a:close/>
                  <a:moveTo>
                    <a:pt x="65757" y="35660"/>
                  </a:moveTo>
                  <a:lnTo>
                    <a:pt x="65757" y="168302"/>
                  </a:lnTo>
                  <a:lnTo>
                    <a:pt x="57595" y="168302"/>
                  </a:lnTo>
                  <a:lnTo>
                    <a:pt x="57595" y="40341"/>
                  </a:lnTo>
                  <a:lnTo>
                    <a:pt x="65757" y="35660"/>
                  </a:lnTo>
                  <a:close/>
                  <a:moveTo>
                    <a:pt x="168301" y="114382"/>
                  </a:moveTo>
                  <a:lnTo>
                    <a:pt x="168301" y="168302"/>
                  </a:lnTo>
                  <a:lnTo>
                    <a:pt x="73943" y="168302"/>
                  </a:lnTo>
                  <a:lnTo>
                    <a:pt x="73943" y="114382"/>
                  </a:lnTo>
                  <a:lnTo>
                    <a:pt x="96809" y="114382"/>
                  </a:lnTo>
                  <a:lnTo>
                    <a:pt x="96809" y="132347"/>
                  </a:lnTo>
                  <a:cubicBezTo>
                    <a:pt x="96809" y="134665"/>
                    <a:pt x="98852" y="136404"/>
                    <a:pt x="100989" y="136404"/>
                  </a:cubicBezTo>
                  <a:cubicBezTo>
                    <a:pt x="101631" y="136404"/>
                    <a:pt x="102281" y="136247"/>
                    <a:pt x="102887" y="135901"/>
                  </a:cubicBezTo>
                  <a:lnTo>
                    <a:pt x="111098" y="131318"/>
                  </a:lnTo>
                  <a:lnTo>
                    <a:pt x="119333" y="135901"/>
                  </a:lnTo>
                  <a:cubicBezTo>
                    <a:pt x="119945" y="136257"/>
                    <a:pt x="120632" y="136434"/>
                    <a:pt x="121318" y="136434"/>
                  </a:cubicBezTo>
                  <a:cubicBezTo>
                    <a:pt x="122004" y="136434"/>
                    <a:pt x="122690" y="136257"/>
                    <a:pt x="123303" y="135901"/>
                  </a:cubicBezTo>
                  <a:lnTo>
                    <a:pt x="131538" y="131318"/>
                  </a:lnTo>
                  <a:cubicBezTo>
                    <a:pt x="131538" y="131318"/>
                    <a:pt x="139748" y="135901"/>
                    <a:pt x="139748" y="135901"/>
                  </a:cubicBezTo>
                  <a:cubicBezTo>
                    <a:pt x="140365" y="136247"/>
                    <a:pt x="141028" y="136406"/>
                    <a:pt x="141682" y="136406"/>
                  </a:cubicBezTo>
                  <a:cubicBezTo>
                    <a:pt x="143805" y="136406"/>
                    <a:pt x="145827" y="134728"/>
                    <a:pt x="145827" y="132347"/>
                  </a:cubicBezTo>
                  <a:lnTo>
                    <a:pt x="145827" y="114382"/>
                  </a:lnTo>
                  <a:close/>
                  <a:moveTo>
                    <a:pt x="152689" y="176463"/>
                  </a:moveTo>
                  <a:lnTo>
                    <a:pt x="148621" y="184625"/>
                  </a:lnTo>
                  <a:lnTo>
                    <a:pt x="73526" y="184625"/>
                  </a:lnTo>
                  <a:cubicBezTo>
                    <a:pt x="72913" y="181610"/>
                    <a:pt x="71639" y="178841"/>
                    <a:pt x="69850" y="176463"/>
                  </a:cubicBezTo>
                  <a:close/>
                  <a:moveTo>
                    <a:pt x="160997" y="178130"/>
                  </a:moveTo>
                  <a:lnTo>
                    <a:pt x="181315" y="190286"/>
                  </a:lnTo>
                  <a:lnTo>
                    <a:pt x="176830" y="199305"/>
                  </a:lnTo>
                  <a:lnTo>
                    <a:pt x="156488" y="187149"/>
                  </a:lnTo>
                  <a:lnTo>
                    <a:pt x="160997" y="178130"/>
                  </a:lnTo>
                  <a:close/>
                  <a:moveTo>
                    <a:pt x="53502" y="176463"/>
                  </a:moveTo>
                  <a:cubicBezTo>
                    <a:pt x="60267" y="176463"/>
                    <a:pt x="65757" y="181953"/>
                    <a:pt x="65757" y="188718"/>
                  </a:cubicBezTo>
                  <a:cubicBezTo>
                    <a:pt x="65757" y="195482"/>
                    <a:pt x="60267" y="200972"/>
                    <a:pt x="53502" y="200972"/>
                  </a:cubicBezTo>
                  <a:cubicBezTo>
                    <a:pt x="46763" y="200972"/>
                    <a:pt x="41248" y="195482"/>
                    <a:pt x="41248" y="188718"/>
                  </a:cubicBezTo>
                  <a:cubicBezTo>
                    <a:pt x="41248" y="181953"/>
                    <a:pt x="46763" y="176463"/>
                    <a:pt x="53502" y="176463"/>
                  </a:cubicBezTo>
                  <a:close/>
                  <a:moveTo>
                    <a:pt x="4093" y="0"/>
                  </a:moveTo>
                  <a:cubicBezTo>
                    <a:pt x="1838" y="0"/>
                    <a:pt x="0" y="1838"/>
                    <a:pt x="0" y="4093"/>
                  </a:cubicBezTo>
                  <a:lnTo>
                    <a:pt x="0" y="20416"/>
                  </a:lnTo>
                  <a:cubicBezTo>
                    <a:pt x="0" y="22671"/>
                    <a:pt x="1838" y="24509"/>
                    <a:pt x="4093" y="24509"/>
                  </a:cubicBezTo>
                  <a:lnTo>
                    <a:pt x="31567" y="24509"/>
                  </a:lnTo>
                  <a:lnTo>
                    <a:pt x="49434" y="39876"/>
                  </a:lnTo>
                  <a:lnTo>
                    <a:pt x="49434" y="168694"/>
                  </a:lnTo>
                  <a:cubicBezTo>
                    <a:pt x="40121" y="170606"/>
                    <a:pt x="33087" y="178865"/>
                    <a:pt x="33087" y="188718"/>
                  </a:cubicBezTo>
                  <a:cubicBezTo>
                    <a:pt x="33087" y="199967"/>
                    <a:pt x="42253" y="209133"/>
                    <a:pt x="53502" y="209133"/>
                  </a:cubicBezTo>
                  <a:cubicBezTo>
                    <a:pt x="63379" y="209133"/>
                    <a:pt x="71614" y="202124"/>
                    <a:pt x="73526" y="192811"/>
                  </a:cubicBezTo>
                  <a:lnTo>
                    <a:pt x="150018" y="192811"/>
                  </a:lnTo>
                  <a:lnTo>
                    <a:pt x="176413" y="208570"/>
                  </a:lnTo>
                  <a:cubicBezTo>
                    <a:pt x="177051" y="208937"/>
                    <a:pt x="177786" y="209133"/>
                    <a:pt x="178497" y="209133"/>
                  </a:cubicBezTo>
                  <a:cubicBezTo>
                    <a:pt x="178889" y="209133"/>
                    <a:pt x="179281" y="209084"/>
                    <a:pt x="179649" y="208986"/>
                  </a:cubicBezTo>
                  <a:cubicBezTo>
                    <a:pt x="180751" y="208668"/>
                    <a:pt x="181658" y="207908"/>
                    <a:pt x="182148" y="206879"/>
                  </a:cubicBezTo>
                  <a:lnTo>
                    <a:pt x="190334" y="190556"/>
                  </a:lnTo>
                  <a:cubicBezTo>
                    <a:pt x="191290" y="188620"/>
                    <a:pt x="190604" y="186316"/>
                    <a:pt x="188766" y="185213"/>
                  </a:cubicBezTo>
                  <a:lnTo>
                    <a:pt x="173717" y="176243"/>
                  </a:lnTo>
                  <a:cubicBezTo>
                    <a:pt x="175311" y="175679"/>
                    <a:pt x="176462" y="174159"/>
                    <a:pt x="176462" y="172370"/>
                  </a:cubicBezTo>
                  <a:lnTo>
                    <a:pt x="176462" y="110289"/>
                  </a:lnTo>
                  <a:cubicBezTo>
                    <a:pt x="176462" y="108035"/>
                    <a:pt x="174624" y="106197"/>
                    <a:pt x="172369" y="106197"/>
                  </a:cubicBezTo>
                  <a:lnTo>
                    <a:pt x="151537" y="106197"/>
                  </a:lnTo>
                  <a:lnTo>
                    <a:pt x="151537" y="49018"/>
                  </a:lnTo>
                  <a:cubicBezTo>
                    <a:pt x="151537" y="46763"/>
                    <a:pt x="149723" y="44925"/>
                    <a:pt x="147469" y="44925"/>
                  </a:cubicBezTo>
                  <a:lnTo>
                    <a:pt x="131121" y="44925"/>
                  </a:lnTo>
                  <a:lnTo>
                    <a:pt x="131121" y="24509"/>
                  </a:lnTo>
                  <a:cubicBezTo>
                    <a:pt x="131121" y="22254"/>
                    <a:pt x="129283" y="20416"/>
                    <a:pt x="127028" y="20416"/>
                  </a:cubicBezTo>
                  <a:lnTo>
                    <a:pt x="114382" y="20416"/>
                  </a:lnTo>
                  <a:lnTo>
                    <a:pt x="114382" y="4093"/>
                  </a:lnTo>
                  <a:cubicBezTo>
                    <a:pt x="114382" y="1838"/>
                    <a:pt x="112544" y="0"/>
                    <a:pt x="110289" y="0"/>
                  </a:cubicBezTo>
                  <a:lnTo>
                    <a:pt x="81687" y="0"/>
                  </a:lnTo>
                  <a:cubicBezTo>
                    <a:pt x="79433" y="0"/>
                    <a:pt x="77619" y="1838"/>
                    <a:pt x="77619" y="4093"/>
                  </a:cubicBezTo>
                  <a:lnTo>
                    <a:pt x="77619" y="20416"/>
                  </a:lnTo>
                  <a:lnTo>
                    <a:pt x="69850" y="20416"/>
                  </a:lnTo>
                  <a:cubicBezTo>
                    <a:pt x="68967" y="20416"/>
                    <a:pt x="68159" y="20710"/>
                    <a:pt x="67472" y="21176"/>
                  </a:cubicBezTo>
                  <a:cubicBezTo>
                    <a:pt x="67472" y="21176"/>
                    <a:pt x="43920" y="980"/>
                    <a:pt x="43920" y="980"/>
                  </a:cubicBezTo>
                  <a:cubicBezTo>
                    <a:pt x="43184" y="343"/>
                    <a:pt x="42228" y="0"/>
                    <a:pt x="41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3"/>
            <p:cNvSpPr/>
            <p:nvPr/>
          </p:nvSpPr>
          <p:spPr>
            <a:xfrm>
              <a:off x="5206350" y="4036975"/>
              <a:ext cx="204075" cy="204050"/>
            </a:xfrm>
            <a:custGeom>
              <a:avLst/>
              <a:gdLst/>
              <a:ahLst/>
              <a:cxnLst/>
              <a:rect l="l" t="t" r="r" b="b"/>
              <a:pathLst>
                <a:path w="8163" h="8162" extrusionOk="0">
                  <a:moveTo>
                    <a:pt x="4094" y="0"/>
                  </a:moveTo>
                  <a:cubicBezTo>
                    <a:pt x="1839" y="0"/>
                    <a:pt x="1" y="1839"/>
                    <a:pt x="1" y="4093"/>
                  </a:cubicBezTo>
                  <a:cubicBezTo>
                    <a:pt x="1" y="6348"/>
                    <a:pt x="1839" y="8162"/>
                    <a:pt x="4094" y="8162"/>
                  </a:cubicBezTo>
                  <a:cubicBezTo>
                    <a:pt x="6349" y="8162"/>
                    <a:pt x="8162" y="6348"/>
                    <a:pt x="8162" y="4093"/>
                  </a:cubicBezTo>
                  <a:cubicBezTo>
                    <a:pt x="8162" y="1839"/>
                    <a:pt x="6349"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3"/>
            <p:cNvSpPr/>
            <p:nvPr/>
          </p:nvSpPr>
          <p:spPr>
            <a:xfrm>
              <a:off x="4593650" y="4036975"/>
              <a:ext cx="408700" cy="204050"/>
            </a:xfrm>
            <a:custGeom>
              <a:avLst/>
              <a:gdLst/>
              <a:ahLst/>
              <a:cxnLst/>
              <a:rect l="l" t="t" r="r" b="b"/>
              <a:pathLst>
                <a:path w="16348" h="8162" extrusionOk="0">
                  <a:moveTo>
                    <a:pt x="4093" y="0"/>
                  </a:moveTo>
                  <a:cubicBezTo>
                    <a:pt x="1838" y="0"/>
                    <a:pt x="0" y="1839"/>
                    <a:pt x="0" y="4093"/>
                  </a:cubicBezTo>
                  <a:cubicBezTo>
                    <a:pt x="0" y="6348"/>
                    <a:pt x="1838" y="8162"/>
                    <a:pt x="4093" y="8162"/>
                  </a:cubicBezTo>
                  <a:lnTo>
                    <a:pt x="12254" y="8162"/>
                  </a:lnTo>
                  <a:cubicBezTo>
                    <a:pt x="14509" y="8162"/>
                    <a:pt x="16347" y="6348"/>
                    <a:pt x="16347" y="4093"/>
                  </a:cubicBezTo>
                  <a:cubicBezTo>
                    <a:pt x="16347" y="1839"/>
                    <a:pt x="14509" y="0"/>
                    <a:pt x="122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3"/>
            <p:cNvSpPr/>
            <p:nvPr/>
          </p:nvSpPr>
          <p:spPr>
            <a:xfrm>
              <a:off x="3460125" y="4036975"/>
              <a:ext cx="408700" cy="204050"/>
            </a:xfrm>
            <a:custGeom>
              <a:avLst/>
              <a:gdLst/>
              <a:ahLst/>
              <a:cxnLst/>
              <a:rect l="l" t="t" r="r" b="b"/>
              <a:pathLst>
                <a:path w="16348" h="8162" extrusionOk="0">
                  <a:moveTo>
                    <a:pt x="4093" y="0"/>
                  </a:moveTo>
                  <a:cubicBezTo>
                    <a:pt x="1838" y="0"/>
                    <a:pt x="0" y="1839"/>
                    <a:pt x="0" y="4093"/>
                  </a:cubicBezTo>
                  <a:cubicBezTo>
                    <a:pt x="0" y="6348"/>
                    <a:pt x="1838" y="8162"/>
                    <a:pt x="4093" y="8162"/>
                  </a:cubicBezTo>
                  <a:lnTo>
                    <a:pt x="12254" y="8162"/>
                  </a:lnTo>
                  <a:cubicBezTo>
                    <a:pt x="14509" y="8162"/>
                    <a:pt x="16347" y="6348"/>
                    <a:pt x="16347" y="4093"/>
                  </a:cubicBezTo>
                  <a:cubicBezTo>
                    <a:pt x="16347" y="1839"/>
                    <a:pt x="14509" y="0"/>
                    <a:pt x="122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3"/>
            <p:cNvSpPr/>
            <p:nvPr/>
          </p:nvSpPr>
          <p:spPr>
            <a:xfrm>
              <a:off x="2643350" y="4853725"/>
              <a:ext cx="204075" cy="204675"/>
            </a:xfrm>
            <a:custGeom>
              <a:avLst/>
              <a:gdLst/>
              <a:ahLst/>
              <a:cxnLst/>
              <a:rect l="l" t="t" r="r" b="b"/>
              <a:pathLst>
                <a:path w="8163" h="8187" extrusionOk="0">
                  <a:moveTo>
                    <a:pt x="4069" y="1"/>
                  </a:moveTo>
                  <a:cubicBezTo>
                    <a:pt x="1815" y="1"/>
                    <a:pt x="1" y="1839"/>
                    <a:pt x="1" y="4094"/>
                  </a:cubicBezTo>
                  <a:cubicBezTo>
                    <a:pt x="1" y="6348"/>
                    <a:pt x="1815" y="8187"/>
                    <a:pt x="4069" y="8187"/>
                  </a:cubicBezTo>
                  <a:cubicBezTo>
                    <a:pt x="6324" y="8187"/>
                    <a:pt x="8162" y="6348"/>
                    <a:pt x="8162" y="4094"/>
                  </a:cubicBezTo>
                  <a:cubicBezTo>
                    <a:pt x="8162" y="1839"/>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3"/>
            <p:cNvSpPr/>
            <p:nvPr/>
          </p:nvSpPr>
          <p:spPr>
            <a:xfrm>
              <a:off x="3780575" y="1761475"/>
              <a:ext cx="737725" cy="914675"/>
            </a:xfrm>
            <a:custGeom>
              <a:avLst/>
              <a:gdLst/>
              <a:ahLst/>
              <a:cxnLst/>
              <a:rect l="l" t="t" r="r" b="b"/>
              <a:pathLst>
                <a:path w="29509" h="36587" extrusionOk="0">
                  <a:moveTo>
                    <a:pt x="24884" y="0"/>
                  </a:moveTo>
                  <a:cubicBezTo>
                    <a:pt x="23610" y="0"/>
                    <a:pt x="22358" y="592"/>
                    <a:pt x="21568" y="1710"/>
                  </a:cubicBezTo>
                  <a:lnTo>
                    <a:pt x="1299" y="30116"/>
                  </a:lnTo>
                  <a:cubicBezTo>
                    <a:pt x="0" y="31954"/>
                    <a:pt x="417" y="34503"/>
                    <a:pt x="2255" y="35827"/>
                  </a:cubicBezTo>
                  <a:cubicBezTo>
                    <a:pt x="2966" y="36317"/>
                    <a:pt x="3799" y="36586"/>
                    <a:pt x="4632" y="36586"/>
                  </a:cubicBezTo>
                  <a:cubicBezTo>
                    <a:pt x="5907" y="36586"/>
                    <a:pt x="7157" y="35974"/>
                    <a:pt x="7965" y="34871"/>
                  </a:cubicBezTo>
                  <a:lnTo>
                    <a:pt x="28210" y="6441"/>
                  </a:lnTo>
                  <a:cubicBezTo>
                    <a:pt x="29509" y="4602"/>
                    <a:pt x="29092" y="2054"/>
                    <a:pt x="27254" y="755"/>
                  </a:cubicBezTo>
                  <a:cubicBezTo>
                    <a:pt x="26534" y="246"/>
                    <a:pt x="25705" y="0"/>
                    <a:pt x="248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3"/>
            <p:cNvSpPr/>
            <p:nvPr/>
          </p:nvSpPr>
          <p:spPr>
            <a:xfrm>
              <a:off x="3694775" y="1769900"/>
              <a:ext cx="204675" cy="204075"/>
            </a:xfrm>
            <a:custGeom>
              <a:avLst/>
              <a:gdLst/>
              <a:ahLst/>
              <a:cxnLst/>
              <a:rect l="l" t="t" r="r" b="b"/>
              <a:pathLst>
                <a:path w="8187" h="8163" extrusionOk="0">
                  <a:moveTo>
                    <a:pt x="4094" y="1"/>
                  </a:moveTo>
                  <a:cubicBezTo>
                    <a:pt x="1839" y="1"/>
                    <a:pt x="1" y="1839"/>
                    <a:pt x="1" y="4094"/>
                  </a:cubicBezTo>
                  <a:cubicBezTo>
                    <a:pt x="1" y="6349"/>
                    <a:pt x="1839" y="8162"/>
                    <a:pt x="4094" y="8162"/>
                  </a:cubicBezTo>
                  <a:cubicBezTo>
                    <a:pt x="6349" y="8162"/>
                    <a:pt x="8187" y="6349"/>
                    <a:pt x="8187" y="4094"/>
                  </a:cubicBezTo>
                  <a:cubicBezTo>
                    <a:pt x="8187"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3"/>
            <p:cNvSpPr/>
            <p:nvPr/>
          </p:nvSpPr>
          <p:spPr>
            <a:xfrm>
              <a:off x="4399400" y="2474550"/>
              <a:ext cx="204675" cy="204050"/>
            </a:xfrm>
            <a:custGeom>
              <a:avLst/>
              <a:gdLst/>
              <a:ahLst/>
              <a:cxnLst/>
              <a:rect l="l" t="t" r="r" b="b"/>
              <a:pathLst>
                <a:path w="8187" h="8162" extrusionOk="0">
                  <a:moveTo>
                    <a:pt x="4094" y="0"/>
                  </a:moveTo>
                  <a:cubicBezTo>
                    <a:pt x="1839" y="0"/>
                    <a:pt x="1" y="1838"/>
                    <a:pt x="1" y="4093"/>
                  </a:cubicBezTo>
                  <a:cubicBezTo>
                    <a:pt x="1" y="6348"/>
                    <a:pt x="1839" y="8161"/>
                    <a:pt x="4094" y="8161"/>
                  </a:cubicBezTo>
                  <a:cubicBezTo>
                    <a:pt x="6349" y="8161"/>
                    <a:pt x="8187" y="6348"/>
                    <a:pt x="8187" y="4093"/>
                  </a:cubicBezTo>
                  <a:cubicBezTo>
                    <a:pt x="8187" y="1838"/>
                    <a:pt x="6349"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3"/>
          <p:cNvGrpSpPr/>
          <p:nvPr/>
        </p:nvGrpSpPr>
        <p:grpSpPr>
          <a:xfrm>
            <a:off x="6909663" y="1655137"/>
            <a:ext cx="1016700" cy="1016700"/>
            <a:chOff x="6909663" y="1655137"/>
            <a:chExt cx="1016700" cy="1016700"/>
          </a:xfrm>
        </p:grpSpPr>
        <p:sp>
          <p:nvSpPr>
            <p:cNvPr id="2583" name="Google Shape;2583;p43"/>
            <p:cNvSpPr/>
            <p:nvPr/>
          </p:nvSpPr>
          <p:spPr>
            <a:xfrm>
              <a:off x="6909663" y="1655137"/>
              <a:ext cx="1016700" cy="1016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3"/>
            <p:cNvSpPr/>
            <p:nvPr/>
          </p:nvSpPr>
          <p:spPr>
            <a:xfrm>
              <a:off x="6975661" y="1721149"/>
              <a:ext cx="884700" cy="884700"/>
            </a:xfrm>
            <a:prstGeom prst="ellipse">
              <a:avLst/>
            </a:prstGeom>
            <a:noFill/>
            <a:ln w="19050" cap="flat" cmpd="sng">
              <a:solidFill>
                <a:srgbClr val="1B272C"/>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43"/>
          <p:cNvGrpSpPr/>
          <p:nvPr/>
        </p:nvGrpSpPr>
        <p:grpSpPr>
          <a:xfrm>
            <a:off x="7142449" y="1984835"/>
            <a:ext cx="551114" cy="376731"/>
            <a:chOff x="238125" y="410650"/>
            <a:chExt cx="7129550" cy="4873625"/>
          </a:xfrm>
        </p:grpSpPr>
        <p:sp>
          <p:nvSpPr>
            <p:cNvPr id="2586" name="Google Shape;2586;p43"/>
            <p:cNvSpPr/>
            <p:nvPr/>
          </p:nvSpPr>
          <p:spPr>
            <a:xfrm>
              <a:off x="5140150" y="2917225"/>
              <a:ext cx="556475" cy="278250"/>
            </a:xfrm>
            <a:custGeom>
              <a:avLst/>
              <a:gdLst/>
              <a:ahLst/>
              <a:cxnLst/>
              <a:rect l="l" t="t" r="r" b="b"/>
              <a:pathLst>
                <a:path w="22259" h="11130" extrusionOk="0">
                  <a:moveTo>
                    <a:pt x="5548" y="0"/>
                  </a:moveTo>
                  <a:cubicBezTo>
                    <a:pt x="2473" y="0"/>
                    <a:pt x="0" y="2507"/>
                    <a:pt x="0" y="5581"/>
                  </a:cubicBezTo>
                  <a:cubicBezTo>
                    <a:pt x="0" y="8656"/>
                    <a:pt x="2473" y="11129"/>
                    <a:pt x="5548" y="11129"/>
                  </a:cubicBezTo>
                  <a:lnTo>
                    <a:pt x="16711" y="11129"/>
                  </a:lnTo>
                  <a:cubicBezTo>
                    <a:pt x="19786" y="11129"/>
                    <a:pt x="22259" y="8656"/>
                    <a:pt x="22259" y="5581"/>
                  </a:cubicBezTo>
                  <a:cubicBezTo>
                    <a:pt x="22259" y="2507"/>
                    <a:pt x="19786" y="0"/>
                    <a:pt x="16711"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3"/>
            <p:cNvSpPr/>
            <p:nvPr/>
          </p:nvSpPr>
          <p:spPr>
            <a:xfrm>
              <a:off x="1630925" y="3334975"/>
              <a:ext cx="2227550" cy="278250"/>
            </a:xfrm>
            <a:custGeom>
              <a:avLst/>
              <a:gdLst/>
              <a:ahLst/>
              <a:cxnLst/>
              <a:rect l="l" t="t" r="r" b="b"/>
              <a:pathLst>
                <a:path w="89102" h="11130" extrusionOk="0">
                  <a:moveTo>
                    <a:pt x="5549" y="1"/>
                  </a:moveTo>
                  <a:cubicBezTo>
                    <a:pt x="2474" y="1"/>
                    <a:pt x="1" y="2507"/>
                    <a:pt x="1" y="5582"/>
                  </a:cubicBezTo>
                  <a:cubicBezTo>
                    <a:pt x="1" y="8657"/>
                    <a:pt x="2474" y="11130"/>
                    <a:pt x="5549" y="11130"/>
                  </a:cubicBezTo>
                  <a:lnTo>
                    <a:pt x="83554" y="11130"/>
                  </a:lnTo>
                  <a:cubicBezTo>
                    <a:pt x="86628" y="11130"/>
                    <a:pt x="89101" y="8657"/>
                    <a:pt x="89101" y="5582"/>
                  </a:cubicBezTo>
                  <a:cubicBezTo>
                    <a:pt x="89101" y="2507"/>
                    <a:pt x="86628" y="1"/>
                    <a:pt x="83554"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3"/>
            <p:cNvSpPr/>
            <p:nvPr/>
          </p:nvSpPr>
          <p:spPr>
            <a:xfrm>
              <a:off x="3580225" y="2777675"/>
              <a:ext cx="278250" cy="279100"/>
            </a:xfrm>
            <a:custGeom>
              <a:avLst/>
              <a:gdLst/>
              <a:ahLst/>
              <a:cxnLst/>
              <a:rect l="l" t="t" r="r" b="b"/>
              <a:pathLst>
                <a:path w="11130" h="11164" extrusionOk="0">
                  <a:moveTo>
                    <a:pt x="5582" y="1"/>
                  </a:moveTo>
                  <a:cubicBezTo>
                    <a:pt x="2507" y="1"/>
                    <a:pt x="0" y="2507"/>
                    <a:pt x="0" y="5582"/>
                  </a:cubicBezTo>
                  <a:cubicBezTo>
                    <a:pt x="0" y="8657"/>
                    <a:pt x="2507" y="11163"/>
                    <a:pt x="5582" y="11163"/>
                  </a:cubicBezTo>
                  <a:cubicBezTo>
                    <a:pt x="8656" y="11163"/>
                    <a:pt x="11129" y="8657"/>
                    <a:pt x="11129" y="5582"/>
                  </a:cubicBezTo>
                  <a:cubicBezTo>
                    <a:pt x="11129" y="2507"/>
                    <a:pt x="8656" y="1"/>
                    <a:pt x="5582"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3"/>
            <p:cNvSpPr/>
            <p:nvPr/>
          </p:nvSpPr>
          <p:spPr>
            <a:xfrm>
              <a:off x="1630925" y="2777675"/>
              <a:ext cx="1671100" cy="279100"/>
            </a:xfrm>
            <a:custGeom>
              <a:avLst/>
              <a:gdLst/>
              <a:ahLst/>
              <a:cxnLst/>
              <a:rect l="l" t="t" r="r" b="b"/>
              <a:pathLst>
                <a:path w="66844" h="11164" extrusionOk="0">
                  <a:moveTo>
                    <a:pt x="5549" y="1"/>
                  </a:moveTo>
                  <a:cubicBezTo>
                    <a:pt x="2474" y="1"/>
                    <a:pt x="1" y="2507"/>
                    <a:pt x="1" y="5582"/>
                  </a:cubicBezTo>
                  <a:cubicBezTo>
                    <a:pt x="1" y="8657"/>
                    <a:pt x="2474" y="11163"/>
                    <a:pt x="5549" y="11163"/>
                  </a:cubicBezTo>
                  <a:lnTo>
                    <a:pt x="61262" y="11163"/>
                  </a:lnTo>
                  <a:cubicBezTo>
                    <a:pt x="64336" y="11163"/>
                    <a:pt x="66843" y="8657"/>
                    <a:pt x="66843" y="5582"/>
                  </a:cubicBezTo>
                  <a:cubicBezTo>
                    <a:pt x="66843" y="2507"/>
                    <a:pt x="64336" y="1"/>
                    <a:pt x="61262"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3"/>
            <p:cNvSpPr/>
            <p:nvPr/>
          </p:nvSpPr>
          <p:spPr>
            <a:xfrm>
              <a:off x="238125" y="410650"/>
              <a:ext cx="7129550" cy="4873625"/>
            </a:xfrm>
            <a:custGeom>
              <a:avLst/>
              <a:gdLst/>
              <a:ahLst/>
              <a:cxnLst/>
              <a:rect l="l" t="t" r="r" b="b"/>
              <a:pathLst>
                <a:path w="285182" h="194945" extrusionOk="0">
                  <a:moveTo>
                    <a:pt x="22292" y="33421"/>
                  </a:moveTo>
                  <a:lnTo>
                    <a:pt x="22292" y="44550"/>
                  </a:lnTo>
                  <a:lnTo>
                    <a:pt x="11129" y="44550"/>
                  </a:lnTo>
                  <a:lnTo>
                    <a:pt x="11129" y="33421"/>
                  </a:lnTo>
                  <a:close/>
                  <a:moveTo>
                    <a:pt x="221247" y="44550"/>
                  </a:moveTo>
                  <a:cubicBezTo>
                    <a:pt x="230104" y="44550"/>
                    <a:pt x="237791" y="50566"/>
                    <a:pt x="239930" y="59155"/>
                  </a:cubicBezTo>
                  <a:lnTo>
                    <a:pt x="244642" y="77971"/>
                  </a:lnTo>
                  <a:lnTo>
                    <a:pt x="184919" y="77971"/>
                  </a:lnTo>
                  <a:lnTo>
                    <a:pt x="184919" y="44550"/>
                  </a:lnTo>
                  <a:close/>
                  <a:moveTo>
                    <a:pt x="22292" y="111392"/>
                  </a:moveTo>
                  <a:lnTo>
                    <a:pt x="22292" y="122555"/>
                  </a:lnTo>
                  <a:lnTo>
                    <a:pt x="11129" y="122555"/>
                  </a:lnTo>
                  <a:lnTo>
                    <a:pt x="11129" y="111392"/>
                  </a:lnTo>
                  <a:close/>
                  <a:moveTo>
                    <a:pt x="22292" y="133684"/>
                  </a:moveTo>
                  <a:lnTo>
                    <a:pt x="22292" y="144813"/>
                  </a:lnTo>
                  <a:lnTo>
                    <a:pt x="11129" y="144813"/>
                  </a:lnTo>
                  <a:lnTo>
                    <a:pt x="11129" y="133684"/>
                  </a:lnTo>
                  <a:close/>
                  <a:moveTo>
                    <a:pt x="173789" y="11129"/>
                  </a:moveTo>
                  <a:lnTo>
                    <a:pt x="173789" y="144813"/>
                  </a:lnTo>
                  <a:lnTo>
                    <a:pt x="77971" y="144813"/>
                  </a:lnTo>
                  <a:cubicBezTo>
                    <a:pt x="73292" y="141338"/>
                    <a:pt x="67511" y="139265"/>
                    <a:pt x="61261" y="139265"/>
                  </a:cubicBezTo>
                  <a:cubicBezTo>
                    <a:pt x="55011" y="139265"/>
                    <a:pt x="49229" y="141338"/>
                    <a:pt x="44584" y="144813"/>
                  </a:cubicBezTo>
                  <a:lnTo>
                    <a:pt x="33421" y="144813"/>
                  </a:lnTo>
                  <a:lnTo>
                    <a:pt x="33421" y="105844"/>
                  </a:lnTo>
                  <a:cubicBezTo>
                    <a:pt x="33421" y="102770"/>
                    <a:pt x="30914" y="100263"/>
                    <a:pt x="27840" y="100263"/>
                  </a:cubicBezTo>
                  <a:lnTo>
                    <a:pt x="11129" y="100263"/>
                  </a:lnTo>
                  <a:lnTo>
                    <a:pt x="11129" y="55713"/>
                  </a:lnTo>
                  <a:lnTo>
                    <a:pt x="27840" y="55713"/>
                  </a:lnTo>
                  <a:cubicBezTo>
                    <a:pt x="30914" y="55713"/>
                    <a:pt x="33421" y="53206"/>
                    <a:pt x="33421" y="50132"/>
                  </a:cubicBezTo>
                  <a:lnTo>
                    <a:pt x="33421" y="27840"/>
                  </a:lnTo>
                  <a:cubicBezTo>
                    <a:pt x="33421" y="24765"/>
                    <a:pt x="30914" y="22292"/>
                    <a:pt x="27840" y="22292"/>
                  </a:cubicBezTo>
                  <a:lnTo>
                    <a:pt x="11129" y="22292"/>
                  </a:lnTo>
                  <a:lnTo>
                    <a:pt x="11129" y="11129"/>
                  </a:lnTo>
                  <a:close/>
                  <a:moveTo>
                    <a:pt x="252128" y="89134"/>
                  </a:moveTo>
                  <a:cubicBezTo>
                    <a:pt x="261821" y="89134"/>
                    <a:pt x="270042" y="96386"/>
                    <a:pt x="271245" y="105978"/>
                  </a:cubicBezTo>
                  <a:lnTo>
                    <a:pt x="273317" y="122555"/>
                  </a:lnTo>
                  <a:lnTo>
                    <a:pt x="257342" y="122555"/>
                  </a:lnTo>
                  <a:cubicBezTo>
                    <a:pt x="254267" y="122555"/>
                    <a:pt x="251761" y="125028"/>
                    <a:pt x="251761" y="128103"/>
                  </a:cubicBezTo>
                  <a:lnTo>
                    <a:pt x="251761" y="144813"/>
                  </a:lnTo>
                  <a:lnTo>
                    <a:pt x="240598" y="144813"/>
                  </a:lnTo>
                  <a:cubicBezTo>
                    <a:pt x="235953" y="141338"/>
                    <a:pt x="230171" y="139265"/>
                    <a:pt x="223921" y="139265"/>
                  </a:cubicBezTo>
                  <a:cubicBezTo>
                    <a:pt x="217671" y="139265"/>
                    <a:pt x="211889" y="141338"/>
                    <a:pt x="207244" y="144813"/>
                  </a:cubicBezTo>
                  <a:lnTo>
                    <a:pt x="184919" y="144813"/>
                  </a:lnTo>
                  <a:lnTo>
                    <a:pt x="184919" y="89134"/>
                  </a:lnTo>
                  <a:close/>
                  <a:moveTo>
                    <a:pt x="274053" y="133684"/>
                  </a:moveTo>
                  <a:lnTo>
                    <a:pt x="274053" y="144813"/>
                  </a:lnTo>
                  <a:lnTo>
                    <a:pt x="262923" y="144813"/>
                  </a:lnTo>
                  <a:lnTo>
                    <a:pt x="262923" y="133684"/>
                  </a:lnTo>
                  <a:close/>
                  <a:moveTo>
                    <a:pt x="35761" y="155976"/>
                  </a:moveTo>
                  <a:cubicBezTo>
                    <a:pt x="34257" y="159385"/>
                    <a:pt x="33421" y="163161"/>
                    <a:pt x="33421" y="167105"/>
                  </a:cubicBezTo>
                  <a:lnTo>
                    <a:pt x="11129" y="167105"/>
                  </a:lnTo>
                  <a:lnTo>
                    <a:pt x="11129" y="155976"/>
                  </a:lnTo>
                  <a:close/>
                  <a:moveTo>
                    <a:pt x="198387" y="155976"/>
                  </a:moveTo>
                  <a:cubicBezTo>
                    <a:pt x="196917" y="159385"/>
                    <a:pt x="196081" y="163161"/>
                    <a:pt x="196081" y="167105"/>
                  </a:cubicBezTo>
                  <a:lnTo>
                    <a:pt x="89134" y="167105"/>
                  </a:lnTo>
                  <a:cubicBezTo>
                    <a:pt x="89134" y="163161"/>
                    <a:pt x="88298" y="159385"/>
                    <a:pt x="86794" y="155976"/>
                  </a:cubicBezTo>
                  <a:close/>
                  <a:moveTo>
                    <a:pt x="274053" y="155976"/>
                  </a:moveTo>
                  <a:lnTo>
                    <a:pt x="274053" y="167105"/>
                  </a:lnTo>
                  <a:lnTo>
                    <a:pt x="251761" y="167105"/>
                  </a:lnTo>
                  <a:cubicBezTo>
                    <a:pt x="251761" y="163161"/>
                    <a:pt x="250925" y="159385"/>
                    <a:pt x="249455" y="155976"/>
                  </a:cubicBezTo>
                  <a:close/>
                  <a:moveTo>
                    <a:pt x="61261" y="150395"/>
                  </a:moveTo>
                  <a:cubicBezTo>
                    <a:pt x="70485" y="150395"/>
                    <a:pt x="77971" y="157881"/>
                    <a:pt x="77971" y="167105"/>
                  </a:cubicBezTo>
                  <a:cubicBezTo>
                    <a:pt x="77971" y="176329"/>
                    <a:pt x="70485" y="183816"/>
                    <a:pt x="61261" y="183816"/>
                  </a:cubicBezTo>
                  <a:cubicBezTo>
                    <a:pt x="52070" y="183816"/>
                    <a:pt x="44550" y="176329"/>
                    <a:pt x="44550" y="167105"/>
                  </a:cubicBezTo>
                  <a:cubicBezTo>
                    <a:pt x="44550" y="157881"/>
                    <a:pt x="52070" y="150395"/>
                    <a:pt x="61261" y="150395"/>
                  </a:cubicBezTo>
                  <a:close/>
                  <a:moveTo>
                    <a:pt x="223921" y="150395"/>
                  </a:moveTo>
                  <a:cubicBezTo>
                    <a:pt x="233145" y="150395"/>
                    <a:pt x="240632" y="157881"/>
                    <a:pt x="240632" y="167105"/>
                  </a:cubicBezTo>
                  <a:cubicBezTo>
                    <a:pt x="240632" y="176329"/>
                    <a:pt x="233145" y="183816"/>
                    <a:pt x="223921" y="183816"/>
                  </a:cubicBezTo>
                  <a:cubicBezTo>
                    <a:pt x="214697" y="183816"/>
                    <a:pt x="207211" y="176329"/>
                    <a:pt x="207211" y="167105"/>
                  </a:cubicBezTo>
                  <a:cubicBezTo>
                    <a:pt x="207211" y="157881"/>
                    <a:pt x="214697" y="150395"/>
                    <a:pt x="223921" y="150395"/>
                  </a:cubicBezTo>
                  <a:close/>
                  <a:moveTo>
                    <a:pt x="5581" y="0"/>
                  </a:moveTo>
                  <a:cubicBezTo>
                    <a:pt x="2507" y="0"/>
                    <a:pt x="0" y="2507"/>
                    <a:pt x="0" y="5581"/>
                  </a:cubicBezTo>
                  <a:lnTo>
                    <a:pt x="0" y="172686"/>
                  </a:lnTo>
                  <a:cubicBezTo>
                    <a:pt x="0" y="175761"/>
                    <a:pt x="2507" y="178234"/>
                    <a:pt x="5581" y="178234"/>
                  </a:cubicBezTo>
                  <a:lnTo>
                    <a:pt x="35761" y="178234"/>
                  </a:lnTo>
                  <a:cubicBezTo>
                    <a:pt x="40072" y="188060"/>
                    <a:pt x="49864" y="194945"/>
                    <a:pt x="61261" y="194945"/>
                  </a:cubicBezTo>
                  <a:cubicBezTo>
                    <a:pt x="72657" y="194945"/>
                    <a:pt x="82483" y="188060"/>
                    <a:pt x="86794" y="178234"/>
                  </a:cubicBezTo>
                  <a:lnTo>
                    <a:pt x="198387" y="178234"/>
                  </a:lnTo>
                  <a:cubicBezTo>
                    <a:pt x="202699" y="188060"/>
                    <a:pt x="212524" y="194945"/>
                    <a:pt x="223921" y="194945"/>
                  </a:cubicBezTo>
                  <a:cubicBezTo>
                    <a:pt x="235318" y="194945"/>
                    <a:pt x="245143" y="188060"/>
                    <a:pt x="249455" y="178234"/>
                  </a:cubicBezTo>
                  <a:lnTo>
                    <a:pt x="279634" y="178234"/>
                  </a:lnTo>
                  <a:cubicBezTo>
                    <a:pt x="282709" y="178234"/>
                    <a:pt x="285182" y="175761"/>
                    <a:pt x="285182" y="172686"/>
                  </a:cubicBezTo>
                  <a:lnTo>
                    <a:pt x="285182" y="128103"/>
                  </a:lnTo>
                  <a:cubicBezTo>
                    <a:pt x="285182" y="127902"/>
                    <a:pt x="282308" y="104608"/>
                    <a:pt x="282308" y="104608"/>
                  </a:cubicBezTo>
                  <a:cubicBezTo>
                    <a:pt x="280570" y="90805"/>
                    <a:pt x="269674" y="80077"/>
                    <a:pt x="256172" y="78272"/>
                  </a:cubicBezTo>
                  <a:lnTo>
                    <a:pt x="250725" y="56448"/>
                  </a:lnTo>
                  <a:cubicBezTo>
                    <a:pt x="247349" y="42879"/>
                    <a:pt x="235217" y="33421"/>
                    <a:pt x="221247" y="33421"/>
                  </a:cubicBezTo>
                  <a:lnTo>
                    <a:pt x="184919" y="33421"/>
                  </a:lnTo>
                  <a:lnTo>
                    <a:pt x="184919" y="5581"/>
                  </a:lnTo>
                  <a:cubicBezTo>
                    <a:pt x="184919" y="2507"/>
                    <a:pt x="182446" y="0"/>
                    <a:pt x="179371"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3"/>
            <p:cNvSpPr/>
            <p:nvPr/>
          </p:nvSpPr>
          <p:spPr>
            <a:xfrm>
              <a:off x="1630925" y="4448725"/>
              <a:ext cx="278275" cy="279100"/>
            </a:xfrm>
            <a:custGeom>
              <a:avLst/>
              <a:gdLst/>
              <a:ahLst/>
              <a:cxnLst/>
              <a:rect l="l" t="t" r="r" b="b"/>
              <a:pathLst>
                <a:path w="11131" h="11164" extrusionOk="0">
                  <a:moveTo>
                    <a:pt x="5549" y="1"/>
                  </a:moveTo>
                  <a:cubicBezTo>
                    <a:pt x="2474" y="1"/>
                    <a:pt x="1" y="2507"/>
                    <a:pt x="1" y="5582"/>
                  </a:cubicBezTo>
                  <a:cubicBezTo>
                    <a:pt x="1" y="8657"/>
                    <a:pt x="2474" y="11163"/>
                    <a:pt x="5549" y="11163"/>
                  </a:cubicBezTo>
                  <a:cubicBezTo>
                    <a:pt x="8624" y="11163"/>
                    <a:pt x="11130" y="8657"/>
                    <a:pt x="11130" y="5582"/>
                  </a:cubicBezTo>
                  <a:cubicBezTo>
                    <a:pt x="11130" y="2507"/>
                    <a:pt x="8624" y="1"/>
                    <a:pt x="5549"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3"/>
            <p:cNvSpPr/>
            <p:nvPr/>
          </p:nvSpPr>
          <p:spPr>
            <a:xfrm>
              <a:off x="5696600" y="4448725"/>
              <a:ext cx="279100" cy="279100"/>
            </a:xfrm>
            <a:custGeom>
              <a:avLst/>
              <a:gdLst/>
              <a:ahLst/>
              <a:cxnLst/>
              <a:rect l="l" t="t" r="r" b="b"/>
              <a:pathLst>
                <a:path w="11164" h="11164" extrusionOk="0">
                  <a:moveTo>
                    <a:pt x="5582" y="1"/>
                  </a:moveTo>
                  <a:cubicBezTo>
                    <a:pt x="2507" y="1"/>
                    <a:pt x="1" y="2507"/>
                    <a:pt x="1" y="5582"/>
                  </a:cubicBezTo>
                  <a:cubicBezTo>
                    <a:pt x="1" y="8657"/>
                    <a:pt x="2507" y="11163"/>
                    <a:pt x="5582" y="11163"/>
                  </a:cubicBezTo>
                  <a:cubicBezTo>
                    <a:pt x="8657" y="11163"/>
                    <a:pt x="11163" y="8657"/>
                    <a:pt x="11163" y="5582"/>
                  </a:cubicBezTo>
                  <a:cubicBezTo>
                    <a:pt x="11163" y="2507"/>
                    <a:pt x="8657" y="1"/>
                    <a:pt x="5582"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3"/>
            <p:cNvSpPr/>
            <p:nvPr/>
          </p:nvSpPr>
          <p:spPr>
            <a:xfrm>
              <a:off x="2128075" y="1016575"/>
              <a:ext cx="1163900" cy="1467875"/>
            </a:xfrm>
            <a:custGeom>
              <a:avLst/>
              <a:gdLst/>
              <a:ahLst/>
              <a:cxnLst/>
              <a:rect l="l" t="t" r="r" b="b"/>
              <a:pathLst>
                <a:path w="46556" h="58715" extrusionOk="0">
                  <a:moveTo>
                    <a:pt x="40248" y="1"/>
                  </a:moveTo>
                  <a:cubicBezTo>
                    <a:pt x="38508" y="1"/>
                    <a:pt x="36792" y="808"/>
                    <a:pt x="35694" y="2333"/>
                  </a:cubicBezTo>
                  <a:lnTo>
                    <a:pt x="1772" y="49924"/>
                  </a:lnTo>
                  <a:cubicBezTo>
                    <a:pt x="0" y="52431"/>
                    <a:pt x="569" y="55907"/>
                    <a:pt x="3075" y="57711"/>
                  </a:cubicBezTo>
                  <a:cubicBezTo>
                    <a:pt x="4044" y="58380"/>
                    <a:pt x="5181" y="58714"/>
                    <a:pt x="6317" y="58714"/>
                  </a:cubicBezTo>
                  <a:cubicBezTo>
                    <a:pt x="8055" y="58714"/>
                    <a:pt x="9759" y="57912"/>
                    <a:pt x="10829" y="56408"/>
                  </a:cubicBezTo>
                  <a:lnTo>
                    <a:pt x="44785" y="8783"/>
                  </a:lnTo>
                  <a:cubicBezTo>
                    <a:pt x="46556" y="6276"/>
                    <a:pt x="45988" y="2801"/>
                    <a:pt x="43481" y="1029"/>
                  </a:cubicBezTo>
                  <a:cubicBezTo>
                    <a:pt x="42499" y="335"/>
                    <a:pt x="41369" y="1"/>
                    <a:pt x="40248"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3"/>
            <p:cNvSpPr/>
            <p:nvPr/>
          </p:nvSpPr>
          <p:spPr>
            <a:xfrm>
              <a:off x="3176650" y="2207025"/>
              <a:ext cx="278275" cy="278250"/>
            </a:xfrm>
            <a:custGeom>
              <a:avLst/>
              <a:gdLst/>
              <a:ahLst/>
              <a:cxnLst/>
              <a:rect l="l" t="t" r="r" b="b"/>
              <a:pathLst>
                <a:path w="11131" h="11130" extrusionOk="0">
                  <a:moveTo>
                    <a:pt x="5549" y="0"/>
                  </a:moveTo>
                  <a:cubicBezTo>
                    <a:pt x="2474" y="0"/>
                    <a:pt x="1" y="2507"/>
                    <a:pt x="1" y="5582"/>
                  </a:cubicBezTo>
                  <a:cubicBezTo>
                    <a:pt x="1" y="8656"/>
                    <a:pt x="2474" y="11129"/>
                    <a:pt x="5549" y="11129"/>
                  </a:cubicBezTo>
                  <a:cubicBezTo>
                    <a:pt x="8623" y="11129"/>
                    <a:pt x="11130" y="8656"/>
                    <a:pt x="11130" y="5582"/>
                  </a:cubicBezTo>
                  <a:cubicBezTo>
                    <a:pt x="11130" y="2507"/>
                    <a:pt x="8623" y="0"/>
                    <a:pt x="5549"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3"/>
            <p:cNvSpPr/>
            <p:nvPr/>
          </p:nvSpPr>
          <p:spPr>
            <a:xfrm>
              <a:off x="1965150" y="1023075"/>
              <a:ext cx="278250" cy="279100"/>
            </a:xfrm>
            <a:custGeom>
              <a:avLst/>
              <a:gdLst/>
              <a:ahLst/>
              <a:cxnLst/>
              <a:rect l="l" t="t" r="r" b="b"/>
              <a:pathLst>
                <a:path w="11130" h="11164" extrusionOk="0">
                  <a:moveTo>
                    <a:pt x="5548" y="1"/>
                  </a:moveTo>
                  <a:cubicBezTo>
                    <a:pt x="2473" y="1"/>
                    <a:pt x="0" y="2507"/>
                    <a:pt x="0" y="5582"/>
                  </a:cubicBezTo>
                  <a:cubicBezTo>
                    <a:pt x="0" y="8657"/>
                    <a:pt x="2473" y="11163"/>
                    <a:pt x="5548" y="11163"/>
                  </a:cubicBezTo>
                  <a:cubicBezTo>
                    <a:pt x="8623" y="11163"/>
                    <a:pt x="11130" y="8657"/>
                    <a:pt x="11130" y="5582"/>
                  </a:cubicBezTo>
                  <a:cubicBezTo>
                    <a:pt x="11130" y="2507"/>
                    <a:pt x="8623" y="1"/>
                    <a:pt x="5548"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43"/>
          <p:cNvGrpSpPr/>
          <p:nvPr/>
        </p:nvGrpSpPr>
        <p:grpSpPr>
          <a:xfrm>
            <a:off x="5012317" y="3449850"/>
            <a:ext cx="1016700" cy="1016700"/>
            <a:chOff x="5012317" y="3449850"/>
            <a:chExt cx="1016700" cy="1016700"/>
          </a:xfrm>
        </p:grpSpPr>
        <p:sp>
          <p:nvSpPr>
            <p:cNvPr id="2597" name="Google Shape;2597;p43"/>
            <p:cNvSpPr/>
            <p:nvPr/>
          </p:nvSpPr>
          <p:spPr>
            <a:xfrm>
              <a:off x="5012317" y="3449850"/>
              <a:ext cx="1016700" cy="10167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3"/>
            <p:cNvSpPr/>
            <p:nvPr/>
          </p:nvSpPr>
          <p:spPr>
            <a:xfrm>
              <a:off x="5078326" y="3515861"/>
              <a:ext cx="884700" cy="8847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43"/>
          <p:cNvGrpSpPr/>
          <p:nvPr/>
        </p:nvGrpSpPr>
        <p:grpSpPr>
          <a:xfrm>
            <a:off x="5286810" y="3717170"/>
            <a:ext cx="482054" cy="482054"/>
            <a:chOff x="1190625" y="238125"/>
            <a:chExt cx="5228350" cy="5228350"/>
          </a:xfrm>
        </p:grpSpPr>
        <p:sp>
          <p:nvSpPr>
            <p:cNvPr id="2600" name="Google Shape;2600;p43"/>
            <p:cNvSpPr/>
            <p:nvPr/>
          </p:nvSpPr>
          <p:spPr>
            <a:xfrm>
              <a:off x="3891475" y="4853725"/>
              <a:ext cx="204675" cy="204675"/>
            </a:xfrm>
            <a:custGeom>
              <a:avLst/>
              <a:gdLst/>
              <a:ahLst/>
              <a:cxnLst/>
              <a:rect l="l" t="t" r="r" b="b"/>
              <a:pathLst>
                <a:path w="8187" h="8187" extrusionOk="0">
                  <a:moveTo>
                    <a:pt x="4094" y="1"/>
                  </a:moveTo>
                  <a:cubicBezTo>
                    <a:pt x="1839" y="1"/>
                    <a:pt x="1" y="1839"/>
                    <a:pt x="1" y="4094"/>
                  </a:cubicBezTo>
                  <a:cubicBezTo>
                    <a:pt x="1" y="6348"/>
                    <a:pt x="1839" y="8187"/>
                    <a:pt x="4094" y="8187"/>
                  </a:cubicBezTo>
                  <a:cubicBezTo>
                    <a:pt x="6348" y="8187"/>
                    <a:pt x="8187" y="6348"/>
                    <a:pt x="8187" y="4094"/>
                  </a:cubicBezTo>
                  <a:cubicBezTo>
                    <a:pt x="8187" y="1839"/>
                    <a:pt x="6348"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3"/>
            <p:cNvSpPr/>
            <p:nvPr/>
          </p:nvSpPr>
          <p:spPr>
            <a:xfrm>
              <a:off x="1190625" y="238125"/>
              <a:ext cx="5228350" cy="5228350"/>
            </a:xfrm>
            <a:custGeom>
              <a:avLst/>
              <a:gdLst/>
              <a:ahLst/>
              <a:cxnLst/>
              <a:rect l="l" t="t" r="r" b="b"/>
              <a:pathLst>
                <a:path w="209134" h="209134" extrusionOk="0">
                  <a:moveTo>
                    <a:pt x="188718" y="8161"/>
                  </a:moveTo>
                  <a:cubicBezTo>
                    <a:pt x="194796" y="8161"/>
                    <a:pt x="200261" y="13039"/>
                    <a:pt x="200898" y="19117"/>
                  </a:cubicBezTo>
                  <a:lnTo>
                    <a:pt x="200898" y="32670"/>
                  </a:lnTo>
                  <a:lnTo>
                    <a:pt x="87643" y="32670"/>
                  </a:lnTo>
                  <a:cubicBezTo>
                    <a:pt x="82962" y="32670"/>
                    <a:pt x="78771" y="30072"/>
                    <a:pt x="76663" y="25881"/>
                  </a:cubicBezTo>
                  <a:lnTo>
                    <a:pt x="67816" y="8161"/>
                  </a:lnTo>
                  <a:close/>
                  <a:moveTo>
                    <a:pt x="58674" y="8161"/>
                  </a:moveTo>
                  <a:lnTo>
                    <a:pt x="63380" y="17573"/>
                  </a:lnTo>
                  <a:lnTo>
                    <a:pt x="41175" y="17573"/>
                  </a:lnTo>
                  <a:cubicBezTo>
                    <a:pt x="38920" y="17573"/>
                    <a:pt x="37106" y="19386"/>
                    <a:pt x="37106" y="21641"/>
                  </a:cubicBezTo>
                  <a:cubicBezTo>
                    <a:pt x="37106" y="23896"/>
                    <a:pt x="38920" y="25734"/>
                    <a:pt x="41175" y="25734"/>
                  </a:cubicBezTo>
                  <a:lnTo>
                    <a:pt x="67448" y="25734"/>
                  </a:lnTo>
                  <a:lnTo>
                    <a:pt x="69360" y="29533"/>
                  </a:lnTo>
                  <a:cubicBezTo>
                    <a:pt x="72840" y="36518"/>
                    <a:pt x="79850" y="40856"/>
                    <a:pt x="87643" y="40856"/>
                  </a:cubicBezTo>
                  <a:lnTo>
                    <a:pt x="200972" y="40856"/>
                  </a:lnTo>
                  <a:lnTo>
                    <a:pt x="200972" y="143793"/>
                  </a:lnTo>
                  <a:lnTo>
                    <a:pt x="8161" y="143793"/>
                  </a:lnTo>
                  <a:lnTo>
                    <a:pt x="8161" y="20440"/>
                  </a:lnTo>
                  <a:cubicBezTo>
                    <a:pt x="8161" y="13676"/>
                    <a:pt x="13676" y="8161"/>
                    <a:pt x="20440" y="8161"/>
                  </a:cubicBezTo>
                  <a:close/>
                  <a:moveTo>
                    <a:pt x="200972" y="151954"/>
                  </a:moveTo>
                  <a:lnTo>
                    <a:pt x="200972" y="156047"/>
                  </a:lnTo>
                  <a:cubicBezTo>
                    <a:pt x="200972" y="162787"/>
                    <a:pt x="195482" y="168302"/>
                    <a:pt x="188718" y="168302"/>
                  </a:cubicBezTo>
                  <a:lnTo>
                    <a:pt x="20416" y="168302"/>
                  </a:lnTo>
                  <a:cubicBezTo>
                    <a:pt x="13676" y="168302"/>
                    <a:pt x="8161" y="162787"/>
                    <a:pt x="8161" y="156047"/>
                  </a:cubicBezTo>
                  <a:lnTo>
                    <a:pt x="8161" y="151954"/>
                  </a:lnTo>
                  <a:close/>
                  <a:moveTo>
                    <a:pt x="125117" y="176463"/>
                  </a:moveTo>
                  <a:cubicBezTo>
                    <a:pt x="126122" y="185629"/>
                    <a:pt x="133940" y="192811"/>
                    <a:pt x="143376" y="192811"/>
                  </a:cubicBezTo>
                  <a:cubicBezTo>
                    <a:pt x="148303" y="192811"/>
                    <a:pt x="152445" y="196315"/>
                    <a:pt x="153376" y="200972"/>
                  </a:cubicBezTo>
                  <a:lnTo>
                    <a:pt x="55757" y="200972"/>
                  </a:lnTo>
                  <a:cubicBezTo>
                    <a:pt x="55757" y="192811"/>
                    <a:pt x="67031" y="192811"/>
                    <a:pt x="67203" y="192811"/>
                  </a:cubicBezTo>
                  <a:lnTo>
                    <a:pt x="95780" y="192811"/>
                  </a:lnTo>
                  <a:cubicBezTo>
                    <a:pt x="98035" y="192811"/>
                    <a:pt x="99873" y="190972"/>
                    <a:pt x="99873" y="188718"/>
                  </a:cubicBezTo>
                  <a:cubicBezTo>
                    <a:pt x="99873" y="186463"/>
                    <a:pt x="98035" y="184625"/>
                    <a:pt x="95780" y="184625"/>
                  </a:cubicBezTo>
                  <a:lnTo>
                    <a:pt x="81026" y="184625"/>
                  </a:lnTo>
                  <a:cubicBezTo>
                    <a:pt x="82644" y="182247"/>
                    <a:pt x="83697" y="179453"/>
                    <a:pt x="84041" y="176463"/>
                  </a:cubicBezTo>
                  <a:close/>
                  <a:moveTo>
                    <a:pt x="20440" y="0"/>
                  </a:moveTo>
                  <a:cubicBezTo>
                    <a:pt x="9166" y="0"/>
                    <a:pt x="0" y="9166"/>
                    <a:pt x="0" y="20440"/>
                  </a:cubicBezTo>
                  <a:lnTo>
                    <a:pt x="0" y="156047"/>
                  </a:lnTo>
                  <a:cubicBezTo>
                    <a:pt x="0" y="167297"/>
                    <a:pt x="9166" y="176463"/>
                    <a:pt x="20416" y="176463"/>
                  </a:cubicBezTo>
                  <a:lnTo>
                    <a:pt x="75781" y="176463"/>
                  </a:lnTo>
                  <a:cubicBezTo>
                    <a:pt x="74825" y="181120"/>
                    <a:pt x="70708" y="184625"/>
                    <a:pt x="65757" y="184625"/>
                  </a:cubicBezTo>
                  <a:cubicBezTo>
                    <a:pt x="55635" y="184625"/>
                    <a:pt x="47375" y="192884"/>
                    <a:pt x="47375" y="203006"/>
                  </a:cubicBezTo>
                  <a:lnTo>
                    <a:pt x="47375" y="205065"/>
                  </a:lnTo>
                  <a:cubicBezTo>
                    <a:pt x="47375" y="207320"/>
                    <a:pt x="49214" y="209133"/>
                    <a:pt x="51468" y="209133"/>
                  </a:cubicBezTo>
                  <a:lnTo>
                    <a:pt x="157665" y="209133"/>
                  </a:lnTo>
                  <a:cubicBezTo>
                    <a:pt x="159920" y="209133"/>
                    <a:pt x="161758" y="207320"/>
                    <a:pt x="161758" y="205065"/>
                  </a:cubicBezTo>
                  <a:lnTo>
                    <a:pt x="161758" y="203006"/>
                  </a:lnTo>
                  <a:cubicBezTo>
                    <a:pt x="161758" y="192884"/>
                    <a:pt x="153523" y="184625"/>
                    <a:pt x="143376" y="184625"/>
                  </a:cubicBezTo>
                  <a:cubicBezTo>
                    <a:pt x="138450" y="184625"/>
                    <a:pt x="134308" y="181120"/>
                    <a:pt x="133377" y="176463"/>
                  </a:cubicBezTo>
                  <a:lnTo>
                    <a:pt x="188718" y="176463"/>
                  </a:lnTo>
                  <a:cubicBezTo>
                    <a:pt x="199967" y="176463"/>
                    <a:pt x="209133" y="167297"/>
                    <a:pt x="209133" y="156047"/>
                  </a:cubicBezTo>
                  <a:lnTo>
                    <a:pt x="209133" y="20440"/>
                  </a:lnTo>
                  <a:cubicBezTo>
                    <a:pt x="209133" y="6544"/>
                    <a:pt x="198521" y="25"/>
                    <a:pt x="189747" y="25"/>
                  </a:cubicBezTo>
                  <a:cubicBezTo>
                    <a:pt x="189404" y="25"/>
                    <a:pt x="20440" y="0"/>
                    <a:pt x="20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3"/>
            <p:cNvSpPr/>
            <p:nvPr/>
          </p:nvSpPr>
          <p:spPr>
            <a:xfrm>
              <a:off x="3650075" y="3015575"/>
              <a:ext cx="2358975" cy="204675"/>
            </a:xfrm>
            <a:custGeom>
              <a:avLst/>
              <a:gdLst/>
              <a:ahLst/>
              <a:cxnLst/>
              <a:rect l="l" t="t" r="r" b="b"/>
              <a:pathLst>
                <a:path w="94359" h="8187" extrusionOk="0">
                  <a:moveTo>
                    <a:pt x="4069" y="0"/>
                  </a:moveTo>
                  <a:cubicBezTo>
                    <a:pt x="1814" y="0"/>
                    <a:pt x="0" y="1838"/>
                    <a:pt x="0" y="4093"/>
                  </a:cubicBezTo>
                  <a:cubicBezTo>
                    <a:pt x="0" y="6348"/>
                    <a:pt x="1814" y="8186"/>
                    <a:pt x="4069" y="8186"/>
                  </a:cubicBezTo>
                  <a:lnTo>
                    <a:pt x="90266" y="8186"/>
                  </a:lnTo>
                  <a:cubicBezTo>
                    <a:pt x="92521" y="8186"/>
                    <a:pt x="94359" y="6348"/>
                    <a:pt x="94359" y="4093"/>
                  </a:cubicBezTo>
                  <a:cubicBezTo>
                    <a:pt x="94359" y="1838"/>
                    <a:pt x="92521" y="0"/>
                    <a:pt x="90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3"/>
            <p:cNvSpPr/>
            <p:nvPr/>
          </p:nvSpPr>
          <p:spPr>
            <a:xfrm>
              <a:off x="3650075" y="2607500"/>
              <a:ext cx="663600" cy="204050"/>
            </a:xfrm>
            <a:custGeom>
              <a:avLst/>
              <a:gdLst/>
              <a:ahLst/>
              <a:cxnLst/>
              <a:rect l="l" t="t" r="r" b="b"/>
              <a:pathLst>
                <a:path w="26544" h="8162" extrusionOk="0">
                  <a:moveTo>
                    <a:pt x="4069" y="0"/>
                  </a:moveTo>
                  <a:cubicBezTo>
                    <a:pt x="1814" y="0"/>
                    <a:pt x="0" y="1814"/>
                    <a:pt x="0" y="4069"/>
                  </a:cubicBezTo>
                  <a:cubicBezTo>
                    <a:pt x="0" y="6324"/>
                    <a:pt x="1814" y="8162"/>
                    <a:pt x="4069" y="8162"/>
                  </a:cubicBezTo>
                  <a:lnTo>
                    <a:pt x="22450" y="8162"/>
                  </a:lnTo>
                  <a:cubicBezTo>
                    <a:pt x="24705" y="8162"/>
                    <a:pt x="26543" y="6324"/>
                    <a:pt x="26543" y="4069"/>
                  </a:cubicBezTo>
                  <a:cubicBezTo>
                    <a:pt x="26543" y="1814"/>
                    <a:pt x="24705" y="0"/>
                    <a:pt x="224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3"/>
            <p:cNvSpPr/>
            <p:nvPr/>
          </p:nvSpPr>
          <p:spPr>
            <a:xfrm>
              <a:off x="4926350" y="2607500"/>
              <a:ext cx="663600" cy="204050"/>
            </a:xfrm>
            <a:custGeom>
              <a:avLst/>
              <a:gdLst/>
              <a:ahLst/>
              <a:cxnLst/>
              <a:rect l="l" t="t" r="r" b="b"/>
              <a:pathLst>
                <a:path w="26544" h="8162" extrusionOk="0">
                  <a:moveTo>
                    <a:pt x="4094" y="0"/>
                  </a:moveTo>
                  <a:cubicBezTo>
                    <a:pt x="1839" y="0"/>
                    <a:pt x="1" y="1814"/>
                    <a:pt x="1" y="4069"/>
                  </a:cubicBezTo>
                  <a:cubicBezTo>
                    <a:pt x="1" y="6324"/>
                    <a:pt x="1839" y="8162"/>
                    <a:pt x="4094" y="8162"/>
                  </a:cubicBezTo>
                  <a:lnTo>
                    <a:pt x="22476" y="8162"/>
                  </a:lnTo>
                  <a:cubicBezTo>
                    <a:pt x="24730" y="8162"/>
                    <a:pt x="26544" y="6324"/>
                    <a:pt x="26544" y="4069"/>
                  </a:cubicBezTo>
                  <a:cubicBezTo>
                    <a:pt x="26544" y="1814"/>
                    <a:pt x="24730" y="0"/>
                    <a:pt x="22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3"/>
            <p:cNvSpPr/>
            <p:nvPr/>
          </p:nvSpPr>
          <p:spPr>
            <a:xfrm>
              <a:off x="4517675" y="2607500"/>
              <a:ext cx="204675" cy="204050"/>
            </a:xfrm>
            <a:custGeom>
              <a:avLst/>
              <a:gdLst/>
              <a:ahLst/>
              <a:cxnLst/>
              <a:rect l="l" t="t" r="r" b="b"/>
              <a:pathLst>
                <a:path w="8187" h="8162" extrusionOk="0">
                  <a:moveTo>
                    <a:pt x="4094" y="0"/>
                  </a:moveTo>
                  <a:cubicBezTo>
                    <a:pt x="1839" y="0"/>
                    <a:pt x="1" y="1814"/>
                    <a:pt x="1" y="4069"/>
                  </a:cubicBezTo>
                  <a:cubicBezTo>
                    <a:pt x="1" y="6324"/>
                    <a:pt x="1839" y="8162"/>
                    <a:pt x="4094" y="8162"/>
                  </a:cubicBezTo>
                  <a:cubicBezTo>
                    <a:pt x="6348" y="8162"/>
                    <a:pt x="8187" y="6324"/>
                    <a:pt x="8187" y="4069"/>
                  </a:cubicBezTo>
                  <a:cubicBezTo>
                    <a:pt x="8187" y="1814"/>
                    <a:pt x="6348"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3"/>
            <p:cNvSpPr/>
            <p:nvPr/>
          </p:nvSpPr>
          <p:spPr>
            <a:xfrm>
              <a:off x="5794575" y="2607500"/>
              <a:ext cx="204075" cy="204050"/>
            </a:xfrm>
            <a:custGeom>
              <a:avLst/>
              <a:gdLst/>
              <a:ahLst/>
              <a:cxnLst/>
              <a:rect l="l" t="t" r="r" b="b"/>
              <a:pathLst>
                <a:path w="8163" h="8162" extrusionOk="0">
                  <a:moveTo>
                    <a:pt x="4069" y="0"/>
                  </a:moveTo>
                  <a:cubicBezTo>
                    <a:pt x="1815" y="0"/>
                    <a:pt x="1" y="1814"/>
                    <a:pt x="1" y="4069"/>
                  </a:cubicBezTo>
                  <a:cubicBezTo>
                    <a:pt x="1" y="6324"/>
                    <a:pt x="1815" y="8162"/>
                    <a:pt x="4069" y="8162"/>
                  </a:cubicBezTo>
                  <a:cubicBezTo>
                    <a:pt x="6324" y="8162"/>
                    <a:pt x="8162" y="6324"/>
                    <a:pt x="8162" y="4069"/>
                  </a:cubicBezTo>
                  <a:cubicBezTo>
                    <a:pt x="8162" y="1814"/>
                    <a:pt x="6324" y="0"/>
                    <a:pt x="4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3"/>
            <p:cNvSpPr/>
            <p:nvPr/>
          </p:nvSpPr>
          <p:spPr>
            <a:xfrm>
              <a:off x="3650075" y="3424250"/>
              <a:ext cx="1735850" cy="204075"/>
            </a:xfrm>
            <a:custGeom>
              <a:avLst/>
              <a:gdLst/>
              <a:ahLst/>
              <a:cxnLst/>
              <a:rect l="l" t="t" r="r" b="b"/>
              <a:pathLst>
                <a:path w="69434" h="8163" extrusionOk="0">
                  <a:moveTo>
                    <a:pt x="4069" y="1"/>
                  </a:moveTo>
                  <a:cubicBezTo>
                    <a:pt x="1814" y="1"/>
                    <a:pt x="0" y="1839"/>
                    <a:pt x="0" y="4094"/>
                  </a:cubicBezTo>
                  <a:cubicBezTo>
                    <a:pt x="0" y="6348"/>
                    <a:pt x="1814" y="8162"/>
                    <a:pt x="4069" y="8162"/>
                  </a:cubicBezTo>
                  <a:lnTo>
                    <a:pt x="65341" y="8162"/>
                  </a:lnTo>
                  <a:cubicBezTo>
                    <a:pt x="67595" y="8162"/>
                    <a:pt x="69434" y="6348"/>
                    <a:pt x="69434" y="4094"/>
                  </a:cubicBezTo>
                  <a:cubicBezTo>
                    <a:pt x="69434" y="1839"/>
                    <a:pt x="67595" y="1"/>
                    <a:pt x="653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3"/>
            <p:cNvSpPr/>
            <p:nvPr/>
          </p:nvSpPr>
          <p:spPr>
            <a:xfrm>
              <a:off x="5589925" y="3424250"/>
              <a:ext cx="204675" cy="204075"/>
            </a:xfrm>
            <a:custGeom>
              <a:avLst/>
              <a:gdLst/>
              <a:ahLst/>
              <a:cxnLst/>
              <a:rect l="l" t="t" r="r" b="b"/>
              <a:pathLst>
                <a:path w="8187" h="8163" extrusionOk="0">
                  <a:moveTo>
                    <a:pt x="4094" y="1"/>
                  </a:moveTo>
                  <a:cubicBezTo>
                    <a:pt x="1839" y="1"/>
                    <a:pt x="1" y="1839"/>
                    <a:pt x="1" y="4094"/>
                  </a:cubicBezTo>
                  <a:cubicBezTo>
                    <a:pt x="1" y="6348"/>
                    <a:pt x="1839" y="8162"/>
                    <a:pt x="4094" y="8162"/>
                  </a:cubicBezTo>
                  <a:cubicBezTo>
                    <a:pt x="6349" y="8162"/>
                    <a:pt x="8187" y="6348"/>
                    <a:pt x="8187" y="4094"/>
                  </a:cubicBezTo>
                  <a:cubicBezTo>
                    <a:pt x="8187"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3"/>
            <p:cNvSpPr/>
            <p:nvPr/>
          </p:nvSpPr>
          <p:spPr>
            <a:xfrm>
              <a:off x="1709575" y="677425"/>
              <a:ext cx="204075" cy="204075"/>
            </a:xfrm>
            <a:custGeom>
              <a:avLst/>
              <a:gdLst/>
              <a:ahLst/>
              <a:cxnLst/>
              <a:rect l="l" t="t" r="r" b="b"/>
              <a:pathLst>
                <a:path w="8163" h="8163" extrusionOk="0">
                  <a:moveTo>
                    <a:pt x="4094" y="1"/>
                  </a:moveTo>
                  <a:cubicBezTo>
                    <a:pt x="1839" y="1"/>
                    <a:pt x="1" y="1814"/>
                    <a:pt x="1" y="4069"/>
                  </a:cubicBezTo>
                  <a:cubicBezTo>
                    <a:pt x="1" y="6324"/>
                    <a:pt x="1839" y="8162"/>
                    <a:pt x="4094" y="8162"/>
                  </a:cubicBezTo>
                  <a:cubicBezTo>
                    <a:pt x="6349" y="8162"/>
                    <a:pt x="8162" y="6324"/>
                    <a:pt x="8162" y="4069"/>
                  </a:cubicBezTo>
                  <a:cubicBezTo>
                    <a:pt x="8162" y="1814"/>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3"/>
            <p:cNvSpPr/>
            <p:nvPr/>
          </p:nvSpPr>
          <p:spPr>
            <a:xfrm>
              <a:off x="4987625" y="677425"/>
              <a:ext cx="204075" cy="204075"/>
            </a:xfrm>
            <a:custGeom>
              <a:avLst/>
              <a:gdLst/>
              <a:ahLst/>
              <a:cxnLst/>
              <a:rect l="l" t="t" r="r" b="b"/>
              <a:pathLst>
                <a:path w="8163" h="8163" extrusionOk="0">
                  <a:moveTo>
                    <a:pt x="4094" y="1"/>
                  </a:moveTo>
                  <a:cubicBezTo>
                    <a:pt x="1839" y="1"/>
                    <a:pt x="1" y="1814"/>
                    <a:pt x="1" y="4069"/>
                  </a:cubicBezTo>
                  <a:cubicBezTo>
                    <a:pt x="1" y="6324"/>
                    <a:pt x="1839" y="8162"/>
                    <a:pt x="4094" y="8162"/>
                  </a:cubicBezTo>
                  <a:cubicBezTo>
                    <a:pt x="6349" y="8162"/>
                    <a:pt x="8162" y="6324"/>
                    <a:pt x="8162" y="4069"/>
                  </a:cubicBezTo>
                  <a:cubicBezTo>
                    <a:pt x="8162" y="1814"/>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3"/>
            <p:cNvSpPr/>
            <p:nvPr/>
          </p:nvSpPr>
          <p:spPr>
            <a:xfrm>
              <a:off x="5396325" y="677425"/>
              <a:ext cx="204050" cy="204075"/>
            </a:xfrm>
            <a:custGeom>
              <a:avLst/>
              <a:gdLst/>
              <a:ahLst/>
              <a:cxnLst/>
              <a:rect l="l" t="t" r="r" b="b"/>
              <a:pathLst>
                <a:path w="8162" h="8163" extrusionOk="0">
                  <a:moveTo>
                    <a:pt x="4069" y="1"/>
                  </a:moveTo>
                  <a:cubicBezTo>
                    <a:pt x="1814" y="1"/>
                    <a:pt x="0" y="1814"/>
                    <a:pt x="0" y="4069"/>
                  </a:cubicBezTo>
                  <a:cubicBezTo>
                    <a:pt x="0" y="6324"/>
                    <a:pt x="1814" y="8162"/>
                    <a:pt x="4069" y="8162"/>
                  </a:cubicBezTo>
                  <a:cubicBezTo>
                    <a:pt x="6323" y="8162"/>
                    <a:pt x="8162" y="6324"/>
                    <a:pt x="8162" y="4069"/>
                  </a:cubicBezTo>
                  <a:cubicBezTo>
                    <a:pt x="8162" y="1814"/>
                    <a:pt x="6323"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3"/>
            <p:cNvSpPr/>
            <p:nvPr/>
          </p:nvSpPr>
          <p:spPr>
            <a:xfrm>
              <a:off x="5804400" y="677425"/>
              <a:ext cx="204650" cy="204075"/>
            </a:xfrm>
            <a:custGeom>
              <a:avLst/>
              <a:gdLst/>
              <a:ahLst/>
              <a:cxnLst/>
              <a:rect l="l" t="t" r="r" b="b"/>
              <a:pathLst>
                <a:path w="8186" h="8163" extrusionOk="0">
                  <a:moveTo>
                    <a:pt x="4093" y="1"/>
                  </a:moveTo>
                  <a:cubicBezTo>
                    <a:pt x="1838" y="1"/>
                    <a:pt x="0" y="1814"/>
                    <a:pt x="0" y="4069"/>
                  </a:cubicBezTo>
                  <a:cubicBezTo>
                    <a:pt x="0" y="6324"/>
                    <a:pt x="1838" y="8162"/>
                    <a:pt x="4093" y="8162"/>
                  </a:cubicBezTo>
                  <a:cubicBezTo>
                    <a:pt x="6348" y="8162"/>
                    <a:pt x="8186" y="6324"/>
                    <a:pt x="8186" y="4069"/>
                  </a:cubicBezTo>
                  <a:cubicBezTo>
                    <a:pt x="8186" y="1814"/>
                    <a:pt x="6348" y="1"/>
                    <a:pt x="40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3"/>
            <p:cNvSpPr/>
            <p:nvPr/>
          </p:nvSpPr>
          <p:spPr>
            <a:xfrm>
              <a:off x="3797125" y="1502775"/>
              <a:ext cx="536750" cy="842500"/>
            </a:xfrm>
            <a:custGeom>
              <a:avLst/>
              <a:gdLst/>
              <a:ahLst/>
              <a:cxnLst/>
              <a:rect l="l" t="t" r="r" b="b"/>
              <a:pathLst>
                <a:path w="21470" h="33700" extrusionOk="0">
                  <a:moveTo>
                    <a:pt x="3946" y="0"/>
                  </a:moveTo>
                  <a:cubicBezTo>
                    <a:pt x="3260" y="0"/>
                    <a:pt x="2892" y="613"/>
                    <a:pt x="2794" y="1863"/>
                  </a:cubicBezTo>
                  <a:cubicBezTo>
                    <a:pt x="2794" y="1863"/>
                    <a:pt x="1569" y="14975"/>
                    <a:pt x="1569" y="15098"/>
                  </a:cubicBezTo>
                  <a:cubicBezTo>
                    <a:pt x="1569" y="16666"/>
                    <a:pt x="2427" y="17426"/>
                    <a:pt x="3946" y="17426"/>
                  </a:cubicBezTo>
                  <a:lnTo>
                    <a:pt x="10711" y="17426"/>
                  </a:lnTo>
                  <a:cubicBezTo>
                    <a:pt x="12230" y="17426"/>
                    <a:pt x="13407" y="17842"/>
                    <a:pt x="14264" y="18700"/>
                  </a:cubicBezTo>
                  <a:cubicBezTo>
                    <a:pt x="15098" y="19558"/>
                    <a:pt x="15514" y="20833"/>
                    <a:pt x="15514" y="22548"/>
                  </a:cubicBezTo>
                  <a:lnTo>
                    <a:pt x="15514" y="23406"/>
                  </a:lnTo>
                  <a:cubicBezTo>
                    <a:pt x="15514" y="26788"/>
                    <a:pt x="13897" y="28504"/>
                    <a:pt x="10662" y="28504"/>
                  </a:cubicBezTo>
                  <a:cubicBezTo>
                    <a:pt x="8603" y="28504"/>
                    <a:pt x="5956" y="27474"/>
                    <a:pt x="5956" y="25024"/>
                  </a:cubicBezTo>
                  <a:cubicBezTo>
                    <a:pt x="5956" y="23234"/>
                    <a:pt x="4583" y="22720"/>
                    <a:pt x="2966" y="22720"/>
                  </a:cubicBezTo>
                  <a:cubicBezTo>
                    <a:pt x="1128" y="22720"/>
                    <a:pt x="0" y="23529"/>
                    <a:pt x="0" y="25416"/>
                  </a:cubicBezTo>
                  <a:cubicBezTo>
                    <a:pt x="0" y="27940"/>
                    <a:pt x="1201" y="29876"/>
                    <a:pt x="2941" y="31224"/>
                  </a:cubicBezTo>
                  <a:cubicBezTo>
                    <a:pt x="5098" y="32891"/>
                    <a:pt x="8113" y="33700"/>
                    <a:pt x="10809" y="33700"/>
                  </a:cubicBezTo>
                  <a:cubicBezTo>
                    <a:pt x="13995" y="33700"/>
                    <a:pt x="16568" y="32866"/>
                    <a:pt x="18529" y="31224"/>
                  </a:cubicBezTo>
                  <a:cubicBezTo>
                    <a:pt x="20490" y="29558"/>
                    <a:pt x="21470" y="26960"/>
                    <a:pt x="21470" y="23406"/>
                  </a:cubicBezTo>
                  <a:lnTo>
                    <a:pt x="21470" y="22548"/>
                  </a:lnTo>
                  <a:cubicBezTo>
                    <a:pt x="21470" y="16298"/>
                    <a:pt x="16740" y="12745"/>
                    <a:pt x="10711" y="12745"/>
                  </a:cubicBezTo>
                  <a:lnTo>
                    <a:pt x="7181" y="12745"/>
                  </a:lnTo>
                  <a:lnTo>
                    <a:pt x="7770" y="5196"/>
                  </a:lnTo>
                  <a:lnTo>
                    <a:pt x="18039" y="5196"/>
                  </a:lnTo>
                  <a:cubicBezTo>
                    <a:pt x="19338" y="5196"/>
                    <a:pt x="19803" y="3652"/>
                    <a:pt x="19803" y="2598"/>
                  </a:cubicBezTo>
                  <a:cubicBezTo>
                    <a:pt x="19803" y="1520"/>
                    <a:pt x="19338" y="0"/>
                    <a:pt x="18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3"/>
            <p:cNvSpPr/>
            <p:nvPr/>
          </p:nvSpPr>
          <p:spPr>
            <a:xfrm>
              <a:off x="4411675" y="1502775"/>
              <a:ext cx="536150" cy="842500"/>
            </a:xfrm>
            <a:custGeom>
              <a:avLst/>
              <a:gdLst/>
              <a:ahLst/>
              <a:cxnLst/>
              <a:rect l="l" t="t" r="r" b="b"/>
              <a:pathLst>
                <a:path w="21446" h="33700" extrusionOk="0">
                  <a:moveTo>
                    <a:pt x="10686" y="5196"/>
                  </a:moveTo>
                  <a:cubicBezTo>
                    <a:pt x="13897" y="5196"/>
                    <a:pt x="15490" y="6961"/>
                    <a:pt x="15490" y="10465"/>
                  </a:cubicBezTo>
                  <a:lnTo>
                    <a:pt x="15490" y="23234"/>
                  </a:lnTo>
                  <a:cubicBezTo>
                    <a:pt x="15490" y="26739"/>
                    <a:pt x="13897" y="28504"/>
                    <a:pt x="10686" y="28504"/>
                  </a:cubicBezTo>
                  <a:cubicBezTo>
                    <a:pt x="7525" y="28504"/>
                    <a:pt x="5932" y="26739"/>
                    <a:pt x="5932" y="23234"/>
                  </a:cubicBezTo>
                  <a:lnTo>
                    <a:pt x="5932" y="10465"/>
                  </a:lnTo>
                  <a:cubicBezTo>
                    <a:pt x="5932" y="6961"/>
                    <a:pt x="7525" y="5196"/>
                    <a:pt x="10686" y="5196"/>
                  </a:cubicBezTo>
                  <a:close/>
                  <a:moveTo>
                    <a:pt x="10686" y="0"/>
                  </a:moveTo>
                  <a:cubicBezTo>
                    <a:pt x="7427" y="0"/>
                    <a:pt x="4829" y="833"/>
                    <a:pt x="2893" y="2500"/>
                  </a:cubicBezTo>
                  <a:cubicBezTo>
                    <a:pt x="956" y="4191"/>
                    <a:pt x="1" y="6838"/>
                    <a:pt x="1" y="10465"/>
                  </a:cubicBezTo>
                  <a:lnTo>
                    <a:pt x="1" y="23234"/>
                  </a:lnTo>
                  <a:cubicBezTo>
                    <a:pt x="1" y="26862"/>
                    <a:pt x="956" y="29509"/>
                    <a:pt x="2893" y="31200"/>
                  </a:cubicBezTo>
                  <a:cubicBezTo>
                    <a:pt x="4829" y="32866"/>
                    <a:pt x="7427" y="33700"/>
                    <a:pt x="10686" y="33700"/>
                  </a:cubicBezTo>
                  <a:cubicBezTo>
                    <a:pt x="13946" y="33700"/>
                    <a:pt x="16569" y="32866"/>
                    <a:pt x="18505" y="31200"/>
                  </a:cubicBezTo>
                  <a:cubicBezTo>
                    <a:pt x="20465" y="29509"/>
                    <a:pt x="21446" y="26862"/>
                    <a:pt x="21446" y="23234"/>
                  </a:cubicBezTo>
                  <a:lnTo>
                    <a:pt x="21446" y="10465"/>
                  </a:lnTo>
                  <a:cubicBezTo>
                    <a:pt x="21446" y="6838"/>
                    <a:pt x="20465" y="4191"/>
                    <a:pt x="18505" y="2500"/>
                  </a:cubicBezTo>
                  <a:cubicBezTo>
                    <a:pt x="16569" y="833"/>
                    <a:pt x="13946" y="0"/>
                    <a:pt x="10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3"/>
            <p:cNvSpPr/>
            <p:nvPr/>
          </p:nvSpPr>
          <p:spPr>
            <a:xfrm>
              <a:off x="1597450" y="1463550"/>
              <a:ext cx="1848000" cy="2164775"/>
            </a:xfrm>
            <a:custGeom>
              <a:avLst/>
              <a:gdLst/>
              <a:ahLst/>
              <a:cxnLst/>
              <a:rect l="l" t="t" r="r" b="b"/>
              <a:pathLst>
                <a:path w="73920" h="86591" extrusionOk="0">
                  <a:moveTo>
                    <a:pt x="65758" y="8162"/>
                  </a:moveTo>
                  <a:lnTo>
                    <a:pt x="65758" y="78429"/>
                  </a:lnTo>
                  <a:lnTo>
                    <a:pt x="8162" y="78429"/>
                  </a:lnTo>
                  <a:lnTo>
                    <a:pt x="8162" y="8162"/>
                  </a:lnTo>
                  <a:close/>
                  <a:moveTo>
                    <a:pt x="4069" y="1"/>
                  </a:moveTo>
                  <a:cubicBezTo>
                    <a:pt x="1814" y="1"/>
                    <a:pt x="1" y="1839"/>
                    <a:pt x="1" y="4094"/>
                  </a:cubicBezTo>
                  <a:lnTo>
                    <a:pt x="1" y="82522"/>
                  </a:lnTo>
                  <a:cubicBezTo>
                    <a:pt x="1" y="84776"/>
                    <a:pt x="1814" y="86590"/>
                    <a:pt x="4069" y="86590"/>
                  </a:cubicBezTo>
                  <a:lnTo>
                    <a:pt x="69851" y="86590"/>
                  </a:lnTo>
                  <a:cubicBezTo>
                    <a:pt x="72106" y="86590"/>
                    <a:pt x="73919" y="84776"/>
                    <a:pt x="73919" y="82522"/>
                  </a:cubicBezTo>
                  <a:lnTo>
                    <a:pt x="73919" y="4094"/>
                  </a:lnTo>
                  <a:cubicBezTo>
                    <a:pt x="73919" y="1839"/>
                    <a:pt x="72106" y="1"/>
                    <a:pt x="69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3"/>
            <p:cNvSpPr/>
            <p:nvPr/>
          </p:nvSpPr>
          <p:spPr>
            <a:xfrm>
              <a:off x="5210050" y="1575700"/>
              <a:ext cx="579650" cy="715050"/>
            </a:xfrm>
            <a:custGeom>
              <a:avLst/>
              <a:gdLst/>
              <a:ahLst/>
              <a:cxnLst/>
              <a:rect l="l" t="t" r="r" b="b"/>
              <a:pathLst>
                <a:path w="23186" h="28602" extrusionOk="0">
                  <a:moveTo>
                    <a:pt x="18547" y="0"/>
                  </a:moveTo>
                  <a:cubicBezTo>
                    <a:pt x="17245" y="0"/>
                    <a:pt x="15966" y="628"/>
                    <a:pt x="15171" y="1789"/>
                  </a:cubicBezTo>
                  <a:lnTo>
                    <a:pt x="1275" y="22229"/>
                  </a:lnTo>
                  <a:cubicBezTo>
                    <a:pt x="1" y="24092"/>
                    <a:pt x="491" y="26616"/>
                    <a:pt x="2353" y="27891"/>
                  </a:cubicBezTo>
                  <a:cubicBezTo>
                    <a:pt x="3064" y="28381"/>
                    <a:pt x="3873" y="28601"/>
                    <a:pt x="4657" y="28601"/>
                  </a:cubicBezTo>
                  <a:cubicBezTo>
                    <a:pt x="5956" y="28601"/>
                    <a:pt x="7255" y="27964"/>
                    <a:pt x="8039" y="26812"/>
                  </a:cubicBezTo>
                  <a:lnTo>
                    <a:pt x="21911" y="6396"/>
                  </a:lnTo>
                  <a:cubicBezTo>
                    <a:pt x="23186" y="4534"/>
                    <a:pt x="22720" y="1985"/>
                    <a:pt x="20833" y="710"/>
                  </a:cubicBezTo>
                  <a:cubicBezTo>
                    <a:pt x="20131" y="230"/>
                    <a:pt x="19335" y="0"/>
                    <a:pt x="18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3"/>
            <p:cNvSpPr/>
            <p:nvPr/>
          </p:nvSpPr>
          <p:spPr>
            <a:xfrm>
              <a:off x="5151225" y="1575675"/>
              <a:ext cx="204075" cy="204675"/>
            </a:xfrm>
            <a:custGeom>
              <a:avLst/>
              <a:gdLst/>
              <a:ahLst/>
              <a:cxnLst/>
              <a:rect l="l" t="t" r="r" b="b"/>
              <a:pathLst>
                <a:path w="8163" h="8187" extrusionOk="0">
                  <a:moveTo>
                    <a:pt x="4069" y="1"/>
                  </a:moveTo>
                  <a:cubicBezTo>
                    <a:pt x="1814" y="1"/>
                    <a:pt x="1" y="1839"/>
                    <a:pt x="1" y="4094"/>
                  </a:cubicBezTo>
                  <a:cubicBezTo>
                    <a:pt x="1" y="6348"/>
                    <a:pt x="1814" y="8187"/>
                    <a:pt x="4069" y="8187"/>
                  </a:cubicBezTo>
                  <a:cubicBezTo>
                    <a:pt x="6324" y="8187"/>
                    <a:pt x="8162" y="6348"/>
                    <a:pt x="8162" y="4094"/>
                  </a:cubicBezTo>
                  <a:cubicBezTo>
                    <a:pt x="8162" y="1839"/>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3"/>
            <p:cNvSpPr/>
            <p:nvPr/>
          </p:nvSpPr>
          <p:spPr>
            <a:xfrm>
              <a:off x="5641400" y="2086675"/>
              <a:ext cx="204075" cy="204075"/>
            </a:xfrm>
            <a:custGeom>
              <a:avLst/>
              <a:gdLst/>
              <a:ahLst/>
              <a:cxnLst/>
              <a:rect l="l" t="t" r="r" b="b"/>
              <a:pathLst>
                <a:path w="8163" h="8163" extrusionOk="0">
                  <a:moveTo>
                    <a:pt x="4069" y="1"/>
                  </a:moveTo>
                  <a:cubicBezTo>
                    <a:pt x="1814" y="1"/>
                    <a:pt x="1" y="1815"/>
                    <a:pt x="1" y="4069"/>
                  </a:cubicBezTo>
                  <a:cubicBezTo>
                    <a:pt x="1" y="6324"/>
                    <a:pt x="1814" y="8162"/>
                    <a:pt x="4069" y="8162"/>
                  </a:cubicBezTo>
                  <a:cubicBezTo>
                    <a:pt x="6324" y="8162"/>
                    <a:pt x="8162" y="6324"/>
                    <a:pt x="8162" y="4069"/>
                  </a:cubicBezTo>
                  <a:cubicBezTo>
                    <a:pt x="8162" y="1815"/>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3"/>
          <p:cNvGrpSpPr/>
          <p:nvPr/>
        </p:nvGrpSpPr>
        <p:grpSpPr>
          <a:xfrm>
            <a:off x="3114986" y="1655125"/>
            <a:ext cx="1016700" cy="1016700"/>
            <a:chOff x="3114986" y="1655125"/>
            <a:chExt cx="1016700" cy="1016700"/>
          </a:xfrm>
        </p:grpSpPr>
        <p:sp>
          <p:nvSpPr>
            <p:cNvPr id="2620" name="Google Shape;2620;p43"/>
            <p:cNvSpPr/>
            <p:nvPr/>
          </p:nvSpPr>
          <p:spPr>
            <a:xfrm>
              <a:off x="3114986" y="1655125"/>
              <a:ext cx="1016700" cy="10167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3"/>
            <p:cNvSpPr/>
            <p:nvPr/>
          </p:nvSpPr>
          <p:spPr>
            <a:xfrm>
              <a:off x="3180995" y="1721136"/>
              <a:ext cx="884700" cy="884700"/>
            </a:xfrm>
            <a:prstGeom prst="ellipse">
              <a:avLst/>
            </a:prstGeom>
            <a:noFill/>
            <a:ln w="19050" cap="flat" cmpd="sng">
              <a:solidFill>
                <a:srgbClr val="1B272C"/>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2" name="Google Shape;2622;p43"/>
          <p:cNvGrpSpPr/>
          <p:nvPr/>
        </p:nvGrpSpPr>
        <p:grpSpPr>
          <a:xfrm>
            <a:off x="3400240" y="1926104"/>
            <a:ext cx="474734" cy="474734"/>
            <a:chOff x="1190625" y="238125"/>
            <a:chExt cx="5228350" cy="5228350"/>
          </a:xfrm>
        </p:grpSpPr>
        <p:sp>
          <p:nvSpPr>
            <p:cNvPr id="2623" name="Google Shape;2623;p43"/>
            <p:cNvSpPr/>
            <p:nvPr/>
          </p:nvSpPr>
          <p:spPr>
            <a:xfrm>
              <a:off x="1190625" y="238125"/>
              <a:ext cx="5228350" cy="5228350"/>
            </a:xfrm>
            <a:custGeom>
              <a:avLst/>
              <a:gdLst/>
              <a:ahLst/>
              <a:cxnLst/>
              <a:rect l="l" t="t" r="r" b="b"/>
              <a:pathLst>
                <a:path w="209134" h="209134" extrusionOk="0">
                  <a:moveTo>
                    <a:pt x="184625" y="65365"/>
                  </a:moveTo>
                  <a:cubicBezTo>
                    <a:pt x="193644" y="65365"/>
                    <a:pt x="200972" y="72693"/>
                    <a:pt x="200972" y="81688"/>
                  </a:cubicBezTo>
                  <a:cubicBezTo>
                    <a:pt x="200972" y="90707"/>
                    <a:pt x="193644" y="98035"/>
                    <a:pt x="184625" y="98035"/>
                  </a:cubicBezTo>
                  <a:lnTo>
                    <a:pt x="184625" y="65365"/>
                  </a:lnTo>
                  <a:close/>
                  <a:moveTo>
                    <a:pt x="16347" y="52277"/>
                  </a:moveTo>
                  <a:lnTo>
                    <a:pt x="16347" y="109481"/>
                  </a:lnTo>
                  <a:lnTo>
                    <a:pt x="8161" y="109481"/>
                  </a:lnTo>
                  <a:lnTo>
                    <a:pt x="8161" y="52277"/>
                  </a:lnTo>
                  <a:close/>
                  <a:moveTo>
                    <a:pt x="65365" y="35954"/>
                  </a:moveTo>
                  <a:lnTo>
                    <a:pt x="65365" y="109481"/>
                  </a:lnTo>
                  <a:lnTo>
                    <a:pt x="24509" y="109481"/>
                  </a:lnTo>
                  <a:lnTo>
                    <a:pt x="24509" y="35954"/>
                  </a:lnTo>
                  <a:close/>
                  <a:moveTo>
                    <a:pt x="69433" y="117642"/>
                  </a:moveTo>
                  <a:lnTo>
                    <a:pt x="69433" y="125804"/>
                  </a:lnTo>
                  <a:lnTo>
                    <a:pt x="35856" y="125804"/>
                  </a:lnTo>
                  <a:lnTo>
                    <a:pt x="33822" y="117642"/>
                  </a:lnTo>
                  <a:close/>
                  <a:moveTo>
                    <a:pt x="69433" y="133989"/>
                  </a:moveTo>
                  <a:lnTo>
                    <a:pt x="69433" y="139700"/>
                  </a:lnTo>
                  <a:cubicBezTo>
                    <a:pt x="69433" y="143744"/>
                    <a:pt x="66149" y="147053"/>
                    <a:pt x="62081" y="147053"/>
                  </a:cubicBezTo>
                  <a:lnTo>
                    <a:pt x="57645" y="147053"/>
                  </a:lnTo>
                  <a:lnTo>
                    <a:pt x="60488" y="133989"/>
                  </a:lnTo>
                  <a:close/>
                  <a:moveTo>
                    <a:pt x="160116" y="13455"/>
                  </a:moveTo>
                  <a:lnTo>
                    <a:pt x="160116" y="149920"/>
                  </a:lnTo>
                  <a:cubicBezTo>
                    <a:pt x="146342" y="137592"/>
                    <a:pt x="132396" y="127985"/>
                    <a:pt x="118598" y="121318"/>
                  </a:cubicBezTo>
                  <a:cubicBezTo>
                    <a:pt x="109089" y="116711"/>
                    <a:pt x="99481" y="113451"/>
                    <a:pt x="89874" y="111539"/>
                  </a:cubicBezTo>
                  <a:lnTo>
                    <a:pt x="89874" y="98452"/>
                  </a:lnTo>
                  <a:cubicBezTo>
                    <a:pt x="89874" y="96197"/>
                    <a:pt x="88036" y="94359"/>
                    <a:pt x="85781" y="94359"/>
                  </a:cubicBezTo>
                  <a:cubicBezTo>
                    <a:pt x="83526" y="94359"/>
                    <a:pt x="81688" y="96197"/>
                    <a:pt x="81688" y="98452"/>
                  </a:cubicBezTo>
                  <a:lnTo>
                    <a:pt x="81688" y="110216"/>
                  </a:lnTo>
                  <a:cubicBezTo>
                    <a:pt x="79310" y="109922"/>
                    <a:pt x="73894" y="109481"/>
                    <a:pt x="73526" y="109481"/>
                  </a:cubicBezTo>
                  <a:lnTo>
                    <a:pt x="73526" y="53846"/>
                  </a:lnTo>
                  <a:cubicBezTo>
                    <a:pt x="76247" y="53723"/>
                    <a:pt x="78967" y="53503"/>
                    <a:pt x="81688" y="53184"/>
                  </a:cubicBezTo>
                  <a:lnTo>
                    <a:pt x="81688" y="65757"/>
                  </a:lnTo>
                  <a:cubicBezTo>
                    <a:pt x="81688" y="68012"/>
                    <a:pt x="83526" y="69850"/>
                    <a:pt x="85781" y="69850"/>
                  </a:cubicBezTo>
                  <a:cubicBezTo>
                    <a:pt x="88036" y="69850"/>
                    <a:pt x="89874" y="68012"/>
                    <a:pt x="89874" y="65757"/>
                  </a:cubicBezTo>
                  <a:lnTo>
                    <a:pt x="89874" y="51861"/>
                  </a:lnTo>
                  <a:cubicBezTo>
                    <a:pt x="99481" y="49949"/>
                    <a:pt x="109089" y="46665"/>
                    <a:pt x="118598" y="42082"/>
                  </a:cubicBezTo>
                  <a:cubicBezTo>
                    <a:pt x="132396" y="35415"/>
                    <a:pt x="146342" y="25808"/>
                    <a:pt x="160116" y="13455"/>
                  </a:cubicBezTo>
                  <a:close/>
                  <a:moveTo>
                    <a:pt x="176463" y="8161"/>
                  </a:moveTo>
                  <a:lnTo>
                    <a:pt x="176463" y="155214"/>
                  </a:lnTo>
                  <a:lnTo>
                    <a:pt x="168302" y="155214"/>
                  </a:lnTo>
                  <a:lnTo>
                    <a:pt x="168302" y="8161"/>
                  </a:lnTo>
                  <a:close/>
                  <a:moveTo>
                    <a:pt x="52130" y="133989"/>
                  </a:moveTo>
                  <a:lnTo>
                    <a:pt x="41395" y="183301"/>
                  </a:lnTo>
                  <a:cubicBezTo>
                    <a:pt x="40611" y="186855"/>
                    <a:pt x="40734" y="190605"/>
                    <a:pt x="41714" y="194109"/>
                  </a:cubicBezTo>
                  <a:lnTo>
                    <a:pt x="43086" y="199036"/>
                  </a:lnTo>
                  <a:cubicBezTo>
                    <a:pt x="43258" y="199673"/>
                    <a:pt x="43013" y="200139"/>
                    <a:pt x="42841" y="200359"/>
                  </a:cubicBezTo>
                  <a:cubicBezTo>
                    <a:pt x="42670" y="200604"/>
                    <a:pt x="42278" y="200972"/>
                    <a:pt x="41616" y="200972"/>
                  </a:cubicBezTo>
                  <a:lnTo>
                    <a:pt x="27376" y="200972"/>
                  </a:lnTo>
                  <a:cubicBezTo>
                    <a:pt x="26396" y="200972"/>
                    <a:pt x="25685" y="200090"/>
                    <a:pt x="25881" y="199134"/>
                  </a:cubicBezTo>
                  <a:cubicBezTo>
                    <a:pt x="25906" y="199060"/>
                    <a:pt x="25930" y="198962"/>
                    <a:pt x="25930" y="198889"/>
                  </a:cubicBezTo>
                  <a:lnTo>
                    <a:pt x="36175" y="133989"/>
                  </a:lnTo>
                  <a:close/>
                  <a:moveTo>
                    <a:pt x="164209" y="0"/>
                  </a:moveTo>
                  <a:cubicBezTo>
                    <a:pt x="163523" y="0"/>
                    <a:pt x="162175" y="417"/>
                    <a:pt x="161366" y="1152"/>
                  </a:cubicBezTo>
                  <a:cubicBezTo>
                    <a:pt x="131539" y="28822"/>
                    <a:pt x="102569" y="44361"/>
                    <a:pt x="73526" y="45660"/>
                  </a:cubicBezTo>
                  <a:lnTo>
                    <a:pt x="73526" y="31861"/>
                  </a:lnTo>
                  <a:cubicBezTo>
                    <a:pt x="73526" y="29607"/>
                    <a:pt x="71688" y="27768"/>
                    <a:pt x="69433" y="27768"/>
                  </a:cubicBezTo>
                  <a:lnTo>
                    <a:pt x="20416" y="27768"/>
                  </a:lnTo>
                  <a:cubicBezTo>
                    <a:pt x="18161" y="27768"/>
                    <a:pt x="16347" y="29607"/>
                    <a:pt x="16347" y="31861"/>
                  </a:cubicBezTo>
                  <a:lnTo>
                    <a:pt x="16347" y="44116"/>
                  </a:lnTo>
                  <a:lnTo>
                    <a:pt x="4093" y="44116"/>
                  </a:lnTo>
                  <a:cubicBezTo>
                    <a:pt x="1838" y="44116"/>
                    <a:pt x="0" y="45954"/>
                    <a:pt x="0" y="48209"/>
                  </a:cubicBezTo>
                  <a:lnTo>
                    <a:pt x="0" y="113549"/>
                  </a:lnTo>
                  <a:cubicBezTo>
                    <a:pt x="0" y="115804"/>
                    <a:pt x="1838" y="117642"/>
                    <a:pt x="4093" y="117642"/>
                  </a:cubicBezTo>
                  <a:lnTo>
                    <a:pt x="25416" y="117642"/>
                  </a:lnTo>
                  <a:lnTo>
                    <a:pt x="28504" y="130093"/>
                  </a:lnTo>
                  <a:cubicBezTo>
                    <a:pt x="28504" y="130093"/>
                    <a:pt x="17891" y="197418"/>
                    <a:pt x="17891" y="197516"/>
                  </a:cubicBezTo>
                  <a:cubicBezTo>
                    <a:pt x="16936" y="203472"/>
                    <a:pt x="21151" y="209133"/>
                    <a:pt x="27376" y="209133"/>
                  </a:cubicBezTo>
                  <a:lnTo>
                    <a:pt x="41616" y="209133"/>
                  </a:lnTo>
                  <a:cubicBezTo>
                    <a:pt x="47939" y="209133"/>
                    <a:pt x="52669" y="202933"/>
                    <a:pt x="50954" y="196830"/>
                  </a:cubicBezTo>
                  <a:cubicBezTo>
                    <a:pt x="49875" y="192933"/>
                    <a:pt x="48478" y="189159"/>
                    <a:pt x="49385" y="185041"/>
                  </a:cubicBezTo>
                  <a:lnTo>
                    <a:pt x="55855" y="155214"/>
                  </a:lnTo>
                  <a:lnTo>
                    <a:pt x="62081" y="155214"/>
                  </a:lnTo>
                  <a:cubicBezTo>
                    <a:pt x="70659" y="155214"/>
                    <a:pt x="77619" y="148254"/>
                    <a:pt x="77619" y="139700"/>
                  </a:cubicBezTo>
                  <a:lnTo>
                    <a:pt x="77619" y="118010"/>
                  </a:lnTo>
                  <a:cubicBezTo>
                    <a:pt x="105339" y="120461"/>
                    <a:pt x="133475" y="135313"/>
                    <a:pt x="161366" y="162248"/>
                  </a:cubicBezTo>
                  <a:cubicBezTo>
                    <a:pt x="162126" y="162959"/>
                    <a:pt x="163155" y="163400"/>
                    <a:pt x="164184" y="163400"/>
                  </a:cubicBezTo>
                  <a:lnTo>
                    <a:pt x="180556" y="163400"/>
                  </a:lnTo>
                  <a:cubicBezTo>
                    <a:pt x="182811" y="163400"/>
                    <a:pt x="184625" y="161562"/>
                    <a:pt x="184625" y="159307"/>
                  </a:cubicBezTo>
                  <a:lnTo>
                    <a:pt x="184625" y="106197"/>
                  </a:lnTo>
                  <a:cubicBezTo>
                    <a:pt x="198153" y="106197"/>
                    <a:pt x="209133" y="95217"/>
                    <a:pt x="209133" y="81688"/>
                  </a:cubicBezTo>
                  <a:cubicBezTo>
                    <a:pt x="209133" y="68183"/>
                    <a:pt x="198153" y="57179"/>
                    <a:pt x="184625" y="57179"/>
                  </a:cubicBezTo>
                  <a:lnTo>
                    <a:pt x="184625" y="4093"/>
                  </a:lnTo>
                  <a:cubicBezTo>
                    <a:pt x="184625" y="1838"/>
                    <a:pt x="182811" y="0"/>
                    <a:pt x="180556"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3"/>
            <p:cNvSpPr/>
            <p:nvPr/>
          </p:nvSpPr>
          <p:spPr>
            <a:xfrm>
              <a:off x="2007375" y="2566450"/>
              <a:ext cx="612725" cy="204050"/>
            </a:xfrm>
            <a:custGeom>
              <a:avLst/>
              <a:gdLst/>
              <a:ahLst/>
              <a:cxnLst/>
              <a:rect l="l" t="t" r="r" b="b"/>
              <a:pathLst>
                <a:path w="24509" h="8162" extrusionOk="0">
                  <a:moveTo>
                    <a:pt x="4093" y="0"/>
                  </a:moveTo>
                  <a:cubicBezTo>
                    <a:pt x="1838" y="0"/>
                    <a:pt x="0" y="1838"/>
                    <a:pt x="0" y="4093"/>
                  </a:cubicBezTo>
                  <a:cubicBezTo>
                    <a:pt x="0" y="6348"/>
                    <a:pt x="1838" y="8162"/>
                    <a:pt x="4093" y="8162"/>
                  </a:cubicBezTo>
                  <a:lnTo>
                    <a:pt x="20441" y="8162"/>
                  </a:lnTo>
                  <a:cubicBezTo>
                    <a:pt x="22695" y="8162"/>
                    <a:pt x="24509" y="6348"/>
                    <a:pt x="24509" y="4093"/>
                  </a:cubicBezTo>
                  <a:cubicBezTo>
                    <a:pt x="24509" y="1838"/>
                    <a:pt x="22695" y="0"/>
                    <a:pt x="20441"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3"/>
            <p:cNvSpPr/>
            <p:nvPr/>
          </p:nvSpPr>
          <p:spPr>
            <a:xfrm>
              <a:off x="2007375" y="2157750"/>
              <a:ext cx="612725" cy="204675"/>
            </a:xfrm>
            <a:custGeom>
              <a:avLst/>
              <a:gdLst/>
              <a:ahLst/>
              <a:cxnLst/>
              <a:rect l="l" t="t" r="r" b="b"/>
              <a:pathLst>
                <a:path w="24509" h="8187" extrusionOk="0">
                  <a:moveTo>
                    <a:pt x="4093" y="1"/>
                  </a:moveTo>
                  <a:cubicBezTo>
                    <a:pt x="1838" y="1"/>
                    <a:pt x="0" y="1839"/>
                    <a:pt x="0" y="4094"/>
                  </a:cubicBezTo>
                  <a:cubicBezTo>
                    <a:pt x="0" y="6349"/>
                    <a:pt x="1838" y="8187"/>
                    <a:pt x="4093" y="8187"/>
                  </a:cubicBezTo>
                  <a:lnTo>
                    <a:pt x="20441" y="8187"/>
                  </a:lnTo>
                  <a:cubicBezTo>
                    <a:pt x="22695" y="8187"/>
                    <a:pt x="24509" y="6349"/>
                    <a:pt x="24509" y="4094"/>
                  </a:cubicBezTo>
                  <a:cubicBezTo>
                    <a:pt x="24509" y="1839"/>
                    <a:pt x="22695" y="1"/>
                    <a:pt x="20441"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3"/>
            <p:cNvSpPr/>
            <p:nvPr/>
          </p:nvSpPr>
          <p:spPr>
            <a:xfrm>
              <a:off x="2007375" y="1749700"/>
              <a:ext cx="612725" cy="204050"/>
            </a:xfrm>
            <a:custGeom>
              <a:avLst/>
              <a:gdLst/>
              <a:ahLst/>
              <a:cxnLst/>
              <a:rect l="l" t="t" r="r" b="b"/>
              <a:pathLst>
                <a:path w="24509" h="8162" extrusionOk="0">
                  <a:moveTo>
                    <a:pt x="4093" y="0"/>
                  </a:moveTo>
                  <a:cubicBezTo>
                    <a:pt x="1838" y="0"/>
                    <a:pt x="0" y="1814"/>
                    <a:pt x="0" y="4069"/>
                  </a:cubicBezTo>
                  <a:cubicBezTo>
                    <a:pt x="0" y="6323"/>
                    <a:pt x="1838" y="8162"/>
                    <a:pt x="4093" y="8162"/>
                  </a:cubicBezTo>
                  <a:lnTo>
                    <a:pt x="20441" y="8162"/>
                  </a:lnTo>
                  <a:cubicBezTo>
                    <a:pt x="22695" y="8162"/>
                    <a:pt x="24509" y="6323"/>
                    <a:pt x="24509" y="4069"/>
                  </a:cubicBezTo>
                  <a:cubicBezTo>
                    <a:pt x="24509" y="1814"/>
                    <a:pt x="22695" y="0"/>
                    <a:pt x="20441"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3"/>
            <p:cNvSpPr/>
            <p:nvPr/>
          </p:nvSpPr>
          <p:spPr>
            <a:xfrm>
              <a:off x="2007375" y="1341000"/>
              <a:ext cx="612725" cy="204075"/>
            </a:xfrm>
            <a:custGeom>
              <a:avLst/>
              <a:gdLst/>
              <a:ahLst/>
              <a:cxnLst/>
              <a:rect l="l" t="t" r="r" b="b"/>
              <a:pathLst>
                <a:path w="24509" h="8163" extrusionOk="0">
                  <a:moveTo>
                    <a:pt x="4093" y="1"/>
                  </a:moveTo>
                  <a:cubicBezTo>
                    <a:pt x="1838" y="1"/>
                    <a:pt x="0" y="1839"/>
                    <a:pt x="0" y="4094"/>
                  </a:cubicBezTo>
                  <a:cubicBezTo>
                    <a:pt x="0" y="6349"/>
                    <a:pt x="1838" y="8162"/>
                    <a:pt x="4093" y="8162"/>
                  </a:cubicBezTo>
                  <a:lnTo>
                    <a:pt x="20441" y="8162"/>
                  </a:lnTo>
                  <a:cubicBezTo>
                    <a:pt x="22695" y="8162"/>
                    <a:pt x="24509" y="6349"/>
                    <a:pt x="24509" y="4094"/>
                  </a:cubicBezTo>
                  <a:cubicBezTo>
                    <a:pt x="24509" y="1839"/>
                    <a:pt x="22695" y="1"/>
                    <a:pt x="20441" y="1"/>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3"/>
            <p:cNvSpPr/>
            <p:nvPr/>
          </p:nvSpPr>
          <p:spPr>
            <a:xfrm>
              <a:off x="3232800" y="2188400"/>
              <a:ext cx="204675" cy="204675"/>
            </a:xfrm>
            <a:custGeom>
              <a:avLst/>
              <a:gdLst/>
              <a:ahLst/>
              <a:cxnLst/>
              <a:rect l="l" t="t" r="r" b="b"/>
              <a:pathLst>
                <a:path w="8187" h="8187" extrusionOk="0">
                  <a:moveTo>
                    <a:pt x="4094" y="0"/>
                  </a:moveTo>
                  <a:cubicBezTo>
                    <a:pt x="1839" y="0"/>
                    <a:pt x="1" y="1839"/>
                    <a:pt x="1" y="4093"/>
                  </a:cubicBezTo>
                  <a:cubicBezTo>
                    <a:pt x="1" y="6348"/>
                    <a:pt x="1839" y="8186"/>
                    <a:pt x="4094" y="8186"/>
                  </a:cubicBezTo>
                  <a:cubicBezTo>
                    <a:pt x="6349" y="8186"/>
                    <a:pt x="8187" y="6348"/>
                    <a:pt x="8187" y="4093"/>
                  </a:cubicBezTo>
                  <a:cubicBezTo>
                    <a:pt x="8187" y="1839"/>
                    <a:pt x="6349" y="0"/>
                    <a:pt x="4094" y="0"/>
                  </a:cubicBezTo>
                  <a:close/>
                </a:path>
              </a:pathLst>
            </a:custGeom>
            <a:solidFill>
              <a:srgbClr val="1B27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9" name="Google Shape;2629;p43"/>
          <p:cNvSpPr txBox="1">
            <a:spLocks noGrp="1"/>
          </p:cNvSpPr>
          <p:nvPr>
            <p:ph type="subTitle" idx="4294967295"/>
          </p:nvPr>
        </p:nvSpPr>
        <p:spPr>
          <a:xfrm>
            <a:off x="734350" y="1622925"/>
            <a:ext cx="1983300" cy="3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Exo Thin"/>
                <a:ea typeface="Exo Thin"/>
                <a:cs typeface="Exo Thin"/>
                <a:sym typeface="Exo Thin"/>
              </a:rPr>
              <a:t>Mercury</a:t>
            </a:r>
            <a:endParaRPr sz="2000">
              <a:latin typeface="Exo Thin"/>
              <a:ea typeface="Exo Thin"/>
              <a:cs typeface="Exo Thin"/>
              <a:sym typeface="Exo Thin"/>
            </a:endParaRPr>
          </a:p>
        </p:txBody>
      </p:sp>
      <p:sp>
        <p:nvSpPr>
          <p:cNvPr id="2630" name="Google Shape;2630;p43"/>
          <p:cNvSpPr txBox="1">
            <a:spLocks noGrp="1"/>
          </p:cNvSpPr>
          <p:nvPr>
            <p:ph type="subTitle" idx="4294967295"/>
          </p:nvPr>
        </p:nvSpPr>
        <p:spPr>
          <a:xfrm>
            <a:off x="734350" y="1999727"/>
            <a:ext cx="1983300" cy="6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cold</a:t>
            </a:r>
            <a:endParaRPr/>
          </a:p>
        </p:txBody>
      </p:sp>
      <p:sp>
        <p:nvSpPr>
          <p:cNvPr id="2631" name="Google Shape;2631;p43"/>
          <p:cNvSpPr txBox="1">
            <a:spLocks noGrp="1"/>
          </p:cNvSpPr>
          <p:nvPr>
            <p:ph type="subTitle" idx="4294967295"/>
          </p:nvPr>
        </p:nvSpPr>
        <p:spPr>
          <a:xfrm>
            <a:off x="2631675" y="3466375"/>
            <a:ext cx="1983300" cy="3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Exo Thin"/>
                <a:ea typeface="Exo Thin"/>
                <a:cs typeface="Exo Thin"/>
                <a:sym typeface="Exo Thin"/>
              </a:rPr>
              <a:t>Mars</a:t>
            </a:r>
            <a:endParaRPr sz="2000">
              <a:latin typeface="Exo Thin"/>
              <a:ea typeface="Exo Thin"/>
              <a:cs typeface="Exo Thin"/>
              <a:sym typeface="Exo Thin"/>
            </a:endParaRPr>
          </a:p>
        </p:txBody>
      </p:sp>
      <p:sp>
        <p:nvSpPr>
          <p:cNvPr id="2632" name="Google Shape;2632;p43"/>
          <p:cNvSpPr txBox="1">
            <a:spLocks noGrp="1"/>
          </p:cNvSpPr>
          <p:nvPr>
            <p:ph type="subTitle" idx="4294967295"/>
          </p:nvPr>
        </p:nvSpPr>
        <p:spPr>
          <a:xfrm>
            <a:off x="2631675" y="3845225"/>
            <a:ext cx="1983300" cy="6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is the closest planet to the Sun</a:t>
            </a:r>
            <a:endParaRPr/>
          </a:p>
        </p:txBody>
      </p:sp>
      <p:sp>
        <p:nvSpPr>
          <p:cNvPr id="2633" name="Google Shape;2633;p43"/>
          <p:cNvSpPr txBox="1">
            <a:spLocks noGrp="1"/>
          </p:cNvSpPr>
          <p:nvPr>
            <p:ph type="subTitle" idx="4294967295"/>
          </p:nvPr>
        </p:nvSpPr>
        <p:spPr>
          <a:xfrm>
            <a:off x="6426374" y="3466375"/>
            <a:ext cx="1983300" cy="3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Exo Thin"/>
                <a:ea typeface="Exo Thin"/>
                <a:cs typeface="Exo Thin"/>
                <a:sym typeface="Exo Thin"/>
              </a:rPr>
              <a:t>Neptune</a:t>
            </a:r>
            <a:endParaRPr sz="2000">
              <a:latin typeface="Exo Thin"/>
              <a:ea typeface="Exo Thin"/>
              <a:cs typeface="Exo Thin"/>
              <a:sym typeface="Exo Thin"/>
            </a:endParaRPr>
          </a:p>
        </p:txBody>
      </p:sp>
      <p:sp>
        <p:nvSpPr>
          <p:cNvPr id="2634" name="Google Shape;2634;p43"/>
          <p:cNvSpPr txBox="1">
            <a:spLocks noGrp="1"/>
          </p:cNvSpPr>
          <p:nvPr>
            <p:ph type="subTitle" idx="4294967295"/>
          </p:nvPr>
        </p:nvSpPr>
        <p:spPr>
          <a:xfrm>
            <a:off x="6426371" y="3845228"/>
            <a:ext cx="1983300" cy="6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to the Sun</a:t>
            </a:r>
            <a:endParaRPr/>
          </a:p>
        </p:txBody>
      </p:sp>
      <p:sp>
        <p:nvSpPr>
          <p:cNvPr id="2635" name="Google Shape;2635;p43"/>
          <p:cNvSpPr txBox="1">
            <a:spLocks noGrp="1"/>
          </p:cNvSpPr>
          <p:nvPr>
            <p:ph type="subTitle" idx="4294967295"/>
          </p:nvPr>
        </p:nvSpPr>
        <p:spPr>
          <a:xfrm>
            <a:off x="4529029" y="1622925"/>
            <a:ext cx="1983300" cy="3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Exo Thin"/>
                <a:ea typeface="Exo Thin"/>
                <a:cs typeface="Exo Thin"/>
                <a:sym typeface="Exo Thin"/>
              </a:rPr>
              <a:t>Venus</a:t>
            </a:r>
            <a:endParaRPr sz="2000">
              <a:latin typeface="Exo Thin"/>
              <a:ea typeface="Exo Thin"/>
              <a:cs typeface="Exo Thin"/>
              <a:sym typeface="Exo Thin"/>
            </a:endParaRPr>
          </a:p>
        </p:txBody>
      </p:sp>
      <p:sp>
        <p:nvSpPr>
          <p:cNvPr id="2636" name="Google Shape;2636;p43"/>
          <p:cNvSpPr txBox="1">
            <a:spLocks noGrp="1"/>
          </p:cNvSpPr>
          <p:nvPr>
            <p:ph type="subTitle" idx="4294967295"/>
          </p:nvPr>
        </p:nvSpPr>
        <p:spPr>
          <a:xfrm>
            <a:off x="4529026" y="1999727"/>
            <a:ext cx="1983300" cy="6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a:t>
            </a:r>
            <a:endParaRPr/>
          </a:p>
        </p:txBody>
      </p:sp>
      <p:cxnSp>
        <p:nvCxnSpPr>
          <p:cNvPr id="2637" name="Google Shape;2637;p43"/>
          <p:cNvCxnSpPr>
            <a:stCxn id="2571" idx="0"/>
            <a:endCxn id="2630" idx="2"/>
          </p:cNvCxnSpPr>
          <p:nvPr/>
        </p:nvCxnSpPr>
        <p:spPr>
          <a:xfrm rot="10800000">
            <a:off x="1726013" y="2691450"/>
            <a:ext cx="0" cy="758400"/>
          </a:xfrm>
          <a:prstGeom prst="straightConnector1">
            <a:avLst/>
          </a:prstGeom>
          <a:noFill/>
          <a:ln w="19050" cap="flat" cmpd="sng">
            <a:solidFill>
              <a:srgbClr val="D40102"/>
            </a:solidFill>
            <a:prstDash val="dot"/>
            <a:round/>
            <a:headEnd type="none" w="med" len="med"/>
            <a:tailEnd type="oval" w="med" len="med"/>
          </a:ln>
        </p:spPr>
      </p:cxnSp>
      <p:cxnSp>
        <p:nvCxnSpPr>
          <p:cNvPr id="2638" name="Google Shape;2638;p43"/>
          <p:cNvCxnSpPr>
            <a:endCxn id="2636" idx="2"/>
          </p:cNvCxnSpPr>
          <p:nvPr/>
        </p:nvCxnSpPr>
        <p:spPr>
          <a:xfrm rot="10800000">
            <a:off x="5520676" y="2691527"/>
            <a:ext cx="0" cy="735900"/>
          </a:xfrm>
          <a:prstGeom prst="straightConnector1">
            <a:avLst/>
          </a:prstGeom>
          <a:noFill/>
          <a:ln w="19050" cap="flat" cmpd="sng">
            <a:solidFill>
              <a:srgbClr val="D40102"/>
            </a:solidFill>
            <a:prstDash val="dot"/>
            <a:round/>
            <a:headEnd type="none" w="med" len="med"/>
            <a:tailEnd type="oval" w="med" len="med"/>
          </a:ln>
        </p:spPr>
      </p:cxnSp>
      <p:cxnSp>
        <p:nvCxnSpPr>
          <p:cNvPr id="2639" name="Google Shape;2639;p43"/>
          <p:cNvCxnSpPr>
            <a:stCxn id="2631" idx="0"/>
          </p:cNvCxnSpPr>
          <p:nvPr/>
        </p:nvCxnSpPr>
        <p:spPr>
          <a:xfrm rot="10800000">
            <a:off x="3623325" y="2671975"/>
            <a:ext cx="0" cy="794400"/>
          </a:xfrm>
          <a:prstGeom prst="straightConnector1">
            <a:avLst/>
          </a:prstGeom>
          <a:noFill/>
          <a:ln w="19050" cap="flat" cmpd="sng">
            <a:solidFill>
              <a:srgbClr val="FFFFFF"/>
            </a:solidFill>
            <a:prstDash val="dot"/>
            <a:round/>
            <a:headEnd type="oval" w="med" len="med"/>
            <a:tailEnd type="none" w="med" len="med"/>
          </a:ln>
        </p:spPr>
      </p:cxnSp>
      <p:cxnSp>
        <p:nvCxnSpPr>
          <p:cNvPr id="2640" name="Google Shape;2640;p43"/>
          <p:cNvCxnSpPr>
            <a:stCxn id="2633" idx="0"/>
          </p:cNvCxnSpPr>
          <p:nvPr/>
        </p:nvCxnSpPr>
        <p:spPr>
          <a:xfrm rot="10800000">
            <a:off x="7418024" y="2671975"/>
            <a:ext cx="0" cy="794400"/>
          </a:xfrm>
          <a:prstGeom prst="straightConnector1">
            <a:avLst/>
          </a:prstGeom>
          <a:noFill/>
          <a:ln w="19050" cap="flat" cmpd="sng">
            <a:solidFill>
              <a:srgbClr val="FFFFFF"/>
            </a:solidFill>
            <a:prstDash val="dot"/>
            <a:round/>
            <a:headEnd type="oval" w="med" len="med"/>
            <a:tailEnd type="none" w="med" len="med"/>
          </a:ln>
        </p:spPr>
      </p:cxnSp>
      <p:cxnSp>
        <p:nvCxnSpPr>
          <p:cNvPr id="2641" name="Google Shape;2641;p43"/>
          <p:cNvCxnSpPr>
            <a:stCxn id="2571" idx="7"/>
            <a:endCxn id="2620" idx="3"/>
          </p:cNvCxnSpPr>
          <p:nvPr/>
        </p:nvCxnSpPr>
        <p:spPr>
          <a:xfrm rot="10800000" flipH="1">
            <a:off x="2085470" y="2522942"/>
            <a:ext cx="1178400" cy="1075800"/>
          </a:xfrm>
          <a:prstGeom prst="straightConnector1">
            <a:avLst/>
          </a:prstGeom>
          <a:noFill/>
          <a:ln w="19050" cap="flat" cmpd="sng">
            <a:solidFill>
              <a:schemeClr val="dk2"/>
            </a:solidFill>
            <a:prstDash val="dot"/>
            <a:round/>
            <a:headEnd type="none" w="med" len="med"/>
            <a:tailEnd type="none" w="med" len="med"/>
          </a:ln>
        </p:spPr>
      </p:cxnSp>
      <p:cxnSp>
        <p:nvCxnSpPr>
          <p:cNvPr id="2642" name="Google Shape;2642;p43"/>
          <p:cNvCxnSpPr>
            <a:stCxn id="2621" idx="5"/>
            <a:endCxn id="2598" idx="1"/>
          </p:cNvCxnSpPr>
          <p:nvPr/>
        </p:nvCxnSpPr>
        <p:spPr>
          <a:xfrm>
            <a:off x="3936134" y="2476275"/>
            <a:ext cx="1271700" cy="1169100"/>
          </a:xfrm>
          <a:prstGeom prst="straightConnector1">
            <a:avLst/>
          </a:prstGeom>
          <a:noFill/>
          <a:ln w="19050" cap="flat" cmpd="sng">
            <a:solidFill>
              <a:schemeClr val="dk2"/>
            </a:solidFill>
            <a:prstDash val="dot"/>
            <a:round/>
            <a:headEnd type="none" w="med" len="med"/>
            <a:tailEnd type="none" w="med" len="med"/>
          </a:ln>
        </p:spPr>
      </p:cxnSp>
      <p:cxnSp>
        <p:nvCxnSpPr>
          <p:cNvPr id="2643" name="Google Shape;2643;p43"/>
          <p:cNvCxnSpPr>
            <a:stCxn id="2598" idx="7"/>
            <a:endCxn id="2584" idx="3"/>
          </p:cNvCxnSpPr>
          <p:nvPr/>
        </p:nvCxnSpPr>
        <p:spPr>
          <a:xfrm rot="10800000" flipH="1">
            <a:off x="5833465" y="2476323"/>
            <a:ext cx="1271700" cy="1169100"/>
          </a:xfrm>
          <a:prstGeom prst="straightConnector1">
            <a:avLst/>
          </a:prstGeom>
          <a:noFill/>
          <a:ln w="19050" cap="flat" cmpd="sng">
            <a:solidFill>
              <a:schemeClr val="dk2"/>
            </a:solidFill>
            <a:prstDash val="dot"/>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47"/>
        <p:cNvGrpSpPr/>
        <p:nvPr/>
      </p:nvGrpSpPr>
      <p:grpSpPr>
        <a:xfrm>
          <a:off x="0" y="0"/>
          <a:ext cx="0" cy="0"/>
          <a:chOff x="0" y="0"/>
          <a:chExt cx="0" cy="0"/>
        </a:xfrm>
      </p:grpSpPr>
      <p:sp>
        <p:nvSpPr>
          <p:cNvPr id="2648" name="Google Shape;2648;p44"/>
          <p:cNvSpPr/>
          <p:nvPr/>
        </p:nvSpPr>
        <p:spPr>
          <a:xfrm>
            <a:off x="910500" y="1550900"/>
            <a:ext cx="1953300" cy="1865100"/>
          </a:xfrm>
          <a:prstGeom prst="roundRect">
            <a:avLst>
              <a:gd name="adj" fmla="val 16667"/>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4"/>
          <p:cNvSpPr/>
          <p:nvPr/>
        </p:nvSpPr>
        <p:spPr>
          <a:xfrm>
            <a:off x="996450" y="1639250"/>
            <a:ext cx="1781400" cy="1688400"/>
          </a:xfrm>
          <a:prstGeom prst="roundRect">
            <a:avLst>
              <a:gd name="adj" fmla="val 16667"/>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4"/>
          <p:cNvSpPr/>
          <p:nvPr/>
        </p:nvSpPr>
        <p:spPr>
          <a:xfrm>
            <a:off x="3621894" y="1550900"/>
            <a:ext cx="1953300" cy="1865100"/>
          </a:xfrm>
          <a:prstGeom prst="roundRect">
            <a:avLst>
              <a:gd name="adj" fmla="val 16667"/>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4"/>
          <p:cNvSpPr/>
          <p:nvPr/>
        </p:nvSpPr>
        <p:spPr>
          <a:xfrm>
            <a:off x="3707850" y="1639250"/>
            <a:ext cx="1781400" cy="1688400"/>
          </a:xfrm>
          <a:prstGeom prst="roundRect">
            <a:avLst>
              <a:gd name="adj" fmla="val 16667"/>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4"/>
          <p:cNvSpPr/>
          <p:nvPr/>
        </p:nvSpPr>
        <p:spPr>
          <a:xfrm>
            <a:off x="6333294" y="1550900"/>
            <a:ext cx="1953300" cy="1865100"/>
          </a:xfrm>
          <a:prstGeom prst="roundRect">
            <a:avLst>
              <a:gd name="adj" fmla="val 16667"/>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4"/>
          <p:cNvSpPr/>
          <p:nvPr/>
        </p:nvSpPr>
        <p:spPr>
          <a:xfrm>
            <a:off x="6419325" y="1639250"/>
            <a:ext cx="1781400" cy="1688400"/>
          </a:xfrm>
          <a:prstGeom prst="roundRect">
            <a:avLst>
              <a:gd name="adj" fmla="val 16667"/>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4"/>
          <p:cNvSpPr txBox="1">
            <a:spLocks noGrp="1"/>
          </p:cNvSpPr>
          <p:nvPr>
            <p:ph type="title" idx="9"/>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Pricing</a:t>
            </a:r>
            <a:endParaRPr/>
          </a:p>
        </p:txBody>
      </p:sp>
      <p:sp>
        <p:nvSpPr>
          <p:cNvPr id="2655" name="Google Shape;2655;p44"/>
          <p:cNvSpPr txBox="1">
            <a:spLocks noGrp="1"/>
          </p:cNvSpPr>
          <p:nvPr>
            <p:ph type="subTitle" idx="1"/>
          </p:nvPr>
        </p:nvSpPr>
        <p:spPr>
          <a:xfrm>
            <a:off x="1085550" y="2723450"/>
            <a:ext cx="1603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Basic</a:t>
            </a:r>
            <a:endParaRPr/>
          </a:p>
        </p:txBody>
      </p:sp>
      <p:sp>
        <p:nvSpPr>
          <p:cNvPr id="2656" name="Google Shape;2656;p44"/>
          <p:cNvSpPr txBox="1">
            <a:spLocks noGrp="1"/>
          </p:cNvSpPr>
          <p:nvPr>
            <p:ph type="subTitle" idx="2"/>
          </p:nvPr>
        </p:nvSpPr>
        <p:spPr>
          <a:xfrm>
            <a:off x="810150" y="34844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2657" name="Google Shape;2657;p44"/>
          <p:cNvSpPr txBox="1">
            <a:spLocks noGrp="1"/>
          </p:cNvSpPr>
          <p:nvPr>
            <p:ph type="subTitle" idx="3"/>
          </p:nvPr>
        </p:nvSpPr>
        <p:spPr>
          <a:xfrm>
            <a:off x="3796999" y="2723450"/>
            <a:ext cx="1603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a:t>
            </a:r>
            <a:endParaRPr/>
          </a:p>
        </p:txBody>
      </p:sp>
      <p:sp>
        <p:nvSpPr>
          <p:cNvPr id="2658" name="Google Shape;2658;p44"/>
          <p:cNvSpPr txBox="1">
            <a:spLocks noGrp="1"/>
          </p:cNvSpPr>
          <p:nvPr>
            <p:ph type="subTitle" idx="4"/>
          </p:nvPr>
        </p:nvSpPr>
        <p:spPr>
          <a:xfrm>
            <a:off x="3521544" y="34844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659" name="Google Shape;2659;p44"/>
          <p:cNvSpPr txBox="1">
            <a:spLocks noGrp="1"/>
          </p:cNvSpPr>
          <p:nvPr>
            <p:ph type="subTitle" idx="5"/>
          </p:nvPr>
        </p:nvSpPr>
        <p:spPr>
          <a:xfrm>
            <a:off x="6508349" y="2723450"/>
            <a:ext cx="1603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a:t>
            </a:r>
            <a:endParaRPr/>
          </a:p>
        </p:txBody>
      </p:sp>
      <p:sp>
        <p:nvSpPr>
          <p:cNvPr id="2660" name="Google Shape;2660;p44"/>
          <p:cNvSpPr txBox="1">
            <a:spLocks noGrp="1"/>
          </p:cNvSpPr>
          <p:nvPr>
            <p:ph type="subTitle" idx="6"/>
          </p:nvPr>
        </p:nvSpPr>
        <p:spPr>
          <a:xfrm>
            <a:off x="6232944" y="3484450"/>
            <a:ext cx="21540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2661" name="Google Shape;2661;p44"/>
          <p:cNvSpPr txBox="1">
            <a:spLocks noGrp="1"/>
          </p:cNvSpPr>
          <p:nvPr>
            <p:ph type="title"/>
          </p:nvPr>
        </p:nvSpPr>
        <p:spPr>
          <a:xfrm>
            <a:off x="1085550" y="1896400"/>
            <a:ext cx="1603200" cy="81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2662" name="Google Shape;2662;p44"/>
          <p:cNvSpPr txBox="1">
            <a:spLocks noGrp="1"/>
          </p:cNvSpPr>
          <p:nvPr>
            <p:ph type="title" idx="7"/>
          </p:nvPr>
        </p:nvSpPr>
        <p:spPr>
          <a:xfrm>
            <a:off x="3797000" y="1896400"/>
            <a:ext cx="1603200" cy="81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a:t>
            </a:r>
            <a:endParaRPr/>
          </a:p>
        </p:txBody>
      </p:sp>
      <p:sp>
        <p:nvSpPr>
          <p:cNvPr id="2663" name="Google Shape;2663;p44"/>
          <p:cNvSpPr txBox="1">
            <a:spLocks noGrp="1"/>
          </p:cNvSpPr>
          <p:nvPr>
            <p:ph type="title" idx="8"/>
          </p:nvPr>
        </p:nvSpPr>
        <p:spPr>
          <a:xfrm>
            <a:off x="6508352" y="1896400"/>
            <a:ext cx="1603200" cy="81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grpSp>
        <p:nvGrpSpPr>
          <p:cNvPr id="2664" name="Google Shape;2664;p44"/>
          <p:cNvGrpSpPr/>
          <p:nvPr/>
        </p:nvGrpSpPr>
        <p:grpSpPr>
          <a:xfrm>
            <a:off x="2496804" y="1422695"/>
            <a:ext cx="513887" cy="473715"/>
            <a:chOff x="1205187" y="348067"/>
            <a:chExt cx="775211" cy="714609"/>
          </a:xfrm>
        </p:grpSpPr>
        <p:sp>
          <p:nvSpPr>
            <p:cNvPr id="2665" name="Google Shape;2665;p44"/>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4"/>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4"/>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4"/>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4"/>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4"/>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4"/>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4"/>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44"/>
          <p:cNvGrpSpPr/>
          <p:nvPr/>
        </p:nvGrpSpPr>
        <p:grpSpPr>
          <a:xfrm>
            <a:off x="5158229" y="1422695"/>
            <a:ext cx="513887" cy="473715"/>
            <a:chOff x="1205187" y="348067"/>
            <a:chExt cx="775211" cy="714609"/>
          </a:xfrm>
        </p:grpSpPr>
        <p:sp>
          <p:nvSpPr>
            <p:cNvPr id="2674" name="Google Shape;2674;p44"/>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4"/>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4"/>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4"/>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4"/>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4"/>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4"/>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4"/>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44"/>
          <p:cNvGrpSpPr/>
          <p:nvPr/>
        </p:nvGrpSpPr>
        <p:grpSpPr>
          <a:xfrm>
            <a:off x="7954404" y="1422695"/>
            <a:ext cx="513887" cy="473715"/>
            <a:chOff x="1205187" y="348067"/>
            <a:chExt cx="775211" cy="714609"/>
          </a:xfrm>
        </p:grpSpPr>
        <p:sp>
          <p:nvSpPr>
            <p:cNvPr id="2683" name="Google Shape;2683;p44"/>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4"/>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4"/>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4"/>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4"/>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4"/>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4"/>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4"/>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94"/>
        <p:cNvGrpSpPr/>
        <p:nvPr/>
      </p:nvGrpSpPr>
      <p:grpSpPr>
        <a:xfrm>
          <a:off x="0" y="0"/>
          <a:ext cx="0" cy="0"/>
          <a:chOff x="0" y="0"/>
          <a:chExt cx="0" cy="0"/>
        </a:xfrm>
      </p:grpSpPr>
      <p:grpSp>
        <p:nvGrpSpPr>
          <p:cNvPr id="2695" name="Google Shape;2695;p45"/>
          <p:cNvGrpSpPr/>
          <p:nvPr/>
        </p:nvGrpSpPr>
        <p:grpSpPr>
          <a:xfrm>
            <a:off x="954125" y="1543000"/>
            <a:ext cx="2991900" cy="2991900"/>
            <a:chOff x="954125" y="1543000"/>
            <a:chExt cx="2991900" cy="2991900"/>
          </a:xfrm>
        </p:grpSpPr>
        <p:sp>
          <p:nvSpPr>
            <p:cNvPr id="2696" name="Google Shape;2696;p45"/>
            <p:cNvSpPr/>
            <p:nvPr/>
          </p:nvSpPr>
          <p:spPr>
            <a:xfrm>
              <a:off x="954125" y="1543000"/>
              <a:ext cx="2991900" cy="29919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5"/>
            <p:cNvSpPr/>
            <p:nvPr/>
          </p:nvSpPr>
          <p:spPr>
            <a:xfrm>
              <a:off x="1065175" y="1654050"/>
              <a:ext cx="2769600" cy="27696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8" name="Google Shape;2698;p45"/>
          <p:cNvSpPr txBox="1">
            <a:spLocks noGrp="1"/>
          </p:cNvSpPr>
          <p:nvPr>
            <p:ph type="subTitle" idx="1"/>
          </p:nvPr>
        </p:nvSpPr>
        <p:spPr>
          <a:xfrm>
            <a:off x="4572000" y="1543000"/>
            <a:ext cx="3852000" cy="27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D5DE2"/>
              </a:buClr>
              <a:buSzPts val="1100"/>
              <a:buFont typeface="Arial"/>
              <a:buNone/>
            </a:pPr>
            <a:r>
              <a:rPr lang="en"/>
              <a:t>Venus has a beautiful name and is the second planet from the Sun. It’s terribly hot—even hotter than Mercury</a:t>
            </a:r>
            <a:endParaRPr/>
          </a:p>
        </p:txBody>
      </p:sp>
      <p:sp>
        <p:nvSpPr>
          <p:cNvPr id="2699" name="Google Shape;2699;p45"/>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Images As Well</a:t>
            </a:r>
            <a:endParaRPr/>
          </a:p>
        </p:txBody>
      </p:sp>
      <p:pic>
        <p:nvPicPr>
          <p:cNvPr id="2700" name="Google Shape;2700;p45"/>
          <p:cNvPicPr preferRelativeResize="0"/>
          <p:nvPr/>
        </p:nvPicPr>
        <p:blipFill rotWithShape="1">
          <a:blip r:embed="rId3">
            <a:alphaModFix/>
          </a:blip>
          <a:srcRect t="3806" r="47970" b="3806"/>
          <a:stretch/>
        </p:blipFill>
        <p:spPr>
          <a:xfrm>
            <a:off x="1210694" y="1800824"/>
            <a:ext cx="2478600" cy="2476200"/>
          </a:xfrm>
          <a:prstGeom prst="ellipse">
            <a:avLst/>
          </a:prstGeom>
          <a:noFill/>
          <a:ln>
            <a:noFill/>
          </a:ln>
        </p:spPr>
      </p:pic>
      <p:grpSp>
        <p:nvGrpSpPr>
          <p:cNvPr id="2701" name="Google Shape;2701;p45"/>
          <p:cNvGrpSpPr/>
          <p:nvPr/>
        </p:nvGrpSpPr>
        <p:grpSpPr>
          <a:xfrm>
            <a:off x="3125002" y="1995697"/>
            <a:ext cx="693426" cy="639218"/>
            <a:chOff x="1205187" y="348067"/>
            <a:chExt cx="775211" cy="714609"/>
          </a:xfrm>
        </p:grpSpPr>
        <p:sp>
          <p:nvSpPr>
            <p:cNvPr id="2702" name="Google Shape;2702;p45"/>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5"/>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5"/>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5"/>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5"/>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5"/>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5"/>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5"/>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13"/>
        <p:cNvGrpSpPr/>
        <p:nvPr/>
      </p:nvGrpSpPr>
      <p:grpSpPr>
        <a:xfrm>
          <a:off x="0" y="0"/>
          <a:ext cx="0" cy="0"/>
          <a:chOff x="0" y="0"/>
          <a:chExt cx="0" cy="0"/>
        </a:xfrm>
      </p:grpSpPr>
      <p:sp>
        <p:nvSpPr>
          <p:cNvPr id="2714" name="Google Shape;2714;p46"/>
          <p:cNvSpPr txBox="1">
            <a:spLocks noGrp="1"/>
          </p:cNvSpPr>
          <p:nvPr>
            <p:ph type="title"/>
          </p:nvPr>
        </p:nvSpPr>
        <p:spPr>
          <a:xfrm>
            <a:off x="720000" y="1297825"/>
            <a:ext cx="4598700" cy="254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grpSp>
        <p:nvGrpSpPr>
          <p:cNvPr id="2715" name="Google Shape;2715;p46"/>
          <p:cNvGrpSpPr/>
          <p:nvPr/>
        </p:nvGrpSpPr>
        <p:grpSpPr>
          <a:xfrm>
            <a:off x="719992" y="540000"/>
            <a:ext cx="656393" cy="556507"/>
            <a:chOff x="238125" y="1617550"/>
            <a:chExt cx="2923800" cy="2478875"/>
          </a:xfrm>
        </p:grpSpPr>
        <p:sp>
          <p:nvSpPr>
            <p:cNvPr id="2716" name="Google Shape;2716;p46"/>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6"/>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6"/>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6"/>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6"/>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6"/>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6"/>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6"/>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6"/>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6"/>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6"/>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6"/>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6"/>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6"/>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6"/>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6"/>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46"/>
          <p:cNvGrpSpPr/>
          <p:nvPr/>
        </p:nvGrpSpPr>
        <p:grpSpPr>
          <a:xfrm>
            <a:off x="719992" y="4047000"/>
            <a:ext cx="656393" cy="556507"/>
            <a:chOff x="238125" y="1617550"/>
            <a:chExt cx="2923800" cy="2478875"/>
          </a:xfrm>
        </p:grpSpPr>
        <p:sp>
          <p:nvSpPr>
            <p:cNvPr id="2733" name="Google Shape;2733;p46"/>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6"/>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6"/>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6"/>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6"/>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6"/>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6"/>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6"/>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6"/>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6"/>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6"/>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6"/>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6"/>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6"/>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6"/>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6"/>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9" name="Google Shape;2749;p46"/>
          <p:cNvGrpSpPr/>
          <p:nvPr/>
        </p:nvGrpSpPr>
        <p:grpSpPr>
          <a:xfrm>
            <a:off x="7964067" y="2358675"/>
            <a:ext cx="656393" cy="556507"/>
            <a:chOff x="238125" y="1617550"/>
            <a:chExt cx="2923800" cy="2478875"/>
          </a:xfrm>
        </p:grpSpPr>
        <p:sp>
          <p:nvSpPr>
            <p:cNvPr id="2750" name="Google Shape;2750;p46"/>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6"/>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6"/>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6"/>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6"/>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6"/>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6"/>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6"/>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6"/>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6"/>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6"/>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6"/>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6"/>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6"/>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6"/>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6"/>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769"/>
        <p:cNvGrpSpPr/>
        <p:nvPr/>
      </p:nvGrpSpPr>
      <p:grpSpPr>
        <a:xfrm>
          <a:off x="0" y="0"/>
          <a:ext cx="0" cy="0"/>
          <a:chOff x="0" y="0"/>
          <a:chExt cx="0" cy="0"/>
        </a:xfrm>
      </p:grpSpPr>
      <p:sp>
        <p:nvSpPr>
          <p:cNvPr id="2770" name="Google Shape;2770;p47"/>
          <p:cNvSpPr/>
          <p:nvPr/>
        </p:nvSpPr>
        <p:spPr>
          <a:xfrm>
            <a:off x="1406825" y="540000"/>
            <a:ext cx="6367800" cy="1331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7"/>
          <p:cNvSpPr/>
          <p:nvPr/>
        </p:nvSpPr>
        <p:spPr>
          <a:xfrm>
            <a:off x="1501775" y="639500"/>
            <a:ext cx="6181500" cy="11430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2" name="Google Shape;2772;p47"/>
          <p:cNvGrpSpPr/>
          <p:nvPr/>
        </p:nvGrpSpPr>
        <p:grpSpPr>
          <a:xfrm>
            <a:off x="2067905" y="2691489"/>
            <a:ext cx="5007676" cy="2032794"/>
            <a:chOff x="4083375" y="825225"/>
            <a:chExt cx="2447425" cy="993400"/>
          </a:xfrm>
        </p:grpSpPr>
        <p:sp>
          <p:nvSpPr>
            <p:cNvPr id="2773" name="Google Shape;2773;p47"/>
            <p:cNvSpPr/>
            <p:nvPr/>
          </p:nvSpPr>
          <p:spPr>
            <a:xfrm>
              <a:off x="4189600" y="930000"/>
              <a:ext cx="472000" cy="706350"/>
            </a:xfrm>
            <a:custGeom>
              <a:avLst/>
              <a:gdLst/>
              <a:ahLst/>
              <a:cxnLst/>
              <a:rect l="l" t="t" r="r" b="b"/>
              <a:pathLst>
                <a:path w="18880" h="28254" extrusionOk="0">
                  <a:moveTo>
                    <a:pt x="0" y="1"/>
                  </a:moveTo>
                  <a:lnTo>
                    <a:pt x="0" y="28254"/>
                  </a:lnTo>
                  <a:lnTo>
                    <a:pt x="18880" y="28254"/>
                  </a:lnTo>
                  <a:lnTo>
                    <a:pt x="1888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7"/>
            <p:cNvSpPr/>
            <p:nvPr/>
          </p:nvSpPr>
          <p:spPr>
            <a:xfrm>
              <a:off x="4233400" y="1218725"/>
              <a:ext cx="32250" cy="13700"/>
            </a:xfrm>
            <a:custGeom>
              <a:avLst/>
              <a:gdLst/>
              <a:ahLst/>
              <a:cxnLst/>
              <a:rect l="l" t="t" r="r" b="b"/>
              <a:pathLst>
                <a:path w="1290" h="548" extrusionOk="0">
                  <a:moveTo>
                    <a:pt x="1" y="0"/>
                  </a:moveTo>
                  <a:lnTo>
                    <a:pt x="1" y="547"/>
                  </a:lnTo>
                  <a:lnTo>
                    <a:pt x="1289" y="547"/>
                  </a:lnTo>
                  <a:lnTo>
                    <a:pt x="1289"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7"/>
            <p:cNvSpPr/>
            <p:nvPr/>
          </p:nvSpPr>
          <p:spPr>
            <a:xfrm>
              <a:off x="4215375" y="1201450"/>
              <a:ext cx="32225" cy="13675"/>
            </a:xfrm>
            <a:custGeom>
              <a:avLst/>
              <a:gdLst/>
              <a:ahLst/>
              <a:cxnLst/>
              <a:rect l="l" t="t" r="r" b="b"/>
              <a:pathLst>
                <a:path w="1289" h="547" extrusionOk="0">
                  <a:moveTo>
                    <a:pt x="0" y="1"/>
                  </a:moveTo>
                  <a:lnTo>
                    <a:pt x="0" y="547"/>
                  </a:lnTo>
                  <a:lnTo>
                    <a:pt x="1289" y="547"/>
                  </a:lnTo>
                  <a:lnTo>
                    <a:pt x="1289"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7"/>
            <p:cNvSpPr/>
            <p:nvPr/>
          </p:nvSpPr>
          <p:spPr>
            <a:xfrm>
              <a:off x="4251175" y="1201450"/>
              <a:ext cx="32275" cy="13675"/>
            </a:xfrm>
            <a:custGeom>
              <a:avLst/>
              <a:gdLst/>
              <a:ahLst/>
              <a:cxnLst/>
              <a:rect l="l" t="t" r="r" b="b"/>
              <a:pathLst>
                <a:path w="1291" h="547" extrusionOk="0">
                  <a:moveTo>
                    <a:pt x="1" y="1"/>
                  </a:moveTo>
                  <a:lnTo>
                    <a:pt x="1" y="547"/>
                  </a:lnTo>
                  <a:lnTo>
                    <a:pt x="1290" y="547"/>
                  </a:lnTo>
                  <a:lnTo>
                    <a:pt x="1290"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7"/>
            <p:cNvSpPr/>
            <p:nvPr/>
          </p:nvSpPr>
          <p:spPr>
            <a:xfrm>
              <a:off x="4317700" y="1036475"/>
              <a:ext cx="32250" cy="13675"/>
            </a:xfrm>
            <a:custGeom>
              <a:avLst/>
              <a:gdLst/>
              <a:ahLst/>
              <a:cxnLst/>
              <a:rect l="l" t="t" r="r" b="b"/>
              <a:pathLst>
                <a:path w="1290" h="547" extrusionOk="0">
                  <a:moveTo>
                    <a:pt x="0" y="1"/>
                  </a:moveTo>
                  <a:lnTo>
                    <a:pt x="0" y="547"/>
                  </a:lnTo>
                  <a:lnTo>
                    <a:pt x="1290" y="547"/>
                  </a:lnTo>
                  <a:lnTo>
                    <a:pt x="1290"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7"/>
            <p:cNvSpPr/>
            <p:nvPr/>
          </p:nvSpPr>
          <p:spPr>
            <a:xfrm>
              <a:off x="4299650" y="1053750"/>
              <a:ext cx="32250" cy="13675"/>
            </a:xfrm>
            <a:custGeom>
              <a:avLst/>
              <a:gdLst/>
              <a:ahLst/>
              <a:cxnLst/>
              <a:rect l="l" t="t" r="r" b="b"/>
              <a:pathLst>
                <a:path w="1290" h="547" extrusionOk="0">
                  <a:moveTo>
                    <a:pt x="1" y="0"/>
                  </a:moveTo>
                  <a:lnTo>
                    <a:pt x="1" y="103"/>
                  </a:lnTo>
                  <a:lnTo>
                    <a:pt x="1063" y="103"/>
                  </a:lnTo>
                  <a:lnTo>
                    <a:pt x="1063" y="547"/>
                  </a:lnTo>
                  <a:lnTo>
                    <a:pt x="1290" y="547"/>
                  </a:lnTo>
                  <a:lnTo>
                    <a:pt x="1290"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7"/>
            <p:cNvSpPr/>
            <p:nvPr/>
          </p:nvSpPr>
          <p:spPr>
            <a:xfrm>
              <a:off x="4603075" y="1201450"/>
              <a:ext cx="32225" cy="13675"/>
            </a:xfrm>
            <a:custGeom>
              <a:avLst/>
              <a:gdLst/>
              <a:ahLst/>
              <a:cxnLst/>
              <a:rect l="l" t="t" r="r" b="b"/>
              <a:pathLst>
                <a:path w="1289" h="547" extrusionOk="0">
                  <a:moveTo>
                    <a:pt x="0" y="1"/>
                  </a:moveTo>
                  <a:lnTo>
                    <a:pt x="0" y="547"/>
                  </a:lnTo>
                  <a:lnTo>
                    <a:pt x="1289" y="547"/>
                  </a:lnTo>
                  <a:lnTo>
                    <a:pt x="1289"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7"/>
            <p:cNvSpPr/>
            <p:nvPr/>
          </p:nvSpPr>
          <p:spPr>
            <a:xfrm>
              <a:off x="4633225" y="1542500"/>
              <a:ext cx="2075" cy="13700"/>
            </a:xfrm>
            <a:custGeom>
              <a:avLst/>
              <a:gdLst/>
              <a:ahLst/>
              <a:cxnLst/>
              <a:rect l="l" t="t" r="r" b="b"/>
              <a:pathLst>
                <a:path w="83" h="548" extrusionOk="0">
                  <a:moveTo>
                    <a:pt x="0" y="0"/>
                  </a:moveTo>
                  <a:lnTo>
                    <a:pt x="0" y="547"/>
                  </a:lnTo>
                  <a:lnTo>
                    <a:pt x="83" y="547"/>
                  </a:lnTo>
                  <a:lnTo>
                    <a:pt x="83"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7"/>
            <p:cNvSpPr/>
            <p:nvPr/>
          </p:nvSpPr>
          <p:spPr>
            <a:xfrm>
              <a:off x="4633225" y="1525475"/>
              <a:ext cx="20125" cy="13700"/>
            </a:xfrm>
            <a:custGeom>
              <a:avLst/>
              <a:gdLst/>
              <a:ahLst/>
              <a:cxnLst/>
              <a:rect l="l" t="t" r="r" b="b"/>
              <a:pathLst>
                <a:path w="805" h="548" extrusionOk="0">
                  <a:moveTo>
                    <a:pt x="0" y="1"/>
                  </a:moveTo>
                  <a:lnTo>
                    <a:pt x="0" y="548"/>
                  </a:lnTo>
                  <a:lnTo>
                    <a:pt x="805" y="548"/>
                  </a:lnTo>
                  <a:lnTo>
                    <a:pt x="805"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7"/>
            <p:cNvSpPr/>
            <p:nvPr/>
          </p:nvSpPr>
          <p:spPr>
            <a:xfrm>
              <a:off x="4215375" y="1542500"/>
              <a:ext cx="2850" cy="13700"/>
            </a:xfrm>
            <a:custGeom>
              <a:avLst/>
              <a:gdLst/>
              <a:ahLst/>
              <a:cxnLst/>
              <a:rect l="l" t="t" r="r" b="b"/>
              <a:pathLst>
                <a:path w="114" h="548" extrusionOk="0">
                  <a:moveTo>
                    <a:pt x="0" y="0"/>
                  </a:moveTo>
                  <a:lnTo>
                    <a:pt x="0" y="547"/>
                  </a:lnTo>
                  <a:lnTo>
                    <a:pt x="113" y="547"/>
                  </a:lnTo>
                  <a:lnTo>
                    <a:pt x="113"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7"/>
            <p:cNvSpPr/>
            <p:nvPr/>
          </p:nvSpPr>
          <p:spPr>
            <a:xfrm>
              <a:off x="4317700" y="1341175"/>
              <a:ext cx="32250" cy="13675"/>
            </a:xfrm>
            <a:custGeom>
              <a:avLst/>
              <a:gdLst/>
              <a:ahLst/>
              <a:cxnLst/>
              <a:rect l="l" t="t" r="r" b="b"/>
              <a:pathLst>
                <a:path w="1290" h="547" extrusionOk="0">
                  <a:moveTo>
                    <a:pt x="0" y="1"/>
                  </a:moveTo>
                  <a:lnTo>
                    <a:pt x="0" y="547"/>
                  </a:lnTo>
                  <a:lnTo>
                    <a:pt x="1290" y="547"/>
                  </a:lnTo>
                  <a:lnTo>
                    <a:pt x="1290"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7"/>
            <p:cNvSpPr/>
            <p:nvPr/>
          </p:nvSpPr>
          <p:spPr>
            <a:xfrm>
              <a:off x="4335750" y="1358450"/>
              <a:ext cx="32250" cy="13675"/>
            </a:xfrm>
            <a:custGeom>
              <a:avLst/>
              <a:gdLst/>
              <a:ahLst/>
              <a:cxnLst/>
              <a:rect l="l" t="t" r="r" b="b"/>
              <a:pathLst>
                <a:path w="1290" h="547" extrusionOk="0">
                  <a:moveTo>
                    <a:pt x="0" y="0"/>
                  </a:moveTo>
                  <a:lnTo>
                    <a:pt x="0" y="547"/>
                  </a:lnTo>
                  <a:lnTo>
                    <a:pt x="1289" y="547"/>
                  </a:lnTo>
                  <a:lnTo>
                    <a:pt x="1289"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7"/>
            <p:cNvSpPr/>
            <p:nvPr/>
          </p:nvSpPr>
          <p:spPr>
            <a:xfrm>
              <a:off x="4612600" y="958350"/>
              <a:ext cx="4925" cy="13700"/>
            </a:xfrm>
            <a:custGeom>
              <a:avLst/>
              <a:gdLst/>
              <a:ahLst/>
              <a:cxnLst/>
              <a:rect l="l" t="t" r="r" b="b"/>
              <a:pathLst>
                <a:path w="197" h="548" extrusionOk="0">
                  <a:moveTo>
                    <a:pt x="0" y="1"/>
                  </a:moveTo>
                  <a:lnTo>
                    <a:pt x="0" y="548"/>
                  </a:lnTo>
                  <a:lnTo>
                    <a:pt x="197" y="548"/>
                  </a:lnTo>
                  <a:lnTo>
                    <a:pt x="197" y="1"/>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7"/>
            <p:cNvSpPr/>
            <p:nvPr/>
          </p:nvSpPr>
          <p:spPr>
            <a:xfrm>
              <a:off x="4612600" y="975650"/>
              <a:ext cx="22700" cy="13675"/>
            </a:xfrm>
            <a:custGeom>
              <a:avLst/>
              <a:gdLst/>
              <a:ahLst/>
              <a:cxnLst/>
              <a:rect l="l" t="t" r="r" b="b"/>
              <a:pathLst>
                <a:path w="908" h="547" extrusionOk="0">
                  <a:moveTo>
                    <a:pt x="0" y="0"/>
                  </a:moveTo>
                  <a:lnTo>
                    <a:pt x="0" y="546"/>
                  </a:lnTo>
                  <a:lnTo>
                    <a:pt x="908" y="546"/>
                  </a:lnTo>
                  <a:lnTo>
                    <a:pt x="908"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7"/>
            <p:cNvSpPr/>
            <p:nvPr/>
          </p:nvSpPr>
          <p:spPr>
            <a:xfrm>
              <a:off x="4469275" y="975650"/>
              <a:ext cx="28375" cy="13675"/>
            </a:xfrm>
            <a:custGeom>
              <a:avLst/>
              <a:gdLst/>
              <a:ahLst/>
              <a:cxnLst/>
              <a:rect l="l" t="t" r="r" b="b"/>
              <a:pathLst>
                <a:path w="1135" h="547" extrusionOk="0">
                  <a:moveTo>
                    <a:pt x="0" y="0"/>
                  </a:moveTo>
                  <a:lnTo>
                    <a:pt x="0" y="546"/>
                  </a:lnTo>
                  <a:lnTo>
                    <a:pt x="1135" y="546"/>
                  </a:lnTo>
                  <a:lnTo>
                    <a:pt x="1135" y="0"/>
                  </a:ln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7"/>
            <p:cNvSpPr/>
            <p:nvPr/>
          </p:nvSpPr>
          <p:spPr>
            <a:xfrm>
              <a:off x="4181075" y="1313325"/>
              <a:ext cx="489300" cy="13950"/>
            </a:xfrm>
            <a:custGeom>
              <a:avLst/>
              <a:gdLst/>
              <a:ahLst/>
              <a:cxnLst/>
              <a:rect l="l" t="t" r="r" b="b"/>
              <a:pathLst>
                <a:path w="19572" h="558" extrusionOk="0">
                  <a:moveTo>
                    <a:pt x="0" y="1"/>
                  </a:moveTo>
                  <a:lnTo>
                    <a:pt x="0" y="558"/>
                  </a:lnTo>
                  <a:lnTo>
                    <a:pt x="19571" y="558"/>
                  </a:lnTo>
                  <a:lnTo>
                    <a:pt x="195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7"/>
            <p:cNvSpPr/>
            <p:nvPr/>
          </p:nvSpPr>
          <p:spPr>
            <a:xfrm>
              <a:off x="4181075" y="1240900"/>
              <a:ext cx="489300" cy="13925"/>
            </a:xfrm>
            <a:custGeom>
              <a:avLst/>
              <a:gdLst/>
              <a:ahLst/>
              <a:cxnLst/>
              <a:rect l="l" t="t" r="r" b="b"/>
              <a:pathLst>
                <a:path w="19572" h="557" extrusionOk="0">
                  <a:moveTo>
                    <a:pt x="0" y="0"/>
                  </a:moveTo>
                  <a:lnTo>
                    <a:pt x="0" y="557"/>
                  </a:lnTo>
                  <a:lnTo>
                    <a:pt x="19571" y="557"/>
                  </a:lnTo>
                  <a:lnTo>
                    <a:pt x="195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7"/>
            <p:cNvSpPr/>
            <p:nvPr/>
          </p:nvSpPr>
          <p:spPr>
            <a:xfrm>
              <a:off x="4189600" y="1254800"/>
              <a:ext cx="472000" cy="58550"/>
            </a:xfrm>
            <a:custGeom>
              <a:avLst/>
              <a:gdLst/>
              <a:ahLst/>
              <a:cxnLst/>
              <a:rect l="l" t="t" r="r" b="b"/>
              <a:pathLst>
                <a:path w="18880" h="2342" extrusionOk="0">
                  <a:moveTo>
                    <a:pt x="0" y="1"/>
                  </a:moveTo>
                  <a:lnTo>
                    <a:pt x="0" y="2342"/>
                  </a:lnTo>
                  <a:lnTo>
                    <a:pt x="18880" y="2342"/>
                  </a:lnTo>
                  <a:lnTo>
                    <a:pt x="1888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7"/>
            <p:cNvSpPr/>
            <p:nvPr/>
          </p:nvSpPr>
          <p:spPr>
            <a:xfrm>
              <a:off x="4181075" y="1013000"/>
              <a:ext cx="489300" cy="13700"/>
            </a:xfrm>
            <a:custGeom>
              <a:avLst/>
              <a:gdLst/>
              <a:ahLst/>
              <a:cxnLst/>
              <a:rect l="l" t="t" r="r" b="b"/>
              <a:pathLst>
                <a:path w="19572" h="548" extrusionOk="0">
                  <a:moveTo>
                    <a:pt x="0" y="1"/>
                  </a:moveTo>
                  <a:lnTo>
                    <a:pt x="0" y="548"/>
                  </a:lnTo>
                  <a:lnTo>
                    <a:pt x="19571" y="548"/>
                  </a:lnTo>
                  <a:lnTo>
                    <a:pt x="195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7"/>
            <p:cNvSpPr/>
            <p:nvPr/>
          </p:nvSpPr>
          <p:spPr>
            <a:xfrm>
              <a:off x="4181075" y="916350"/>
              <a:ext cx="489300" cy="13675"/>
            </a:xfrm>
            <a:custGeom>
              <a:avLst/>
              <a:gdLst/>
              <a:ahLst/>
              <a:cxnLst/>
              <a:rect l="l" t="t" r="r" b="b"/>
              <a:pathLst>
                <a:path w="19572" h="547" extrusionOk="0">
                  <a:moveTo>
                    <a:pt x="0" y="1"/>
                  </a:moveTo>
                  <a:lnTo>
                    <a:pt x="0" y="547"/>
                  </a:lnTo>
                  <a:lnTo>
                    <a:pt x="19571" y="547"/>
                  </a:lnTo>
                  <a:lnTo>
                    <a:pt x="195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7"/>
            <p:cNvSpPr/>
            <p:nvPr/>
          </p:nvSpPr>
          <p:spPr>
            <a:xfrm>
              <a:off x="4181075" y="1622675"/>
              <a:ext cx="489300" cy="13675"/>
            </a:xfrm>
            <a:custGeom>
              <a:avLst/>
              <a:gdLst/>
              <a:ahLst/>
              <a:cxnLst/>
              <a:rect l="l" t="t" r="r" b="b"/>
              <a:pathLst>
                <a:path w="19572" h="547" extrusionOk="0">
                  <a:moveTo>
                    <a:pt x="0" y="1"/>
                  </a:moveTo>
                  <a:lnTo>
                    <a:pt x="0" y="547"/>
                  </a:lnTo>
                  <a:lnTo>
                    <a:pt x="19571" y="547"/>
                  </a:lnTo>
                  <a:lnTo>
                    <a:pt x="195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7"/>
            <p:cNvSpPr/>
            <p:nvPr/>
          </p:nvSpPr>
          <p:spPr>
            <a:xfrm>
              <a:off x="4525225" y="1056325"/>
              <a:ext cx="87400" cy="133550"/>
            </a:xfrm>
            <a:custGeom>
              <a:avLst/>
              <a:gdLst/>
              <a:ahLst/>
              <a:cxnLst/>
              <a:rect l="l" t="t" r="r" b="b"/>
              <a:pathLst>
                <a:path w="3496" h="5342" extrusionOk="0">
                  <a:moveTo>
                    <a:pt x="0" y="0"/>
                  </a:moveTo>
                  <a:lnTo>
                    <a:pt x="0" y="5341"/>
                  </a:lnTo>
                  <a:lnTo>
                    <a:pt x="3495" y="5341"/>
                  </a:lnTo>
                  <a:lnTo>
                    <a:pt x="34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7"/>
            <p:cNvSpPr/>
            <p:nvPr/>
          </p:nvSpPr>
          <p:spPr>
            <a:xfrm>
              <a:off x="4532450" y="1063275"/>
              <a:ext cx="72950" cy="119375"/>
            </a:xfrm>
            <a:custGeom>
              <a:avLst/>
              <a:gdLst/>
              <a:ahLst/>
              <a:cxnLst/>
              <a:rect l="l" t="t" r="r" b="b"/>
              <a:pathLst>
                <a:path w="2918" h="4775" extrusionOk="0">
                  <a:moveTo>
                    <a:pt x="0" y="1"/>
                  </a:moveTo>
                  <a:lnTo>
                    <a:pt x="0" y="4775"/>
                  </a:lnTo>
                  <a:lnTo>
                    <a:pt x="2918" y="4775"/>
                  </a:lnTo>
                  <a:lnTo>
                    <a:pt x="291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7"/>
            <p:cNvSpPr/>
            <p:nvPr/>
          </p:nvSpPr>
          <p:spPr>
            <a:xfrm>
              <a:off x="4532450" y="1063275"/>
              <a:ext cx="72950" cy="87425"/>
            </a:xfrm>
            <a:custGeom>
              <a:avLst/>
              <a:gdLst/>
              <a:ahLst/>
              <a:cxnLst/>
              <a:rect l="l" t="t" r="r" b="b"/>
              <a:pathLst>
                <a:path w="2918" h="3497" extrusionOk="0">
                  <a:moveTo>
                    <a:pt x="0" y="1"/>
                  </a:moveTo>
                  <a:lnTo>
                    <a:pt x="0" y="578"/>
                  </a:lnTo>
                  <a:lnTo>
                    <a:pt x="2918" y="3496"/>
                  </a:lnTo>
                  <a:lnTo>
                    <a:pt x="2918" y="2114"/>
                  </a:lnTo>
                  <a:lnTo>
                    <a:pt x="804"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7"/>
            <p:cNvSpPr/>
            <p:nvPr/>
          </p:nvSpPr>
          <p:spPr>
            <a:xfrm>
              <a:off x="4532450" y="1138800"/>
              <a:ext cx="43825" cy="43850"/>
            </a:xfrm>
            <a:custGeom>
              <a:avLst/>
              <a:gdLst/>
              <a:ahLst/>
              <a:cxnLst/>
              <a:rect l="l" t="t" r="r" b="b"/>
              <a:pathLst>
                <a:path w="1753" h="1754" extrusionOk="0">
                  <a:moveTo>
                    <a:pt x="0" y="1"/>
                  </a:moveTo>
                  <a:lnTo>
                    <a:pt x="0" y="1382"/>
                  </a:lnTo>
                  <a:lnTo>
                    <a:pt x="371" y="1754"/>
                  </a:lnTo>
                  <a:lnTo>
                    <a:pt x="1753" y="1754"/>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7"/>
            <p:cNvSpPr/>
            <p:nvPr/>
          </p:nvSpPr>
          <p:spPr>
            <a:xfrm>
              <a:off x="4532450" y="1123600"/>
              <a:ext cx="59025" cy="59050"/>
            </a:xfrm>
            <a:custGeom>
              <a:avLst/>
              <a:gdLst/>
              <a:ahLst/>
              <a:cxnLst/>
              <a:rect l="l" t="t" r="r" b="b"/>
              <a:pathLst>
                <a:path w="2361" h="2362" extrusionOk="0">
                  <a:moveTo>
                    <a:pt x="0" y="1"/>
                  </a:moveTo>
                  <a:lnTo>
                    <a:pt x="0" y="290"/>
                  </a:lnTo>
                  <a:lnTo>
                    <a:pt x="2072" y="2362"/>
                  </a:lnTo>
                  <a:lnTo>
                    <a:pt x="2361" y="2362"/>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7"/>
            <p:cNvSpPr/>
            <p:nvPr/>
          </p:nvSpPr>
          <p:spPr>
            <a:xfrm>
              <a:off x="4560000" y="1063275"/>
              <a:ext cx="45400" cy="45650"/>
            </a:xfrm>
            <a:custGeom>
              <a:avLst/>
              <a:gdLst/>
              <a:ahLst/>
              <a:cxnLst/>
              <a:rect l="l" t="t" r="r" b="b"/>
              <a:pathLst>
                <a:path w="1816" h="1826" extrusionOk="0">
                  <a:moveTo>
                    <a:pt x="1" y="1"/>
                  </a:moveTo>
                  <a:lnTo>
                    <a:pt x="1816" y="1826"/>
                  </a:lnTo>
                  <a:lnTo>
                    <a:pt x="1816" y="1248"/>
                  </a:lnTo>
                  <a:lnTo>
                    <a:pt x="568"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7"/>
            <p:cNvSpPr/>
            <p:nvPr/>
          </p:nvSpPr>
          <p:spPr>
            <a:xfrm>
              <a:off x="4532450" y="1097550"/>
              <a:ext cx="72950" cy="7000"/>
            </a:xfrm>
            <a:custGeom>
              <a:avLst/>
              <a:gdLst/>
              <a:ahLst/>
              <a:cxnLst/>
              <a:rect l="l" t="t" r="r" b="b"/>
              <a:pathLst>
                <a:path w="2918" h="280" extrusionOk="0">
                  <a:moveTo>
                    <a:pt x="0" y="1"/>
                  </a:moveTo>
                  <a:lnTo>
                    <a:pt x="0" y="280"/>
                  </a:lnTo>
                  <a:lnTo>
                    <a:pt x="2918" y="280"/>
                  </a:lnTo>
                  <a:lnTo>
                    <a:pt x="29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7"/>
            <p:cNvSpPr/>
            <p:nvPr/>
          </p:nvSpPr>
          <p:spPr>
            <a:xfrm>
              <a:off x="4382150" y="1056325"/>
              <a:ext cx="87150" cy="133550"/>
            </a:xfrm>
            <a:custGeom>
              <a:avLst/>
              <a:gdLst/>
              <a:ahLst/>
              <a:cxnLst/>
              <a:rect l="l" t="t" r="r" b="b"/>
              <a:pathLst>
                <a:path w="3486" h="5342" extrusionOk="0">
                  <a:moveTo>
                    <a:pt x="0" y="0"/>
                  </a:moveTo>
                  <a:lnTo>
                    <a:pt x="0" y="5341"/>
                  </a:lnTo>
                  <a:lnTo>
                    <a:pt x="3485" y="5341"/>
                  </a:lnTo>
                  <a:lnTo>
                    <a:pt x="34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7"/>
            <p:cNvSpPr/>
            <p:nvPr/>
          </p:nvSpPr>
          <p:spPr>
            <a:xfrm>
              <a:off x="4389100" y="1063275"/>
              <a:ext cx="73250" cy="119375"/>
            </a:xfrm>
            <a:custGeom>
              <a:avLst/>
              <a:gdLst/>
              <a:ahLst/>
              <a:cxnLst/>
              <a:rect l="l" t="t" r="r" b="b"/>
              <a:pathLst>
                <a:path w="2930" h="4775" extrusionOk="0">
                  <a:moveTo>
                    <a:pt x="1" y="1"/>
                  </a:moveTo>
                  <a:lnTo>
                    <a:pt x="1" y="4775"/>
                  </a:lnTo>
                  <a:lnTo>
                    <a:pt x="2929" y="4775"/>
                  </a:lnTo>
                  <a:lnTo>
                    <a:pt x="292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7"/>
            <p:cNvSpPr/>
            <p:nvPr/>
          </p:nvSpPr>
          <p:spPr>
            <a:xfrm>
              <a:off x="4389100" y="1063275"/>
              <a:ext cx="73250" cy="87425"/>
            </a:xfrm>
            <a:custGeom>
              <a:avLst/>
              <a:gdLst/>
              <a:ahLst/>
              <a:cxnLst/>
              <a:rect l="l" t="t" r="r" b="b"/>
              <a:pathLst>
                <a:path w="2930" h="3497" extrusionOk="0">
                  <a:moveTo>
                    <a:pt x="1" y="1"/>
                  </a:moveTo>
                  <a:lnTo>
                    <a:pt x="1" y="578"/>
                  </a:lnTo>
                  <a:lnTo>
                    <a:pt x="2929" y="3496"/>
                  </a:lnTo>
                  <a:lnTo>
                    <a:pt x="2929" y="2114"/>
                  </a:lnTo>
                  <a:lnTo>
                    <a:pt x="815"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7"/>
            <p:cNvSpPr/>
            <p:nvPr/>
          </p:nvSpPr>
          <p:spPr>
            <a:xfrm>
              <a:off x="4389100" y="1138800"/>
              <a:ext cx="44100" cy="43850"/>
            </a:xfrm>
            <a:custGeom>
              <a:avLst/>
              <a:gdLst/>
              <a:ahLst/>
              <a:cxnLst/>
              <a:rect l="l" t="t" r="r" b="b"/>
              <a:pathLst>
                <a:path w="1764" h="1754" extrusionOk="0">
                  <a:moveTo>
                    <a:pt x="1" y="1"/>
                  </a:moveTo>
                  <a:lnTo>
                    <a:pt x="1" y="1382"/>
                  </a:lnTo>
                  <a:lnTo>
                    <a:pt x="372" y="1754"/>
                  </a:lnTo>
                  <a:lnTo>
                    <a:pt x="1764" y="1754"/>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7"/>
            <p:cNvSpPr/>
            <p:nvPr/>
          </p:nvSpPr>
          <p:spPr>
            <a:xfrm>
              <a:off x="4389100" y="1123600"/>
              <a:ext cx="59050" cy="59050"/>
            </a:xfrm>
            <a:custGeom>
              <a:avLst/>
              <a:gdLst/>
              <a:ahLst/>
              <a:cxnLst/>
              <a:rect l="l" t="t" r="r" b="b"/>
              <a:pathLst>
                <a:path w="2362" h="2362" extrusionOk="0">
                  <a:moveTo>
                    <a:pt x="1" y="1"/>
                  </a:moveTo>
                  <a:lnTo>
                    <a:pt x="1" y="290"/>
                  </a:lnTo>
                  <a:lnTo>
                    <a:pt x="2073" y="2362"/>
                  </a:lnTo>
                  <a:lnTo>
                    <a:pt x="2362" y="2362"/>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7"/>
            <p:cNvSpPr/>
            <p:nvPr/>
          </p:nvSpPr>
          <p:spPr>
            <a:xfrm>
              <a:off x="4416675" y="1063275"/>
              <a:ext cx="45675" cy="45650"/>
            </a:xfrm>
            <a:custGeom>
              <a:avLst/>
              <a:gdLst/>
              <a:ahLst/>
              <a:cxnLst/>
              <a:rect l="l" t="t" r="r" b="b"/>
              <a:pathLst>
                <a:path w="1827" h="1826" extrusionOk="0">
                  <a:moveTo>
                    <a:pt x="1" y="1"/>
                  </a:moveTo>
                  <a:lnTo>
                    <a:pt x="1826" y="1826"/>
                  </a:lnTo>
                  <a:lnTo>
                    <a:pt x="1826" y="1248"/>
                  </a:lnTo>
                  <a:lnTo>
                    <a:pt x="578"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7"/>
            <p:cNvSpPr/>
            <p:nvPr/>
          </p:nvSpPr>
          <p:spPr>
            <a:xfrm>
              <a:off x="4389100" y="1097550"/>
              <a:ext cx="73250" cy="7000"/>
            </a:xfrm>
            <a:custGeom>
              <a:avLst/>
              <a:gdLst/>
              <a:ahLst/>
              <a:cxnLst/>
              <a:rect l="l" t="t" r="r" b="b"/>
              <a:pathLst>
                <a:path w="2930" h="280" extrusionOk="0">
                  <a:moveTo>
                    <a:pt x="1" y="1"/>
                  </a:moveTo>
                  <a:lnTo>
                    <a:pt x="1" y="280"/>
                  </a:lnTo>
                  <a:lnTo>
                    <a:pt x="2929" y="280"/>
                  </a:lnTo>
                  <a:lnTo>
                    <a:pt x="29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7"/>
            <p:cNvSpPr/>
            <p:nvPr/>
          </p:nvSpPr>
          <p:spPr>
            <a:xfrm>
              <a:off x="4238825" y="1056325"/>
              <a:ext cx="87400" cy="133550"/>
            </a:xfrm>
            <a:custGeom>
              <a:avLst/>
              <a:gdLst/>
              <a:ahLst/>
              <a:cxnLst/>
              <a:rect l="l" t="t" r="r" b="b"/>
              <a:pathLst>
                <a:path w="3496" h="5342" extrusionOk="0">
                  <a:moveTo>
                    <a:pt x="0" y="0"/>
                  </a:moveTo>
                  <a:lnTo>
                    <a:pt x="0" y="5341"/>
                  </a:lnTo>
                  <a:lnTo>
                    <a:pt x="3496" y="5341"/>
                  </a:lnTo>
                  <a:lnTo>
                    <a:pt x="34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7"/>
            <p:cNvSpPr/>
            <p:nvPr/>
          </p:nvSpPr>
          <p:spPr>
            <a:xfrm>
              <a:off x="4246025" y="1063275"/>
              <a:ext cx="73000" cy="119375"/>
            </a:xfrm>
            <a:custGeom>
              <a:avLst/>
              <a:gdLst/>
              <a:ahLst/>
              <a:cxnLst/>
              <a:rect l="l" t="t" r="r" b="b"/>
              <a:pathLst>
                <a:path w="2920" h="4775" extrusionOk="0">
                  <a:moveTo>
                    <a:pt x="1" y="1"/>
                  </a:moveTo>
                  <a:lnTo>
                    <a:pt x="1" y="4775"/>
                  </a:lnTo>
                  <a:lnTo>
                    <a:pt x="2919" y="4775"/>
                  </a:lnTo>
                  <a:lnTo>
                    <a:pt x="291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7"/>
            <p:cNvSpPr/>
            <p:nvPr/>
          </p:nvSpPr>
          <p:spPr>
            <a:xfrm>
              <a:off x="4246025" y="1063275"/>
              <a:ext cx="73000" cy="87425"/>
            </a:xfrm>
            <a:custGeom>
              <a:avLst/>
              <a:gdLst/>
              <a:ahLst/>
              <a:cxnLst/>
              <a:rect l="l" t="t" r="r" b="b"/>
              <a:pathLst>
                <a:path w="2920" h="3497" extrusionOk="0">
                  <a:moveTo>
                    <a:pt x="1" y="1"/>
                  </a:moveTo>
                  <a:lnTo>
                    <a:pt x="1" y="578"/>
                  </a:lnTo>
                  <a:lnTo>
                    <a:pt x="2919" y="3496"/>
                  </a:lnTo>
                  <a:lnTo>
                    <a:pt x="2919" y="2114"/>
                  </a:lnTo>
                  <a:lnTo>
                    <a:pt x="805"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7"/>
            <p:cNvSpPr/>
            <p:nvPr/>
          </p:nvSpPr>
          <p:spPr>
            <a:xfrm>
              <a:off x="4246025" y="1138800"/>
              <a:ext cx="43850" cy="43850"/>
            </a:xfrm>
            <a:custGeom>
              <a:avLst/>
              <a:gdLst/>
              <a:ahLst/>
              <a:cxnLst/>
              <a:rect l="l" t="t" r="r" b="b"/>
              <a:pathLst>
                <a:path w="1754" h="1754" extrusionOk="0">
                  <a:moveTo>
                    <a:pt x="1" y="1"/>
                  </a:moveTo>
                  <a:lnTo>
                    <a:pt x="1" y="1382"/>
                  </a:lnTo>
                  <a:lnTo>
                    <a:pt x="372" y="1754"/>
                  </a:lnTo>
                  <a:lnTo>
                    <a:pt x="1754" y="1754"/>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7"/>
            <p:cNvSpPr/>
            <p:nvPr/>
          </p:nvSpPr>
          <p:spPr>
            <a:xfrm>
              <a:off x="4246025" y="1123600"/>
              <a:ext cx="59075" cy="59050"/>
            </a:xfrm>
            <a:custGeom>
              <a:avLst/>
              <a:gdLst/>
              <a:ahLst/>
              <a:cxnLst/>
              <a:rect l="l" t="t" r="r" b="b"/>
              <a:pathLst>
                <a:path w="2363" h="2362" extrusionOk="0">
                  <a:moveTo>
                    <a:pt x="1" y="1"/>
                  </a:moveTo>
                  <a:lnTo>
                    <a:pt x="1" y="290"/>
                  </a:lnTo>
                  <a:lnTo>
                    <a:pt x="2074" y="2362"/>
                  </a:lnTo>
                  <a:lnTo>
                    <a:pt x="2362" y="2362"/>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7"/>
            <p:cNvSpPr/>
            <p:nvPr/>
          </p:nvSpPr>
          <p:spPr>
            <a:xfrm>
              <a:off x="4273625" y="1063275"/>
              <a:ext cx="45400" cy="45650"/>
            </a:xfrm>
            <a:custGeom>
              <a:avLst/>
              <a:gdLst/>
              <a:ahLst/>
              <a:cxnLst/>
              <a:rect l="l" t="t" r="r" b="b"/>
              <a:pathLst>
                <a:path w="1816" h="1826" extrusionOk="0">
                  <a:moveTo>
                    <a:pt x="0" y="1"/>
                  </a:moveTo>
                  <a:lnTo>
                    <a:pt x="1815" y="1826"/>
                  </a:lnTo>
                  <a:lnTo>
                    <a:pt x="1815" y="1248"/>
                  </a:lnTo>
                  <a:lnTo>
                    <a:pt x="567"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7"/>
            <p:cNvSpPr/>
            <p:nvPr/>
          </p:nvSpPr>
          <p:spPr>
            <a:xfrm>
              <a:off x="4246025" y="1097550"/>
              <a:ext cx="73000" cy="7000"/>
            </a:xfrm>
            <a:custGeom>
              <a:avLst/>
              <a:gdLst/>
              <a:ahLst/>
              <a:cxnLst/>
              <a:rect l="l" t="t" r="r" b="b"/>
              <a:pathLst>
                <a:path w="2920" h="280" extrusionOk="0">
                  <a:moveTo>
                    <a:pt x="1" y="1"/>
                  </a:moveTo>
                  <a:lnTo>
                    <a:pt x="1" y="280"/>
                  </a:lnTo>
                  <a:lnTo>
                    <a:pt x="2919" y="280"/>
                  </a:lnTo>
                  <a:lnTo>
                    <a:pt x="29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7"/>
            <p:cNvSpPr/>
            <p:nvPr/>
          </p:nvSpPr>
          <p:spPr>
            <a:xfrm>
              <a:off x="4525225" y="947800"/>
              <a:ext cx="87400" cy="48500"/>
            </a:xfrm>
            <a:custGeom>
              <a:avLst/>
              <a:gdLst/>
              <a:ahLst/>
              <a:cxnLst/>
              <a:rect l="l" t="t" r="r" b="b"/>
              <a:pathLst>
                <a:path w="3496" h="1940" extrusionOk="0">
                  <a:moveTo>
                    <a:pt x="0" y="0"/>
                  </a:moveTo>
                  <a:lnTo>
                    <a:pt x="0" y="1939"/>
                  </a:lnTo>
                  <a:lnTo>
                    <a:pt x="3495" y="1939"/>
                  </a:lnTo>
                  <a:lnTo>
                    <a:pt x="34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7"/>
            <p:cNvSpPr/>
            <p:nvPr/>
          </p:nvSpPr>
          <p:spPr>
            <a:xfrm>
              <a:off x="4532450" y="955025"/>
              <a:ext cx="72950" cy="34300"/>
            </a:xfrm>
            <a:custGeom>
              <a:avLst/>
              <a:gdLst/>
              <a:ahLst/>
              <a:cxnLst/>
              <a:rect l="l" t="t" r="r" b="b"/>
              <a:pathLst>
                <a:path w="2918" h="1372" extrusionOk="0">
                  <a:moveTo>
                    <a:pt x="0" y="0"/>
                  </a:moveTo>
                  <a:lnTo>
                    <a:pt x="0" y="1371"/>
                  </a:lnTo>
                  <a:lnTo>
                    <a:pt x="2918" y="1371"/>
                  </a:lnTo>
                  <a:lnTo>
                    <a:pt x="291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7"/>
            <p:cNvSpPr/>
            <p:nvPr/>
          </p:nvSpPr>
          <p:spPr>
            <a:xfrm>
              <a:off x="4532450" y="955025"/>
              <a:ext cx="54400" cy="34300"/>
            </a:xfrm>
            <a:custGeom>
              <a:avLst/>
              <a:gdLst/>
              <a:ahLst/>
              <a:cxnLst/>
              <a:rect l="l" t="t" r="r" b="b"/>
              <a:pathLst>
                <a:path w="2176" h="1372" extrusionOk="0">
                  <a:moveTo>
                    <a:pt x="0" y="0"/>
                  </a:moveTo>
                  <a:lnTo>
                    <a:pt x="0" y="578"/>
                  </a:lnTo>
                  <a:lnTo>
                    <a:pt x="784" y="1371"/>
                  </a:lnTo>
                  <a:lnTo>
                    <a:pt x="2175" y="1371"/>
                  </a:lnTo>
                  <a:lnTo>
                    <a:pt x="804"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7"/>
            <p:cNvSpPr/>
            <p:nvPr/>
          </p:nvSpPr>
          <p:spPr>
            <a:xfrm>
              <a:off x="4605375" y="986200"/>
              <a:ext cx="25" cy="3125"/>
            </a:xfrm>
            <a:custGeom>
              <a:avLst/>
              <a:gdLst/>
              <a:ahLst/>
              <a:cxnLst/>
              <a:rect l="l" t="t" r="r" b="b"/>
              <a:pathLst>
                <a:path w="1" h="125" extrusionOk="0">
                  <a:moveTo>
                    <a:pt x="1" y="0"/>
                  </a:moveTo>
                  <a:lnTo>
                    <a:pt x="1" y="124"/>
                  </a:lnTo>
                  <a:lnTo>
                    <a:pt x="1" y="12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7"/>
            <p:cNvSpPr/>
            <p:nvPr/>
          </p:nvSpPr>
          <p:spPr>
            <a:xfrm>
              <a:off x="4560000" y="955025"/>
              <a:ext cx="45400" cy="34300"/>
            </a:xfrm>
            <a:custGeom>
              <a:avLst/>
              <a:gdLst/>
              <a:ahLst/>
              <a:cxnLst/>
              <a:rect l="l" t="t" r="r" b="b"/>
              <a:pathLst>
                <a:path w="1816" h="1372" extrusionOk="0">
                  <a:moveTo>
                    <a:pt x="1" y="0"/>
                  </a:moveTo>
                  <a:lnTo>
                    <a:pt x="1362" y="1371"/>
                  </a:lnTo>
                  <a:lnTo>
                    <a:pt x="1816" y="1371"/>
                  </a:lnTo>
                  <a:lnTo>
                    <a:pt x="1816" y="1247"/>
                  </a:lnTo>
                  <a:lnTo>
                    <a:pt x="568"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7"/>
            <p:cNvSpPr/>
            <p:nvPr/>
          </p:nvSpPr>
          <p:spPr>
            <a:xfrm>
              <a:off x="4382150" y="947800"/>
              <a:ext cx="87150" cy="48500"/>
            </a:xfrm>
            <a:custGeom>
              <a:avLst/>
              <a:gdLst/>
              <a:ahLst/>
              <a:cxnLst/>
              <a:rect l="l" t="t" r="r" b="b"/>
              <a:pathLst>
                <a:path w="3486" h="1940" extrusionOk="0">
                  <a:moveTo>
                    <a:pt x="0" y="0"/>
                  </a:moveTo>
                  <a:lnTo>
                    <a:pt x="0" y="1939"/>
                  </a:lnTo>
                  <a:lnTo>
                    <a:pt x="3485" y="1939"/>
                  </a:lnTo>
                  <a:lnTo>
                    <a:pt x="34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7"/>
            <p:cNvSpPr/>
            <p:nvPr/>
          </p:nvSpPr>
          <p:spPr>
            <a:xfrm>
              <a:off x="4389100" y="955025"/>
              <a:ext cx="73250" cy="34300"/>
            </a:xfrm>
            <a:custGeom>
              <a:avLst/>
              <a:gdLst/>
              <a:ahLst/>
              <a:cxnLst/>
              <a:rect l="l" t="t" r="r" b="b"/>
              <a:pathLst>
                <a:path w="2930" h="1372" extrusionOk="0">
                  <a:moveTo>
                    <a:pt x="1" y="0"/>
                  </a:moveTo>
                  <a:lnTo>
                    <a:pt x="1" y="1371"/>
                  </a:lnTo>
                  <a:lnTo>
                    <a:pt x="2929" y="1371"/>
                  </a:lnTo>
                  <a:lnTo>
                    <a:pt x="292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7"/>
            <p:cNvSpPr/>
            <p:nvPr/>
          </p:nvSpPr>
          <p:spPr>
            <a:xfrm>
              <a:off x="4389100" y="955025"/>
              <a:ext cx="54425" cy="34300"/>
            </a:xfrm>
            <a:custGeom>
              <a:avLst/>
              <a:gdLst/>
              <a:ahLst/>
              <a:cxnLst/>
              <a:rect l="l" t="t" r="r" b="b"/>
              <a:pathLst>
                <a:path w="2177" h="1372" extrusionOk="0">
                  <a:moveTo>
                    <a:pt x="1" y="0"/>
                  </a:moveTo>
                  <a:lnTo>
                    <a:pt x="1" y="578"/>
                  </a:lnTo>
                  <a:lnTo>
                    <a:pt x="795" y="1371"/>
                  </a:lnTo>
                  <a:lnTo>
                    <a:pt x="2176" y="1371"/>
                  </a:lnTo>
                  <a:lnTo>
                    <a:pt x="805"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7"/>
            <p:cNvSpPr/>
            <p:nvPr/>
          </p:nvSpPr>
          <p:spPr>
            <a:xfrm>
              <a:off x="4462325" y="986200"/>
              <a:ext cx="25" cy="3125"/>
            </a:xfrm>
            <a:custGeom>
              <a:avLst/>
              <a:gdLst/>
              <a:ahLst/>
              <a:cxnLst/>
              <a:rect l="l" t="t" r="r" b="b"/>
              <a:pathLst>
                <a:path w="1" h="125" extrusionOk="0">
                  <a:moveTo>
                    <a:pt x="0" y="0"/>
                  </a:moveTo>
                  <a:lnTo>
                    <a:pt x="0" y="124"/>
                  </a:lnTo>
                  <a:lnTo>
                    <a:pt x="0" y="12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7"/>
            <p:cNvSpPr/>
            <p:nvPr/>
          </p:nvSpPr>
          <p:spPr>
            <a:xfrm>
              <a:off x="4416675" y="955025"/>
              <a:ext cx="45675" cy="34300"/>
            </a:xfrm>
            <a:custGeom>
              <a:avLst/>
              <a:gdLst/>
              <a:ahLst/>
              <a:cxnLst/>
              <a:rect l="l" t="t" r="r" b="b"/>
              <a:pathLst>
                <a:path w="1827" h="1372" extrusionOk="0">
                  <a:moveTo>
                    <a:pt x="1" y="0"/>
                  </a:moveTo>
                  <a:lnTo>
                    <a:pt x="1373" y="1371"/>
                  </a:lnTo>
                  <a:lnTo>
                    <a:pt x="1826" y="1371"/>
                  </a:lnTo>
                  <a:lnTo>
                    <a:pt x="1826" y="1247"/>
                  </a:lnTo>
                  <a:lnTo>
                    <a:pt x="578"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7"/>
            <p:cNvSpPr/>
            <p:nvPr/>
          </p:nvSpPr>
          <p:spPr>
            <a:xfrm>
              <a:off x="4238825" y="947800"/>
              <a:ext cx="87400" cy="48500"/>
            </a:xfrm>
            <a:custGeom>
              <a:avLst/>
              <a:gdLst/>
              <a:ahLst/>
              <a:cxnLst/>
              <a:rect l="l" t="t" r="r" b="b"/>
              <a:pathLst>
                <a:path w="3496" h="1940" extrusionOk="0">
                  <a:moveTo>
                    <a:pt x="0" y="0"/>
                  </a:moveTo>
                  <a:lnTo>
                    <a:pt x="0" y="1939"/>
                  </a:lnTo>
                  <a:lnTo>
                    <a:pt x="3496" y="1939"/>
                  </a:lnTo>
                  <a:lnTo>
                    <a:pt x="34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7"/>
            <p:cNvSpPr/>
            <p:nvPr/>
          </p:nvSpPr>
          <p:spPr>
            <a:xfrm>
              <a:off x="4246025" y="955025"/>
              <a:ext cx="73000" cy="34300"/>
            </a:xfrm>
            <a:custGeom>
              <a:avLst/>
              <a:gdLst/>
              <a:ahLst/>
              <a:cxnLst/>
              <a:rect l="l" t="t" r="r" b="b"/>
              <a:pathLst>
                <a:path w="2920" h="1372" extrusionOk="0">
                  <a:moveTo>
                    <a:pt x="1" y="0"/>
                  </a:moveTo>
                  <a:lnTo>
                    <a:pt x="1" y="1371"/>
                  </a:lnTo>
                  <a:lnTo>
                    <a:pt x="2919" y="1371"/>
                  </a:lnTo>
                  <a:lnTo>
                    <a:pt x="291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7"/>
            <p:cNvSpPr/>
            <p:nvPr/>
          </p:nvSpPr>
          <p:spPr>
            <a:xfrm>
              <a:off x="4246025" y="955025"/>
              <a:ext cx="54425" cy="34300"/>
            </a:xfrm>
            <a:custGeom>
              <a:avLst/>
              <a:gdLst/>
              <a:ahLst/>
              <a:cxnLst/>
              <a:rect l="l" t="t" r="r" b="b"/>
              <a:pathLst>
                <a:path w="2177" h="1372" extrusionOk="0">
                  <a:moveTo>
                    <a:pt x="1" y="0"/>
                  </a:moveTo>
                  <a:lnTo>
                    <a:pt x="1" y="578"/>
                  </a:lnTo>
                  <a:lnTo>
                    <a:pt x="784" y="1371"/>
                  </a:lnTo>
                  <a:lnTo>
                    <a:pt x="2177" y="1371"/>
                  </a:lnTo>
                  <a:lnTo>
                    <a:pt x="805"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7"/>
            <p:cNvSpPr/>
            <p:nvPr/>
          </p:nvSpPr>
          <p:spPr>
            <a:xfrm>
              <a:off x="4319000" y="986200"/>
              <a:ext cx="25" cy="3125"/>
            </a:xfrm>
            <a:custGeom>
              <a:avLst/>
              <a:gdLst/>
              <a:ahLst/>
              <a:cxnLst/>
              <a:rect l="l" t="t" r="r" b="b"/>
              <a:pathLst>
                <a:path w="1" h="125" extrusionOk="0">
                  <a:moveTo>
                    <a:pt x="0" y="0"/>
                  </a:moveTo>
                  <a:lnTo>
                    <a:pt x="0" y="124"/>
                  </a:lnTo>
                  <a:lnTo>
                    <a:pt x="0" y="12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7"/>
            <p:cNvSpPr/>
            <p:nvPr/>
          </p:nvSpPr>
          <p:spPr>
            <a:xfrm>
              <a:off x="4273625" y="955025"/>
              <a:ext cx="45400" cy="34300"/>
            </a:xfrm>
            <a:custGeom>
              <a:avLst/>
              <a:gdLst/>
              <a:ahLst/>
              <a:cxnLst/>
              <a:rect l="l" t="t" r="r" b="b"/>
              <a:pathLst>
                <a:path w="1816" h="1372" extrusionOk="0">
                  <a:moveTo>
                    <a:pt x="0" y="0"/>
                  </a:moveTo>
                  <a:lnTo>
                    <a:pt x="1362" y="1371"/>
                  </a:lnTo>
                  <a:lnTo>
                    <a:pt x="1815" y="1371"/>
                  </a:lnTo>
                  <a:lnTo>
                    <a:pt x="1815" y="1247"/>
                  </a:lnTo>
                  <a:lnTo>
                    <a:pt x="567"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7"/>
            <p:cNvSpPr/>
            <p:nvPr/>
          </p:nvSpPr>
          <p:spPr>
            <a:xfrm>
              <a:off x="4218200" y="1381400"/>
              <a:ext cx="109075" cy="254950"/>
            </a:xfrm>
            <a:custGeom>
              <a:avLst/>
              <a:gdLst/>
              <a:ahLst/>
              <a:cxnLst/>
              <a:rect l="l" t="t" r="r" b="b"/>
              <a:pathLst>
                <a:path w="4363" h="10198" extrusionOk="0">
                  <a:moveTo>
                    <a:pt x="0" y="0"/>
                  </a:moveTo>
                  <a:lnTo>
                    <a:pt x="0" y="10198"/>
                  </a:lnTo>
                  <a:lnTo>
                    <a:pt x="4362" y="10198"/>
                  </a:lnTo>
                  <a:lnTo>
                    <a:pt x="43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7"/>
            <p:cNvSpPr/>
            <p:nvPr/>
          </p:nvSpPr>
          <p:spPr>
            <a:xfrm>
              <a:off x="4234450" y="1398125"/>
              <a:ext cx="76575" cy="210150"/>
            </a:xfrm>
            <a:custGeom>
              <a:avLst/>
              <a:gdLst/>
              <a:ahLst/>
              <a:cxnLst/>
              <a:rect l="l" t="t" r="r" b="b"/>
              <a:pathLst>
                <a:path w="3063" h="8406" extrusionOk="0">
                  <a:moveTo>
                    <a:pt x="0" y="1"/>
                  </a:moveTo>
                  <a:lnTo>
                    <a:pt x="0" y="8405"/>
                  </a:lnTo>
                  <a:lnTo>
                    <a:pt x="3062" y="8405"/>
                  </a:lnTo>
                  <a:lnTo>
                    <a:pt x="306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7"/>
            <p:cNvSpPr/>
            <p:nvPr/>
          </p:nvSpPr>
          <p:spPr>
            <a:xfrm>
              <a:off x="4234450" y="1567750"/>
              <a:ext cx="40225" cy="40525"/>
            </a:xfrm>
            <a:custGeom>
              <a:avLst/>
              <a:gdLst/>
              <a:ahLst/>
              <a:cxnLst/>
              <a:rect l="l" t="t" r="r" b="b"/>
              <a:pathLst>
                <a:path w="1609" h="1621" extrusionOk="0">
                  <a:moveTo>
                    <a:pt x="1609" y="1620"/>
                  </a:moveTo>
                  <a:lnTo>
                    <a:pt x="165" y="1620"/>
                  </a:lnTo>
                  <a:lnTo>
                    <a:pt x="165" y="1620"/>
                  </a:lnTo>
                  <a:close/>
                  <a:moveTo>
                    <a:pt x="0" y="1"/>
                  </a:moveTo>
                  <a:lnTo>
                    <a:pt x="0" y="1455"/>
                  </a:lnTo>
                  <a:lnTo>
                    <a:pt x="0" y="1455"/>
                  </a:lnTo>
                  <a:lnTo>
                    <a:pt x="0" y="1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7"/>
            <p:cNvSpPr/>
            <p:nvPr/>
          </p:nvSpPr>
          <p:spPr>
            <a:xfrm>
              <a:off x="4234450" y="1568025"/>
              <a:ext cx="40225" cy="40250"/>
            </a:xfrm>
            <a:custGeom>
              <a:avLst/>
              <a:gdLst/>
              <a:ahLst/>
              <a:cxnLst/>
              <a:rect l="l" t="t" r="r" b="b"/>
              <a:pathLst>
                <a:path w="1609" h="1610" extrusionOk="0">
                  <a:moveTo>
                    <a:pt x="0" y="1"/>
                  </a:moveTo>
                  <a:lnTo>
                    <a:pt x="0" y="1444"/>
                  </a:lnTo>
                  <a:lnTo>
                    <a:pt x="165" y="1609"/>
                  </a:lnTo>
                  <a:lnTo>
                    <a:pt x="1609" y="1609"/>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7"/>
            <p:cNvSpPr/>
            <p:nvPr/>
          </p:nvSpPr>
          <p:spPr>
            <a:xfrm>
              <a:off x="4234450" y="1398125"/>
              <a:ext cx="76575" cy="88975"/>
            </a:xfrm>
            <a:custGeom>
              <a:avLst/>
              <a:gdLst/>
              <a:ahLst/>
              <a:cxnLst/>
              <a:rect l="l" t="t" r="r" b="b"/>
              <a:pathLst>
                <a:path w="3063" h="3559" extrusionOk="0">
                  <a:moveTo>
                    <a:pt x="3062" y="2104"/>
                  </a:moveTo>
                  <a:lnTo>
                    <a:pt x="3062" y="3559"/>
                  </a:lnTo>
                  <a:lnTo>
                    <a:pt x="3062" y="3559"/>
                  </a:lnTo>
                  <a:close/>
                  <a:moveTo>
                    <a:pt x="0" y="1"/>
                  </a:moveTo>
                  <a:lnTo>
                    <a:pt x="0" y="1"/>
                  </a:lnTo>
                  <a:lnTo>
                    <a:pt x="0" y="496"/>
                  </a:lnTo>
                  <a:lnTo>
                    <a:pt x="0" y="49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7"/>
            <p:cNvSpPr/>
            <p:nvPr/>
          </p:nvSpPr>
          <p:spPr>
            <a:xfrm>
              <a:off x="4234450" y="1398125"/>
              <a:ext cx="76575" cy="88975"/>
            </a:xfrm>
            <a:custGeom>
              <a:avLst/>
              <a:gdLst/>
              <a:ahLst/>
              <a:cxnLst/>
              <a:rect l="l" t="t" r="r" b="b"/>
              <a:pathLst>
                <a:path w="3063" h="3559" extrusionOk="0">
                  <a:moveTo>
                    <a:pt x="0" y="1"/>
                  </a:moveTo>
                  <a:lnTo>
                    <a:pt x="0" y="496"/>
                  </a:lnTo>
                  <a:lnTo>
                    <a:pt x="3062" y="3559"/>
                  </a:lnTo>
                  <a:lnTo>
                    <a:pt x="3062" y="2104"/>
                  </a:lnTo>
                  <a:lnTo>
                    <a:pt x="959"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7"/>
            <p:cNvSpPr/>
            <p:nvPr/>
          </p:nvSpPr>
          <p:spPr>
            <a:xfrm>
              <a:off x="4234450" y="1425450"/>
              <a:ext cx="76575" cy="84350"/>
            </a:xfrm>
            <a:custGeom>
              <a:avLst/>
              <a:gdLst/>
              <a:ahLst/>
              <a:cxnLst/>
              <a:rect l="l" t="t" r="r" b="b"/>
              <a:pathLst>
                <a:path w="3063" h="3374" extrusionOk="0">
                  <a:moveTo>
                    <a:pt x="3062" y="3064"/>
                  </a:moveTo>
                  <a:lnTo>
                    <a:pt x="3062" y="3373"/>
                  </a:lnTo>
                  <a:lnTo>
                    <a:pt x="3062" y="3373"/>
                  </a:lnTo>
                  <a:close/>
                  <a:moveTo>
                    <a:pt x="0" y="1"/>
                  </a:moveTo>
                  <a:lnTo>
                    <a:pt x="0" y="300"/>
                  </a:lnTo>
                  <a:lnTo>
                    <a:pt x="0" y="30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7"/>
            <p:cNvSpPr/>
            <p:nvPr/>
          </p:nvSpPr>
          <p:spPr>
            <a:xfrm>
              <a:off x="4234450" y="1425450"/>
              <a:ext cx="76575" cy="84350"/>
            </a:xfrm>
            <a:custGeom>
              <a:avLst/>
              <a:gdLst/>
              <a:ahLst/>
              <a:cxnLst/>
              <a:rect l="l" t="t" r="r" b="b"/>
              <a:pathLst>
                <a:path w="3063" h="3374" extrusionOk="0">
                  <a:moveTo>
                    <a:pt x="0" y="1"/>
                  </a:moveTo>
                  <a:lnTo>
                    <a:pt x="0" y="300"/>
                  </a:lnTo>
                  <a:lnTo>
                    <a:pt x="3062" y="3373"/>
                  </a:lnTo>
                  <a:lnTo>
                    <a:pt x="3062" y="3064"/>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7"/>
            <p:cNvSpPr/>
            <p:nvPr/>
          </p:nvSpPr>
          <p:spPr>
            <a:xfrm>
              <a:off x="4234450" y="1509500"/>
              <a:ext cx="76575" cy="84325"/>
            </a:xfrm>
            <a:custGeom>
              <a:avLst/>
              <a:gdLst/>
              <a:ahLst/>
              <a:cxnLst/>
              <a:rect l="l" t="t" r="r" b="b"/>
              <a:pathLst>
                <a:path w="3063" h="3373" extrusionOk="0">
                  <a:moveTo>
                    <a:pt x="3062" y="3063"/>
                  </a:moveTo>
                  <a:lnTo>
                    <a:pt x="3062" y="3373"/>
                  </a:lnTo>
                  <a:lnTo>
                    <a:pt x="3062" y="3373"/>
                  </a:lnTo>
                  <a:close/>
                  <a:moveTo>
                    <a:pt x="0" y="0"/>
                  </a:moveTo>
                  <a:lnTo>
                    <a:pt x="0" y="310"/>
                  </a:lnTo>
                  <a:lnTo>
                    <a:pt x="0" y="31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7"/>
            <p:cNvSpPr/>
            <p:nvPr/>
          </p:nvSpPr>
          <p:spPr>
            <a:xfrm>
              <a:off x="4234450" y="1509500"/>
              <a:ext cx="76575" cy="84325"/>
            </a:xfrm>
            <a:custGeom>
              <a:avLst/>
              <a:gdLst/>
              <a:ahLst/>
              <a:cxnLst/>
              <a:rect l="l" t="t" r="r" b="b"/>
              <a:pathLst>
                <a:path w="3063" h="3373" extrusionOk="0">
                  <a:moveTo>
                    <a:pt x="0" y="0"/>
                  </a:moveTo>
                  <a:lnTo>
                    <a:pt x="0" y="310"/>
                  </a:lnTo>
                  <a:lnTo>
                    <a:pt x="3062" y="3373"/>
                  </a:lnTo>
                  <a:lnTo>
                    <a:pt x="3062" y="3063"/>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7"/>
            <p:cNvSpPr/>
            <p:nvPr/>
          </p:nvSpPr>
          <p:spPr>
            <a:xfrm>
              <a:off x="4311000" y="1404325"/>
              <a:ext cx="25" cy="14975"/>
            </a:xfrm>
            <a:custGeom>
              <a:avLst/>
              <a:gdLst/>
              <a:ahLst/>
              <a:cxnLst/>
              <a:rect l="l" t="t" r="r" b="b"/>
              <a:pathLst>
                <a:path w="1" h="599" extrusionOk="0">
                  <a:moveTo>
                    <a:pt x="0" y="0"/>
                  </a:moveTo>
                  <a:lnTo>
                    <a:pt x="0" y="598"/>
                  </a:lnTo>
                  <a:lnTo>
                    <a:pt x="0" y="59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7"/>
            <p:cNvSpPr/>
            <p:nvPr/>
          </p:nvSpPr>
          <p:spPr>
            <a:xfrm>
              <a:off x="4289850" y="1398125"/>
              <a:ext cx="21175" cy="21175"/>
            </a:xfrm>
            <a:custGeom>
              <a:avLst/>
              <a:gdLst/>
              <a:ahLst/>
              <a:cxnLst/>
              <a:rect l="l" t="t" r="r" b="b"/>
              <a:pathLst>
                <a:path w="847" h="847" extrusionOk="0">
                  <a:moveTo>
                    <a:pt x="1" y="1"/>
                  </a:moveTo>
                  <a:lnTo>
                    <a:pt x="846" y="846"/>
                  </a:lnTo>
                  <a:lnTo>
                    <a:pt x="846" y="248"/>
                  </a:lnTo>
                  <a:lnTo>
                    <a:pt x="599"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7"/>
            <p:cNvSpPr/>
            <p:nvPr/>
          </p:nvSpPr>
          <p:spPr>
            <a:xfrm>
              <a:off x="4222825" y="1529350"/>
              <a:ext cx="6725" cy="21425"/>
            </a:xfrm>
            <a:custGeom>
              <a:avLst/>
              <a:gdLst/>
              <a:ahLst/>
              <a:cxnLst/>
              <a:rect l="l" t="t" r="r" b="b"/>
              <a:pathLst>
                <a:path w="269" h="857" extrusionOk="0">
                  <a:moveTo>
                    <a:pt x="1" y="1"/>
                  </a:moveTo>
                  <a:lnTo>
                    <a:pt x="1" y="856"/>
                  </a:lnTo>
                  <a:lnTo>
                    <a:pt x="269" y="856"/>
                  </a:lnTo>
                  <a:lnTo>
                    <a:pt x="2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7"/>
            <p:cNvSpPr/>
            <p:nvPr/>
          </p:nvSpPr>
          <p:spPr>
            <a:xfrm>
              <a:off x="4234450" y="1522150"/>
              <a:ext cx="76575" cy="7225"/>
            </a:xfrm>
            <a:custGeom>
              <a:avLst/>
              <a:gdLst/>
              <a:ahLst/>
              <a:cxnLst/>
              <a:rect l="l" t="t" r="r" b="b"/>
              <a:pathLst>
                <a:path w="3063" h="289" extrusionOk="0">
                  <a:moveTo>
                    <a:pt x="0" y="0"/>
                  </a:moveTo>
                  <a:lnTo>
                    <a:pt x="0" y="289"/>
                  </a:lnTo>
                  <a:lnTo>
                    <a:pt x="3062" y="289"/>
                  </a:lnTo>
                  <a:lnTo>
                    <a:pt x="30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7"/>
            <p:cNvSpPr/>
            <p:nvPr/>
          </p:nvSpPr>
          <p:spPr>
            <a:xfrm>
              <a:off x="4362300" y="1381400"/>
              <a:ext cx="270950" cy="205725"/>
            </a:xfrm>
            <a:custGeom>
              <a:avLst/>
              <a:gdLst/>
              <a:ahLst/>
              <a:cxnLst/>
              <a:rect l="l" t="t" r="r" b="b"/>
              <a:pathLst>
                <a:path w="10838" h="8229" extrusionOk="0">
                  <a:moveTo>
                    <a:pt x="1" y="0"/>
                  </a:moveTo>
                  <a:lnTo>
                    <a:pt x="1" y="8229"/>
                  </a:lnTo>
                  <a:lnTo>
                    <a:pt x="10837" y="8229"/>
                  </a:lnTo>
                  <a:lnTo>
                    <a:pt x="108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7"/>
            <p:cNvSpPr/>
            <p:nvPr/>
          </p:nvSpPr>
          <p:spPr>
            <a:xfrm>
              <a:off x="4369000" y="1388350"/>
              <a:ext cx="257300" cy="191800"/>
            </a:xfrm>
            <a:custGeom>
              <a:avLst/>
              <a:gdLst/>
              <a:ahLst/>
              <a:cxnLst/>
              <a:rect l="l" t="t" r="r" b="b"/>
              <a:pathLst>
                <a:path w="10292" h="7672" extrusionOk="0">
                  <a:moveTo>
                    <a:pt x="1" y="0"/>
                  </a:moveTo>
                  <a:lnTo>
                    <a:pt x="1" y="7672"/>
                  </a:lnTo>
                  <a:lnTo>
                    <a:pt x="10291" y="7672"/>
                  </a:lnTo>
                  <a:lnTo>
                    <a:pt x="1029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7"/>
            <p:cNvSpPr/>
            <p:nvPr/>
          </p:nvSpPr>
          <p:spPr>
            <a:xfrm>
              <a:off x="4369000" y="1505650"/>
              <a:ext cx="74775" cy="74500"/>
            </a:xfrm>
            <a:custGeom>
              <a:avLst/>
              <a:gdLst/>
              <a:ahLst/>
              <a:cxnLst/>
              <a:rect l="l" t="t" r="r" b="b"/>
              <a:pathLst>
                <a:path w="2991" h="2980" extrusionOk="0">
                  <a:moveTo>
                    <a:pt x="1" y="0"/>
                  </a:moveTo>
                  <a:lnTo>
                    <a:pt x="1" y="1444"/>
                  </a:lnTo>
                  <a:lnTo>
                    <a:pt x="1537" y="2980"/>
                  </a:lnTo>
                  <a:lnTo>
                    <a:pt x="2991" y="2980"/>
                  </a:lnTo>
                  <a:lnTo>
                    <a:pt x="1"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7"/>
            <p:cNvSpPr/>
            <p:nvPr/>
          </p:nvSpPr>
          <p:spPr>
            <a:xfrm>
              <a:off x="4475975" y="1388350"/>
              <a:ext cx="150325" cy="150550"/>
            </a:xfrm>
            <a:custGeom>
              <a:avLst/>
              <a:gdLst/>
              <a:ahLst/>
              <a:cxnLst/>
              <a:rect l="l" t="t" r="r" b="b"/>
              <a:pathLst>
                <a:path w="6013" h="6022" extrusionOk="0">
                  <a:moveTo>
                    <a:pt x="0" y="0"/>
                  </a:moveTo>
                  <a:lnTo>
                    <a:pt x="6012" y="6022"/>
                  </a:lnTo>
                  <a:lnTo>
                    <a:pt x="6012" y="4568"/>
                  </a:lnTo>
                  <a:lnTo>
                    <a:pt x="1444"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7"/>
            <p:cNvSpPr/>
            <p:nvPr/>
          </p:nvSpPr>
          <p:spPr>
            <a:xfrm>
              <a:off x="4453300" y="1388350"/>
              <a:ext cx="173000" cy="173250"/>
            </a:xfrm>
            <a:custGeom>
              <a:avLst/>
              <a:gdLst/>
              <a:ahLst/>
              <a:cxnLst/>
              <a:rect l="l" t="t" r="r" b="b"/>
              <a:pathLst>
                <a:path w="6920" h="6930" extrusionOk="0">
                  <a:moveTo>
                    <a:pt x="0" y="0"/>
                  </a:moveTo>
                  <a:lnTo>
                    <a:pt x="6919" y="6929"/>
                  </a:lnTo>
                  <a:lnTo>
                    <a:pt x="6919" y="6620"/>
                  </a:lnTo>
                  <a:lnTo>
                    <a:pt x="309"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7"/>
            <p:cNvSpPr/>
            <p:nvPr/>
          </p:nvSpPr>
          <p:spPr>
            <a:xfrm>
              <a:off x="4369000" y="1447125"/>
              <a:ext cx="133050" cy="133025"/>
            </a:xfrm>
            <a:custGeom>
              <a:avLst/>
              <a:gdLst/>
              <a:ahLst/>
              <a:cxnLst/>
              <a:rect l="l" t="t" r="r" b="b"/>
              <a:pathLst>
                <a:path w="5322" h="5321" extrusionOk="0">
                  <a:moveTo>
                    <a:pt x="1" y="0"/>
                  </a:moveTo>
                  <a:lnTo>
                    <a:pt x="1" y="309"/>
                  </a:lnTo>
                  <a:lnTo>
                    <a:pt x="5012" y="5321"/>
                  </a:lnTo>
                  <a:lnTo>
                    <a:pt x="5321" y="5321"/>
                  </a:lnTo>
                  <a:lnTo>
                    <a:pt x="1"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7"/>
            <p:cNvSpPr/>
            <p:nvPr/>
          </p:nvSpPr>
          <p:spPr>
            <a:xfrm>
              <a:off x="4369000" y="1555650"/>
              <a:ext cx="24500" cy="24500"/>
            </a:xfrm>
            <a:custGeom>
              <a:avLst/>
              <a:gdLst/>
              <a:ahLst/>
              <a:cxnLst/>
              <a:rect l="l" t="t" r="r" b="b"/>
              <a:pathLst>
                <a:path w="980" h="980" extrusionOk="0">
                  <a:moveTo>
                    <a:pt x="1" y="1"/>
                  </a:moveTo>
                  <a:lnTo>
                    <a:pt x="1" y="599"/>
                  </a:lnTo>
                  <a:lnTo>
                    <a:pt x="382" y="980"/>
                  </a:lnTo>
                  <a:lnTo>
                    <a:pt x="980" y="980"/>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7"/>
            <p:cNvSpPr/>
            <p:nvPr/>
          </p:nvSpPr>
          <p:spPr>
            <a:xfrm>
              <a:off x="4543525" y="1388350"/>
              <a:ext cx="82775" cy="83025"/>
            </a:xfrm>
            <a:custGeom>
              <a:avLst/>
              <a:gdLst/>
              <a:ahLst/>
              <a:cxnLst/>
              <a:rect l="l" t="t" r="r" b="b"/>
              <a:pathLst>
                <a:path w="3311" h="3321" extrusionOk="0">
                  <a:moveTo>
                    <a:pt x="0" y="0"/>
                  </a:moveTo>
                  <a:lnTo>
                    <a:pt x="3310" y="3320"/>
                  </a:lnTo>
                  <a:lnTo>
                    <a:pt x="3310" y="2712"/>
                  </a:lnTo>
                  <a:lnTo>
                    <a:pt x="609"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7"/>
            <p:cNvSpPr/>
            <p:nvPr/>
          </p:nvSpPr>
          <p:spPr>
            <a:xfrm>
              <a:off x="4326975" y="1381900"/>
              <a:ext cx="11125" cy="64725"/>
            </a:xfrm>
            <a:custGeom>
              <a:avLst/>
              <a:gdLst/>
              <a:ahLst/>
              <a:cxnLst/>
              <a:rect l="l" t="t" r="r" b="b"/>
              <a:pathLst>
                <a:path w="445" h="2589" extrusionOk="0">
                  <a:moveTo>
                    <a:pt x="403" y="1"/>
                  </a:moveTo>
                  <a:lnTo>
                    <a:pt x="1" y="2588"/>
                  </a:lnTo>
                  <a:lnTo>
                    <a:pt x="32" y="2588"/>
                  </a:lnTo>
                  <a:lnTo>
                    <a:pt x="444" y="11"/>
                  </a:lnTo>
                  <a:lnTo>
                    <a:pt x="40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7"/>
            <p:cNvSpPr/>
            <p:nvPr/>
          </p:nvSpPr>
          <p:spPr>
            <a:xfrm>
              <a:off x="4325700" y="1444800"/>
              <a:ext cx="3350" cy="3650"/>
            </a:xfrm>
            <a:custGeom>
              <a:avLst/>
              <a:gdLst/>
              <a:ahLst/>
              <a:cxnLst/>
              <a:rect l="l" t="t" r="r" b="b"/>
              <a:pathLst>
                <a:path w="134" h="146" extrusionOk="0">
                  <a:moveTo>
                    <a:pt x="62" y="1"/>
                  </a:moveTo>
                  <a:cubicBezTo>
                    <a:pt x="31" y="1"/>
                    <a:pt x="0" y="31"/>
                    <a:pt x="0" y="72"/>
                  </a:cubicBezTo>
                  <a:cubicBezTo>
                    <a:pt x="0" y="114"/>
                    <a:pt x="31" y="145"/>
                    <a:pt x="62" y="145"/>
                  </a:cubicBezTo>
                  <a:cubicBezTo>
                    <a:pt x="103" y="145"/>
                    <a:pt x="134" y="114"/>
                    <a:pt x="134" y="72"/>
                  </a:cubicBezTo>
                  <a:cubicBezTo>
                    <a:pt x="134" y="31"/>
                    <a:pt x="103"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7"/>
            <p:cNvSpPr/>
            <p:nvPr/>
          </p:nvSpPr>
          <p:spPr>
            <a:xfrm>
              <a:off x="4207875" y="1381900"/>
              <a:ext cx="10850" cy="64725"/>
            </a:xfrm>
            <a:custGeom>
              <a:avLst/>
              <a:gdLst/>
              <a:ahLst/>
              <a:cxnLst/>
              <a:rect l="l" t="t" r="r" b="b"/>
              <a:pathLst>
                <a:path w="434" h="2589" extrusionOk="0">
                  <a:moveTo>
                    <a:pt x="32" y="1"/>
                  </a:moveTo>
                  <a:lnTo>
                    <a:pt x="1" y="11"/>
                  </a:lnTo>
                  <a:lnTo>
                    <a:pt x="403" y="2588"/>
                  </a:lnTo>
                  <a:lnTo>
                    <a:pt x="434" y="2588"/>
                  </a:lnTo>
                  <a:lnTo>
                    <a:pt x="3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7"/>
            <p:cNvSpPr/>
            <p:nvPr/>
          </p:nvSpPr>
          <p:spPr>
            <a:xfrm>
              <a:off x="4216650" y="1444800"/>
              <a:ext cx="3625" cy="3650"/>
            </a:xfrm>
            <a:custGeom>
              <a:avLst/>
              <a:gdLst/>
              <a:ahLst/>
              <a:cxnLst/>
              <a:rect l="l" t="t" r="r" b="b"/>
              <a:pathLst>
                <a:path w="145" h="146" extrusionOk="0">
                  <a:moveTo>
                    <a:pt x="73" y="1"/>
                  </a:moveTo>
                  <a:cubicBezTo>
                    <a:pt x="32" y="1"/>
                    <a:pt x="0" y="31"/>
                    <a:pt x="0" y="72"/>
                  </a:cubicBezTo>
                  <a:cubicBezTo>
                    <a:pt x="0" y="114"/>
                    <a:pt x="32" y="145"/>
                    <a:pt x="73" y="145"/>
                  </a:cubicBezTo>
                  <a:cubicBezTo>
                    <a:pt x="114" y="145"/>
                    <a:pt x="145" y="114"/>
                    <a:pt x="145" y="72"/>
                  </a:cubicBezTo>
                  <a:cubicBezTo>
                    <a:pt x="145" y="31"/>
                    <a:pt x="114" y="1"/>
                    <a:pt x="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7"/>
            <p:cNvSpPr/>
            <p:nvPr/>
          </p:nvSpPr>
          <p:spPr>
            <a:xfrm>
              <a:off x="4206600" y="1341175"/>
              <a:ext cx="132775" cy="40250"/>
            </a:xfrm>
            <a:custGeom>
              <a:avLst/>
              <a:gdLst/>
              <a:ahLst/>
              <a:cxnLst/>
              <a:rect l="l" t="t" r="r" b="b"/>
              <a:pathLst>
                <a:path w="5311" h="1610" extrusionOk="0">
                  <a:moveTo>
                    <a:pt x="619" y="1"/>
                  </a:moveTo>
                  <a:cubicBezTo>
                    <a:pt x="619" y="1"/>
                    <a:pt x="516" y="722"/>
                    <a:pt x="1" y="1609"/>
                  </a:cubicBezTo>
                  <a:lnTo>
                    <a:pt x="5310" y="1609"/>
                  </a:lnTo>
                  <a:cubicBezTo>
                    <a:pt x="4795" y="722"/>
                    <a:pt x="4682" y="1"/>
                    <a:pt x="468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7"/>
            <p:cNvSpPr/>
            <p:nvPr/>
          </p:nvSpPr>
          <p:spPr>
            <a:xfrm>
              <a:off x="4206600" y="1381400"/>
              <a:ext cx="132775" cy="9300"/>
            </a:xfrm>
            <a:custGeom>
              <a:avLst/>
              <a:gdLst/>
              <a:ahLst/>
              <a:cxnLst/>
              <a:rect l="l" t="t" r="r" b="b"/>
              <a:pathLst>
                <a:path w="5311" h="372" extrusionOk="0">
                  <a:moveTo>
                    <a:pt x="1" y="0"/>
                  </a:moveTo>
                  <a:lnTo>
                    <a:pt x="1" y="196"/>
                  </a:lnTo>
                  <a:cubicBezTo>
                    <a:pt x="1" y="289"/>
                    <a:pt x="62" y="371"/>
                    <a:pt x="155" y="371"/>
                  </a:cubicBezTo>
                  <a:lnTo>
                    <a:pt x="495" y="371"/>
                  </a:lnTo>
                  <a:cubicBezTo>
                    <a:pt x="588" y="371"/>
                    <a:pt x="660" y="289"/>
                    <a:pt x="660" y="196"/>
                  </a:cubicBezTo>
                  <a:cubicBezTo>
                    <a:pt x="660" y="289"/>
                    <a:pt x="732" y="371"/>
                    <a:pt x="815" y="371"/>
                  </a:cubicBezTo>
                  <a:lnTo>
                    <a:pt x="1165" y="371"/>
                  </a:lnTo>
                  <a:cubicBezTo>
                    <a:pt x="1248" y="371"/>
                    <a:pt x="1320" y="289"/>
                    <a:pt x="1320" y="196"/>
                  </a:cubicBezTo>
                  <a:cubicBezTo>
                    <a:pt x="1320" y="289"/>
                    <a:pt x="1392" y="371"/>
                    <a:pt x="1485" y="371"/>
                  </a:cubicBezTo>
                  <a:lnTo>
                    <a:pt x="1825" y="371"/>
                  </a:lnTo>
                  <a:cubicBezTo>
                    <a:pt x="1918" y="371"/>
                    <a:pt x="1990" y="289"/>
                    <a:pt x="1990" y="196"/>
                  </a:cubicBezTo>
                  <a:cubicBezTo>
                    <a:pt x="1990" y="289"/>
                    <a:pt x="2063" y="371"/>
                    <a:pt x="2145" y="371"/>
                  </a:cubicBezTo>
                  <a:lnTo>
                    <a:pt x="2485" y="371"/>
                  </a:lnTo>
                  <a:cubicBezTo>
                    <a:pt x="2578" y="371"/>
                    <a:pt x="2650" y="289"/>
                    <a:pt x="2650" y="196"/>
                  </a:cubicBezTo>
                  <a:cubicBezTo>
                    <a:pt x="2650" y="289"/>
                    <a:pt x="2723" y="371"/>
                    <a:pt x="2815" y="371"/>
                  </a:cubicBezTo>
                  <a:lnTo>
                    <a:pt x="3156" y="371"/>
                  </a:lnTo>
                  <a:cubicBezTo>
                    <a:pt x="3238" y="371"/>
                    <a:pt x="3310" y="289"/>
                    <a:pt x="3310" y="196"/>
                  </a:cubicBezTo>
                  <a:cubicBezTo>
                    <a:pt x="3310" y="289"/>
                    <a:pt x="3383" y="371"/>
                    <a:pt x="3475" y="371"/>
                  </a:cubicBezTo>
                  <a:lnTo>
                    <a:pt x="3816" y="371"/>
                  </a:lnTo>
                  <a:cubicBezTo>
                    <a:pt x="3908" y="371"/>
                    <a:pt x="3981" y="289"/>
                    <a:pt x="3981" y="196"/>
                  </a:cubicBezTo>
                  <a:cubicBezTo>
                    <a:pt x="3981" y="289"/>
                    <a:pt x="4052" y="371"/>
                    <a:pt x="4135" y="371"/>
                  </a:cubicBezTo>
                  <a:lnTo>
                    <a:pt x="4486" y="371"/>
                  </a:lnTo>
                  <a:cubicBezTo>
                    <a:pt x="4568" y="371"/>
                    <a:pt x="4641" y="289"/>
                    <a:pt x="4641" y="196"/>
                  </a:cubicBezTo>
                  <a:cubicBezTo>
                    <a:pt x="4641" y="289"/>
                    <a:pt x="4712" y="371"/>
                    <a:pt x="4806" y="371"/>
                  </a:cubicBezTo>
                  <a:lnTo>
                    <a:pt x="5145" y="371"/>
                  </a:lnTo>
                  <a:cubicBezTo>
                    <a:pt x="5239" y="371"/>
                    <a:pt x="5310" y="289"/>
                    <a:pt x="5310" y="196"/>
                  </a:cubicBezTo>
                  <a:lnTo>
                    <a:pt x="5310"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7"/>
            <p:cNvSpPr/>
            <p:nvPr/>
          </p:nvSpPr>
          <p:spPr>
            <a:xfrm>
              <a:off x="4678850" y="1180050"/>
              <a:ext cx="456300" cy="456300"/>
            </a:xfrm>
            <a:custGeom>
              <a:avLst/>
              <a:gdLst/>
              <a:ahLst/>
              <a:cxnLst/>
              <a:rect l="l" t="t" r="r" b="b"/>
              <a:pathLst>
                <a:path w="18252" h="18252" extrusionOk="0">
                  <a:moveTo>
                    <a:pt x="1" y="1"/>
                  </a:moveTo>
                  <a:lnTo>
                    <a:pt x="1" y="18252"/>
                  </a:lnTo>
                  <a:lnTo>
                    <a:pt x="18252" y="18252"/>
                  </a:lnTo>
                  <a:lnTo>
                    <a:pt x="1825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7"/>
            <p:cNvSpPr/>
            <p:nvPr/>
          </p:nvSpPr>
          <p:spPr>
            <a:xfrm>
              <a:off x="4671900" y="1622675"/>
              <a:ext cx="470725" cy="13675"/>
            </a:xfrm>
            <a:custGeom>
              <a:avLst/>
              <a:gdLst/>
              <a:ahLst/>
              <a:cxnLst/>
              <a:rect l="l" t="t" r="r" b="b"/>
              <a:pathLst>
                <a:path w="18829" h="547" extrusionOk="0">
                  <a:moveTo>
                    <a:pt x="0" y="1"/>
                  </a:moveTo>
                  <a:lnTo>
                    <a:pt x="0" y="547"/>
                  </a:lnTo>
                  <a:lnTo>
                    <a:pt x="18828" y="547"/>
                  </a:lnTo>
                  <a:lnTo>
                    <a:pt x="1882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7"/>
            <p:cNvSpPr/>
            <p:nvPr/>
          </p:nvSpPr>
          <p:spPr>
            <a:xfrm>
              <a:off x="4671650" y="1166400"/>
              <a:ext cx="470725" cy="13675"/>
            </a:xfrm>
            <a:custGeom>
              <a:avLst/>
              <a:gdLst/>
              <a:ahLst/>
              <a:cxnLst/>
              <a:rect l="l" t="t" r="r" b="b"/>
              <a:pathLst>
                <a:path w="18829" h="547" extrusionOk="0">
                  <a:moveTo>
                    <a:pt x="0" y="0"/>
                  </a:moveTo>
                  <a:lnTo>
                    <a:pt x="0" y="547"/>
                  </a:lnTo>
                  <a:lnTo>
                    <a:pt x="18829" y="547"/>
                  </a:lnTo>
                  <a:lnTo>
                    <a:pt x="1882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7"/>
            <p:cNvSpPr/>
            <p:nvPr/>
          </p:nvSpPr>
          <p:spPr>
            <a:xfrm>
              <a:off x="5066050" y="1577300"/>
              <a:ext cx="32225" cy="13675"/>
            </a:xfrm>
            <a:custGeom>
              <a:avLst/>
              <a:gdLst/>
              <a:ahLst/>
              <a:cxnLst/>
              <a:rect l="l" t="t" r="r" b="b"/>
              <a:pathLst>
                <a:path w="1289" h="547" extrusionOk="0">
                  <a:moveTo>
                    <a:pt x="0" y="1"/>
                  </a:moveTo>
                  <a:lnTo>
                    <a:pt x="0" y="547"/>
                  </a:lnTo>
                  <a:lnTo>
                    <a:pt x="1289" y="547"/>
                  </a:lnTo>
                  <a:lnTo>
                    <a:pt x="128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7"/>
            <p:cNvSpPr/>
            <p:nvPr/>
          </p:nvSpPr>
          <p:spPr>
            <a:xfrm>
              <a:off x="5084100" y="1594575"/>
              <a:ext cx="32225" cy="13700"/>
            </a:xfrm>
            <a:custGeom>
              <a:avLst/>
              <a:gdLst/>
              <a:ahLst/>
              <a:cxnLst/>
              <a:rect l="l" t="t" r="r" b="b"/>
              <a:pathLst>
                <a:path w="1289" h="548" extrusionOk="0">
                  <a:moveTo>
                    <a:pt x="0" y="0"/>
                  </a:moveTo>
                  <a:lnTo>
                    <a:pt x="0" y="547"/>
                  </a:lnTo>
                  <a:lnTo>
                    <a:pt x="1289" y="547"/>
                  </a:lnTo>
                  <a:lnTo>
                    <a:pt x="128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7"/>
            <p:cNvSpPr/>
            <p:nvPr/>
          </p:nvSpPr>
          <p:spPr>
            <a:xfrm>
              <a:off x="5048250" y="1594575"/>
              <a:ext cx="32250" cy="13700"/>
            </a:xfrm>
            <a:custGeom>
              <a:avLst/>
              <a:gdLst/>
              <a:ahLst/>
              <a:cxnLst/>
              <a:rect l="l" t="t" r="r" b="b"/>
              <a:pathLst>
                <a:path w="1290" h="548" extrusionOk="0">
                  <a:moveTo>
                    <a:pt x="1" y="0"/>
                  </a:moveTo>
                  <a:lnTo>
                    <a:pt x="1" y="547"/>
                  </a:lnTo>
                  <a:lnTo>
                    <a:pt x="1290" y="547"/>
                  </a:lnTo>
                  <a:lnTo>
                    <a:pt x="129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7"/>
            <p:cNvSpPr/>
            <p:nvPr/>
          </p:nvSpPr>
          <p:spPr>
            <a:xfrm>
              <a:off x="4715700" y="1594575"/>
              <a:ext cx="32275" cy="13700"/>
            </a:xfrm>
            <a:custGeom>
              <a:avLst/>
              <a:gdLst/>
              <a:ahLst/>
              <a:cxnLst/>
              <a:rect l="l" t="t" r="r" b="b"/>
              <a:pathLst>
                <a:path w="1291" h="548" extrusionOk="0">
                  <a:moveTo>
                    <a:pt x="1" y="0"/>
                  </a:moveTo>
                  <a:lnTo>
                    <a:pt x="1" y="547"/>
                  </a:lnTo>
                  <a:lnTo>
                    <a:pt x="1290" y="547"/>
                  </a:lnTo>
                  <a:lnTo>
                    <a:pt x="129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7"/>
            <p:cNvSpPr/>
            <p:nvPr/>
          </p:nvSpPr>
          <p:spPr>
            <a:xfrm>
              <a:off x="4715700" y="1208150"/>
              <a:ext cx="32275" cy="13700"/>
            </a:xfrm>
            <a:custGeom>
              <a:avLst/>
              <a:gdLst/>
              <a:ahLst/>
              <a:cxnLst/>
              <a:rect l="l" t="t" r="r" b="b"/>
              <a:pathLst>
                <a:path w="1291" h="548" extrusionOk="0">
                  <a:moveTo>
                    <a:pt x="1" y="1"/>
                  </a:moveTo>
                  <a:lnTo>
                    <a:pt x="1" y="547"/>
                  </a:lnTo>
                  <a:lnTo>
                    <a:pt x="1290" y="54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7"/>
            <p:cNvSpPr/>
            <p:nvPr/>
          </p:nvSpPr>
          <p:spPr>
            <a:xfrm>
              <a:off x="4697675" y="1225175"/>
              <a:ext cx="32250" cy="13675"/>
            </a:xfrm>
            <a:custGeom>
              <a:avLst/>
              <a:gdLst/>
              <a:ahLst/>
              <a:cxnLst/>
              <a:rect l="l" t="t" r="r" b="b"/>
              <a:pathLst>
                <a:path w="1290" h="547" extrusionOk="0">
                  <a:moveTo>
                    <a:pt x="0" y="0"/>
                  </a:moveTo>
                  <a:lnTo>
                    <a:pt x="0" y="547"/>
                  </a:lnTo>
                  <a:lnTo>
                    <a:pt x="1289" y="547"/>
                  </a:lnTo>
                  <a:lnTo>
                    <a:pt x="128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7"/>
            <p:cNvSpPr/>
            <p:nvPr/>
          </p:nvSpPr>
          <p:spPr>
            <a:xfrm>
              <a:off x="5084100" y="1208150"/>
              <a:ext cx="32225" cy="13700"/>
            </a:xfrm>
            <a:custGeom>
              <a:avLst/>
              <a:gdLst/>
              <a:ahLst/>
              <a:cxnLst/>
              <a:rect l="l" t="t" r="r" b="b"/>
              <a:pathLst>
                <a:path w="1289" h="548" extrusionOk="0">
                  <a:moveTo>
                    <a:pt x="0" y="1"/>
                  </a:moveTo>
                  <a:lnTo>
                    <a:pt x="0" y="547"/>
                  </a:lnTo>
                  <a:lnTo>
                    <a:pt x="1289" y="547"/>
                  </a:lnTo>
                  <a:lnTo>
                    <a:pt x="128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7"/>
            <p:cNvSpPr/>
            <p:nvPr/>
          </p:nvSpPr>
          <p:spPr>
            <a:xfrm>
              <a:off x="4981750" y="1355850"/>
              <a:ext cx="32250" cy="13450"/>
            </a:xfrm>
            <a:custGeom>
              <a:avLst/>
              <a:gdLst/>
              <a:ahLst/>
              <a:cxnLst/>
              <a:rect l="l" t="t" r="r" b="b"/>
              <a:pathLst>
                <a:path w="1290" h="538" extrusionOk="0">
                  <a:moveTo>
                    <a:pt x="0" y="1"/>
                  </a:moveTo>
                  <a:lnTo>
                    <a:pt x="0" y="537"/>
                  </a:lnTo>
                  <a:lnTo>
                    <a:pt x="1290" y="53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7"/>
            <p:cNvSpPr/>
            <p:nvPr/>
          </p:nvSpPr>
          <p:spPr>
            <a:xfrm>
              <a:off x="4963700" y="1338600"/>
              <a:ext cx="32250" cy="13675"/>
            </a:xfrm>
            <a:custGeom>
              <a:avLst/>
              <a:gdLst/>
              <a:ahLst/>
              <a:cxnLst/>
              <a:rect l="l" t="t" r="r" b="b"/>
              <a:pathLst>
                <a:path w="1290" h="547" extrusionOk="0">
                  <a:moveTo>
                    <a:pt x="0" y="0"/>
                  </a:moveTo>
                  <a:lnTo>
                    <a:pt x="0" y="547"/>
                  </a:lnTo>
                  <a:lnTo>
                    <a:pt x="1290" y="547"/>
                  </a:lnTo>
                  <a:lnTo>
                    <a:pt x="129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7"/>
            <p:cNvSpPr/>
            <p:nvPr/>
          </p:nvSpPr>
          <p:spPr>
            <a:xfrm>
              <a:off x="4705925" y="1024625"/>
              <a:ext cx="402425" cy="13675"/>
            </a:xfrm>
            <a:custGeom>
              <a:avLst/>
              <a:gdLst/>
              <a:ahLst/>
              <a:cxnLst/>
              <a:rect l="l" t="t" r="r" b="b"/>
              <a:pathLst>
                <a:path w="16097" h="547" extrusionOk="0">
                  <a:moveTo>
                    <a:pt x="0" y="0"/>
                  </a:moveTo>
                  <a:lnTo>
                    <a:pt x="0" y="546"/>
                  </a:lnTo>
                  <a:lnTo>
                    <a:pt x="16096" y="546"/>
                  </a:lnTo>
                  <a:lnTo>
                    <a:pt x="16096"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7"/>
            <p:cNvSpPr/>
            <p:nvPr/>
          </p:nvSpPr>
          <p:spPr>
            <a:xfrm>
              <a:off x="4715975" y="1038025"/>
              <a:ext cx="382075" cy="128400"/>
            </a:xfrm>
            <a:custGeom>
              <a:avLst/>
              <a:gdLst/>
              <a:ahLst/>
              <a:cxnLst/>
              <a:rect l="l" t="t" r="r" b="b"/>
              <a:pathLst>
                <a:path w="15283" h="5136" extrusionOk="0">
                  <a:moveTo>
                    <a:pt x="1" y="0"/>
                  </a:moveTo>
                  <a:lnTo>
                    <a:pt x="1" y="5135"/>
                  </a:lnTo>
                  <a:lnTo>
                    <a:pt x="15282" y="5135"/>
                  </a:lnTo>
                  <a:lnTo>
                    <a:pt x="1528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7"/>
            <p:cNvSpPr/>
            <p:nvPr/>
          </p:nvSpPr>
          <p:spPr>
            <a:xfrm>
              <a:off x="5048250" y="1086475"/>
              <a:ext cx="32250" cy="13700"/>
            </a:xfrm>
            <a:custGeom>
              <a:avLst/>
              <a:gdLst/>
              <a:ahLst/>
              <a:cxnLst/>
              <a:rect l="l" t="t" r="r" b="b"/>
              <a:pathLst>
                <a:path w="1290" h="548" extrusionOk="0">
                  <a:moveTo>
                    <a:pt x="1" y="1"/>
                  </a:moveTo>
                  <a:lnTo>
                    <a:pt x="1" y="547"/>
                  </a:lnTo>
                  <a:lnTo>
                    <a:pt x="1290" y="54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p:nvPr/>
          </p:nvSpPr>
          <p:spPr>
            <a:xfrm>
              <a:off x="5030200" y="1069475"/>
              <a:ext cx="32275" cy="13675"/>
            </a:xfrm>
            <a:custGeom>
              <a:avLst/>
              <a:gdLst/>
              <a:ahLst/>
              <a:cxnLst/>
              <a:rect l="l" t="t" r="r" b="b"/>
              <a:pathLst>
                <a:path w="1291" h="547" extrusionOk="0">
                  <a:moveTo>
                    <a:pt x="1" y="0"/>
                  </a:moveTo>
                  <a:lnTo>
                    <a:pt x="1" y="547"/>
                  </a:lnTo>
                  <a:lnTo>
                    <a:pt x="1290" y="547"/>
                  </a:lnTo>
                  <a:lnTo>
                    <a:pt x="129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7"/>
            <p:cNvSpPr/>
            <p:nvPr/>
          </p:nvSpPr>
          <p:spPr>
            <a:xfrm>
              <a:off x="5048250" y="1086475"/>
              <a:ext cx="32250" cy="13700"/>
            </a:xfrm>
            <a:custGeom>
              <a:avLst/>
              <a:gdLst/>
              <a:ahLst/>
              <a:cxnLst/>
              <a:rect l="l" t="t" r="r" b="b"/>
              <a:pathLst>
                <a:path w="1290" h="548" extrusionOk="0">
                  <a:moveTo>
                    <a:pt x="1" y="1"/>
                  </a:moveTo>
                  <a:lnTo>
                    <a:pt x="1" y="547"/>
                  </a:lnTo>
                  <a:lnTo>
                    <a:pt x="1290" y="54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7"/>
            <p:cNvSpPr/>
            <p:nvPr/>
          </p:nvSpPr>
          <p:spPr>
            <a:xfrm>
              <a:off x="5030200" y="1121025"/>
              <a:ext cx="32275" cy="13425"/>
            </a:xfrm>
            <a:custGeom>
              <a:avLst/>
              <a:gdLst/>
              <a:ahLst/>
              <a:cxnLst/>
              <a:rect l="l" t="t" r="r" b="b"/>
              <a:pathLst>
                <a:path w="1291" h="537" extrusionOk="0">
                  <a:moveTo>
                    <a:pt x="1" y="1"/>
                  </a:moveTo>
                  <a:lnTo>
                    <a:pt x="1" y="537"/>
                  </a:lnTo>
                  <a:lnTo>
                    <a:pt x="1290" y="53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7"/>
            <p:cNvSpPr/>
            <p:nvPr/>
          </p:nvSpPr>
          <p:spPr>
            <a:xfrm>
              <a:off x="4837900" y="1121025"/>
              <a:ext cx="32250" cy="13425"/>
            </a:xfrm>
            <a:custGeom>
              <a:avLst/>
              <a:gdLst/>
              <a:ahLst/>
              <a:cxnLst/>
              <a:rect l="l" t="t" r="r" b="b"/>
              <a:pathLst>
                <a:path w="1290" h="537" extrusionOk="0">
                  <a:moveTo>
                    <a:pt x="1" y="1"/>
                  </a:moveTo>
                  <a:lnTo>
                    <a:pt x="1" y="537"/>
                  </a:lnTo>
                  <a:lnTo>
                    <a:pt x="1290" y="537"/>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7"/>
            <p:cNvSpPr/>
            <p:nvPr/>
          </p:nvSpPr>
          <p:spPr>
            <a:xfrm>
              <a:off x="4751800" y="1070225"/>
              <a:ext cx="32250" cy="13700"/>
            </a:xfrm>
            <a:custGeom>
              <a:avLst/>
              <a:gdLst/>
              <a:ahLst/>
              <a:cxnLst/>
              <a:rect l="l" t="t" r="r" b="b"/>
              <a:pathLst>
                <a:path w="1290" h="548" extrusionOk="0">
                  <a:moveTo>
                    <a:pt x="1" y="1"/>
                  </a:moveTo>
                  <a:lnTo>
                    <a:pt x="1" y="548"/>
                  </a:lnTo>
                  <a:lnTo>
                    <a:pt x="1290" y="548"/>
                  </a:lnTo>
                  <a:lnTo>
                    <a:pt x="1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7"/>
            <p:cNvSpPr/>
            <p:nvPr/>
          </p:nvSpPr>
          <p:spPr>
            <a:xfrm>
              <a:off x="4769600" y="1053500"/>
              <a:ext cx="32225" cy="13425"/>
            </a:xfrm>
            <a:custGeom>
              <a:avLst/>
              <a:gdLst/>
              <a:ahLst/>
              <a:cxnLst/>
              <a:rect l="l" t="t" r="r" b="b"/>
              <a:pathLst>
                <a:path w="1289" h="537" extrusionOk="0">
                  <a:moveTo>
                    <a:pt x="0" y="0"/>
                  </a:moveTo>
                  <a:lnTo>
                    <a:pt x="0" y="536"/>
                  </a:lnTo>
                  <a:lnTo>
                    <a:pt x="1289" y="536"/>
                  </a:lnTo>
                  <a:lnTo>
                    <a:pt x="128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7"/>
            <p:cNvSpPr/>
            <p:nvPr/>
          </p:nvSpPr>
          <p:spPr>
            <a:xfrm>
              <a:off x="4997200" y="1058900"/>
              <a:ext cx="56500" cy="86625"/>
            </a:xfrm>
            <a:custGeom>
              <a:avLst/>
              <a:gdLst/>
              <a:ahLst/>
              <a:cxnLst/>
              <a:rect l="l" t="t" r="r" b="b"/>
              <a:pathLst>
                <a:path w="2260" h="3465" extrusionOk="0">
                  <a:moveTo>
                    <a:pt x="1" y="0"/>
                  </a:moveTo>
                  <a:lnTo>
                    <a:pt x="1" y="3465"/>
                  </a:lnTo>
                  <a:lnTo>
                    <a:pt x="2259" y="3465"/>
                  </a:lnTo>
                  <a:lnTo>
                    <a:pt x="22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7"/>
            <p:cNvSpPr/>
            <p:nvPr/>
          </p:nvSpPr>
          <p:spPr>
            <a:xfrm>
              <a:off x="5001850" y="1063525"/>
              <a:ext cx="47450" cy="77375"/>
            </a:xfrm>
            <a:custGeom>
              <a:avLst/>
              <a:gdLst/>
              <a:ahLst/>
              <a:cxnLst/>
              <a:rect l="l" t="t" r="r" b="b"/>
              <a:pathLst>
                <a:path w="1898" h="3095" extrusionOk="0">
                  <a:moveTo>
                    <a:pt x="0" y="1"/>
                  </a:moveTo>
                  <a:lnTo>
                    <a:pt x="0" y="3094"/>
                  </a:lnTo>
                  <a:lnTo>
                    <a:pt x="1898" y="3094"/>
                  </a:lnTo>
                  <a:lnTo>
                    <a:pt x="189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5049275" y="1074875"/>
              <a:ext cx="25" cy="34575"/>
            </a:xfrm>
            <a:custGeom>
              <a:avLst/>
              <a:gdLst/>
              <a:ahLst/>
              <a:cxnLst/>
              <a:rect l="l" t="t" r="r" b="b"/>
              <a:pathLst>
                <a:path w="1" h="1383" extrusionOk="0">
                  <a:moveTo>
                    <a:pt x="1" y="1"/>
                  </a:moveTo>
                  <a:lnTo>
                    <a:pt x="1" y="1382"/>
                  </a:lnTo>
                  <a:lnTo>
                    <a:pt x="1" y="138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7"/>
            <p:cNvSpPr/>
            <p:nvPr/>
          </p:nvSpPr>
          <p:spPr>
            <a:xfrm>
              <a:off x="5003150" y="1063525"/>
              <a:ext cx="46150" cy="45925"/>
            </a:xfrm>
            <a:custGeom>
              <a:avLst/>
              <a:gdLst/>
              <a:ahLst/>
              <a:cxnLst/>
              <a:rect l="l" t="t" r="r" b="b"/>
              <a:pathLst>
                <a:path w="1846" h="1837" extrusionOk="0">
                  <a:moveTo>
                    <a:pt x="0" y="1"/>
                  </a:moveTo>
                  <a:lnTo>
                    <a:pt x="1846" y="1836"/>
                  </a:lnTo>
                  <a:lnTo>
                    <a:pt x="1846" y="455"/>
                  </a:lnTo>
                  <a:lnTo>
                    <a:pt x="1382"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7"/>
            <p:cNvSpPr/>
            <p:nvPr/>
          </p:nvSpPr>
          <p:spPr>
            <a:xfrm>
              <a:off x="5001850" y="1123350"/>
              <a:ext cx="17825" cy="17550"/>
            </a:xfrm>
            <a:custGeom>
              <a:avLst/>
              <a:gdLst/>
              <a:ahLst/>
              <a:cxnLst/>
              <a:rect l="l" t="t" r="r" b="b"/>
              <a:pathLst>
                <a:path w="713" h="702" extrusionOk="0">
                  <a:moveTo>
                    <a:pt x="0" y="0"/>
                  </a:moveTo>
                  <a:lnTo>
                    <a:pt x="0" y="701"/>
                  </a:lnTo>
                  <a:lnTo>
                    <a:pt x="712" y="701"/>
                  </a:lnTo>
                  <a:lnTo>
                    <a:pt x="712" y="701"/>
                  </a:lnTo>
                  <a:lnTo>
                    <a:pt x="0" y="70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5001850" y="1123350"/>
              <a:ext cx="17825" cy="17550"/>
            </a:xfrm>
            <a:custGeom>
              <a:avLst/>
              <a:gdLst/>
              <a:ahLst/>
              <a:cxnLst/>
              <a:rect l="l" t="t" r="r" b="b"/>
              <a:pathLst>
                <a:path w="713" h="702" extrusionOk="0">
                  <a:moveTo>
                    <a:pt x="0" y="0"/>
                  </a:moveTo>
                  <a:lnTo>
                    <a:pt x="0" y="701"/>
                  </a:lnTo>
                  <a:lnTo>
                    <a:pt x="712" y="701"/>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7"/>
            <p:cNvSpPr/>
            <p:nvPr/>
          </p:nvSpPr>
          <p:spPr>
            <a:xfrm>
              <a:off x="5001850" y="1108150"/>
              <a:ext cx="32775" cy="32750"/>
            </a:xfrm>
            <a:custGeom>
              <a:avLst/>
              <a:gdLst/>
              <a:ahLst/>
              <a:cxnLst/>
              <a:rect l="l" t="t" r="r" b="b"/>
              <a:pathLst>
                <a:path w="1311" h="1310" extrusionOk="0">
                  <a:moveTo>
                    <a:pt x="1310" y="1309"/>
                  </a:moveTo>
                  <a:lnTo>
                    <a:pt x="1022" y="1309"/>
                  </a:lnTo>
                  <a:lnTo>
                    <a:pt x="1022" y="1309"/>
                  </a:lnTo>
                  <a:close/>
                  <a:moveTo>
                    <a:pt x="0" y="0"/>
                  </a:moveTo>
                  <a:lnTo>
                    <a:pt x="0" y="289"/>
                  </a:lnTo>
                  <a:lnTo>
                    <a:pt x="0" y="28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7"/>
            <p:cNvSpPr/>
            <p:nvPr/>
          </p:nvSpPr>
          <p:spPr>
            <a:xfrm>
              <a:off x="5001850" y="1108150"/>
              <a:ext cx="32775" cy="32750"/>
            </a:xfrm>
            <a:custGeom>
              <a:avLst/>
              <a:gdLst/>
              <a:ahLst/>
              <a:cxnLst/>
              <a:rect l="l" t="t" r="r" b="b"/>
              <a:pathLst>
                <a:path w="1311" h="1310" extrusionOk="0">
                  <a:moveTo>
                    <a:pt x="0" y="0"/>
                  </a:moveTo>
                  <a:lnTo>
                    <a:pt x="0" y="289"/>
                  </a:lnTo>
                  <a:lnTo>
                    <a:pt x="1022" y="1309"/>
                  </a:lnTo>
                  <a:lnTo>
                    <a:pt x="1310" y="1309"/>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7"/>
            <p:cNvSpPr/>
            <p:nvPr/>
          </p:nvSpPr>
          <p:spPr>
            <a:xfrm>
              <a:off x="5049275" y="1063525"/>
              <a:ext cx="25" cy="4150"/>
            </a:xfrm>
            <a:custGeom>
              <a:avLst/>
              <a:gdLst/>
              <a:ahLst/>
              <a:cxnLst/>
              <a:rect l="l" t="t" r="r" b="b"/>
              <a:pathLst>
                <a:path w="1" h="166" extrusionOk="0">
                  <a:moveTo>
                    <a:pt x="1" y="1"/>
                  </a:moveTo>
                  <a:lnTo>
                    <a:pt x="1" y="1"/>
                  </a:lnTo>
                  <a:lnTo>
                    <a:pt x="1" y="166"/>
                  </a:lnTo>
                  <a:lnTo>
                    <a:pt x="1" y="16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p:nvPr/>
          </p:nvSpPr>
          <p:spPr>
            <a:xfrm>
              <a:off x="5045150" y="1063525"/>
              <a:ext cx="4150" cy="4150"/>
            </a:xfrm>
            <a:custGeom>
              <a:avLst/>
              <a:gdLst/>
              <a:ahLst/>
              <a:cxnLst/>
              <a:rect l="l" t="t" r="r" b="b"/>
              <a:pathLst>
                <a:path w="166" h="166" extrusionOk="0">
                  <a:moveTo>
                    <a:pt x="1" y="1"/>
                  </a:moveTo>
                  <a:lnTo>
                    <a:pt x="166" y="166"/>
                  </a:lnTo>
                  <a:lnTo>
                    <a:pt x="166"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7"/>
            <p:cNvSpPr/>
            <p:nvPr/>
          </p:nvSpPr>
          <p:spPr>
            <a:xfrm>
              <a:off x="5001850" y="1116125"/>
              <a:ext cx="47450" cy="4650"/>
            </a:xfrm>
            <a:custGeom>
              <a:avLst/>
              <a:gdLst/>
              <a:ahLst/>
              <a:cxnLst/>
              <a:rect l="l" t="t" r="r" b="b"/>
              <a:pathLst>
                <a:path w="1898" h="186" extrusionOk="0">
                  <a:moveTo>
                    <a:pt x="0" y="0"/>
                  </a:moveTo>
                  <a:lnTo>
                    <a:pt x="0" y="186"/>
                  </a:lnTo>
                  <a:lnTo>
                    <a:pt x="1898" y="186"/>
                  </a:lnTo>
                  <a:lnTo>
                    <a:pt x="18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7"/>
            <p:cNvSpPr/>
            <p:nvPr/>
          </p:nvSpPr>
          <p:spPr>
            <a:xfrm>
              <a:off x="4878900" y="1058900"/>
              <a:ext cx="56475" cy="86625"/>
            </a:xfrm>
            <a:custGeom>
              <a:avLst/>
              <a:gdLst/>
              <a:ahLst/>
              <a:cxnLst/>
              <a:rect l="l" t="t" r="r" b="b"/>
              <a:pathLst>
                <a:path w="2259" h="3465" extrusionOk="0">
                  <a:moveTo>
                    <a:pt x="0" y="0"/>
                  </a:moveTo>
                  <a:lnTo>
                    <a:pt x="0" y="3465"/>
                  </a:lnTo>
                  <a:lnTo>
                    <a:pt x="2258" y="3465"/>
                  </a:lnTo>
                  <a:lnTo>
                    <a:pt x="22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7"/>
            <p:cNvSpPr/>
            <p:nvPr/>
          </p:nvSpPr>
          <p:spPr>
            <a:xfrm>
              <a:off x="4883275" y="1063525"/>
              <a:ext cx="47450" cy="77375"/>
            </a:xfrm>
            <a:custGeom>
              <a:avLst/>
              <a:gdLst/>
              <a:ahLst/>
              <a:cxnLst/>
              <a:rect l="l" t="t" r="r" b="b"/>
              <a:pathLst>
                <a:path w="1898" h="3095" extrusionOk="0">
                  <a:moveTo>
                    <a:pt x="0" y="1"/>
                  </a:moveTo>
                  <a:lnTo>
                    <a:pt x="0" y="3094"/>
                  </a:lnTo>
                  <a:lnTo>
                    <a:pt x="1898" y="3094"/>
                  </a:lnTo>
                  <a:lnTo>
                    <a:pt x="189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7"/>
            <p:cNvSpPr/>
            <p:nvPr/>
          </p:nvSpPr>
          <p:spPr>
            <a:xfrm>
              <a:off x="4930700" y="1074875"/>
              <a:ext cx="25" cy="34575"/>
            </a:xfrm>
            <a:custGeom>
              <a:avLst/>
              <a:gdLst/>
              <a:ahLst/>
              <a:cxnLst/>
              <a:rect l="l" t="t" r="r" b="b"/>
              <a:pathLst>
                <a:path w="1" h="1383" extrusionOk="0">
                  <a:moveTo>
                    <a:pt x="1" y="1"/>
                  </a:moveTo>
                  <a:lnTo>
                    <a:pt x="1" y="1382"/>
                  </a:lnTo>
                  <a:lnTo>
                    <a:pt x="1" y="138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p:nvPr/>
          </p:nvSpPr>
          <p:spPr>
            <a:xfrm>
              <a:off x="4884825" y="1063525"/>
              <a:ext cx="45900" cy="45925"/>
            </a:xfrm>
            <a:custGeom>
              <a:avLst/>
              <a:gdLst/>
              <a:ahLst/>
              <a:cxnLst/>
              <a:rect l="l" t="t" r="r" b="b"/>
              <a:pathLst>
                <a:path w="1836" h="1837" extrusionOk="0">
                  <a:moveTo>
                    <a:pt x="0" y="1"/>
                  </a:moveTo>
                  <a:lnTo>
                    <a:pt x="1836" y="1836"/>
                  </a:lnTo>
                  <a:lnTo>
                    <a:pt x="1836" y="455"/>
                  </a:lnTo>
                  <a:lnTo>
                    <a:pt x="1382"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7"/>
            <p:cNvSpPr/>
            <p:nvPr/>
          </p:nvSpPr>
          <p:spPr>
            <a:xfrm>
              <a:off x="4883275" y="1123350"/>
              <a:ext cx="17825" cy="17550"/>
            </a:xfrm>
            <a:custGeom>
              <a:avLst/>
              <a:gdLst/>
              <a:ahLst/>
              <a:cxnLst/>
              <a:rect l="l" t="t" r="r" b="b"/>
              <a:pathLst>
                <a:path w="713" h="702" extrusionOk="0">
                  <a:moveTo>
                    <a:pt x="0" y="0"/>
                  </a:moveTo>
                  <a:lnTo>
                    <a:pt x="0" y="701"/>
                  </a:lnTo>
                  <a:lnTo>
                    <a:pt x="712" y="701"/>
                  </a:lnTo>
                  <a:lnTo>
                    <a:pt x="712" y="701"/>
                  </a:lnTo>
                  <a:lnTo>
                    <a:pt x="0" y="70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7"/>
            <p:cNvSpPr/>
            <p:nvPr/>
          </p:nvSpPr>
          <p:spPr>
            <a:xfrm>
              <a:off x="4883275" y="1123350"/>
              <a:ext cx="17825" cy="17550"/>
            </a:xfrm>
            <a:custGeom>
              <a:avLst/>
              <a:gdLst/>
              <a:ahLst/>
              <a:cxnLst/>
              <a:rect l="l" t="t" r="r" b="b"/>
              <a:pathLst>
                <a:path w="713" h="702" extrusionOk="0">
                  <a:moveTo>
                    <a:pt x="0" y="0"/>
                  </a:moveTo>
                  <a:lnTo>
                    <a:pt x="0" y="701"/>
                  </a:lnTo>
                  <a:lnTo>
                    <a:pt x="712" y="701"/>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7"/>
            <p:cNvSpPr/>
            <p:nvPr/>
          </p:nvSpPr>
          <p:spPr>
            <a:xfrm>
              <a:off x="4883275" y="1108150"/>
              <a:ext cx="33025" cy="32750"/>
            </a:xfrm>
            <a:custGeom>
              <a:avLst/>
              <a:gdLst/>
              <a:ahLst/>
              <a:cxnLst/>
              <a:rect l="l" t="t" r="r" b="b"/>
              <a:pathLst>
                <a:path w="1321" h="1310" extrusionOk="0">
                  <a:moveTo>
                    <a:pt x="1320" y="1309"/>
                  </a:moveTo>
                  <a:lnTo>
                    <a:pt x="1022" y="1309"/>
                  </a:lnTo>
                  <a:lnTo>
                    <a:pt x="1022" y="1309"/>
                  </a:lnTo>
                  <a:close/>
                  <a:moveTo>
                    <a:pt x="0" y="0"/>
                  </a:moveTo>
                  <a:lnTo>
                    <a:pt x="0" y="289"/>
                  </a:lnTo>
                  <a:lnTo>
                    <a:pt x="0" y="28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7"/>
            <p:cNvSpPr/>
            <p:nvPr/>
          </p:nvSpPr>
          <p:spPr>
            <a:xfrm>
              <a:off x="4883275" y="1108150"/>
              <a:ext cx="33025" cy="32750"/>
            </a:xfrm>
            <a:custGeom>
              <a:avLst/>
              <a:gdLst/>
              <a:ahLst/>
              <a:cxnLst/>
              <a:rect l="l" t="t" r="r" b="b"/>
              <a:pathLst>
                <a:path w="1321" h="1310" extrusionOk="0">
                  <a:moveTo>
                    <a:pt x="0" y="0"/>
                  </a:moveTo>
                  <a:lnTo>
                    <a:pt x="0" y="289"/>
                  </a:lnTo>
                  <a:lnTo>
                    <a:pt x="1022" y="1309"/>
                  </a:lnTo>
                  <a:lnTo>
                    <a:pt x="1320" y="1309"/>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7"/>
            <p:cNvSpPr/>
            <p:nvPr/>
          </p:nvSpPr>
          <p:spPr>
            <a:xfrm>
              <a:off x="4930700" y="1063525"/>
              <a:ext cx="25" cy="4150"/>
            </a:xfrm>
            <a:custGeom>
              <a:avLst/>
              <a:gdLst/>
              <a:ahLst/>
              <a:cxnLst/>
              <a:rect l="l" t="t" r="r" b="b"/>
              <a:pathLst>
                <a:path w="1" h="166" extrusionOk="0">
                  <a:moveTo>
                    <a:pt x="1" y="1"/>
                  </a:moveTo>
                  <a:lnTo>
                    <a:pt x="1" y="1"/>
                  </a:lnTo>
                  <a:lnTo>
                    <a:pt x="1" y="166"/>
                  </a:lnTo>
                  <a:lnTo>
                    <a:pt x="1" y="16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7"/>
            <p:cNvSpPr/>
            <p:nvPr/>
          </p:nvSpPr>
          <p:spPr>
            <a:xfrm>
              <a:off x="4926575" y="1063525"/>
              <a:ext cx="4150" cy="4150"/>
            </a:xfrm>
            <a:custGeom>
              <a:avLst/>
              <a:gdLst/>
              <a:ahLst/>
              <a:cxnLst/>
              <a:rect l="l" t="t" r="r" b="b"/>
              <a:pathLst>
                <a:path w="166" h="166" extrusionOk="0">
                  <a:moveTo>
                    <a:pt x="1" y="1"/>
                  </a:moveTo>
                  <a:lnTo>
                    <a:pt x="166" y="166"/>
                  </a:lnTo>
                  <a:lnTo>
                    <a:pt x="166"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7"/>
            <p:cNvSpPr/>
            <p:nvPr/>
          </p:nvSpPr>
          <p:spPr>
            <a:xfrm>
              <a:off x="4883275" y="1116125"/>
              <a:ext cx="47450" cy="4650"/>
            </a:xfrm>
            <a:custGeom>
              <a:avLst/>
              <a:gdLst/>
              <a:ahLst/>
              <a:cxnLst/>
              <a:rect l="l" t="t" r="r" b="b"/>
              <a:pathLst>
                <a:path w="1898" h="186" extrusionOk="0">
                  <a:moveTo>
                    <a:pt x="0" y="0"/>
                  </a:moveTo>
                  <a:lnTo>
                    <a:pt x="0" y="186"/>
                  </a:lnTo>
                  <a:lnTo>
                    <a:pt x="1898" y="186"/>
                  </a:lnTo>
                  <a:lnTo>
                    <a:pt x="18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7"/>
            <p:cNvSpPr/>
            <p:nvPr/>
          </p:nvSpPr>
          <p:spPr>
            <a:xfrm>
              <a:off x="4760325" y="1058900"/>
              <a:ext cx="56450" cy="86625"/>
            </a:xfrm>
            <a:custGeom>
              <a:avLst/>
              <a:gdLst/>
              <a:ahLst/>
              <a:cxnLst/>
              <a:rect l="l" t="t" r="r" b="b"/>
              <a:pathLst>
                <a:path w="2258" h="3465" extrusionOk="0">
                  <a:moveTo>
                    <a:pt x="0" y="0"/>
                  </a:moveTo>
                  <a:lnTo>
                    <a:pt x="0" y="3465"/>
                  </a:lnTo>
                  <a:lnTo>
                    <a:pt x="2258" y="3465"/>
                  </a:lnTo>
                  <a:lnTo>
                    <a:pt x="22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7"/>
            <p:cNvSpPr/>
            <p:nvPr/>
          </p:nvSpPr>
          <p:spPr>
            <a:xfrm>
              <a:off x="4764950" y="1063525"/>
              <a:ext cx="47475" cy="77375"/>
            </a:xfrm>
            <a:custGeom>
              <a:avLst/>
              <a:gdLst/>
              <a:ahLst/>
              <a:cxnLst/>
              <a:rect l="l" t="t" r="r" b="b"/>
              <a:pathLst>
                <a:path w="1899" h="3095" extrusionOk="0">
                  <a:moveTo>
                    <a:pt x="1" y="1"/>
                  </a:moveTo>
                  <a:lnTo>
                    <a:pt x="1" y="3094"/>
                  </a:lnTo>
                  <a:lnTo>
                    <a:pt x="1898" y="3094"/>
                  </a:lnTo>
                  <a:lnTo>
                    <a:pt x="189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7"/>
            <p:cNvSpPr/>
            <p:nvPr/>
          </p:nvSpPr>
          <p:spPr>
            <a:xfrm>
              <a:off x="4812400" y="1074875"/>
              <a:ext cx="25" cy="34575"/>
            </a:xfrm>
            <a:custGeom>
              <a:avLst/>
              <a:gdLst/>
              <a:ahLst/>
              <a:cxnLst/>
              <a:rect l="l" t="t" r="r" b="b"/>
              <a:pathLst>
                <a:path w="1" h="1383" extrusionOk="0">
                  <a:moveTo>
                    <a:pt x="0" y="1"/>
                  </a:moveTo>
                  <a:lnTo>
                    <a:pt x="0" y="1382"/>
                  </a:lnTo>
                  <a:lnTo>
                    <a:pt x="0" y="138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7"/>
            <p:cNvSpPr/>
            <p:nvPr/>
          </p:nvSpPr>
          <p:spPr>
            <a:xfrm>
              <a:off x="4766225" y="1063525"/>
              <a:ext cx="46200" cy="45925"/>
            </a:xfrm>
            <a:custGeom>
              <a:avLst/>
              <a:gdLst/>
              <a:ahLst/>
              <a:cxnLst/>
              <a:rect l="l" t="t" r="r" b="b"/>
              <a:pathLst>
                <a:path w="1848" h="1837" extrusionOk="0">
                  <a:moveTo>
                    <a:pt x="1" y="1"/>
                  </a:moveTo>
                  <a:lnTo>
                    <a:pt x="1847" y="1836"/>
                  </a:lnTo>
                  <a:lnTo>
                    <a:pt x="1847" y="455"/>
                  </a:lnTo>
                  <a:lnTo>
                    <a:pt x="1383"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7"/>
            <p:cNvSpPr/>
            <p:nvPr/>
          </p:nvSpPr>
          <p:spPr>
            <a:xfrm>
              <a:off x="4764950" y="1123350"/>
              <a:ext cx="17800" cy="17550"/>
            </a:xfrm>
            <a:custGeom>
              <a:avLst/>
              <a:gdLst/>
              <a:ahLst/>
              <a:cxnLst/>
              <a:rect l="l" t="t" r="r" b="b"/>
              <a:pathLst>
                <a:path w="712" h="702" extrusionOk="0">
                  <a:moveTo>
                    <a:pt x="1" y="0"/>
                  </a:moveTo>
                  <a:lnTo>
                    <a:pt x="1" y="701"/>
                  </a:lnTo>
                  <a:lnTo>
                    <a:pt x="712" y="701"/>
                  </a:lnTo>
                  <a:lnTo>
                    <a:pt x="712" y="701"/>
                  </a:lnTo>
                  <a:lnTo>
                    <a:pt x="1" y="70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7"/>
            <p:cNvSpPr/>
            <p:nvPr/>
          </p:nvSpPr>
          <p:spPr>
            <a:xfrm>
              <a:off x="4764950" y="1123350"/>
              <a:ext cx="17800" cy="17550"/>
            </a:xfrm>
            <a:custGeom>
              <a:avLst/>
              <a:gdLst/>
              <a:ahLst/>
              <a:cxnLst/>
              <a:rect l="l" t="t" r="r" b="b"/>
              <a:pathLst>
                <a:path w="712" h="702" extrusionOk="0">
                  <a:moveTo>
                    <a:pt x="1" y="0"/>
                  </a:moveTo>
                  <a:lnTo>
                    <a:pt x="1" y="701"/>
                  </a:lnTo>
                  <a:lnTo>
                    <a:pt x="712" y="701"/>
                  </a:lnTo>
                  <a:lnTo>
                    <a:pt x="1"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7"/>
            <p:cNvSpPr/>
            <p:nvPr/>
          </p:nvSpPr>
          <p:spPr>
            <a:xfrm>
              <a:off x="4764950" y="1108150"/>
              <a:ext cx="32750" cy="32750"/>
            </a:xfrm>
            <a:custGeom>
              <a:avLst/>
              <a:gdLst/>
              <a:ahLst/>
              <a:cxnLst/>
              <a:rect l="l" t="t" r="r" b="b"/>
              <a:pathLst>
                <a:path w="1310" h="1310" extrusionOk="0">
                  <a:moveTo>
                    <a:pt x="1310" y="1309"/>
                  </a:moveTo>
                  <a:lnTo>
                    <a:pt x="1021" y="1309"/>
                  </a:lnTo>
                  <a:lnTo>
                    <a:pt x="1021" y="1309"/>
                  </a:lnTo>
                  <a:close/>
                  <a:moveTo>
                    <a:pt x="1" y="0"/>
                  </a:moveTo>
                  <a:lnTo>
                    <a:pt x="1" y="289"/>
                  </a:lnTo>
                  <a:lnTo>
                    <a:pt x="1" y="28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7"/>
            <p:cNvSpPr/>
            <p:nvPr/>
          </p:nvSpPr>
          <p:spPr>
            <a:xfrm>
              <a:off x="4764950" y="1108150"/>
              <a:ext cx="32750" cy="32750"/>
            </a:xfrm>
            <a:custGeom>
              <a:avLst/>
              <a:gdLst/>
              <a:ahLst/>
              <a:cxnLst/>
              <a:rect l="l" t="t" r="r" b="b"/>
              <a:pathLst>
                <a:path w="1310" h="1310" extrusionOk="0">
                  <a:moveTo>
                    <a:pt x="1" y="0"/>
                  </a:moveTo>
                  <a:lnTo>
                    <a:pt x="1" y="289"/>
                  </a:lnTo>
                  <a:lnTo>
                    <a:pt x="1021" y="1309"/>
                  </a:lnTo>
                  <a:lnTo>
                    <a:pt x="1310" y="1309"/>
                  </a:lnTo>
                  <a:lnTo>
                    <a:pt x="1"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4812400" y="1063525"/>
              <a:ext cx="25" cy="4150"/>
            </a:xfrm>
            <a:custGeom>
              <a:avLst/>
              <a:gdLst/>
              <a:ahLst/>
              <a:cxnLst/>
              <a:rect l="l" t="t" r="r" b="b"/>
              <a:pathLst>
                <a:path w="1" h="166" extrusionOk="0">
                  <a:moveTo>
                    <a:pt x="0" y="1"/>
                  </a:moveTo>
                  <a:lnTo>
                    <a:pt x="0" y="1"/>
                  </a:lnTo>
                  <a:lnTo>
                    <a:pt x="0" y="166"/>
                  </a:lnTo>
                  <a:lnTo>
                    <a:pt x="0" y="166"/>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7"/>
            <p:cNvSpPr/>
            <p:nvPr/>
          </p:nvSpPr>
          <p:spPr>
            <a:xfrm>
              <a:off x="4808275" y="1063525"/>
              <a:ext cx="4150" cy="4150"/>
            </a:xfrm>
            <a:custGeom>
              <a:avLst/>
              <a:gdLst/>
              <a:ahLst/>
              <a:cxnLst/>
              <a:rect l="l" t="t" r="r" b="b"/>
              <a:pathLst>
                <a:path w="166" h="166" extrusionOk="0">
                  <a:moveTo>
                    <a:pt x="0" y="1"/>
                  </a:moveTo>
                  <a:lnTo>
                    <a:pt x="165" y="166"/>
                  </a:lnTo>
                  <a:lnTo>
                    <a:pt x="165"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7"/>
            <p:cNvSpPr/>
            <p:nvPr/>
          </p:nvSpPr>
          <p:spPr>
            <a:xfrm>
              <a:off x="4764950" y="1116125"/>
              <a:ext cx="47475" cy="4650"/>
            </a:xfrm>
            <a:custGeom>
              <a:avLst/>
              <a:gdLst/>
              <a:ahLst/>
              <a:cxnLst/>
              <a:rect l="l" t="t" r="r" b="b"/>
              <a:pathLst>
                <a:path w="1899" h="186" extrusionOk="0">
                  <a:moveTo>
                    <a:pt x="1" y="0"/>
                  </a:moveTo>
                  <a:lnTo>
                    <a:pt x="1" y="186"/>
                  </a:lnTo>
                  <a:lnTo>
                    <a:pt x="1898" y="186"/>
                  </a:lnTo>
                  <a:lnTo>
                    <a:pt x="18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5000050" y="1381400"/>
              <a:ext cx="109050" cy="254950"/>
            </a:xfrm>
            <a:custGeom>
              <a:avLst/>
              <a:gdLst/>
              <a:ahLst/>
              <a:cxnLst/>
              <a:rect l="l" t="t" r="r" b="b"/>
              <a:pathLst>
                <a:path w="4362" h="10198" extrusionOk="0">
                  <a:moveTo>
                    <a:pt x="1" y="0"/>
                  </a:moveTo>
                  <a:lnTo>
                    <a:pt x="1" y="10198"/>
                  </a:lnTo>
                  <a:lnTo>
                    <a:pt x="4362" y="10198"/>
                  </a:lnTo>
                  <a:lnTo>
                    <a:pt x="43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5016275" y="1398125"/>
              <a:ext cx="76600" cy="171725"/>
            </a:xfrm>
            <a:custGeom>
              <a:avLst/>
              <a:gdLst/>
              <a:ahLst/>
              <a:cxnLst/>
              <a:rect l="l" t="t" r="r" b="b"/>
              <a:pathLst>
                <a:path w="3064" h="6869" extrusionOk="0">
                  <a:moveTo>
                    <a:pt x="1" y="1"/>
                  </a:moveTo>
                  <a:lnTo>
                    <a:pt x="1" y="6868"/>
                  </a:lnTo>
                  <a:lnTo>
                    <a:pt x="3064" y="6868"/>
                  </a:lnTo>
                  <a:lnTo>
                    <a:pt x="3064"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7"/>
            <p:cNvSpPr/>
            <p:nvPr/>
          </p:nvSpPr>
          <p:spPr>
            <a:xfrm>
              <a:off x="5005975" y="1513625"/>
              <a:ext cx="5450" cy="28650"/>
            </a:xfrm>
            <a:custGeom>
              <a:avLst/>
              <a:gdLst/>
              <a:ahLst/>
              <a:cxnLst/>
              <a:rect l="l" t="t" r="r" b="b"/>
              <a:pathLst>
                <a:path w="218" h="1146" extrusionOk="0">
                  <a:moveTo>
                    <a:pt x="0" y="0"/>
                  </a:moveTo>
                  <a:lnTo>
                    <a:pt x="0" y="1145"/>
                  </a:lnTo>
                  <a:lnTo>
                    <a:pt x="217" y="1145"/>
                  </a:lnTo>
                  <a:lnTo>
                    <a:pt x="217"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7"/>
            <p:cNvSpPr/>
            <p:nvPr/>
          </p:nvSpPr>
          <p:spPr>
            <a:xfrm>
              <a:off x="5016275" y="1521875"/>
              <a:ext cx="76600" cy="12150"/>
            </a:xfrm>
            <a:custGeom>
              <a:avLst/>
              <a:gdLst/>
              <a:ahLst/>
              <a:cxnLst/>
              <a:rect l="l" t="t" r="r" b="b"/>
              <a:pathLst>
                <a:path w="3064" h="486" extrusionOk="0">
                  <a:moveTo>
                    <a:pt x="1" y="0"/>
                  </a:moveTo>
                  <a:lnTo>
                    <a:pt x="1" y="485"/>
                  </a:lnTo>
                  <a:lnTo>
                    <a:pt x="3064" y="485"/>
                  </a:lnTo>
                  <a:lnTo>
                    <a:pt x="306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7"/>
            <p:cNvSpPr/>
            <p:nvPr/>
          </p:nvSpPr>
          <p:spPr>
            <a:xfrm>
              <a:off x="4705150" y="1381125"/>
              <a:ext cx="265275" cy="193350"/>
            </a:xfrm>
            <a:custGeom>
              <a:avLst/>
              <a:gdLst/>
              <a:ahLst/>
              <a:cxnLst/>
              <a:rect l="l" t="t" r="r" b="b"/>
              <a:pathLst>
                <a:path w="10611" h="7734" extrusionOk="0">
                  <a:moveTo>
                    <a:pt x="1" y="0"/>
                  </a:moveTo>
                  <a:lnTo>
                    <a:pt x="1" y="7734"/>
                  </a:lnTo>
                  <a:lnTo>
                    <a:pt x="10611" y="7734"/>
                  </a:lnTo>
                  <a:lnTo>
                    <a:pt x="106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7"/>
            <p:cNvSpPr/>
            <p:nvPr/>
          </p:nvSpPr>
          <p:spPr>
            <a:xfrm>
              <a:off x="4712625" y="1388850"/>
              <a:ext cx="250325" cy="178175"/>
            </a:xfrm>
            <a:custGeom>
              <a:avLst/>
              <a:gdLst/>
              <a:ahLst/>
              <a:cxnLst/>
              <a:rect l="l" t="t" r="r" b="b"/>
              <a:pathLst>
                <a:path w="10013" h="7127" extrusionOk="0">
                  <a:moveTo>
                    <a:pt x="0" y="1"/>
                  </a:moveTo>
                  <a:lnTo>
                    <a:pt x="0" y="7126"/>
                  </a:lnTo>
                  <a:lnTo>
                    <a:pt x="10013" y="7126"/>
                  </a:lnTo>
                  <a:lnTo>
                    <a:pt x="1001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7"/>
            <p:cNvSpPr/>
            <p:nvPr/>
          </p:nvSpPr>
          <p:spPr>
            <a:xfrm>
              <a:off x="4712875" y="1516475"/>
              <a:ext cx="50300" cy="50550"/>
            </a:xfrm>
            <a:custGeom>
              <a:avLst/>
              <a:gdLst/>
              <a:ahLst/>
              <a:cxnLst/>
              <a:rect l="l" t="t" r="r" b="b"/>
              <a:pathLst>
                <a:path w="2012" h="2022" extrusionOk="0">
                  <a:moveTo>
                    <a:pt x="1" y="0"/>
                  </a:moveTo>
                  <a:lnTo>
                    <a:pt x="1" y="1454"/>
                  </a:lnTo>
                  <a:lnTo>
                    <a:pt x="558" y="2021"/>
                  </a:lnTo>
                  <a:lnTo>
                    <a:pt x="2011" y="2021"/>
                  </a:lnTo>
                  <a:lnTo>
                    <a:pt x="1"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7"/>
            <p:cNvSpPr/>
            <p:nvPr/>
          </p:nvSpPr>
          <p:spPr>
            <a:xfrm>
              <a:off x="4809025" y="1388850"/>
              <a:ext cx="29175" cy="25"/>
            </a:xfrm>
            <a:custGeom>
              <a:avLst/>
              <a:gdLst/>
              <a:ahLst/>
              <a:cxnLst/>
              <a:rect l="l" t="t" r="r" b="b"/>
              <a:pathLst>
                <a:path w="1167" h="1" extrusionOk="0">
                  <a:moveTo>
                    <a:pt x="1166" y="1"/>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7"/>
            <p:cNvSpPr/>
            <p:nvPr/>
          </p:nvSpPr>
          <p:spPr>
            <a:xfrm>
              <a:off x="4809025" y="1388850"/>
              <a:ext cx="29175" cy="825"/>
            </a:xfrm>
            <a:custGeom>
              <a:avLst/>
              <a:gdLst/>
              <a:ahLst/>
              <a:cxnLst/>
              <a:rect l="l" t="t" r="r" b="b"/>
              <a:pathLst>
                <a:path w="1167" h="33" extrusionOk="0">
                  <a:moveTo>
                    <a:pt x="1" y="1"/>
                  </a:moveTo>
                  <a:lnTo>
                    <a:pt x="32" y="32"/>
                  </a:lnTo>
                  <a:lnTo>
                    <a:pt x="1166" y="11"/>
                  </a:lnTo>
                  <a:lnTo>
                    <a:pt x="1166"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7"/>
            <p:cNvSpPr/>
            <p:nvPr/>
          </p:nvSpPr>
          <p:spPr>
            <a:xfrm>
              <a:off x="4786350" y="1388850"/>
              <a:ext cx="7750" cy="25"/>
            </a:xfrm>
            <a:custGeom>
              <a:avLst/>
              <a:gdLst/>
              <a:ahLst/>
              <a:cxnLst/>
              <a:rect l="l" t="t" r="r" b="b"/>
              <a:pathLst>
                <a:path w="310" h="1" extrusionOk="0">
                  <a:moveTo>
                    <a:pt x="310" y="1"/>
                  </a:moveTo>
                  <a:lnTo>
                    <a:pt x="0" y="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7"/>
            <p:cNvSpPr/>
            <p:nvPr/>
          </p:nvSpPr>
          <p:spPr>
            <a:xfrm>
              <a:off x="4786350" y="1388850"/>
              <a:ext cx="16525" cy="15500"/>
            </a:xfrm>
            <a:custGeom>
              <a:avLst/>
              <a:gdLst/>
              <a:ahLst/>
              <a:cxnLst/>
              <a:rect l="l" t="t" r="r" b="b"/>
              <a:pathLst>
                <a:path w="661" h="620" extrusionOk="0">
                  <a:moveTo>
                    <a:pt x="0" y="1"/>
                  </a:moveTo>
                  <a:lnTo>
                    <a:pt x="619" y="619"/>
                  </a:lnTo>
                  <a:lnTo>
                    <a:pt x="660" y="341"/>
                  </a:lnTo>
                  <a:lnTo>
                    <a:pt x="31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7"/>
            <p:cNvSpPr/>
            <p:nvPr/>
          </p:nvSpPr>
          <p:spPr>
            <a:xfrm>
              <a:off x="4712875" y="1458200"/>
              <a:ext cx="73750" cy="80700"/>
            </a:xfrm>
            <a:custGeom>
              <a:avLst/>
              <a:gdLst/>
              <a:ahLst/>
              <a:cxnLst/>
              <a:rect l="l" t="t" r="r" b="b"/>
              <a:pathLst>
                <a:path w="2950" h="3228" extrusionOk="0">
                  <a:moveTo>
                    <a:pt x="1" y="1"/>
                  </a:moveTo>
                  <a:lnTo>
                    <a:pt x="1" y="300"/>
                  </a:lnTo>
                  <a:lnTo>
                    <a:pt x="2919" y="3228"/>
                  </a:lnTo>
                  <a:lnTo>
                    <a:pt x="2950" y="2950"/>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7"/>
            <p:cNvSpPr/>
            <p:nvPr/>
          </p:nvSpPr>
          <p:spPr>
            <a:xfrm>
              <a:off x="4712875" y="1566475"/>
              <a:ext cx="275" cy="550"/>
            </a:xfrm>
            <a:custGeom>
              <a:avLst/>
              <a:gdLst/>
              <a:ahLst/>
              <a:cxnLst/>
              <a:rect l="l" t="t" r="r" b="b"/>
              <a:pathLst>
                <a:path w="11" h="22" extrusionOk="0">
                  <a:moveTo>
                    <a:pt x="1" y="1"/>
                  </a:moveTo>
                  <a:lnTo>
                    <a:pt x="1" y="21"/>
                  </a:lnTo>
                  <a:lnTo>
                    <a:pt x="11" y="21"/>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7"/>
            <p:cNvSpPr/>
            <p:nvPr/>
          </p:nvSpPr>
          <p:spPr>
            <a:xfrm>
              <a:off x="4718550" y="1215625"/>
              <a:ext cx="377150" cy="132275"/>
            </a:xfrm>
            <a:custGeom>
              <a:avLst/>
              <a:gdLst/>
              <a:ahLst/>
              <a:cxnLst/>
              <a:rect l="l" t="t" r="r" b="b"/>
              <a:pathLst>
                <a:path w="15086" h="5291" extrusionOk="0">
                  <a:moveTo>
                    <a:pt x="7549" y="1"/>
                  </a:moveTo>
                  <a:cubicBezTo>
                    <a:pt x="3383" y="1"/>
                    <a:pt x="1" y="1187"/>
                    <a:pt x="1" y="2640"/>
                  </a:cubicBezTo>
                  <a:cubicBezTo>
                    <a:pt x="1" y="4104"/>
                    <a:pt x="3383" y="5291"/>
                    <a:pt x="7549" y="5291"/>
                  </a:cubicBezTo>
                  <a:cubicBezTo>
                    <a:pt x="11704" y="5291"/>
                    <a:pt x="15086" y="4104"/>
                    <a:pt x="15086" y="2640"/>
                  </a:cubicBezTo>
                  <a:cubicBezTo>
                    <a:pt x="15086" y="1187"/>
                    <a:pt x="11704" y="1"/>
                    <a:pt x="7549"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7"/>
            <p:cNvSpPr/>
            <p:nvPr/>
          </p:nvSpPr>
          <p:spPr>
            <a:xfrm>
              <a:off x="4730675" y="1227225"/>
              <a:ext cx="352925" cy="108825"/>
            </a:xfrm>
            <a:custGeom>
              <a:avLst/>
              <a:gdLst/>
              <a:ahLst/>
              <a:cxnLst/>
              <a:rect l="l" t="t" r="r" b="b"/>
              <a:pathLst>
                <a:path w="14117" h="4353" extrusionOk="0">
                  <a:moveTo>
                    <a:pt x="7064" y="42"/>
                  </a:moveTo>
                  <a:cubicBezTo>
                    <a:pt x="10930" y="42"/>
                    <a:pt x="14085" y="1001"/>
                    <a:pt x="14085" y="2176"/>
                  </a:cubicBezTo>
                  <a:cubicBezTo>
                    <a:pt x="14085" y="3362"/>
                    <a:pt x="10930" y="4321"/>
                    <a:pt x="7064" y="4321"/>
                  </a:cubicBezTo>
                  <a:cubicBezTo>
                    <a:pt x="3187" y="4321"/>
                    <a:pt x="31" y="3362"/>
                    <a:pt x="31" y="2176"/>
                  </a:cubicBezTo>
                  <a:cubicBezTo>
                    <a:pt x="31" y="1001"/>
                    <a:pt x="3187" y="42"/>
                    <a:pt x="7064" y="42"/>
                  </a:cubicBezTo>
                  <a:close/>
                  <a:moveTo>
                    <a:pt x="7064" y="1"/>
                  </a:moveTo>
                  <a:cubicBezTo>
                    <a:pt x="3166" y="1"/>
                    <a:pt x="0" y="980"/>
                    <a:pt x="0" y="2176"/>
                  </a:cubicBezTo>
                  <a:cubicBezTo>
                    <a:pt x="0" y="3383"/>
                    <a:pt x="3166" y="4352"/>
                    <a:pt x="7064" y="4352"/>
                  </a:cubicBezTo>
                  <a:cubicBezTo>
                    <a:pt x="10951" y="4352"/>
                    <a:pt x="14117" y="3383"/>
                    <a:pt x="14117" y="2176"/>
                  </a:cubicBezTo>
                  <a:cubicBezTo>
                    <a:pt x="14117" y="980"/>
                    <a:pt x="10951" y="1"/>
                    <a:pt x="70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7"/>
            <p:cNvSpPr/>
            <p:nvPr/>
          </p:nvSpPr>
          <p:spPr>
            <a:xfrm>
              <a:off x="5363525" y="1124650"/>
              <a:ext cx="436700" cy="511700"/>
            </a:xfrm>
            <a:custGeom>
              <a:avLst/>
              <a:gdLst/>
              <a:ahLst/>
              <a:cxnLst/>
              <a:rect l="l" t="t" r="r" b="b"/>
              <a:pathLst>
                <a:path w="17468" h="20468" extrusionOk="0">
                  <a:moveTo>
                    <a:pt x="1" y="0"/>
                  </a:moveTo>
                  <a:lnTo>
                    <a:pt x="1" y="20468"/>
                  </a:lnTo>
                  <a:lnTo>
                    <a:pt x="17468" y="20468"/>
                  </a:lnTo>
                  <a:lnTo>
                    <a:pt x="174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7"/>
            <p:cNvSpPr/>
            <p:nvPr/>
          </p:nvSpPr>
          <p:spPr>
            <a:xfrm>
              <a:off x="5718250" y="1156100"/>
              <a:ext cx="32225" cy="13675"/>
            </a:xfrm>
            <a:custGeom>
              <a:avLst/>
              <a:gdLst/>
              <a:ahLst/>
              <a:cxnLst/>
              <a:rect l="l" t="t" r="r" b="b"/>
              <a:pathLst>
                <a:path w="1289" h="547" extrusionOk="0">
                  <a:moveTo>
                    <a:pt x="0" y="0"/>
                  </a:moveTo>
                  <a:lnTo>
                    <a:pt x="0" y="546"/>
                  </a:lnTo>
                  <a:lnTo>
                    <a:pt x="1289" y="546"/>
                  </a:lnTo>
                  <a:lnTo>
                    <a:pt x="1289" y="0"/>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7"/>
            <p:cNvSpPr/>
            <p:nvPr/>
          </p:nvSpPr>
          <p:spPr>
            <a:xfrm>
              <a:off x="5718250" y="1544550"/>
              <a:ext cx="32225" cy="11650"/>
            </a:xfrm>
            <a:custGeom>
              <a:avLst/>
              <a:gdLst/>
              <a:ahLst/>
              <a:cxnLst/>
              <a:rect l="l" t="t" r="r" b="b"/>
              <a:pathLst>
                <a:path w="1289" h="466" extrusionOk="0">
                  <a:moveTo>
                    <a:pt x="0" y="1"/>
                  </a:moveTo>
                  <a:lnTo>
                    <a:pt x="0" y="465"/>
                  </a:lnTo>
                  <a:lnTo>
                    <a:pt x="1289" y="465"/>
                  </a:lnTo>
                  <a:lnTo>
                    <a:pt x="1289"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7"/>
            <p:cNvSpPr/>
            <p:nvPr/>
          </p:nvSpPr>
          <p:spPr>
            <a:xfrm>
              <a:off x="5352425" y="1280850"/>
              <a:ext cx="458875" cy="13950"/>
            </a:xfrm>
            <a:custGeom>
              <a:avLst/>
              <a:gdLst/>
              <a:ahLst/>
              <a:cxnLst/>
              <a:rect l="l" t="t" r="r" b="b"/>
              <a:pathLst>
                <a:path w="18355" h="558" extrusionOk="0">
                  <a:moveTo>
                    <a:pt x="1" y="1"/>
                  </a:moveTo>
                  <a:lnTo>
                    <a:pt x="1" y="558"/>
                  </a:lnTo>
                  <a:lnTo>
                    <a:pt x="18355" y="558"/>
                  </a:lnTo>
                  <a:lnTo>
                    <a:pt x="1835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7"/>
            <p:cNvSpPr/>
            <p:nvPr/>
          </p:nvSpPr>
          <p:spPr>
            <a:xfrm>
              <a:off x="5741450" y="1280850"/>
              <a:ext cx="69850" cy="13950"/>
            </a:xfrm>
            <a:custGeom>
              <a:avLst/>
              <a:gdLst/>
              <a:ahLst/>
              <a:cxnLst/>
              <a:rect l="l" t="t" r="r" b="b"/>
              <a:pathLst>
                <a:path w="2794" h="558" extrusionOk="0">
                  <a:moveTo>
                    <a:pt x="0" y="1"/>
                  </a:moveTo>
                  <a:lnTo>
                    <a:pt x="196" y="558"/>
                  </a:lnTo>
                  <a:lnTo>
                    <a:pt x="2794" y="558"/>
                  </a:lnTo>
                  <a:lnTo>
                    <a:pt x="2794" y="1"/>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7"/>
            <p:cNvSpPr/>
            <p:nvPr/>
          </p:nvSpPr>
          <p:spPr>
            <a:xfrm>
              <a:off x="5352425" y="1208675"/>
              <a:ext cx="458875" cy="13675"/>
            </a:xfrm>
            <a:custGeom>
              <a:avLst/>
              <a:gdLst/>
              <a:ahLst/>
              <a:cxnLst/>
              <a:rect l="l" t="t" r="r" b="b"/>
              <a:pathLst>
                <a:path w="18355" h="547" extrusionOk="0">
                  <a:moveTo>
                    <a:pt x="1" y="1"/>
                  </a:moveTo>
                  <a:lnTo>
                    <a:pt x="1" y="547"/>
                  </a:lnTo>
                  <a:lnTo>
                    <a:pt x="18355" y="547"/>
                  </a:lnTo>
                  <a:lnTo>
                    <a:pt x="1835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7"/>
            <p:cNvSpPr/>
            <p:nvPr/>
          </p:nvSpPr>
          <p:spPr>
            <a:xfrm>
              <a:off x="5715900" y="1208675"/>
              <a:ext cx="95400" cy="13675"/>
            </a:xfrm>
            <a:custGeom>
              <a:avLst/>
              <a:gdLst/>
              <a:ahLst/>
              <a:cxnLst/>
              <a:rect l="l" t="t" r="r" b="b"/>
              <a:pathLst>
                <a:path w="3816" h="547" extrusionOk="0">
                  <a:moveTo>
                    <a:pt x="1" y="1"/>
                  </a:moveTo>
                  <a:lnTo>
                    <a:pt x="197" y="547"/>
                  </a:lnTo>
                  <a:lnTo>
                    <a:pt x="3816" y="547"/>
                  </a:lnTo>
                  <a:lnTo>
                    <a:pt x="3816" y="1"/>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7"/>
            <p:cNvSpPr/>
            <p:nvPr/>
          </p:nvSpPr>
          <p:spPr>
            <a:xfrm>
              <a:off x="5363525" y="1222325"/>
              <a:ext cx="436700" cy="58550"/>
            </a:xfrm>
            <a:custGeom>
              <a:avLst/>
              <a:gdLst/>
              <a:ahLst/>
              <a:cxnLst/>
              <a:rect l="l" t="t" r="r" b="b"/>
              <a:pathLst>
                <a:path w="17468" h="2342" extrusionOk="0">
                  <a:moveTo>
                    <a:pt x="1" y="1"/>
                  </a:moveTo>
                  <a:lnTo>
                    <a:pt x="1" y="2342"/>
                  </a:lnTo>
                  <a:lnTo>
                    <a:pt x="17468" y="2342"/>
                  </a:lnTo>
                  <a:lnTo>
                    <a:pt x="174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7"/>
            <p:cNvSpPr/>
            <p:nvPr/>
          </p:nvSpPr>
          <p:spPr>
            <a:xfrm>
              <a:off x="5352425" y="1117675"/>
              <a:ext cx="458875" cy="13950"/>
            </a:xfrm>
            <a:custGeom>
              <a:avLst/>
              <a:gdLst/>
              <a:ahLst/>
              <a:cxnLst/>
              <a:rect l="l" t="t" r="r" b="b"/>
              <a:pathLst>
                <a:path w="18355" h="558" extrusionOk="0">
                  <a:moveTo>
                    <a:pt x="1" y="0"/>
                  </a:moveTo>
                  <a:lnTo>
                    <a:pt x="1" y="557"/>
                  </a:lnTo>
                  <a:lnTo>
                    <a:pt x="18355" y="557"/>
                  </a:lnTo>
                  <a:lnTo>
                    <a:pt x="1835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7"/>
            <p:cNvSpPr/>
            <p:nvPr/>
          </p:nvSpPr>
          <p:spPr>
            <a:xfrm>
              <a:off x="5683425" y="1117675"/>
              <a:ext cx="127875" cy="13950"/>
            </a:xfrm>
            <a:custGeom>
              <a:avLst/>
              <a:gdLst/>
              <a:ahLst/>
              <a:cxnLst/>
              <a:rect l="l" t="t" r="r" b="b"/>
              <a:pathLst>
                <a:path w="5115" h="558" extrusionOk="0">
                  <a:moveTo>
                    <a:pt x="1" y="0"/>
                  </a:moveTo>
                  <a:lnTo>
                    <a:pt x="197" y="557"/>
                  </a:lnTo>
                  <a:lnTo>
                    <a:pt x="5115" y="557"/>
                  </a:lnTo>
                  <a:lnTo>
                    <a:pt x="5115" y="0"/>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7"/>
            <p:cNvSpPr/>
            <p:nvPr/>
          </p:nvSpPr>
          <p:spPr>
            <a:xfrm>
              <a:off x="5352425" y="1622675"/>
              <a:ext cx="458875" cy="13675"/>
            </a:xfrm>
            <a:custGeom>
              <a:avLst/>
              <a:gdLst/>
              <a:ahLst/>
              <a:cxnLst/>
              <a:rect l="l" t="t" r="r" b="b"/>
              <a:pathLst>
                <a:path w="18355" h="547" extrusionOk="0">
                  <a:moveTo>
                    <a:pt x="1" y="1"/>
                  </a:moveTo>
                  <a:lnTo>
                    <a:pt x="1" y="547"/>
                  </a:lnTo>
                  <a:lnTo>
                    <a:pt x="18355" y="547"/>
                  </a:lnTo>
                  <a:lnTo>
                    <a:pt x="1835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7"/>
            <p:cNvSpPr/>
            <p:nvPr/>
          </p:nvSpPr>
          <p:spPr>
            <a:xfrm>
              <a:off x="5352425" y="1622675"/>
              <a:ext cx="458875" cy="13675"/>
            </a:xfrm>
            <a:custGeom>
              <a:avLst/>
              <a:gdLst/>
              <a:ahLst/>
              <a:cxnLst/>
              <a:rect l="l" t="t" r="r" b="b"/>
              <a:pathLst>
                <a:path w="18355" h="547" extrusionOk="0">
                  <a:moveTo>
                    <a:pt x="1" y="1"/>
                  </a:moveTo>
                  <a:lnTo>
                    <a:pt x="1" y="547"/>
                  </a:lnTo>
                  <a:lnTo>
                    <a:pt x="1084" y="547"/>
                  </a:lnTo>
                  <a:lnTo>
                    <a:pt x="1084" y="1"/>
                  </a:lnTo>
                  <a:close/>
                  <a:moveTo>
                    <a:pt x="8167" y="1"/>
                  </a:moveTo>
                  <a:cubicBezTo>
                    <a:pt x="8219" y="186"/>
                    <a:pt x="8271" y="372"/>
                    <a:pt x="8322" y="547"/>
                  </a:cubicBezTo>
                  <a:lnTo>
                    <a:pt x="18355" y="547"/>
                  </a:lnTo>
                  <a:lnTo>
                    <a:pt x="18355" y="1"/>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7"/>
            <p:cNvSpPr/>
            <p:nvPr/>
          </p:nvSpPr>
          <p:spPr>
            <a:xfrm>
              <a:off x="5379500" y="1306625"/>
              <a:ext cx="109075" cy="61900"/>
            </a:xfrm>
            <a:custGeom>
              <a:avLst/>
              <a:gdLst/>
              <a:ahLst/>
              <a:cxnLst/>
              <a:rect l="l" t="t" r="r" b="b"/>
              <a:pathLst>
                <a:path w="4363" h="2476" extrusionOk="0">
                  <a:moveTo>
                    <a:pt x="1" y="1"/>
                  </a:moveTo>
                  <a:lnTo>
                    <a:pt x="1" y="2476"/>
                  </a:lnTo>
                  <a:lnTo>
                    <a:pt x="4362" y="2476"/>
                  </a:lnTo>
                  <a:lnTo>
                    <a:pt x="436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7"/>
            <p:cNvSpPr/>
            <p:nvPr/>
          </p:nvSpPr>
          <p:spPr>
            <a:xfrm>
              <a:off x="5379500" y="1381400"/>
              <a:ext cx="109075" cy="254950"/>
            </a:xfrm>
            <a:custGeom>
              <a:avLst/>
              <a:gdLst/>
              <a:ahLst/>
              <a:cxnLst/>
              <a:rect l="l" t="t" r="r" b="b"/>
              <a:pathLst>
                <a:path w="4363" h="10198" extrusionOk="0">
                  <a:moveTo>
                    <a:pt x="1" y="0"/>
                  </a:moveTo>
                  <a:lnTo>
                    <a:pt x="1" y="10198"/>
                  </a:lnTo>
                  <a:lnTo>
                    <a:pt x="4362" y="10198"/>
                  </a:lnTo>
                  <a:lnTo>
                    <a:pt x="436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7"/>
            <p:cNvSpPr/>
            <p:nvPr/>
          </p:nvSpPr>
          <p:spPr>
            <a:xfrm>
              <a:off x="5395750" y="1398125"/>
              <a:ext cx="76600" cy="125075"/>
            </a:xfrm>
            <a:custGeom>
              <a:avLst/>
              <a:gdLst/>
              <a:ahLst/>
              <a:cxnLst/>
              <a:rect l="l" t="t" r="r" b="b"/>
              <a:pathLst>
                <a:path w="3064" h="5003" extrusionOk="0">
                  <a:moveTo>
                    <a:pt x="0" y="1"/>
                  </a:moveTo>
                  <a:lnTo>
                    <a:pt x="0" y="5002"/>
                  </a:lnTo>
                  <a:lnTo>
                    <a:pt x="3063" y="5002"/>
                  </a:lnTo>
                  <a:lnTo>
                    <a:pt x="306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7"/>
            <p:cNvSpPr/>
            <p:nvPr/>
          </p:nvSpPr>
          <p:spPr>
            <a:xfrm>
              <a:off x="5395750" y="1398125"/>
              <a:ext cx="76600" cy="2875"/>
            </a:xfrm>
            <a:custGeom>
              <a:avLst/>
              <a:gdLst/>
              <a:ahLst/>
              <a:cxnLst/>
              <a:rect l="l" t="t" r="r" b="b"/>
              <a:pathLst>
                <a:path w="3064" h="115" extrusionOk="0">
                  <a:moveTo>
                    <a:pt x="0" y="1"/>
                  </a:moveTo>
                  <a:lnTo>
                    <a:pt x="0" y="115"/>
                  </a:lnTo>
                  <a:lnTo>
                    <a:pt x="3063" y="115"/>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7"/>
            <p:cNvSpPr/>
            <p:nvPr/>
          </p:nvSpPr>
          <p:spPr>
            <a:xfrm>
              <a:off x="5395750" y="1402025"/>
              <a:ext cx="76600" cy="2850"/>
            </a:xfrm>
            <a:custGeom>
              <a:avLst/>
              <a:gdLst/>
              <a:ahLst/>
              <a:cxnLst/>
              <a:rect l="l" t="t" r="r" b="b"/>
              <a:pathLst>
                <a:path w="3064" h="114" extrusionOk="0">
                  <a:moveTo>
                    <a:pt x="0" y="0"/>
                  </a:moveTo>
                  <a:lnTo>
                    <a:pt x="0" y="113"/>
                  </a:lnTo>
                  <a:lnTo>
                    <a:pt x="3063" y="11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7"/>
            <p:cNvSpPr/>
            <p:nvPr/>
          </p:nvSpPr>
          <p:spPr>
            <a:xfrm>
              <a:off x="5395750" y="1406150"/>
              <a:ext cx="76600" cy="2850"/>
            </a:xfrm>
            <a:custGeom>
              <a:avLst/>
              <a:gdLst/>
              <a:ahLst/>
              <a:cxnLst/>
              <a:rect l="l" t="t" r="r" b="b"/>
              <a:pathLst>
                <a:path w="3064" h="114" extrusionOk="0">
                  <a:moveTo>
                    <a:pt x="0" y="0"/>
                  </a:moveTo>
                  <a:lnTo>
                    <a:pt x="0" y="113"/>
                  </a:lnTo>
                  <a:lnTo>
                    <a:pt x="3063" y="11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7"/>
            <p:cNvSpPr/>
            <p:nvPr/>
          </p:nvSpPr>
          <p:spPr>
            <a:xfrm>
              <a:off x="5395750" y="1410000"/>
              <a:ext cx="76600" cy="2875"/>
            </a:xfrm>
            <a:custGeom>
              <a:avLst/>
              <a:gdLst/>
              <a:ahLst/>
              <a:cxnLst/>
              <a:rect l="l" t="t" r="r" b="b"/>
              <a:pathLst>
                <a:path w="3064" h="115" extrusionOk="0">
                  <a:moveTo>
                    <a:pt x="0" y="0"/>
                  </a:moveTo>
                  <a:lnTo>
                    <a:pt x="0" y="114"/>
                  </a:lnTo>
                  <a:lnTo>
                    <a:pt x="3063" y="114"/>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7"/>
            <p:cNvSpPr/>
            <p:nvPr/>
          </p:nvSpPr>
          <p:spPr>
            <a:xfrm>
              <a:off x="5395750" y="1414125"/>
              <a:ext cx="76600" cy="2875"/>
            </a:xfrm>
            <a:custGeom>
              <a:avLst/>
              <a:gdLst/>
              <a:ahLst/>
              <a:cxnLst/>
              <a:rect l="l" t="t" r="r" b="b"/>
              <a:pathLst>
                <a:path w="3064" h="115" extrusionOk="0">
                  <a:moveTo>
                    <a:pt x="0" y="0"/>
                  </a:moveTo>
                  <a:lnTo>
                    <a:pt x="0" y="114"/>
                  </a:lnTo>
                  <a:lnTo>
                    <a:pt x="3063" y="114"/>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7"/>
            <p:cNvSpPr/>
            <p:nvPr/>
          </p:nvSpPr>
          <p:spPr>
            <a:xfrm>
              <a:off x="5395750" y="1418000"/>
              <a:ext cx="76600" cy="2850"/>
            </a:xfrm>
            <a:custGeom>
              <a:avLst/>
              <a:gdLst/>
              <a:ahLst/>
              <a:cxnLst/>
              <a:rect l="l" t="t" r="r" b="b"/>
              <a:pathLst>
                <a:path w="3064" h="114" extrusionOk="0">
                  <a:moveTo>
                    <a:pt x="0" y="0"/>
                  </a:moveTo>
                  <a:lnTo>
                    <a:pt x="0" y="113"/>
                  </a:lnTo>
                  <a:lnTo>
                    <a:pt x="3063" y="11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7"/>
            <p:cNvSpPr/>
            <p:nvPr/>
          </p:nvSpPr>
          <p:spPr>
            <a:xfrm>
              <a:off x="5395750" y="1422125"/>
              <a:ext cx="76600" cy="2600"/>
            </a:xfrm>
            <a:custGeom>
              <a:avLst/>
              <a:gdLst/>
              <a:ahLst/>
              <a:cxnLst/>
              <a:rect l="l" t="t" r="r" b="b"/>
              <a:pathLst>
                <a:path w="3064" h="104" extrusionOk="0">
                  <a:moveTo>
                    <a:pt x="0" y="0"/>
                  </a:moveTo>
                  <a:lnTo>
                    <a:pt x="0" y="103"/>
                  </a:lnTo>
                  <a:lnTo>
                    <a:pt x="3063" y="10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7"/>
            <p:cNvSpPr/>
            <p:nvPr/>
          </p:nvSpPr>
          <p:spPr>
            <a:xfrm>
              <a:off x="5395750" y="1425975"/>
              <a:ext cx="76600" cy="2875"/>
            </a:xfrm>
            <a:custGeom>
              <a:avLst/>
              <a:gdLst/>
              <a:ahLst/>
              <a:cxnLst/>
              <a:rect l="l" t="t" r="r" b="b"/>
              <a:pathLst>
                <a:path w="3064" h="115"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7"/>
            <p:cNvSpPr/>
            <p:nvPr/>
          </p:nvSpPr>
          <p:spPr>
            <a:xfrm>
              <a:off x="5395750" y="1429850"/>
              <a:ext cx="76600" cy="2850"/>
            </a:xfrm>
            <a:custGeom>
              <a:avLst/>
              <a:gdLst/>
              <a:ahLst/>
              <a:cxnLst/>
              <a:rect l="l" t="t" r="r" b="b"/>
              <a:pathLst>
                <a:path w="3064" h="114"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7"/>
            <p:cNvSpPr/>
            <p:nvPr/>
          </p:nvSpPr>
          <p:spPr>
            <a:xfrm>
              <a:off x="5395750" y="1433975"/>
              <a:ext cx="76600" cy="2850"/>
            </a:xfrm>
            <a:custGeom>
              <a:avLst/>
              <a:gdLst/>
              <a:ahLst/>
              <a:cxnLst/>
              <a:rect l="l" t="t" r="r" b="b"/>
              <a:pathLst>
                <a:path w="3064" h="114"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7"/>
            <p:cNvSpPr/>
            <p:nvPr/>
          </p:nvSpPr>
          <p:spPr>
            <a:xfrm>
              <a:off x="5395750" y="1437825"/>
              <a:ext cx="76600" cy="2875"/>
            </a:xfrm>
            <a:custGeom>
              <a:avLst/>
              <a:gdLst/>
              <a:ahLst/>
              <a:cxnLst/>
              <a:rect l="l" t="t" r="r" b="b"/>
              <a:pathLst>
                <a:path w="3064" h="115" extrusionOk="0">
                  <a:moveTo>
                    <a:pt x="0" y="1"/>
                  </a:moveTo>
                  <a:lnTo>
                    <a:pt x="0" y="115"/>
                  </a:lnTo>
                  <a:lnTo>
                    <a:pt x="3063" y="115"/>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7"/>
            <p:cNvSpPr/>
            <p:nvPr/>
          </p:nvSpPr>
          <p:spPr>
            <a:xfrm>
              <a:off x="5395750" y="1441950"/>
              <a:ext cx="76600" cy="2875"/>
            </a:xfrm>
            <a:custGeom>
              <a:avLst/>
              <a:gdLst/>
              <a:ahLst/>
              <a:cxnLst/>
              <a:rect l="l" t="t" r="r" b="b"/>
              <a:pathLst>
                <a:path w="3064" h="115" extrusionOk="0">
                  <a:moveTo>
                    <a:pt x="0" y="1"/>
                  </a:moveTo>
                  <a:lnTo>
                    <a:pt x="0" y="115"/>
                  </a:lnTo>
                  <a:lnTo>
                    <a:pt x="3063" y="115"/>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7"/>
            <p:cNvSpPr/>
            <p:nvPr/>
          </p:nvSpPr>
          <p:spPr>
            <a:xfrm>
              <a:off x="5395750" y="1445825"/>
              <a:ext cx="76600" cy="2850"/>
            </a:xfrm>
            <a:custGeom>
              <a:avLst/>
              <a:gdLst/>
              <a:ahLst/>
              <a:cxnLst/>
              <a:rect l="l" t="t" r="r" b="b"/>
              <a:pathLst>
                <a:path w="3064" h="114"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7"/>
            <p:cNvSpPr/>
            <p:nvPr/>
          </p:nvSpPr>
          <p:spPr>
            <a:xfrm>
              <a:off x="5395750" y="1449950"/>
              <a:ext cx="76600" cy="2850"/>
            </a:xfrm>
            <a:custGeom>
              <a:avLst/>
              <a:gdLst/>
              <a:ahLst/>
              <a:cxnLst/>
              <a:rect l="l" t="t" r="r" b="b"/>
              <a:pathLst>
                <a:path w="3064" h="114"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7"/>
            <p:cNvSpPr/>
            <p:nvPr/>
          </p:nvSpPr>
          <p:spPr>
            <a:xfrm>
              <a:off x="5395750" y="1453825"/>
              <a:ext cx="76600" cy="2875"/>
            </a:xfrm>
            <a:custGeom>
              <a:avLst/>
              <a:gdLst/>
              <a:ahLst/>
              <a:cxnLst/>
              <a:rect l="l" t="t" r="r" b="b"/>
              <a:pathLst>
                <a:path w="3064" h="115" extrusionOk="0">
                  <a:moveTo>
                    <a:pt x="0" y="0"/>
                  </a:moveTo>
                  <a:lnTo>
                    <a:pt x="0" y="114"/>
                  </a:lnTo>
                  <a:lnTo>
                    <a:pt x="3063" y="114"/>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7"/>
            <p:cNvSpPr/>
            <p:nvPr/>
          </p:nvSpPr>
          <p:spPr>
            <a:xfrm>
              <a:off x="5395750" y="1457950"/>
              <a:ext cx="76600" cy="2875"/>
            </a:xfrm>
            <a:custGeom>
              <a:avLst/>
              <a:gdLst/>
              <a:ahLst/>
              <a:cxnLst/>
              <a:rect l="l" t="t" r="r" b="b"/>
              <a:pathLst>
                <a:path w="3064" h="115" extrusionOk="0">
                  <a:moveTo>
                    <a:pt x="0" y="0"/>
                  </a:moveTo>
                  <a:lnTo>
                    <a:pt x="0" y="114"/>
                  </a:lnTo>
                  <a:lnTo>
                    <a:pt x="3063" y="114"/>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7"/>
            <p:cNvSpPr/>
            <p:nvPr/>
          </p:nvSpPr>
          <p:spPr>
            <a:xfrm>
              <a:off x="5395750" y="1461825"/>
              <a:ext cx="76600" cy="2850"/>
            </a:xfrm>
            <a:custGeom>
              <a:avLst/>
              <a:gdLst/>
              <a:ahLst/>
              <a:cxnLst/>
              <a:rect l="l" t="t" r="r" b="b"/>
              <a:pathLst>
                <a:path w="3064" h="114" extrusionOk="0">
                  <a:moveTo>
                    <a:pt x="0" y="0"/>
                  </a:moveTo>
                  <a:lnTo>
                    <a:pt x="0" y="113"/>
                  </a:lnTo>
                  <a:lnTo>
                    <a:pt x="3063" y="11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7"/>
            <p:cNvSpPr/>
            <p:nvPr/>
          </p:nvSpPr>
          <p:spPr>
            <a:xfrm>
              <a:off x="5395750" y="1465950"/>
              <a:ext cx="76600" cy="2850"/>
            </a:xfrm>
            <a:custGeom>
              <a:avLst/>
              <a:gdLst/>
              <a:ahLst/>
              <a:cxnLst/>
              <a:rect l="l" t="t" r="r" b="b"/>
              <a:pathLst>
                <a:path w="3064" h="114" extrusionOk="0">
                  <a:moveTo>
                    <a:pt x="0" y="0"/>
                  </a:moveTo>
                  <a:lnTo>
                    <a:pt x="0" y="113"/>
                  </a:lnTo>
                  <a:lnTo>
                    <a:pt x="3063" y="113"/>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7"/>
            <p:cNvSpPr/>
            <p:nvPr/>
          </p:nvSpPr>
          <p:spPr>
            <a:xfrm>
              <a:off x="5395750" y="1469800"/>
              <a:ext cx="76600" cy="2875"/>
            </a:xfrm>
            <a:custGeom>
              <a:avLst/>
              <a:gdLst/>
              <a:ahLst/>
              <a:cxnLst/>
              <a:rect l="l" t="t" r="r" b="b"/>
              <a:pathLst>
                <a:path w="3064" h="115"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7"/>
            <p:cNvSpPr/>
            <p:nvPr/>
          </p:nvSpPr>
          <p:spPr>
            <a:xfrm>
              <a:off x="5395750" y="1473925"/>
              <a:ext cx="76600" cy="2875"/>
            </a:xfrm>
            <a:custGeom>
              <a:avLst/>
              <a:gdLst/>
              <a:ahLst/>
              <a:cxnLst/>
              <a:rect l="l" t="t" r="r" b="b"/>
              <a:pathLst>
                <a:path w="3064" h="115" extrusionOk="0">
                  <a:moveTo>
                    <a:pt x="0" y="0"/>
                  </a:moveTo>
                  <a:lnTo>
                    <a:pt x="0" y="114"/>
                  </a:lnTo>
                  <a:lnTo>
                    <a:pt x="3063" y="114"/>
                  </a:lnTo>
                  <a:lnTo>
                    <a:pt x="30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7"/>
            <p:cNvSpPr/>
            <p:nvPr/>
          </p:nvSpPr>
          <p:spPr>
            <a:xfrm>
              <a:off x="5395750" y="1477800"/>
              <a:ext cx="76600" cy="2850"/>
            </a:xfrm>
            <a:custGeom>
              <a:avLst/>
              <a:gdLst/>
              <a:ahLst/>
              <a:cxnLst/>
              <a:rect l="l" t="t" r="r" b="b"/>
              <a:pathLst>
                <a:path w="3064" h="114" extrusionOk="0">
                  <a:moveTo>
                    <a:pt x="0" y="1"/>
                  </a:moveTo>
                  <a:lnTo>
                    <a:pt x="0" y="114"/>
                  </a:lnTo>
                  <a:lnTo>
                    <a:pt x="3063" y="11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7"/>
            <p:cNvSpPr/>
            <p:nvPr/>
          </p:nvSpPr>
          <p:spPr>
            <a:xfrm>
              <a:off x="5395750" y="1481925"/>
              <a:ext cx="76600" cy="2600"/>
            </a:xfrm>
            <a:custGeom>
              <a:avLst/>
              <a:gdLst/>
              <a:ahLst/>
              <a:cxnLst/>
              <a:rect l="l" t="t" r="r" b="b"/>
              <a:pathLst>
                <a:path w="3064" h="104" extrusionOk="0">
                  <a:moveTo>
                    <a:pt x="0" y="1"/>
                  </a:moveTo>
                  <a:lnTo>
                    <a:pt x="0" y="104"/>
                  </a:lnTo>
                  <a:lnTo>
                    <a:pt x="3063" y="104"/>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7"/>
            <p:cNvSpPr/>
            <p:nvPr/>
          </p:nvSpPr>
          <p:spPr>
            <a:xfrm>
              <a:off x="5395750" y="1485775"/>
              <a:ext cx="76600" cy="2875"/>
            </a:xfrm>
            <a:custGeom>
              <a:avLst/>
              <a:gdLst/>
              <a:ahLst/>
              <a:cxnLst/>
              <a:rect l="l" t="t" r="r" b="b"/>
              <a:pathLst>
                <a:path w="3064" h="115" extrusionOk="0">
                  <a:moveTo>
                    <a:pt x="0" y="1"/>
                  </a:moveTo>
                  <a:lnTo>
                    <a:pt x="0" y="115"/>
                  </a:lnTo>
                  <a:lnTo>
                    <a:pt x="3063" y="115"/>
                  </a:lnTo>
                  <a:lnTo>
                    <a:pt x="30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7"/>
            <p:cNvSpPr/>
            <p:nvPr/>
          </p:nvSpPr>
          <p:spPr>
            <a:xfrm>
              <a:off x="5395750" y="1504350"/>
              <a:ext cx="2850" cy="12150"/>
            </a:xfrm>
            <a:custGeom>
              <a:avLst/>
              <a:gdLst/>
              <a:ahLst/>
              <a:cxnLst/>
              <a:rect l="l" t="t" r="r" b="b"/>
              <a:pathLst>
                <a:path w="114" h="486" extrusionOk="0">
                  <a:moveTo>
                    <a:pt x="0" y="0"/>
                  </a:moveTo>
                  <a:lnTo>
                    <a:pt x="0" y="362"/>
                  </a:lnTo>
                  <a:lnTo>
                    <a:pt x="114" y="485"/>
                  </a:lnTo>
                  <a:cubicBezTo>
                    <a:pt x="83" y="320"/>
                    <a:pt x="41" y="155"/>
                    <a:pt x="0" y="0"/>
                  </a:cubicBez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7"/>
            <p:cNvSpPr/>
            <p:nvPr/>
          </p:nvSpPr>
          <p:spPr>
            <a:xfrm>
              <a:off x="5408125" y="1537350"/>
              <a:ext cx="57500" cy="13425"/>
            </a:xfrm>
            <a:custGeom>
              <a:avLst/>
              <a:gdLst/>
              <a:ahLst/>
              <a:cxnLst/>
              <a:rect l="l" t="t" r="r" b="b"/>
              <a:pathLst>
                <a:path w="2300" h="537" extrusionOk="0">
                  <a:moveTo>
                    <a:pt x="0" y="0"/>
                  </a:moveTo>
                  <a:lnTo>
                    <a:pt x="0" y="536"/>
                  </a:lnTo>
                  <a:lnTo>
                    <a:pt x="2300" y="536"/>
                  </a:lnTo>
                  <a:lnTo>
                    <a:pt x="2300"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7"/>
            <p:cNvSpPr/>
            <p:nvPr/>
          </p:nvSpPr>
          <p:spPr>
            <a:xfrm>
              <a:off x="5386975" y="1529350"/>
              <a:ext cx="6725" cy="21425"/>
            </a:xfrm>
            <a:custGeom>
              <a:avLst/>
              <a:gdLst/>
              <a:ahLst/>
              <a:cxnLst/>
              <a:rect l="l" t="t" r="r" b="b"/>
              <a:pathLst>
                <a:path w="269" h="857" extrusionOk="0">
                  <a:moveTo>
                    <a:pt x="1" y="1"/>
                  </a:moveTo>
                  <a:lnTo>
                    <a:pt x="1" y="856"/>
                  </a:lnTo>
                  <a:lnTo>
                    <a:pt x="269" y="856"/>
                  </a:lnTo>
                  <a:lnTo>
                    <a:pt x="2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7"/>
            <p:cNvSpPr/>
            <p:nvPr/>
          </p:nvSpPr>
          <p:spPr>
            <a:xfrm>
              <a:off x="5403225" y="1569700"/>
              <a:ext cx="70400" cy="45525"/>
            </a:xfrm>
            <a:custGeom>
              <a:avLst/>
              <a:gdLst/>
              <a:ahLst/>
              <a:cxnLst/>
              <a:rect l="l" t="t" r="r" b="b"/>
              <a:pathLst>
                <a:path w="2816" h="1821" extrusionOk="0">
                  <a:moveTo>
                    <a:pt x="2307" y="1"/>
                  </a:moveTo>
                  <a:cubicBezTo>
                    <a:pt x="2230" y="1"/>
                    <a:pt x="2152" y="2"/>
                    <a:pt x="2073" y="5"/>
                  </a:cubicBezTo>
                  <a:lnTo>
                    <a:pt x="1382" y="5"/>
                  </a:lnTo>
                  <a:cubicBezTo>
                    <a:pt x="1155" y="16"/>
                    <a:pt x="929" y="16"/>
                    <a:pt x="691" y="26"/>
                  </a:cubicBezTo>
                  <a:cubicBezTo>
                    <a:pt x="578" y="26"/>
                    <a:pt x="464" y="37"/>
                    <a:pt x="351" y="37"/>
                  </a:cubicBezTo>
                  <a:cubicBezTo>
                    <a:pt x="227" y="37"/>
                    <a:pt x="114" y="47"/>
                    <a:pt x="1" y="57"/>
                  </a:cubicBezTo>
                  <a:cubicBezTo>
                    <a:pt x="114" y="57"/>
                    <a:pt x="227" y="67"/>
                    <a:pt x="351" y="67"/>
                  </a:cubicBezTo>
                  <a:cubicBezTo>
                    <a:pt x="464" y="78"/>
                    <a:pt x="578" y="78"/>
                    <a:pt x="691" y="88"/>
                  </a:cubicBezTo>
                  <a:cubicBezTo>
                    <a:pt x="929" y="88"/>
                    <a:pt x="1155" y="99"/>
                    <a:pt x="1382" y="99"/>
                  </a:cubicBezTo>
                  <a:cubicBezTo>
                    <a:pt x="1619" y="99"/>
                    <a:pt x="1846" y="108"/>
                    <a:pt x="2073" y="108"/>
                  </a:cubicBezTo>
                  <a:lnTo>
                    <a:pt x="2714" y="108"/>
                  </a:lnTo>
                  <a:cubicBezTo>
                    <a:pt x="2723" y="381"/>
                    <a:pt x="2723" y="662"/>
                    <a:pt x="2733" y="933"/>
                  </a:cubicBezTo>
                  <a:cubicBezTo>
                    <a:pt x="2733" y="1078"/>
                    <a:pt x="2743" y="1233"/>
                    <a:pt x="2743" y="1377"/>
                  </a:cubicBezTo>
                  <a:cubicBezTo>
                    <a:pt x="2753" y="1521"/>
                    <a:pt x="2753" y="1666"/>
                    <a:pt x="2764" y="1820"/>
                  </a:cubicBezTo>
                  <a:cubicBezTo>
                    <a:pt x="2774" y="1666"/>
                    <a:pt x="2785" y="1521"/>
                    <a:pt x="2785" y="1377"/>
                  </a:cubicBezTo>
                  <a:cubicBezTo>
                    <a:pt x="2795" y="1233"/>
                    <a:pt x="2795" y="1078"/>
                    <a:pt x="2805" y="933"/>
                  </a:cubicBezTo>
                  <a:cubicBezTo>
                    <a:pt x="2815" y="645"/>
                    <a:pt x="2815" y="346"/>
                    <a:pt x="2815" y="57"/>
                  </a:cubicBezTo>
                  <a:lnTo>
                    <a:pt x="2815" y="5"/>
                  </a:lnTo>
                  <a:lnTo>
                    <a:pt x="2764" y="5"/>
                  </a:lnTo>
                  <a:cubicBezTo>
                    <a:pt x="2613" y="5"/>
                    <a:pt x="2462" y="1"/>
                    <a:pt x="230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7"/>
            <p:cNvSpPr/>
            <p:nvPr/>
          </p:nvSpPr>
          <p:spPr>
            <a:xfrm>
              <a:off x="5394475" y="1571125"/>
              <a:ext cx="71150" cy="45400"/>
            </a:xfrm>
            <a:custGeom>
              <a:avLst/>
              <a:gdLst/>
              <a:ahLst/>
              <a:cxnLst/>
              <a:rect l="l" t="t" r="r" b="b"/>
              <a:pathLst>
                <a:path w="2846" h="1816" extrusionOk="0">
                  <a:moveTo>
                    <a:pt x="51" y="0"/>
                  </a:moveTo>
                  <a:cubicBezTo>
                    <a:pt x="41" y="145"/>
                    <a:pt x="41" y="289"/>
                    <a:pt x="31" y="433"/>
                  </a:cubicBezTo>
                  <a:cubicBezTo>
                    <a:pt x="31" y="588"/>
                    <a:pt x="21" y="732"/>
                    <a:pt x="21" y="876"/>
                  </a:cubicBezTo>
                  <a:cubicBezTo>
                    <a:pt x="10" y="1176"/>
                    <a:pt x="10" y="1464"/>
                    <a:pt x="0" y="1763"/>
                  </a:cubicBezTo>
                  <a:lnTo>
                    <a:pt x="0" y="1804"/>
                  </a:lnTo>
                  <a:lnTo>
                    <a:pt x="51" y="1804"/>
                  </a:lnTo>
                  <a:cubicBezTo>
                    <a:pt x="289" y="1815"/>
                    <a:pt x="516" y="1815"/>
                    <a:pt x="752" y="1815"/>
                  </a:cubicBezTo>
                  <a:cubicBezTo>
                    <a:pt x="990" y="1815"/>
                    <a:pt x="1217" y="1804"/>
                    <a:pt x="1453" y="1804"/>
                  </a:cubicBezTo>
                  <a:cubicBezTo>
                    <a:pt x="1680" y="1804"/>
                    <a:pt x="1918" y="1794"/>
                    <a:pt x="2145" y="1784"/>
                  </a:cubicBezTo>
                  <a:cubicBezTo>
                    <a:pt x="2268" y="1784"/>
                    <a:pt x="2382" y="1784"/>
                    <a:pt x="2495" y="1774"/>
                  </a:cubicBezTo>
                  <a:cubicBezTo>
                    <a:pt x="2619" y="1774"/>
                    <a:pt x="2732" y="1763"/>
                    <a:pt x="2846" y="1763"/>
                  </a:cubicBezTo>
                  <a:cubicBezTo>
                    <a:pt x="2732" y="1753"/>
                    <a:pt x="2619" y="1742"/>
                    <a:pt x="2495" y="1742"/>
                  </a:cubicBezTo>
                  <a:cubicBezTo>
                    <a:pt x="2382" y="1733"/>
                    <a:pt x="2268" y="1733"/>
                    <a:pt x="2145" y="1733"/>
                  </a:cubicBezTo>
                  <a:cubicBezTo>
                    <a:pt x="1918" y="1722"/>
                    <a:pt x="1680" y="1712"/>
                    <a:pt x="1453" y="1712"/>
                  </a:cubicBezTo>
                  <a:cubicBezTo>
                    <a:pt x="1217" y="1712"/>
                    <a:pt x="990" y="1712"/>
                    <a:pt x="752" y="1701"/>
                  </a:cubicBezTo>
                  <a:cubicBezTo>
                    <a:pt x="533" y="1701"/>
                    <a:pt x="322" y="1710"/>
                    <a:pt x="103" y="1712"/>
                  </a:cubicBezTo>
                  <a:lnTo>
                    <a:pt x="103" y="1712"/>
                  </a:lnTo>
                  <a:cubicBezTo>
                    <a:pt x="102" y="1431"/>
                    <a:pt x="92" y="1159"/>
                    <a:pt x="92" y="876"/>
                  </a:cubicBezTo>
                  <a:cubicBezTo>
                    <a:pt x="83" y="732"/>
                    <a:pt x="83" y="588"/>
                    <a:pt x="72" y="433"/>
                  </a:cubicBezTo>
                  <a:cubicBezTo>
                    <a:pt x="72" y="289"/>
                    <a:pt x="62" y="145"/>
                    <a:pt x="5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7"/>
            <p:cNvSpPr/>
            <p:nvPr/>
          </p:nvSpPr>
          <p:spPr>
            <a:xfrm>
              <a:off x="5411200" y="1578075"/>
              <a:ext cx="52625" cy="28650"/>
            </a:xfrm>
            <a:custGeom>
              <a:avLst/>
              <a:gdLst/>
              <a:ahLst/>
              <a:cxnLst/>
              <a:rect l="l" t="t" r="r" b="b"/>
              <a:pathLst>
                <a:path w="2105" h="1146" extrusionOk="0">
                  <a:moveTo>
                    <a:pt x="1022" y="0"/>
                  </a:moveTo>
                  <a:cubicBezTo>
                    <a:pt x="857" y="11"/>
                    <a:pt x="681" y="11"/>
                    <a:pt x="516" y="21"/>
                  </a:cubicBezTo>
                  <a:cubicBezTo>
                    <a:pt x="342" y="32"/>
                    <a:pt x="177" y="32"/>
                    <a:pt x="1" y="52"/>
                  </a:cubicBezTo>
                  <a:cubicBezTo>
                    <a:pt x="177" y="62"/>
                    <a:pt x="342" y="73"/>
                    <a:pt x="516" y="83"/>
                  </a:cubicBezTo>
                  <a:cubicBezTo>
                    <a:pt x="681" y="93"/>
                    <a:pt x="857" y="93"/>
                    <a:pt x="1022" y="93"/>
                  </a:cubicBezTo>
                  <a:cubicBezTo>
                    <a:pt x="1197" y="103"/>
                    <a:pt x="1373" y="103"/>
                    <a:pt x="1538" y="103"/>
                  </a:cubicBezTo>
                  <a:lnTo>
                    <a:pt x="2001" y="103"/>
                  </a:lnTo>
                  <a:cubicBezTo>
                    <a:pt x="2002" y="179"/>
                    <a:pt x="2003" y="255"/>
                    <a:pt x="2012" y="330"/>
                  </a:cubicBezTo>
                  <a:cubicBezTo>
                    <a:pt x="2012" y="413"/>
                    <a:pt x="2012" y="506"/>
                    <a:pt x="2022" y="598"/>
                  </a:cubicBezTo>
                  <a:cubicBezTo>
                    <a:pt x="2022" y="784"/>
                    <a:pt x="2033" y="970"/>
                    <a:pt x="2053" y="1145"/>
                  </a:cubicBezTo>
                  <a:cubicBezTo>
                    <a:pt x="2063" y="970"/>
                    <a:pt x="2074" y="784"/>
                    <a:pt x="2084" y="598"/>
                  </a:cubicBezTo>
                  <a:cubicBezTo>
                    <a:pt x="2084" y="506"/>
                    <a:pt x="2094" y="413"/>
                    <a:pt x="2094" y="330"/>
                  </a:cubicBezTo>
                  <a:cubicBezTo>
                    <a:pt x="2094" y="238"/>
                    <a:pt x="2094" y="145"/>
                    <a:pt x="2104" y="52"/>
                  </a:cubicBezTo>
                  <a:lnTo>
                    <a:pt x="210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7"/>
            <p:cNvSpPr/>
            <p:nvPr/>
          </p:nvSpPr>
          <p:spPr>
            <a:xfrm>
              <a:off x="5404500" y="1579375"/>
              <a:ext cx="52875" cy="28625"/>
            </a:xfrm>
            <a:custGeom>
              <a:avLst/>
              <a:gdLst/>
              <a:ahLst/>
              <a:cxnLst/>
              <a:rect l="l" t="t" r="r" b="b"/>
              <a:pathLst>
                <a:path w="2115" h="1145" extrusionOk="0">
                  <a:moveTo>
                    <a:pt x="53" y="0"/>
                  </a:moveTo>
                  <a:cubicBezTo>
                    <a:pt x="32" y="186"/>
                    <a:pt x="21" y="361"/>
                    <a:pt x="21" y="546"/>
                  </a:cubicBezTo>
                  <a:cubicBezTo>
                    <a:pt x="11" y="732"/>
                    <a:pt x="1" y="918"/>
                    <a:pt x="1" y="1093"/>
                  </a:cubicBezTo>
                  <a:lnTo>
                    <a:pt x="1" y="1144"/>
                  </a:lnTo>
                  <a:lnTo>
                    <a:pt x="1084" y="1144"/>
                  </a:lnTo>
                  <a:cubicBezTo>
                    <a:pt x="1259" y="1144"/>
                    <a:pt x="1434" y="1134"/>
                    <a:pt x="1599" y="1124"/>
                  </a:cubicBezTo>
                  <a:cubicBezTo>
                    <a:pt x="1774" y="1124"/>
                    <a:pt x="1950" y="1114"/>
                    <a:pt x="2115" y="1093"/>
                  </a:cubicBezTo>
                  <a:cubicBezTo>
                    <a:pt x="1950" y="1083"/>
                    <a:pt x="1774" y="1073"/>
                    <a:pt x="1599" y="1062"/>
                  </a:cubicBezTo>
                  <a:cubicBezTo>
                    <a:pt x="1434" y="1062"/>
                    <a:pt x="1259" y="1052"/>
                    <a:pt x="1084" y="1052"/>
                  </a:cubicBezTo>
                  <a:cubicBezTo>
                    <a:pt x="908" y="1041"/>
                    <a:pt x="743" y="1041"/>
                    <a:pt x="568" y="1041"/>
                  </a:cubicBezTo>
                  <a:cubicBezTo>
                    <a:pt x="407" y="1041"/>
                    <a:pt x="247" y="1041"/>
                    <a:pt x="94" y="1050"/>
                  </a:cubicBezTo>
                  <a:lnTo>
                    <a:pt x="94" y="1050"/>
                  </a:lnTo>
                  <a:cubicBezTo>
                    <a:pt x="94" y="887"/>
                    <a:pt x="93" y="717"/>
                    <a:pt x="83" y="546"/>
                  </a:cubicBezTo>
                  <a:cubicBezTo>
                    <a:pt x="73" y="361"/>
                    <a:pt x="63" y="186"/>
                    <a:pt x="53"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7"/>
            <p:cNvSpPr/>
            <p:nvPr/>
          </p:nvSpPr>
          <p:spPr>
            <a:xfrm>
              <a:off x="5510700" y="1299675"/>
              <a:ext cx="270975" cy="244900"/>
            </a:xfrm>
            <a:custGeom>
              <a:avLst/>
              <a:gdLst/>
              <a:ahLst/>
              <a:cxnLst/>
              <a:rect l="l" t="t" r="r" b="b"/>
              <a:pathLst>
                <a:path w="10839" h="9796" extrusionOk="0">
                  <a:moveTo>
                    <a:pt x="1" y="0"/>
                  </a:moveTo>
                  <a:lnTo>
                    <a:pt x="1" y="9796"/>
                  </a:lnTo>
                  <a:lnTo>
                    <a:pt x="10839" y="9796"/>
                  </a:lnTo>
                  <a:lnTo>
                    <a:pt x="108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7"/>
            <p:cNvSpPr/>
            <p:nvPr/>
          </p:nvSpPr>
          <p:spPr>
            <a:xfrm>
              <a:off x="5517425" y="1306625"/>
              <a:ext cx="257275" cy="231000"/>
            </a:xfrm>
            <a:custGeom>
              <a:avLst/>
              <a:gdLst/>
              <a:ahLst/>
              <a:cxnLst/>
              <a:rect l="l" t="t" r="r" b="b"/>
              <a:pathLst>
                <a:path w="10291" h="9240" extrusionOk="0">
                  <a:moveTo>
                    <a:pt x="0" y="1"/>
                  </a:moveTo>
                  <a:lnTo>
                    <a:pt x="0" y="9240"/>
                  </a:lnTo>
                  <a:lnTo>
                    <a:pt x="10291" y="9240"/>
                  </a:lnTo>
                  <a:lnTo>
                    <a:pt x="1029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7"/>
            <p:cNvSpPr/>
            <p:nvPr/>
          </p:nvSpPr>
          <p:spPr>
            <a:xfrm>
              <a:off x="5517425" y="1463100"/>
              <a:ext cx="74775" cy="74525"/>
            </a:xfrm>
            <a:custGeom>
              <a:avLst/>
              <a:gdLst/>
              <a:ahLst/>
              <a:cxnLst/>
              <a:rect l="l" t="t" r="r" b="b"/>
              <a:pathLst>
                <a:path w="2991" h="2981" extrusionOk="0">
                  <a:moveTo>
                    <a:pt x="0" y="0"/>
                  </a:moveTo>
                  <a:lnTo>
                    <a:pt x="0" y="774"/>
                  </a:lnTo>
                  <a:cubicBezTo>
                    <a:pt x="93" y="1073"/>
                    <a:pt x="186" y="1393"/>
                    <a:pt x="279" y="1723"/>
                  </a:cubicBezTo>
                  <a:lnTo>
                    <a:pt x="1537" y="2981"/>
                  </a:lnTo>
                  <a:lnTo>
                    <a:pt x="2990" y="2981"/>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7"/>
            <p:cNvSpPr/>
            <p:nvPr/>
          </p:nvSpPr>
          <p:spPr>
            <a:xfrm>
              <a:off x="5619250" y="1331375"/>
              <a:ext cx="155450" cy="165000"/>
            </a:xfrm>
            <a:custGeom>
              <a:avLst/>
              <a:gdLst/>
              <a:ahLst/>
              <a:cxnLst/>
              <a:rect l="l" t="t" r="r" b="b"/>
              <a:pathLst>
                <a:path w="6218" h="6600" extrusionOk="0">
                  <a:moveTo>
                    <a:pt x="1062" y="1"/>
                  </a:moveTo>
                  <a:lnTo>
                    <a:pt x="0" y="382"/>
                  </a:lnTo>
                  <a:lnTo>
                    <a:pt x="6218" y="6600"/>
                  </a:lnTo>
                  <a:lnTo>
                    <a:pt x="6218" y="5156"/>
                  </a:lnTo>
                  <a:lnTo>
                    <a:pt x="1062"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7"/>
            <p:cNvSpPr/>
            <p:nvPr/>
          </p:nvSpPr>
          <p:spPr>
            <a:xfrm>
              <a:off x="5602475" y="1344775"/>
              <a:ext cx="172225" cy="174300"/>
            </a:xfrm>
            <a:custGeom>
              <a:avLst/>
              <a:gdLst/>
              <a:ahLst/>
              <a:cxnLst/>
              <a:rect l="l" t="t" r="r" b="b"/>
              <a:pathLst>
                <a:path w="6889" h="6972" extrusionOk="0">
                  <a:moveTo>
                    <a:pt x="228" y="1"/>
                  </a:moveTo>
                  <a:lnTo>
                    <a:pt x="1" y="83"/>
                  </a:lnTo>
                  <a:lnTo>
                    <a:pt x="6889" y="6971"/>
                  </a:lnTo>
                  <a:lnTo>
                    <a:pt x="6889" y="6662"/>
                  </a:lnTo>
                  <a:lnTo>
                    <a:pt x="228"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7"/>
            <p:cNvSpPr/>
            <p:nvPr/>
          </p:nvSpPr>
          <p:spPr>
            <a:xfrm>
              <a:off x="5517425" y="1404850"/>
              <a:ext cx="133025" cy="132775"/>
            </a:xfrm>
            <a:custGeom>
              <a:avLst/>
              <a:gdLst/>
              <a:ahLst/>
              <a:cxnLst/>
              <a:rect l="l" t="t" r="r" b="b"/>
              <a:pathLst>
                <a:path w="5321" h="5311" extrusionOk="0">
                  <a:moveTo>
                    <a:pt x="0" y="0"/>
                  </a:moveTo>
                  <a:lnTo>
                    <a:pt x="0" y="299"/>
                  </a:lnTo>
                  <a:lnTo>
                    <a:pt x="5011" y="5311"/>
                  </a:lnTo>
                  <a:lnTo>
                    <a:pt x="5321" y="5311"/>
                  </a:lnTo>
                  <a:lnTo>
                    <a:pt x="0"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7"/>
            <p:cNvSpPr/>
            <p:nvPr/>
          </p:nvSpPr>
          <p:spPr>
            <a:xfrm>
              <a:off x="5529800" y="1525475"/>
              <a:ext cx="12150" cy="12150"/>
            </a:xfrm>
            <a:custGeom>
              <a:avLst/>
              <a:gdLst/>
              <a:ahLst/>
              <a:cxnLst/>
              <a:rect l="l" t="t" r="r" b="b"/>
              <a:pathLst>
                <a:path w="486" h="486" extrusionOk="0">
                  <a:moveTo>
                    <a:pt x="0" y="1"/>
                  </a:moveTo>
                  <a:lnTo>
                    <a:pt x="0" y="1"/>
                  </a:lnTo>
                  <a:cubicBezTo>
                    <a:pt x="41" y="156"/>
                    <a:pt x="93" y="321"/>
                    <a:pt x="134" y="486"/>
                  </a:cubicBezTo>
                  <a:lnTo>
                    <a:pt x="485" y="486"/>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7"/>
            <p:cNvSpPr/>
            <p:nvPr/>
          </p:nvSpPr>
          <p:spPr>
            <a:xfrm>
              <a:off x="5669000" y="1319000"/>
              <a:ext cx="105700" cy="109850"/>
            </a:xfrm>
            <a:custGeom>
              <a:avLst/>
              <a:gdLst/>
              <a:ahLst/>
              <a:cxnLst/>
              <a:rect l="l" t="t" r="r" b="b"/>
              <a:pathLst>
                <a:path w="4228" h="4394" extrusionOk="0">
                  <a:moveTo>
                    <a:pt x="444" y="1"/>
                  </a:moveTo>
                  <a:lnTo>
                    <a:pt x="0" y="166"/>
                  </a:lnTo>
                  <a:lnTo>
                    <a:pt x="4228" y="4393"/>
                  </a:lnTo>
                  <a:lnTo>
                    <a:pt x="4228" y="3785"/>
                  </a:lnTo>
                  <a:lnTo>
                    <a:pt x="444"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7"/>
            <p:cNvSpPr/>
            <p:nvPr/>
          </p:nvSpPr>
          <p:spPr>
            <a:xfrm>
              <a:off x="5781125" y="1354575"/>
              <a:ext cx="16275" cy="94900"/>
            </a:xfrm>
            <a:custGeom>
              <a:avLst/>
              <a:gdLst/>
              <a:ahLst/>
              <a:cxnLst/>
              <a:rect l="l" t="t" r="r" b="b"/>
              <a:pathLst>
                <a:path w="651" h="3796" extrusionOk="0">
                  <a:moveTo>
                    <a:pt x="599" y="1"/>
                  </a:moveTo>
                  <a:lnTo>
                    <a:pt x="1" y="3795"/>
                  </a:lnTo>
                  <a:lnTo>
                    <a:pt x="52" y="3795"/>
                  </a:lnTo>
                  <a:lnTo>
                    <a:pt x="650" y="11"/>
                  </a:lnTo>
                  <a:lnTo>
                    <a:pt x="59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7"/>
            <p:cNvSpPr/>
            <p:nvPr/>
          </p:nvSpPr>
          <p:spPr>
            <a:xfrm>
              <a:off x="5779075" y="1446875"/>
              <a:ext cx="5175" cy="5175"/>
            </a:xfrm>
            <a:custGeom>
              <a:avLst/>
              <a:gdLst/>
              <a:ahLst/>
              <a:cxnLst/>
              <a:rect l="l" t="t" r="r" b="b"/>
              <a:pathLst>
                <a:path w="207" h="207" extrusionOk="0">
                  <a:moveTo>
                    <a:pt x="104" y="0"/>
                  </a:moveTo>
                  <a:cubicBezTo>
                    <a:pt x="52" y="0"/>
                    <a:pt x="0" y="41"/>
                    <a:pt x="0" y="103"/>
                  </a:cubicBezTo>
                  <a:cubicBezTo>
                    <a:pt x="0" y="165"/>
                    <a:pt x="52" y="206"/>
                    <a:pt x="104" y="206"/>
                  </a:cubicBezTo>
                  <a:cubicBezTo>
                    <a:pt x="165" y="206"/>
                    <a:pt x="207" y="165"/>
                    <a:pt x="207" y="103"/>
                  </a:cubicBezTo>
                  <a:cubicBezTo>
                    <a:pt x="207" y="41"/>
                    <a:pt x="165"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7"/>
            <p:cNvSpPr/>
            <p:nvPr/>
          </p:nvSpPr>
          <p:spPr>
            <a:xfrm>
              <a:off x="5495250" y="1354575"/>
              <a:ext cx="16275" cy="94900"/>
            </a:xfrm>
            <a:custGeom>
              <a:avLst/>
              <a:gdLst/>
              <a:ahLst/>
              <a:cxnLst/>
              <a:rect l="l" t="t" r="r" b="b"/>
              <a:pathLst>
                <a:path w="651" h="3796" extrusionOk="0">
                  <a:moveTo>
                    <a:pt x="52" y="1"/>
                  </a:moveTo>
                  <a:lnTo>
                    <a:pt x="0" y="11"/>
                  </a:lnTo>
                  <a:lnTo>
                    <a:pt x="598" y="3795"/>
                  </a:lnTo>
                  <a:lnTo>
                    <a:pt x="650" y="3795"/>
                  </a:lnTo>
                  <a:lnTo>
                    <a:pt x="5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7"/>
            <p:cNvSpPr/>
            <p:nvPr/>
          </p:nvSpPr>
          <p:spPr>
            <a:xfrm>
              <a:off x="5508125" y="1446875"/>
              <a:ext cx="5200" cy="5175"/>
            </a:xfrm>
            <a:custGeom>
              <a:avLst/>
              <a:gdLst/>
              <a:ahLst/>
              <a:cxnLst/>
              <a:rect l="l" t="t" r="r" b="b"/>
              <a:pathLst>
                <a:path w="208" h="207" extrusionOk="0">
                  <a:moveTo>
                    <a:pt x="104" y="0"/>
                  </a:moveTo>
                  <a:cubicBezTo>
                    <a:pt x="53" y="0"/>
                    <a:pt x="1" y="41"/>
                    <a:pt x="1" y="103"/>
                  </a:cubicBezTo>
                  <a:cubicBezTo>
                    <a:pt x="1" y="165"/>
                    <a:pt x="53" y="206"/>
                    <a:pt x="104" y="206"/>
                  </a:cubicBezTo>
                  <a:cubicBezTo>
                    <a:pt x="166" y="206"/>
                    <a:pt x="207" y="165"/>
                    <a:pt x="207" y="103"/>
                  </a:cubicBezTo>
                  <a:cubicBezTo>
                    <a:pt x="207" y="41"/>
                    <a:pt x="166"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7"/>
            <p:cNvSpPr/>
            <p:nvPr/>
          </p:nvSpPr>
          <p:spPr>
            <a:xfrm>
              <a:off x="5488025" y="1294775"/>
              <a:ext cx="316325" cy="59050"/>
            </a:xfrm>
            <a:custGeom>
              <a:avLst/>
              <a:gdLst/>
              <a:ahLst/>
              <a:cxnLst/>
              <a:rect l="l" t="t" r="r" b="b"/>
              <a:pathLst>
                <a:path w="12653" h="2362" extrusionOk="0">
                  <a:moveTo>
                    <a:pt x="908" y="1"/>
                  </a:moveTo>
                  <a:cubicBezTo>
                    <a:pt x="908" y="1"/>
                    <a:pt x="754" y="1052"/>
                    <a:pt x="1" y="2361"/>
                  </a:cubicBezTo>
                  <a:lnTo>
                    <a:pt x="12653" y="2361"/>
                  </a:lnTo>
                  <a:cubicBezTo>
                    <a:pt x="11890" y="1052"/>
                    <a:pt x="11746" y="1"/>
                    <a:pt x="11746"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7"/>
            <p:cNvSpPr/>
            <p:nvPr/>
          </p:nvSpPr>
          <p:spPr>
            <a:xfrm>
              <a:off x="5488025" y="1353800"/>
              <a:ext cx="316325" cy="13425"/>
            </a:xfrm>
            <a:custGeom>
              <a:avLst/>
              <a:gdLst/>
              <a:ahLst/>
              <a:cxnLst/>
              <a:rect l="l" t="t" r="r" b="b"/>
              <a:pathLst>
                <a:path w="12653" h="537" extrusionOk="0">
                  <a:moveTo>
                    <a:pt x="1" y="0"/>
                  </a:moveTo>
                  <a:lnTo>
                    <a:pt x="1" y="279"/>
                  </a:lnTo>
                  <a:cubicBezTo>
                    <a:pt x="1" y="424"/>
                    <a:pt x="104" y="537"/>
                    <a:pt x="238" y="537"/>
                  </a:cubicBezTo>
                  <a:lnTo>
                    <a:pt x="733" y="537"/>
                  </a:lnTo>
                  <a:cubicBezTo>
                    <a:pt x="867" y="537"/>
                    <a:pt x="970" y="424"/>
                    <a:pt x="970" y="279"/>
                  </a:cubicBezTo>
                  <a:cubicBezTo>
                    <a:pt x="970" y="424"/>
                    <a:pt x="1073" y="537"/>
                    <a:pt x="1207" y="537"/>
                  </a:cubicBezTo>
                  <a:lnTo>
                    <a:pt x="1712" y="537"/>
                  </a:lnTo>
                  <a:cubicBezTo>
                    <a:pt x="1836" y="537"/>
                    <a:pt x="1950" y="424"/>
                    <a:pt x="1950" y="279"/>
                  </a:cubicBezTo>
                  <a:cubicBezTo>
                    <a:pt x="1950" y="424"/>
                    <a:pt x="2053" y="537"/>
                    <a:pt x="2177" y="537"/>
                  </a:cubicBezTo>
                  <a:lnTo>
                    <a:pt x="2682" y="537"/>
                  </a:lnTo>
                  <a:cubicBezTo>
                    <a:pt x="2816" y="537"/>
                    <a:pt x="2919" y="424"/>
                    <a:pt x="2919" y="279"/>
                  </a:cubicBezTo>
                  <a:cubicBezTo>
                    <a:pt x="2919" y="424"/>
                    <a:pt x="3022" y="537"/>
                    <a:pt x="3156" y="537"/>
                  </a:cubicBezTo>
                  <a:lnTo>
                    <a:pt x="3662" y="537"/>
                  </a:lnTo>
                  <a:cubicBezTo>
                    <a:pt x="3785" y="537"/>
                    <a:pt x="3888" y="424"/>
                    <a:pt x="3888" y="279"/>
                  </a:cubicBezTo>
                  <a:cubicBezTo>
                    <a:pt x="3888" y="424"/>
                    <a:pt x="4001" y="537"/>
                    <a:pt x="4125" y="537"/>
                  </a:cubicBezTo>
                  <a:lnTo>
                    <a:pt x="4631" y="537"/>
                  </a:lnTo>
                  <a:cubicBezTo>
                    <a:pt x="4764" y="537"/>
                    <a:pt x="4868" y="424"/>
                    <a:pt x="4868" y="279"/>
                  </a:cubicBezTo>
                  <a:cubicBezTo>
                    <a:pt x="4868" y="424"/>
                    <a:pt x="4971" y="537"/>
                    <a:pt x="5105" y="537"/>
                  </a:cubicBezTo>
                  <a:lnTo>
                    <a:pt x="5600" y="537"/>
                  </a:lnTo>
                  <a:cubicBezTo>
                    <a:pt x="5734" y="537"/>
                    <a:pt x="5837" y="424"/>
                    <a:pt x="5837" y="279"/>
                  </a:cubicBezTo>
                  <a:cubicBezTo>
                    <a:pt x="5837" y="424"/>
                    <a:pt x="5940" y="537"/>
                    <a:pt x="6074" y="537"/>
                  </a:cubicBezTo>
                  <a:lnTo>
                    <a:pt x="6579" y="537"/>
                  </a:lnTo>
                  <a:cubicBezTo>
                    <a:pt x="6703" y="537"/>
                    <a:pt x="6817" y="424"/>
                    <a:pt x="6817" y="279"/>
                  </a:cubicBezTo>
                  <a:cubicBezTo>
                    <a:pt x="6817" y="424"/>
                    <a:pt x="6920" y="537"/>
                    <a:pt x="7044" y="537"/>
                  </a:cubicBezTo>
                  <a:lnTo>
                    <a:pt x="7548" y="537"/>
                  </a:lnTo>
                  <a:cubicBezTo>
                    <a:pt x="7683" y="537"/>
                    <a:pt x="7786" y="424"/>
                    <a:pt x="7786" y="279"/>
                  </a:cubicBezTo>
                  <a:cubicBezTo>
                    <a:pt x="7786" y="424"/>
                    <a:pt x="7889" y="537"/>
                    <a:pt x="8023" y="537"/>
                  </a:cubicBezTo>
                  <a:lnTo>
                    <a:pt x="8518" y="537"/>
                  </a:lnTo>
                  <a:cubicBezTo>
                    <a:pt x="8652" y="537"/>
                    <a:pt x="8755" y="424"/>
                    <a:pt x="8755" y="279"/>
                  </a:cubicBezTo>
                  <a:cubicBezTo>
                    <a:pt x="8755" y="424"/>
                    <a:pt x="8858" y="537"/>
                    <a:pt x="8992" y="537"/>
                  </a:cubicBezTo>
                  <a:lnTo>
                    <a:pt x="9498" y="537"/>
                  </a:lnTo>
                  <a:cubicBezTo>
                    <a:pt x="9621" y="537"/>
                    <a:pt x="9734" y="424"/>
                    <a:pt x="9734" y="279"/>
                  </a:cubicBezTo>
                  <a:cubicBezTo>
                    <a:pt x="9734" y="424"/>
                    <a:pt x="9838" y="537"/>
                    <a:pt x="9961" y="537"/>
                  </a:cubicBezTo>
                  <a:lnTo>
                    <a:pt x="10467" y="537"/>
                  </a:lnTo>
                  <a:cubicBezTo>
                    <a:pt x="10601" y="537"/>
                    <a:pt x="10704" y="424"/>
                    <a:pt x="10704" y="279"/>
                  </a:cubicBezTo>
                  <a:cubicBezTo>
                    <a:pt x="10704" y="424"/>
                    <a:pt x="10807" y="537"/>
                    <a:pt x="10941" y="537"/>
                  </a:cubicBezTo>
                  <a:lnTo>
                    <a:pt x="11446" y="537"/>
                  </a:lnTo>
                  <a:cubicBezTo>
                    <a:pt x="11570" y="537"/>
                    <a:pt x="11673" y="424"/>
                    <a:pt x="11673" y="279"/>
                  </a:cubicBezTo>
                  <a:cubicBezTo>
                    <a:pt x="11673" y="424"/>
                    <a:pt x="11787" y="537"/>
                    <a:pt x="11911" y="537"/>
                  </a:cubicBezTo>
                  <a:lnTo>
                    <a:pt x="12415" y="537"/>
                  </a:lnTo>
                  <a:cubicBezTo>
                    <a:pt x="12550" y="537"/>
                    <a:pt x="12653" y="424"/>
                    <a:pt x="12653" y="279"/>
                  </a:cubicBezTo>
                  <a:lnTo>
                    <a:pt x="12653"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7"/>
            <p:cNvSpPr/>
            <p:nvPr/>
          </p:nvSpPr>
          <p:spPr>
            <a:xfrm>
              <a:off x="5759225" y="1294775"/>
              <a:ext cx="20900" cy="66025"/>
            </a:xfrm>
            <a:custGeom>
              <a:avLst/>
              <a:gdLst/>
              <a:ahLst/>
              <a:cxnLst/>
              <a:rect l="l" t="t" r="r" b="b"/>
              <a:pathLst>
                <a:path w="836" h="2641" extrusionOk="0">
                  <a:moveTo>
                    <a:pt x="0" y="1"/>
                  </a:moveTo>
                  <a:lnTo>
                    <a:pt x="0" y="1"/>
                  </a:lnTo>
                  <a:cubicBezTo>
                    <a:pt x="11" y="207"/>
                    <a:pt x="31" y="423"/>
                    <a:pt x="73" y="629"/>
                  </a:cubicBezTo>
                  <a:cubicBezTo>
                    <a:pt x="114" y="835"/>
                    <a:pt x="176" y="1042"/>
                    <a:pt x="248" y="1238"/>
                  </a:cubicBezTo>
                  <a:cubicBezTo>
                    <a:pt x="320" y="1433"/>
                    <a:pt x="403" y="1630"/>
                    <a:pt x="495" y="1815"/>
                  </a:cubicBezTo>
                  <a:cubicBezTo>
                    <a:pt x="547" y="1918"/>
                    <a:pt x="598" y="2001"/>
                    <a:pt x="650" y="2093"/>
                  </a:cubicBezTo>
                  <a:cubicBezTo>
                    <a:pt x="701" y="2187"/>
                    <a:pt x="763" y="2279"/>
                    <a:pt x="825" y="2361"/>
                  </a:cubicBezTo>
                  <a:lnTo>
                    <a:pt x="815" y="2361"/>
                  </a:lnTo>
                  <a:cubicBezTo>
                    <a:pt x="825" y="2455"/>
                    <a:pt x="825" y="2547"/>
                    <a:pt x="825" y="2640"/>
                  </a:cubicBezTo>
                  <a:cubicBezTo>
                    <a:pt x="836" y="2547"/>
                    <a:pt x="836" y="2455"/>
                    <a:pt x="836" y="2361"/>
                  </a:cubicBezTo>
                  <a:lnTo>
                    <a:pt x="836" y="2352"/>
                  </a:lnTo>
                  <a:cubicBezTo>
                    <a:pt x="733" y="2176"/>
                    <a:pt x="629" y="1990"/>
                    <a:pt x="536" y="1795"/>
                  </a:cubicBezTo>
                  <a:cubicBezTo>
                    <a:pt x="454" y="1609"/>
                    <a:pt x="371" y="1413"/>
                    <a:pt x="300" y="1217"/>
                  </a:cubicBezTo>
                  <a:cubicBezTo>
                    <a:pt x="217" y="1021"/>
                    <a:pt x="165" y="825"/>
                    <a:pt x="114" y="619"/>
                  </a:cubicBezTo>
                  <a:lnTo>
                    <a:pt x="73" y="464"/>
                  </a:lnTo>
                  <a:cubicBezTo>
                    <a:pt x="62" y="413"/>
                    <a:pt x="62" y="361"/>
                    <a:pt x="52" y="310"/>
                  </a:cubicBezTo>
                  <a:cubicBezTo>
                    <a:pt x="21" y="207"/>
                    <a:pt x="21" y="104"/>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7"/>
            <p:cNvSpPr/>
            <p:nvPr/>
          </p:nvSpPr>
          <p:spPr>
            <a:xfrm>
              <a:off x="5738600" y="1294775"/>
              <a:ext cx="17300" cy="66025"/>
            </a:xfrm>
            <a:custGeom>
              <a:avLst/>
              <a:gdLst/>
              <a:ahLst/>
              <a:cxnLst/>
              <a:rect l="l" t="t" r="r" b="b"/>
              <a:pathLst>
                <a:path w="692" h="2641" extrusionOk="0">
                  <a:moveTo>
                    <a:pt x="0" y="1"/>
                  </a:moveTo>
                  <a:cubicBezTo>
                    <a:pt x="0" y="207"/>
                    <a:pt x="0" y="413"/>
                    <a:pt x="32" y="619"/>
                  </a:cubicBezTo>
                  <a:cubicBezTo>
                    <a:pt x="52" y="825"/>
                    <a:pt x="103" y="1032"/>
                    <a:pt x="155" y="1227"/>
                  </a:cubicBezTo>
                  <a:cubicBezTo>
                    <a:pt x="206" y="1433"/>
                    <a:pt x="289" y="1630"/>
                    <a:pt x="371" y="1815"/>
                  </a:cubicBezTo>
                  <a:cubicBezTo>
                    <a:pt x="454" y="2011"/>
                    <a:pt x="557" y="2196"/>
                    <a:pt x="671" y="2361"/>
                  </a:cubicBezTo>
                  <a:cubicBezTo>
                    <a:pt x="671" y="2455"/>
                    <a:pt x="681" y="2547"/>
                    <a:pt x="681" y="2640"/>
                  </a:cubicBezTo>
                  <a:cubicBezTo>
                    <a:pt x="681" y="2547"/>
                    <a:pt x="691" y="2455"/>
                    <a:pt x="691" y="2361"/>
                  </a:cubicBezTo>
                  <a:lnTo>
                    <a:pt x="691" y="2352"/>
                  </a:lnTo>
                  <a:cubicBezTo>
                    <a:pt x="639" y="2269"/>
                    <a:pt x="588" y="2176"/>
                    <a:pt x="536" y="2083"/>
                  </a:cubicBezTo>
                  <a:lnTo>
                    <a:pt x="413" y="1805"/>
                  </a:lnTo>
                  <a:cubicBezTo>
                    <a:pt x="330" y="1609"/>
                    <a:pt x="258" y="1413"/>
                    <a:pt x="206" y="1217"/>
                  </a:cubicBezTo>
                  <a:cubicBezTo>
                    <a:pt x="186" y="1165"/>
                    <a:pt x="176" y="1124"/>
                    <a:pt x="165" y="1073"/>
                  </a:cubicBezTo>
                  <a:cubicBezTo>
                    <a:pt x="155" y="1021"/>
                    <a:pt x="135" y="970"/>
                    <a:pt x="124" y="918"/>
                  </a:cubicBezTo>
                  <a:cubicBezTo>
                    <a:pt x="103" y="815"/>
                    <a:pt x="83" y="722"/>
                    <a:pt x="73" y="619"/>
                  </a:cubicBezTo>
                  <a:cubicBezTo>
                    <a:pt x="32" y="413"/>
                    <a:pt x="21" y="207"/>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7"/>
            <p:cNvSpPr/>
            <p:nvPr/>
          </p:nvSpPr>
          <p:spPr>
            <a:xfrm>
              <a:off x="5656875" y="1294775"/>
              <a:ext cx="1575" cy="66025"/>
            </a:xfrm>
            <a:custGeom>
              <a:avLst/>
              <a:gdLst/>
              <a:ahLst/>
              <a:cxnLst/>
              <a:rect l="l" t="t" r="r" b="b"/>
              <a:pathLst>
                <a:path w="63" h="2641" extrusionOk="0">
                  <a:moveTo>
                    <a:pt x="1" y="1"/>
                  </a:moveTo>
                  <a:lnTo>
                    <a:pt x="1" y="330"/>
                  </a:lnTo>
                  <a:lnTo>
                    <a:pt x="1" y="660"/>
                  </a:lnTo>
                  <a:lnTo>
                    <a:pt x="1" y="1320"/>
                  </a:lnTo>
                  <a:cubicBezTo>
                    <a:pt x="11" y="1537"/>
                    <a:pt x="11" y="1763"/>
                    <a:pt x="22" y="1980"/>
                  </a:cubicBezTo>
                  <a:cubicBezTo>
                    <a:pt x="31" y="2196"/>
                    <a:pt x="42" y="2423"/>
                    <a:pt x="63" y="2640"/>
                  </a:cubicBezTo>
                  <a:lnTo>
                    <a:pt x="63" y="1980"/>
                  </a:lnTo>
                  <a:cubicBezTo>
                    <a:pt x="63" y="1753"/>
                    <a:pt x="63" y="1537"/>
                    <a:pt x="52" y="1320"/>
                  </a:cubicBezTo>
                  <a:cubicBezTo>
                    <a:pt x="52" y="1094"/>
                    <a:pt x="42" y="877"/>
                    <a:pt x="31" y="660"/>
                  </a:cubicBezTo>
                  <a:lnTo>
                    <a:pt x="22" y="330"/>
                  </a:lnTo>
                  <a:cubicBezTo>
                    <a:pt x="11" y="217"/>
                    <a:pt x="11" y="10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7"/>
            <p:cNvSpPr/>
            <p:nvPr/>
          </p:nvSpPr>
          <p:spPr>
            <a:xfrm>
              <a:off x="5633675" y="1294775"/>
              <a:ext cx="1825" cy="66025"/>
            </a:xfrm>
            <a:custGeom>
              <a:avLst/>
              <a:gdLst/>
              <a:ahLst/>
              <a:cxnLst/>
              <a:rect l="l" t="t" r="r" b="b"/>
              <a:pathLst>
                <a:path w="73" h="2641" extrusionOk="0">
                  <a:moveTo>
                    <a:pt x="63" y="1"/>
                  </a:moveTo>
                  <a:cubicBezTo>
                    <a:pt x="63" y="104"/>
                    <a:pt x="52" y="217"/>
                    <a:pt x="42" y="330"/>
                  </a:cubicBezTo>
                  <a:lnTo>
                    <a:pt x="31" y="660"/>
                  </a:lnTo>
                  <a:cubicBezTo>
                    <a:pt x="22" y="877"/>
                    <a:pt x="22" y="1094"/>
                    <a:pt x="11" y="1320"/>
                  </a:cubicBezTo>
                  <a:cubicBezTo>
                    <a:pt x="11" y="1537"/>
                    <a:pt x="1" y="1753"/>
                    <a:pt x="1" y="1980"/>
                  </a:cubicBezTo>
                  <a:cubicBezTo>
                    <a:pt x="1" y="2196"/>
                    <a:pt x="1" y="2413"/>
                    <a:pt x="11" y="2640"/>
                  </a:cubicBezTo>
                  <a:cubicBezTo>
                    <a:pt x="31" y="2423"/>
                    <a:pt x="42" y="2196"/>
                    <a:pt x="42" y="1980"/>
                  </a:cubicBezTo>
                  <a:cubicBezTo>
                    <a:pt x="52" y="1763"/>
                    <a:pt x="63" y="1537"/>
                    <a:pt x="63" y="1320"/>
                  </a:cubicBezTo>
                  <a:cubicBezTo>
                    <a:pt x="73" y="1103"/>
                    <a:pt x="73" y="877"/>
                    <a:pt x="73" y="660"/>
                  </a:cubicBezTo>
                  <a:lnTo>
                    <a:pt x="73" y="330"/>
                  </a:lnTo>
                  <a:cubicBezTo>
                    <a:pt x="73" y="217"/>
                    <a:pt x="73" y="104"/>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7"/>
            <p:cNvSpPr/>
            <p:nvPr/>
          </p:nvSpPr>
          <p:spPr>
            <a:xfrm>
              <a:off x="5679050" y="1294775"/>
              <a:ext cx="3875" cy="66025"/>
            </a:xfrm>
            <a:custGeom>
              <a:avLst/>
              <a:gdLst/>
              <a:ahLst/>
              <a:cxnLst/>
              <a:rect l="l" t="t" r="r" b="b"/>
              <a:pathLst>
                <a:path w="155" h="2641" extrusionOk="0">
                  <a:moveTo>
                    <a:pt x="21" y="1"/>
                  </a:moveTo>
                  <a:cubicBezTo>
                    <a:pt x="11" y="93"/>
                    <a:pt x="11" y="196"/>
                    <a:pt x="11" y="289"/>
                  </a:cubicBezTo>
                  <a:cubicBezTo>
                    <a:pt x="1" y="392"/>
                    <a:pt x="1" y="495"/>
                    <a:pt x="1" y="588"/>
                  </a:cubicBezTo>
                  <a:cubicBezTo>
                    <a:pt x="1" y="784"/>
                    <a:pt x="1" y="980"/>
                    <a:pt x="11" y="1186"/>
                  </a:cubicBezTo>
                  <a:cubicBezTo>
                    <a:pt x="21" y="1382"/>
                    <a:pt x="31" y="1578"/>
                    <a:pt x="52" y="1774"/>
                  </a:cubicBezTo>
                  <a:cubicBezTo>
                    <a:pt x="63" y="1877"/>
                    <a:pt x="72" y="1970"/>
                    <a:pt x="83" y="2073"/>
                  </a:cubicBezTo>
                  <a:cubicBezTo>
                    <a:pt x="104" y="2166"/>
                    <a:pt x="114" y="2269"/>
                    <a:pt x="134" y="2361"/>
                  </a:cubicBezTo>
                  <a:cubicBezTo>
                    <a:pt x="134" y="2455"/>
                    <a:pt x="134" y="2547"/>
                    <a:pt x="145" y="2640"/>
                  </a:cubicBezTo>
                  <a:cubicBezTo>
                    <a:pt x="145" y="2547"/>
                    <a:pt x="155" y="2455"/>
                    <a:pt x="155" y="2361"/>
                  </a:cubicBezTo>
                  <a:cubicBezTo>
                    <a:pt x="124" y="2166"/>
                    <a:pt x="114" y="1970"/>
                    <a:pt x="93" y="1774"/>
                  </a:cubicBezTo>
                  <a:cubicBezTo>
                    <a:pt x="83" y="1578"/>
                    <a:pt x="72" y="1372"/>
                    <a:pt x="63" y="1176"/>
                  </a:cubicBezTo>
                  <a:cubicBezTo>
                    <a:pt x="52" y="980"/>
                    <a:pt x="52" y="784"/>
                    <a:pt x="42" y="588"/>
                  </a:cubicBezTo>
                  <a:lnTo>
                    <a:pt x="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7"/>
            <p:cNvSpPr/>
            <p:nvPr/>
          </p:nvSpPr>
          <p:spPr>
            <a:xfrm>
              <a:off x="5698900" y="1294775"/>
              <a:ext cx="8275" cy="66025"/>
            </a:xfrm>
            <a:custGeom>
              <a:avLst/>
              <a:gdLst/>
              <a:ahLst/>
              <a:cxnLst/>
              <a:rect l="l" t="t" r="r" b="b"/>
              <a:pathLst>
                <a:path w="331" h="2641" extrusionOk="0">
                  <a:moveTo>
                    <a:pt x="11" y="1"/>
                  </a:moveTo>
                  <a:cubicBezTo>
                    <a:pt x="11" y="93"/>
                    <a:pt x="11" y="196"/>
                    <a:pt x="0" y="299"/>
                  </a:cubicBezTo>
                  <a:cubicBezTo>
                    <a:pt x="0" y="392"/>
                    <a:pt x="0" y="495"/>
                    <a:pt x="11" y="599"/>
                  </a:cubicBezTo>
                  <a:cubicBezTo>
                    <a:pt x="11" y="794"/>
                    <a:pt x="32" y="1000"/>
                    <a:pt x="52" y="1197"/>
                  </a:cubicBezTo>
                  <a:cubicBezTo>
                    <a:pt x="62" y="1392"/>
                    <a:pt x="103" y="1588"/>
                    <a:pt x="135" y="1784"/>
                  </a:cubicBezTo>
                  <a:cubicBezTo>
                    <a:pt x="155" y="1887"/>
                    <a:pt x="186" y="1980"/>
                    <a:pt x="206" y="2083"/>
                  </a:cubicBezTo>
                  <a:cubicBezTo>
                    <a:pt x="238" y="2176"/>
                    <a:pt x="268" y="2269"/>
                    <a:pt x="310" y="2361"/>
                  </a:cubicBezTo>
                  <a:cubicBezTo>
                    <a:pt x="320" y="2455"/>
                    <a:pt x="320" y="2547"/>
                    <a:pt x="320" y="2640"/>
                  </a:cubicBezTo>
                  <a:cubicBezTo>
                    <a:pt x="330" y="2547"/>
                    <a:pt x="330" y="2455"/>
                    <a:pt x="330" y="2361"/>
                  </a:cubicBezTo>
                  <a:lnTo>
                    <a:pt x="330" y="2352"/>
                  </a:lnTo>
                  <a:cubicBezTo>
                    <a:pt x="268" y="2166"/>
                    <a:pt x="227" y="1970"/>
                    <a:pt x="186" y="1784"/>
                  </a:cubicBezTo>
                  <a:cubicBezTo>
                    <a:pt x="165" y="1681"/>
                    <a:pt x="155" y="1588"/>
                    <a:pt x="135" y="1485"/>
                  </a:cubicBezTo>
                  <a:cubicBezTo>
                    <a:pt x="124" y="1382"/>
                    <a:pt x="114" y="1289"/>
                    <a:pt x="93" y="1186"/>
                  </a:cubicBezTo>
                  <a:cubicBezTo>
                    <a:pt x="73" y="990"/>
                    <a:pt x="62" y="794"/>
                    <a:pt x="41" y="599"/>
                  </a:cubicBezTo>
                  <a:lnTo>
                    <a:pt x="32" y="299"/>
                  </a:lnTo>
                  <a:cubicBezTo>
                    <a:pt x="21" y="196"/>
                    <a:pt x="21" y="93"/>
                    <a:pt x="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7"/>
            <p:cNvSpPr/>
            <p:nvPr/>
          </p:nvSpPr>
          <p:spPr>
            <a:xfrm>
              <a:off x="5718750" y="1294775"/>
              <a:ext cx="12925" cy="66025"/>
            </a:xfrm>
            <a:custGeom>
              <a:avLst/>
              <a:gdLst/>
              <a:ahLst/>
              <a:cxnLst/>
              <a:rect l="l" t="t" r="r" b="b"/>
              <a:pathLst>
                <a:path w="517" h="2641" extrusionOk="0">
                  <a:moveTo>
                    <a:pt x="11" y="1"/>
                  </a:moveTo>
                  <a:cubicBezTo>
                    <a:pt x="11" y="104"/>
                    <a:pt x="1" y="196"/>
                    <a:pt x="1" y="299"/>
                  </a:cubicBezTo>
                  <a:lnTo>
                    <a:pt x="11" y="454"/>
                  </a:lnTo>
                  <a:cubicBezTo>
                    <a:pt x="11" y="505"/>
                    <a:pt x="11" y="557"/>
                    <a:pt x="21" y="608"/>
                  </a:cubicBezTo>
                  <a:lnTo>
                    <a:pt x="31" y="764"/>
                  </a:lnTo>
                  <a:cubicBezTo>
                    <a:pt x="31" y="815"/>
                    <a:pt x="42" y="856"/>
                    <a:pt x="52" y="908"/>
                  </a:cubicBezTo>
                  <a:cubicBezTo>
                    <a:pt x="62" y="1011"/>
                    <a:pt x="83" y="1114"/>
                    <a:pt x="93" y="1217"/>
                  </a:cubicBezTo>
                  <a:cubicBezTo>
                    <a:pt x="134" y="1413"/>
                    <a:pt x="186" y="1609"/>
                    <a:pt x="248" y="1805"/>
                  </a:cubicBezTo>
                  <a:cubicBezTo>
                    <a:pt x="279" y="1898"/>
                    <a:pt x="320" y="2001"/>
                    <a:pt x="361" y="2093"/>
                  </a:cubicBezTo>
                  <a:cubicBezTo>
                    <a:pt x="402" y="2187"/>
                    <a:pt x="444" y="2279"/>
                    <a:pt x="496" y="2361"/>
                  </a:cubicBezTo>
                  <a:cubicBezTo>
                    <a:pt x="496" y="2455"/>
                    <a:pt x="496" y="2547"/>
                    <a:pt x="505" y="2640"/>
                  </a:cubicBezTo>
                  <a:cubicBezTo>
                    <a:pt x="505" y="2547"/>
                    <a:pt x="505" y="2455"/>
                    <a:pt x="516" y="2361"/>
                  </a:cubicBezTo>
                  <a:lnTo>
                    <a:pt x="516" y="2352"/>
                  </a:lnTo>
                  <a:cubicBezTo>
                    <a:pt x="423" y="2176"/>
                    <a:pt x="351" y="1980"/>
                    <a:pt x="289" y="1795"/>
                  </a:cubicBezTo>
                  <a:cubicBezTo>
                    <a:pt x="237" y="1598"/>
                    <a:pt x="186" y="1403"/>
                    <a:pt x="145" y="1207"/>
                  </a:cubicBezTo>
                  <a:cubicBezTo>
                    <a:pt x="104" y="1000"/>
                    <a:pt x="83" y="805"/>
                    <a:pt x="52" y="608"/>
                  </a:cubicBezTo>
                  <a:cubicBezTo>
                    <a:pt x="42" y="505"/>
                    <a:pt x="42" y="402"/>
                    <a:pt x="31" y="299"/>
                  </a:cubicBezTo>
                  <a:cubicBezTo>
                    <a:pt x="21" y="196"/>
                    <a:pt x="21" y="104"/>
                    <a:pt x="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7"/>
            <p:cNvSpPr/>
            <p:nvPr/>
          </p:nvSpPr>
          <p:spPr>
            <a:xfrm>
              <a:off x="5512000" y="1294775"/>
              <a:ext cx="20900" cy="66025"/>
            </a:xfrm>
            <a:custGeom>
              <a:avLst/>
              <a:gdLst/>
              <a:ahLst/>
              <a:cxnLst/>
              <a:rect l="l" t="t" r="r" b="b"/>
              <a:pathLst>
                <a:path w="836" h="2641" extrusionOk="0">
                  <a:moveTo>
                    <a:pt x="836" y="1"/>
                  </a:moveTo>
                  <a:cubicBezTo>
                    <a:pt x="826" y="104"/>
                    <a:pt x="815" y="207"/>
                    <a:pt x="795" y="310"/>
                  </a:cubicBezTo>
                  <a:lnTo>
                    <a:pt x="764" y="464"/>
                  </a:lnTo>
                  <a:lnTo>
                    <a:pt x="733" y="619"/>
                  </a:lnTo>
                  <a:cubicBezTo>
                    <a:pt x="682" y="825"/>
                    <a:pt x="620" y="1021"/>
                    <a:pt x="547" y="1217"/>
                  </a:cubicBezTo>
                  <a:cubicBezTo>
                    <a:pt x="475" y="1413"/>
                    <a:pt x="393" y="1609"/>
                    <a:pt x="300" y="1795"/>
                  </a:cubicBezTo>
                  <a:cubicBezTo>
                    <a:pt x="207" y="1990"/>
                    <a:pt x="114" y="2176"/>
                    <a:pt x="1" y="2352"/>
                  </a:cubicBezTo>
                  <a:lnTo>
                    <a:pt x="1" y="2361"/>
                  </a:lnTo>
                  <a:cubicBezTo>
                    <a:pt x="11" y="2455"/>
                    <a:pt x="11" y="2547"/>
                    <a:pt x="11" y="2640"/>
                  </a:cubicBezTo>
                  <a:cubicBezTo>
                    <a:pt x="22" y="2547"/>
                    <a:pt x="22" y="2455"/>
                    <a:pt x="22" y="2361"/>
                  </a:cubicBezTo>
                  <a:cubicBezTo>
                    <a:pt x="83" y="2279"/>
                    <a:pt x="135" y="2187"/>
                    <a:pt x="187" y="2093"/>
                  </a:cubicBezTo>
                  <a:cubicBezTo>
                    <a:pt x="248" y="2001"/>
                    <a:pt x="300" y="1918"/>
                    <a:pt x="341" y="1815"/>
                  </a:cubicBezTo>
                  <a:cubicBezTo>
                    <a:pt x="434" y="1630"/>
                    <a:pt x="526" y="1433"/>
                    <a:pt x="599" y="1238"/>
                  </a:cubicBezTo>
                  <a:cubicBezTo>
                    <a:pt x="671" y="1042"/>
                    <a:pt x="723" y="835"/>
                    <a:pt x="764" y="629"/>
                  </a:cubicBezTo>
                  <a:cubicBezTo>
                    <a:pt x="815" y="423"/>
                    <a:pt x="836" y="207"/>
                    <a:pt x="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7"/>
            <p:cNvSpPr/>
            <p:nvPr/>
          </p:nvSpPr>
          <p:spPr>
            <a:xfrm>
              <a:off x="5536500" y="1294775"/>
              <a:ext cx="17300" cy="66025"/>
            </a:xfrm>
            <a:custGeom>
              <a:avLst/>
              <a:gdLst/>
              <a:ahLst/>
              <a:cxnLst/>
              <a:rect l="l" t="t" r="r" b="b"/>
              <a:pathLst>
                <a:path w="692" h="2641" extrusionOk="0">
                  <a:moveTo>
                    <a:pt x="681" y="1"/>
                  </a:moveTo>
                  <a:cubicBezTo>
                    <a:pt x="671" y="207"/>
                    <a:pt x="650" y="413"/>
                    <a:pt x="619" y="619"/>
                  </a:cubicBezTo>
                  <a:cubicBezTo>
                    <a:pt x="598" y="722"/>
                    <a:pt x="578" y="815"/>
                    <a:pt x="557" y="918"/>
                  </a:cubicBezTo>
                  <a:lnTo>
                    <a:pt x="526" y="1073"/>
                  </a:lnTo>
                  <a:cubicBezTo>
                    <a:pt x="516" y="1124"/>
                    <a:pt x="495" y="1165"/>
                    <a:pt x="485" y="1217"/>
                  </a:cubicBezTo>
                  <a:cubicBezTo>
                    <a:pt x="423" y="1413"/>
                    <a:pt x="361" y="1609"/>
                    <a:pt x="279" y="1805"/>
                  </a:cubicBezTo>
                  <a:cubicBezTo>
                    <a:pt x="238" y="1898"/>
                    <a:pt x="196" y="1990"/>
                    <a:pt x="144" y="2083"/>
                  </a:cubicBezTo>
                  <a:cubicBezTo>
                    <a:pt x="103" y="2176"/>
                    <a:pt x="52" y="2269"/>
                    <a:pt x="0" y="2352"/>
                  </a:cubicBezTo>
                  <a:lnTo>
                    <a:pt x="0" y="2361"/>
                  </a:lnTo>
                  <a:cubicBezTo>
                    <a:pt x="0" y="2455"/>
                    <a:pt x="0" y="2547"/>
                    <a:pt x="11" y="2640"/>
                  </a:cubicBezTo>
                  <a:cubicBezTo>
                    <a:pt x="11" y="2547"/>
                    <a:pt x="11" y="2455"/>
                    <a:pt x="21" y="2361"/>
                  </a:cubicBezTo>
                  <a:lnTo>
                    <a:pt x="11" y="2361"/>
                  </a:lnTo>
                  <a:cubicBezTo>
                    <a:pt x="135" y="2196"/>
                    <a:pt x="238" y="2011"/>
                    <a:pt x="320" y="1815"/>
                  </a:cubicBezTo>
                  <a:cubicBezTo>
                    <a:pt x="403" y="1630"/>
                    <a:pt x="474" y="1433"/>
                    <a:pt x="536" y="1227"/>
                  </a:cubicBezTo>
                  <a:cubicBezTo>
                    <a:pt x="588" y="1032"/>
                    <a:pt x="630" y="825"/>
                    <a:pt x="660" y="619"/>
                  </a:cubicBezTo>
                  <a:cubicBezTo>
                    <a:pt x="681" y="413"/>
                    <a:pt x="691" y="207"/>
                    <a:pt x="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7"/>
            <p:cNvSpPr/>
            <p:nvPr/>
          </p:nvSpPr>
          <p:spPr>
            <a:xfrm>
              <a:off x="5609450" y="1294775"/>
              <a:ext cx="3875" cy="66025"/>
            </a:xfrm>
            <a:custGeom>
              <a:avLst/>
              <a:gdLst/>
              <a:ahLst/>
              <a:cxnLst/>
              <a:rect l="l" t="t" r="r" b="b"/>
              <a:pathLst>
                <a:path w="155" h="2641" extrusionOk="0">
                  <a:moveTo>
                    <a:pt x="124" y="1"/>
                  </a:moveTo>
                  <a:lnTo>
                    <a:pt x="114" y="588"/>
                  </a:lnTo>
                  <a:cubicBezTo>
                    <a:pt x="104" y="784"/>
                    <a:pt x="104" y="980"/>
                    <a:pt x="93" y="1176"/>
                  </a:cubicBezTo>
                  <a:cubicBezTo>
                    <a:pt x="72" y="1372"/>
                    <a:pt x="72" y="1578"/>
                    <a:pt x="52" y="1774"/>
                  </a:cubicBezTo>
                  <a:cubicBezTo>
                    <a:pt x="42" y="1970"/>
                    <a:pt x="21" y="2166"/>
                    <a:pt x="1" y="2361"/>
                  </a:cubicBezTo>
                  <a:cubicBezTo>
                    <a:pt x="1" y="2455"/>
                    <a:pt x="1" y="2547"/>
                    <a:pt x="11" y="2640"/>
                  </a:cubicBezTo>
                  <a:cubicBezTo>
                    <a:pt x="11" y="2547"/>
                    <a:pt x="11" y="2455"/>
                    <a:pt x="21" y="2361"/>
                  </a:cubicBezTo>
                  <a:cubicBezTo>
                    <a:pt x="42" y="2269"/>
                    <a:pt x="52" y="2166"/>
                    <a:pt x="63" y="2073"/>
                  </a:cubicBezTo>
                  <a:cubicBezTo>
                    <a:pt x="83" y="1970"/>
                    <a:pt x="93" y="1877"/>
                    <a:pt x="104" y="1774"/>
                  </a:cubicBezTo>
                  <a:cubicBezTo>
                    <a:pt x="114" y="1578"/>
                    <a:pt x="134" y="1382"/>
                    <a:pt x="145" y="1186"/>
                  </a:cubicBezTo>
                  <a:cubicBezTo>
                    <a:pt x="145" y="980"/>
                    <a:pt x="155" y="784"/>
                    <a:pt x="145" y="588"/>
                  </a:cubicBezTo>
                  <a:lnTo>
                    <a:pt x="145" y="289"/>
                  </a:lnTo>
                  <a:cubicBezTo>
                    <a:pt x="134" y="196"/>
                    <a:pt x="134" y="93"/>
                    <a:pt x="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7"/>
            <p:cNvSpPr/>
            <p:nvPr/>
          </p:nvSpPr>
          <p:spPr>
            <a:xfrm>
              <a:off x="5584950" y="1294775"/>
              <a:ext cx="8275" cy="66025"/>
            </a:xfrm>
            <a:custGeom>
              <a:avLst/>
              <a:gdLst/>
              <a:ahLst/>
              <a:cxnLst/>
              <a:rect l="l" t="t" r="r" b="b"/>
              <a:pathLst>
                <a:path w="331" h="2641" extrusionOk="0">
                  <a:moveTo>
                    <a:pt x="331" y="1"/>
                  </a:moveTo>
                  <a:cubicBezTo>
                    <a:pt x="321" y="93"/>
                    <a:pt x="321" y="196"/>
                    <a:pt x="310" y="299"/>
                  </a:cubicBezTo>
                  <a:lnTo>
                    <a:pt x="289" y="599"/>
                  </a:lnTo>
                  <a:cubicBezTo>
                    <a:pt x="279" y="794"/>
                    <a:pt x="269" y="990"/>
                    <a:pt x="238" y="1186"/>
                  </a:cubicBezTo>
                  <a:cubicBezTo>
                    <a:pt x="227" y="1289"/>
                    <a:pt x="218" y="1382"/>
                    <a:pt x="197" y="1485"/>
                  </a:cubicBezTo>
                  <a:cubicBezTo>
                    <a:pt x="186" y="1588"/>
                    <a:pt x="176" y="1681"/>
                    <a:pt x="156" y="1784"/>
                  </a:cubicBezTo>
                  <a:cubicBezTo>
                    <a:pt x="114" y="1970"/>
                    <a:pt x="73" y="2166"/>
                    <a:pt x="1" y="2352"/>
                  </a:cubicBezTo>
                  <a:lnTo>
                    <a:pt x="1" y="2361"/>
                  </a:lnTo>
                  <a:cubicBezTo>
                    <a:pt x="11" y="2455"/>
                    <a:pt x="11" y="2547"/>
                    <a:pt x="11" y="2640"/>
                  </a:cubicBezTo>
                  <a:cubicBezTo>
                    <a:pt x="21" y="2547"/>
                    <a:pt x="21" y="2455"/>
                    <a:pt x="21" y="2361"/>
                  </a:cubicBezTo>
                  <a:cubicBezTo>
                    <a:pt x="63" y="2269"/>
                    <a:pt x="94" y="2176"/>
                    <a:pt x="124" y="2083"/>
                  </a:cubicBezTo>
                  <a:cubicBezTo>
                    <a:pt x="156" y="1980"/>
                    <a:pt x="176" y="1887"/>
                    <a:pt x="197" y="1784"/>
                  </a:cubicBezTo>
                  <a:cubicBezTo>
                    <a:pt x="238" y="1588"/>
                    <a:pt x="269" y="1392"/>
                    <a:pt x="289" y="1197"/>
                  </a:cubicBezTo>
                  <a:cubicBezTo>
                    <a:pt x="310" y="1000"/>
                    <a:pt x="321" y="794"/>
                    <a:pt x="331" y="599"/>
                  </a:cubicBezTo>
                  <a:lnTo>
                    <a:pt x="331" y="299"/>
                  </a:lnTo>
                  <a:lnTo>
                    <a:pt x="3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7"/>
            <p:cNvSpPr/>
            <p:nvPr/>
          </p:nvSpPr>
          <p:spPr>
            <a:xfrm>
              <a:off x="5560725" y="1294775"/>
              <a:ext cx="12675" cy="66025"/>
            </a:xfrm>
            <a:custGeom>
              <a:avLst/>
              <a:gdLst/>
              <a:ahLst/>
              <a:cxnLst/>
              <a:rect l="l" t="t" r="r" b="b"/>
              <a:pathLst>
                <a:path w="507" h="2641" extrusionOk="0">
                  <a:moveTo>
                    <a:pt x="506" y="1"/>
                  </a:moveTo>
                  <a:cubicBezTo>
                    <a:pt x="495" y="104"/>
                    <a:pt x="495" y="196"/>
                    <a:pt x="485" y="299"/>
                  </a:cubicBezTo>
                  <a:cubicBezTo>
                    <a:pt x="475" y="402"/>
                    <a:pt x="475" y="505"/>
                    <a:pt x="454" y="608"/>
                  </a:cubicBezTo>
                  <a:cubicBezTo>
                    <a:pt x="433" y="805"/>
                    <a:pt x="403" y="1000"/>
                    <a:pt x="362" y="1207"/>
                  </a:cubicBezTo>
                  <a:cubicBezTo>
                    <a:pt x="320" y="1403"/>
                    <a:pt x="279" y="1598"/>
                    <a:pt x="217" y="1795"/>
                  </a:cubicBezTo>
                  <a:cubicBezTo>
                    <a:pt x="155" y="1980"/>
                    <a:pt x="94" y="2176"/>
                    <a:pt x="0" y="2352"/>
                  </a:cubicBezTo>
                  <a:lnTo>
                    <a:pt x="0" y="2361"/>
                  </a:lnTo>
                  <a:cubicBezTo>
                    <a:pt x="0" y="2455"/>
                    <a:pt x="0" y="2547"/>
                    <a:pt x="11" y="2640"/>
                  </a:cubicBezTo>
                  <a:cubicBezTo>
                    <a:pt x="11" y="2547"/>
                    <a:pt x="21" y="2455"/>
                    <a:pt x="21" y="2361"/>
                  </a:cubicBezTo>
                  <a:cubicBezTo>
                    <a:pt x="73" y="2279"/>
                    <a:pt x="114" y="2187"/>
                    <a:pt x="155" y="2093"/>
                  </a:cubicBezTo>
                  <a:cubicBezTo>
                    <a:pt x="197" y="2001"/>
                    <a:pt x="227" y="1898"/>
                    <a:pt x="259" y="1805"/>
                  </a:cubicBezTo>
                  <a:cubicBezTo>
                    <a:pt x="320" y="1609"/>
                    <a:pt x="382" y="1413"/>
                    <a:pt x="413" y="1217"/>
                  </a:cubicBezTo>
                  <a:cubicBezTo>
                    <a:pt x="433" y="1114"/>
                    <a:pt x="454" y="1011"/>
                    <a:pt x="465" y="908"/>
                  </a:cubicBezTo>
                  <a:cubicBezTo>
                    <a:pt x="465" y="856"/>
                    <a:pt x="475" y="815"/>
                    <a:pt x="485" y="764"/>
                  </a:cubicBezTo>
                  <a:lnTo>
                    <a:pt x="495" y="608"/>
                  </a:lnTo>
                  <a:cubicBezTo>
                    <a:pt x="495" y="557"/>
                    <a:pt x="506" y="505"/>
                    <a:pt x="506" y="454"/>
                  </a:cubicBezTo>
                  <a:lnTo>
                    <a:pt x="506" y="299"/>
                  </a:lnTo>
                  <a:lnTo>
                    <a:pt x="5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7"/>
            <p:cNvSpPr/>
            <p:nvPr/>
          </p:nvSpPr>
          <p:spPr>
            <a:xfrm>
              <a:off x="5711025" y="1558475"/>
              <a:ext cx="70375" cy="45400"/>
            </a:xfrm>
            <a:custGeom>
              <a:avLst/>
              <a:gdLst/>
              <a:ahLst/>
              <a:cxnLst/>
              <a:rect l="l" t="t" r="r" b="b"/>
              <a:pathLst>
                <a:path w="2815" h="1816" extrusionOk="0">
                  <a:moveTo>
                    <a:pt x="2072" y="1"/>
                  </a:moveTo>
                  <a:cubicBezTo>
                    <a:pt x="1846" y="1"/>
                    <a:pt x="1619" y="1"/>
                    <a:pt x="1382" y="11"/>
                  </a:cubicBezTo>
                  <a:cubicBezTo>
                    <a:pt x="1155" y="11"/>
                    <a:pt x="928" y="21"/>
                    <a:pt x="691" y="21"/>
                  </a:cubicBezTo>
                  <a:cubicBezTo>
                    <a:pt x="578" y="32"/>
                    <a:pt x="464" y="32"/>
                    <a:pt x="351" y="42"/>
                  </a:cubicBezTo>
                  <a:cubicBezTo>
                    <a:pt x="237" y="42"/>
                    <a:pt x="113" y="42"/>
                    <a:pt x="0" y="53"/>
                  </a:cubicBezTo>
                  <a:cubicBezTo>
                    <a:pt x="113" y="62"/>
                    <a:pt x="237" y="62"/>
                    <a:pt x="351" y="73"/>
                  </a:cubicBezTo>
                  <a:cubicBezTo>
                    <a:pt x="464" y="73"/>
                    <a:pt x="578" y="83"/>
                    <a:pt x="691" y="83"/>
                  </a:cubicBezTo>
                  <a:cubicBezTo>
                    <a:pt x="928" y="94"/>
                    <a:pt x="1155" y="94"/>
                    <a:pt x="1382" y="104"/>
                  </a:cubicBezTo>
                  <a:lnTo>
                    <a:pt x="2722" y="104"/>
                  </a:lnTo>
                  <a:cubicBezTo>
                    <a:pt x="2722" y="383"/>
                    <a:pt x="2722" y="661"/>
                    <a:pt x="2732" y="939"/>
                  </a:cubicBezTo>
                  <a:cubicBezTo>
                    <a:pt x="2732" y="1084"/>
                    <a:pt x="2743" y="1228"/>
                    <a:pt x="2743" y="1372"/>
                  </a:cubicBezTo>
                  <a:cubicBezTo>
                    <a:pt x="2753" y="1527"/>
                    <a:pt x="2764" y="1671"/>
                    <a:pt x="2764" y="1815"/>
                  </a:cubicBezTo>
                  <a:cubicBezTo>
                    <a:pt x="2774" y="1671"/>
                    <a:pt x="2784" y="1527"/>
                    <a:pt x="2784" y="1372"/>
                  </a:cubicBezTo>
                  <a:cubicBezTo>
                    <a:pt x="2794" y="1228"/>
                    <a:pt x="2794" y="1084"/>
                    <a:pt x="2805" y="939"/>
                  </a:cubicBezTo>
                  <a:cubicBezTo>
                    <a:pt x="2815" y="640"/>
                    <a:pt x="2815" y="351"/>
                    <a:pt x="2815" y="53"/>
                  </a:cubicBezTo>
                  <a:lnTo>
                    <a:pt x="2815"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7"/>
            <p:cNvSpPr/>
            <p:nvPr/>
          </p:nvSpPr>
          <p:spPr>
            <a:xfrm>
              <a:off x="5702250" y="1559775"/>
              <a:ext cx="71175" cy="45400"/>
            </a:xfrm>
            <a:custGeom>
              <a:avLst/>
              <a:gdLst/>
              <a:ahLst/>
              <a:cxnLst/>
              <a:rect l="l" t="t" r="r" b="b"/>
              <a:pathLst>
                <a:path w="2847" h="1816" extrusionOk="0">
                  <a:moveTo>
                    <a:pt x="52" y="1"/>
                  </a:moveTo>
                  <a:cubicBezTo>
                    <a:pt x="42" y="145"/>
                    <a:pt x="42" y="299"/>
                    <a:pt x="31" y="444"/>
                  </a:cubicBezTo>
                  <a:cubicBezTo>
                    <a:pt x="31" y="588"/>
                    <a:pt x="21" y="732"/>
                    <a:pt x="21" y="887"/>
                  </a:cubicBezTo>
                  <a:cubicBezTo>
                    <a:pt x="11" y="1176"/>
                    <a:pt x="11" y="1475"/>
                    <a:pt x="1" y="1763"/>
                  </a:cubicBezTo>
                  <a:lnTo>
                    <a:pt x="1" y="1815"/>
                  </a:lnTo>
                  <a:lnTo>
                    <a:pt x="1454" y="1815"/>
                  </a:lnTo>
                  <a:cubicBezTo>
                    <a:pt x="1681" y="1805"/>
                    <a:pt x="1919" y="1805"/>
                    <a:pt x="2155" y="1795"/>
                  </a:cubicBezTo>
                  <a:cubicBezTo>
                    <a:pt x="2269" y="1795"/>
                    <a:pt x="2382" y="1784"/>
                    <a:pt x="2496" y="1784"/>
                  </a:cubicBezTo>
                  <a:cubicBezTo>
                    <a:pt x="2620" y="1774"/>
                    <a:pt x="2733" y="1774"/>
                    <a:pt x="2847" y="1763"/>
                  </a:cubicBezTo>
                  <a:cubicBezTo>
                    <a:pt x="2733" y="1753"/>
                    <a:pt x="2620" y="1753"/>
                    <a:pt x="2496" y="1743"/>
                  </a:cubicBezTo>
                  <a:cubicBezTo>
                    <a:pt x="2382" y="1743"/>
                    <a:pt x="2269" y="1733"/>
                    <a:pt x="2155" y="1733"/>
                  </a:cubicBezTo>
                  <a:cubicBezTo>
                    <a:pt x="1919" y="1722"/>
                    <a:pt x="1681" y="1722"/>
                    <a:pt x="1454" y="1722"/>
                  </a:cubicBezTo>
                  <a:cubicBezTo>
                    <a:pt x="1217" y="1712"/>
                    <a:pt x="991" y="1712"/>
                    <a:pt x="753" y="1712"/>
                  </a:cubicBezTo>
                  <a:lnTo>
                    <a:pt x="104" y="1712"/>
                  </a:lnTo>
                  <a:cubicBezTo>
                    <a:pt x="104" y="1433"/>
                    <a:pt x="93" y="1155"/>
                    <a:pt x="93" y="887"/>
                  </a:cubicBezTo>
                  <a:cubicBezTo>
                    <a:pt x="83" y="732"/>
                    <a:pt x="83" y="588"/>
                    <a:pt x="72" y="444"/>
                  </a:cubicBezTo>
                  <a:cubicBezTo>
                    <a:pt x="72" y="299"/>
                    <a:pt x="63" y="145"/>
                    <a:pt x="52"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7"/>
            <p:cNvSpPr/>
            <p:nvPr/>
          </p:nvSpPr>
          <p:spPr>
            <a:xfrm>
              <a:off x="5719000" y="1567500"/>
              <a:ext cx="51850" cy="28125"/>
            </a:xfrm>
            <a:custGeom>
              <a:avLst/>
              <a:gdLst/>
              <a:ahLst/>
              <a:cxnLst/>
              <a:rect l="l" t="t" r="r" b="b"/>
              <a:pathLst>
                <a:path w="2074" h="1125" extrusionOk="0">
                  <a:moveTo>
                    <a:pt x="1032" y="1"/>
                  </a:moveTo>
                  <a:cubicBezTo>
                    <a:pt x="857" y="1"/>
                    <a:pt x="681" y="11"/>
                    <a:pt x="516" y="11"/>
                  </a:cubicBezTo>
                  <a:cubicBezTo>
                    <a:pt x="341" y="11"/>
                    <a:pt x="176" y="22"/>
                    <a:pt x="1" y="22"/>
                  </a:cubicBezTo>
                  <a:cubicBezTo>
                    <a:pt x="176" y="31"/>
                    <a:pt x="341" y="42"/>
                    <a:pt x="516" y="42"/>
                  </a:cubicBezTo>
                  <a:cubicBezTo>
                    <a:pt x="681" y="42"/>
                    <a:pt x="857" y="52"/>
                    <a:pt x="1032" y="52"/>
                  </a:cubicBezTo>
                  <a:lnTo>
                    <a:pt x="2032" y="52"/>
                  </a:lnTo>
                  <a:lnTo>
                    <a:pt x="2032" y="300"/>
                  </a:lnTo>
                  <a:lnTo>
                    <a:pt x="2032" y="578"/>
                  </a:lnTo>
                  <a:cubicBezTo>
                    <a:pt x="2042" y="753"/>
                    <a:pt x="2042" y="939"/>
                    <a:pt x="2053" y="1124"/>
                  </a:cubicBezTo>
                  <a:cubicBezTo>
                    <a:pt x="2063" y="939"/>
                    <a:pt x="2063" y="753"/>
                    <a:pt x="2063" y="578"/>
                  </a:cubicBezTo>
                  <a:lnTo>
                    <a:pt x="2074" y="300"/>
                  </a:lnTo>
                  <a:lnTo>
                    <a:pt x="2074" y="22"/>
                  </a:lnTo>
                  <a:lnTo>
                    <a:pt x="2074"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7"/>
            <p:cNvSpPr/>
            <p:nvPr/>
          </p:nvSpPr>
          <p:spPr>
            <a:xfrm>
              <a:off x="5712825" y="1568025"/>
              <a:ext cx="52600" cy="28125"/>
            </a:xfrm>
            <a:custGeom>
              <a:avLst/>
              <a:gdLst/>
              <a:ahLst/>
              <a:cxnLst/>
              <a:rect l="l" t="t" r="r" b="b"/>
              <a:pathLst>
                <a:path w="2104" h="1125" extrusionOk="0">
                  <a:moveTo>
                    <a:pt x="31" y="1"/>
                  </a:moveTo>
                  <a:cubicBezTo>
                    <a:pt x="21" y="186"/>
                    <a:pt x="21" y="372"/>
                    <a:pt x="11" y="557"/>
                  </a:cubicBezTo>
                  <a:cubicBezTo>
                    <a:pt x="11" y="732"/>
                    <a:pt x="0" y="918"/>
                    <a:pt x="0" y="1103"/>
                  </a:cubicBezTo>
                  <a:lnTo>
                    <a:pt x="0" y="1124"/>
                  </a:lnTo>
                  <a:lnTo>
                    <a:pt x="1063" y="1124"/>
                  </a:lnTo>
                  <a:cubicBezTo>
                    <a:pt x="1237" y="1124"/>
                    <a:pt x="1413" y="1124"/>
                    <a:pt x="1578" y="1114"/>
                  </a:cubicBezTo>
                  <a:cubicBezTo>
                    <a:pt x="1753" y="1114"/>
                    <a:pt x="1929" y="1103"/>
                    <a:pt x="2104" y="1103"/>
                  </a:cubicBezTo>
                  <a:cubicBezTo>
                    <a:pt x="1929" y="1094"/>
                    <a:pt x="1753" y="1094"/>
                    <a:pt x="1578" y="1083"/>
                  </a:cubicBezTo>
                  <a:lnTo>
                    <a:pt x="1063" y="1083"/>
                  </a:lnTo>
                  <a:lnTo>
                    <a:pt x="547" y="1073"/>
                  </a:lnTo>
                  <a:lnTo>
                    <a:pt x="52" y="1083"/>
                  </a:lnTo>
                  <a:cubicBezTo>
                    <a:pt x="52" y="908"/>
                    <a:pt x="52" y="732"/>
                    <a:pt x="41" y="557"/>
                  </a:cubicBezTo>
                  <a:cubicBezTo>
                    <a:pt x="41" y="372"/>
                    <a:pt x="31" y="186"/>
                    <a:pt x="31"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7"/>
            <p:cNvSpPr/>
            <p:nvPr/>
          </p:nvSpPr>
          <p:spPr>
            <a:xfrm>
              <a:off x="5623375" y="1567500"/>
              <a:ext cx="51825" cy="28125"/>
            </a:xfrm>
            <a:custGeom>
              <a:avLst/>
              <a:gdLst/>
              <a:ahLst/>
              <a:cxnLst/>
              <a:rect l="l" t="t" r="r" b="b"/>
              <a:pathLst>
                <a:path w="2073" h="1125" extrusionOk="0">
                  <a:moveTo>
                    <a:pt x="1021" y="1"/>
                  </a:moveTo>
                  <a:cubicBezTo>
                    <a:pt x="846" y="1"/>
                    <a:pt x="681" y="11"/>
                    <a:pt x="505" y="11"/>
                  </a:cubicBezTo>
                  <a:cubicBezTo>
                    <a:pt x="340" y="11"/>
                    <a:pt x="165" y="22"/>
                    <a:pt x="0" y="22"/>
                  </a:cubicBezTo>
                  <a:cubicBezTo>
                    <a:pt x="165" y="31"/>
                    <a:pt x="340" y="42"/>
                    <a:pt x="505" y="42"/>
                  </a:cubicBezTo>
                  <a:cubicBezTo>
                    <a:pt x="681" y="42"/>
                    <a:pt x="846" y="52"/>
                    <a:pt x="1021" y="52"/>
                  </a:cubicBezTo>
                  <a:lnTo>
                    <a:pt x="2021" y="52"/>
                  </a:lnTo>
                  <a:lnTo>
                    <a:pt x="2021" y="300"/>
                  </a:lnTo>
                  <a:lnTo>
                    <a:pt x="2031" y="578"/>
                  </a:lnTo>
                  <a:cubicBezTo>
                    <a:pt x="2031" y="753"/>
                    <a:pt x="2042" y="939"/>
                    <a:pt x="2042" y="1124"/>
                  </a:cubicBezTo>
                  <a:cubicBezTo>
                    <a:pt x="2052" y="939"/>
                    <a:pt x="2063" y="753"/>
                    <a:pt x="2063" y="578"/>
                  </a:cubicBezTo>
                  <a:lnTo>
                    <a:pt x="2063" y="300"/>
                  </a:lnTo>
                  <a:cubicBezTo>
                    <a:pt x="2073" y="207"/>
                    <a:pt x="2073" y="114"/>
                    <a:pt x="2073" y="22"/>
                  </a:cubicBezTo>
                  <a:lnTo>
                    <a:pt x="2073"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7"/>
            <p:cNvSpPr/>
            <p:nvPr/>
          </p:nvSpPr>
          <p:spPr>
            <a:xfrm>
              <a:off x="5617175" y="1568025"/>
              <a:ext cx="52350" cy="28125"/>
            </a:xfrm>
            <a:custGeom>
              <a:avLst/>
              <a:gdLst/>
              <a:ahLst/>
              <a:cxnLst/>
              <a:rect l="l" t="t" r="r" b="b"/>
              <a:pathLst>
                <a:path w="2094" h="1125" extrusionOk="0">
                  <a:moveTo>
                    <a:pt x="22" y="1"/>
                  </a:moveTo>
                  <a:cubicBezTo>
                    <a:pt x="22" y="186"/>
                    <a:pt x="11" y="372"/>
                    <a:pt x="11" y="557"/>
                  </a:cubicBezTo>
                  <a:cubicBezTo>
                    <a:pt x="1" y="732"/>
                    <a:pt x="1" y="918"/>
                    <a:pt x="1" y="1103"/>
                  </a:cubicBezTo>
                  <a:lnTo>
                    <a:pt x="1" y="1124"/>
                  </a:lnTo>
                  <a:lnTo>
                    <a:pt x="1063" y="1124"/>
                  </a:lnTo>
                  <a:cubicBezTo>
                    <a:pt x="1228" y="1124"/>
                    <a:pt x="1403" y="1124"/>
                    <a:pt x="1578" y="1114"/>
                  </a:cubicBezTo>
                  <a:cubicBezTo>
                    <a:pt x="1754" y="1114"/>
                    <a:pt x="1919" y="1103"/>
                    <a:pt x="2094" y="1103"/>
                  </a:cubicBezTo>
                  <a:cubicBezTo>
                    <a:pt x="1919" y="1094"/>
                    <a:pt x="1754" y="1094"/>
                    <a:pt x="1578" y="1083"/>
                  </a:cubicBezTo>
                  <a:lnTo>
                    <a:pt x="1063" y="1083"/>
                  </a:lnTo>
                  <a:lnTo>
                    <a:pt x="537" y="1073"/>
                  </a:lnTo>
                  <a:lnTo>
                    <a:pt x="52" y="1083"/>
                  </a:lnTo>
                  <a:cubicBezTo>
                    <a:pt x="42" y="908"/>
                    <a:pt x="42" y="732"/>
                    <a:pt x="42" y="557"/>
                  </a:cubicBezTo>
                  <a:cubicBezTo>
                    <a:pt x="42" y="372"/>
                    <a:pt x="31" y="186"/>
                    <a:pt x="22"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7"/>
            <p:cNvSpPr/>
            <p:nvPr/>
          </p:nvSpPr>
          <p:spPr>
            <a:xfrm>
              <a:off x="5615375" y="1558475"/>
              <a:ext cx="70400" cy="45400"/>
            </a:xfrm>
            <a:custGeom>
              <a:avLst/>
              <a:gdLst/>
              <a:ahLst/>
              <a:cxnLst/>
              <a:rect l="l" t="t" r="r" b="b"/>
              <a:pathLst>
                <a:path w="2816" h="1816" extrusionOk="0">
                  <a:moveTo>
                    <a:pt x="2073" y="1"/>
                  </a:moveTo>
                  <a:cubicBezTo>
                    <a:pt x="1836" y="1"/>
                    <a:pt x="1609" y="1"/>
                    <a:pt x="1382" y="11"/>
                  </a:cubicBezTo>
                  <a:cubicBezTo>
                    <a:pt x="1145" y="11"/>
                    <a:pt x="919" y="21"/>
                    <a:pt x="692" y="21"/>
                  </a:cubicBezTo>
                  <a:cubicBezTo>
                    <a:pt x="568" y="32"/>
                    <a:pt x="454" y="32"/>
                    <a:pt x="341" y="42"/>
                  </a:cubicBezTo>
                  <a:cubicBezTo>
                    <a:pt x="227" y="42"/>
                    <a:pt x="114" y="42"/>
                    <a:pt x="0" y="53"/>
                  </a:cubicBezTo>
                  <a:cubicBezTo>
                    <a:pt x="114" y="62"/>
                    <a:pt x="227" y="62"/>
                    <a:pt x="341" y="73"/>
                  </a:cubicBezTo>
                  <a:cubicBezTo>
                    <a:pt x="454" y="73"/>
                    <a:pt x="568" y="83"/>
                    <a:pt x="692" y="83"/>
                  </a:cubicBezTo>
                  <a:cubicBezTo>
                    <a:pt x="919" y="94"/>
                    <a:pt x="1145" y="94"/>
                    <a:pt x="1382" y="104"/>
                  </a:cubicBezTo>
                  <a:lnTo>
                    <a:pt x="2713" y="104"/>
                  </a:lnTo>
                  <a:cubicBezTo>
                    <a:pt x="2713" y="383"/>
                    <a:pt x="2723" y="661"/>
                    <a:pt x="2723" y="939"/>
                  </a:cubicBezTo>
                  <a:cubicBezTo>
                    <a:pt x="2733" y="1084"/>
                    <a:pt x="2733" y="1228"/>
                    <a:pt x="2743" y="1372"/>
                  </a:cubicBezTo>
                  <a:cubicBezTo>
                    <a:pt x="2743" y="1527"/>
                    <a:pt x="2754" y="1671"/>
                    <a:pt x="2764" y="1815"/>
                  </a:cubicBezTo>
                  <a:cubicBezTo>
                    <a:pt x="2775" y="1671"/>
                    <a:pt x="2775" y="1527"/>
                    <a:pt x="2784" y="1372"/>
                  </a:cubicBezTo>
                  <a:cubicBezTo>
                    <a:pt x="2795" y="1228"/>
                    <a:pt x="2795" y="1084"/>
                    <a:pt x="2795" y="939"/>
                  </a:cubicBezTo>
                  <a:cubicBezTo>
                    <a:pt x="2805" y="640"/>
                    <a:pt x="2816" y="351"/>
                    <a:pt x="2816" y="53"/>
                  </a:cubicBezTo>
                  <a:lnTo>
                    <a:pt x="2816"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7"/>
            <p:cNvSpPr/>
            <p:nvPr/>
          </p:nvSpPr>
          <p:spPr>
            <a:xfrm>
              <a:off x="5606600" y="1559775"/>
              <a:ext cx="71175" cy="45400"/>
            </a:xfrm>
            <a:custGeom>
              <a:avLst/>
              <a:gdLst/>
              <a:ahLst/>
              <a:cxnLst/>
              <a:rect l="l" t="t" r="r" b="b"/>
              <a:pathLst>
                <a:path w="2847" h="1816" extrusionOk="0">
                  <a:moveTo>
                    <a:pt x="53" y="1"/>
                  </a:moveTo>
                  <a:cubicBezTo>
                    <a:pt x="42" y="145"/>
                    <a:pt x="32" y="299"/>
                    <a:pt x="32" y="444"/>
                  </a:cubicBezTo>
                  <a:cubicBezTo>
                    <a:pt x="21" y="588"/>
                    <a:pt x="21" y="732"/>
                    <a:pt x="12" y="887"/>
                  </a:cubicBezTo>
                  <a:cubicBezTo>
                    <a:pt x="12" y="1176"/>
                    <a:pt x="1" y="1475"/>
                    <a:pt x="1" y="1763"/>
                  </a:cubicBezTo>
                  <a:lnTo>
                    <a:pt x="1" y="1815"/>
                  </a:lnTo>
                  <a:lnTo>
                    <a:pt x="1444" y="1815"/>
                  </a:lnTo>
                  <a:cubicBezTo>
                    <a:pt x="1682" y="1805"/>
                    <a:pt x="1909" y="1805"/>
                    <a:pt x="2146" y="1795"/>
                  </a:cubicBezTo>
                  <a:cubicBezTo>
                    <a:pt x="2259" y="1795"/>
                    <a:pt x="2383" y="1784"/>
                    <a:pt x="2496" y="1784"/>
                  </a:cubicBezTo>
                  <a:cubicBezTo>
                    <a:pt x="2610" y="1774"/>
                    <a:pt x="2723" y="1774"/>
                    <a:pt x="2847" y="1763"/>
                  </a:cubicBezTo>
                  <a:cubicBezTo>
                    <a:pt x="2723" y="1753"/>
                    <a:pt x="2610" y="1753"/>
                    <a:pt x="2496" y="1743"/>
                  </a:cubicBezTo>
                  <a:cubicBezTo>
                    <a:pt x="2383" y="1743"/>
                    <a:pt x="2259" y="1733"/>
                    <a:pt x="2146" y="1733"/>
                  </a:cubicBezTo>
                  <a:cubicBezTo>
                    <a:pt x="1909" y="1722"/>
                    <a:pt x="1682" y="1722"/>
                    <a:pt x="1444" y="1722"/>
                  </a:cubicBezTo>
                  <a:cubicBezTo>
                    <a:pt x="1218" y="1712"/>
                    <a:pt x="981" y="1712"/>
                    <a:pt x="743" y="1712"/>
                  </a:cubicBezTo>
                  <a:lnTo>
                    <a:pt x="104" y="1712"/>
                  </a:lnTo>
                  <a:cubicBezTo>
                    <a:pt x="94" y="1433"/>
                    <a:pt x="94" y="1155"/>
                    <a:pt x="83" y="887"/>
                  </a:cubicBezTo>
                  <a:cubicBezTo>
                    <a:pt x="83" y="732"/>
                    <a:pt x="73" y="588"/>
                    <a:pt x="73" y="444"/>
                  </a:cubicBezTo>
                  <a:cubicBezTo>
                    <a:pt x="63" y="299"/>
                    <a:pt x="63" y="145"/>
                    <a:pt x="53"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7"/>
            <p:cNvSpPr/>
            <p:nvPr/>
          </p:nvSpPr>
          <p:spPr>
            <a:xfrm>
              <a:off x="5541650" y="1567500"/>
              <a:ext cx="37650" cy="28125"/>
            </a:xfrm>
            <a:custGeom>
              <a:avLst/>
              <a:gdLst/>
              <a:ahLst/>
              <a:cxnLst/>
              <a:rect l="l" t="t" r="r" b="b"/>
              <a:pathLst>
                <a:path w="1506" h="1125" extrusionOk="0">
                  <a:moveTo>
                    <a:pt x="454" y="1"/>
                  </a:moveTo>
                  <a:cubicBezTo>
                    <a:pt x="310" y="1"/>
                    <a:pt x="155" y="11"/>
                    <a:pt x="0" y="11"/>
                  </a:cubicBezTo>
                  <a:lnTo>
                    <a:pt x="0" y="42"/>
                  </a:lnTo>
                  <a:cubicBezTo>
                    <a:pt x="155" y="42"/>
                    <a:pt x="310" y="52"/>
                    <a:pt x="454" y="52"/>
                  </a:cubicBezTo>
                  <a:lnTo>
                    <a:pt x="1465" y="52"/>
                  </a:lnTo>
                  <a:lnTo>
                    <a:pt x="1465" y="300"/>
                  </a:lnTo>
                  <a:lnTo>
                    <a:pt x="1465" y="578"/>
                  </a:lnTo>
                  <a:cubicBezTo>
                    <a:pt x="1475" y="753"/>
                    <a:pt x="1475" y="939"/>
                    <a:pt x="1485" y="1124"/>
                  </a:cubicBezTo>
                  <a:cubicBezTo>
                    <a:pt x="1496" y="939"/>
                    <a:pt x="1496" y="753"/>
                    <a:pt x="1496" y="578"/>
                  </a:cubicBezTo>
                  <a:lnTo>
                    <a:pt x="1506" y="300"/>
                  </a:lnTo>
                  <a:lnTo>
                    <a:pt x="1506" y="22"/>
                  </a:lnTo>
                  <a:lnTo>
                    <a:pt x="1506"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7"/>
            <p:cNvSpPr/>
            <p:nvPr/>
          </p:nvSpPr>
          <p:spPr>
            <a:xfrm>
              <a:off x="5549125" y="1595075"/>
              <a:ext cx="24500" cy="1075"/>
            </a:xfrm>
            <a:custGeom>
              <a:avLst/>
              <a:gdLst/>
              <a:ahLst/>
              <a:cxnLst/>
              <a:rect l="l" t="t" r="r" b="b"/>
              <a:pathLst>
                <a:path w="980" h="43" extrusionOk="0">
                  <a:moveTo>
                    <a:pt x="1" y="1"/>
                  </a:moveTo>
                  <a:cubicBezTo>
                    <a:pt x="1" y="12"/>
                    <a:pt x="11" y="32"/>
                    <a:pt x="11" y="42"/>
                  </a:cubicBezTo>
                  <a:cubicBezTo>
                    <a:pt x="166" y="42"/>
                    <a:pt x="320" y="42"/>
                    <a:pt x="464" y="32"/>
                  </a:cubicBezTo>
                  <a:cubicBezTo>
                    <a:pt x="640" y="32"/>
                    <a:pt x="815" y="21"/>
                    <a:pt x="980" y="21"/>
                  </a:cubicBezTo>
                  <a:cubicBezTo>
                    <a:pt x="815" y="12"/>
                    <a:pt x="640" y="12"/>
                    <a:pt x="464"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7"/>
            <p:cNvSpPr/>
            <p:nvPr/>
          </p:nvSpPr>
          <p:spPr>
            <a:xfrm>
              <a:off x="5539075" y="1558475"/>
              <a:ext cx="50800" cy="45400"/>
            </a:xfrm>
            <a:custGeom>
              <a:avLst/>
              <a:gdLst/>
              <a:ahLst/>
              <a:cxnLst/>
              <a:rect l="l" t="t" r="r" b="b"/>
              <a:pathLst>
                <a:path w="2032" h="1816" extrusionOk="0">
                  <a:moveTo>
                    <a:pt x="1290" y="1"/>
                  </a:moveTo>
                  <a:cubicBezTo>
                    <a:pt x="1063" y="1"/>
                    <a:pt x="836" y="1"/>
                    <a:pt x="598" y="11"/>
                  </a:cubicBezTo>
                  <a:cubicBezTo>
                    <a:pt x="403" y="11"/>
                    <a:pt x="206" y="11"/>
                    <a:pt x="0" y="21"/>
                  </a:cubicBezTo>
                  <a:cubicBezTo>
                    <a:pt x="11" y="42"/>
                    <a:pt x="11" y="62"/>
                    <a:pt x="21" y="83"/>
                  </a:cubicBezTo>
                  <a:cubicBezTo>
                    <a:pt x="217" y="94"/>
                    <a:pt x="403" y="94"/>
                    <a:pt x="598" y="104"/>
                  </a:cubicBezTo>
                  <a:lnTo>
                    <a:pt x="1929" y="104"/>
                  </a:lnTo>
                  <a:cubicBezTo>
                    <a:pt x="1939" y="383"/>
                    <a:pt x="1939" y="661"/>
                    <a:pt x="1949" y="939"/>
                  </a:cubicBezTo>
                  <a:cubicBezTo>
                    <a:pt x="1949" y="1084"/>
                    <a:pt x="1959" y="1228"/>
                    <a:pt x="1959" y="1372"/>
                  </a:cubicBezTo>
                  <a:cubicBezTo>
                    <a:pt x="1970" y="1527"/>
                    <a:pt x="1970" y="1671"/>
                    <a:pt x="1980" y="1815"/>
                  </a:cubicBezTo>
                  <a:cubicBezTo>
                    <a:pt x="1991" y="1671"/>
                    <a:pt x="2001" y="1527"/>
                    <a:pt x="2001" y="1372"/>
                  </a:cubicBezTo>
                  <a:cubicBezTo>
                    <a:pt x="2011" y="1228"/>
                    <a:pt x="2011" y="1084"/>
                    <a:pt x="2021" y="939"/>
                  </a:cubicBezTo>
                  <a:cubicBezTo>
                    <a:pt x="2032" y="640"/>
                    <a:pt x="2032" y="351"/>
                    <a:pt x="2032" y="53"/>
                  </a:cubicBezTo>
                  <a:lnTo>
                    <a:pt x="2032"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7"/>
            <p:cNvSpPr/>
            <p:nvPr/>
          </p:nvSpPr>
          <p:spPr>
            <a:xfrm>
              <a:off x="5551200" y="1602825"/>
              <a:ext cx="30675" cy="2075"/>
            </a:xfrm>
            <a:custGeom>
              <a:avLst/>
              <a:gdLst/>
              <a:ahLst/>
              <a:cxnLst/>
              <a:rect l="l" t="t" r="r" b="b"/>
              <a:pathLst>
                <a:path w="1227" h="83" extrusionOk="0">
                  <a:moveTo>
                    <a:pt x="0" y="0"/>
                  </a:moveTo>
                  <a:cubicBezTo>
                    <a:pt x="10" y="31"/>
                    <a:pt x="21" y="52"/>
                    <a:pt x="21" y="83"/>
                  </a:cubicBezTo>
                  <a:cubicBezTo>
                    <a:pt x="196" y="83"/>
                    <a:pt x="361" y="83"/>
                    <a:pt x="526" y="73"/>
                  </a:cubicBezTo>
                  <a:cubicBezTo>
                    <a:pt x="649" y="73"/>
                    <a:pt x="763" y="62"/>
                    <a:pt x="876" y="62"/>
                  </a:cubicBezTo>
                  <a:cubicBezTo>
                    <a:pt x="1000" y="52"/>
                    <a:pt x="1114" y="52"/>
                    <a:pt x="1227" y="41"/>
                  </a:cubicBezTo>
                  <a:cubicBezTo>
                    <a:pt x="1114" y="31"/>
                    <a:pt x="1000" y="31"/>
                    <a:pt x="876" y="21"/>
                  </a:cubicBezTo>
                  <a:cubicBezTo>
                    <a:pt x="763" y="21"/>
                    <a:pt x="649" y="11"/>
                    <a:pt x="526" y="11"/>
                  </a:cubicBezTo>
                  <a:cubicBezTo>
                    <a:pt x="351" y="11"/>
                    <a:pt x="175" y="0"/>
                    <a:pt x="0" y="0"/>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7"/>
            <p:cNvSpPr/>
            <p:nvPr/>
          </p:nvSpPr>
          <p:spPr>
            <a:xfrm>
              <a:off x="5813100" y="1052975"/>
              <a:ext cx="666375" cy="583125"/>
            </a:xfrm>
            <a:custGeom>
              <a:avLst/>
              <a:gdLst/>
              <a:ahLst/>
              <a:cxnLst/>
              <a:rect l="l" t="t" r="r" b="b"/>
              <a:pathLst>
                <a:path w="26655" h="23325" extrusionOk="0">
                  <a:moveTo>
                    <a:pt x="1" y="1"/>
                  </a:moveTo>
                  <a:lnTo>
                    <a:pt x="1" y="23325"/>
                  </a:lnTo>
                  <a:lnTo>
                    <a:pt x="26655" y="23325"/>
                  </a:lnTo>
                  <a:lnTo>
                    <a:pt x="2665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7"/>
            <p:cNvSpPr/>
            <p:nvPr/>
          </p:nvSpPr>
          <p:spPr>
            <a:xfrm>
              <a:off x="5813100" y="1052975"/>
              <a:ext cx="666375" cy="215525"/>
            </a:xfrm>
            <a:custGeom>
              <a:avLst/>
              <a:gdLst/>
              <a:ahLst/>
              <a:cxnLst/>
              <a:rect l="l" t="t" r="r" b="b"/>
              <a:pathLst>
                <a:path w="26655" h="8621" extrusionOk="0">
                  <a:moveTo>
                    <a:pt x="1" y="1"/>
                  </a:moveTo>
                  <a:lnTo>
                    <a:pt x="1" y="8621"/>
                  </a:lnTo>
                  <a:lnTo>
                    <a:pt x="26655" y="8621"/>
                  </a:lnTo>
                  <a:lnTo>
                    <a:pt x="2665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7"/>
            <p:cNvSpPr/>
            <p:nvPr/>
          </p:nvSpPr>
          <p:spPr>
            <a:xfrm>
              <a:off x="6401350" y="1560550"/>
              <a:ext cx="32775" cy="13675"/>
            </a:xfrm>
            <a:custGeom>
              <a:avLst/>
              <a:gdLst/>
              <a:ahLst/>
              <a:cxnLst/>
              <a:rect l="l" t="t" r="r" b="b"/>
              <a:pathLst>
                <a:path w="1311" h="547" extrusionOk="0">
                  <a:moveTo>
                    <a:pt x="1" y="0"/>
                  </a:moveTo>
                  <a:lnTo>
                    <a:pt x="1" y="547"/>
                  </a:lnTo>
                  <a:lnTo>
                    <a:pt x="1310" y="547"/>
                  </a:lnTo>
                  <a:lnTo>
                    <a:pt x="131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7"/>
            <p:cNvSpPr/>
            <p:nvPr/>
          </p:nvSpPr>
          <p:spPr>
            <a:xfrm>
              <a:off x="6419650" y="1577550"/>
              <a:ext cx="33025" cy="13700"/>
            </a:xfrm>
            <a:custGeom>
              <a:avLst/>
              <a:gdLst/>
              <a:ahLst/>
              <a:cxnLst/>
              <a:rect l="l" t="t" r="r" b="b"/>
              <a:pathLst>
                <a:path w="1321" h="548" extrusionOk="0">
                  <a:moveTo>
                    <a:pt x="1" y="1"/>
                  </a:moveTo>
                  <a:lnTo>
                    <a:pt x="1" y="548"/>
                  </a:lnTo>
                  <a:lnTo>
                    <a:pt x="1320" y="548"/>
                  </a:lnTo>
                  <a:lnTo>
                    <a:pt x="132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7"/>
            <p:cNvSpPr/>
            <p:nvPr/>
          </p:nvSpPr>
          <p:spPr>
            <a:xfrm>
              <a:off x="6383050" y="1577550"/>
              <a:ext cx="32775" cy="13700"/>
            </a:xfrm>
            <a:custGeom>
              <a:avLst/>
              <a:gdLst/>
              <a:ahLst/>
              <a:cxnLst/>
              <a:rect l="l" t="t" r="r" b="b"/>
              <a:pathLst>
                <a:path w="1311" h="548" extrusionOk="0">
                  <a:moveTo>
                    <a:pt x="0" y="1"/>
                  </a:moveTo>
                  <a:lnTo>
                    <a:pt x="0" y="548"/>
                  </a:lnTo>
                  <a:lnTo>
                    <a:pt x="1310" y="548"/>
                  </a:lnTo>
                  <a:lnTo>
                    <a:pt x="131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7"/>
            <p:cNvSpPr/>
            <p:nvPr/>
          </p:nvSpPr>
          <p:spPr>
            <a:xfrm>
              <a:off x="5858200" y="1577550"/>
              <a:ext cx="33025" cy="13700"/>
            </a:xfrm>
            <a:custGeom>
              <a:avLst/>
              <a:gdLst/>
              <a:ahLst/>
              <a:cxnLst/>
              <a:rect l="l" t="t" r="r" b="b"/>
              <a:pathLst>
                <a:path w="1321" h="548" extrusionOk="0">
                  <a:moveTo>
                    <a:pt x="1" y="1"/>
                  </a:moveTo>
                  <a:lnTo>
                    <a:pt x="1" y="548"/>
                  </a:lnTo>
                  <a:lnTo>
                    <a:pt x="1320" y="548"/>
                  </a:lnTo>
                  <a:lnTo>
                    <a:pt x="132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7"/>
            <p:cNvSpPr/>
            <p:nvPr/>
          </p:nvSpPr>
          <p:spPr>
            <a:xfrm>
              <a:off x="5858200" y="1360775"/>
              <a:ext cx="33025" cy="13425"/>
            </a:xfrm>
            <a:custGeom>
              <a:avLst/>
              <a:gdLst/>
              <a:ahLst/>
              <a:cxnLst/>
              <a:rect l="l" t="t" r="r" b="b"/>
              <a:pathLst>
                <a:path w="1321" h="537" extrusionOk="0">
                  <a:moveTo>
                    <a:pt x="1" y="0"/>
                  </a:moveTo>
                  <a:lnTo>
                    <a:pt x="1" y="536"/>
                  </a:lnTo>
                  <a:lnTo>
                    <a:pt x="1320" y="536"/>
                  </a:lnTo>
                  <a:lnTo>
                    <a:pt x="132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7"/>
            <p:cNvSpPr/>
            <p:nvPr/>
          </p:nvSpPr>
          <p:spPr>
            <a:xfrm>
              <a:off x="5839900" y="1377775"/>
              <a:ext cx="32775" cy="13675"/>
            </a:xfrm>
            <a:custGeom>
              <a:avLst/>
              <a:gdLst/>
              <a:ahLst/>
              <a:cxnLst/>
              <a:rect l="l" t="t" r="r" b="b"/>
              <a:pathLst>
                <a:path w="1311" h="547" extrusionOk="0">
                  <a:moveTo>
                    <a:pt x="1" y="1"/>
                  </a:moveTo>
                  <a:lnTo>
                    <a:pt x="1" y="547"/>
                  </a:lnTo>
                  <a:lnTo>
                    <a:pt x="1310" y="547"/>
                  </a:lnTo>
                  <a:lnTo>
                    <a:pt x="131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7"/>
            <p:cNvSpPr/>
            <p:nvPr/>
          </p:nvSpPr>
          <p:spPr>
            <a:xfrm>
              <a:off x="6419650" y="1360775"/>
              <a:ext cx="33025" cy="13425"/>
            </a:xfrm>
            <a:custGeom>
              <a:avLst/>
              <a:gdLst/>
              <a:ahLst/>
              <a:cxnLst/>
              <a:rect l="l" t="t" r="r" b="b"/>
              <a:pathLst>
                <a:path w="1321" h="537" extrusionOk="0">
                  <a:moveTo>
                    <a:pt x="1" y="0"/>
                  </a:moveTo>
                  <a:lnTo>
                    <a:pt x="1" y="536"/>
                  </a:lnTo>
                  <a:lnTo>
                    <a:pt x="1320" y="536"/>
                  </a:lnTo>
                  <a:lnTo>
                    <a:pt x="132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7"/>
            <p:cNvSpPr/>
            <p:nvPr/>
          </p:nvSpPr>
          <p:spPr>
            <a:xfrm>
              <a:off x="6116500" y="1449175"/>
              <a:ext cx="33025" cy="13700"/>
            </a:xfrm>
            <a:custGeom>
              <a:avLst/>
              <a:gdLst/>
              <a:ahLst/>
              <a:cxnLst/>
              <a:rect l="l" t="t" r="r" b="b"/>
              <a:pathLst>
                <a:path w="1321" h="548" extrusionOk="0">
                  <a:moveTo>
                    <a:pt x="1" y="1"/>
                  </a:moveTo>
                  <a:lnTo>
                    <a:pt x="1" y="548"/>
                  </a:lnTo>
                  <a:lnTo>
                    <a:pt x="1320" y="548"/>
                  </a:lnTo>
                  <a:lnTo>
                    <a:pt x="132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7"/>
            <p:cNvSpPr/>
            <p:nvPr/>
          </p:nvSpPr>
          <p:spPr>
            <a:xfrm>
              <a:off x="6098200" y="1431925"/>
              <a:ext cx="33025" cy="13675"/>
            </a:xfrm>
            <a:custGeom>
              <a:avLst/>
              <a:gdLst/>
              <a:ahLst/>
              <a:cxnLst/>
              <a:rect l="l" t="t" r="r" b="b"/>
              <a:pathLst>
                <a:path w="1321" h="547" extrusionOk="0">
                  <a:moveTo>
                    <a:pt x="1" y="0"/>
                  </a:moveTo>
                  <a:lnTo>
                    <a:pt x="1" y="546"/>
                  </a:lnTo>
                  <a:lnTo>
                    <a:pt x="1321" y="546"/>
                  </a:lnTo>
                  <a:lnTo>
                    <a:pt x="132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7"/>
            <p:cNvSpPr/>
            <p:nvPr/>
          </p:nvSpPr>
          <p:spPr>
            <a:xfrm>
              <a:off x="6338975" y="1098350"/>
              <a:ext cx="89225" cy="133800"/>
            </a:xfrm>
            <a:custGeom>
              <a:avLst/>
              <a:gdLst/>
              <a:ahLst/>
              <a:cxnLst/>
              <a:rect l="l" t="t" r="r" b="b"/>
              <a:pathLst>
                <a:path w="3569" h="5352" extrusionOk="0">
                  <a:moveTo>
                    <a:pt x="1" y="0"/>
                  </a:moveTo>
                  <a:lnTo>
                    <a:pt x="1" y="5351"/>
                  </a:lnTo>
                  <a:lnTo>
                    <a:pt x="3568" y="5351"/>
                  </a:lnTo>
                  <a:lnTo>
                    <a:pt x="35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7"/>
            <p:cNvSpPr/>
            <p:nvPr/>
          </p:nvSpPr>
          <p:spPr>
            <a:xfrm>
              <a:off x="6346450" y="1105575"/>
              <a:ext cx="74525" cy="119350"/>
            </a:xfrm>
            <a:custGeom>
              <a:avLst/>
              <a:gdLst/>
              <a:ahLst/>
              <a:cxnLst/>
              <a:rect l="l" t="t" r="r" b="b"/>
              <a:pathLst>
                <a:path w="2981" h="4774" extrusionOk="0">
                  <a:moveTo>
                    <a:pt x="0" y="0"/>
                  </a:moveTo>
                  <a:lnTo>
                    <a:pt x="0" y="4774"/>
                  </a:lnTo>
                  <a:lnTo>
                    <a:pt x="2981" y="4774"/>
                  </a:lnTo>
                  <a:lnTo>
                    <a:pt x="298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7"/>
            <p:cNvSpPr/>
            <p:nvPr/>
          </p:nvSpPr>
          <p:spPr>
            <a:xfrm>
              <a:off x="6346450" y="1105575"/>
              <a:ext cx="66525" cy="51050"/>
            </a:xfrm>
            <a:custGeom>
              <a:avLst/>
              <a:gdLst/>
              <a:ahLst/>
              <a:cxnLst/>
              <a:rect l="l" t="t" r="r" b="b"/>
              <a:pathLst>
                <a:path w="2661" h="2042" extrusionOk="0">
                  <a:moveTo>
                    <a:pt x="0" y="0"/>
                  </a:moveTo>
                  <a:lnTo>
                    <a:pt x="0" y="577"/>
                  </a:lnTo>
                  <a:lnTo>
                    <a:pt x="1496" y="2042"/>
                  </a:lnTo>
                  <a:lnTo>
                    <a:pt x="2661" y="1794"/>
                  </a:lnTo>
                  <a:lnTo>
                    <a:pt x="825"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7"/>
            <p:cNvSpPr/>
            <p:nvPr/>
          </p:nvSpPr>
          <p:spPr>
            <a:xfrm>
              <a:off x="6374550" y="1105575"/>
              <a:ext cx="46425" cy="43825"/>
            </a:xfrm>
            <a:custGeom>
              <a:avLst/>
              <a:gdLst/>
              <a:ahLst/>
              <a:cxnLst/>
              <a:rect l="l" t="t" r="r" b="b"/>
              <a:pathLst>
                <a:path w="1857" h="1753" extrusionOk="0">
                  <a:moveTo>
                    <a:pt x="1" y="0"/>
                  </a:moveTo>
                  <a:lnTo>
                    <a:pt x="1784" y="1753"/>
                  </a:lnTo>
                  <a:lnTo>
                    <a:pt x="1857" y="1732"/>
                  </a:lnTo>
                  <a:lnTo>
                    <a:pt x="1857" y="1247"/>
                  </a:lnTo>
                  <a:lnTo>
                    <a:pt x="578"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7"/>
            <p:cNvSpPr/>
            <p:nvPr/>
          </p:nvSpPr>
          <p:spPr>
            <a:xfrm>
              <a:off x="6346450" y="1139850"/>
              <a:ext cx="74525" cy="6975"/>
            </a:xfrm>
            <a:custGeom>
              <a:avLst/>
              <a:gdLst/>
              <a:ahLst/>
              <a:cxnLst/>
              <a:rect l="l" t="t" r="r" b="b"/>
              <a:pathLst>
                <a:path w="2981" h="279" extrusionOk="0">
                  <a:moveTo>
                    <a:pt x="0" y="0"/>
                  </a:moveTo>
                  <a:lnTo>
                    <a:pt x="0" y="279"/>
                  </a:lnTo>
                  <a:lnTo>
                    <a:pt x="2981" y="279"/>
                  </a:lnTo>
                  <a:lnTo>
                    <a:pt x="298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7"/>
            <p:cNvSpPr/>
            <p:nvPr/>
          </p:nvSpPr>
          <p:spPr>
            <a:xfrm>
              <a:off x="6214975" y="1098350"/>
              <a:ext cx="88975" cy="133800"/>
            </a:xfrm>
            <a:custGeom>
              <a:avLst/>
              <a:gdLst/>
              <a:ahLst/>
              <a:cxnLst/>
              <a:rect l="l" t="t" r="r" b="b"/>
              <a:pathLst>
                <a:path w="3559" h="5352" extrusionOk="0">
                  <a:moveTo>
                    <a:pt x="0" y="0"/>
                  </a:moveTo>
                  <a:lnTo>
                    <a:pt x="0" y="5351"/>
                  </a:lnTo>
                  <a:lnTo>
                    <a:pt x="3558" y="5351"/>
                  </a:lnTo>
                  <a:lnTo>
                    <a:pt x="355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7"/>
            <p:cNvSpPr/>
            <p:nvPr/>
          </p:nvSpPr>
          <p:spPr>
            <a:xfrm>
              <a:off x="6222200" y="1105575"/>
              <a:ext cx="74525" cy="119350"/>
            </a:xfrm>
            <a:custGeom>
              <a:avLst/>
              <a:gdLst/>
              <a:ahLst/>
              <a:cxnLst/>
              <a:rect l="l" t="t" r="r" b="b"/>
              <a:pathLst>
                <a:path w="2981" h="4774" extrusionOk="0">
                  <a:moveTo>
                    <a:pt x="0" y="0"/>
                  </a:moveTo>
                  <a:lnTo>
                    <a:pt x="0" y="4774"/>
                  </a:lnTo>
                  <a:lnTo>
                    <a:pt x="2981" y="4774"/>
                  </a:lnTo>
                  <a:lnTo>
                    <a:pt x="298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7"/>
            <p:cNvSpPr/>
            <p:nvPr/>
          </p:nvSpPr>
          <p:spPr>
            <a:xfrm>
              <a:off x="6268075" y="1164575"/>
              <a:ext cx="28650" cy="28400"/>
            </a:xfrm>
            <a:custGeom>
              <a:avLst/>
              <a:gdLst/>
              <a:ahLst/>
              <a:cxnLst/>
              <a:rect l="l" t="t" r="r" b="b"/>
              <a:pathLst>
                <a:path w="1146" h="1136" extrusionOk="0">
                  <a:moveTo>
                    <a:pt x="1146" y="1"/>
                  </a:moveTo>
                  <a:cubicBezTo>
                    <a:pt x="857" y="12"/>
                    <a:pt x="568" y="22"/>
                    <a:pt x="259" y="22"/>
                  </a:cubicBezTo>
                  <a:lnTo>
                    <a:pt x="1" y="22"/>
                  </a:lnTo>
                  <a:lnTo>
                    <a:pt x="1146" y="1135"/>
                  </a:lnTo>
                  <a:lnTo>
                    <a:pt x="1146"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7"/>
            <p:cNvSpPr/>
            <p:nvPr/>
          </p:nvSpPr>
          <p:spPr>
            <a:xfrm>
              <a:off x="6222200" y="1181075"/>
              <a:ext cx="44875" cy="43850"/>
            </a:xfrm>
            <a:custGeom>
              <a:avLst/>
              <a:gdLst/>
              <a:ahLst/>
              <a:cxnLst/>
              <a:rect l="l" t="t" r="r" b="b"/>
              <a:pathLst>
                <a:path w="1795" h="1754" extrusionOk="0">
                  <a:moveTo>
                    <a:pt x="0" y="1"/>
                  </a:moveTo>
                  <a:lnTo>
                    <a:pt x="0" y="1383"/>
                  </a:lnTo>
                  <a:lnTo>
                    <a:pt x="382" y="1754"/>
                  </a:lnTo>
                  <a:lnTo>
                    <a:pt x="1794" y="1754"/>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7"/>
            <p:cNvSpPr/>
            <p:nvPr/>
          </p:nvSpPr>
          <p:spPr>
            <a:xfrm>
              <a:off x="6222200" y="1165875"/>
              <a:ext cx="60350" cy="59050"/>
            </a:xfrm>
            <a:custGeom>
              <a:avLst/>
              <a:gdLst/>
              <a:ahLst/>
              <a:cxnLst/>
              <a:rect l="l" t="t" r="r" b="b"/>
              <a:pathLst>
                <a:path w="2414" h="2362" extrusionOk="0">
                  <a:moveTo>
                    <a:pt x="0" y="1"/>
                  </a:moveTo>
                  <a:lnTo>
                    <a:pt x="0" y="290"/>
                  </a:lnTo>
                  <a:lnTo>
                    <a:pt x="2114" y="2362"/>
                  </a:lnTo>
                  <a:lnTo>
                    <a:pt x="2413" y="2362"/>
                  </a:lnTo>
                  <a:lnTo>
                    <a:pt x="0"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7"/>
            <p:cNvSpPr/>
            <p:nvPr/>
          </p:nvSpPr>
          <p:spPr>
            <a:xfrm>
              <a:off x="6222200" y="1139850"/>
              <a:ext cx="74525" cy="6975"/>
            </a:xfrm>
            <a:custGeom>
              <a:avLst/>
              <a:gdLst/>
              <a:ahLst/>
              <a:cxnLst/>
              <a:rect l="l" t="t" r="r" b="b"/>
              <a:pathLst>
                <a:path w="2981" h="279" extrusionOk="0">
                  <a:moveTo>
                    <a:pt x="0" y="0"/>
                  </a:moveTo>
                  <a:lnTo>
                    <a:pt x="0" y="279"/>
                  </a:lnTo>
                  <a:lnTo>
                    <a:pt x="2981" y="279"/>
                  </a:lnTo>
                  <a:lnTo>
                    <a:pt x="298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7"/>
            <p:cNvSpPr/>
            <p:nvPr/>
          </p:nvSpPr>
          <p:spPr>
            <a:xfrm>
              <a:off x="5999225" y="1098350"/>
              <a:ext cx="88950" cy="133800"/>
            </a:xfrm>
            <a:custGeom>
              <a:avLst/>
              <a:gdLst/>
              <a:ahLst/>
              <a:cxnLst/>
              <a:rect l="l" t="t" r="r" b="b"/>
              <a:pathLst>
                <a:path w="3558" h="5352" extrusionOk="0">
                  <a:moveTo>
                    <a:pt x="0" y="0"/>
                  </a:moveTo>
                  <a:lnTo>
                    <a:pt x="0" y="5351"/>
                  </a:lnTo>
                  <a:lnTo>
                    <a:pt x="3557" y="5351"/>
                  </a:lnTo>
                  <a:lnTo>
                    <a:pt x="355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7"/>
            <p:cNvSpPr/>
            <p:nvPr/>
          </p:nvSpPr>
          <p:spPr>
            <a:xfrm>
              <a:off x="6006450" y="1105575"/>
              <a:ext cx="74500" cy="119350"/>
            </a:xfrm>
            <a:custGeom>
              <a:avLst/>
              <a:gdLst/>
              <a:ahLst/>
              <a:cxnLst/>
              <a:rect l="l" t="t" r="r" b="b"/>
              <a:pathLst>
                <a:path w="2980" h="4774" extrusionOk="0">
                  <a:moveTo>
                    <a:pt x="0" y="0"/>
                  </a:moveTo>
                  <a:lnTo>
                    <a:pt x="0" y="4774"/>
                  </a:lnTo>
                  <a:lnTo>
                    <a:pt x="2980" y="4774"/>
                  </a:lnTo>
                  <a:lnTo>
                    <a:pt x="2980"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7"/>
            <p:cNvSpPr/>
            <p:nvPr/>
          </p:nvSpPr>
          <p:spPr>
            <a:xfrm>
              <a:off x="6006450" y="1105575"/>
              <a:ext cx="6450" cy="16000"/>
            </a:xfrm>
            <a:custGeom>
              <a:avLst/>
              <a:gdLst/>
              <a:ahLst/>
              <a:cxnLst/>
              <a:rect l="l" t="t" r="r" b="b"/>
              <a:pathLst>
                <a:path w="258" h="640" extrusionOk="0">
                  <a:moveTo>
                    <a:pt x="0" y="0"/>
                  </a:moveTo>
                  <a:lnTo>
                    <a:pt x="0" y="577"/>
                  </a:lnTo>
                  <a:lnTo>
                    <a:pt x="62" y="639"/>
                  </a:lnTo>
                  <a:cubicBezTo>
                    <a:pt x="113" y="557"/>
                    <a:pt x="144" y="505"/>
                    <a:pt x="144" y="505"/>
                  </a:cubicBezTo>
                  <a:cubicBezTo>
                    <a:pt x="144" y="505"/>
                    <a:pt x="175" y="319"/>
                    <a:pt x="257" y="0"/>
                  </a:cubicBez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7"/>
            <p:cNvSpPr/>
            <p:nvPr/>
          </p:nvSpPr>
          <p:spPr>
            <a:xfrm>
              <a:off x="6006450" y="1139850"/>
              <a:ext cx="74500" cy="6975"/>
            </a:xfrm>
            <a:custGeom>
              <a:avLst/>
              <a:gdLst/>
              <a:ahLst/>
              <a:cxnLst/>
              <a:rect l="l" t="t" r="r" b="b"/>
              <a:pathLst>
                <a:path w="2980" h="279" extrusionOk="0">
                  <a:moveTo>
                    <a:pt x="0" y="0"/>
                  </a:moveTo>
                  <a:lnTo>
                    <a:pt x="0" y="279"/>
                  </a:lnTo>
                  <a:lnTo>
                    <a:pt x="2980" y="279"/>
                  </a:lnTo>
                  <a:lnTo>
                    <a:pt x="298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7"/>
            <p:cNvSpPr/>
            <p:nvPr/>
          </p:nvSpPr>
          <p:spPr>
            <a:xfrm>
              <a:off x="5874975" y="1098350"/>
              <a:ext cx="88950" cy="133800"/>
            </a:xfrm>
            <a:custGeom>
              <a:avLst/>
              <a:gdLst/>
              <a:ahLst/>
              <a:cxnLst/>
              <a:rect l="l" t="t" r="r" b="b"/>
              <a:pathLst>
                <a:path w="3558" h="5352" extrusionOk="0">
                  <a:moveTo>
                    <a:pt x="0" y="0"/>
                  </a:moveTo>
                  <a:lnTo>
                    <a:pt x="0" y="5351"/>
                  </a:lnTo>
                  <a:lnTo>
                    <a:pt x="3557" y="5351"/>
                  </a:lnTo>
                  <a:lnTo>
                    <a:pt x="355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7"/>
            <p:cNvSpPr/>
            <p:nvPr/>
          </p:nvSpPr>
          <p:spPr>
            <a:xfrm>
              <a:off x="5882175" y="1105575"/>
              <a:ext cx="74525" cy="119350"/>
            </a:xfrm>
            <a:custGeom>
              <a:avLst/>
              <a:gdLst/>
              <a:ahLst/>
              <a:cxnLst/>
              <a:rect l="l" t="t" r="r" b="b"/>
              <a:pathLst>
                <a:path w="2981" h="4774" extrusionOk="0">
                  <a:moveTo>
                    <a:pt x="1" y="0"/>
                  </a:moveTo>
                  <a:lnTo>
                    <a:pt x="1" y="4774"/>
                  </a:lnTo>
                  <a:lnTo>
                    <a:pt x="2981" y="4774"/>
                  </a:lnTo>
                  <a:lnTo>
                    <a:pt x="298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7"/>
            <p:cNvSpPr/>
            <p:nvPr/>
          </p:nvSpPr>
          <p:spPr>
            <a:xfrm>
              <a:off x="5882175" y="1105575"/>
              <a:ext cx="74525" cy="87400"/>
            </a:xfrm>
            <a:custGeom>
              <a:avLst/>
              <a:gdLst/>
              <a:ahLst/>
              <a:cxnLst/>
              <a:rect l="l" t="t" r="r" b="b"/>
              <a:pathLst>
                <a:path w="2981" h="3496" extrusionOk="0">
                  <a:moveTo>
                    <a:pt x="1" y="0"/>
                  </a:moveTo>
                  <a:lnTo>
                    <a:pt x="1" y="577"/>
                  </a:lnTo>
                  <a:lnTo>
                    <a:pt x="2981" y="3495"/>
                  </a:lnTo>
                  <a:lnTo>
                    <a:pt x="2981" y="2113"/>
                  </a:lnTo>
                  <a:lnTo>
                    <a:pt x="826"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7"/>
            <p:cNvSpPr/>
            <p:nvPr/>
          </p:nvSpPr>
          <p:spPr>
            <a:xfrm>
              <a:off x="5882175" y="1181075"/>
              <a:ext cx="44900" cy="43850"/>
            </a:xfrm>
            <a:custGeom>
              <a:avLst/>
              <a:gdLst/>
              <a:ahLst/>
              <a:cxnLst/>
              <a:rect l="l" t="t" r="r" b="b"/>
              <a:pathLst>
                <a:path w="1796" h="1754" extrusionOk="0">
                  <a:moveTo>
                    <a:pt x="1" y="1"/>
                  </a:moveTo>
                  <a:lnTo>
                    <a:pt x="1" y="1383"/>
                  </a:lnTo>
                  <a:lnTo>
                    <a:pt x="382" y="1754"/>
                  </a:lnTo>
                  <a:lnTo>
                    <a:pt x="1795" y="1754"/>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7"/>
            <p:cNvSpPr/>
            <p:nvPr/>
          </p:nvSpPr>
          <p:spPr>
            <a:xfrm>
              <a:off x="5882175" y="1165875"/>
              <a:ext cx="60350" cy="59050"/>
            </a:xfrm>
            <a:custGeom>
              <a:avLst/>
              <a:gdLst/>
              <a:ahLst/>
              <a:cxnLst/>
              <a:rect l="l" t="t" r="r" b="b"/>
              <a:pathLst>
                <a:path w="2414" h="2362" extrusionOk="0">
                  <a:moveTo>
                    <a:pt x="1" y="1"/>
                  </a:moveTo>
                  <a:lnTo>
                    <a:pt x="1" y="290"/>
                  </a:lnTo>
                  <a:lnTo>
                    <a:pt x="2114" y="2362"/>
                  </a:lnTo>
                  <a:lnTo>
                    <a:pt x="2414" y="2362"/>
                  </a:ln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7"/>
            <p:cNvSpPr/>
            <p:nvPr/>
          </p:nvSpPr>
          <p:spPr>
            <a:xfrm>
              <a:off x="5910275" y="1105575"/>
              <a:ext cx="46425" cy="45375"/>
            </a:xfrm>
            <a:custGeom>
              <a:avLst/>
              <a:gdLst/>
              <a:ahLst/>
              <a:cxnLst/>
              <a:rect l="l" t="t" r="r" b="b"/>
              <a:pathLst>
                <a:path w="1857" h="1815" extrusionOk="0">
                  <a:moveTo>
                    <a:pt x="1" y="0"/>
                  </a:moveTo>
                  <a:lnTo>
                    <a:pt x="1857" y="1815"/>
                  </a:lnTo>
                  <a:lnTo>
                    <a:pt x="1857" y="1247"/>
                  </a:lnTo>
                  <a:lnTo>
                    <a:pt x="589"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7"/>
            <p:cNvSpPr/>
            <p:nvPr/>
          </p:nvSpPr>
          <p:spPr>
            <a:xfrm>
              <a:off x="5882175" y="1139850"/>
              <a:ext cx="74525" cy="6975"/>
            </a:xfrm>
            <a:custGeom>
              <a:avLst/>
              <a:gdLst/>
              <a:ahLst/>
              <a:cxnLst/>
              <a:rect l="l" t="t" r="r" b="b"/>
              <a:pathLst>
                <a:path w="2981" h="279" extrusionOk="0">
                  <a:moveTo>
                    <a:pt x="1" y="0"/>
                  </a:moveTo>
                  <a:lnTo>
                    <a:pt x="1" y="279"/>
                  </a:lnTo>
                  <a:lnTo>
                    <a:pt x="2981" y="279"/>
                  </a:lnTo>
                  <a:lnTo>
                    <a:pt x="298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7"/>
            <p:cNvSpPr/>
            <p:nvPr/>
          </p:nvSpPr>
          <p:spPr>
            <a:xfrm>
              <a:off x="5802525" y="1622675"/>
              <a:ext cx="687550" cy="13425"/>
            </a:xfrm>
            <a:custGeom>
              <a:avLst/>
              <a:gdLst/>
              <a:ahLst/>
              <a:cxnLst/>
              <a:rect l="l" t="t" r="r" b="b"/>
              <a:pathLst>
                <a:path w="27502" h="537" extrusionOk="0">
                  <a:moveTo>
                    <a:pt x="0" y="1"/>
                  </a:moveTo>
                  <a:lnTo>
                    <a:pt x="0" y="537"/>
                  </a:lnTo>
                  <a:lnTo>
                    <a:pt x="27501" y="537"/>
                  </a:lnTo>
                  <a:lnTo>
                    <a:pt x="275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7"/>
            <p:cNvSpPr/>
            <p:nvPr/>
          </p:nvSpPr>
          <p:spPr>
            <a:xfrm>
              <a:off x="5802525" y="1052975"/>
              <a:ext cx="687550" cy="13675"/>
            </a:xfrm>
            <a:custGeom>
              <a:avLst/>
              <a:gdLst/>
              <a:ahLst/>
              <a:cxnLst/>
              <a:rect l="l" t="t" r="r" b="b"/>
              <a:pathLst>
                <a:path w="27502" h="547" extrusionOk="0">
                  <a:moveTo>
                    <a:pt x="0" y="1"/>
                  </a:moveTo>
                  <a:lnTo>
                    <a:pt x="0" y="547"/>
                  </a:lnTo>
                  <a:lnTo>
                    <a:pt x="27501" y="547"/>
                  </a:lnTo>
                  <a:lnTo>
                    <a:pt x="275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7"/>
            <p:cNvSpPr/>
            <p:nvPr/>
          </p:nvSpPr>
          <p:spPr>
            <a:xfrm>
              <a:off x="5989950" y="1381125"/>
              <a:ext cx="113450" cy="254975"/>
            </a:xfrm>
            <a:custGeom>
              <a:avLst/>
              <a:gdLst/>
              <a:ahLst/>
              <a:cxnLst/>
              <a:rect l="l" t="t" r="r" b="b"/>
              <a:pathLst>
                <a:path w="4538" h="10199" extrusionOk="0">
                  <a:moveTo>
                    <a:pt x="0" y="0"/>
                  </a:moveTo>
                  <a:lnTo>
                    <a:pt x="0" y="10199"/>
                  </a:lnTo>
                  <a:lnTo>
                    <a:pt x="4537" y="10199"/>
                  </a:lnTo>
                  <a:lnTo>
                    <a:pt x="45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7"/>
            <p:cNvSpPr/>
            <p:nvPr/>
          </p:nvSpPr>
          <p:spPr>
            <a:xfrm>
              <a:off x="6009525" y="1400200"/>
              <a:ext cx="74525" cy="119375"/>
            </a:xfrm>
            <a:custGeom>
              <a:avLst/>
              <a:gdLst/>
              <a:ahLst/>
              <a:cxnLst/>
              <a:rect l="l" t="t" r="r" b="b"/>
              <a:pathLst>
                <a:path w="2981" h="4775" extrusionOk="0">
                  <a:moveTo>
                    <a:pt x="1" y="0"/>
                  </a:moveTo>
                  <a:lnTo>
                    <a:pt x="1" y="4775"/>
                  </a:lnTo>
                  <a:lnTo>
                    <a:pt x="2980" y="4775"/>
                  </a:lnTo>
                  <a:lnTo>
                    <a:pt x="2980"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7"/>
            <p:cNvSpPr/>
            <p:nvPr/>
          </p:nvSpPr>
          <p:spPr>
            <a:xfrm>
              <a:off x="5997400" y="1530900"/>
              <a:ext cx="7000" cy="29425"/>
            </a:xfrm>
            <a:custGeom>
              <a:avLst/>
              <a:gdLst/>
              <a:ahLst/>
              <a:cxnLst/>
              <a:rect l="l" t="t" r="r" b="b"/>
              <a:pathLst>
                <a:path w="280" h="1177" extrusionOk="0">
                  <a:moveTo>
                    <a:pt x="1" y="1"/>
                  </a:moveTo>
                  <a:lnTo>
                    <a:pt x="1" y="1176"/>
                  </a:lnTo>
                  <a:lnTo>
                    <a:pt x="280" y="1176"/>
                  </a:lnTo>
                  <a:lnTo>
                    <a:pt x="2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7"/>
            <p:cNvSpPr/>
            <p:nvPr/>
          </p:nvSpPr>
          <p:spPr>
            <a:xfrm>
              <a:off x="5874700" y="1381125"/>
              <a:ext cx="113450" cy="254975"/>
            </a:xfrm>
            <a:custGeom>
              <a:avLst/>
              <a:gdLst/>
              <a:ahLst/>
              <a:cxnLst/>
              <a:rect l="l" t="t" r="r" b="b"/>
              <a:pathLst>
                <a:path w="4538" h="10199" extrusionOk="0">
                  <a:moveTo>
                    <a:pt x="1" y="0"/>
                  </a:moveTo>
                  <a:lnTo>
                    <a:pt x="1" y="10199"/>
                  </a:lnTo>
                  <a:lnTo>
                    <a:pt x="4538" y="10199"/>
                  </a:lnTo>
                  <a:lnTo>
                    <a:pt x="453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7"/>
            <p:cNvSpPr/>
            <p:nvPr/>
          </p:nvSpPr>
          <p:spPr>
            <a:xfrm>
              <a:off x="5894300" y="1400200"/>
              <a:ext cx="74525" cy="119375"/>
            </a:xfrm>
            <a:custGeom>
              <a:avLst/>
              <a:gdLst/>
              <a:ahLst/>
              <a:cxnLst/>
              <a:rect l="l" t="t" r="r" b="b"/>
              <a:pathLst>
                <a:path w="2981" h="4775" extrusionOk="0">
                  <a:moveTo>
                    <a:pt x="0" y="0"/>
                  </a:moveTo>
                  <a:lnTo>
                    <a:pt x="0" y="4775"/>
                  </a:lnTo>
                  <a:lnTo>
                    <a:pt x="2981" y="4775"/>
                  </a:lnTo>
                  <a:lnTo>
                    <a:pt x="298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7"/>
            <p:cNvSpPr/>
            <p:nvPr/>
          </p:nvSpPr>
          <p:spPr>
            <a:xfrm>
              <a:off x="5894300" y="1400200"/>
              <a:ext cx="74525" cy="57525"/>
            </a:xfrm>
            <a:custGeom>
              <a:avLst/>
              <a:gdLst/>
              <a:ahLst/>
              <a:cxnLst/>
              <a:rect l="l" t="t" r="r" b="b"/>
              <a:pathLst>
                <a:path w="2981" h="2301" extrusionOk="0">
                  <a:moveTo>
                    <a:pt x="2156" y="0"/>
                  </a:moveTo>
                  <a:lnTo>
                    <a:pt x="0" y="2115"/>
                  </a:lnTo>
                  <a:lnTo>
                    <a:pt x="0" y="2300"/>
                  </a:lnTo>
                  <a:cubicBezTo>
                    <a:pt x="712" y="2042"/>
                    <a:pt x="1413" y="1774"/>
                    <a:pt x="1980" y="1558"/>
                  </a:cubicBezTo>
                  <a:lnTo>
                    <a:pt x="2981" y="578"/>
                  </a:lnTo>
                  <a:lnTo>
                    <a:pt x="2981" y="114"/>
                  </a:lnTo>
                  <a:cubicBezTo>
                    <a:pt x="2929" y="73"/>
                    <a:pt x="2877" y="42"/>
                    <a:pt x="2826" y="0"/>
                  </a:cubicBez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7"/>
            <p:cNvSpPr/>
            <p:nvPr/>
          </p:nvSpPr>
          <p:spPr>
            <a:xfrm>
              <a:off x="5894300" y="1400200"/>
              <a:ext cx="46425" cy="45650"/>
            </a:xfrm>
            <a:custGeom>
              <a:avLst/>
              <a:gdLst/>
              <a:ahLst/>
              <a:cxnLst/>
              <a:rect l="l" t="t" r="r" b="b"/>
              <a:pathLst>
                <a:path w="1857" h="1826" extrusionOk="0">
                  <a:moveTo>
                    <a:pt x="1269" y="0"/>
                  </a:moveTo>
                  <a:lnTo>
                    <a:pt x="0" y="1249"/>
                  </a:lnTo>
                  <a:lnTo>
                    <a:pt x="0" y="1826"/>
                  </a:lnTo>
                  <a:lnTo>
                    <a:pt x="1856"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7"/>
            <p:cNvSpPr/>
            <p:nvPr/>
          </p:nvSpPr>
          <p:spPr>
            <a:xfrm>
              <a:off x="5973700" y="1530900"/>
              <a:ext cx="6975" cy="29425"/>
            </a:xfrm>
            <a:custGeom>
              <a:avLst/>
              <a:gdLst/>
              <a:ahLst/>
              <a:cxnLst/>
              <a:rect l="l" t="t" r="r" b="b"/>
              <a:pathLst>
                <a:path w="279" h="1177" extrusionOk="0">
                  <a:moveTo>
                    <a:pt x="0" y="1"/>
                  </a:moveTo>
                  <a:lnTo>
                    <a:pt x="0" y="1176"/>
                  </a:lnTo>
                  <a:lnTo>
                    <a:pt x="279" y="1176"/>
                  </a:lnTo>
                  <a:lnTo>
                    <a:pt x="27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7"/>
            <p:cNvSpPr/>
            <p:nvPr/>
          </p:nvSpPr>
          <p:spPr>
            <a:xfrm>
              <a:off x="6302375" y="1381125"/>
              <a:ext cx="125825" cy="167075"/>
            </a:xfrm>
            <a:custGeom>
              <a:avLst/>
              <a:gdLst/>
              <a:ahLst/>
              <a:cxnLst/>
              <a:rect l="l" t="t" r="r" b="b"/>
              <a:pathLst>
                <a:path w="5033" h="6683" extrusionOk="0">
                  <a:moveTo>
                    <a:pt x="2516" y="0"/>
                  </a:moveTo>
                  <a:cubicBezTo>
                    <a:pt x="1124" y="0"/>
                    <a:pt x="0" y="1114"/>
                    <a:pt x="0" y="2475"/>
                  </a:cubicBezTo>
                  <a:lnTo>
                    <a:pt x="0" y="6682"/>
                  </a:lnTo>
                  <a:lnTo>
                    <a:pt x="5032" y="6682"/>
                  </a:lnTo>
                  <a:lnTo>
                    <a:pt x="5032" y="2475"/>
                  </a:lnTo>
                  <a:cubicBezTo>
                    <a:pt x="5032" y="1114"/>
                    <a:pt x="3908" y="0"/>
                    <a:pt x="251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7"/>
            <p:cNvSpPr/>
            <p:nvPr/>
          </p:nvSpPr>
          <p:spPr>
            <a:xfrm>
              <a:off x="6309600" y="1388350"/>
              <a:ext cx="111375" cy="152900"/>
            </a:xfrm>
            <a:custGeom>
              <a:avLst/>
              <a:gdLst/>
              <a:ahLst/>
              <a:cxnLst/>
              <a:rect l="l" t="t" r="r" b="b"/>
              <a:pathLst>
                <a:path w="4455" h="6116" extrusionOk="0">
                  <a:moveTo>
                    <a:pt x="2227" y="0"/>
                  </a:moveTo>
                  <a:cubicBezTo>
                    <a:pt x="990" y="0"/>
                    <a:pt x="0" y="980"/>
                    <a:pt x="0" y="2186"/>
                  </a:cubicBezTo>
                  <a:lnTo>
                    <a:pt x="0" y="6115"/>
                  </a:lnTo>
                  <a:lnTo>
                    <a:pt x="4455" y="6115"/>
                  </a:lnTo>
                  <a:lnTo>
                    <a:pt x="4455" y="2186"/>
                  </a:lnTo>
                  <a:cubicBezTo>
                    <a:pt x="4455" y="980"/>
                    <a:pt x="3454" y="0"/>
                    <a:pt x="222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7"/>
            <p:cNvSpPr/>
            <p:nvPr/>
          </p:nvSpPr>
          <p:spPr>
            <a:xfrm>
              <a:off x="6309600" y="1388350"/>
              <a:ext cx="111375" cy="152900"/>
            </a:xfrm>
            <a:custGeom>
              <a:avLst/>
              <a:gdLst/>
              <a:ahLst/>
              <a:cxnLst/>
              <a:rect l="l" t="t" r="r" b="b"/>
              <a:pathLst>
                <a:path w="4455" h="6116" extrusionOk="0">
                  <a:moveTo>
                    <a:pt x="2227" y="0"/>
                  </a:moveTo>
                  <a:cubicBezTo>
                    <a:pt x="2155" y="0"/>
                    <a:pt x="2083" y="0"/>
                    <a:pt x="2010" y="11"/>
                  </a:cubicBezTo>
                  <a:cubicBezTo>
                    <a:pt x="1660" y="41"/>
                    <a:pt x="1341" y="155"/>
                    <a:pt x="1052" y="330"/>
                  </a:cubicBezTo>
                  <a:cubicBezTo>
                    <a:pt x="752" y="506"/>
                    <a:pt x="495" y="763"/>
                    <a:pt x="319" y="1063"/>
                  </a:cubicBezTo>
                  <a:cubicBezTo>
                    <a:pt x="237" y="1186"/>
                    <a:pt x="175" y="1320"/>
                    <a:pt x="124" y="1464"/>
                  </a:cubicBezTo>
                  <a:cubicBezTo>
                    <a:pt x="93" y="1537"/>
                    <a:pt x="72" y="1619"/>
                    <a:pt x="51" y="1702"/>
                  </a:cubicBezTo>
                  <a:cubicBezTo>
                    <a:pt x="10" y="1856"/>
                    <a:pt x="0" y="2021"/>
                    <a:pt x="0" y="2186"/>
                  </a:cubicBezTo>
                  <a:lnTo>
                    <a:pt x="0" y="6115"/>
                  </a:lnTo>
                  <a:lnTo>
                    <a:pt x="4455" y="6115"/>
                  </a:lnTo>
                  <a:lnTo>
                    <a:pt x="4455" y="2186"/>
                  </a:lnTo>
                  <a:cubicBezTo>
                    <a:pt x="4455" y="2042"/>
                    <a:pt x="4434" y="1897"/>
                    <a:pt x="4413" y="1753"/>
                  </a:cubicBezTo>
                  <a:cubicBezTo>
                    <a:pt x="4238" y="898"/>
                    <a:pt x="3547" y="217"/>
                    <a:pt x="2660" y="41"/>
                  </a:cubicBezTo>
                  <a:cubicBezTo>
                    <a:pt x="2516" y="11"/>
                    <a:pt x="2372" y="0"/>
                    <a:pt x="222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7"/>
            <p:cNvSpPr/>
            <p:nvPr/>
          </p:nvSpPr>
          <p:spPr>
            <a:xfrm>
              <a:off x="6309600" y="1441950"/>
              <a:ext cx="111375" cy="7000"/>
            </a:xfrm>
            <a:custGeom>
              <a:avLst/>
              <a:gdLst/>
              <a:ahLst/>
              <a:cxnLst/>
              <a:rect l="l" t="t" r="r" b="b"/>
              <a:pathLst>
                <a:path w="4455" h="280" extrusionOk="0">
                  <a:moveTo>
                    <a:pt x="0" y="1"/>
                  </a:moveTo>
                  <a:lnTo>
                    <a:pt x="0" y="280"/>
                  </a:lnTo>
                  <a:lnTo>
                    <a:pt x="4455" y="280"/>
                  </a:lnTo>
                  <a:lnTo>
                    <a:pt x="445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7"/>
            <p:cNvSpPr/>
            <p:nvPr/>
          </p:nvSpPr>
          <p:spPr>
            <a:xfrm>
              <a:off x="6381775" y="1386025"/>
              <a:ext cx="7475" cy="55950"/>
            </a:xfrm>
            <a:custGeom>
              <a:avLst/>
              <a:gdLst/>
              <a:ahLst/>
              <a:cxnLst/>
              <a:rect l="l" t="t" r="r" b="b"/>
              <a:pathLst>
                <a:path w="299" h="2238" extrusionOk="0">
                  <a:moveTo>
                    <a:pt x="0" y="1"/>
                  </a:moveTo>
                  <a:lnTo>
                    <a:pt x="0" y="2238"/>
                  </a:lnTo>
                  <a:lnTo>
                    <a:pt x="299" y="2238"/>
                  </a:lnTo>
                  <a:lnTo>
                    <a:pt x="29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7"/>
            <p:cNvSpPr/>
            <p:nvPr/>
          </p:nvSpPr>
          <p:spPr>
            <a:xfrm>
              <a:off x="6341275" y="1386025"/>
              <a:ext cx="7250" cy="55950"/>
            </a:xfrm>
            <a:custGeom>
              <a:avLst/>
              <a:gdLst/>
              <a:ahLst/>
              <a:cxnLst/>
              <a:rect l="l" t="t" r="r" b="b"/>
              <a:pathLst>
                <a:path w="290" h="2238" extrusionOk="0">
                  <a:moveTo>
                    <a:pt x="1" y="1"/>
                  </a:moveTo>
                  <a:lnTo>
                    <a:pt x="1" y="2238"/>
                  </a:lnTo>
                  <a:lnTo>
                    <a:pt x="290" y="2238"/>
                  </a:lnTo>
                  <a:lnTo>
                    <a:pt x="29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7"/>
            <p:cNvSpPr/>
            <p:nvPr/>
          </p:nvSpPr>
          <p:spPr>
            <a:xfrm>
              <a:off x="6317575" y="1396600"/>
              <a:ext cx="23725" cy="41525"/>
            </a:xfrm>
            <a:custGeom>
              <a:avLst/>
              <a:gdLst/>
              <a:ahLst/>
              <a:cxnLst/>
              <a:rect l="l" t="t" r="r" b="b"/>
              <a:pathLst>
                <a:path w="949" h="1661" extrusionOk="0">
                  <a:moveTo>
                    <a:pt x="733" y="0"/>
                  </a:moveTo>
                  <a:cubicBezTo>
                    <a:pt x="433" y="176"/>
                    <a:pt x="176" y="433"/>
                    <a:pt x="0" y="733"/>
                  </a:cubicBezTo>
                  <a:lnTo>
                    <a:pt x="949" y="1661"/>
                  </a:lnTo>
                  <a:lnTo>
                    <a:pt x="949" y="206"/>
                  </a:lnTo>
                  <a:lnTo>
                    <a:pt x="733" y="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7"/>
            <p:cNvSpPr/>
            <p:nvPr/>
          </p:nvSpPr>
          <p:spPr>
            <a:xfrm>
              <a:off x="6348500" y="1408975"/>
              <a:ext cx="72475" cy="107000"/>
            </a:xfrm>
            <a:custGeom>
              <a:avLst/>
              <a:gdLst/>
              <a:ahLst/>
              <a:cxnLst/>
              <a:rect l="l" t="t" r="r" b="b"/>
              <a:pathLst>
                <a:path w="2899" h="4280" extrusionOk="0">
                  <a:moveTo>
                    <a:pt x="1" y="0"/>
                  </a:moveTo>
                  <a:lnTo>
                    <a:pt x="1" y="1320"/>
                  </a:lnTo>
                  <a:lnTo>
                    <a:pt x="1331" y="1320"/>
                  </a:lnTo>
                  <a:lnTo>
                    <a:pt x="1331" y="1299"/>
                  </a:lnTo>
                  <a:lnTo>
                    <a:pt x="1" y="0"/>
                  </a:lnTo>
                  <a:close/>
                  <a:moveTo>
                    <a:pt x="166" y="1599"/>
                  </a:moveTo>
                  <a:lnTo>
                    <a:pt x="2899" y="4280"/>
                  </a:lnTo>
                  <a:lnTo>
                    <a:pt x="2899" y="2836"/>
                  </a:lnTo>
                  <a:lnTo>
                    <a:pt x="1641" y="1599"/>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7"/>
            <p:cNvSpPr/>
            <p:nvPr/>
          </p:nvSpPr>
          <p:spPr>
            <a:xfrm>
              <a:off x="6345175" y="1441950"/>
              <a:ext cx="44350" cy="7000"/>
            </a:xfrm>
            <a:custGeom>
              <a:avLst/>
              <a:gdLst/>
              <a:ahLst/>
              <a:cxnLst/>
              <a:rect l="l" t="t" r="r" b="b"/>
              <a:pathLst>
                <a:path w="1774" h="280" extrusionOk="0">
                  <a:moveTo>
                    <a:pt x="0" y="1"/>
                  </a:moveTo>
                  <a:lnTo>
                    <a:pt x="299" y="280"/>
                  </a:lnTo>
                  <a:lnTo>
                    <a:pt x="1774" y="280"/>
                  </a:lnTo>
                  <a:lnTo>
                    <a:pt x="1485" y="1"/>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7"/>
            <p:cNvSpPr/>
            <p:nvPr/>
          </p:nvSpPr>
          <p:spPr>
            <a:xfrm>
              <a:off x="6381775" y="1441450"/>
              <a:ext cx="525" cy="525"/>
            </a:xfrm>
            <a:custGeom>
              <a:avLst/>
              <a:gdLst/>
              <a:ahLst/>
              <a:cxnLst/>
              <a:rect l="l" t="t" r="r" b="b"/>
              <a:pathLst>
                <a:path w="21" h="21" extrusionOk="0">
                  <a:moveTo>
                    <a:pt x="0" y="0"/>
                  </a:moveTo>
                  <a:lnTo>
                    <a:pt x="0" y="21"/>
                  </a:lnTo>
                  <a:lnTo>
                    <a:pt x="21" y="21"/>
                  </a:lnTo>
                  <a:lnTo>
                    <a:pt x="0"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7"/>
            <p:cNvSpPr/>
            <p:nvPr/>
          </p:nvSpPr>
          <p:spPr>
            <a:xfrm>
              <a:off x="6341275" y="1401750"/>
              <a:ext cx="7250" cy="40225"/>
            </a:xfrm>
            <a:custGeom>
              <a:avLst/>
              <a:gdLst/>
              <a:ahLst/>
              <a:cxnLst/>
              <a:rect l="l" t="t" r="r" b="b"/>
              <a:pathLst>
                <a:path w="290" h="1609" extrusionOk="0">
                  <a:moveTo>
                    <a:pt x="1" y="0"/>
                  </a:moveTo>
                  <a:lnTo>
                    <a:pt x="1" y="1455"/>
                  </a:lnTo>
                  <a:lnTo>
                    <a:pt x="156" y="1609"/>
                  </a:lnTo>
                  <a:lnTo>
                    <a:pt x="290" y="1609"/>
                  </a:lnTo>
                  <a:lnTo>
                    <a:pt x="290" y="289"/>
                  </a:lnTo>
                  <a:lnTo>
                    <a:pt x="1"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7"/>
            <p:cNvSpPr/>
            <p:nvPr/>
          </p:nvSpPr>
          <p:spPr>
            <a:xfrm>
              <a:off x="6320925" y="1432950"/>
              <a:ext cx="100050" cy="105725"/>
            </a:xfrm>
            <a:custGeom>
              <a:avLst/>
              <a:gdLst/>
              <a:ahLst/>
              <a:cxnLst/>
              <a:rect l="l" t="t" r="r" b="b"/>
              <a:pathLst>
                <a:path w="4002" h="4229" extrusionOk="0">
                  <a:moveTo>
                    <a:pt x="1" y="0"/>
                  </a:moveTo>
                  <a:lnTo>
                    <a:pt x="1" y="0"/>
                  </a:lnTo>
                  <a:cubicBezTo>
                    <a:pt x="21" y="113"/>
                    <a:pt x="52" y="237"/>
                    <a:pt x="83" y="361"/>
                  </a:cubicBezTo>
                  <a:lnTo>
                    <a:pt x="361" y="361"/>
                  </a:lnTo>
                  <a:lnTo>
                    <a:pt x="1" y="0"/>
                  </a:lnTo>
                  <a:close/>
                  <a:moveTo>
                    <a:pt x="341" y="640"/>
                  </a:moveTo>
                  <a:lnTo>
                    <a:pt x="4002" y="4228"/>
                  </a:lnTo>
                  <a:lnTo>
                    <a:pt x="4002" y="3919"/>
                  </a:lnTo>
                  <a:lnTo>
                    <a:pt x="661" y="64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7"/>
            <p:cNvSpPr/>
            <p:nvPr/>
          </p:nvSpPr>
          <p:spPr>
            <a:xfrm>
              <a:off x="6323000" y="1441950"/>
              <a:ext cx="14450" cy="7000"/>
            </a:xfrm>
            <a:custGeom>
              <a:avLst/>
              <a:gdLst/>
              <a:ahLst/>
              <a:cxnLst/>
              <a:rect l="l" t="t" r="r" b="b"/>
              <a:pathLst>
                <a:path w="578" h="280" extrusionOk="0">
                  <a:moveTo>
                    <a:pt x="0" y="1"/>
                  </a:moveTo>
                  <a:cubicBezTo>
                    <a:pt x="10" y="12"/>
                    <a:pt x="10" y="32"/>
                    <a:pt x="10" y="42"/>
                  </a:cubicBezTo>
                  <a:lnTo>
                    <a:pt x="258" y="280"/>
                  </a:lnTo>
                  <a:lnTo>
                    <a:pt x="578" y="280"/>
                  </a:lnTo>
                  <a:lnTo>
                    <a:pt x="278" y="1"/>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7"/>
            <p:cNvSpPr/>
            <p:nvPr/>
          </p:nvSpPr>
          <p:spPr>
            <a:xfrm>
              <a:off x="6359850" y="1388350"/>
              <a:ext cx="21950" cy="21675"/>
            </a:xfrm>
            <a:custGeom>
              <a:avLst/>
              <a:gdLst/>
              <a:ahLst/>
              <a:cxnLst/>
              <a:rect l="l" t="t" r="r" b="b"/>
              <a:pathLst>
                <a:path w="878" h="867" extrusionOk="0">
                  <a:moveTo>
                    <a:pt x="217" y="0"/>
                  </a:moveTo>
                  <a:cubicBezTo>
                    <a:pt x="145" y="0"/>
                    <a:pt x="73" y="0"/>
                    <a:pt x="0" y="11"/>
                  </a:cubicBezTo>
                  <a:lnTo>
                    <a:pt x="877" y="866"/>
                  </a:lnTo>
                  <a:lnTo>
                    <a:pt x="877" y="268"/>
                  </a:lnTo>
                  <a:lnTo>
                    <a:pt x="650" y="41"/>
                  </a:lnTo>
                  <a:cubicBezTo>
                    <a:pt x="506" y="11"/>
                    <a:pt x="362" y="0"/>
                    <a:pt x="217" y="0"/>
                  </a:cubicBez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7"/>
            <p:cNvSpPr/>
            <p:nvPr/>
          </p:nvSpPr>
          <p:spPr>
            <a:xfrm>
              <a:off x="6389225" y="1402250"/>
              <a:ext cx="31750" cy="39725"/>
            </a:xfrm>
            <a:custGeom>
              <a:avLst/>
              <a:gdLst/>
              <a:ahLst/>
              <a:cxnLst/>
              <a:rect l="l" t="t" r="r" b="b"/>
              <a:pathLst>
                <a:path w="1270" h="1589" extrusionOk="0">
                  <a:moveTo>
                    <a:pt x="1" y="1"/>
                  </a:moveTo>
                  <a:lnTo>
                    <a:pt x="1" y="599"/>
                  </a:lnTo>
                  <a:lnTo>
                    <a:pt x="1011" y="1589"/>
                  </a:lnTo>
                  <a:lnTo>
                    <a:pt x="1270" y="1589"/>
                  </a:lnTo>
                  <a:cubicBezTo>
                    <a:pt x="1270" y="1455"/>
                    <a:pt x="1249" y="1332"/>
                    <a:pt x="1228" y="1197"/>
                  </a:cubicBezTo>
                  <a:lnTo>
                    <a:pt x="1" y="1"/>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7"/>
            <p:cNvSpPr/>
            <p:nvPr/>
          </p:nvSpPr>
          <p:spPr>
            <a:xfrm>
              <a:off x="6414500" y="1441950"/>
              <a:ext cx="6475" cy="6500"/>
            </a:xfrm>
            <a:custGeom>
              <a:avLst/>
              <a:gdLst/>
              <a:ahLst/>
              <a:cxnLst/>
              <a:rect l="l" t="t" r="r" b="b"/>
              <a:pathLst>
                <a:path w="259" h="260" extrusionOk="0">
                  <a:moveTo>
                    <a:pt x="0" y="1"/>
                  </a:moveTo>
                  <a:lnTo>
                    <a:pt x="259" y="259"/>
                  </a:lnTo>
                  <a:lnTo>
                    <a:pt x="259" y="42"/>
                  </a:lnTo>
                  <a:lnTo>
                    <a:pt x="259" y="1"/>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7"/>
            <p:cNvSpPr/>
            <p:nvPr/>
          </p:nvSpPr>
          <p:spPr>
            <a:xfrm>
              <a:off x="6381775" y="1395050"/>
              <a:ext cx="7475" cy="22175"/>
            </a:xfrm>
            <a:custGeom>
              <a:avLst/>
              <a:gdLst/>
              <a:ahLst/>
              <a:cxnLst/>
              <a:rect l="l" t="t" r="r" b="b"/>
              <a:pathLst>
                <a:path w="299" h="887" extrusionOk="0">
                  <a:moveTo>
                    <a:pt x="0" y="0"/>
                  </a:moveTo>
                  <a:lnTo>
                    <a:pt x="0" y="598"/>
                  </a:lnTo>
                  <a:lnTo>
                    <a:pt x="299" y="887"/>
                  </a:lnTo>
                  <a:lnTo>
                    <a:pt x="299" y="289"/>
                  </a:lnTo>
                  <a:lnTo>
                    <a:pt x="0"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7"/>
            <p:cNvSpPr/>
            <p:nvPr/>
          </p:nvSpPr>
          <p:spPr>
            <a:xfrm>
              <a:off x="6147200" y="1381125"/>
              <a:ext cx="126050" cy="167075"/>
            </a:xfrm>
            <a:custGeom>
              <a:avLst/>
              <a:gdLst/>
              <a:ahLst/>
              <a:cxnLst/>
              <a:rect l="l" t="t" r="r" b="b"/>
              <a:pathLst>
                <a:path w="5042" h="6683" extrusionOk="0">
                  <a:moveTo>
                    <a:pt x="2526" y="0"/>
                  </a:moveTo>
                  <a:cubicBezTo>
                    <a:pt x="1134" y="0"/>
                    <a:pt x="0" y="1114"/>
                    <a:pt x="0" y="2475"/>
                  </a:cubicBezTo>
                  <a:lnTo>
                    <a:pt x="0" y="6682"/>
                  </a:lnTo>
                  <a:lnTo>
                    <a:pt x="5042" y="6682"/>
                  </a:lnTo>
                  <a:lnTo>
                    <a:pt x="5042" y="2475"/>
                  </a:lnTo>
                  <a:cubicBezTo>
                    <a:pt x="5042" y="1114"/>
                    <a:pt x="3908" y="0"/>
                    <a:pt x="252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7"/>
            <p:cNvSpPr/>
            <p:nvPr/>
          </p:nvSpPr>
          <p:spPr>
            <a:xfrm>
              <a:off x="6154400" y="1388350"/>
              <a:ext cx="111650" cy="152900"/>
            </a:xfrm>
            <a:custGeom>
              <a:avLst/>
              <a:gdLst/>
              <a:ahLst/>
              <a:cxnLst/>
              <a:rect l="l" t="t" r="r" b="b"/>
              <a:pathLst>
                <a:path w="4466" h="6116" extrusionOk="0">
                  <a:moveTo>
                    <a:pt x="2238" y="0"/>
                  </a:moveTo>
                  <a:cubicBezTo>
                    <a:pt x="1000" y="0"/>
                    <a:pt x="1" y="980"/>
                    <a:pt x="1" y="2186"/>
                  </a:cubicBezTo>
                  <a:lnTo>
                    <a:pt x="1" y="6115"/>
                  </a:lnTo>
                  <a:lnTo>
                    <a:pt x="4465" y="6115"/>
                  </a:lnTo>
                  <a:lnTo>
                    <a:pt x="4465" y="2186"/>
                  </a:lnTo>
                  <a:cubicBezTo>
                    <a:pt x="4465" y="980"/>
                    <a:pt x="3465" y="0"/>
                    <a:pt x="223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7"/>
            <p:cNvSpPr/>
            <p:nvPr/>
          </p:nvSpPr>
          <p:spPr>
            <a:xfrm>
              <a:off x="6154400" y="1388350"/>
              <a:ext cx="111650" cy="152900"/>
            </a:xfrm>
            <a:custGeom>
              <a:avLst/>
              <a:gdLst/>
              <a:ahLst/>
              <a:cxnLst/>
              <a:rect l="l" t="t" r="r" b="b"/>
              <a:pathLst>
                <a:path w="4466" h="6116" extrusionOk="0">
                  <a:moveTo>
                    <a:pt x="2228" y="0"/>
                  </a:moveTo>
                  <a:cubicBezTo>
                    <a:pt x="2166" y="0"/>
                    <a:pt x="2093" y="0"/>
                    <a:pt x="2022" y="11"/>
                  </a:cubicBezTo>
                  <a:cubicBezTo>
                    <a:pt x="1671" y="41"/>
                    <a:pt x="1341" y="155"/>
                    <a:pt x="1062" y="330"/>
                  </a:cubicBezTo>
                  <a:cubicBezTo>
                    <a:pt x="764" y="506"/>
                    <a:pt x="506" y="763"/>
                    <a:pt x="320" y="1063"/>
                  </a:cubicBezTo>
                  <a:cubicBezTo>
                    <a:pt x="248" y="1186"/>
                    <a:pt x="176" y="1320"/>
                    <a:pt x="134" y="1464"/>
                  </a:cubicBezTo>
                  <a:cubicBezTo>
                    <a:pt x="104" y="1537"/>
                    <a:pt x="72" y="1619"/>
                    <a:pt x="63" y="1702"/>
                  </a:cubicBezTo>
                  <a:cubicBezTo>
                    <a:pt x="21" y="1856"/>
                    <a:pt x="1" y="2021"/>
                    <a:pt x="1" y="2186"/>
                  </a:cubicBezTo>
                  <a:lnTo>
                    <a:pt x="1" y="6115"/>
                  </a:lnTo>
                  <a:lnTo>
                    <a:pt x="4465" y="6115"/>
                  </a:lnTo>
                  <a:lnTo>
                    <a:pt x="4465" y="2186"/>
                  </a:lnTo>
                  <a:cubicBezTo>
                    <a:pt x="4465" y="2042"/>
                    <a:pt x="4444" y="1897"/>
                    <a:pt x="4414" y="1753"/>
                  </a:cubicBezTo>
                  <a:cubicBezTo>
                    <a:pt x="4238" y="898"/>
                    <a:pt x="3548" y="217"/>
                    <a:pt x="2671" y="41"/>
                  </a:cubicBezTo>
                  <a:cubicBezTo>
                    <a:pt x="2527" y="11"/>
                    <a:pt x="2382" y="0"/>
                    <a:pt x="222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7"/>
            <p:cNvSpPr/>
            <p:nvPr/>
          </p:nvSpPr>
          <p:spPr>
            <a:xfrm>
              <a:off x="6154400" y="1441950"/>
              <a:ext cx="111650" cy="7000"/>
            </a:xfrm>
            <a:custGeom>
              <a:avLst/>
              <a:gdLst/>
              <a:ahLst/>
              <a:cxnLst/>
              <a:rect l="l" t="t" r="r" b="b"/>
              <a:pathLst>
                <a:path w="4466" h="280" extrusionOk="0">
                  <a:moveTo>
                    <a:pt x="1" y="1"/>
                  </a:moveTo>
                  <a:lnTo>
                    <a:pt x="1" y="280"/>
                  </a:lnTo>
                  <a:lnTo>
                    <a:pt x="4465" y="280"/>
                  </a:lnTo>
                  <a:lnTo>
                    <a:pt x="446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7"/>
            <p:cNvSpPr/>
            <p:nvPr/>
          </p:nvSpPr>
          <p:spPr>
            <a:xfrm>
              <a:off x="6226825" y="1386025"/>
              <a:ext cx="7250" cy="55950"/>
            </a:xfrm>
            <a:custGeom>
              <a:avLst/>
              <a:gdLst/>
              <a:ahLst/>
              <a:cxnLst/>
              <a:rect l="l" t="t" r="r" b="b"/>
              <a:pathLst>
                <a:path w="290" h="2238" extrusionOk="0">
                  <a:moveTo>
                    <a:pt x="1" y="1"/>
                  </a:moveTo>
                  <a:lnTo>
                    <a:pt x="1" y="2238"/>
                  </a:lnTo>
                  <a:lnTo>
                    <a:pt x="289" y="2238"/>
                  </a:lnTo>
                  <a:lnTo>
                    <a:pt x="28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7"/>
            <p:cNvSpPr/>
            <p:nvPr/>
          </p:nvSpPr>
          <p:spPr>
            <a:xfrm>
              <a:off x="6186375" y="1386025"/>
              <a:ext cx="7250" cy="55950"/>
            </a:xfrm>
            <a:custGeom>
              <a:avLst/>
              <a:gdLst/>
              <a:ahLst/>
              <a:cxnLst/>
              <a:rect l="l" t="t" r="r" b="b"/>
              <a:pathLst>
                <a:path w="290" h="2238" extrusionOk="0">
                  <a:moveTo>
                    <a:pt x="0" y="1"/>
                  </a:moveTo>
                  <a:lnTo>
                    <a:pt x="0" y="2238"/>
                  </a:lnTo>
                  <a:lnTo>
                    <a:pt x="289" y="2238"/>
                  </a:lnTo>
                  <a:lnTo>
                    <a:pt x="28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7"/>
            <p:cNvSpPr/>
            <p:nvPr/>
          </p:nvSpPr>
          <p:spPr>
            <a:xfrm>
              <a:off x="6162375" y="1396600"/>
              <a:ext cx="40775" cy="58025"/>
            </a:xfrm>
            <a:custGeom>
              <a:avLst/>
              <a:gdLst/>
              <a:ahLst/>
              <a:cxnLst/>
              <a:rect l="l" t="t" r="r" b="b"/>
              <a:pathLst>
                <a:path w="1631" h="2321" extrusionOk="0">
                  <a:moveTo>
                    <a:pt x="743" y="0"/>
                  </a:moveTo>
                  <a:cubicBezTo>
                    <a:pt x="445" y="176"/>
                    <a:pt x="187" y="433"/>
                    <a:pt x="1" y="733"/>
                  </a:cubicBezTo>
                  <a:lnTo>
                    <a:pt x="960" y="1661"/>
                  </a:lnTo>
                  <a:lnTo>
                    <a:pt x="960" y="206"/>
                  </a:lnTo>
                  <a:lnTo>
                    <a:pt x="743" y="0"/>
                  </a:lnTo>
                  <a:close/>
                  <a:moveTo>
                    <a:pt x="1249" y="763"/>
                  </a:moveTo>
                  <a:lnTo>
                    <a:pt x="1249" y="1815"/>
                  </a:lnTo>
                  <a:lnTo>
                    <a:pt x="1506" y="1815"/>
                  </a:lnTo>
                  <a:cubicBezTo>
                    <a:pt x="1414" y="1423"/>
                    <a:pt x="1321" y="1063"/>
                    <a:pt x="1249" y="763"/>
                  </a:cubicBezTo>
                  <a:close/>
                  <a:moveTo>
                    <a:pt x="1403" y="2094"/>
                  </a:moveTo>
                  <a:lnTo>
                    <a:pt x="1630" y="2321"/>
                  </a:lnTo>
                  <a:cubicBezTo>
                    <a:pt x="1610" y="2248"/>
                    <a:pt x="1600" y="2176"/>
                    <a:pt x="1579" y="2094"/>
                  </a:cubicBez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7"/>
            <p:cNvSpPr/>
            <p:nvPr/>
          </p:nvSpPr>
          <p:spPr>
            <a:xfrm>
              <a:off x="6190225" y="1441950"/>
              <a:ext cx="11625" cy="7000"/>
            </a:xfrm>
            <a:custGeom>
              <a:avLst/>
              <a:gdLst/>
              <a:ahLst/>
              <a:cxnLst/>
              <a:rect l="l" t="t" r="r" b="b"/>
              <a:pathLst>
                <a:path w="465" h="280" extrusionOk="0">
                  <a:moveTo>
                    <a:pt x="1" y="1"/>
                  </a:moveTo>
                  <a:lnTo>
                    <a:pt x="289" y="280"/>
                  </a:lnTo>
                  <a:lnTo>
                    <a:pt x="465" y="280"/>
                  </a:lnTo>
                  <a:cubicBezTo>
                    <a:pt x="444" y="186"/>
                    <a:pt x="413" y="94"/>
                    <a:pt x="392" y="1"/>
                  </a:cubicBez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7"/>
            <p:cNvSpPr/>
            <p:nvPr/>
          </p:nvSpPr>
          <p:spPr>
            <a:xfrm>
              <a:off x="6186375" y="1401750"/>
              <a:ext cx="7250" cy="40225"/>
            </a:xfrm>
            <a:custGeom>
              <a:avLst/>
              <a:gdLst/>
              <a:ahLst/>
              <a:cxnLst/>
              <a:rect l="l" t="t" r="r" b="b"/>
              <a:pathLst>
                <a:path w="290" h="1609" extrusionOk="0">
                  <a:moveTo>
                    <a:pt x="0" y="0"/>
                  </a:moveTo>
                  <a:lnTo>
                    <a:pt x="0" y="1455"/>
                  </a:lnTo>
                  <a:lnTo>
                    <a:pt x="155" y="1609"/>
                  </a:lnTo>
                  <a:lnTo>
                    <a:pt x="289" y="1609"/>
                  </a:lnTo>
                  <a:lnTo>
                    <a:pt x="289" y="557"/>
                  </a:lnTo>
                  <a:cubicBezTo>
                    <a:pt x="258" y="423"/>
                    <a:pt x="227" y="310"/>
                    <a:pt x="196" y="197"/>
                  </a:cubicBezTo>
                  <a:lnTo>
                    <a:pt x="0" y="0"/>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7"/>
            <p:cNvSpPr/>
            <p:nvPr/>
          </p:nvSpPr>
          <p:spPr>
            <a:xfrm>
              <a:off x="6155950" y="1424950"/>
              <a:ext cx="54150" cy="59075"/>
            </a:xfrm>
            <a:custGeom>
              <a:avLst/>
              <a:gdLst/>
              <a:ahLst/>
              <a:cxnLst/>
              <a:rect l="l" t="t" r="r" b="b"/>
              <a:pathLst>
                <a:path w="2166" h="2363" extrusionOk="0">
                  <a:moveTo>
                    <a:pt x="72" y="0"/>
                  </a:moveTo>
                  <a:cubicBezTo>
                    <a:pt x="42" y="73"/>
                    <a:pt x="10" y="155"/>
                    <a:pt x="1" y="238"/>
                  </a:cubicBezTo>
                  <a:lnTo>
                    <a:pt x="454" y="681"/>
                  </a:lnTo>
                  <a:lnTo>
                    <a:pt x="764" y="681"/>
                  </a:lnTo>
                  <a:lnTo>
                    <a:pt x="72" y="0"/>
                  </a:lnTo>
                  <a:close/>
                  <a:moveTo>
                    <a:pt x="743" y="960"/>
                  </a:moveTo>
                  <a:lnTo>
                    <a:pt x="2166" y="2362"/>
                  </a:lnTo>
                  <a:lnTo>
                    <a:pt x="2073" y="1959"/>
                  </a:lnTo>
                  <a:lnTo>
                    <a:pt x="1052" y="960"/>
                  </a:lnTo>
                  <a:close/>
                </a:path>
              </a:pathLst>
            </a:custGeom>
            <a:solidFill>
              <a:srgbClr val="AFAF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7"/>
            <p:cNvSpPr/>
            <p:nvPr/>
          </p:nvSpPr>
          <p:spPr>
            <a:xfrm>
              <a:off x="6167300" y="1441950"/>
              <a:ext cx="14975" cy="7000"/>
            </a:xfrm>
            <a:custGeom>
              <a:avLst/>
              <a:gdLst/>
              <a:ahLst/>
              <a:cxnLst/>
              <a:rect l="l" t="t" r="r" b="b"/>
              <a:pathLst>
                <a:path w="599" h="280" extrusionOk="0">
                  <a:moveTo>
                    <a:pt x="0" y="1"/>
                  </a:moveTo>
                  <a:lnTo>
                    <a:pt x="289" y="280"/>
                  </a:lnTo>
                  <a:lnTo>
                    <a:pt x="598" y="280"/>
                  </a:lnTo>
                  <a:lnTo>
                    <a:pt x="310" y="1"/>
                  </a:lnTo>
                  <a:close/>
                </a:path>
              </a:pathLst>
            </a:custGeom>
            <a:solidFill>
              <a:srgbClr val="DFDF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7"/>
            <p:cNvSpPr/>
            <p:nvPr/>
          </p:nvSpPr>
          <p:spPr>
            <a:xfrm>
              <a:off x="5814375" y="1268475"/>
              <a:ext cx="665100" cy="78650"/>
            </a:xfrm>
            <a:custGeom>
              <a:avLst/>
              <a:gdLst/>
              <a:ahLst/>
              <a:cxnLst/>
              <a:rect l="l" t="t" r="r" b="b"/>
              <a:pathLst>
                <a:path w="26604" h="3146" extrusionOk="0">
                  <a:moveTo>
                    <a:pt x="1" y="1"/>
                  </a:moveTo>
                  <a:lnTo>
                    <a:pt x="1" y="3145"/>
                  </a:lnTo>
                  <a:lnTo>
                    <a:pt x="26604" y="3145"/>
                  </a:lnTo>
                  <a:lnTo>
                    <a:pt x="26604"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7"/>
            <p:cNvSpPr/>
            <p:nvPr/>
          </p:nvSpPr>
          <p:spPr>
            <a:xfrm>
              <a:off x="5814375" y="1332925"/>
              <a:ext cx="665100" cy="1575"/>
            </a:xfrm>
            <a:custGeom>
              <a:avLst/>
              <a:gdLst/>
              <a:ahLst/>
              <a:cxnLst/>
              <a:rect l="l" t="t" r="r" b="b"/>
              <a:pathLst>
                <a:path w="26604" h="63" extrusionOk="0">
                  <a:moveTo>
                    <a:pt x="1" y="1"/>
                  </a:moveTo>
                  <a:lnTo>
                    <a:pt x="1" y="62"/>
                  </a:lnTo>
                  <a:lnTo>
                    <a:pt x="26604" y="62"/>
                  </a:lnTo>
                  <a:lnTo>
                    <a:pt x="266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7"/>
            <p:cNvSpPr/>
            <p:nvPr/>
          </p:nvSpPr>
          <p:spPr>
            <a:xfrm>
              <a:off x="5814375" y="1280850"/>
              <a:ext cx="665100" cy="1575"/>
            </a:xfrm>
            <a:custGeom>
              <a:avLst/>
              <a:gdLst/>
              <a:ahLst/>
              <a:cxnLst/>
              <a:rect l="l" t="t" r="r" b="b"/>
              <a:pathLst>
                <a:path w="26604" h="63" extrusionOk="0">
                  <a:moveTo>
                    <a:pt x="1" y="1"/>
                  </a:moveTo>
                  <a:lnTo>
                    <a:pt x="1" y="63"/>
                  </a:lnTo>
                  <a:lnTo>
                    <a:pt x="26604" y="63"/>
                  </a:lnTo>
                  <a:lnTo>
                    <a:pt x="266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7"/>
            <p:cNvSpPr/>
            <p:nvPr/>
          </p:nvSpPr>
          <p:spPr>
            <a:xfrm>
              <a:off x="4123600" y="1551000"/>
              <a:ext cx="200575" cy="85100"/>
            </a:xfrm>
            <a:custGeom>
              <a:avLst/>
              <a:gdLst/>
              <a:ahLst/>
              <a:cxnLst/>
              <a:rect l="l" t="t" r="r" b="b"/>
              <a:pathLst>
                <a:path w="8023" h="3404" extrusionOk="0">
                  <a:moveTo>
                    <a:pt x="4166" y="1"/>
                  </a:moveTo>
                  <a:cubicBezTo>
                    <a:pt x="2702" y="1"/>
                    <a:pt x="2001" y="1898"/>
                    <a:pt x="2001" y="1898"/>
                  </a:cubicBezTo>
                  <a:cubicBezTo>
                    <a:pt x="2001" y="1898"/>
                    <a:pt x="1727" y="1419"/>
                    <a:pt x="1062" y="1419"/>
                  </a:cubicBezTo>
                  <a:cubicBezTo>
                    <a:pt x="997" y="1419"/>
                    <a:pt x="928" y="1424"/>
                    <a:pt x="856" y="1434"/>
                  </a:cubicBezTo>
                  <a:cubicBezTo>
                    <a:pt x="42" y="1537"/>
                    <a:pt x="0" y="3404"/>
                    <a:pt x="0" y="3404"/>
                  </a:cubicBezTo>
                  <a:lnTo>
                    <a:pt x="8023" y="3404"/>
                  </a:lnTo>
                  <a:cubicBezTo>
                    <a:pt x="8023" y="3404"/>
                    <a:pt x="8002" y="2208"/>
                    <a:pt x="7218" y="1898"/>
                  </a:cubicBezTo>
                  <a:cubicBezTo>
                    <a:pt x="7055" y="1832"/>
                    <a:pt x="6906" y="1806"/>
                    <a:pt x="6772" y="1806"/>
                  </a:cubicBezTo>
                  <a:cubicBezTo>
                    <a:pt x="6253" y="1806"/>
                    <a:pt x="5960" y="2197"/>
                    <a:pt x="5960" y="2197"/>
                  </a:cubicBezTo>
                  <a:cubicBezTo>
                    <a:pt x="5960" y="2197"/>
                    <a:pt x="5640" y="1"/>
                    <a:pt x="4166"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7"/>
            <p:cNvSpPr/>
            <p:nvPr/>
          </p:nvSpPr>
          <p:spPr>
            <a:xfrm>
              <a:off x="5556600" y="1551000"/>
              <a:ext cx="200325" cy="85100"/>
            </a:xfrm>
            <a:custGeom>
              <a:avLst/>
              <a:gdLst/>
              <a:ahLst/>
              <a:cxnLst/>
              <a:rect l="l" t="t" r="r" b="b"/>
              <a:pathLst>
                <a:path w="8013" h="3404" extrusionOk="0">
                  <a:moveTo>
                    <a:pt x="4166" y="1"/>
                  </a:moveTo>
                  <a:cubicBezTo>
                    <a:pt x="2692" y="1"/>
                    <a:pt x="1991" y="1898"/>
                    <a:pt x="1991" y="1898"/>
                  </a:cubicBezTo>
                  <a:cubicBezTo>
                    <a:pt x="1991" y="1898"/>
                    <a:pt x="1717" y="1419"/>
                    <a:pt x="1052" y="1419"/>
                  </a:cubicBezTo>
                  <a:cubicBezTo>
                    <a:pt x="987" y="1419"/>
                    <a:pt x="919" y="1424"/>
                    <a:pt x="846" y="1434"/>
                  </a:cubicBezTo>
                  <a:cubicBezTo>
                    <a:pt x="32" y="1537"/>
                    <a:pt x="0" y="3404"/>
                    <a:pt x="0" y="3404"/>
                  </a:cubicBezTo>
                  <a:lnTo>
                    <a:pt x="8013" y="3404"/>
                  </a:lnTo>
                  <a:cubicBezTo>
                    <a:pt x="8013" y="3404"/>
                    <a:pt x="8002" y="2208"/>
                    <a:pt x="7208" y="1898"/>
                  </a:cubicBezTo>
                  <a:cubicBezTo>
                    <a:pt x="7047" y="1832"/>
                    <a:pt x="6899" y="1806"/>
                    <a:pt x="6766" y="1806"/>
                  </a:cubicBezTo>
                  <a:cubicBezTo>
                    <a:pt x="6250" y="1806"/>
                    <a:pt x="5950" y="2197"/>
                    <a:pt x="5950" y="2197"/>
                  </a:cubicBezTo>
                  <a:cubicBezTo>
                    <a:pt x="5950" y="2197"/>
                    <a:pt x="5630" y="1"/>
                    <a:pt x="4166"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7"/>
            <p:cNvSpPr/>
            <p:nvPr/>
          </p:nvSpPr>
          <p:spPr>
            <a:xfrm>
              <a:off x="6098450" y="1521350"/>
              <a:ext cx="272525" cy="114750"/>
            </a:xfrm>
            <a:custGeom>
              <a:avLst/>
              <a:gdLst/>
              <a:ahLst/>
              <a:cxnLst/>
              <a:rect l="l" t="t" r="r" b="b"/>
              <a:pathLst>
                <a:path w="10901" h="4590" extrusionOk="0">
                  <a:moveTo>
                    <a:pt x="4198" y="1"/>
                  </a:moveTo>
                  <a:cubicBezTo>
                    <a:pt x="2929" y="1"/>
                    <a:pt x="2290" y="2702"/>
                    <a:pt x="2290" y="2702"/>
                  </a:cubicBezTo>
                  <a:cubicBezTo>
                    <a:pt x="2290" y="2702"/>
                    <a:pt x="1832" y="2213"/>
                    <a:pt x="1269" y="2213"/>
                  </a:cubicBezTo>
                  <a:cubicBezTo>
                    <a:pt x="1110" y="2213"/>
                    <a:pt x="942" y="2252"/>
                    <a:pt x="775" y="2352"/>
                  </a:cubicBezTo>
                  <a:cubicBezTo>
                    <a:pt x="1" y="2805"/>
                    <a:pt x="1" y="4590"/>
                    <a:pt x="1" y="4590"/>
                  </a:cubicBezTo>
                  <a:lnTo>
                    <a:pt x="10900" y="4590"/>
                  </a:lnTo>
                  <a:cubicBezTo>
                    <a:pt x="10900" y="4590"/>
                    <a:pt x="10570" y="3064"/>
                    <a:pt x="9920" y="2837"/>
                  </a:cubicBezTo>
                  <a:cubicBezTo>
                    <a:pt x="9824" y="2801"/>
                    <a:pt x="9733" y="2786"/>
                    <a:pt x="9648" y="2786"/>
                  </a:cubicBezTo>
                  <a:cubicBezTo>
                    <a:pt x="9160" y="2786"/>
                    <a:pt x="8868" y="3280"/>
                    <a:pt x="8868" y="3280"/>
                  </a:cubicBezTo>
                  <a:cubicBezTo>
                    <a:pt x="8868" y="3280"/>
                    <a:pt x="8714" y="1826"/>
                    <a:pt x="7796" y="1393"/>
                  </a:cubicBezTo>
                  <a:cubicBezTo>
                    <a:pt x="7612" y="1305"/>
                    <a:pt x="7437" y="1270"/>
                    <a:pt x="7275" y="1270"/>
                  </a:cubicBezTo>
                  <a:cubicBezTo>
                    <a:pt x="6618" y="1270"/>
                    <a:pt x="6167" y="1847"/>
                    <a:pt x="6167" y="1847"/>
                  </a:cubicBezTo>
                  <a:cubicBezTo>
                    <a:pt x="6167" y="1847"/>
                    <a:pt x="5466" y="1"/>
                    <a:pt x="4198"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7"/>
            <p:cNvSpPr/>
            <p:nvPr/>
          </p:nvSpPr>
          <p:spPr>
            <a:xfrm>
              <a:off x="4288300" y="1575200"/>
              <a:ext cx="184875" cy="60900"/>
            </a:xfrm>
            <a:custGeom>
              <a:avLst/>
              <a:gdLst/>
              <a:ahLst/>
              <a:cxnLst/>
              <a:rect l="l" t="t" r="r" b="b"/>
              <a:pathLst>
                <a:path w="7395" h="2436" extrusionOk="0">
                  <a:moveTo>
                    <a:pt x="4804" y="1"/>
                  </a:moveTo>
                  <a:cubicBezTo>
                    <a:pt x="3997" y="1"/>
                    <a:pt x="3362" y="1064"/>
                    <a:pt x="3362" y="1064"/>
                  </a:cubicBezTo>
                  <a:cubicBezTo>
                    <a:pt x="3362" y="1064"/>
                    <a:pt x="2823" y="381"/>
                    <a:pt x="2080" y="381"/>
                  </a:cubicBezTo>
                  <a:cubicBezTo>
                    <a:pt x="2054" y="381"/>
                    <a:pt x="2028" y="382"/>
                    <a:pt x="2001" y="383"/>
                  </a:cubicBezTo>
                  <a:cubicBezTo>
                    <a:pt x="1228" y="425"/>
                    <a:pt x="1022" y="1641"/>
                    <a:pt x="1022" y="1641"/>
                  </a:cubicBezTo>
                  <a:cubicBezTo>
                    <a:pt x="1022" y="1641"/>
                    <a:pt x="903" y="1570"/>
                    <a:pt x="740" y="1570"/>
                  </a:cubicBezTo>
                  <a:cubicBezTo>
                    <a:pt x="506" y="1570"/>
                    <a:pt x="183" y="1718"/>
                    <a:pt x="1" y="2436"/>
                  </a:cubicBezTo>
                  <a:lnTo>
                    <a:pt x="7394" y="2436"/>
                  </a:lnTo>
                  <a:cubicBezTo>
                    <a:pt x="7394" y="2436"/>
                    <a:pt x="7147" y="1394"/>
                    <a:pt x="6662" y="1322"/>
                  </a:cubicBezTo>
                  <a:cubicBezTo>
                    <a:pt x="6627" y="1317"/>
                    <a:pt x="6594" y="1315"/>
                    <a:pt x="6562" y="1315"/>
                  </a:cubicBezTo>
                  <a:cubicBezTo>
                    <a:pt x="6136" y="1315"/>
                    <a:pt x="5940" y="1735"/>
                    <a:pt x="5940" y="1735"/>
                  </a:cubicBezTo>
                  <a:cubicBezTo>
                    <a:pt x="5940" y="1735"/>
                    <a:pt x="5961" y="280"/>
                    <a:pt x="5043" y="33"/>
                  </a:cubicBezTo>
                  <a:cubicBezTo>
                    <a:pt x="4962" y="11"/>
                    <a:pt x="4883" y="1"/>
                    <a:pt x="480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7"/>
            <p:cNvSpPr/>
            <p:nvPr/>
          </p:nvSpPr>
          <p:spPr>
            <a:xfrm>
              <a:off x="6342075" y="1572150"/>
              <a:ext cx="151075" cy="63950"/>
            </a:xfrm>
            <a:custGeom>
              <a:avLst/>
              <a:gdLst/>
              <a:ahLst/>
              <a:cxnLst/>
              <a:rect l="l" t="t" r="r" b="b"/>
              <a:pathLst>
                <a:path w="6043" h="2558" extrusionOk="0">
                  <a:moveTo>
                    <a:pt x="2908" y="1"/>
                  </a:moveTo>
                  <a:cubicBezTo>
                    <a:pt x="1804" y="1"/>
                    <a:pt x="1557" y="1650"/>
                    <a:pt x="1557" y="1650"/>
                  </a:cubicBezTo>
                  <a:cubicBezTo>
                    <a:pt x="1557" y="1650"/>
                    <a:pt x="1335" y="1356"/>
                    <a:pt x="942" y="1356"/>
                  </a:cubicBezTo>
                  <a:cubicBezTo>
                    <a:pt x="842" y="1356"/>
                    <a:pt x="730" y="1375"/>
                    <a:pt x="608" y="1423"/>
                  </a:cubicBezTo>
                  <a:cubicBezTo>
                    <a:pt x="21" y="1660"/>
                    <a:pt x="0" y="2558"/>
                    <a:pt x="0" y="2558"/>
                  </a:cubicBezTo>
                  <a:lnTo>
                    <a:pt x="6043" y="2558"/>
                  </a:lnTo>
                  <a:cubicBezTo>
                    <a:pt x="6043" y="2558"/>
                    <a:pt x="6022" y="1155"/>
                    <a:pt x="5403" y="1073"/>
                  </a:cubicBezTo>
                  <a:cubicBezTo>
                    <a:pt x="5351" y="1066"/>
                    <a:pt x="5300" y="1062"/>
                    <a:pt x="5253" y="1062"/>
                  </a:cubicBezTo>
                  <a:cubicBezTo>
                    <a:pt x="4754" y="1062"/>
                    <a:pt x="4547" y="1423"/>
                    <a:pt x="4547" y="1423"/>
                  </a:cubicBezTo>
                  <a:cubicBezTo>
                    <a:pt x="4547" y="1423"/>
                    <a:pt x="4011" y="1"/>
                    <a:pt x="290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7"/>
            <p:cNvSpPr/>
            <p:nvPr/>
          </p:nvSpPr>
          <p:spPr>
            <a:xfrm>
              <a:off x="5418175" y="1572150"/>
              <a:ext cx="151100" cy="63950"/>
            </a:xfrm>
            <a:custGeom>
              <a:avLst/>
              <a:gdLst/>
              <a:ahLst/>
              <a:cxnLst/>
              <a:rect l="l" t="t" r="r" b="b"/>
              <a:pathLst>
                <a:path w="6044" h="2558" extrusionOk="0">
                  <a:moveTo>
                    <a:pt x="2908" y="1"/>
                  </a:moveTo>
                  <a:cubicBezTo>
                    <a:pt x="1795" y="1"/>
                    <a:pt x="1557" y="1650"/>
                    <a:pt x="1557" y="1650"/>
                  </a:cubicBezTo>
                  <a:cubicBezTo>
                    <a:pt x="1557" y="1650"/>
                    <a:pt x="1335" y="1356"/>
                    <a:pt x="942" y="1356"/>
                  </a:cubicBezTo>
                  <a:cubicBezTo>
                    <a:pt x="842" y="1356"/>
                    <a:pt x="730" y="1375"/>
                    <a:pt x="609" y="1423"/>
                  </a:cubicBezTo>
                  <a:cubicBezTo>
                    <a:pt x="21" y="1660"/>
                    <a:pt x="1" y="2558"/>
                    <a:pt x="1" y="2558"/>
                  </a:cubicBezTo>
                  <a:lnTo>
                    <a:pt x="6043" y="2558"/>
                  </a:lnTo>
                  <a:cubicBezTo>
                    <a:pt x="6043" y="2558"/>
                    <a:pt x="6012" y="1155"/>
                    <a:pt x="5404" y="1073"/>
                  </a:cubicBezTo>
                  <a:cubicBezTo>
                    <a:pt x="5350" y="1066"/>
                    <a:pt x="5299" y="1062"/>
                    <a:pt x="5251" y="1062"/>
                  </a:cubicBezTo>
                  <a:cubicBezTo>
                    <a:pt x="4744" y="1062"/>
                    <a:pt x="4538" y="1423"/>
                    <a:pt x="4538" y="1423"/>
                  </a:cubicBezTo>
                  <a:cubicBezTo>
                    <a:pt x="4538" y="1423"/>
                    <a:pt x="4011" y="1"/>
                    <a:pt x="290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7"/>
            <p:cNvSpPr/>
            <p:nvPr/>
          </p:nvSpPr>
          <p:spPr>
            <a:xfrm>
              <a:off x="4085950" y="1634275"/>
              <a:ext cx="2444850" cy="3625"/>
            </a:xfrm>
            <a:custGeom>
              <a:avLst/>
              <a:gdLst/>
              <a:ahLst/>
              <a:cxnLst/>
              <a:rect l="l" t="t" r="r" b="b"/>
              <a:pathLst>
                <a:path w="97794" h="145" extrusionOk="0">
                  <a:moveTo>
                    <a:pt x="48897" y="0"/>
                  </a:moveTo>
                  <a:lnTo>
                    <a:pt x="24449" y="31"/>
                  </a:lnTo>
                  <a:lnTo>
                    <a:pt x="12230" y="41"/>
                  </a:lnTo>
                  <a:lnTo>
                    <a:pt x="1" y="73"/>
                  </a:lnTo>
                  <a:lnTo>
                    <a:pt x="12230" y="114"/>
                  </a:lnTo>
                  <a:lnTo>
                    <a:pt x="24449" y="124"/>
                  </a:lnTo>
                  <a:lnTo>
                    <a:pt x="48897" y="144"/>
                  </a:lnTo>
                  <a:lnTo>
                    <a:pt x="73345" y="124"/>
                  </a:lnTo>
                  <a:lnTo>
                    <a:pt x="85574" y="114"/>
                  </a:lnTo>
                  <a:lnTo>
                    <a:pt x="97793" y="73"/>
                  </a:lnTo>
                  <a:lnTo>
                    <a:pt x="85574" y="41"/>
                  </a:lnTo>
                  <a:lnTo>
                    <a:pt x="73345" y="21"/>
                  </a:lnTo>
                  <a:lnTo>
                    <a:pt x="4889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7"/>
            <p:cNvSpPr/>
            <p:nvPr/>
          </p:nvSpPr>
          <p:spPr>
            <a:xfrm>
              <a:off x="5934500" y="840200"/>
              <a:ext cx="257050" cy="265250"/>
            </a:xfrm>
            <a:custGeom>
              <a:avLst/>
              <a:gdLst/>
              <a:ahLst/>
              <a:cxnLst/>
              <a:rect l="l" t="t" r="r" b="b"/>
              <a:pathLst>
                <a:path w="10282" h="10610" extrusionOk="0">
                  <a:moveTo>
                    <a:pt x="7811" y="0"/>
                  </a:moveTo>
                  <a:cubicBezTo>
                    <a:pt x="7031" y="0"/>
                    <a:pt x="6180" y="577"/>
                    <a:pt x="5806" y="1129"/>
                  </a:cubicBezTo>
                  <a:cubicBezTo>
                    <a:pt x="5239" y="1974"/>
                    <a:pt x="5085" y="2964"/>
                    <a:pt x="4723" y="3438"/>
                  </a:cubicBezTo>
                  <a:cubicBezTo>
                    <a:pt x="3992" y="4408"/>
                    <a:pt x="2702" y="4294"/>
                    <a:pt x="1538" y="5212"/>
                  </a:cubicBezTo>
                  <a:cubicBezTo>
                    <a:pt x="331" y="6161"/>
                    <a:pt x="1" y="8439"/>
                    <a:pt x="1321" y="9779"/>
                  </a:cubicBezTo>
                  <a:cubicBezTo>
                    <a:pt x="1849" y="10312"/>
                    <a:pt x="2780" y="10610"/>
                    <a:pt x="3824" y="10610"/>
                  </a:cubicBezTo>
                  <a:cubicBezTo>
                    <a:pt x="5248" y="10610"/>
                    <a:pt x="6884" y="10056"/>
                    <a:pt x="8002" y="8789"/>
                  </a:cubicBezTo>
                  <a:cubicBezTo>
                    <a:pt x="10137" y="6367"/>
                    <a:pt x="10282" y="2830"/>
                    <a:pt x="8972" y="675"/>
                  </a:cubicBezTo>
                  <a:cubicBezTo>
                    <a:pt x="8676" y="188"/>
                    <a:pt x="8255" y="0"/>
                    <a:pt x="78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7"/>
            <p:cNvSpPr/>
            <p:nvPr/>
          </p:nvSpPr>
          <p:spPr>
            <a:xfrm>
              <a:off x="6031425" y="903700"/>
              <a:ext cx="151875" cy="208825"/>
            </a:xfrm>
            <a:custGeom>
              <a:avLst/>
              <a:gdLst/>
              <a:ahLst/>
              <a:cxnLst/>
              <a:rect l="l" t="t" r="r" b="b"/>
              <a:pathLst>
                <a:path w="6075" h="8353" extrusionOk="0">
                  <a:moveTo>
                    <a:pt x="5693" y="1"/>
                  </a:moveTo>
                  <a:cubicBezTo>
                    <a:pt x="5951" y="949"/>
                    <a:pt x="6013" y="1981"/>
                    <a:pt x="5827" y="2970"/>
                  </a:cubicBezTo>
                  <a:cubicBezTo>
                    <a:pt x="5734" y="3476"/>
                    <a:pt x="5580" y="3960"/>
                    <a:pt x="5383" y="4414"/>
                  </a:cubicBezTo>
                  <a:cubicBezTo>
                    <a:pt x="5177" y="4879"/>
                    <a:pt x="4920" y="5312"/>
                    <a:pt x="4631" y="5703"/>
                  </a:cubicBezTo>
                  <a:cubicBezTo>
                    <a:pt x="4342" y="6105"/>
                    <a:pt x="4022" y="6476"/>
                    <a:pt x="3672" y="6796"/>
                  </a:cubicBezTo>
                  <a:cubicBezTo>
                    <a:pt x="3332" y="7126"/>
                    <a:pt x="2950" y="7404"/>
                    <a:pt x="2548" y="7631"/>
                  </a:cubicBezTo>
                  <a:cubicBezTo>
                    <a:pt x="2156" y="7869"/>
                    <a:pt x="1733" y="8044"/>
                    <a:pt x="1300" y="8158"/>
                  </a:cubicBezTo>
                  <a:cubicBezTo>
                    <a:pt x="904" y="8274"/>
                    <a:pt x="488" y="8344"/>
                    <a:pt x="81" y="8344"/>
                  </a:cubicBezTo>
                  <a:cubicBezTo>
                    <a:pt x="54" y="8344"/>
                    <a:pt x="27" y="8344"/>
                    <a:pt x="1" y="8343"/>
                  </a:cubicBezTo>
                  <a:lnTo>
                    <a:pt x="1" y="8343"/>
                  </a:lnTo>
                  <a:cubicBezTo>
                    <a:pt x="92" y="8350"/>
                    <a:pt x="183" y="8353"/>
                    <a:pt x="275" y="8353"/>
                  </a:cubicBezTo>
                  <a:cubicBezTo>
                    <a:pt x="1055" y="8353"/>
                    <a:pt x="1850" y="8121"/>
                    <a:pt x="2579" y="7724"/>
                  </a:cubicBezTo>
                  <a:cubicBezTo>
                    <a:pt x="3404" y="7271"/>
                    <a:pt x="4125" y="6590"/>
                    <a:pt x="4713" y="5786"/>
                  </a:cubicBezTo>
                  <a:cubicBezTo>
                    <a:pt x="5301" y="4971"/>
                    <a:pt x="5734" y="4002"/>
                    <a:pt x="5899" y="2991"/>
                  </a:cubicBezTo>
                  <a:cubicBezTo>
                    <a:pt x="6075" y="1971"/>
                    <a:pt x="5992" y="929"/>
                    <a:pt x="56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7"/>
            <p:cNvSpPr/>
            <p:nvPr/>
          </p:nvSpPr>
          <p:spPr>
            <a:xfrm>
              <a:off x="5964150" y="859650"/>
              <a:ext cx="130725" cy="115225"/>
            </a:xfrm>
            <a:custGeom>
              <a:avLst/>
              <a:gdLst/>
              <a:ahLst/>
              <a:cxnLst/>
              <a:rect l="l" t="t" r="r" b="b"/>
              <a:pathLst>
                <a:path w="5229" h="4609" extrusionOk="0">
                  <a:moveTo>
                    <a:pt x="5228" y="0"/>
                  </a:moveTo>
                  <a:lnTo>
                    <a:pt x="5228" y="0"/>
                  </a:lnTo>
                  <a:cubicBezTo>
                    <a:pt x="4971" y="144"/>
                    <a:pt x="4703" y="319"/>
                    <a:pt x="4507" y="557"/>
                  </a:cubicBezTo>
                  <a:cubicBezTo>
                    <a:pt x="4300" y="804"/>
                    <a:pt x="4146" y="1082"/>
                    <a:pt x="4012" y="1371"/>
                  </a:cubicBezTo>
                  <a:cubicBezTo>
                    <a:pt x="3867" y="1650"/>
                    <a:pt x="3744" y="1948"/>
                    <a:pt x="3589" y="2217"/>
                  </a:cubicBezTo>
                  <a:cubicBezTo>
                    <a:pt x="3517" y="2340"/>
                    <a:pt x="3424" y="2464"/>
                    <a:pt x="3321" y="2578"/>
                  </a:cubicBezTo>
                  <a:cubicBezTo>
                    <a:pt x="3218" y="2681"/>
                    <a:pt x="3104" y="2763"/>
                    <a:pt x="2981" y="2846"/>
                  </a:cubicBezTo>
                  <a:cubicBezTo>
                    <a:pt x="2506" y="3197"/>
                    <a:pt x="1970" y="3371"/>
                    <a:pt x="1434" y="3578"/>
                  </a:cubicBezTo>
                  <a:cubicBezTo>
                    <a:pt x="1166" y="3681"/>
                    <a:pt x="908" y="3815"/>
                    <a:pt x="661" y="3980"/>
                  </a:cubicBezTo>
                  <a:cubicBezTo>
                    <a:pt x="413" y="4155"/>
                    <a:pt x="187" y="4361"/>
                    <a:pt x="1" y="4609"/>
                  </a:cubicBezTo>
                  <a:cubicBezTo>
                    <a:pt x="196" y="4382"/>
                    <a:pt x="434" y="4186"/>
                    <a:pt x="682" y="4031"/>
                  </a:cubicBezTo>
                  <a:cubicBezTo>
                    <a:pt x="929" y="3877"/>
                    <a:pt x="1186" y="3753"/>
                    <a:pt x="1454" y="3660"/>
                  </a:cubicBezTo>
                  <a:cubicBezTo>
                    <a:pt x="1723" y="3578"/>
                    <a:pt x="1991" y="3475"/>
                    <a:pt x="2259" y="3371"/>
                  </a:cubicBezTo>
                  <a:cubicBezTo>
                    <a:pt x="2517" y="3258"/>
                    <a:pt x="2785" y="3135"/>
                    <a:pt x="3033" y="2949"/>
                  </a:cubicBezTo>
                  <a:cubicBezTo>
                    <a:pt x="3156" y="2867"/>
                    <a:pt x="3280" y="2773"/>
                    <a:pt x="3383" y="2650"/>
                  </a:cubicBezTo>
                  <a:cubicBezTo>
                    <a:pt x="3496" y="2537"/>
                    <a:pt x="3589" y="2402"/>
                    <a:pt x="3672" y="2269"/>
                  </a:cubicBezTo>
                  <a:cubicBezTo>
                    <a:pt x="3837" y="1990"/>
                    <a:pt x="3950" y="1691"/>
                    <a:pt x="4084" y="1402"/>
                  </a:cubicBezTo>
                  <a:cubicBezTo>
                    <a:pt x="4208" y="1124"/>
                    <a:pt x="4352" y="846"/>
                    <a:pt x="4538" y="598"/>
                  </a:cubicBezTo>
                  <a:cubicBezTo>
                    <a:pt x="4724" y="351"/>
                    <a:pt x="4981" y="165"/>
                    <a:pt x="52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7"/>
            <p:cNvSpPr/>
            <p:nvPr/>
          </p:nvSpPr>
          <p:spPr>
            <a:xfrm>
              <a:off x="6247725" y="1623200"/>
              <a:ext cx="236925" cy="179375"/>
            </a:xfrm>
            <a:custGeom>
              <a:avLst/>
              <a:gdLst/>
              <a:ahLst/>
              <a:cxnLst/>
              <a:rect l="l" t="t" r="r" b="b"/>
              <a:pathLst>
                <a:path w="9477" h="7175" extrusionOk="0">
                  <a:moveTo>
                    <a:pt x="4630" y="0"/>
                  </a:moveTo>
                  <a:lnTo>
                    <a:pt x="0" y="887"/>
                  </a:lnTo>
                  <a:cubicBezTo>
                    <a:pt x="0" y="887"/>
                    <a:pt x="1392" y="7115"/>
                    <a:pt x="1516" y="7166"/>
                  </a:cubicBezTo>
                  <a:cubicBezTo>
                    <a:pt x="1529" y="7172"/>
                    <a:pt x="1556" y="7174"/>
                    <a:pt x="1595" y="7174"/>
                  </a:cubicBezTo>
                  <a:cubicBezTo>
                    <a:pt x="2439" y="7174"/>
                    <a:pt x="9012" y="5954"/>
                    <a:pt x="9239" y="5826"/>
                  </a:cubicBezTo>
                  <a:cubicBezTo>
                    <a:pt x="9476" y="5692"/>
                    <a:pt x="9116" y="5011"/>
                    <a:pt x="8796" y="4846"/>
                  </a:cubicBezTo>
                  <a:cubicBezTo>
                    <a:pt x="8476" y="4671"/>
                    <a:pt x="5578" y="3970"/>
                    <a:pt x="5578" y="3970"/>
                  </a:cubicBezTo>
                  <a:lnTo>
                    <a:pt x="4630"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7"/>
            <p:cNvSpPr/>
            <p:nvPr/>
          </p:nvSpPr>
          <p:spPr>
            <a:xfrm>
              <a:off x="6272975" y="1733250"/>
              <a:ext cx="211675" cy="69325"/>
            </a:xfrm>
            <a:custGeom>
              <a:avLst/>
              <a:gdLst/>
              <a:ahLst/>
              <a:cxnLst/>
              <a:rect l="l" t="t" r="r" b="b"/>
              <a:pathLst>
                <a:path w="8467" h="2773" extrusionOk="0">
                  <a:moveTo>
                    <a:pt x="6270" y="1"/>
                  </a:moveTo>
                  <a:cubicBezTo>
                    <a:pt x="6497" y="145"/>
                    <a:pt x="6754" y="289"/>
                    <a:pt x="6775" y="516"/>
                  </a:cubicBezTo>
                  <a:cubicBezTo>
                    <a:pt x="6800" y="830"/>
                    <a:pt x="4862" y="903"/>
                    <a:pt x="2989" y="903"/>
                  </a:cubicBezTo>
                  <a:cubicBezTo>
                    <a:pt x="1786" y="903"/>
                    <a:pt x="610" y="873"/>
                    <a:pt x="1" y="857"/>
                  </a:cubicBezTo>
                  <a:lnTo>
                    <a:pt x="1" y="857"/>
                  </a:lnTo>
                  <a:cubicBezTo>
                    <a:pt x="248" y="1909"/>
                    <a:pt x="465" y="2743"/>
                    <a:pt x="506" y="2764"/>
                  </a:cubicBezTo>
                  <a:cubicBezTo>
                    <a:pt x="519" y="2770"/>
                    <a:pt x="546" y="2772"/>
                    <a:pt x="585" y="2772"/>
                  </a:cubicBezTo>
                  <a:cubicBezTo>
                    <a:pt x="1429" y="2772"/>
                    <a:pt x="8002" y="1552"/>
                    <a:pt x="8229" y="1424"/>
                  </a:cubicBezTo>
                  <a:cubicBezTo>
                    <a:pt x="8466" y="1290"/>
                    <a:pt x="8106" y="609"/>
                    <a:pt x="7786" y="444"/>
                  </a:cubicBezTo>
                  <a:cubicBezTo>
                    <a:pt x="7641" y="362"/>
                    <a:pt x="6971" y="176"/>
                    <a:pt x="62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7"/>
            <p:cNvSpPr/>
            <p:nvPr/>
          </p:nvSpPr>
          <p:spPr>
            <a:xfrm>
              <a:off x="6018025" y="1118175"/>
              <a:ext cx="353975" cy="577225"/>
            </a:xfrm>
            <a:custGeom>
              <a:avLst/>
              <a:gdLst/>
              <a:ahLst/>
              <a:cxnLst/>
              <a:rect l="l" t="t" r="r" b="b"/>
              <a:pathLst>
                <a:path w="14159" h="23089" extrusionOk="0">
                  <a:moveTo>
                    <a:pt x="1104" y="1"/>
                  </a:moveTo>
                  <a:cubicBezTo>
                    <a:pt x="1104" y="1"/>
                    <a:pt x="1" y="2693"/>
                    <a:pt x="2022" y="4899"/>
                  </a:cubicBezTo>
                  <a:cubicBezTo>
                    <a:pt x="3558" y="6570"/>
                    <a:pt x="6455" y="10395"/>
                    <a:pt x="6724" y="10859"/>
                  </a:cubicBezTo>
                  <a:cubicBezTo>
                    <a:pt x="6941" y="11210"/>
                    <a:pt x="9652" y="23088"/>
                    <a:pt x="9652" y="23088"/>
                  </a:cubicBezTo>
                  <a:lnTo>
                    <a:pt x="14158" y="21872"/>
                  </a:lnTo>
                  <a:cubicBezTo>
                    <a:pt x="14158" y="21872"/>
                    <a:pt x="12127" y="11673"/>
                    <a:pt x="11168" y="9436"/>
                  </a:cubicBezTo>
                  <a:cubicBezTo>
                    <a:pt x="10415" y="7663"/>
                    <a:pt x="6229" y="2342"/>
                    <a:pt x="5786" y="1630"/>
                  </a:cubicBezTo>
                  <a:cubicBezTo>
                    <a:pt x="5683" y="1455"/>
                    <a:pt x="5136" y="1"/>
                    <a:pt x="5136"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7"/>
            <p:cNvSpPr/>
            <p:nvPr/>
          </p:nvSpPr>
          <p:spPr>
            <a:xfrm>
              <a:off x="5797375" y="1118175"/>
              <a:ext cx="354200" cy="487500"/>
            </a:xfrm>
            <a:custGeom>
              <a:avLst/>
              <a:gdLst/>
              <a:ahLst/>
              <a:cxnLst/>
              <a:rect l="l" t="t" r="r" b="b"/>
              <a:pathLst>
                <a:path w="14168" h="19500" extrusionOk="0">
                  <a:moveTo>
                    <a:pt x="8507" y="1"/>
                  </a:moveTo>
                  <a:cubicBezTo>
                    <a:pt x="8507" y="1"/>
                    <a:pt x="7249" y="2548"/>
                    <a:pt x="8022" y="4703"/>
                  </a:cubicBezTo>
                  <a:cubicBezTo>
                    <a:pt x="8095" y="4899"/>
                    <a:pt x="7301" y="11158"/>
                    <a:pt x="7156" y="12271"/>
                  </a:cubicBezTo>
                  <a:cubicBezTo>
                    <a:pt x="7136" y="12468"/>
                    <a:pt x="0" y="14973"/>
                    <a:pt x="0" y="14973"/>
                  </a:cubicBezTo>
                  <a:lnTo>
                    <a:pt x="1372" y="19500"/>
                  </a:lnTo>
                  <a:cubicBezTo>
                    <a:pt x="1372" y="19500"/>
                    <a:pt x="11095" y="17530"/>
                    <a:pt x="12137" y="14664"/>
                  </a:cubicBezTo>
                  <a:cubicBezTo>
                    <a:pt x="12818" y="12818"/>
                    <a:pt x="13467" y="4198"/>
                    <a:pt x="13467" y="4198"/>
                  </a:cubicBezTo>
                  <a:cubicBezTo>
                    <a:pt x="14168" y="3414"/>
                    <a:pt x="13776" y="1"/>
                    <a:pt x="13776"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7"/>
            <p:cNvSpPr/>
            <p:nvPr/>
          </p:nvSpPr>
          <p:spPr>
            <a:xfrm>
              <a:off x="5683175" y="1479875"/>
              <a:ext cx="186400" cy="240100"/>
            </a:xfrm>
            <a:custGeom>
              <a:avLst/>
              <a:gdLst/>
              <a:ahLst/>
              <a:cxnLst/>
              <a:rect l="l" t="t" r="r" b="b"/>
              <a:pathLst>
                <a:path w="7456" h="9604" extrusionOk="0">
                  <a:moveTo>
                    <a:pt x="6270" y="0"/>
                  </a:moveTo>
                  <a:cubicBezTo>
                    <a:pt x="6270" y="0"/>
                    <a:pt x="145" y="1794"/>
                    <a:pt x="104" y="1918"/>
                  </a:cubicBezTo>
                  <a:cubicBezTo>
                    <a:pt x="1" y="2227"/>
                    <a:pt x="1795" y="9311"/>
                    <a:pt x="1939" y="9538"/>
                  </a:cubicBezTo>
                  <a:cubicBezTo>
                    <a:pt x="1969" y="9584"/>
                    <a:pt x="2019" y="9604"/>
                    <a:pt x="2083" y="9604"/>
                  </a:cubicBezTo>
                  <a:cubicBezTo>
                    <a:pt x="2331" y="9604"/>
                    <a:pt x="2773" y="9296"/>
                    <a:pt x="2888" y="9033"/>
                  </a:cubicBezTo>
                  <a:cubicBezTo>
                    <a:pt x="3042" y="8703"/>
                    <a:pt x="3548" y="5764"/>
                    <a:pt x="3548" y="5764"/>
                  </a:cubicBezTo>
                  <a:lnTo>
                    <a:pt x="7455" y="4558"/>
                  </a:lnTo>
                  <a:lnTo>
                    <a:pt x="6270"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7"/>
            <p:cNvSpPr/>
            <p:nvPr/>
          </p:nvSpPr>
          <p:spPr>
            <a:xfrm>
              <a:off x="5683175" y="1513100"/>
              <a:ext cx="80450" cy="206875"/>
            </a:xfrm>
            <a:custGeom>
              <a:avLst/>
              <a:gdLst/>
              <a:ahLst/>
              <a:cxnLst/>
              <a:rect l="l" t="t" r="r" b="b"/>
              <a:pathLst>
                <a:path w="3218" h="8275" extrusionOk="0">
                  <a:moveTo>
                    <a:pt x="1825" y="1"/>
                  </a:moveTo>
                  <a:cubicBezTo>
                    <a:pt x="856" y="300"/>
                    <a:pt x="114" y="537"/>
                    <a:pt x="104" y="589"/>
                  </a:cubicBezTo>
                  <a:cubicBezTo>
                    <a:pt x="1" y="898"/>
                    <a:pt x="1795" y="7982"/>
                    <a:pt x="1939" y="8209"/>
                  </a:cubicBezTo>
                  <a:cubicBezTo>
                    <a:pt x="1969" y="8255"/>
                    <a:pt x="2019" y="8275"/>
                    <a:pt x="2083" y="8275"/>
                  </a:cubicBezTo>
                  <a:cubicBezTo>
                    <a:pt x="2331" y="8275"/>
                    <a:pt x="2773" y="7967"/>
                    <a:pt x="2888" y="7704"/>
                  </a:cubicBezTo>
                  <a:cubicBezTo>
                    <a:pt x="2960" y="7559"/>
                    <a:pt x="3083" y="6941"/>
                    <a:pt x="3218" y="6281"/>
                  </a:cubicBezTo>
                  <a:lnTo>
                    <a:pt x="3218" y="6281"/>
                  </a:lnTo>
                  <a:cubicBezTo>
                    <a:pt x="3094" y="6476"/>
                    <a:pt x="2960" y="6641"/>
                    <a:pt x="2805" y="6724"/>
                  </a:cubicBezTo>
                  <a:cubicBezTo>
                    <a:pt x="2795" y="6729"/>
                    <a:pt x="2785" y="6732"/>
                    <a:pt x="2774" y="6732"/>
                  </a:cubicBezTo>
                  <a:cubicBezTo>
                    <a:pt x="2323" y="6732"/>
                    <a:pt x="1926" y="1503"/>
                    <a:pt x="18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7"/>
            <p:cNvSpPr/>
            <p:nvPr/>
          </p:nvSpPr>
          <p:spPr>
            <a:xfrm>
              <a:off x="5949725" y="1118175"/>
              <a:ext cx="346225" cy="313700"/>
            </a:xfrm>
            <a:custGeom>
              <a:avLst/>
              <a:gdLst/>
              <a:ahLst/>
              <a:cxnLst/>
              <a:rect l="l" t="t" r="r" b="b"/>
              <a:pathLst>
                <a:path w="13849" h="12548" extrusionOk="0">
                  <a:moveTo>
                    <a:pt x="2413" y="1"/>
                  </a:moveTo>
                  <a:cubicBezTo>
                    <a:pt x="2413" y="1"/>
                    <a:pt x="1362" y="1630"/>
                    <a:pt x="1330" y="2961"/>
                  </a:cubicBezTo>
                  <a:cubicBezTo>
                    <a:pt x="1310" y="4301"/>
                    <a:pt x="1743" y="4755"/>
                    <a:pt x="1650" y="5012"/>
                  </a:cubicBezTo>
                  <a:cubicBezTo>
                    <a:pt x="1568" y="5270"/>
                    <a:pt x="846" y="9343"/>
                    <a:pt x="1" y="10694"/>
                  </a:cubicBezTo>
                  <a:cubicBezTo>
                    <a:pt x="1" y="10694"/>
                    <a:pt x="1248" y="12354"/>
                    <a:pt x="4187" y="12539"/>
                  </a:cubicBezTo>
                  <a:cubicBezTo>
                    <a:pt x="4283" y="12545"/>
                    <a:pt x="4379" y="12548"/>
                    <a:pt x="4475" y="12548"/>
                  </a:cubicBezTo>
                  <a:cubicBezTo>
                    <a:pt x="7326" y="12548"/>
                    <a:pt x="10126" y="10100"/>
                    <a:pt x="11343" y="9601"/>
                  </a:cubicBezTo>
                  <a:cubicBezTo>
                    <a:pt x="12601" y="9086"/>
                    <a:pt x="13848" y="9075"/>
                    <a:pt x="13848" y="9075"/>
                  </a:cubicBezTo>
                  <a:cubicBezTo>
                    <a:pt x="13848" y="9075"/>
                    <a:pt x="11817" y="5064"/>
                    <a:pt x="8662" y="1651"/>
                  </a:cubicBezTo>
                  <a:cubicBezTo>
                    <a:pt x="8383" y="1352"/>
                    <a:pt x="7868" y="1"/>
                    <a:pt x="786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7"/>
            <p:cNvSpPr/>
            <p:nvPr/>
          </p:nvSpPr>
          <p:spPr>
            <a:xfrm>
              <a:off x="6146675" y="1118450"/>
              <a:ext cx="49000" cy="74525"/>
            </a:xfrm>
            <a:custGeom>
              <a:avLst/>
              <a:gdLst/>
              <a:ahLst/>
              <a:cxnLst/>
              <a:rect l="l" t="t" r="r" b="b"/>
              <a:pathLst>
                <a:path w="1960" h="2981" extrusionOk="0">
                  <a:moveTo>
                    <a:pt x="0" y="1"/>
                  </a:moveTo>
                  <a:lnTo>
                    <a:pt x="0" y="2980"/>
                  </a:lnTo>
                  <a:lnTo>
                    <a:pt x="1960" y="2980"/>
                  </a:lnTo>
                  <a:lnTo>
                    <a:pt x="1960" y="1"/>
                  </a:ln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7"/>
            <p:cNvSpPr/>
            <p:nvPr/>
          </p:nvSpPr>
          <p:spPr>
            <a:xfrm>
              <a:off x="6096400" y="1427000"/>
              <a:ext cx="1050" cy="550"/>
            </a:xfrm>
            <a:custGeom>
              <a:avLst/>
              <a:gdLst/>
              <a:ahLst/>
              <a:cxnLst/>
              <a:rect l="l" t="t" r="r" b="b"/>
              <a:pathLst>
                <a:path w="42" h="22" extrusionOk="0">
                  <a:moveTo>
                    <a:pt x="42" y="1"/>
                  </a:moveTo>
                  <a:cubicBezTo>
                    <a:pt x="32" y="11"/>
                    <a:pt x="11" y="12"/>
                    <a:pt x="0" y="21"/>
                  </a:cubicBezTo>
                  <a:lnTo>
                    <a:pt x="0" y="21"/>
                  </a:lnTo>
                  <a:cubicBezTo>
                    <a:pt x="11" y="12"/>
                    <a:pt x="32" y="12"/>
                    <a:pt x="42" y="12"/>
                  </a:cubicBezTo>
                  <a:lnTo>
                    <a:pt x="42" y="1"/>
                  </a:lnTo>
                  <a:close/>
                </a:path>
              </a:pathLst>
            </a:custGeom>
            <a:solidFill>
              <a:srgbClr val="A9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7"/>
            <p:cNvSpPr/>
            <p:nvPr/>
          </p:nvSpPr>
          <p:spPr>
            <a:xfrm>
              <a:off x="5961575" y="1118450"/>
              <a:ext cx="326625" cy="311425"/>
            </a:xfrm>
            <a:custGeom>
              <a:avLst/>
              <a:gdLst/>
              <a:ahLst/>
              <a:cxnLst/>
              <a:rect l="l" t="t" r="r" b="b"/>
              <a:pathLst>
                <a:path w="13065" h="12457" extrusionOk="0">
                  <a:moveTo>
                    <a:pt x="2434" y="42"/>
                  </a:moveTo>
                  <a:cubicBezTo>
                    <a:pt x="2485" y="42"/>
                    <a:pt x="2527" y="83"/>
                    <a:pt x="2527" y="134"/>
                  </a:cubicBezTo>
                  <a:cubicBezTo>
                    <a:pt x="2527" y="186"/>
                    <a:pt x="2485" y="227"/>
                    <a:pt x="2434" y="227"/>
                  </a:cubicBezTo>
                  <a:cubicBezTo>
                    <a:pt x="2382" y="227"/>
                    <a:pt x="2341" y="186"/>
                    <a:pt x="2341" y="134"/>
                  </a:cubicBezTo>
                  <a:cubicBezTo>
                    <a:pt x="2341" y="83"/>
                    <a:pt x="2382" y="42"/>
                    <a:pt x="2434" y="42"/>
                  </a:cubicBezTo>
                  <a:close/>
                  <a:moveTo>
                    <a:pt x="3672" y="42"/>
                  </a:moveTo>
                  <a:cubicBezTo>
                    <a:pt x="3723" y="42"/>
                    <a:pt x="3764" y="83"/>
                    <a:pt x="3764" y="134"/>
                  </a:cubicBezTo>
                  <a:cubicBezTo>
                    <a:pt x="3764" y="186"/>
                    <a:pt x="3723" y="227"/>
                    <a:pt x="3672" y="227"/>
                  </a:cubicBezTo>
                  <a:cubicBezTo>
                    <a:pt x="3620" y="227"/>
                    <a:pt x="3578" y="186"/>
                    <a:pt x="3578" y="134"/>
                  </a:cubicBezTo>
                  <a:cubicBezTo>
                    <a:pt x="3578" y="83"/>
                    <a:pt x="3620" y="42"/>
                    <a:pt x="3672" y="42"/>
                  </a:cubicBezTo>
                  <a:close/>
                  <a:moveTo>
                    <a:pt x="4909" y="42"/>
                  </a:moveTo>
                  <a:cubicBezTo>
                    <a:pt x="4960" y="42"/>
                    <a:pt x="5001" y="83"/>
                    <a:pt x="5001" y="134"/>
                  </a:cubicBezTo>
                  <a:cubicBezTo>
                    <a:pt x="5001" y="186"/>
                    <a:pt x="4960" y="227"/>
                    <a:pt x="4909" y="227"/>
                  </a:cubicBezTo>
                  <a:cubicBezTo>
                    <a:pt x="4857" y="227"/>
                    <a:pt x="4806" y="186"/>
                    <a:pt x="4806" y="134"/>
                  </a:cubicBezTo>
                  <a:cubicBezTo>
                    <a:pt x="4806" y="83"/>
                    <a:pt x="4857" y="42"/>
                    <a:pt x="4909" y="42"/>
                  </a:cubicBezTo>
                  <a:close/>
                  <a:moveTo>
                    <a:pt x="6136" y="42"/>
                  </a:moveTo>
                  <a:cubicBezTo>
                    <a:pt x="6188" y="42"/>
                    <a:pt x="6229" y="83"/>
                    <a:pt x="6229" y="134"/>
                  </a:cubicBezTo>
                  <a:cubicBezTo>
                    <a:pt x="6229" y="186"/>
                    <a:pt x="6188" y="227"/>
                    <a:pt x="6136" y="227"/>
                  </a:cubicBezTo>
                  <a:cubicBezTo>
                    <a:pt x="6085" y="227"/>
                    <a:pt x="6043" y="186"/>
                    <a:pt x="6043" y="134"/>
                  </a:cubicBezTo>
                  <a:cubicBezTo>
                    <a:pt x="6043" y="83"/>
                    <a:pt x="6085" y="42"/>
                    <a:pt x="6136" y="42"/>
                  </a:cubicBezTo>
                  <a:close/>
                  <a:moveTo>
                    <a:pt x="2434" y="1"/>
                  </a:moveTo>
                  <a:cubicBezTo>
                    <a:pt x="2362" y="1"/>
                    <a:pt x="2300" y="62"/>
                    <a:pt x="2300" y="134"/>
                  </a:cubicBezTo>
                  <a:cubicBezTo>
                    <a:pt x="2300" y="217"/>
                    <a:pt x="2362" y="279"/>
                    <a:pt x="2434" y="279"/>
                  </a:cubicBezTo>
                  <a:cubicBezTo>
                    <a:pt x="2506" y="279"/>
                    <a:pt x="2568" y="217"/>
                    <a:pt x="2568" y="134"/>
                  </a:cubicBezTo>
                  <a:cubicBezTo>
                    <a:pt x="2568" y="62"/>
                    <a:pt x="2506" y="1"/>
                    <a:pt x="2434" y="1"/>
                  </a:cubicBezTo>
                  <a:close/>
                  <a:moveTo>
                    <a:pt x="3672" y="1"/>
                  </a:moveTo>
                  <a:cubicBezTo>
                    <a:pt x="3589" y="1"/>
                    <a:pt x="3537" y="62"/>
                    <a:pt x="3537" y="134"/>
                  </a:cubicBezTo>
                  <a:cubicBezTo>
                    <a:pt x="3537" y="217"/>
                    <a:pt x="3589" y="279"/>
                    <a:pt x="3672" y="279"/>
                  </a:cubicBezTo>
                  <a:cubicBezTo>
                    <a:pt x="3743" y="279"/>
                    <a:pt x="3805" y="217"/>
                    <a:pt x="3805" y="134"/>
                  </a:cubicBezTo>
                  <a:cubicBezTo>
                    <a:pt x="3805" y="62"/>
                    <a:pt x="3743" y="1"/>
                    <a:pt x="3672" y="1"/>
                  </a:cubicBezTo>
                  <a:close/>
                  <a:moveTo>
                    <a:pt x="4909" y="1"/>
                  </a:moveTo>
                  <a:cubicBezTo>
                    <a:pt x="4827" y="1"/>
                    <a:pt x="4765" y="62"/>
                    <a:pt x="4765" y="134"/>
                  </a:cubicBezTo>
                  <a:cubicBezTo>
                    <a:pt x="4765" y="217"/>
                    <a:pt x="4827" y="279"/>
                    <a:pt x="4909" y="279"/>
                  </a:cubicBezTo>
                  <a:cubicBezTo>
                    <a:pt x="4981" y="279"/>
                    <a:pt x="5043" y="217"/>
                    <a:pt x="5043" y="134"/>
                  </a:cubicBezTo>
                  <a:cubicBezTo>
                    <a:pt x="5043" y="62"/>
                    <a:pt x="4981" y="1"/>
                    <a:pt x="4909" y="1"/>
                  </a:cubicBezTo>
                  <a:close/>
                  <a:moveTo>
                    <a:pt x="6136" y="1"/>
                  </a:moveTo>
                  <a:cubicBezTo>
                    <a:pt x="6064" y="1"/>
                    <a:pt x="6002" y="62"/>
                    <a:pt x="6002" y="134"/>
                  </a:cubicBezTo>
                  <a:cubicBezTo>
                    <a:pt x="6002" y="217"/>
                    <a:pt x="6064" y="279"/>
                    <a:pt x="6136" y="279"/>
                  </a:cubicBezTo>
                  <a:cubicBezTo>
                    <a:pt x="6218" y="279"/>
                    <a:pt x="6280" y="217"/>
                    <a:pt x="6280" y="134"/>
                  </a:cubicBezTo>
                  <a:cubicBezTo>
                    <a:pt x="6280" y="62"/>
                    <a:pt x="6218" y="1"/>
                    <a:pt x="6136" y="1"/>
                  </a:cubicBezTo>
                  <a:close/>
                  <a:moveTo>
                    <a:pt x="7373" y="1"/>
                  </a:moveTo>
                  <a:cubicBezTo>
                    <a:pt x="7301" y="1"/>
                    <a:pt x="7239" y="62"/>
                    <a:pt x="7239" y="134"/>
                  </a:cubicBezTo>
                  <a:cubicBezTo>
                    <a:pt x="7239" y="217"/>
                    <a:pt x="7301" y="279"/>
                    <a:pt x="7373" y="279"/>
                  </a:cubicBezTo>
                  <a:cubicBezTo>
                    <a:pt x="7425" y="279"/>
                    <a:pt x="7466" y="248"/>
                    <a:pt x="7487" y="217"/>
                  </a:cubicBezTo>
                  <a:cubicBezTo>
                    <a:pt x="7476" y="196"/>
                    <a:pt x="7466" y="175"/>
                    <a:pt x="7466" y="166"/>
                  </a:cubicBezTo>
                  <a:cubicBezTo>
                    <a:pt x="7456" y="196"/>
                    <a:pt x="7414" y="227"/>
                    <a:pt x="7373" y="227"/>
                  </a:cubicBezTo>
                  <a:cubicBezTo>
                    <a:pt x="7322" y="227"/>
                    <a:pt x="7281" y="186"/>
                    <a:pt x="7281" y="134"/>
                  </a:cubicBezTo>
                  <a:cubicBezTo>
                    <a:pt x="7281" y="83"/>
                    <a:pt x="7322" y="42"/>
                    <a:pt x="7373" y="42"/>
                  </a:cubicBezTo>
                  <a:cubicBezTo>
                    <a:pt x="7394" y="42"/>
                    <a:pt x="7404" y="52"/>
                    <a:pt x="7425" y="62"/>
                  </a:cubicBezTo>
                  <a:lnTo>
                    <a:pt x="7425" y="52"/>
                  </a:lnTo>
                  <a:cubicBezTo>
                    <a:pt x="7414" y="31"/>
                    <a:pt x="7404" y="10"/>
                    <a:pt x="7404" y="1"/>
                  </a:cubicBezTo>
                  <a:close/>
                  <a:moveTo>
                    <a:pt x="1816" y="970"/>
                  </a:moveTo>
                  <a:cubicBezTo>
                    <a:pt x="1867" y="970"/>
                    <a:pt x="1908" y="1011"/>
                    <a:pt x="1908" y="1062"/>
                  </a:cubicBezTo>
                  <a:cubicBezTo>
                    <a:pt x="1908" y="1114"/>
                    <a:pt x="1867" y="1155"/>
                    <a:pt x="1816" y="1155"/>
                  </a:cubicBezTo>
                  <a:cubicBezTo>
                    <a:pt x="1764" y="1155"/>
                    <a:pt x="1722" y="1114"/>
                    <a:pt x="1722" y="1062"/>
                  </a:cubicBezTo>
                  <a:cubicBezTo>
                    <a:pt x="1722" y="1011"/>
                    <a:pt x="1764" y="970"/>
                    <a:pt x="1816" y="970"/>
                  </a:cubicBezTo>
                  <a:close/>
                  <a:moveTo>
                    <a:pt x="3053" y="970"/>
                  </a:moveTo>
                  <a:cubicBezTo>
                    <a:pt x="3104" y="970"/>
                    <a:pt x="3145" y="1011"/>
                    <a:pt x="3145" y="1062"/>
                  </a:cubicBezTo>
                  <a:cubicBezTo>
                    <a:pt x="3145" y="1114"/>
                    <a:pt x="3104" y="1155"/>
                    <a:pt x="3053" y="1155"/>
                  </a:cubicBezTo>
                  <a:cubicBezTo>
                    <a:pt x="3001" y="1155"/>
                    <a:pt x="2960" y="1114"/>
                    <a:pt x="2960" y="1062"/>
                  </a:cubicBezTo>
                  <a:cubicBezTo>
                    <a:pt x="2960" y="1011"/>
                    <a:pt x="3001" y="970"/>
                    <a:pt x="3053" y="970"/>
                  </a:cubicBezTo>
                  <a:close/>
                  <a:moveTo>
                    <a:pt x="4290" y="970"/>
                  </a:moveTo>
                  <a:cubicBezTo>
                    <a:pt x="4342" y="970"/>
                    <a:pt x="4383" y="1011"/>
                    <a:pt x="4383" y="1062"/>
                  </a:cubicBezTo>
                  <a:cubicBezTo>
                    <a:pt x="4383" y="1114"/>
                    <a:pt x="4342" y="1155"/>
                    <a:pt x="4290" y="1155"/>
                  </a:cubicBezTo>
                  <a:cubicBezTo>
                    <a:pt x="4238" y="1155"/>
                    <a:pt x="4197" y="1114"/>
                    <a:pt x="4197" y="1062"/>
                  </a:cubicBezTo>
                  <a:cubicBezTo>
                    <a:pt x="4197" y="1011"/>
                    <a:pt x="4238" y="970"/>
                    <a:pt x="4290" y="970"/>
                  </a:cubicBezTo>
                  <a:close/>
                  <a:moveTo>
                    <a:pt x="5517" y="970"/>
                  </a:moveTo>
                  <a:cubicBezTo>
                    <a:pt x="5569" y="970"/>
                    <a:pt x="5620" y="1011"/>
                    <a:pt x="5620" y="1062"/>
                  </a:cubicBezTo>
                  <a:cubicBezTo>
                    <a:pt x="5620" y="1114"/>
                    <a:pt x="5569" y="1155"/>
                    <a:pt x="5517" y="1155"/>
                  </a:cubicBezTo>
                  <a:cubicBezTo>
                    <a:pt x="5466" y="1155"/>
                    <a:pt x="5425" y="1114"/>
                    <a:pt x="5425" y="1062"/>
                  </a:cubicBezTo>
                  <a:cubicBezTo>
                    <a:pt x="5425" y="1011"/>
                    <a:pt x="5466" y="970"/>
                    <a:pt x="5517" y="970"/>
                  </a:cubicBezTo>
                  <a:close/>
                  <a:moveTo>
                    <a:pt x="6754" y="970"/>
                  </a:moveTo>
                  <a:cubicBezTo>
                    <a:pt x="6806" y="970"/>
                    <a:pt x="6848" y="1011"/>
                    <a:pt x="6848" y="1062"/>
                  </a:cubicBezTo>
                  <a:cubicBezTo>
                    <a:pt x="6848" y="1114"/>
                    <a:pt x="6806" y="1155"/>
                    <a:pt x="6754" y="1155"/>
                  </a:cubicBezTo>
                  <a:cubicBezTo>
                    <a:pt x="6703" y="1155"/>
                    <a:pt x="6662" y="1114"/>
                    <a:pt x="6662" y="1062"/>
                  </a:cubicBezTo>
                  <a:cubicBezTo>
                    <a:pt x="6662" y="1011"/>
                    <a:pt x="6703" y="970"/>
                    <a:pt x="6754" y="970"/>
                  </a:cubicBezTo>
                  <a:close/>
                  <a:moveTo>
                    <a:pt x="7858" y="1062"/>
                  </a:moveTo>
                  <a:cubicBezTo>
                    <a:pt x="7858" y="1114"/>
                    <a:pt x="7879" y="1145"/>
                    <a:pt x="7909" y="1176"/>
                  </a:cubicBezTo>
                  <a:cubicBezTo>
                    <a:pt x="7889" y="1135"/>
                    <a:pt x="7868" y="1103"/>
                    <a:pt x="7858" y="1062"/>
                  </a:cubicBezTo>
                  <a:close/>
                  <a:moveTo>
                    <a:pt x="1816" y="929"/>
                  </a:moveTo>
                  <a:cubicBezTo>
                    <a:pt x="1743" y="929"/>
                    <a:pt x="1681" y="990"/>
                    <a:pt x="1681" y="1062"/>
                  </a:cubicBezTo>
                  <a:cubicBezTo>
                    <a:pt x="1681" y="1145"/>
                    <a:pt x="1743" y="1207"/>
                    <a:pt x="1816" y="1207"/>
                  </a:cubicBezTo>
                  <a:cubicBezTo>
                    <a:pt x="1898" y="1207"/>
                    <a:pt x="1949" y="1145"/>
                    <a:pt x="1949" y="1062"/>
                  </a:cubicBezTo>
                  <a:cubicBezTo>
                    <a:pt x="1949" y="990"/>
                    <a:pt x="1898" y="929"/>
                    <a:pt x="1816" y="929"/>
                  </a:cubicBezTo>
                  <a:close/>
                  <a:moveTo>
                    <a:pt x="3053" y="929"/>
                  </a:moveTo>
                  <a:cubicBezTo>
                    <a:pt x="2980" y="929"/>
                    <a:pt x="2919" y="990"/>
                    <a:pt x="2919" y="1062"/>
                  </a:cubicBezTo>
                  <a:cubicBezTo>
                    <a:pt x="2919" y="1145"/>
                    <a:pt x="2980" y="1207"/>
                    <a:pt x="3053" y="1207"/>
                  </a:cubicBezTo>
                  <a:cubicBezTo>
                    <a:pt x="3125" y="1207"/>
                    <a:pt x="3187" y="1145"/>
                    <a:pt x="3187" y="1062"/>
                  </a:cubicBezTo>
                  <a:cubicBezTo>
                    <a:pt x="3187" y="990"/>
                    <a:pt x="3125" y="929"/>
                    <a:pt x="3053" y="929"/>
                  </a:cubicBezTo>
                  <a:close/>
                  <a:moveTo>
                    <a:pt x="4290" y="929"/>
                  </a:moveTo>
                  <a:cubicBezTo>
                    <a:pt x="4208" y="929"/>
                    <a:pt x="4146" y="990"/>
                    <a:pt x="4146" y="1062"/>
                  </a:cubicBezTo>
                  <a:cubicBezTo>
                    <a:pt x="4146" y="1145"/>
                    <a:pt x="4208" y="1207"/>
                    <a:pt x="4290" y="1207"/>
                  </a:cubicBezTo>
                  <a:cubicBezTo>
                    <a:pt x="4362" y="1207"/>
                    <a:pt x="4424" y="1145"/>
                    <a:pt x="4424" y="1062"/>
                  </a:cubicBezTo>
                  <a:cubicBezTo>
                    <a:pt x="4424" y="990"/>
                    <a:pt x="4362" y="929"/>
                    <a:pt x="4290" y="929"/>
                  </a:cubicBezTo>
                  <a:close/>
                  <a:moveTo>
                    <a:pt x="5517" y="929"/>
                  </a:moveTo>
                  <a:cubicBezTo>
                    <a:pt x="5445" y="929"/>
                    <a:pt x="5383" y="990"/>
                    <a:pt x="5383" y="1062"/>
                  </a:cubicBezTo>
                  <a:cubicBezTo>
                    <a:pt x="5383" y="1145"/>
                    <a:pt x="5445" y="1207"/>
                    <a:pt x="5517" y="1207"/>
                  </a:cubicBezTo>
                  <a:cubicBezTo>
                    <a:pt x="5599" y="1207"/>
                    <a:pt x="5661" y="1145"/>
                    <a:pt x="5661" y="1062"/>
                  </a:cubicBezTo>
                  <a:cubicBezTo>
                    <a:pt x="5661" y="990"/>
                    <a:pt x="5599" y="929"/>
                    <a:pt x="5517" y="929"/>
                  </a:cubicBezTo>
                  <a:close/>
                  <a:moveTo>
                    <a:pt x="6754" y="929"/>
                  </a:moveTo>
                  <a:cubicBezTo>
                    <a:pt x="6683" y="929"/>
                    <a:pt x="6621" y="990"/>
                    <a:pt x="6621" y="1062"/>
                  </a:cubicBezTo>
                  <a:cubicBezTo>
                    <a:pt x="6621" y="1145"/>
                    <a:pt x="6683" y="1207"/>
                    <a:pt x="6754" y="1207"/>
                  </a:cubicBezTo>
                  <a:cubicBezTo>
                    <a:pt x="6827" y="1207"/>
                    <a:pt x="6889" y="1145"/>
                    <a:pt x="6889" y="1062"/>
                  </a:cubicBezTo>
                  <a:cubicBezTo>
                    <a:pt x="6889" y="990"/>
                    <a:pt x="6827" y="929"/>
                    <a:pt x="6754" y="929"/>
                  </a:cubicBezTo>
                  <a:close/>
                  <a:moveTo>
                    <a:pt x="1197" y="1918"/>
                  </a:moveTo>
                  <a:cubicBezTo>
                    <a:pt x="1248" y="1918"/>
                    <a:pt x="1289" y="1960"/>
                    <a:pt x="1289" y="2011"/>
                  </a:cubicBezTo>
                  <a:cubicBezTo>
                    <a:pt x="1289" y="2063"/>
                    <a:pt x="1248" y="2104"/>
                    <a:pt x="1197" y="2104"/>
                  </a:cubicBezTo>
                  <a:cubicBezTo>
                    <a:pt x="1145" y="2104"/>
                    <a:pt x="1104" y="2063"/>
                    <a:pt x="1104" y="2011"/>
                  </a:cubicBezTo>
                  <a:cubicBezTo>
                    <a:pt x="1104" y="1960"/>
                    <a:pt x="1145" y="1918"/>
                    <a:pt x="1197" y="1918"/>
                  </a:cubicBezTo>
                  <a:close/>
                  <a:moveTo>
                    <a:pt x="2434" y="1918"/>
                  </a:moveTo>
                  <a:cubicBezTo>
                    <a:pt x="2485" y="1918"/>
                    <a:pt x="2527" y="1960"/>
                    <a:pt x="2527" y="2011"/>
                  </a:cubicBezTo>
                  <a:cubicBezTo>
                    <a:pt x="2527" y="2063"/>
                    <a:pt x="2485" y="2104"/>
                    <a:pt x="2434" y="2104"/>
                  </a:cubicBezTo>
                  <a:cubicBezTo>
                    <a:pt x="2382" y="2104"/>
                    <a:pt x="2341" y="2063"/>
                    <a:pt x="2341" y="2011"/>
                  </a:cubicBezTo>
                  <a:cubicBezTo>
                    <a:pt x="2341" y="1960"/>
                    <a:pt x="2382" y="1918"/>
                    <a:pt x="2434" y="1918"/>
                  </a:cubicBezTo>
                  <a:close/>
                  <a:moveTo>
                    <a:pt x="3672" y="1918"/>
                  </a:moveTo>
                  <a:cubicBezTo>
                    <a:pt x="3723" y="1918"/>
                    <a:pt x="3764" y="1960"/>
                    <a:pt x="3764" y="2011"/>
                  </a:cubicBezTo>
                  <a:cubicBezTo>
                    <a:pt x="3764" y="2063"/>
                    <a:pt x="3723" y="2104"/>
                    <a:pt x="3672" y="2104"/>
                  </a:cubicBezTo>
                  <a:cubicBezTo>
                    <a:pt x="3620" y="2104"/>
                    <a:pt x="3578" y="2063"/>
                    <a:pt x="3578" y="2011"/>
                  </a:cubicBezTo>
                  <a:cubicBezTo>
                    <a:pt x="3578" y="1960"/>
                    <a:pt x="3620" y="1918"/>
                    <a:pt x="3672" y="1918"/>
                  </a:cubicBezTo>
                  <a:close/>
                  <a:moveTo>
                    <a:pt x="4909" y="1918"/>
                  </a:moveTo>
                  <a:cubicBezTo>
                    <a:pt x="4960" y="1918"/>
                    <a:pt x="5001" y="1960"/>
                    <a:pt x="5001" y="2011"/>
                  </a:cubicBezTo>
                  <a:cubicBezTo>
                    <a:pt x="5001" y="2063"/>
                    <a:pt x="4960" y="2104"/>
                    <a:pt x="4909" y="2104"/>
                  </a:cubicBezTo>
                  <a:cubicBezTo>
                    <a:pt x="4857" y="2104"/>
                    <a:pt x="4806" y="2063"/>
                    <a:pt x="4806" y="2011"/>
                  </a:cubicBezTo>
                  <a:cubicBezTo>
                    <a:pt x="4806" y="1960"/>
                    <a:pt x="4857" y="1918"/>
                    <a:pt x="4909" y="1918"/>
                  </a:cubicBezTo>
                  <a:close/>
                  <a:moveTo>
                    <a:pt x="6136" y="1918"/>
                  </a:moveTo>
                  <a:cubicBezTo>
                    <a:pt x="6188" y="1918"/>
                    <a:pt x="6229" y="1960"/>
                    <a:pt x="6229" y="2011"/>
                  </a:cubicBezTo>
                  <a:cubicBezTo>
                    <a:pt x="6229" y="2063"/>
                    <a:pt x="6188" y="2104"/>
                    <a:pt x="6136" y="2104"/>
                  </a:cubicBezTo>
                  <a:cubicBezTo>
                    <a:pt x="6085" y="2104"/>
                    <a:pt x="6043" y="2063"/>
                    <a:pt x="6043" y="2011"/>
                  </a:cubicBezTo>
                  <a:cubicBezTo>
                    <a:pt x="6043" y="1960"/>
                    <a:pt x="6085" y="1918"/>
                    <a:pt x="6136" y="1918"/>
                  </a:cubicBezTo>
                  <a:close/>
                  <a:moveTo>
                    <a:pt x="7373" y="1918"/>
                  </a:moveTo>
                  <a:cubicBezTo>
                    <a:pt x="7425" y="1918"/>
                    <a:pt x="7466" y="1960"/>
                    <a:pt x="7466" y="2011"/>
                  </a:cubicBezTo>
                  <a:cubicBezTo>
                    <a:pt x="7466" y="2063"/>
                    <a:pt x="7425" y="2104"/>
                    <a:pt x="7373" y="2104"/>
                  </a:cubicBezTo>
                  <a:cubicBezTo>
                    <a:pt x="7322" y="2104"/>
                    <a:pt x="7281" y="2063"/>
                    <a:pt x="7281" y="2011"/>
                  </a:cubicBezTo>
                  <a:cubicBezTo>
                    <a:pt x="7281" y="1960"/>
                    <a:pt x="7322" y="1918"/>
                    <a:pt x="7373" y="1918"/>
                  </a:cubicBezTo>
                  <a:close/>
                  <a:moveTo>
                    <a:pt x="1197" y="1877"/>
                  </a:moveTo>
                  <a:cubicBezTo>
                    <a:pt x="1124" y="1877"/>
                    <a:pt x="1063" y="1939"/>
                    <a:pt x="1063" y="2011"/>
                  </a:cubicBezTo>
                  <a:cubicBezTo>
                    <a:pt x="1063" y="2083"/>
                    <a:pt x="1124" y="2145"/>
                    <a:pt x="1197" y="2145"/>
                  </a:cubicBezTo>
                  <a:cubicBezTo>
                    <a:pt x="1279" y="2145"/>
                    <a:pt x="1341" y="2083"/>
                    <a:pt x="1341" y="2011"/>
                  </a:cubicBezTo>
                  <a:cubicBezTo>
                    <a:pt x="1341" y="1939"/>
                    <a:pt x="1279" y="1877"/>
                    <a:pt x="1197" y="1877"/>
                  </a:cubicBezTo>
                  <a:close/>
                  <a:moveTo>
                    <a:pt x="2434" y="1877"/>
                  </a:moveTo>
                  <a:cubicBezTo>
                    <a:pt x="2362" y="1877"/>
                    <a:pt x="2300" y="1939"/>
                    <a:pt x="2300" y="2011"/>
                  </a:cubicBezTo>
                  <a:cubicBezTo>
                    <a:pt x="2300" y="2083"/>
                    <a:pt x="2362" y="2145"/>
                    <a:pt x="2434" y="2145"/>
                  </a:cubicBezTo>
                  <a:cubicBezTo>
                    <a:pt x="2506" y="2145"/>
                    <a:pt x="2568" y="2083"/>
                    <a:pt x="2568" y="2011"/>
                  </a:cubicBezTo>
                  <a:cubicBezTo>
                    <a:pt x="2568" y="1939"/>
                    <a:pt x="2506" y="1877"/>
                    <a:pt x="2434" y="1877"/>
                  </a:cubicBezTo>
                  <a:close/>
                  <a:moveTo>
                    <a:pt x="3672" y="1877"/>
                  </a:moveTo>
                  <a:cubicBezTo>
                    <a:pt x="3589" y="1877"/>
                    <a:pt x="3537" y="1939"/>
                    <a:pt x="3537" y="2011"/>
                  </a:cubicBezTo>
                  <a:cubicBezTo>
                    <a:pt x="3537" y="2083"/>
                    <a:pt x="3589" y="2145"/>
                    <a:pt x="3672" y="2145"/>
                  </a:cubicBezTo>
                  <a:cubicBezTo>
                    <a:pt x="3743" y="2145"/>
                    <a:pt x="3805" y="2083"/>
                    <a:pt x="3805" y="2011"/>
                  </a:cubicBezTo>
                  <a:cubicBezTo>
                    <a:pt x="3805" y="1939"/>
                    <a:pt x="3743" y="1877"/>
                    <a:pt x="3672" y="1877"/>
                  </a:cubicBezTo>
                  <a:close/>
                  <a:moveTo>
                    <a:pt x="4909" y="1877"/>
                  </a:moveTo>
                  <a:cubicBezTo>
                    <a:pt x="4827" y="1877"/>
                    <a:pt x="4765" y="1939"/>
                    <a:pt x="4765" y="2011"/>
                  </a:cubicBezTo>
                  <a:cubicBezTo>
                    <a:pt x="4765" y="2083"/>
                    <a:pt x="4827" y="2145"/>
                    <a:pt x="4909" y="2145"/>
                  </a:cubicBezTo>
                  <a:cubicBezTo>
                    <a:pt x="4981" y="2145"/>
                    <a:pt x="5043" y="2083"/>
                    <a:pt x="5043" y="2011"/>
                  </a:cubicBezTo>
                  <a:cubicBezTo>
                    <a:pt x="5043" y="1939"/>
                    <a:pt x="4981" y="1877"/>
                    <a:pt x="4909" y="1877"/>
                  </a:cubicBezTo>
                  <a:close/>
                  <a:moveTo>
                    <a:pt x="6136" y="1877"/>
                  </a:moveTo>
                  <a:cubicBezTo>
                    <a:pt x="6064" y="1877"/>
                    <a:pt x="6002" y="1939"/>
                    <a:pt x="6002" y="2011"/>
                  </a:cubicBezTo>
                  <a:cubicBezTo>
                    <a:pt x="6002" y="2083"/>
                    <a:pt x="6064" y="2145"/>
                    <a:pt x="6136" y="2145"/>
                  </a:cubicBezTo>
                  <a:cubicBezTo>
                    <a:pt x="6218" y="2145"/>
                    <a:pt x="6280" y="2083"/>
                    <a:pt x="6280" y="2011"/>
                  </a:cubicBezTo>
                  <a:cubicBezTo>
                    <a:pt x="6280" y="1939"/>
                    <a:pt x="6218" y="1877"/>
                    <a:pt x="6136" y="1877"/>
                  </a:cubicBezTo>
                  <a:close/>
                  <a:moveTo>
                    <a:pt x="7373" y="1877"/>
                  </a:moveTo>
                  <a:cubicBezTo>
                    <a:pt x="7301" y="1877"/>
                    <a:pt x="7239" y="1939"/>
                    <a:pt x="7239" y="2011"/>
                  </a:cubicBezTo>
                  <a:cubicBezTo>
                    <a:pt x="7239" y="2083"/>
                    <a:pt x="7301" y="2145"/>
                    <a:pt x="7373" y="2145"/>
                  </a:cubicBezTo>
                  <a:cubicBezTo>
                    <a:pt x="7446" y="2145"/>
                    <a:pt x="7507" y="2083"/>
                    <a:pt x="7507" y="2011"/>
                  </a:cubicBezTo>
                  <a:cubicBezTo>
                    <a:pt x="7507" y="1939"/>
                    <a:pt x="7446" y="1877"/>
                    <a:pt x="7373" y="1877"/>
                  </a:cubicBezTo>
                  <a:close/>
                  <a:moveTo>
                    <a:pt x="8477" y="1960"/>
                  </a:moveTo>
                  <a:cubicBezTo>
                    <a:pt x="8477" y="1980"/>
                    <a:pt x="8466" y="1990"/>
                    <a:pt x="8466" y="2011"/>
                  </a:cubicBezTo>
                  <a:cubicBezTo>
                    <a:pt x="8466" y="2083"/>
                    <a:pt x="8528" y="2145"/>
                    <a:pt x="8610" y="2145"/>
                  </a:cubicBezTo>
                  <a:lnTo>
                    <a:pt x="8642" y="2145"/>
                  </a:lnTo>
                  <a:cubicBezTo>
                    <a:pt x="8631" y="2135"/>
                    <a:pt x="8621" y="2114"/>
                    <a:pt x="8610" y="2104"/>
                  </a:cubicBezTo>
                  <a:cubicBezTo>
                    <a:pt x="8559" y="2104"/>
                    <a:pt x="8518" y="2063"/>
                    <a:pt x="8518" y="2011"/>
                  </a:cubicBezTo>
                  <a:lnTo>
                    <a:pt x="8518" y="2001"/>
                  </a:lnTo>
                  <a:cubicBezTo>
                    <a:pt x="8507" y="1980"/>
                    <a:pt x="8497" y="1970"/>
                    <a:pt x="8477" y="1960"/>
                  </a:cubicBezTo>
                  <a:close/>
                  <a:moveTo>
                    <a:pt x="1816" y="2847"/>
                  </a:moveTo>
                  <a:cubicBezTo>
                    <a:pt x="1867" y="2847"/>
                    <a:pt x="1908" y="2888"/>
                    <a:pt x="1908" y="2939"/>
                  </a:cubicBezTo>
                  <a:cubicBezTo>
                    <a:pt x="1908" y="2991"/>
                    <a:pt x="1867" y="3032"/>
                    <a:pt x="1816" y="3032"/>
                  </a:cubicBezTo>
                  <a:cubicBezTo>
                    <a:pt x="1764" y="3032"/>
                    <a:pt x="1722" y="2991"/>
                    <a:pt x="1722" y="2939"/>
                  </a:cubicBezTo>
                  <a:cubicBezTo>
                    <a:pt x="1722" y="2888"/>
                    <a:pt x="1764" y="2847"/>
                    <a:pt x="1816" y="2847"/>
                  </a:cubicBezTo>
                  <a:close/>
                  <a:moveTo>
                    <a:pt x="3053" y="2847"/>
                  </a:moveTo>
                  <a:cubicBezTo>
                    <a:pt x="3104" y="2847"/>
                    <a:pt x="3145" y="2888"/>
                    <a:pt x="3145" y="2939"/>
                  </a:cubicBezTo>
                  <a:cubicBezTo>
                    <a:pt x="3145" y="2991"/>
                    <a:pt x="3104" y="3032"/>
                    <a:pt x="3053" y="3032"/>
                  </a:cubicBezTo>
                  <a:cubicBezTo>
                    <a:pt x="3001" y="3032"/>
                    <a:pt x="2960" y="2991"/>
                    <a:pt x="2960" y="2939"/>
                  </a:cubicBezTo>
                  <a:cubicBezTo>
                    <a:pt x="2960" y="2888"/>
                    <a:pt x="3001" y="2847"/>
                    <a:pt x="3053" y="2847"/>
                  </a:cubicBezTo>
                  <a:close/>
                  <a:moveTo>
                    <a:pt x="4290" y="2847"/>
                  </a:moveTo>
                  <a:cubicBezTo>
                    <a:pt x="4342" y="2847"/>
                    <a:pt x="4383" y="2888"/>
                    <a:pt x="4383" y="2939"/>
                  </a:cubicBezTo>
                  <a:cubicBezTo>
                    <a:pt x="4383" y="2991"/>
                    <a:pt x="4342" y="3032"/>
                    <a:pt x="4290" y="3032"/>
                  </a:cubicBezTo>
                  <a:cubicBezTo>
                    <a:pt x="4238" y="3032"/>
                    <a:pt x="4197" y="2991"/>
                    <a:pt x="4197" y="2939"/>
                  </a:cubicBezTo>
                  <a:cubicBezTo>
                    <a:pt x="4197" y="2888"/>
                    <a:pt x="4238" y="2847"/>
                    <a:pt x="4290" y="2847"/>
                  </a:cubicBezTo>
                  <a:close/>
                  <a:moveTo>
                    <a:pt x="5517" y="2847"/>
                  </a:moveTo>
                  <a:cubicBezTo>
                    <a:pt x="5569" y="2847"/>
                    <a:pt x="5620" y="2888"/>
                    <a:pt x="5620" y="2939"/>
                  </a:cubicBezTo>
                  <a:cubicBezTo>
                    <a:pt x="5620" y="2991"/>
                    <a:pt x="5569" y="3032"/>
                    <a:pt x="5517" y="3032"/>
                  </a:cubicBezTo>
                  <a:cubicBezTo>
                    <a:pt x="5466" y="3032"/>
                    <a:pt x="5425" y="2991"/>
                    <a:pt x="5425" y="2939"/>
                  </a:cubicBezTo>
                  <a:cubicBezTo>
                    <a:pt x="5425" y="2888"/>
                    <a:pt x="5466" y="2847"/>
                    <a:pt x="5517" y="2847"/>
                  </a:cubicBezTo>
                  <a:close/>
                  <a:moveTo>
                    <a:pt x="6754" y="2847"/>
                  </a:moveTo>
                  <a:cubicBezTo>
                    <a:pt x="6806" y="2847"/>
                    <a:pt x="6848" y="2888"/>
                    <a:pt x="6848" y="2939"/>
                  </a:cubicBezTo>
                  <a:cubicBezTo>
                    <a:pt x="6848" y="2991"/>
                    <a:pt x="6806" y="3032"/>
                    <a:pt x="6754" y="3032"/>
                  </a:cubicBezTo>
                  <a:cubicBezTo>
                    <a:pt x="6703" y="3032"/>
                    <a:pt x="6662" y="2991"/>
                    <a:pt x="6662" y="2939"/>
                  </a:cubicBezTo>
                  <a:cubicBezTo>
                    <a:pt x="6662" y="2888"/>
                    <a:pt x="6703" y="2847"/>
                    <a:pt x="6754" y="2847"/>
                  </a:cubicBezTo>
                  <a:close/>
                  <a:moveTo>
                    <a:pt x="7992" y="2847"/>
                  </a:moveTo>
                  <a:cubicBezTo>
                    <a:pt x="8044" y="2847"/>
                    <a:pt x="8085" y="2888"/>
                    <a:pt x="8085" y="2939"/>
                  </a:cubicBezTo>
                  <a:cubicBezTo>
                    <a:pt x="8085" y="2991"/>
                    <a:pt x="8044" y="3032"/>
                    <a:pt x="7992" y="3032"/>
                  </a:cubicBezTo>
                  <a:cubicBezTo>
                    <a:pt x="7941" y="3032"/>
                    <a:pt x="7899" y="2991"/>
                    <a:pt x="7899" y="2939"/>
                  </a:cubicBezTo>
                  <a:cubicBezTo>
                    <a:pt x="7899" y="2888"/>
                    <a:pt x="7941" y="2847"/>
                    <a:pt x="7992" y="2847"/>
                  </a:cubicBezTo>
                  <a:close/>
                  <a:moveTo>
                    <a:pt x="1816" y="2805"/>
                  </a:moveTo>
                  <a:cubicBezTo>
                    <a:pt x="1743" y="2805"/>
                    <a:pt x="1681" y="2867"/>
                    <a:pt x="1681" y="2939"/>
                  </a:cubicBezTo>
                  <a:cubicBezTo>
                    <a:pt x="1681" y="3011"/>
                    <a:pt x="1743" y="3073"/>
                    <a:pt x="1816" y="3073"/>
                  </a:cubicBezTo>
                  <a:cubicBezTo>
                    <a:pt x="1898" y="3073"/>
                    <a:pt x="1949" y="3011"/>
                    <a:pt x="1949" y="2939"/>
                  </a:cubicBezTo>
                  <a:cubicBezTo>
                    <a:pt x="1949" y="2867"/>
                    <a:pt x="1898" y="2805"/>
                    <a:pt x="1816" y="2805"/>
                  </a:cubicBezTo>
                  <a:close/>
                  <a:moveTo>
                    <a:pt x="3053" y="2805"/>
                  </a:moveTo>
                  <a:cubicBezTo>
                    <a:pt x="2980" y="2805"/>
                    <a:pt x="2919" y="2867"/>
                    <a:pt x="2919" y="2939"/>
                  </a:cubicBezTo>
                  <a:cubicBezTo>
                    <a:pt x="2919" y="3011"/>
                    <a:pt x="2980" y="3073"/>
                    <a:pt x="3053" y="3073"/>
                  </a:cubicBezTo>
                  <a:cubicBezTo>
                    <a:pt x="3125" y="3073"/>
                    <a:pt x="3187" y="3011"/>
                    <a:pt x="3187" y="2939"/>
                  </a:cubicBezTo>
                  <a:cubicBezTo>
                    <a:pt x="3187" y="2867"/>
                    <a:pt x="3125" y="2805"/>
                    <a:pt x="3053" y="2805"/>
                  </a:cubicBezTo>
                  <a:close/>
                  <a:moveTo>
                    <a:pt x="4290" y="2805"/>
                  </a:moveTo>
                  <a:cubicBezTo>
                    <a:pt x="4208" y="2805"/>
                    <a:pt x="4146" y="2867"/>
                    <a:pt x="4146" y="2939"/>
                  </a:cubicBezTo>
                  <a:cubicBezTo>
                    <a:pt x="4146" y="3011"/>
                    <a:pt x="4208" y="3073"/>
                    <a:pt x="4290" y="3073"/>
                  </a:cubicBezTo>
                  <a:cubicBezTo>
                    <a:pt x="4362" y="3073"/>
                    <a:pt x="4424" y="3011"/>
                    <a:pt x="4424" y="2939"/>
                  </a:cubicBezTo>
                  <a:cubicBezTo>
                    <a:pt x="4424" y="2867"/>
                    <a:pt x="4362" y="2805"/>
                    <a:pt x="4290" y="2805"/>
                  </a:cubicBezTo>
                  <a:close/>
                  <a:moveTo>
                    <a:pt x="5517" y="2805"/>
                  </a:moveTo>
                  <a:cubicBezTo>
                    <a:pt x="5445" y="2805"/>
                    <a:pt x="5383" y="2867"/>
                    <a:pt x="5383" y="2939"/>
                  </a:cubicBezTo>
                  <a:cubicBezTo>
                    <a:pt x="5383" y="3011"/>
                    <a:pt x="5445" y="3073"/>
                    <a:pt x="5517" y="3073"/>
                  </a:cubicBezTo>
                  <a:cubicBezTo>
                    <a:pt x="5599" y="3073"/>
                    <a:pt x="5661" y="3011"/>
                    <a:pt x="5661" y="2939"/>
                  </a:cubicBezTo>
                  <a:cubicBezTo>
                    <a:pt x="5661" y="2867"/>
                    <a:pt x="5599" y="2805"/>
                    <a:pt x="5517" y="2805"/>
                  </a:cubicBezTo>
                  <a:close/>
                  <a:moveTo>
                    <a:pt x="6754" y="2805"/>
                  </a:moveTo>
                  <a:cubicBezTo>
                    <a:pt x="6683" y="2805"/>
                    <a:pt x="6621" y="2867"/>
                    <a:pt x="6621" y="2939"/>
                  </a:cubicBezTo>
                  <a:cubicBezTo>
                    <a:pt x="6621" y="3011"/>
                    <a:pt x="6683" y="3073"/>
                    <a:pt x="6754" y="3073"/>
                  </a:cubicBezTo>
                  <a:cubicBezTo>
                    <a:pt x="6827" y="3073"/>
                    <a:pt x="6889" y="3011"/>
                    <a:pt x="6889" y="2939"/>
                  </a:cubicBezTo>
                  <a:cubicBezTo>
                    <a:pt x="6889" y="2867"/>
                    <a:pt x="6827" y="2805"/>
                    <a:pt x="6754" y="2805"/>
                  </a:cubicBezTo>
                  <a:close/>
                  <a:moveTo>
                    <a:pt x="7992" y="2805"/>
                  </a:moveTo>
                  <a:cubicBezTo>
                    <a:pt x="7920" y="2805"/>
                    <a:pt x="7858" y="2867"/>
                    <a:pt x="7858" y="2939"/>
                  </a:cubicBezTo>
                  <a:cubicBezTo>
                    <a:pt x="7858" y="3011"/>
                    <a:pt x="7920" y="3073"/>
                    <a:pt x="7992" y="3073"/>
                  </a:cubicBezTo>
                  <a:cubicBezTo>
                    <a:pt x="8064" y="3073"/>
                    <a:pt x="8126" y="3011"/>
                    <a:pt x="8126" y="2939"/>
                  </a:cubicBezTo>
                  <a:cubicBezTo>
                    <a:pt x="8126" y="2867"/>
                    <a:pt x="8064" y="2805"/>
                    <a:pt x="7992" y="2805"/>
                  </a:cubicBezTo>
                  <a:close/>
                  <a:moveTo>
                    <a:pt x="9208" y="2805"/>
                  </a:moveTo>
                  <a:cubicBezTo>
                    <a:pt x="9137" y="2815"/>
                    <a:pt x="9085" y="2867"/>
                    <a:pt x="9085" y="2939"/>
                  </a:cubicBezTo>
                  <a:cubicBezTo>
                    <a:pt x="9085" y="3011"/>
                    <a:pt x="9147" y="3073"/>
                    <a:pt x="9229" y="3073"/>
                  </a:cubicBezTo>
                  <a:cubicBezTo>
                    <a:pt x="9291" y="3073"/>
                    <a:pt x="9343" y="3042"/>
                    <a:pt x="9353" y="2980"/>
                  </a:cubicBezTo>
                  <a:cubicBezTo>
                    <a:pt x="9343" y="2970"/>
                    <a:pt x="9332" y="2950"/>
                    <a:pt x="9322" y="2939"/>
                  </a:cubicBezTo>
                  <a:cubicBezTo>
                    <a:pt x="9322" y="2991"/>
                    <a:pt x="9281" y="3032"/>
                    <a:pt x="9229" y="3032"/>
                  </a:cubicBezTo>
                  <a:cubicBezTo>
                    <a:pt x="9178" y="3032"/>
                    <a:pt x="9137" y="2991"/>
                    <a:pt x="9137" y="2939"/>
                  </a:cubicBezTo>
                  <a:cubicBezTo>
                    <a:pt x="9137" y="2888"/>
                    <a:pt x="9178" y="2847"/>
                    <a:pt x="9229" y="2847"/>
                  </a:cubicBezTo>
                  <a:lnTo>
                    <a:pt x="9250" y="2847"/>
                  </a:lnTo>
                  <a:cubicBezTo>
                    <a:pt x="9229" y="2836"/>
                    <a:pt x="9219" y="2815"/>
                    <a:pt x="9208" y="2805"/>
                  </a:cubicBezTo>
                  <a:close/>
                  <a:moveTo>
                    <a:pt x="1197" y="3795"/>
                  </a:moveTo>
                  <a:cubicBezTo>
                    <a:pt x="1248" y="3795"/>
                    <a:pt x="1289" y="3836"/>
                    <a:pt x="1289" y="3888"/>
                  </a:cubicBezTo>
                  <a:cubicBezTo>
                    <a:pt x="1289" y="3940"/>
                    <a:pt x="1248" y="3981"/>
                    <a:pt x="1197" y="3981"/>
                  </a:cubicBezTo>
                  <a:cubicBezTo>
                    <a:pt x="1145" y="3981"/>
                    <a:pt x="1104" y="3940"/>
                    <a:pt x="1104" y="3888"/>
                  </a:cubicBezTo>
                  <a:cubicBezTo>
                    <a:pt x="1104" y="3836"/>
                    <a:pt x="1145" y="3795"/>
                    <a:pt x="1197" y="3795"/>
                  </a:cubicBezTo>
                  <a:close/>
                  <a:moveTo>
                    <a:pt x="2434" y="3795"/>
                  </a:moveTo>
                  <a:cubicBezTo>
                    <a:pt x="2485" y="3795"/>
                    <a:pt x="2527" y="3836"/>
                    <a:pt x="2527" y="3888"/>
                  </a:cubicBezTo>
                  <a:cubicBezTo>
                    <a:pt x="2527" y="3940"/>
                    <a:pt x="2485" y="3981"/>
                    <a:pt x="2434" y="3981"/>
                  </a:cubicBezTo>
                  <a:cubicBezTo>
                    <a:pt x="2382" y="3981"/>
                    <a:pt x="2341" y="3940"/>
                    <a:pt x="2341" y="3888"/>
                  </a:cubicBezTo>
                  <a:cubicBezTo>
                    <a:pt x="2341" y="3836"/>
                    <a:pt x="2382" y="3795"/>
                    <a:pt x="2434" y="3795"/>
                  </a:cubicBezTo>
                  <a:close/>
                  <a:moveTo>
                    <a:pt x="3672" y="3795"/>
                  </a:moveTo>
                  <a:cubicBezTo>
                    <a:pt x="3723" y="3795"/>
                    <a:pt x="3764" y="3836"/>
                    <a:pt x="3764" y="3888"/>
                  </a:cubicBezTo>
                  <a:cubicBezTo>
                    <a:pt x="3764" y="3940"/>
                    <a:pt x="3723" y="3981"/>
                    <a:pt x="3672" y="3981"/>
                  </a:cubicBezTo>
                  <a:cubicBezTo>
                    <a:pt x="3620" y="3981"/>
                    <a:pt x="3578" y="3940"/>
                    <a:pt x="3578" y="3888"/>
                  </a:cubicBezTo>
                  <a:cubicBezTo>
                    <a:pt x="3578" y="3836"/>
                    <a:pt x="3620" y="3795"/>
                    <a:pt x="3672" y="3795"/>
                  </a:cubicBezTo>
                  <a:close/>
                  <a:moveTo>
                    <a:pt x="4909" y="3795"/>
                  </a:moveTo>
                  <a:cubicBezTo>
                    <a:pt x="4960" y="3795"/>
                    <a:pt x="5001" y="3836"/>
                    <a:pt x="5001" y="3888"/>
                  </a:cubicBezTo>
                  <a:cubicBezTo>
                    <a:pt x="5001" y="3940"/>
                    <a:pt x="4960" y="3981"/>
                    <a:pt x="4909" y="3981"/>
                  </a:cubicBezTo>
                  <a:cubicBezTo>
                    <a:pt x="4857" y="3981"/>
                    <a:pt x="4806" y="3940"/>
                    <a:pt x="4806" y="3888"/>
                  </a:cubicBezTo>
                  <a:cubicBezTo>
                    <a:pt x="4806" y="3836"/>
                    <a:pt x="4857" y="3795"/>
                    <a:pt x="4909" y="3795"/>
                  </a:cubicBezTo>
                  <a:close/>
                  <a:moveTo>
                    <a:pt x="6136" y="3795"/>
                  </a:moveTo>
                  <a:cubicBezTo>
                    <a:pt x="6188" y="3795"/>
                    <a:pt x="6229" y="3836"/>
                    <a:pt x="6229" y="3888"/>
                  </a:cubicBezTo>
                  <a:cubicBezTo>
                    <a:pt x="6229" y="3940"/>
                    <a:pt x="6188" y="3981"/>
                    <a:pt x="6136" y="3981"/>
                  </a:cubicBezTo>
                  <a:cubicBezTo>
                    <a:pt x="6085" y="3981"/>
                    <a:pt x="6043" y="3940"/>
                    <a:pt x="6043" y="3888"/>
                  </a:cubicBezTo>
                  <a:cubicBezTo>
                    <a:pt x="6043" y="3836"/>
                    <a:pt x="6085" y="3795"/>
                    <a:pt x="6136" y="3795"/>
                  </a:cubicBezTo>
                  <a:close/>
                  <a:moveTo>
                    <a:pt x="7373" y="3795"/>
                  </a:moveTo>
                  <a:cubicBezTo>
                    <a:pt x="7425" y="3795"/>
                    <a:pt x="7466" y="3836"/>
                    <a:pt x="7466" y="3888"/>
                  </a:cubicBezTo>
                  <a:cubicBezTo>
                    <a:pt x="7466" y="3940"/>
                    <a:pt x="7425" y="3981"/>
                    <a:pt x="7373" y="3981"/>
                  </a:cubicBezTo>
                  <a:cubicBezTo>
                    <a:pt x="7322" y="3981"/>
                    <a:pt x="7281" y="3940"/>
                    <a:pt x="7281" y="3888"/>
                  </a:cubicBezTo>
                  <a:cubicBezTo>
                    <a:pt x="7281" y="3836"/>
                    <a:pt x="7322" y="3795"/>
                    <a:pt x="7373" y="3795"/>
                  </a:cubicBezTo>
                  <a:close/>
                  <a:moveTo>
                    <a:pt x="8610" y="3795"/>
                  </a:moveTo>
                  <a:cubicBezTo>
                    <a:pt x="8662" y="3795"/>
                    <a:pt x="8704" y="3836"/>
                    <a:pt x="8704" y="3888"/>
                  </a:cubicBezTo>
                  <a:cubicBezTo>
                    <a:pt x="8704" y="3940"/>
                    <a:pt x="8662" y="3981"/>
                    <a:pt x="8610" y="3981"/>
                  </a:cubicBezTo>
                  <a:cubicBezTo>
                    <a:pt x="8559" y="3981"/>
                    <a:pt x="8518" y="3940"/>
                    <a:pt x="8518" y="3888"/>
                  </a:cubicBezTo>
                  <a:cubicBezTo>
                    <a:pt x="8518" y="3836"/>
                    <a:pt x="8559" y="3795"/>
                    <a:pt x="8610" y="3795"/>
                  </a:cubicBezTo>
                  <a:close/>
                  <a:moveTo>
                    <a:pt x="9838" y="3795"/>
                  </a:moveTo>
                  <a:cubicBezTo>
                    <a:pt x="9889" y="3795"/>
                    <a:pt x="9941" y="3836"/>
                    <a:pt x="9941" y="3888"/>
                  </a:cubicBezTo>
                  <a:cubicBezTo>
                    <a:pt x="9941" y="3940"/>
                    <a:pt x="9889" y="3981"/>
                    <a:pt x="9838" y="3981"/>
                  </a:cubicBezTo>
                  <a:cubicBezTo>
                    <a:pt x="9797" y="3981"/>
                    <a:pt x="9745" y="3940"/>
                    <a:pt x="9745" y="3888"/>
                  </a:cubicBezTo>
                  <a:cubicBezTo>
                    <a:pt x="9745" y="3836"/>
                    <a:pt x="9797" y="3795"/>
                    <a:pt x="9838" y="3795"/>
                  </a:cubicBezTo>
                  <a:close/>
                  <a:moveTo>
                    <a:pt x="1197" y="3754"/>
                  </a:moveTo>
                  <a:cubicBezTo>
                    <a:pt x="1124" y="3754"/>
                    <a:pt x="1063" y="3816"/>
                    <a:pt x="1063" y="3888"/>
                  </a:cubicBezTo>
                  <a:cubicBezTo>
                    <a:pt x="1063" y="3960"/>
                    <a:pt x="1124" y="4022"/>
                    <a:pt x="1197" y="4022"/>
                  </a:cubicBezTo>
                  <a:cubicBezTo>
                    <a:pt x="1279" y="4022"/>
                    <a:pt x="1341" y="3960"/>
                    <a:pt x="1341" y="3888"/>
                  </a:cubicBezTo>
                  <a:cubicBezTo>
                    <a:pt x="1341" y="3816"/>
                    <a:pt x="1279" y="3754"/>
                    <a:pt x="1197" y="3754"/>
                  </a:cubicBezTo>
                  <a:close/>
                  <a:moveTo>
                    <a:pt x="2434" y="3754"/>
                  </a:moveTo>
                  <a:cubicBezTo>
                    <a:pt x="2362" y="3754"/>
                    <a:pt x="2300" y="3816"/>
                    <a:pt x="2300" y="3888"/>
                  </a:cubicBezTo>
                  <a:cubicBezTo>
                    <a:pt x="2300" y="3960"/>
                    <a:pt x="2362" y="4022"/>
                    <a:pt x="2434" y="4022"/>
                  </a:cubicBezTo>
                  <a:cubicBezTo>
                    <a:pt x="2506" y="4022"/>
                    <a:pt x="2568" y="3960"/>
                    <a:pt x="2568" y="3888"/>
                  </a:cubicBezTo>
                  <a:cubicBezTo>
                    <a:pt x="2568" y="3816"/>
                    <a:pt x="2506" y="3754"/>
                    <a:pt x="2434" y="3754"/>
                  </a:cubicBezTo>
                  <a:close/>
                  <a:moveTo>
                    <a:pt x="3672" y="3754"/>
                  </a:moveTo>
                  <a:cubicBezTo>
                    <a:pt x="3589" y="3754"/>
                    <a:pt x="3537" y="3816"/>
                    <a:pt x="3537" y="3888"/>
                  </a:cubicBezTo>
                  <a:cubicBezTo>
                    <a:pt x="3537" y="3960"/>
                    <a:pt x="3589" y="4022"/>
                    <a:pt x="3672" y="4022"/>
                  </a:cubicBezTo>
                  <a:cubicBezTo>
                    <a:pt x="3743" y="4022"/>
                    <a:pt x="3805" y="3960"/>
                    <a:pt x="3805" y="3888"/>
                  </a:cubicBezTo>
                  <a:cubicBezTo>
                    <a:pt x="3805" y="3816"/>
                    <a:pt x="3743" y="3754"/>
                    <a:pt x="3672" y="3754"/>
                  </a:cubicBezTo>
                  <a:close/>
                  <a:moveTo>
                    <a:pt x="4909" y="3754"/>
                  </a:moveTo>
                  <a:cubicBezTo>
                    <a:pt x="4827" y="3754"/>
                    <a:pt x="4765" y="3816"/>
                    <a:pt x="4765" y="3888"/>
                  </a:cubicBezTo>
                  <a:cubicBezTo>
                    <a:pt x="4765" y="3960"/>
                    <a:pt x="4827" y="4022"/>
                    <a:pt x="4909" y="4022"/>
                  </a:cubicBezTo>
                  <a:cubicBezTo>
                    <a:pt x="4981" y="4022"/>
                    <a:pt x="5043" y="3960"/>
                    <a:pt x="5043" y="3888"/>
                  </a:cubicBezTo>
                  <a:cubicBezTo>
                    <a:pt x="5043" y="3816"/>
                    <a:pt x="4981" y="3754"/>
                    <a:pt x="4909" y="3754"/>
                  </a:cubicBezTo>
                  <a:close/>
                  <a:moveTo>
                    <a:pt x="6136" y="3754"/>
                  </a:moveTo>
                  <a:cubicBezTo>
                    <a:pt x="6064" y="3754"/>
                    <a:pt x="6002" y="3816"/>
                    <a:pt x="6002" y="3888"/>
                  </a:cubicBezTo>
                  <a:cubicBezTo>
                    <a:pt x="6002" y="3960"/>
                    <a:pt x="6064" y="4022"/>
                    <a:pt x="6136" y="4022"/>
                  </a:cubicBezTo>
                  <a:cubicBezTo>
                    <a:pt x="6218" y="4022"/>
                    <a:pt x="6280" y="3960"/>
                    <a:pt x="6280" y="3888"/>
                  </a:cubicBezTo>
                  <a:cubicBezTo>
                    <a:pt x="6280" y="3816"/>
                    <a:pt x="6218" y="3754"/>
                    <a:pt x="6136" y="3754"/>
                  </a:cubicBezTo>
                  <a:close/>
                  <a:moveTo>
                    <a:pt x="7373" y="3754"/>
                  </a:moveTo>
                  <a:cubicBezTo>
                    <a:pt x="7301" y="3754"/>
                    <a:pt x="7239" y="3816"/>
                    <a:pt x="7239" y="3888"/>
                  </a:cubicBezTo>
                  <a:cubicBezTo>
                    <a:pt x="7239" y="3960"/>
                    <a:pt x="7301" y="4022"/>
                    <a:pt x="7373" y="4022"/>
                  </a:cubicBezTo>
                  <a:cubicBezTo>
                    <a:pt x="7446" y="4022"/>
                    <a:pt x="7507" y="3960"/>
                    <a:pt x="7507" y="3888"/>
                  </a:cubicBezTo>
                  <a:cubicBezTo>
                    <a:pt x="7507" y="3816"/>
                    <a:pt x="7446" y="3754"/>
                    <a:pt x="7373" y="3754"/>
                  </a:cubicBezTo>
                  <a:close/>
                  <a:moveTo>
                    <a:pt x="8610" y="3754"/>
                  </a:moveTo>
                  <a:cubicBezTo>
                    <a:pt x="8528" y="3754"/>
                    <a:pt x="8466" y="3816"/>
                    <a:pt x="8466" y="3888"/>
                  </a:cubicBezTo>
                  <a:cubicBezTo>
                    <a:pt x="8466" y="3960"/>
                    <a:pt x="8528" y="4022"/>
                    <a:pt x="8610" y="4022"/>
                  </a:cubicBezTo>
                  <a:cubicBezTo>
                    <a:pt x="8683" y="4022"/>
                    <a:pt x="8745" y="3960"/>
                    <a:pt x="8745" y="3888"/>
                  </a:cubicBezTo>
                  <a:cubicBezTo>
                    <a:pt x="8745" y="3816"/>
                    <a:pt x="8683" y="3754"/>
                    <a:pt x="8610" y="3754"/>
                  </a:cubicBezTo>
                  <a:close/>
                  <a:moveTo>
                    <a:pt x="9838" y="3754"/>
                  </a:moveTo>
                  <a:cubicBezTo>
                    <a:pt x="9765" y="3754"/>
                    <a:pt x="9703" y="3816"/>
                    <a:pt x="9703" y="3888"/>
                  </a:cubicBezTo>
                  <a:cubicBezTo>
                    <a:pt x="9703" y="3960"/>
                    <a:pt x="9765" y="4022"/>
                    <a:pt x="9838" y="4022"/>
                  </a:cubicBezTo>
                  <a:cubicBezTo>
                    <a:pt x="9920" y="4022"/>
                    <a:pt x="9982" y="3960"/>
                    <a:pt x="9982" y="3888"/>
                  </a:cubicBezTo>
                  <a:cubicBezTo>
                    <a:pt x="9982" y="3816"/>
                    <a:pt x="9920" y="3754"/>
                    <a:pt x="9838" y="3754"/>
                  </a:cubicBezTo>
                  <a:close/>
                  <a:moveTo>
                    <a:pt x="1816" y="4723"/>
                  </a:moveTo>
                  <a:cubicBezTo>
                    <a:pt x="1867" y="4723"/>
                    <a:pt x="1908" y="4764"/>
                    <a:pt x="1908" y="4816"/>
                  </a:cubicBezTo>
                  <a:cubicBezTo>
                    <a:pt x="1908" y="4868"/>
                    <a:pt x="1867" y="4909"/>
                    <a:pt x="1816" y="4909"/>
                  </a:cubicBezTo>
                  <a:cubicBezTo>
                    <a:pt x="1764" y="4909"/>
                    <a:pt x="1722" y="4868"/>
                    <a:pt x="1722" y="4816"/>
                  </a:cubicBezTo>
                  <a:cubicBezTo>
                    <a:pt x="1722" y="4764"/>
                    <a:pt x="1764" y="4723"/>
                    <a:pt x="1816" y="4723"/>
                  </a:cubicBezTo>
                  <a:close/>
                  <a:moveTo>
                    <a:pt x="3053" y="4723"/>
                  </a:moveTo>
                  <a:cubicBezTo>
                    <a:pt x="3104" y="4723"/>
                    <a:pt x="3145" y="4764"/>
                    <a:pt x="3145" y="4816"/>
                  </a:cubicBezTo>
                  <a:cubicBezTo>
                    <a:pt x="3145" y="4868"/>
                    <a:pt x="3104" y="4909"/>
                    <a:pt x="3053" y="4909"/>
                  </a:cubicBezTo>
                  <a:cubicBezTo>
                    <a:pt x="3001" y="4909"/>
                    <a:pt x="2960" y="4868"/>
                    <a:pt x="2960" y="4816"/>
                  </a:cubicBezTo>
                  <a:cubicBezTo>
                    <a:pt x="2960" y="4764"/>
                    <a:pt x="3001" y="4723"/>
                    <a:pt x="3053" y="4723"/>
                  </a:cubicBezTo>
                  <a:close/>
                  <a:moveTo>
                    <a:pt x="4290" y="4723"/>
                  </a:moveTo>
                  <a:cubicBezTo>
                    <a:pt x="4342" y="4723"/>
                    <a:pt x="4383" y="4764"/>
                    <a:pt x="4383" y="4816"/>
                  </a:cubicBezTo>
                  <a:cubicBezTo>
                    <a:pt x="4383" y="4868"/>
                    <a:pt x="4342" y="4909"/>
                    <a:pt x="4290" y="4909"/>
                  </a:cubicBezTo>
                  <a:cubicBezTo>
                    <a:pt x="4238" y="4909"/>
                    <a:pt x="4197" y="4868"/>
                    <a:pt x="4197" y="4816"/>
                  </a:cubicBezTo>
                  <a:cubicBezTo>
                    <a:pt x="4197" y="4764"/>
                    <a:pt x="4238" y="4723"/>
                    <a:pt x="4290" y="4723"/>
                  </a:cubicBezTo>
                  <a:close/>
                  <a:moveTo>
                    <a:pt x="5517" y="4723"/>
                  </a:moveTo>
                  <a:cubicBezTo>
                    <a:pt x="5569" y="4723"/>
                    <a:pt x="5620" y="4764"/>
                    <a:pt x="5620" y="4816"/>
                  </a:cubicBezTo>
                  <a:cubicBezTo>
                    <a:pt x="5620" y="4868"/>
                    <a:pt x="5569" y="4909"/>
                    <a:pt x="5517" y="4909"/>
                  </a:cubicBezTo>
                  <a:cubicBezTo>
                    <a:pt x="5466" y="4909"/>
                    <a:pt x="5425" y="4868"/>
                    <a:pt x="5425" y="4816"/>
                  </a:cubicBezTo>
                  <a:cubicBezTo>
                    <a:pt x="5425" y="4764"/>
                    <a:pt x="5466" y="4723"/>
                    <a:pt x="5517" y="4723"/>
                  </a:cubicBezTo>
                  <a:close/>
                  <a:moveTo>
                    <a:pt x="6754" y="4723"/>
                  </a:moveTo>
                  <a:cubicBezTo>
                    <a:pt x="6806" y="4723"/>
                    <a:pt x="6848" y="4764"/>
                    <a:pt x="6848" y="4816"/>
                  </a:cubicBezTo>
                  <a:cubicBezTo>
                    <a:pt x="6848" y="4868"/>
                    <a:pt x="6806" y="4909"/>
                    <a:pt x="6754" y="4909"/>
                  </a:cubicBezTo>
                  <a:cubicBezTo>
                    <a:pt x="6703" y="4909"/>
                    <a:pt x="6662" y="4868"/>
                    <a:pt x="6662" y="4816"/>
                  </a:cubicBezTo>
                  <a:cubicBezTo>
                    <a:pt x="6662" y="4764"/>
                    <a:pt x="6703" y="4723"/>
                    <a:pt x="6754" y="4723"/>
                  </a:cubicBezTo>
                  <a:close/>
                  <a:moveTo>
                    <a:pt x="7992" y="4723"/>
                  </a:moveTo>
                  <a:cubicBezTo>
                    <a:pt x="8044" y="4723"/>
                    <a:pt x="8085" y="4764"/>
                    <a:pt x="8085" y="4816"/>
                  </a:cubicBezTo>
                  <a:cubicBezTo>
                    <a:pt x="8085" y="4868"/>
                    <a:pt x="8044" y="4909"/>
                    <a:pt x="7992" y="4909"/>
                  </a:cubicBezTo>
                  <a:cubicBezTo>
                    <a:pt x="7941" y="4909"/>
                    <a:pt x="7899" y="4868"/>
                    <a:pt x="7899" y="4816"/>
                  </a:cubicBezTo>
                  <a:cubicBezTo>
                    <a:pt x="7899" y="4764"/>
                    <a:pt x="7941" y="4723"/>
                    <a:pt x="7992" y="4723"/>
                  </a:cubicBezTo>
                  <a:close/>
                  <a:moveTo>
                    <a:pt x="9229" y="4723"/>
                  </a:moveTo>
                  <a:cubicBezTo>
                    <a:pt x="9281" y="4723"/>
                    <a:pt x="9322" y="4764"/>
                    <a:pt x="9322" y="4816"/>
                  </a:cubicBezTo>
                  <a:cubicBezTo>
                    <a:pt x="9322" y="4868"/>
                    <a:pt x="9281" y="4909"/>
                    <a:pt x="9229" y="4909"/>
                  </a:cubicBezTo>
                  <a:cubicBezTo>
                    <a:pt x="9178" y="4909"/>
                    <a:pt x="9137" y="4868"/>
                    <a:pt x="9137" y="4816"/>
                  </a:cubicBezTo>
                  <a:cubicBezTo>
                    <a:pt x="9137" y="4764"/>
                    <a:pt x="9178" y="4723"/>
                    <a:pt x="9229" y="4723"/>
                  </a:cubicBezTo>
                  <a:close/>
                  <a:moveTo>
                    <a:pt x="10457" y="4723"/>
                  </a:moveTo>
                  <a:cubicBezTo>
                    <a:pt x="10508" y="4723"/>
                    <a:pt x="10549" y="4764"/>
                    <a:pt x="10549" y="4816"/>
                  </a:cubicBezTo>
                  <a:cubicBezTo>
                    <a:pt x="10549" y="4868"/>
                    <a:pt x="10508" y="4909"/>
                    <a:pt x="10457" y="4909"/>
                  </a:cubicBezTo>
                  <a:cubicBezTo>
                    <a:pt x="10405" y="4909"/>
                    <a:pt x="10363" y="4868"/>
                    <a:pt x="10363" y="4816"/>
                  </a:cubicBezTo>
                  <a:cubicBezTo>
                    <a:pt x="10363" y="4764"/>
                    <a:pt x="10405" y="4723"/>
                    <a:pt x="10457" y="4723"/>
                  </a:cubicBezTo>
                  <a:close/>
                  <a:moveTo>
                    <a:pt x="1816" y="4682"/>
                  </a:moveTo>
                  <a:cubicBezTo>
                    <a:pt x="1743" y="4682"/>
                    <a:pt x="1681" y="4744"/>
                    <a:pt x="1681" y="4816"/>
                  </a:cubicBezTo>
                  <a:cubicBezTo>
                    <a:pt x="1681" y="4888"/>
                    <a:pt x="1743" y="4950"/>
                    <a:pt x="1816" y="4950"/>
                  </a:cubicBezTo>
                  <a:cubicBezTo>
                    <a:pt x="1898" y="4950"/>
                    <a:pt x="1949" y="4888"/>
                    <a:pt x="1949" y="4816"/>
                  </a:cubicBezTo>
                  <a:cubicBezTo>
                    <a:pt x="1949" y="4744"/>
                    <a:pt x="1898" y="4682"/>
                    <a:pt x="1816" y="4682"/>
                  </a:cubicBezTo>
                  <a:close/>
                  <a:moveTo>
                    <a:pt x="3053" y="4682"/>
                  </a:moveTo>
                  <a:cubicBezTo>
                    <a:pt x="2980" y="4682"/>
                    <a:pt x="2919" y="4744"/>
                    <a:pt x="2919" y="4816"/>
                  </a:cubicBezTo>
                  <a:cubicBezTo>
                    <a:pt x="2919" y="4888"/>
                    <a:pt x="2980" y="4950"/>
                    <a:pt x="3053" y="4950"/>
                  </a:cubicBezTo>
                  <a:cubicBezTo>
                    <a:pt x="3125" y="4950"/>
                    <a:pt x="3187" y="4888"/>
                    <a:pt x="3187" y="4816"/>
                  </a:cubicBezTo>
                  <a:cubicBezTo>
                    <a:pt x="3187" y="4744"/>
                    <a:pt x="3125" y="4682"/>
                    <a:pt x="3053" y="4682"/>
                  </a:cubicBezTo>
                  <a:close/>
                  <a:moveTo>
                    <a:pt x="4290" y="4682"/>
                  </a:moveTo>
                  <a:cubicBezTo>
                    <a:pt x="4208" y="4682"/>
                    <a:pt x="4146" y="4744"/>
                    <a:pt x="4146" y="4816"/>
                  </a:cubicBezTo>
                  <a:cubicBezTo>
                    <a:pt x="4146" y="4888"/>
                    <a:pt x="4208" y="4950"/>
                    <a:pt x="4290" y="4950"/>
                  </a:cubicBezTo>
                  <a:cubicBezTo>
                    <a:pt x="4362" y="4950"/>
                    <a:pt x="4424" y="4888"/>
                    <a:pt x="4424" y="4816"/>
                  </a:cubicBezTo>
                  <a:cubicBezTo>
                    <a:pt x="4424" y="4744"/>
                    <a:pt x="4362" y="4682"/>
                    <a:pt x="4290" y="4682"/>
                  </a:cubicBezTo>
                  <a:close/>
                  <a:moveTo>
                    <a:pt x="5517" y="4682"/>
                  </a:moveTo>
                  <a:cubicBezTo>
                    <a:pt x="5445" y="4682"/>
                    <a:pt x="5383" y="4744"/>
                    <a:pt x="5383" y="4816"/>
                  </a:cubicBezTo>
                  <a:cubicBezTo>
                    <a:pt x="5383" y="4888"/>
                    <a:pt x="5445" y="4950"/>
                    <a:pt x="5517" y="4950"/>
                  </a:cubicBezTo>
                  <a:cubicBezTo>
                    <a:pt x="5599" y="4950"/>
                    <a:pt x="5661" y="4888"/>
                    <a:pt x="5661" y="4816"/>
                  </a:cubicBezTo>
                  <a:cubicBezTo>
                    <a:pt x="5661" y="4744"/>
                    <a:pt x="5599" y="4682"/>
                    <a:pt x="5517" y="4682"/>
                  </a:cubicBezTo>
                  <a:close/>
                  <a:moveTo>
                    <a:pt x="6754" y="4682"/>
                  </a:moveTo>
                  <a:cubicBezTo>
                    <a:pt x="6683" y="4682"/>
                    <a:pt x="6621" y="4744"/>
                    <a:pt x="6621" y="4816"/>
                  </a:cubicBezTo>
                  <a:cubicBezTo>
                    <a:pt x="6621" y="4888"/>
                    <a:pt x="6683" y="4950"/>
                    <a:pt x="6754" y="4950"/>
                  </a:cubicBezTo>
                  <a:cubicBezTo>
                    <a:pt x="6827" y="4950"/>
                    <a:pt x="6889" y="4888"/>
                    <a:pt x="6889" y="4816"/>
                  </a:cubicBezTo>
                  <a:cubicBezTo>
                    <a:pt x="6889" y="4744"/>
                    <a:pt x="6827" y="4682"/>
                    <a:pt x="6754" y="4682"/>
                  </a:cubicBezTo>
                  <a:close/>
                  <a:moveTo>
                    <a:pt x="7992" y="4682"/>
                  </a:moveTo>
                  <a:cubicBezTo>
                    <a:pt x="7920" y="4682"/>
                    <a:pt x="7858" y="4744"/>
                    <a:pt x="7858" y="4816"/>
                  </a:cubicBezTo>
                  <a:cubicBezTo>
                    <a:pt x="7858" y="4888"/>
                    <a:pt x="7920" y="4950"/>
                    <a:pt x="7992" y="4950"/>
                  </a:cubicBezTo>
                  <a:cubicBezTo>
                    <a:pt x="8064" y="4950"/>
                    <a:pt x="8126" y="4888"/>
                    <a:pt x="8126" y="4816"/>
                  </a:cubicBezTo>
                  <a:cubicBezTo>
                    <a:pt x="8126" y="4744"/>
                    <a:pt x="8064" y="4682"/>
                    <a:pt x="7992" y="4682"/>
                  </a:cubicBezTo>
                  <a:close/>
                  <a:moveTo>
                    <a:pt x="9229" y="4682"/>
                  </a:moveTo>
                  <a:cubicBezTo>
                    <a:pt x="9147" y="4682"/>
                    <a:pt x="9085" y="4744"/>
                    <a:pt x="9085" y="4816"/>
                  </a:cubicBezTo>
                  <a:cubicBezTo>
                    <a:pt x="9085" y="4888"/>
                    <a:pt x="9147" y="4950"/>
                    <a:pt x="9229" y="4950"/>
                  </a:cubicBezTo>
                  <a:cubicBezTo>
                    <a:pt x="9302" y="4950"/>
                    <a:pt x="9364" y="4888"/>
                    <a:pt x="9364" y="4816"/>
                  </a:cubicBezTo>
                  <a:cubicBezTo>
                    <a:pt x="9364" y="4744"/>
                    <a:pt x="9302" y="4682"/>
                    <a:pt x="9229" y="4682"/>
                  </a:cubicBezTo>
                  <a:close/>
                  <a:moveTo>
                    <a:pt x="10457" y="4682"/>
                  </a:moveTo>
                  <a:cubicBezTo>
                    <a:pt x="10384" y="4682"/>
                    <a:pt x="10322" y="4744"/>
                    <a:pt x="10322" y="4816"/>
                  </a:cubicBezTo>
                  <a:cubicBezTo>
                    <a:pt x="10322" y="4888"/>
                    <a:pt x="10384" y="4950"/>
                    <a:pt x="10457" y="4950"/>
                  </a:cubicBezTo>
                  <a:cubicBezTo>
                    <a:pt x="10539" y="4950"/>
                    <a:pt x="10601" y="4888"/>
                    <a:pt x="10601" y="4816"/>
                  </a:cubicBezTo>
                  <a:cubicBezTo>
                    <a:pt x="10601" y="4744"/>
                    <a:pt x="10539" y="4682"/>
                    <a:pt x="10457" y="4682"/>
                  </a:cubicBezTo>
                  <a:close/>
                  <a:moveTo>
                    <a:pt x="1197" y="5672"/>
                  </a:moveTo>
                  <a:cubicBezTo>
                    <a:pt x="1248" y="5672"/>
                    <a:pt x="1289" y="5713"/>
                    <a:pt x="1289" y="5764"/>
                  </a:cubicBezTo>
                  <a:cubicBezTo>
                    <a:pt x="1289" y="5816"/>
                    <a:pt x="1248" y="5857"/>
                    <a:pt x="1197" y="5857"/>
                  </a:cubicBezTo>
                  <a:cubicBezTo>
                    <a:pt x="1145" y="5857"/>
                    <a:pt x="1104" y="5816"/>
                    <a:pt x="1104" y="5764"/>
                  </a:cubicBezTo>
                  <a:cubicBezTo>
                    <a:pt x="1104" y="5713"/>
                    <a:pt x="1145" y="5672"/>
                    <a:pt x="1197" y="5672"/>
                  </a:cubicBezTo>
                  <a:close/>
                  <a:moveTo>
                    <a:pt x="2434" y="5672"/>
                  </a:moveTo>
                  <a:cubicBezTo>
                    <a:pt x="2485" y="5672"/>
                    <a:pt x="2527" y="5713"/>
                    <a:pt x="2527" y="5764"/>
                  </a:cubicBezTo>
                  <a:cubicBezTo>
                    <a:pt x="2527" y="5816"/>
                    <a:pt x="2485" y="5857"/>
                    <a:pt x="2434" y="5857"/>
                  </a:cubicBezTo>
                  <a:cubicBezTo>
                    <a:pt x="2382" y="5857"/>
                    <a:pt x="2341" y="5816"/>
                    <a:pt x="2341" y="5764"/>
                  </a:cubicBezTo>
                  <a:cubicBezTo>
                    <a:pt x="2341" y="5713"/>
                    <a:pt x="2382" y="5672"/>
                    <a:pt x="2434" y="5672"/>
                  </a:cubicBezTo>
                  <a:close/>
                  <a:moveTo>
                    <a:pt x="3672" y="5672"/>
                  </a:moveTo>
                  <a:cubicBezTo>
                    <a:pt x="3723" y="5672"/>
                    <a:pt x="3764" y="5713"/>
                    <a:pt x="3764" y="5764"/>
                  </a:cubicBezTo>
                  <a:cubicBezTo>
                    <a:pt x="3764" y="5816"/>
                    <a:pt x="3723" y="5857"/>
                    <a:pt x="3672" y="5857"/>
                  </a:cubicBezTo>
                  <a:cubicBezTo>
                    <a:pt x="3620" y="5857"/>
                    <a:pt x="3578" y="5816"/>
                    <a:pt x="3578" y="5764"/>
                  </a:cubicBezTo>
                  <a:cubicBezTo>
                    <a:pt x="3578" y="5713"/>
                    <a:pt x="3620" y="5672"/>
                    <a:pt x="3672" y="5672"/>
                  </a:cubicBezTo>
                  <a:close/>
                  <a:moveTo>
                    <a:pt x="4909" y="5672"/>
                  </a:moveTo>
                  <a:cubicBezTo>
                    <a:pt x="4960" y="5672"/>
                    <a:pt x="5001" y="5713"/>
                    <a:pt x="5001" y="5764"/>
                  </a:cubicBezTo>
                  <a:cubicBezTo>
                    <a:pt x="5001" y="5816"/>
                    <a:pt x="4960" y="5857"/>
                    <a:pt x="4909" y="5857"/>
                  </a:cubicBezTo>
                  <a:cubicBezTo>
                    <a:pt x="4857" y="5857"/>
                    <a:pt x="4806" y="5816"/>
                    <a:pt x="4806" y="5764"/>
                  </a:cubicBezTo>
                  <a:cubicBezTo>
                    <a:pt x="4806" y="5713"/>
                    <a:pt x="4857" y="5672"/>
                    <a:pt x="4909" y="5672"/>
                  </a:cubicBezTo>
                  <a:close/>
                  <a:moveTo>
                    <a:pt x="6136" y="5672"/>
                  </a:moveTo>
                  <a:cubicBezTo>
                    <a:pt x="6188" y="5672"/>
                    <a:pt x="6229" y="5713"/>
                    <a:pt x="6229" y="5764"/>
                  </a:cubicBezTo>
                  <a:cubicBezTo>
                    <a:pt x="6229" y="5816"/>
                    <a:pt x="6188" y="5857"/>
                    <a:pt x="6136" y="5857"/>
                  </a:cubicBezTo>
                  <a:cubicBezTo>
                    <a:pt x="6085" y="5857"/>
                    <a:pt x="6043" y="5816"/>
                    <a:pt x="6043" y="5764"/>
                  </a:cubicBezTo>
                  <a:cubicBezTo>
                    <a:pt x="6043" y="5713"/>
                    <a:pt x="6085" y="5672"/>
                    <a:pt x="6136" y="5672"/>
                  </a:cubicBezTo>
                  <a:close/>
                  <a:moveTo>
                    <a:pt x="7373" y="5672"/>
                  </a:moveTo>
                  <a:cubicBezTo>
                    <a:pt x="7425" y="5672"/>
                    <a:pt x="7466" y="5713"/>
                    <a:pt x="7466" y="5764"/>
                  </a:cubicBezTo>
                  <a:cubicBezTo>
                    <a:pt x="7466" y="5816"/>
                    <a:pt x="7425" y="5857"/>
                    <a:pt x="7373" y="5857"/>
                  </a:cubicBezTo>
                  <a:cubicBezTo>
                    <a:pt x="7322" y="5857"/>
                    <a:pt x="7281" y="5816"/>
                    <a:pt x="7281" y="5764"/>
                  </a:cubicBezTo>
                  <a:cubicBezTo>
                    <a:pt x="7281" y="5713"/>
                    <a:pt x="7322" y="5672"/>
                    <a:pt x="7373" y="5672"/>
                  </a:cubicBezTo>
                  <a:close/>
                  <a:moveTo>
                    <a:pt x="8610" y="5672"/>
                  </a:moveTo>
                  <a:cubicBezTo>
                    <a:pt x="8662" y="5672"/>
                    <a:pt x="8704" y="5713"/>
                    <a:pt x="8704" y="5764"/>
                  </a:cubicBezTo>
                  <a:cubicBezTo>
                    <a:pt x="8704" y="5816"/>
                    <a:pt x="8662" y="5857"/>
                    <a:pt x="8610" y="5857"/>
                  </a:cubicBezTo>
                  <a:cubicBezTo>
                    <a:pt x="8559" y="5857"/>
                    <a:pt x="8518" y="5816"/>
                    <a:pt x="8518" y="5764"/>
                  </a:cubicBezTo>
                  <a:cubicBezTo>
                    <a:pt x="8518" y="5713"/>
                    <a:pt x="8559" y="5672"/>
                    <a:pt x="8610" y="5672"/>
                  </a:cubicBezTo>
                  <a:close/>
                  <a:moveTo>
                    <a:pt x="9838" y="5672"/>
                  </a:moveTo>
                  <a:cubicBezTo>
                    <a:pt x="9889" y="5672"/>
                    <a:pt x="9941" y="5713"/>
                    <a:pt x="9941" y="5764"/>
                  </a:cubicBezTo>
                  <a:cubicBezTo>
                    <a:pt x="9941" y="5816"/>
                    <a:pt x="9889" y="5857"/>
                    <a:pt x="9838" y="5857"/>
                  </a:cubicBezTo>
                  <a:cubicBezTo>
                    <a:pt x="9797" y="5857"/>
                    <a:pt x="9745" y="5816"/>
                    <a:pt x="9745" y="5764"/>
                  </a:cubicBezTo>
                  <a:cubicBezTo>
                    <a:pt x="9745" y="5713"/>
                    <a:pt x="9797" y="5672"/>
                    <a:pt x="9838" y="5672"/>
                  </a:cubicBezTo>
                  <a:close/>
                  <a:moveTo>
                    <a:pt x="11075" y="5672"/>
                  </a:moveTo>
                  <a:cubicBezTo>
                    <a:pt x="11126" y="5672"/>
                    <a:pt x="11168" y="5713"/>
                    <a:pt x="11168" y="5764"/>
                  </a:cubicBezTo>
                  <a:cubicBezTo>
                    <a:pt x="11168" y="5816"/>
                    <a:pt x="11126" y="5857"/>
                    <a:pt x="11075" y="5857"/>
                  </a:cubicBezTo>
                  <a:cubicBezTo>
                    <a:pt x="11023" y="5857"/>
                    <a:pt x="10982" y="5816"/>
                    <a:pt x="10982" y="5764"/>
                  </a:cubicBezTo>
                  <a:cubicBezTo>
                    <a:pt x="10982" y="5713"/>
                    <a:pt x="11023" y="5672"/>
                    <a:pt x="11075" y="5672"/>
                  </a:cubicBezTo>
                  <a:close/>
                  <a:moveTo>
                    <a:pt x="1197" y="5631"/>
                  </a:moveTo>
                  <a:cubicBezTo>
                    <a:pt x="1124" y="5631"/>
                    <a:pt x="1063" y="5682"/>
                    <a:pt x="1063" y="5764"/>
                  </a:cubicBezTo>
                  <a:cubicBezTo>
                    <a:pt x="1063" y="5837"/>
                    <a:pt x="1124" y="5899"/>
                    <a:pt x="1197" y="5899"/>
                  </a:cubicBezTo>
                  <a:cubicBezTo>
                    <a:pt x="1279" y="5899"/>
                    <a:pt x="1341" y="5837"/>
                    <a:pt x="1341" y="5764"/>
                  </a:cubicBezTo>
                  <a:cubicBezTo>
                    <a:pt x="1341" y="5682"/>
                    <a:pt x="1279" y="5631"/>
                    <a:pt x="1197" y="5631"/>
                  </a:cubicBezTo>
                  <a:close/>
                  <a:moveTo>
                    <a:pt x="2434" y="5631"/>
                  </a:moveTo>
                  <a:cubicBezTo>
                    <a:pt x="2362" y="5631"/>
                    <a:pt x="2300" y="5682"/>
                    <a:pt x="2300" y="5764"/>
                  </a:cubicBezTo>
                  <a:cubicBezTo>
                    <a:pt x="2300" y="5837"/>
                    <a:pt x="2362" y="5899"/>
                    <a:pt x="2434" y="5899"/>
                  </a:cubicBezTo>
                  <a:cubicBezTo>
                    <a:pt x="2506" y="5899"/>
                    <a:pt x="2568" y="5837"/>
                    <a:pt x="2568" y="5764"/>
                  </a:cubicBezTo>
                  <a:cubicBezTo>
                    <a:pt x="2568" y="5682"/>
                    <a:pt x="2506" y="5631"/>
                    <a:pt x="2434" y="5631"/>
                  </a:cubicBezTo>
                  <a:close/>
                  <a:moveTo>
                    <a:pt x="3672" y="5631"/>
                  </a:moveTo>
                  <a:cubicBezTo>
                    <a:pt x="3589" y="5631"/>
                    <a:pt x="3537" y="5682"/>
                    <a:pt x="3537" y="5764"/>
                  </a:cubicBezTo>
                  <a:cubicBezTo>
                    <a:pt x="3537" y="5837"/>
                    <a:pt x="3589" y="5899"/>
                    <a:pt x="3672" y="5899"/>
                  </a:cubicBezTo>
                  <a:cubicBezTo>
                    <a:pt x="3743" y="5899"/>
                    <a:pt x="3805" y="5837"/>
                    <a:pt x="3805" y="5764"/>
                  </a:cubicBezTo>
                  <a:cubicBezTo>
                    <a:pt x="3805" y="5682"/>
                    <a:pt x="3743" y="5631"/>
                    <a:pt x="3672" y="5631"/>
                  </a:cubicBezTo>
                  <a:close/>
                  <a:moveTo>
                    <a:pt x="4909" y="5631"/>
                  </a:moveTo>
                  <a:cubicBezTo>
                    <a:pt x="4827" y="5631"/>
                    <a:pt x="4765" y="5682"/>
                    <a:pt x="4765" y="5764"/>
                  </a:cubicBezTo>
                  <a:cubicBezTo>
                    <a:pt x="4765" y="5837"/>
                    <a:pt x="4827" y="5899"/>
                    <a:pt x="4909" y="5899"/>
                  </a:cubicBezTo>
                  <a:cubicBezTo>
                    <a:pt x="4981" y="5899"/>
                    <a:pt x="5043" y="5837"/>
                    <a:pt x="5043" y="5764"/>
                  </a:cubicBezTo>
                  <a:cubicBezTo>
                    <a:pt x="5043" y="5682"/>
                    <a:pt x="4981" y="5631"/>
                    <a:pt x="4909" y="5631"/>
                  </a:cubicBezTo>
                  <a:close/>
                  <a:moveTo>
                    <a:pt x="6136" y="5631"/>
                  </a:moveTo>
                  <a:cubicBezTo>
                    <a:pt x="6064" y="5631"/>
                    <a:pt x="6002" y="5682"/>
                    <a:pt x="6002" y="5764"/>
                  </a:cubicBezTo>
                  <a:cubicBezTo>
                    <a:pt x="6002" y="5837"/>
                    <a:pt x="6064" y="5899"/>
                    <a:pt x="6136" y="5899"/>
                  </a:cubicBezTo>
                  <a:cubicBezTo>
                    <a:pt x="6218" y="5899"/>
                    <a:pt x="6280" y="5837"/>
                    <a:pt x="6280" y="5764"/>
                  </a:cubicBezTo>
                  <a:cubicBezTo>
                    <a:pt x="6280" y="5682"/>
                    <a:pt x="6218" y="5631"/>
                    <a:pt x="6136" y="5631"/>
                  </a:cubicBezTo>
                  <a:close/>
                  <a:moveTo>
                    <a:pt x="7373" y="5631"/>
                  </a:moveTo>
                  <a:cubicBezTo>
                    <a:pt x="7301" y="5631"/>
                    <a:pt x="7239" y="5682"/>
                    <a:pt x="7239" y="5764"/>
                  </a:cubicBezTo>
                  <a:cubicBezTo>
                    <a:pt x="7239" y="5837"/>
                    <a:pt x="7301" y="5899"/>
                    <a:pt x="7373" y="5899"/>
                  </a:cubicBezTo>
                  <a:cubicBezTo>
                    <a:pt x="7446" y="5899"/>
                    <a:pt x="7507" y="5837"/>
                    <a:pt x="7507" y="5764"/>
                  </a:cubicBezTo>
                  <a:cubicBezTo>
                    <a:pt x="7507" y="5682"/>
                    <a:pt x="7446" y="5631"/>
                    <a:pt x="7373" y="5631"/>
                  </a:cubicBezTo>
                  <a:close/>
                  <a:moveTo>
                    <a:pt x="8610" y="5631"/>
                  </a:moveTo>
                  <a:cubicBezTo>
                    <a:pt x="8528" y="5631"/>
                    <a:pt x="8466" y="5682"/>
                    <a:pt x="8466" y="5764"/>
                  </a:cubicBezTo>
                  <a:cubicBezTo>
                    <a:pt x="8466" y="5837"/>
                    <a:pt x="8528" y="5899"/>
                    <a:pt x="8610" y="5899"/>
                  </a:cubicBezTo>
                  <a:cubicBezTo>
                    <a:pt x="8683" y="5899"/>
                    <a:pt x="8745" y="5837"/>
                    <a:pt x="8745" y="5764"/>
                  </a:cubicBezTo>
                  <a:cubicBezTo>
                    <a:pt x="8745" y="5682"/>
                    <a:pt x="8683" y="5631"/>
                    <a:pt x="8610" y="5631"/>
                  </a:cubicBezTo>
                  <a:close/>
                  <a:moveTo>
                    <a:pt x="9838" y="5631"/>
                  </a:moveTo>
                  <a:cubicBezTo>
                    <a:pt x="9765" y="5631"/>
                    <a:pt x="9703" y="5682"/>
                    <a:pt x="9703" y="5764"/>
                  </a:cubicBezTo>
                  <a:cubicBezTo>
                    <a:pt x="9703" y="5837"/>
                    <a:pt x="9765" y="5899"/>
                    <a:pt x="9838" y="5899"/>
                  </a:cubicBezTo>
                  <a:cubicBezTo>
                    <a:pt x="9920" y="5899"/>
                    <a:pt x="9982" y="5837"/>
                    <a:pt x="9982" y="5764"/>
                  </a:cubicBezTo>
                  <a:cubicBezTo>
                    <a:pt x="9982" y="5682"/>
                    <a:pt x="9920" y="5631"/>
                    <a:pt x="9838" y="5631"/>
                  </a:cubicBezTo>
                  <a:close/>
                  <a:moveTo>
                    <a:pt x="11075" y="5631"/>
                  </a:moveTo>
                  <a:cubicBezTo>
                    <a:pt x="11003" y="5631"/>
                    <a:pt x="10941" y="5682"/>
                    <a:pt x="10941" y="5764"/>
                  </a:cubicBezTo>
                  <a:cubicBezTo>
                    <a:pt x="10941" y="5837"/>
                    <a:pt x="11003" y="5899"/>
                    <a:pt x="11075" y="5899"/>
                  </a:cubicBezTo>
                  <a:cubicBezTo>
                    <a:pt x="11158" y="5899"/>
                    <a:pt x="11220" y="5837"/>
                    <a:pt x="11220" y="5764"/>
                  </a:cubicBezTo>
                  <a:cubicBezTo>
                    <a:pt x="11220" y="5682"/>
                    <a:pt x="11158" y="5631"/>
                    <a:pt x="11075" y="5631"/>
                  </a:cubicBezTo>
                  <a:close/>
                  <a:moveTo>
                    <a:pt x="1816" y="6600"/>
                  </a:moveTo>
                  <a:cubicBezTo>
                    <a:pt x="1867" y="6600"/>
                    <a:pt x="1908" y="6641"/>
                    <a:pt x="1908" y="6692"/>
                  </a:cubicBezTo>
                  <a:cubicBezTo>
                    <a:pt x="1908" y="6744"/>
                    <a:pt x="1867" y="6785"/>
                    <a:pt x="1816" y="6785"/>
                  </a:cubicBezTo>
                  <a:cubicBezTo>
                    <a:pt x="1764" y="6785"/>
                    <a:pt x="1722" y="6744"/>
                    <a:pt x="1722" y="6692"/>
                  </a:cubicBezTo>
                  <a:cubicBezTo>
                    <a:pt x="1722" y="6641"/>
                    <a:pt x="1764" y="6600"/>
                    <a:pt x="1816" y="6600"/>
                  </a:cubicBezTo>
                  <a:close/>
                  <a:moveTo>
                    <a:pt x="3053" y="6600"/>
                  </a:moveTo>
                  <a:cubicBezTo>
                    <a:pt x="3104" y="6600"/>
                    <a:pt x="3145" y="6641"/>
                    <a:pt x="3145" y="6692"/>
                  </a:cubicBezTo>
                  <a:cubicBezTo>
                    <a:pt x="3145" y="6744"/>
                    <a:pt x="3104" y="6785"/>
                    <a:pt x="3053" y="6785"/>
                  </a:cubicBezTo>
                  <a:cubicBezTo>
                    <a:pt x="3001" y="6785"/>
                    <a:pt x="2960" y="6744"/>
                    <a:pt x="2960" y="6692"/>
                  </a:cubicBezTo>
                  <a:cubicBezTo>
                    <a:pt x="2960" y="6641"/>
                    <a:pt x="3001" y="6600"/>
                    <a:pt x="3053" y="6600"/>
                  </a:cubicBezTo>
                  <a:close/>
                  <a:moveTo>
                    <a:pt x="4290" y="6600"/>
                  </a:moveTo>
                  <a:cubicBezTo>
                    <a:pt x="4342" y="6600"/>
                    <a:pt x="4383" y="6641"/>
                    <a:pt x="4383" y="6692"/>
                  </a:cubicBezTo>
                  <a:cubicBezTo>
                    <a:pt x="4383" y="6744"/>
                    <a:pt x="4342" y="6785"/>
                    <a:pt x="4290" y="6785"/>
                  </a:cubicBezTo>
                  <a:cubicBezTo>
                    <a:pt x="4238" y="6785"/>
                    <a:pt x="4197" y="6744"/>
                    <a:pt x="4197" y="6692"/>
                  </a:cubicBezTo>
                  <a:cubicBezTo>
                    <a:pt x="4197" y="6641"/>
                    <a:pt x="4238" y="6600"/>
                    <a:pt x="4290" y="6600"/>
                  </a:cubicBezTo>
                  <a:close/>
                  <a:moveTo>
                    <a:pt x="5517" y="6600"/>
                  </a:moveTo>
                  <a:cubicBezTo>
                    <a:pt x="5569" y="6600"/>
                    <a:pt x="5620" y="6641"/>
                    <a:pt x="5620" y="6692"/>
                  </a:cubicBezTo>
                  <a:cubicBezTo>
                    <a:pt x="5620" y="6744"/>
                    <a:pt x="5569" y="6785"/>
                    <a:pt x="5517" y="6785"/>
                  </a:cubicBezTo>
                  <a:cubicBezTo>
                    <a:pt x="5466" y="6785"/>
                    <a:pt x="5425" y="6744"/>
                    <a:pt x="5425" y="6692"/>
                  </a:cubicBezTo>
                  <a:cubicBezTo>
                    <a:pt x="5425" y="6641"/>
                    <a:pt x="5466" y="6600"/>
                    <a:pt x="5517" y="6600"/>
                  </a:cubicBezTo>
                  <a:close/>
                  <a:moveTo>
                    <a:pt x="6754" y="6600"/>
                  </a:moveTo>
                  <a:cubicBezTo>
                    <a:pt x="6806" y="6600"/>
                    <a:pt x="6848" y="6641"/>
                    <a:pt x="6848" y="6692"/>
                  </a:cubicBezTo>
                  <a:cubicBezTo>
                    <a:pt x="6848" y="6744"/>
                    <a:pt x="6806" y="6785"/>
                    <a:pt x="6754" y="6785"/>
                  </a:cubicBezTo>
                  <a:cubicBezTo>
                    <a:pt x="6703" y="6785"/>
                    <a:pt x="6662" y="6744"/>
                    <a:pt x="6662" y="6692"/>
                  </a:cubicBezTo>
                  <a:cubicBezTo>
                    <a:pt x="6662" y="6641"/>
                    <a:pt x="6703" y="6600"/>
                    <a:pt x="6754" y="6600"/>
                  </a:cubicBezTo>
                  <a:close/>
                  <a:moveTo>
                    <a:pt x="7992" y="6600"/>
                  </a:moveTo>
                  <a:cubicBezTo>
                    <a:pt x="8044" y="6600"/>
                    <a:pt x="8085" y="6641"/>
                    <a:pt x="8085" y="6692"/>
                  </a:cubicBezTo>
                  <a:cubicBezTo>
                    <a:pt x="8085" y="6744"/>
                    <a:pt x="8044" y="6785"/>
                    <a:pt x="7992" y="6785"/>
                  </a:cubicBezTo>
                  <a:cubicBezTo>
                    <a:pt x="7941" y="6785"/>
                    <a:pt x="7899" y="6744"/>
                    <a:pt x="7899" y="6692"/>
                  </a:cubicBezTo>
                  <a:cubicBezTo>
                    <a:pt x="7899" y="6641"/>
                    <a:pt x="7941" y="6600"/>
                    <a:pt x="7992" y="6600"/>
                  </a:cubicBezTo>
                  <a:close/>
                  <a:moveTo>
                    <a:pt x="9229" y="6600"/>
                  </a:moveTo>
                  <a:cubicBezTo>
                    <a:pt x="9281" y="6600"/>
                    <a:pt x="9322" y="6641"/>
                    <a:pt x="9322" y="6692"/>
                  </a:cubicBezTo>
                  <a:cubicBezTo>
                    <a:pt x="9322" y="6744"/>
                    <a:pt x="9281" y="6785"/>
                    <a:pt x="9229" y="6785"/>
                  </a:cubicBezTo>
                  <a:cubicBezTo>
                    <a:pt x="9178" y="6785"/>
                    <a:pt x="9137" y="6744"/>
                    <a:pt x="9137" y="6692"/>
                  </a:cubicBezTo>
                  <a:cubicBezTo>
                    <a:pt x="9137" y="6641"/>
                    <a:pt x="9178" y="6600"/>
                    <a:pt x="9229" y="6600"/>
                  </a:cubicBezTo>
                  <a:close/>
                  <a:moveTo>
                    <a:pt x="10457" y="6600"/>
                  </a:moveTo>
                  <a:cubicBezTo>
                    <a:pt x="10508" y="6600"/>
                    <a:pt x="10549" y="6641"/>
                    <a:pt x="10549" y="6692"/>
                  </a:cubicBezTo>
                  <a:cubicBezTo>
                    <a:pt x="10549" y="6744"/>
                    <a:pt x="10508" y="6785"/>
                    <a:pt x="10457" y="6785"/>
                  </a:cubicBezTo>
                  <a:cubicBezTo>
                    <a:pt x="10405" y="6785"/>
                    <a:pt x="10363" y="6744"/>
                    <a:pt x="10363" y="6692"/>
                  </a:cubicBezTo>
                  <a:cubicBezTo>
                    <a:pt x="10363" y="6641"/>
                    <a:pt x="10405" y="6600"/>
                    <a:pt x="10457" y="6600"/>
                  </a:cubicBezTo>
                  <a:close/>
                  <a:moveTo>
                    <a:pt x="11694" y="6600"/>
                  </a:moveTo>
                  <a:cubicBezTo>
                    <a:pt x="11745" y="6600"/>
                    <a:pt x="11786" y="6641"/>
                    <a:pt x="11786" y="6692"/>
                  </a:cubicBezTo>
                  <a:cubicBezTo>
                    <a:pt x="11786" y="6744"/>
                    <a:pt x="11745" y="6785"/>
                    <a:pt x="11694" y="6785"/>
                  </a:cubicBezTo>
                  <a:cubicBezTo>
                    <a:pt x="11642" y="6785"/>
                    <a:pt x="11601" y="6744"/>
                    <a:pt x="11601" y="6692"/>
                  </a:cubicBezTo>
                  <a:cubicBezTo>
                    <a:pt x="11601" y="6641"/>
                    <a:pt x="11642" y="6600"/>
                    <a:pt x="11694" y="6600"/>
                  </a:cubicBezTo>
                  <a:close/>
                  <a:moveTo>
                    <a:pt x="1816" y="6559"/>
                  </a:moveTo>
                  <a:cubicBezTo>
                    <a:pt x="1743" y="6559"/>
                    <a:pt x="1681" y="6610"/>
                    <a:pt x="1681" y="6692"/>
                  </a:cubicBezTo>
                  <a:cubicBezTo>
                    <a:pt x="1681" y="6765"/>
                    <a:pt x="1743" y="6827"/>
                    <a:pt x="1816" y="6827"/>
                  </a:cubicBezTo>
                  <a:cubicBezTo>
                    <a:pt x="1898" y="6827"/>
                    <a:pt x="1949" y="6765"/>
                    <a:pt x="1949" y="6692"/>
                  </a:cubicBezTo>
                  <a:cubicBezTo>
                    <a:pt x="1949" y="6610"/>
                    <a:pt x="1898" y="6559"/>
                    <a:pt x="1816" y="6559"/>
                  </a:cubicBezTo>
                  <a:close/>
                  <a:moveTo>
                    <a:pt x="3053" y="6559"/>
                  </a:moveTo>
                  <a:cubicBezTo>
                    <a:pt x="2980" y="6559"/>
                    <a:pt x="2919" y="6610"/>
                    <a:pt x="2919" y="6692"/>
                  </a:cubicBezTo>
                  <a:cubicBezTo>
                    <a:pt x="2919" y="6765"/>
                    <a:pt x="2980" y="6827"/>
                    <a:pt x="3053" y="6827"/>
                  </a:cubicBezTo>
                  <a:cubicBezTo>
                    <a:pt x="3125" y="6827"/>
                    <a:pt x="3187" y="6765"/>
                    <a:pt x="3187" y="6692"/>
                  </a:cubicBezTo>
                  <a:cubicBezTo>
                    <a:pt x="3187" y="6610"/>
                    <a:pt x="3125" y="6559"/>
                    <a:pt x="3053" y="6559"/>
                  </a:cubicBezTo>
                  <a:close/>
                  <a:moveTo>
                    <a:pt x="4290" y="6559"/>
                  </a:moveTo>
                  <a:cubicBezTo>
                    <a:pt x="4208" y="6559"/>
                    <a:pt x="4146" y="6610"/>
                    <a:pt x="4146" y="6692"/>
                  </a:cubicBezTo>
                  <a:cubicBezTo>
                    <a:pt x="4146" y="6765"/>
                    <a:pt x="4208" y="6827"/>
                    <a:pt x="4290" y="6827"/>
                  </a:cubicBezTo>
                  <a:cubicBezTo>
                    <a:pt x="4362" y="6827"/>
                    <a:pt x="4424" y="6765"/>
                    <a:pt x="4424" y="6692"/>
                  </a:cubicBezTo>
                  <a:cubicBezTo>
                    <a:pt x="4424" y="6610"/>
                    <a:pt x="4362" y="6559"/>
                    <a:pt x="4290" y="6559"/>
                  </a:cubicBezTo>
                  <a:close/>
                  <a:moveTo>
                    <a:pt x="5517" y="6559"/>
                  </a:moveTo>
                  <a:cubicBezTo>
                    <a:pt x="5445" y="6559"/>
                    <a:pt x="5383" y="6610"/>
                    <a:pt x="5383" y="6692"/>
                  </a:cubicBezTo>
                  <a:cubicBezTo>
                    <a:pt x="5383" y="6765"/>
                    <a:pt x="5445" y="6827"/>
                    <a:pt x="5517" y="6827"/>
                  </a:cubicBezTo>
                  <a:cubicBezTo>
                    <a:pt x="5599" y="6827"/>
                    <a:pt x="5661" y="6765"/>
                    <a:pt x="5661" y="6692"/>
                  </a:cubicBezTo>
                  <a:cubicBezTo>
                    <a:pt x="5661" y="6610"/>
                    <a:pt x="5599" y="6559"/>
                    <a:pt x="5517" y="6559"/>
                  </a:cubicBezTo>
                  <a:close/>
                  <a:moveTo>
                    <a:pt x="6754" y="6559"/>
                  </a:moveTo>
                  <a:cubicBezTo>
                    <a:pt x="6683" y="6559"/>
                    <a:pt x="6621" y="6610"/>
                    <a:pt x="6621" y="6692"/>
                  </a:cubicBezTo>
                  <a:lnTo>
                    <a:pt x="6621" y="6713"/>
                  </a:lnTo>
                  <a:cubicBezTo>
                    <a:pt x="6662" y="6754"/>
                    <a:pt x="6692" y="6785"/>
                    <a:pt x="6724" y="6827"/>
                  </a:cubicBezTo>
                  <a:lnTo>
                    <a:pt x="6754" y="6827"/>
                  </a:lnTo>
                  <a:cubicBezTo>
                    <a:pt x="6827" y="6827"/>
                    <a:pt x="6889" y="6765"/>
                    <a:pt x="6889" y="6692"/>
                  </a:cubicBezTo>
                  <a:cubicBezTo>
                    <a:pt x="6889" y="6610"/>
                    <a:pt x="6827" y="6559"/>
                    <a:pt x="6754" y="6559"/>
                  </a:cubicBezTo>
                  <a:close/>
                  <a:moveTo>
                    <a:pt x="7992" y="6559"/>
                  </a:moveTo>
                  <a:cubicBezTo>
                    <a:pt x="7920" y="6559"/>
                    <a:pt x="7858" y="6610"/>
                    <a:pt x="7858" y="6692"/>
                  </a:cubicBezTo>
                  <a:cubicBezTo>
                    <a:pt x="7858" y="6765"/>
                    <a:pt x="7920" y="6827"/>
                    <a:pt x="7992" y="6827"/>
                  </a:cubicBezTo>
                  <a:cubicBezTo>
                    <a:pt x="8064" y="6827"/>
                    <a:pt x="8126" y="6765"/>
                    <a:pt x="8126" y="6692"/>
                  </a:cubicBezTo>
                  <a:cubicBezTo>
                    <a:pt x="8126" y="6610"/>
                    <a:pt x="8064" y="6559"/>
                    <a:pt x="7992" y="6559"/>
                  </a:cubicBezTo>
                  <a:close/>
                  <a:moveTo>
                    <a:pt x="9229" y="6559"/>
                  </a:moveTo>
                  <a:cubicBezTo>
                    <a:pt x="9147" y="6559"/>
                    <a:pt x="9085" y="6610"/>
                    <a:pt x="9085" y="6692"/>
                  </a:cubicBezTo>
                  <a:cubicBezTo>
                    <a:pt x="9085" y="6765"/>
                    <a:pt x="9147" y="6827"/>
                    <a:pt x="9229" y="6827"/>
                  </a:cubicBezTo>
                  <a:cubicBezTo>
                    <a:pt x="9302" y="6827"/>
                    <a:pt x="9364" y="6765"/>
                    <a:pt x="9364" y="6692"/>
                  </a:cubicBezTo>
                  <a:cubicBezTo>
                    <a:pt x="9364" y="6610"/>
                    <a:pt x="9302" y="6559"/>
                    <a:pt x="9229" y="6559"/>
                  </a:cubicBezTo>
                  <a:close/>
                  <a:moveTo>
                    <a:pt x="10457" y="6559"/>
                  </a:moveTo>
                  <a:cubicBezTo>
                    <a:pt x="10384" y="6559"/>
                    <a:pt x="10322" y="6610"/>
                    <a:pt x="10322" y="6692"/>
                  </a:cubicBezTo>
                  <a:cubicBezTo>
                    <a:pt x="10322" y="6765"/>
                    <a:pt x="10384" y="6827"/>
                    <a:pt x="10457" y="6827"/>
                  </a:cubicBezTo>
                  <a:cubicBezTo>
                    <a:pt x="10539" y="6827"/>
                    <a:pt x="10601" y="6765"/>
                    <a:pt x="10601" y="6692"/>
                  </a:cubicBezTo>
                  <a:cubicBezTo>
                    <a:pt x="10601" y="6610"/>
                    <a:pt x="10539" y="6559"/>
                    <a:pt x="10457" y="6559"/>
                  </a:cubicBezTo>
                  <a:close/>
                  <a:moveTo>
                    <a:pt x="11694" y="6559"/>
                  </a:moveTo>
                  <a:cubicBezTo>
                    <a:pt x="11621" y="6559"/>
                    <a:pt x="11559" y="6610"/>
                    <a:pt x="11559" y="6692"/>
                  </a:cubicBezTo>
                  <a:cubicBezTo>
                    <a:pt x="11559" y="6765"/>
                    <a:pt x="11621" y="6827"/>
                    <a:pt x="11694" y="6827"/>
                  </a:cubicBezTo>
                  <a:cubicBezTo>
                    <a:pt x="11766" y="6827"/>
                    <a:pt x="11828" y="6765"/>
                    <a:pt x="11828" y="6692"/>
                  </a:cubicBezTo>
                  <a:cubicBezTo>
                    <a:pt x="11828" y="6610"/>
                    <a:pt x="11766" y="6559"/>
                    <a:pt x="11694" y="6559"/>
                  </a:cubicBezTo>
                  <a:close/>
                  <a:moveTo>
                    <a:pt x="7373" y="7497"/>
                  </a:moveTo>
                  <a:cubicBezTo>
                    <a:pt x="7363" y="7497"/>
                    <a:pt x="7352" y="7507"/>
                    <a:pt x="7343" y="7507"/>
                  </a:cubicBezTo>
                  <a:cubicBezTo>
                    <a:pt x="7352" y="7517"/>
                    <a:pt x="7363" y="7528"/>
                    <a:pt x="7373" y="7548"/>
                  </a:cubicBezTo>
                  <a:cubicBezTo>
                    <a:pt x="7425" y="7548"/>
                    <a:pt x="7466" y="7590"/>
                    <a:pt x="7466" y="7641"/>
                  </a:cubicBezTo>
                  <a:lnTo>
                    <a:pt x="7466" y="7661"/>
                  </a:lnTo>
                  <a:lnTo>
                    <a:pt x="7497" y="7693"/>
                  </a:lnTo>
                  <a:cubicBezTo>
                    <a:pt x="7507" y="7682"/>
                    <a:pt x="7507" y="7661"/>
                    <a:pt x="7507" y="7641"/>
                  </a:cubicBezTo>
                  <a:cubicBezTo>
                    <a:pt x="7507" y="7558"/>
                    <a:pt x="7446" y="7497"/>
                    <a:pt x="7373" y="7497"/>
                  </a:cubicBezTo>
                  <a:close/>
                  <a:moveTo>
                    <a:pt x="1197" y="7548"/>
                  </a:moveTo>
                  <a:cubicBezTo>
                    <a:pt x="1248" y="7548"/>
                    <a:pt x="1289" y="7590"/>
                    <a:pt x="1289" y="7641"/>
                  </a:cubicBezTo>
                  <a:cubicBezTo>
                    <a:pt x="1289" y="7693"/>
                    <a:pt x="1248" y="7734"/>
                    <a:pt x="1197" y="7734"/>
                  </a:cubicBezTo>
                  <a:cubicBezTo>
                    <a:pt x="1145" y="7734"/>
                    <a:pt x="1104" y="7693"/>
                    <a:pt x="1104" y="7641"/>
                  </a:cubicBezTo>
                  <a:cubicBezTo>
                    <a:pt x="1104" y="7590"/>
                    <a:pt x="1145" y="7548"/>
                    <a:pt x="1197" y="7548"/>
                  </a:cubicBezTo>
                  <a:close/>
                  <a:moveTo>
                    <a:pt x="2434" y="7548"/>
                  </a:moveTo>
                  <a:cubicBezTo>
                    <a:pt x="2485" y="7548"/>
                    <a:pt x="2527" y="7590"/>
                    <a:pt x="2527" y="7641"/>
                  </a:cubicBezTo>
                  <a:cubicBezTo>
                    <a:pt x="2527" y="7693"/>
                    <a:pt x="2485" y="7734"/>
                    <a:pt x="2434" y="7734"/>
                  </a:cubicBezTo>
                  <a:cubicBezTo>
                    <a:pt x="2382" y="7734"/>
                    <a:pt x="2341" y="7693"/>
                    <a:pt x="2341" y="7641"/>
                  </a:cubicBezTo>
                  <a:cubicBezTo>
                    <a:pt x="2341" y="7590"/>
                    <a:pt x="2382" y="7548"/>
                    <a:pt x="2434" y="7548"/>
                  </a:cubicBezTo>
                  <a:close/>
                  <a:moveTo>
                    <a:pt x="3672" y="7548"/>
                  </a:moveTo>
                  <a:cubicBezTo>
                    <a:pt x="3723" y="7548"/>
                    <a:pt x="3764" y="7590"/>
                    <a:pt x="3764" y="7641"/>
                  </a:cubicBezTo>
                  <a:cubicBezTo>
                    <a:pt x="3764" y="7693"/>
                    <a:pt x="3723" y="7734"/>
                    <a:pt x="3672" y="7734"/>
                  </a:cubicBezTo>
                  <a:cubicBezTo>
                    <a:pt x="3620" y="7734"/>
                    <a:pt x="3578" y="7693"/>
                    <a:pt x="3578" y="7641"/>
                  </a:cubicBezTo>
                  <a:cubicBezTo>
                    <a:pt x="3578" y="7590"/>
                    <a:pt x="3620" y="7548"/>
                    <a:pt x="3672" y="7548"/>
                  </a:cubicBezTo>
                  <a:close/>
                  <a:moveTo>
                    <a:pt x="4909" y="7548"/>
                  </a:moveTo>
                  <a:cubicBezTo>
                    <a:pt x="4960" y="7548"/>
                    <a:pt x="5001" y="7590"/>
                    <a:pt x="5001" y="7641"/>
                  </a:cubicBezTo>
                  <a:cubicBezTo>
                    <a:pt x="5001" y="7693"/>
                    <a:pt x="4960" y="7734"/>
                    <a:pt x="4909" y="7734"/>
                  </a:cubicBezTo>
                  <a:cubicBezTo>
                    <a:pt x="4857" y="7734"/>
                    <a:pt x="4806" y="7693"/>
                    <a:pt x="4806" y="7641"/>
                  </a:cubicBezTo>
                  <a:cubicBezTo>
                    <a:pt x="4806" y="7590"/>
                    <a:pt x="4857" y="7548"/>
                    <a:pt x="4909" y="7548"/>
                  </a:cubicBezTo>
                  <a:close/>
                  <a:moveTo>
                    <a:pt x="6136" y="7548"/>
                  </a:moveTo>
                  <a:cubicBezTo>
                    <a:pt x="6188" y="7548"/>
                    <a:pt x="6229" y="7590"/>
                    <a:pt x="6229" y="7641"/>
                  </a:cubicBezTo>
                  <a:cubicBezTo>
                    <a:pt x="6229" y="7693"/>
                    <a:pt x="6188" y="7734"/>
                    <a:pt x="6136" y="7734"/>
                  </a:cubicBezTo>
                  <a:cubicBezTo>
                    <a:pt x="6085" y="7734"/>
                    <a:pt x="6043" y="7693"/>
                    <a:pt x="6043" y="7641"/>
                  </a:cubicBezTo>
                  <a:cubicBezTo>
                    <a:pt x="6043" y="7590"/>
                    <a:pt x="6085" y="7548"/>
                    <a:pt x="6136" y="7548"/>
                  </a:cubicBezTo>
                  <a:close/>
                  <a:moveTo>
                    <a:pt x="8610" y="7548"/>
                  </a:moveTo>
                  <a:cubicBezTo>
                    <a:pt x="8662" y="7548"/>
                    <a:pt x="8704" y="7590"/>
                    <a:pt x="8704" y="7641"/>
                  </a:cubicBezTo>
                  <a:cubicBezTo>
                    <a:pt x="8704" y="7693"/>
                    <a:pt x="8662" y="7734"/>
                    <a:pt x="8610" y="7734"/>
                  </a:cubicBezTo>
                  <a:cubicBezTo>
                    <a:pt x="8559" y="7734"/>
                    <a:pt x="8518" y="7693"/>
                    <a:pt x="8518" y="7641"/>
                  </a:cubicBezTo>
                  <a:cubicBezTo>
                    <a:pt x="8518" y="7590"/>
                    <a:pt x="8559" y="7548"/>
                    <a:pt x="8610" y="7548"/>
                  </a:cubicBezTo>
                  <a:close/>
                  <a:moveTo>
                    <a:pt x="9838" y="7548"/>
                  </a:moveTo>
                  <a:cubicBezTo>
                    <a:pt x="9889" y="7548"/>
                    <a:pt x="9941" y="7590"/>
                    <a:pt x="9941" y="7641"/>
                  </a:cubicBezTo>
                  <a:cubicBezTo>
                    <a:pt x="9941" y="7693"/>
                    <a:pt x="9889" y="7734"/>
                    <a:pt x="9838" y="7734"/>
                  </a:cubicBezTo>
                  <a:cubicBezTo>
                    <a:pt x="9797" y="7734"/>
                    <a:pt x="9745" y="7693"/>
                    <a:pt x="9745" y="7641"/>
                  </a:cubicBezTo>
                  <a:cubicBezTo>
                    <a:pt x="9745" y="7590"/>
                    <a:pt x="9797" y="7548"/>
                    <a:pt x="9838" y="7548"/>
                  </a:cubicBezTo>
                  <a:close/>
                  <a:moveTo>
                    <a:pt x="11075" y="7548"/>
                  </a:moveTo>
                  <a:cubicBezTo>
                    <a:pt x="11126" y="7548"/>
                    <a:pt x="11168" y="7590"/>
                    <a:pt x="11168" y="7641"/>
                  </a:cubicBezTo>
                  <a:cubicBezTo>
                    <a:pt x="11168" y="7693"/>
                    <a:pt x="11126" y="7734"/>
                    <a:pt x="11075" y="7734"/>
                  </a:cubicBezTo>
                  <a:cubicBezTo>
                    <a:pt x="11023" y="7734"/>
                    <a:pt x="10982" y="7693"/>
                    <a:pt x="10982" y="7641"/>
                  </a:cubicBezTo>
                  <a:cubicBezTo>
                    <a:pt x="10982" y="7590"/>
                    <a:pt x="11023" y="7548"/>
                    <a:pt x="11075" y="7548"/>
                  </a:cubicBezTo>
                  <a:close/>
                  <a:moveTo>
                    <a:pt x="12313" y="7548"/>
                  </a:moveTo>
                  <a:cubicBezTo>
                    <a:pt x="12364" y="7548"/>
                    <a:pt x="12405" y="7590"/>
                    <a:pt x="12405" y="7641"/>
                  </a:cubicBezTo>
                  <a:cubicBezTo>
                    <a:pt x="12405" y="7693"/>
                    <a:pt x="12364" y="7734"/>
                    <a:pt x="12313" y="7734"/>
                  </a:cubicBezTo>
                  <a:cubicBezTo>
                    <a:pt x="12261" y="7734"/>
                    <a:pt x="12219" y="7693"/>
                    <a:pt x="12219" y="7641"/>
                  </a:cubicBezTo>
                  <a:cubicBezTo>
                    <a:pt x="12219" y="7590"/>
                    <a:pt x="12261" y="7548"/>
                    <a:pt x="12313" y="7548"/>
                  </a:cubicBezTo>
                  <a:close/>
                  <a:moveTo>
                    <a:pt x="1197" y="7497"/>
                  </a:moveTo>
                  <a:cubicBezTo>
                    <a:pt x="1124" y="7497"/>
                    <a:pt x="1063" y="7558"/>
                    <a:pt x="1063" y="7641"/>
                  </a:cubicBezTo>
                  <a:cubicBezTo>
                    <a:pt x="1063" y="7713"/>
                    <a:pt x="1124" y="7775"/>
                    <a:pt x="1197" y="7775"/>
                  </a:cubicBezTo>
                  <a:cubicBezTo>
                    <a:pt x="1279" y="7775"/>
                    <a:pt x="1341" y="7713"/>
                    <a:pt x="1341" y="7641"/>
                  </a:cubicBezTo>
                  <a:cubicBezTo>
                    <a:pt x="1341" y="7558"/>
                    <a:pt x="1279" y="7497"/>
                    <a:pt x="1197" y="7497"/>
                  </a:cubicBezTo>
                  <a:close/>
                  <a:moveTo>
                    <a:pt x="2434" y="7497"/>
                  </a:moveTo>
                  <a:cubicBezTo>
                    <a:pt x="2362" y="7497"/>
                    <a:pt x="2300" y="7558"/>
                    <a:pt x="2300" y="7641"/>
                  </a:cubicBezTo>
                  <a:cubicBezTo>
                    <a:pt x="2300" y="7713"/>
                    <a:pt x="2362" y="7775"/>
                    <a:pt x="2434" y="7775"/>
                  </a:cubicBezTo>
                  <a:cubicBezTo>
                    <a:pt x="2506" y="7775"/>
                    <a:pt x="2568" y="7713"/>
                    <a:pt x="2568" y="7641"/>
                  </a:cubicBezTo>
                  <a:cubicBezTo>
                    <a:pt x="2568" y="7558"/>
                    <a:pt x="2506" y="7497"/>
                    <a:pt x="2434" y="7497"/>
                  </a:cubicBezTo>
                  <a:close/>
                  <a:moveTo>
                    <a:pt x="3672" y="7497"/>
                  </a:moveTo>
                  <a:cubicBezTo>
                    <a:pt x="3589" y="7497"/>
                    <a:pt x="3537" y="7558"/>
                    <a:pt x="3537" y="7641"/>
                  </a:cubicBezTo>
                  <a:cubicBezTo>
                    <a:pt x="3537" y="7713"/>
                    <a:pt x="3589" y="7775"/>
                    <a:pt x="3672" y="7775"/>
                  </a:cubicBezTo>
                  <a:cubicBezTo>
                    <a:pt x="3743" y="7775"/>
                    <a:pt x="3805" y="7713"/>
                    <a:pt x="3805" y="7641"/>
                  </a:cubicBezTo>
                  <a:cubicBezTo>
                    <a:pt x="3805" y="7558"/>
                    <a:pt x="3743" y="7497"/>
                    <a:pt x="3672" y="7497"/>
                  </a:cubicBezTo>
                  <a:close/>
                  <a:moveTo>
                    <a:pt x="4909" y="7497"/>
                  </a:moveTo>
                  <a:cubicBezTo>
                    <a:pt x="4827" y="7497"/>
                    <a:pt x="4765" y="7558"/>
                    <a:pt x="4765" y="7641"/>
                  </a:cubicBezTo>
                  <a:cubicBezTo>
                    <a:pt x="4765" y="7713"/>
                    <a:pt x="4827" y="7775"/>
                    <a:pt x="4909" y="7775"/>
                  </a:cubicBezTo>
                  <a:cubicBezTo>
                    <a:pt x="4981" y="7775"/>
                    <a:pt x="5043" y="7713"/>
                    <a:pt x="5043" y="7641"/>
                  </a:cubicBezTo>
                  <a:cubicBezTo>
                    <a:pt x="5043" y="7558"/>
                    <a:pt x="4981" y="7497"/>
                    <a:pt x="4909" y="7497"/>
                  </a:cubicBezTo>
                  <a:close/>
                  <a:moveTo>
                    <a:pt x="6136" y="7497"/>
                  </a:moveTo>
                  <a:cubicBezTo>
                    <a:pt x="6064" y="7497"/>
                    <a:pt x="6002" y="7558"/>
                    <a:pt x="6002" y="7641"/>
                  </a:cubicBezTo>
                  <a:cubicBezTo>
                    <a:pt x="6002" y="7713"/>
                    <a:pt x="6064" y="7775"/>
                    <a:pt x="6136" y="7775"/>
                  </a:cubicBezTo>
                  <a:cubicBezTo>
                    <a:pt x="6218" y="7775"/>
                    <a:pt x="6280" y="7713"/>
                    <a:pt x="6280" y="7641"/>
                  </a:cubicBezTo>
                  <a:cubicBezTo>
                    <a:pt x="6280" y="7558"/>
                    <a:pt x="6218" y="7497"/>
                    <a:pt x="6136" y="7497"/>
                  </a:cubicBezTo>
                  <a:close/>
                  <a:moveTo>
                    <a:pt x="8610" y="7497"/>
                  </a:moveTo>
                  <a:cubicBezTo>
                    <a:pt x="8528" y="7497"/>
                    <a:pt x="8466" y="7558"/>
                    <a:pt x="8466" y="7641"/>
                  </a:cubicBezTo>
                  <a:cubicBezTo>
                    <a:pt x="8466" y="7713"/>
                    <a:pt x="8528" y="7775"/>
                    <a:pt x="8610" y="7775"/>
                  </a:cubicBezTo>
                  <a:cubicBezTo>
                    <a:pt x="8683" y="7775"/>
                    <a:pt x="8745" y="7713"/>
                    <a:pt x="8745" y="7641"/>
                  </a:cubicBezTo>
                  <a:cubicBezTo>
                    <a:pt x="8745" y="7558"/>
                    <a:pt x="8683" y="7497"/>
                    <a:pt x="8610" y="7497"/>
                  </a:cubicBezTo>
                  <a:close/>
                  <a:moveTo>
                    <a:pt x="9838" y="7497"/>
                  </a:moveTo>
                  <a:cubicBezTo>
                    <a:pt x="9765" y="7497"/>
                    <a:pt x="9703" y="7558"/>
                    <a:pt x="9703" y="7641"/>
                  </a:cubicBezTo>
                  <a:cubicBezTo>
                    <a:pt x="9703" y="7713"/>
                    <a:pt x="9765" y="7775"/>
                    <a:pt x="9838" y="7775"/>
                  </a:cubicBezTo>
                  <a:cubicBezTo>
                    <a:pt x="9920" y="7775"/>
                    <a:pt x="9982" y="7713"/>
                    <a:pt x="9982" y="7641"/>
                  </a:cubicBezTo>
                  <a:cubicBezTo>
                    <a:pt x="9982" y="7558"/>
                    <a:pt x="9920" y="7497"/>
                    <a:pt x="9838" y="7497"/>
                  </a:cubicBezTo>
                  <a:close/>
                  <a:moveTo>
                    <a:pt x="11075" y="7497"/>
                  </a:moveTo>
                  <a:cubicBezTo>
                    <a:pt x="11003" y="7497"/>
                    <a:pt x="10941" y="7558"/>
                    <a:pt x="10941" y="7641"/>
                  </a:cubicBezTo>
                  <a:cubicBezTo>
                    <a:pt x="10941" y="7713"/>
                    <a:pt x="11003" y="7775"/>
                    <a:pt x="11075" y="7775"/>
                  </a:cubicBezTo>
                  <a:cubicBezTo>
                    <a:pt x="11158" y="7775"/>
                    <a:pt x="11220" y="7713"/>
                    <a:pt x="11220" y="7641"/>
                  </a:cubicBezTo>
                  <a:cubicBezTo>
                    <a:pt x="11220" y="7558"/>
                    <a:pt x="11158" y="7497"/>
                    <a:pt x="11075" y="7497"/>
                  </a:cubicBezTo>
                  <a:close/>
                  <a:moveTo>
                    <a:pt x="12313" y="7497"/>
                  </a:moveTo>
                  <a:cubicBezTo>
                    <a:pt x="12240" y="7497"/>
                    <a:pt x="12178" y="7558"/>
                    <a:pt x="12178" y="7641"/>
                  </a:cubicBezTo>
                  <a:cubicBezTo>
                    <a:pt x="12178" y="7713"/>
                    <a:pt x="12240" y="7775"/>
                    <a:pt x="12313" y="7775"/>
                  </a:cubicBezTo>
                  <a:cubicBezTo>
                    <a:pt x="12384" y="7775"/>
                    <a:pt x="12446" y="7713"/>
                    <a:pt x="12446" y="7641"/>
                  </a:cubicBezTo>
                  <a:cubicBezTo>
                    <a:pt x="12446" y="7558"/>
                    <a:pt x="12384" y="7497"/>
                    <a:pt x="12313" y="7497"/>
                  </a:cubicBezTo>
                  <a:close/>
                  <a:moveTo>
                    <a:pt x="8074" y="8456"/>
                  </a:moveTo>
                  <a:cubicBezTo>
                    <a:pt x="8085" y="8476"/>
                    <a:pt x="8106" y="8507"/>
                    <a:pt x="8126" y="8528"/>
                  </a:cubicBezTo>
                  <a:cubicBezTo>
                    <a:pt x="8115" y="8497"/>
                    <a:pt x="8095" y="8476"/>
                    <a:pt x="8074" y="8456"/>
                  </a:cubicBezTo>
                  <a:close/>
                  <a:moveTo>
                    <a:pt x="578" y="8476"/>
                  </a:moveTo>
                  <a:cubicBezTo>
                    <a:pt x="629" y="8476"/>
                    <a:pt x="681" y="8518"/>
                    <a:pt x="681" y="8569"/>
                  </a:cubicBezTo>
                  <a:cubicBezTo>
                    <a:pt x="681" y="8621"/>
                    <a:pt x="629" y="8662"/>
                    <a:pt x="578" y="8662"/>
                  </a:cubicBezTo>
                  <a:cubicBezTo>
                    <a:pt x="526" y="8662"/>
                    <a:pt x="485" y="8621"/>
                    <a:pt x="485" y="8569"/>
                  </a:cubicBezTo>
                  <a:cubicBezTo>
                    <a:pt x="485" y="8518"/>
                    <a:pt x="526" y="8476"/>
                    <a:pt x="578" y="8476"/>
                  </a:cubicBezTo>
                  <a:close/>
                  <a:moveTo>
                    <a:pt x="1816" y="8476"/>
                  </a:moveTo>
                  <a:cubicBezTo>
                    <a:pt x="1867" y="8476"/>
                    <a:pt x="1908" y="8518"/>
                    <a:pt x="1908" y="8569"/>
                  </a:cubicBezTo>
                  <a:cubicBezTo>
                    <a:pt x="1908" y="8621"/>
                    <a:pt x="1867" y="8662"/>
                    <a:pt x="1816" y="8662"/>
                  </a:cubicBezTo>
                  <a:cubicBezTo>
                    <a:pt x="1764" y="8662"/>
                    <a:pt x="1722" y="8621"/>
                    <a:pt x="1722" y="8569"/>
                  </a:cubicBezTo>
                  <a:cubicBezTo>
                    <a:pt x="1722" y="8518"/>
                    <a:pt x="1764" y="8476"/>
                    <a:pt x="1816" y="8476"/>
                  </a:cubicBezTo>
                  <a:close/>
                  <a:moveTo>
                    <a:pt x="3053" y="8476"/>
                  </a:moveTo>
                  <a:cubicBezTo>
                    <a:pt x="3104" y="8476"/>
                    <a:pt x="3145" y="8518"/>
                    <a:pt x="3145" y="8569"/>
                  </a:cubicBezTo>
                  <a:cubicBezTo>
                    <a:pt x="3145" y="8621"/>
                    <a:pt x="3104" y="8662"/>
                    <a:pt x="3053" y="8662"/>
                  </a:cubicBezTo>
                  <a:cubicBezTo>
                    <a:pt x="3001" y="8662"/>
                    <a:pt x="2960" y="8621"/>
                    <a:pt x="2960" y="8569"/>
                  </a:cubicBezTo>
                  <a:cubicBezTo>
                    <a:pt x="2960" y="8518"/>
                    <a:pt x="3001" y="8476"/>
                    <a:pt x="3053" y="8476"/>
                  </a:cubicBezTo>
                  <a:close/>
                  <a:moveTo>
                    <a:pt x="4290" y="8476"/>
                  </a:moveTo>
                  <a:cubicBezTo>
                    <a:pt x="4342" y="8476"/>
                    <a:pt x="4383" y="8518"/>
                    <a:pt x="4383" y="8569"/>
                  </a:cubicBezTo>
                  <a:cubicBezTo>
                    <a:pt x="4383" y="8621"/>
                    <a:pt x="4342" y="8662"/>
                    <a:pt x="4290" y="8662"/>
                  </a:cubicBezTo>
                  <a:cubicBezTo>
                    <a:pt x="4238" y="8662"/>
                    <a:pt x="4197" y="8621"/>
                    <a:pt x="4197" y="8569"/>
                  </a:cubicBezTo>
                  <a:cubicBezTo>
                    <a:pt x="4197" y="8518"/>
                    <a:pt x="4238" y="8476"/>
                    <a:pt x="4290" y="8476"/>
                  </a:cubicBezTo>
                  <a:close/>
                  <a:moveTo>
                    <a:pt x="5517" y="8476"/>
                  </a:moveTo>
                  <a:cubicBezTo>
                    <a:pt x="5569" y="8476"/>
                    <a:pt x="5620" y="8518"/>
                    <a:pt x="5620" y="8569"/>
                  </a:cubicBezTo>
                  <a:cubicBezTo>
                    <a:pt x="5620" y="8621"/>
                    <a:pt x="5569" y="8662"/>
                    <a:pt x="5517" y="8662"/>
                  </a:cubicBezTo>
                  <a:cubicBezTo>
                    <a:pt x="5466" y="8662"/>
                    <a:pt x="5425" y="8621"/>
                    <a:pt x="5425" y="8569"/>
                  </a:cubicBezTo>
                  <a:cubicBezTo>
                    <a:pt x="5425" y="8518"/>
                    <a:pt x="5466" y="8476"/>
                    <a:pt x="5517" y="8476"/>
                  </a:cubicBezTo>
                  <a:close/>
                  <a:moveTo>
                    <a:pt x="9229" y="8476"/>
                  </a:moveTo>
                  <a:cubicBezTo>
                    <a:pt x="9281" y="8476"/>
                    <a:pt x="9322" y="8518"/>
                    <a:pt x="9322" y="8569"/>
                  </a:cubicBezTo>
                  <a:cubicBezTo>
                    <a:pt x="9322" y="8621"/>
                    <a:pt x="9281" y="8662"/>
                    <a:pt x="9229" y="8662"/>
                  </a:cubicBezTo>
                  <a:cubicBezTo>
                    <a:pt x="9178" y="8662"/>
                    <a:pt x="9137" y="8621"/>
                    <a:pt x="9137" y="8569"/>
                  </a:cubicBezTo>
                  <a:cubicBezTo>
                    <a:pt x="9137" y="8518"/>
                    <a:pt x="9178" y="8476"/>
                    <a:pt x="9229" y="8476"/>
                  </a:cubicBezTo>
                  <a:close/>
                  <a:moveTo>
                    <a:pt x="10457" y="8476"/>
                  </a:moveTo>
                  <a:cubicBezTo>
                    <a:pt x="10508" y="8476"/>
                    <a:pt x="10549" y="8518"/>
                    <a:pt x="10549" y="8569"/>
                  </a:cubicBezTo>
                  <a:cubicBezTo>
                    <a:pt x="10549" y="8621"/>
                    <a:pt x="10508" y="8662"/>
                    <a:pt x="10457" y="8662"/>
                  </a:cubicBezTo>
                  <a:cubicBezTo>
                    <a:pt x="10405" y="8662"/>
                    <a:pt x="10363" y="8621"/>
                    <a:pt x="10363" y="8569"/>
                  </a:cubicBezTo>
                  <a:cubicBezTo>
                    <a:pt x="10363" y="8518"/>
                    <a:pt x="10405" y="8476"/>
                    <a:pt x="10457" y="8476"/>
                  </a:cubicBezTo>
                  <a:close/>
                  <a:moveTo>
                    <a:pt x="11694" y="8476"/>
                  </a:moveTo>
                  <a:cubicBezTo>
                    <a:pt x="11745" y="8476"/>
                    <a:pt x="11786" y="8518"/>
                    <a:pt x="11786" y="8569"/>
                  </a:cubicBezTo>
                  <a:cubicBezTo>
                    <a:pt x="11786" y="8621"/>
                    <a:pt x="11745" y="8662"/>
                    <a:pt x="11694" y="8662"/>
                  </a:cubicBezTo>
                  <a:cubicBezTo>
                    <a:pt x="11642" y="8662"/>
                    <a:pt x="11601" y="8621"/>
                    <a:pt x="11601" y="8569"/>
                  </a:cubicBezTo>
                  <a:cubicBezTo>
                    <a:pt x="11601" y="8518"/>
                    <a:pt x="11642" y="8476"/>
                    <a:pt x="11694" y="8476"/>
                  </a:cubicBezTo>
                  <a:close/>
                  <a:moveTo>
                    <a:pt x="12931" y="8476"/>
                  </a:moveTo>
                  <a:cubicBezTo>
                    <a:pt x="12982" y="8476"/>
                    <a:pt x="13024" y="8518"/>
                    <a:pt x="13024" y="8569"/>
                  </a:cubicBezTo>
                  <a:cubicBezTo>
                    <a:pt x="13024" y="8621"/>
                    <a:pt x="12982" y="8662"/>
                    <a:pt x="12931" y="8662"/>
                  </a:cubicBezTo>
                  <a:cubicBezTo>
                    <a:pt x="12879" y="8662"/>
                    <a:pt x="12838" y="8621"/>
                    <a:pt x="12838" y="8569"/>
                  </a:cubicBezTo>
                  <a:cubicBezTo>
                    <a:pt x="12838" y="8518"/>
                    <a:pt x="12879" y="8476"/>
                    <a:pt x="12931" y="8476"/>
                  </a:cubicBezTo>
                  <a:close/>
                  <a:moveTo>
                    <a:pt x="578" y="8425"/>
                  </a:moveTo>
                  <a:cubicBezTo>
                    <a:pt x="506" y="8425"/>
                    <a:pt x="444" y="8486"/>
                    <a:pt x="444" y="8569"/>
                  </a:cubicBezTo>
                  <a:cubicBezTo>
                    <a:pt x="444" y="8641"/>
                    <a:pt x="506" y="8703"/>
                    <a:pt x="578" y="8703"/>
                  </a:cubicBezTo>
                  <a:cubicBezTo>
                    <a:pt x="661" y="8703"/>
                    <a:pt x="723" y="8641"/>
                    <a:pt x="723" y="8569"/>
                  </a:cubicBezTo>
                  <a:cubicBezTo>
                    <a:pt x="723" y="8486"/>
                    <a:pt x="661" y="8425"/>
                    <a:pt x="578" y="8425"/>
                  </a:cubicBezTo>
                  <a:close/>
                  <a:moveTo>
                    <a:pt x="1816" y="8425"/>
                  </a:moveTo>
                  <a:cubicBezTo>
                    <a:pt x="1743" y="8425"/>
                    <a:pt x="1681" y="8486"/>
                    <a:pt x="1681" y="8569"/>
                  </a:cubicBezTo>
                  <a:cubicBezTo>
                    <a:pt x="1681" y="8641"/>
                    <a:pt x="1743" y="8703"/>
                    <a:pt x="1816" y="8703"/>
                  </a:cubicBezTo>
                  <a:cubicBezTo>
                    <a:pt x="1898" y="8703"/>
                    <a:pt x="1949" y="8641"/>
                    <a:pt x="1949" y="8569"/>
                  </a:cubicBezTo>
                  <a:cubicBezTo>
                    <a:pt x="1949" y="8486"/>
                    <a:pt x="1898" y="8425"/>
                    <a:pt x="1816" y="8425"/>
                  </a:cubicBezTo>
                  <a:close/>
                  <a:moveTo>
                    <a:pt x="3053" y="8425"/>
                  </a:moveTo>
                  <a:cubicBezTo>
                    <a:pt x="2980" y="8425"/>
                    <a:pt x="2919" y="8486"/>
                    <a:pt x="2919" y="8569"/>
                  </a:cubicBezTo>
                  <a:cubicBezTo>
                    <a:pt x="2919" y="8641"/>
                    <a:pt x="2980" y="8703"/>
                    <a:pt x="3053" y="8703"/>
                  </a:cubicBezTo>
                  <a:cubicBezTo>
                    <a:pt x="3125" y="8703"/>
                    <a:pt x="3187" y="8641"/>
                    <a:pt x="3187" y="8569"/>
                  </a:cubicBezTo>
                  <a:cubicBezTo>
                    <a:pt x="3187" y="8486"/>
                    <a:pt x="3125" y="8425"/>
                    <a:pt x="3053" y="8425"/>
                  </a:cubicBezTo>
                  <a:close/>
                  <a:moveTo>
                    <a:pt x="4290" y="8425"/>
                  </a:moveTo>
                  <a:cubicBezTo>
                    <a:pt x="4208" y="8425"/>
                    <a:pt x="4146" y="8486"/>
                    <a:pt x="4146" y="8569"/>
                  </a:cubicBezTo>
                  <a:cubicBezTo>
                    <a:pt x="4146" y="8641"/>
                    <a:pt x="4208" y="8703"/>
                    <a:pt x="4290" y="8703"/>
                  </a:cubicBezTo>
                  <a:cubicBezTo>
                    <a:pt x="4362" y="8703"/>
                    <a:pt x="4424" y="8641"/>
                    <a:pt x="4424" y="8569"/>
                  </a:cubicBezTo>
                  <a:cubicBezTo>
                    <a:pt x="4424" y="8486"/>
                    <a:pt x="4362" y="8425"/>
                    <a:pt x="4290" y="8425"/>
                  </a:cubicBezTo>
                  <a:close/>
                  <a:moveTo>
                    <a:pt x="5517" y="8425"/>
                  </a:moveTo>
                  <a:cubicBezTo>
                    <a:pt x="5445" y="8425"/>
                    <a:pt x="5383" y="8486"/>
                    <a:pt x="5383" y="8569"/>
                  </a:cubicBezTo>
                  <a:cubicBezTo>
                    <a:pt x="5383" y="8641"/>
                    <a:pt x="5445" y="8703"/>
                    <a:pt x="5517" y="8703"/>
                  </a:cubicBezTo>
                  <a:cubicBezTo>
                    <a:pt x="5599" y="8703"/>
                    <a:pt x="5661" y="8641"/>
                    <a:pt x="5661" y="8569"/>
                  </a:cubicBezTo>
                  <a:cubicBezTo>
                    <a:pt x="5661" y="8486"/>
                    <a:pt x="5599" y="8425"/>
                    <a:pt x="5517" y="8425"/>
                  </a:cubicBezTo>
                  <a:close/>
                  <a:moveTo>
                    <a:pt x="6754" y="8425"/>
                  </a:moveTo>
                  <a:cubicBezTo>
                    <a:pt x="6683" y="8425"/>
                    <a:pt x="6621" y="8486"/>
                    <a:pt x="6621" y="8569"/>
                  </a:cubicBezTo>
                  <a:cubicBezTo>
                    <a:pt x="6621" y="8641"/>
                    <a:pt x="6683" y="8703"/>
                    <a:pt x="6754" y="8703"/>
                  </a:cubicBezTo>
                  <a:cubicBezTo>
                    <a:pt x="6786" y="8703"/>
                    <a:pt x="6816" y="8693"/>
                    <a:pt x="6837" y="8672"/>
                  </a:cubicBezTo>
                  <a:cubicBezTo>
                    <a:pt x="6837" y="8662"/>
                    <a:pt x="6827" y="8641"/>
                    <a:pt x="6827" y="8631"/>
                  </a:cubicBezTo>
                  <a:cubicBezTo>
                    <a:pt x="6806" y="8651"/>
                    <a:pt x="6786" y="8662"/>
                    <a:pt x="6754" y="8662"/>
                  </a:cubicBezTo>
                  <a:cubicBezTo>
                    <a:pt x="6703" y="8662"/>
                    <a:pt x="6662" y="8621"/>
                    <a:pt x="6662" y="8569"/>
                  </a:cubicBezTo>
                  <a:cubicBezTo>
                    <a:pt x="6662" y="8518"/>
                    <a:pt x="6703" y="8476"/>
                    <a:pt x="6754" y="8476"/>
                  </a:cubicBezTo>
                  <a:lnTo>
                    <a:pt x="6775" y="8476"/>
                  </a:lnTo>
                  <a:cubicBezTo>
                    <a:pt x="6765" y="8456"/>
                    <a:pt x="6765" y="8445"/>
                    <a:pt x="6754" y="8425"/>
                  </a:cubicBezTo>
                  <a:close/>
                  <a:moveTo>
                    <a:pt x="9229" y="8425"/>
                  </a:moveTo>
                  <a:cubicBezTo>
                    <a:pt x="9147" y="8425"/>
                    <a:pt x="9085" y="8486"/>
                    <a:pt x="9085" y="8569"/>
                  </a:cubicBezTo>
                  <a:cubicBezTo>
                    <a:pt x="9085" y="8641"/>
                    <a:pt x="9147" y="8703"/>
                    <a:pt x="9229" y="8703"/>
                  </a:cubicBezTo>
                  <a:cubicBezTo>
                    <a:pt x="9302" y="8703"/>
                    <a:pt x="9364" y="8641"/>
                    <a:pt x="9364" y="8569"/>
                  </a:cubicBezTo>
                  <a:cubicBezTo>
                    <a:pt x="9364" y="8486"/>
                    <a:pt x="9302" y="8425"/>
                    <a:pt x="9229" y="8425"/>
                  </a:cubicBezTo>
                  <a:close/>
                  <a:moveTo>
                    <a:pt x="10457" y="8425"/>
                  </a:moveTo>
                  <a:cubicBezTo>
                    <a:pt x="10384" y="8425"/>
                    <a:pt x="10322" y="8486"/>
                    <a:pt x="10322" y="8569"/>
                  </a:cubicBezTo>
                  <a:cubicBezTo>
                    <a:pt x="10322" y="8641"/>
                    <a:pt x="10384" y="8703"/>
                    <a:pt x="10457" y="8703"/>
                  </a:cubicBezTo>
                  <a:cubicBezTo>
                    <a:pt x="10539" y="8703"/>
                    <a:pt x="10601" y="8641"/>
                    <a:pt x="10601" y="8569"/>
                  </a:cubicBezTo>
                  <a:cubicBezTo>
                    <a:pt x="10601" y="8486"/>
                    <a:pt x="10539" y="8425"/>
                    <a:pt x="10457" y="8425"/>
                  </a:cubicBezTo>
                  <a:close/>
                  <a:moveTo>
                    <a:pt x="11694" y="8425"/>
                  </a:moveTo>
                  <a:cubicBezTo>
                    <a:pt x="11621" y="8425"/>
                    <a:pt x="11559" y="8486"/>
                    <a:pt x="11559" y="8569"/>
                  </a:cubicBezTo>
                  <a:cubicBezTo>
                    <a:pt x="11559" y="8641"/>
                    <a:pt x="11621" y="8703"/>
                    <a:pt x="11694" y="8703"/>
                  </a:cubicBezTo>
                  <a:cubicBezTo>
                    <a:pt x="11766" y="8703"/>
                    <a:pt x="11828" y="8641"/>
                    <a:pt x="11828" y="8569"/>
                  </a:cubicBezTo>
                  <a:cubicBezTo>
                    <a:pt x="11828" y="8486"/>
                    <a:pt x="11766" y="8425"/>
                    <a:pt x="11694" y="8425"/>
                  </a:cubicBezTo>
                  <a:close/>
                  <a:moveTo>
                    <a:pt x="12931" y="8425"/>
                  </a:moveTo>
                  <a:cubicBezTo>
                    <a:pt x="12849" y="8425"/>
                    <a:pt x="12797" y="8486"/>
                    <a:pt x="12797" y="8569"/>
                  </a:cubicBezTo>
                  <a:cubicBezTo>
                    <a:pt x="12797" y="8641"/>
                    <a:pt x="12849" y="8703"/>
                    <a:pt x="12931" y="8703"/>
                  </a:cubicBezTo>
                  <a:cubicBezTo>
                    <a:pt x="13003" y="8703"/>
                    <a:pt x="13065" y="8641"/>
                    <a:pt x="13065" y="8569"/>
                  </a:cubicBezTo>
                  <a:cubicBezTo>
                    <a:pt x="13065" y="8486"/>
                    <a:pt x="13003" y="8425"/>
                    <a:pt x="12931" y="8425"/>
                  </a:cubicBezTo>
                  <a:close/>
                  <a:moveTo>
                    <a:pt x="11075" y="9373"/>
                  </a:moveTo>
                  <a:cubicBezTo>
                    <a:pt x="11003" y="9373"/>
                    <a:pt x="10941" y="9435"/>
                    <a:pt x="10941" y="9518"/>
                  </a:cubicBezTo>
                  <a:cubicBezTo>
                    <a:pt x="10941" y="9528"/>
                    <a:pt x="10941" y="9538"/>
                    <a:pt x="10951" y="9559"/>
                  </a:cubicBezTo>
                  <a:cubicBezTo>
                    <a:pt x="10961" y="9549"/>
                    <a:pt x="10972" y="9549"/>
                    <a:pt x="10993" y="9538"/>
                  </a:cubicBezTo>
                  <a:cubicBezTo>
                    <a:pt x="10982" y="9528"/>
                    <a:pt x="10982" y="9518"/>
                    <a:pt x="10982" y="9518"/>
                  </a:cubicBezTo>
                  <a:cubicBezTo>
                    <a:pt x="10982" y="9466"/>
                    <a:pt x="11023" y="9414"/>
                    <a:pt x="11075" y="9414"/>
                  </a:cubicBezTo>
                  <a:cubicBezTo>
                    <a:pt x="11116" y="9414"/>
                    <a:pt x="11147" y="9446"/>
                    <a:pt x="11168" y="9476"/>
                  </a:cubicBezTo>
                  <a:cubicBezTo>
                    <a:pt x="11178" y="9466"/>
                    <a:pt x="11188" y="9466"/>
                    <a:pt x="11209" y="9456"/>
                  </a:cubicBezTo>
                  <a:cubicBezTo>
                    <a:pt x="11188" y="9414"/>
                    <a:pt x="11137" y="9373"/>
                    <a:pt x="11075" y="9373"/>
                  </a:cubicBezTo>
                  <a:close/>
                  <a:moveTo>
                    <a:pt x="1197" y="9414"/>
                  </a:moveTo>
                  <a:cubicBezTo>
                    <a:pt x="1248" y="9414"/>
                    <a:pt x="1289" y="9466"/>
                    <a:pt x="1289" y="9518"/>
                  </a:cubicBezTo>
                  <a:cubicBezTo>
                    <a:pt x="1289" y="9569"/>
                    <a:pt x="1248" y="9611"/>
                    <a:pt x="1197" y="9611"/>
                  </a:cubicBezTo>
                  <a:cubicBezTo>
                    <a:pt x="1145" y="9611"/>
                    <a:pt x="1104" y="9569"/>
                    <a:pt x="1104" y="9518"/>
                  </a:cubicBezTo>
                  <a:cubicBezTo>
                    <a:pt x="1104" y="9466"/>
                    <a:pt x="1145" y="9414"/>
                    <a:pt x="1197" y="9414"/>
                  </a:cubicBezTo>
                  <a:close/>
                  <a:moveTo>
                    <a:pt x="2434" y="9414"/>
                  </a:moveTo>
                  <a:cubicBezTo>
                    <a:pt x="2485" y="9414"/>
                    <a:pt x="2527" y="9466"/>
                    <a:pt x="2527" y="9518"/>
                  </a:cubicBezTo>
                  <a:cubicBezTo>
                    <a:pt x="2527" y="9569"/>
                    <a:pt x="2485" y="9611"/>
                    <a:pt x="2434" y="9611"/>
                  </a:cubicBezTo>
                  <a:cubicBezTo>
                    <a:pt x="2382" y="9611"/>
                    <a:pt x="2341" y="9569"/>
                    <a:pt x="2341" y="9518"/>
                  </a:cubicBezTo>
                  <a:cubicBezTo>
                    <a:pt x="2341" y="9466"/>
                    <a:pt x="2382" y="9414"/>
                    <a:pt x="2434" y="9414"/>
                  </a:cubicBezTo>
                  <a:close/>
                  <a:moveTo>
                    <a:pt x="3672" y="9414"/>
                  </a:moveTo>
                  <a:cubicBezTo>
                    <a:pt x="3723" y="9414"/>
                    <a:pt x="3764" y="9466"/>
                    <a:pt x="3764" y="9518"/>
                  </a:cubicBezTo>
                  <a:cubicBezTo>
                    <a:pt x="3764" y="9569"/>
                    <a:pt x="3723" y="9611"/>
                    <a:pt x="3672" y="9611"/>
                  </a:cubicBezTo>
                  <a:cubicBezTo>
                    <a:pt x="3620" y="9611"/>
                    <a:pt x="3578" y="9569"/>
                    <a:pt x="3578" y="9518"/>
                  </a:cubicBezTo>
                  <a:cubicBezTo>
                    <a:pt x="3578" y="9466"/>
                    <a:pt x="3620" y="9414"/>
                    <a:pt x="3672" y="9414"/>
                  </a:cubicBezTo>
                  <a:close/>
                  <a:moveTo>
                    <a:pt x="4909" y="9414"/>
                  </a:moveTo>
                  <a:cubicBezTo>
                    <a:pt x="4960" y="9414"/>
                    <a:pt x="5001" y="9466"/>
                    <a:pt x="5001" y="9518"/>
                  </a:cubicBezTo>
                  <a:cubicBezTo>
                    <a:pt x="5001" y="9569"/>
                    <a:pt x="4960" y="9611"/>
                    <a:pt x="4909" y="9611"/>
                  </a:cubicBezTo>
                  <a:cubicBezTo>
                    <a:pt x="4857" y="9611"/>
                    <a:pt x="4806" y="9569"/>
                    <a:pt x="4806" y="9518"/>
                  </a:cubicBezTo>
                  <a:cubicBezTo>
                    <a:pt x="4806" y="9466"/>
                    <a:pt x="4857" y="9414"/>
                    <a:pt x="4909" y="9414"/>
                  </a:cubicBezTo>
                  <a:close/>
                  <a:moveTo>
                    <a:pt x="6136" y="9414"/>
                  </a:moveTo>
                  <a:cubicBezTo>
                    <a:pt x="6188" y="9414"/>
                    <a:pt x="6229" y="9466"/>
                    <a:pt x="6229" y="9518"/>
                  </a:cubicBezTo>
                  <a:cubicBezTo>
                    <a:pt x="6229" y="9569"/>
                    <a:pt x="6188" y="9611"/>
                    <a:pt x="6136" y="9611"/>
                  </a:cubicBezTo>
                  <a:cubicBezTo>
                    <a:pt x="6085" y="9611"/>
                    <a:pt x="6043" y="9569"/>
                    <a:pt x="6043" y="9518"/>
                  </a:cubicBezTo>
                  <a:cubicBezTo>
                    <a:pt x="6043" y="9466"/>
                    <a:pt x="6085" y="9414"/>
                    <a:pt x="6136" y="9414"/>
                  </a:cubicBezTo>
                  <a:close/>
                  <a:moveTo>
                    <a:pt x="9838" y="9414"/>
                  </a:moveTo>
                  <a:cubicBezTo>
                    <a:pt x="9889" y="9414"/>
                    <a:pt x="9941" y="9466"/>
                    <a:pt x="9941" y="9518"/>
                  </a:cubicBezTo>
                  <a:cubicBezTo>
                    <a:pt x="9941" y="9569"/>
                    <a:pt x="9889" y="9611"/>
                    <a:pt x="9838" y="9611"/>
                  </a:cubicBezTo>
                  <a:cubicBezTo>
                    <a:pt x="9797" y="9611"/>
                    <a:pt x="9745" y="9569"/>
                    <a:pt x="9745" y="9518"/>
                  </a:cubicBezTo>
                  <a:cubicBezTo>
                    <a:pt x="9745" y="9466"/>
                    <a:pt x="9797" y="9414"/>
                    <a:pt x="9838" y="9414"/>
                  </a:cubicBezTo>
                  <a:close/>
                  <a:moveTo>
                    <a:pt x="73" y="9425"/>
                  </a:moveTo>
                  <a:cubicBezTo>
                    <a:pt x="73" y="9446"/>
                    <a:pt x="63" y="9466"/>
                    <a:pt x="52" y="9487"/>
                  </a:cubicBezTo>
                  <a:cubicBezTo>
                    <a:pt x="63" y="9497"/>
                    <a:pt x="63" y="9508"/>
                    <a:pt x="63" y="9518"/>
                  </a:cubicBezTo>
                  <a:cubicBezTo>
                    <a:pt x="63" y="9549"/>
                    <a:pt x="42" y="9579"/>
                    <a:pt x="21" y="9590"/>
                  </a:cubicBezTo>
                  <a:cubicBezTo>
                    <a:pt x="11" y="9611"/>
                    <a:pt x="1" y="9631"/>
                    <a:pt x="1" y="9641"/>
                  </a:cubicBezTo>
                  <a:cubicBezTo>
                    <a:pt x="63" y="9631"/>
                    <a:pt x="104" y="9579"/>
                    <a:pt x="104" y="9518"/>
                  </a:cubicBezTo>
                  <a:cubicBezTo>
                    <a:pt x="104" y="9476"/>
                    <a:pt x="93" y="9456"/>
                    <a:pt x="73" y="9425"/>
                  </a:cubicBezTo>
                  <a:close/>
                  <a:moveTo>
                    <a:pt x="1197" y="9373"/>
                  </a:moveTo>
                  <a:cubicBezTo>
                    <a:pt x="1124" y="9373"/>
                    <a:pt x="1063" y="9435"/>
                    <a:pt x="1063" y="9518"/>
                  </a:cubicBezTo>
                  <a:cubicBezTo>
                    <a:pt x="1063" y="9590"/>
                    <a:pt x="1124" y="9652"/>
                    <a:pt x="1197" y="9652"/>
                  </a:cubicBezTo>
                  <a:cubicBezTo>
                    <a:pt x="1279" y="9652"/>
                    <a:pt x="1341" y="9590"/>
                    <a:pt x="1341" y="9518"/>
                  </a:cubicBezTo>
                  <a:cubicBezTo>
                    <a:pt x="1341" y="9435"/>
                    <a:pt x="1279" y="9373"/>
                    <a:pt x="1197" y="9373"/>
                  </a:cubicBezTo>
                  <a:close/>
                  <a:moveTo>
                    <a:pt x="2434" y="9373"/>
                  </a:moveTo>
                  <a:cubicBezTo>
                    <a:pt x="2362" y="9373"/>
                    <a:pt x="2300" y="9435"/>
                    <a:pt x="2300" y="9518"/>
                  </a:cubicBezTo>
                  <a:cubicBezTo>
                    <a:pt x="2300" y="9590"/>
                    <a:pt x="2362" y="9652"/>
                    <a:pt x="2434" y="9652"/>
                  </a:cubicBezTo>
                  <a:cubicBezTo>
                    <a:pt x="2506" y="9652"/>
                    <a:pt x="2568" y="9590"/>
                    <a:pt x="2568" y="9518"/>
                  </a:cubicBezTo>
                  <a:cubicBezTo>
                    <a:pt x="2568" y="9435"/>
                    <a:pt x="2506" y="9373"/>
                    <a:pt x="2434" y="9373"/>
                  </a:cubicBezTo>
                  <a:close/>
                  <a:moveTo>
                    <a:pt x="3672" y="9373"/>
                  </a:moveTo>
                  <a:cubicBezTo>
                    <a:pt x="3589" y="9373"/>
                    <a:pt x="3537" y="9435"/>
                    <a:pt x="3537" y="9518"/>
                  </a:cubicBezTo>
                  <a:cubicBezTo>
                    <a:pt x="3537" y="9590"/>
                    <a:pt x="3589" y="9652"/>
                    <a:pt x="3672" y="9652"/>
                  </a:cubicBezTo>
                  <a:cubicBezTo>
                    <a:pt x="3743" y="9652"/>
                    <a:pt x="3805" y="9590"/>
                    <a:pt x="3805" y="9518"/>
                  </a:cubicBezTo>
                  <a:cubicBezTo>
                    <a:pt x="3805" y="9435"/>
                    <a:pt x="3743" y="9373"/>
                    <a:pt x="3672" y="9373"/>
                  </a:cubicBezTo>
                  <a:close/>
                  <a:moveTo>
                    <a:pt x="4909" y="9373"/>
                  </a:moveTo>
                  <a:cubicBezTo>
                    <a:pt x="4827" y="9373"/>
                    <a:pt x="4765" y="9435"/>
                    <a:pt x="4765" y="9518"/>
                  </a:cubicBezTo>
                  <a:cubicBezTo>
                    <a:pt x="4765" y="9590"/>
                    <a:pt x="4827" y="9652"/>
                    <a:pt x="4909" y="9652"/>
                  </a:cubicBezTo>
                  <a:cubicBezTo>
                    <a:pt x="4981" y="9652"/>
                    <a:pt x="5043" y="9590"/>
                    <a:pt x="5043" y="9518"/>
                  </a:cubicBezTo>
                  <a:cubicBezTo>
                    <a:pt x="5043" y="9435"/>
                    <a:pt x="4981" y="9373"/>
                    <a:pt x="4909" y="9373"/>
                  </a:cubicBezTo>
                  <a:close/>
                  <a:moveTo>
                    <a:pt x="6136" y="9373"/>
                  </a:moveTo>
                  <a:cubicBezTo>
                    <a:pt x="6064" y="9373"/>
                    <a:pt x="6002" y="9435"/>
                    <a:pt x="6002" y="9518"/>
                  </a:cubicBezTo>
                  <a:cubicBezTo>
                    <a:pt x="6002" y="9590"/>
                    <a:pt x="6064" y="9652"/>
                    <a:pt x="6136" y="9652"/>
                  </a:cubicBezTo>
                  <a:cubicBezTo>
                    <a:pt x="6218" y="9652"/>
                    <a:pt x="6280" y="9590"/>
                    <a:pt x="6280" y="9518"/>
                  </a:cubicBezTo>
                  <a:cubicBezTo>
                    <a:pt x="6280" y="9435"/>
                    <a:pt x="6218" y="9373"/>
                    <a:pt x="6136" y="9373"/>
                  </a:cubicBezTo>
                  <a:close/>
                  <a:moveTo>
                    <a:pt x="8610" y="9373"/>
                  </a:moveTo>
                  <a:cubicBezTo>
                    <a:pt x="8580" y="9373"/>
                    <a:pt x="8549" y="9384"/>
                    <a:pt x="8528" y="9405"/>
                  </a:cubicBezTo>
                  <a:cubicBezTo>
                    <a:pt x="8539" y="9414"/>
                    <a:pt x="8539" y="9435"/>
                    <a:pt x="8539" y="9446"/>
                  </a:cubicBezTo>
                  <a:cubicBezTo>
                    <a:pt x="8559" y="9425"/>
                    <a:pt x="8580" y="9414"/>
                    <a:pt x="8610" y="9414"/>
                  </a:cubicBezTo>
                  <a:cubicBezTo>
                    <a:pt x="8662" y="9414"/>
                    <a:pt x="8704" y="9466"/>
                    <a:pt x="8704" y="9518"/>
                  </a:cubicBezTo>
                  <a:cubicBezTo>
                    <a:pt x="8704" y="9569"/>
                    <a:pt x="8662" y="9611"/>
                    <a:pt x="8610" y="9611"/>
                  </a:cubicBezTo>
                  <a:cubicBezTo>
                    <a:pt x="8600" y="9611"/>
                    <a:pt x="8590" y="9611"/>
                    <a:pt x="8590" y="9600"/>
                  </a:cubicBezTo>
                  <a:lnTo>
                    <a:pt x="8590" y="9600"/>
                  </a:lnTo>
                  <a:cubicBezTo>
                    <a:pt x="8590" y="9621"/>
                    <a:pt x="8590" y="9631"/>
                    <a:pt x="8600" y="9652"/>
                  </a:cubicBezTo>
                  <a:lnTo>
                    <a:pt x="8610" y="9652"/>
                  </a:lnTo>
                  <a:cubicBezTo>
                    <a:pt x="8683" y="9652"/>
                    <a:pt x="8745" y="9590"/>
                    <a:pt x="8745" y="9518"/>
                  </a:cubicBezTo>
                  <a:cubicBezTo>
                    <a:pt x="8745" y="9435"/>
                    <a:pt x="8683" y="9373"/>
                    <a:pt x="8610" y="9373"/>
                  </a:cubicBezTo>
                  <a:close/>
                  <a:moveTo>
                    <a:pt x="9838" y="9373"/>
                  </a:moveTo>
                  <a:cubicBezTo>
                    <a:pt x="9765" y="9373"/>
                    <a:pt x="9703" y="9435"/>
                    <a:pt x="9703" y="9518"/>
                  </a:cubicBezTo>
                  <a:cubicBezTo>
                    <a:pt x="9703" y="9590"/>
                    <a:pt x="9765" y="9652"/>
                    <a:pt x="9838" y="9652"/>
                  </a:cubicBezTo>
                  <a:cubicBezTo>
                    <a:pt x="9920" y="9652"/>
                    <a:pt x="9982" y="9590"/>
                    <a:pt x="9982" y="9518"/>
                  </a:cubicBezTo>
                  <a:cubicBezTo>
                    <a:pt x="9982" y="9435"/>
                    <a:pt x="9920" y="9373"/>
                    <a:pt x="9838" y="9373"/>
                  </a:cubicBezTo>
                  <a:close/>
                  <a:moveTo>
                    <a:pt x="578" y="10342"/>
                  </a:moveTo>
                  <a:cubicBezTo>
                    <a:pt x="629" y="10342"/>
                    <a:pt x="681" y="10384"/>
                    <a:pt x="681" y="10446"/>
                  </a:cubicBezTo>
                  <a:cubicBezTo>
                    <a:pt x="681" y="10498"/>
                    <a:pt x="629" y="10539"/>
                    <a:pt x="578" y="10539"/>
                  </a:cubicBezTo>
                  <a:cubicBezTo>
                    <a:pt x="526" y="10539"/>
                    <a:pt x="485" y="10498"/>
                    <a:pt x="485" y="10446"/>
                  </a:cubicBezTo>
                  <a:cubicBezTo>
                    <a:pt x="485" y="10384"/>
                    <a:pt x="526" y="10342"/>
                    <a:pt x="578" y="10342"/>
                  </a:cubicBezTo>
                  <a:close/>
                  <a:moveTo>
                    <a:pt x="1816" y="10342"/>
                  </a:moveTo>
                  <a:cubicBezTo>
                    <a:pt x="1867" y="10342"/>
                    <a:pt x="1908" y="10384"/>
                    <a:pt x="1908" y="10446"/>
                  </a:cubicBezTo>
                  <a:cubicBezTo>
                    <a:pt x="1908" y="10498"/>
                    <a:pt x="1867" y="10539"/>
                    <a:pt x="1816" y="10539"/>
                  </a:cubicBezTo>
                  <a:cubicBezTo>
                    <a:pt x="1764" y="10539"/>
                    <a:pt x="1722" y="10498"/>
                    <a:pt x="1722" y="10446"/>
                  </a:cubicBezTo>
                  <a:cubicBezTo>
                    <a:pt x="1722" y="10384"/>
                    <a:pt x="1764" y="10342"/>
                    <a:pt x="1816" y="10342"/>
                  </a:cubicBezTo>
                  <a:close/>
                  <a:moveTo>
                    <a:pt x="3053" y="10342"/>
                  </a:moveTo>
                  <a:cubicBezTo>
                    <a:pt x="3104" y="10342"/>
                    <a:pt x="3145" y="10384"/>
                    <a:pt x="3145" y="10446"/>
                  </a:cubicBezTo>
                  <a:cubicBezTo>
                    <a:pt x="3145" y="10498"/>
                    <a:pt x="3104" y="10539"/>
                    <a:pt x="3053" y="10539"/>
                  </a:cubicBezTo>
                  <a:cubicBezTo>
                    <a:pt x="3001" y="10539"/>
                    <a:pt x="2960" y="10498"/>
                    <a:pt x="2960" y="10446"/>
                  </a:cubicBezTo>
                  <a:cubicBezTo>
                    <a:pt x="2960" y="10384"/>
                    <a:pt x="3001" y="10342"/>
                    <a:pt x="3053" y="10342"/>
                  </a:cubicBezTo>
                  <a:close/>
                  <a:moveTo>
                    <a:pt x="4290" y="10342"/>
                  </a:moveTo>
                  <a:cubicBezTo>
                    <a:pt x="4342" y="10342"/>
                    <a:pt x="4383" y="10384"/>
                    <a:pt x="4383" y="10446"/>
                  </a:cubicBezTo>
                  <a:cubicBezTo>
                    <a:pt x="4383" y="10498"/>
                    <a:pt x="4342" y="10539"/>
                    <a:pt x="4290" y="10539"/>
                  </a:cubicBezTo>
                  <a:cubicBezTo>
                    <a:pt x="4238" y="10539"/>
                    <a:pt x="4197" y="10498"/>
                    <a:pt x="4197" y="10446"/>
                  </a:cubicBezTo>
                  <a:cubicBezTo>
                    <a:pt x="4197" y="10384"/>
                    <a:pt x="4238" y="10342"/>
                    <a:pt x="4290" y="10342"/>
                  </a:cubicBezTo>
                  <a:close/>
                  <a:moveTo>
                    <a:pt x="5517" y="10342"/>
                  </a:moveTo>
                  <a:cubicBezTo>
                    <a:pt x="5569" y="10342"/>
                    <a:pt x="5620" y="10384"/>
                    <a:pt x="5620" y="10446"/>
                  </a:cubicBezTo>
                  <a:cubicBezTo>
                    <a:pt x="5620" y="10498"/>
                    <a:pt x="5569" y="10539"/>
                    <a:pt x="5517" y="10539"/>
                  </a:cubicBezTo>
                  <a:cubicBezTo>
                    <a:pt x="5466" y="10539"/>
                    <a:pt x="5425" y="10498"/>
                    <a:pt x="5425" y="10446"/>
                  </a:cubicBezTo>
                  <a:cubicBezTo>
                    <a:pt x="5425" y="10384"/>
                    <a:pt x="5466" y="10342"/>
                    <a:pt x="5517" y="10342"/>
                  </a:cubicBezTo>
                  <a:close/>
                  <a:moveTo>
                    <a:pt x="6754" y="10342"/>
                  </a:moveTo>
                  <a:cubicBezTo>
                    <a:pt x="6806" y="10342"/>
                    <a:pt x="6848" y="10384"/>
                    <a:pt x="6848" y="10446"/>
                  </a:cubicBezTo>
                  <a:cubicBezTo>
                    <a:pt x="6848" y="10498"/>
                    <a:pt x="6806" y="10539"/>
                    <a:pt x="6754" y="10539"/>
                  </a:cubicBezTo>
                  <a:cubicBezTo>
                    <a:pt x="6703" y="10539"/>
                    <a:pt x="6662" y="10498"/>
                    <a:pt x="6662" y="10446"/>
                  </a:cubicBezTo>
                  <a:cubicBezTo>
                    <a:pt x="6662" y="10384"/>
                    <a:pt x="6703" y="10342"/>
                    <a:pt x="6754" y="10342"/>
                  </a:cubicBezTo>
                  <a:close/>
                  <a:moveTo>
                    <a:pt x="9229" y="10301"/>
                  </a:moveTo>
                  <a:cubicBezTo>
                    <a:pt x="9147" y="10301"/>
                    <a:pt x="9085" y="10363"/>
                    <a:pt x="9085" y="10446"/>
                  </a:cubicBezTo>
                  <a:cubicBezTo>
                    <a:pt x="9085" y="10498"/>
                    <a:pt x="9126" y="10549"/>
                    <a:pt x="9188" y="10569"/>
                  </a:cubicBezTo>
                  <a:cubicBezTo>
                    <a:pt x="9208" y="10559"/>
                    <a:pt x="9229" y="10549"/>
                    <a:pt x="9240" y="10539"/>
                  </a:cubicBezTo>
                  <a:lnTo>
                    <a:pt x="9229" y="10539"/>
                  </a:lnTo>
                  <a:cubicBezTo>
                    <a:pt x="9178" y="10539"/>
                    <a:pt x="9137" y="10498"/>
                    <a:pt x="9137" y="10446"/>
                  </a:cubicBezTo>
                  <a:cubicBezTo>
                    <a:pt x="9137" y="10384"/>
                    <a:pt x="9178" y="10342"/>
                    <a:pt x="9229" y="10342"/>
                  </a:cubicBezTo>
                  <a:cubicBezTo>
                    <a:pt x="9281" y="10342"/>
                    <a:pt x="9322" y="10384"/>
                    <a:pt x="9322" y="10446"/>
                  </a:cubicBezTo>
                  <a:cubicBezTo>
                    <a:pt x="9322" y="10466"/>
                    <a:pt x="9312" y="10487"/>
                    <a:pt x="9291" y="10498"/>
                  </a:cubicBezTo>
                  <a:cubicBezTo>
                    <a:pt x="9322" y="10487"/>
                    <a:pt x="9343" y="10477"/>
                    <a:pt x="9364" y="10456"/>
                  </a:cubicBezTo>
                  <a:lnTo>
                    <a:pt x="9364" y="10446"/>
                  </a:lnTo>
                  <a:cubicBezTo>
                    <a:pt x="9364" y="10363"/>
                    <a:pt x="9302" y="10301"/>
                    <a:pt x="9229" y="10301"/>
                  </a:cubicBezTo>
                  <a:close/>
                  <a:moveTo>
                    <a:pt x="578" y="10301"/>
                  </a:moveTo>
                  <a:cubicBezTo>
                    <a:pt x="506" y="10301"/>
                    <a:pt x="444" y="10363"/>
                    <a:pt x="444" y="10446"/>
                  </a:cubicBezTo>
                  <a:cubicBezTo>
                    <a:pt x="444" y="10518"/>
                    <a:pt x="506" y="10580"/>
                    <a:pt x="578" y="10580"/>
                  </a:cubicBezTo>
                  <a:cubicBezTo>
                    <a:pt x="661" y="10580"/>
                    <a:pt x="723" y="10518"/>
                    <a:pt x="723" y="10446"/>
                  </a:cubicBezTo>
                  <a:cubicBezTo>
                    <a:pt x="723" y="10363"/>
                    <a:pt x="661" y="10301"/>
                    <a:pt x="578" y="10301"/>
                  </a:cubicBezTo>
                  <a:close/>
                  <a:moveTo>
                    <a:pt x="1816" y="10301"/>
                  </a:moveTo>
                  <a:cubicBezTo>
                    <a:pt x="1743" y="10301"/>
                    <a:pt x="1681" y="10363"/>
                    <a:pt x="1681" y="10446"/>
                  </a:cubicBezTo>
                  <a:cubicBezTo>
                    <a:pt x="1681" y="10518"/>
                    <a:pt x="1743" y="10580"/>
                    <a:pt x="1816" y="10580"/>
                  </a:cubicBezTo>
                  <a:cubicBezTo>
                    <a:pt x="1898" y="10580"/>
                    <a:pt x="1949" y="10518"/>
                    <a:pt x="1949" y="10446"/>
                  </a:cubicBezTo>
                  <a:cubicBezTo>
                    <a:pt x="1949" y="10363"/>
                    <a:pt x="1898" y="10301"/>
                    <a:pt x="1816" y="10301"/>
                  </a:cubicBezTo>
                  <a:close/>
                  <a:moveTo>
                    <a:pt x="3053" y="10301"/>
                  </a:moveTo>
                  <a:cubicBezTo>
                    <a:pt x="2980" y="10301"/>
                    <a:pt x="2919" y="10363"/>
                    <a:pt x="2919" y="10446"/>
                  </a:cubicBezTo>
                  <a:cubicBezTo>
                    <a:pt x="2919" y="10518"/>
                    <a:pt x="2980" y="10580"/>
                    <a:pt x="3053" y="10580"/>
                  </a:cubicBezTo>
                  <a:cubicBezTo>
                    <a:pt x="3125" y="10580"/>
                    <a:pt x="3187" y="10518"/>
                    <a:pt x="3187" y="10446"/>
                  </a:cubicBezTo>
                  <a:cubicBezTo>
                    <a:pt x="3187" y="10363"/>
                    <a:pt x="3125" y="10301"/>
                    <a:pt x="3053" y="10301"/>
                  </a:cubicBezTo>
                  <a:close/>
                  <a:moveTo>
                    <a:pt x="4290" y="10301"/>
                  </a:moveTo>
                  <a:cubicBezTo>
                    <a:pt x="4208" y="10301"/>
                    <a:pt x="4146" y="10363"/>
                    <a:pt x="4146" y="10446"/>
                  </a:cubicBezTo>
                  <a:cubicBezTo>
                    <a:pt x="4146" y="10518"/>
                    <a:pt x="4208" y="10580"/>
                    <a:pt x="4290" y="10580"/>
                  </a:cubicBezTo>
                  <a:cubicBezTo>
                    <a:pt x="4362" y="10580"/>
                    <a:pt x="4424" y="10518"/>
                    <a:pt x="4424" y="10446"/>
                  </a:cubicBezTo>
                  <a:cubicBezTo>
                    <a:pt x="4424" y="10363"/>
                    <a:pt x="4362" y="10301"/>
                    <a:pt x="4290" y="10301"/>
                  </a:cubicBezTo>
                  <a:close/>
                  <a:moveTo>
                    <a:pt x="5517" y="10301"/>
                  </a:moveTo>
                  <a:cubicBezTo>
                    <a:pt x="5445" y="10301"/>
                    <a:pt x="5383" y="10363"/>
                    <a:pt x="5383" y="10446"/>
                  </a:cubicBezTo>
                  <a:cubicBezTo>
                    <a:pt x="5383" y="10518"/>
                    <a:pt x="5445" y="10580"/>
                    <a:pt x="5517" y="10580"/>
                  </a:cubicBezTo>
                  <a:cubicBezTo>
                    <a:pt x="5599" y="10580"/>
                    <a:pt x="5661" y="10518"/>
                    <a:pt x="5661" y="10446"/>
                  </a:cubicBezTo>
                  <a:cubicBezTo>
                    <a:pt x="5661" y="10363"/>
                    <a:pt x="5599" y="10301"/>
                    <a:pt x="5517" y="10301"/>
                  </a:cubicBezTo>
                  <a:close/>
                  <a:moveTo>
                    <a:pt x="6754" y="10301"/>
                  </a:moveTo>
                  <a:cubicBezTo>
                    <a:pt x="6683" y="10301"/>
                    <a:pt x="6621" y="10363"/>
                    <a:pt x="6621" y="10446"/>
                  </a:cubicBezTo>
                  <a:cubicBezTo>
                    <a:pt x="6621" y="10518"/>
                    <a:pt x="6683" y="10580"/>
                    <a:pt x="6754" y="10580"/>
                  </a:cubicBezTo>
                  <a:cubicBezTo>
                    <a:pt x="6827" y="10580"/>
                    <a:pt x="6889" y="10518"/>
                    <a:pt x="6889" y="10446"/>
                  </a:cubicBezTo>
                  <a:cubicBezTo>
                    <a:pt x="6889" y="10363"/>
                    <a:pt x="6827" y="10301"/>
                    <a:pt x="6754" y="10301"/>
                  </a:cubicBezTo>
                  <a:close/>
                  <a:moveTo>
                    <a:pt x="1197" y="11291"/>
                  </a:moveTo>
                  <a:cubicBezTo>
                    <a:pt x="1248" y="11291"/>
                    <a:pt x="1289" y="11332"/>
                    <a:pt x="1289" y="11384"/>
                  </a:cubicBezTo>
                  <a:cubicBezTo>
                    <a:pt x="1289" y="11435"/>
                    <a:pt x="1248" y="11477"/>
                    <a:pt x="1197" y="11477"/>
                  </a:cubicBezTo>
                  <a:cubicBezTo>
                    <a:pt x="1145" y="11477"/>
                    <a:pt x="1104" y="11435"/>
                    <a:pt x="1104" y="11384"/>
                  </a:cubicBezTo>
                  <a:cubicBezTo>
                    <a:pt x="1104" y="11332"/>
                    <a:pt x="1145" y="11291"/>
                    <a:pt x="1197" y="11291"/>
                  </a:cubicBezTo>
                  <a:close/>
                  <a:moveTo>
                    <a:pt x="2434" y="11291"/>
                  </a:moveTo>
                  <a:cubicBezTo>
                    <a:pt x="2485" y="11291"/>
                    <a:pt x="2527" y="11332"/>
                    <a:pt x="2527" y="11384"/>
                  </a:cubicBezTo>
                  <a:cubicBezTo>
                    <a:pt x="2527" y="11435"/>
                    <a:pt x="2485" y="11477"/>
                    <a:pt x="2434" y="11477"/>
                  </a:cubicBezTo>
                  <a:cubicBezTo>
                    <a:pt x="2382" y="11477"/>
                    <a:pt x="2341" y="11435"/>
                    <a:pt x="2341" y="11384"/>
                  </a:cubicBezTo>
                  <a:cubicBezTo>
                    <a:pt x="2341" y="11332"/>
                    <a:pt x="2382" y="11291"/>
                    <a:pt x="2434" y="11291"/>
                  </a:cubicBezTo>
                  <a:close/>
                  <a:moveTo>
                    <a:pt x="3672" y="11291"/>
                  </a:moveTo>
                  <a:cubicBezTo>
                    <a:pt x="3723" y="11291"/>
                    <a:pt x="3764" y="11332"/>
                    <a:pt x="3764" y="11384"/>
                  </a:cubicBezTo>
                  <a:cubicBezTo>
                    <a:pt x="3764" y="11435"/>
                    <a:pt x="3723" y="11477"/>
                    <a:pt x="3672" y="11477"/>
                  </a:cubicBezTo>
                  <a:cubicBezTo>
                    <a:pt x="3620" y="11477"/>
                    <a:pt x="3578" y="11435"/>
                    <a:pt x="3578" y="11384"/>
                  </a:cubicBezTo>
                  <a:cubicBezTo>
                    <a:pt x="3578" y="11332"/>
                    <a:pt x="3620" y="11291"/>
                    <a:pt x="3672" y="11291"/>
                  </a:cubicBezTo>
                  <a:close/>
                  <a:moveTo>
                    <a:pt x="4909" y="11291"/>
                  </a:moveTo>
                  <a:cubicBezTo>
                    <a:pt x="4960" y="11291"/>
                    <a:pt x="5001" y="11332"/>
                    <a:pt x="5001" y="11384"/>
                  </a:cubicBezTo>
                  <a:cubicBezTo>
                    <a:pt x="5001" y="11435"/>
                    <a:pt x="4960" y="11477"/>
                    <a:pt x="4909" y="11477"/>
                  </a:cubicBezTo>
                  <a:cubicBezTo>
                    <a:pt x="4857" y="11477"/>
                    <a:pt x="4806" y="11435"/>
                    <a:pt x="4806" y="11384"/>
                  </a:cubicBezTo>
                  <a:cubicBezTo>
                    <a:pt x="4806" y="11332"/>
                    <a:pt x="4857" y="11291"/>
                    <a:pt x="4909" y="11291"/>
                  </a:cubicBezTo>
                  <a:close/>
                  <a:moveTo>
                    <a:pt x="6136" y="11291"/>
                  </a:moveTo>
                  <a:cubicBezTo>
                    <a:pt x="6188" y="11291"/>
                    <a:pt x="6229" y="11332"/>
                    <a:pt x="6229" y="11384"/>
                  </a:cubicBezTo>
                  <a:cubicBezTo>
                    <a:pt x="6229" y="11435"/>
                    <a:pt x="6188" y="11477"/>
                    <a:pt x="6136" y="11477"/>
                  </a:cubicBezTo>
                  <a:cubicBezTo>
                    <a:pt x="6085" y="11477"/>
                    <a:pt x="6043" y="11435"/>
                    <a:pt x="6043" y="11384"/>
                  </a:cubicBezTo>
                  <a:cubicBezTo>
                    <a:pt x="6043" y="11332"/>
                    <a:pt x="6085" y="11291"/>
                    <a:pt x="6136" y="11291"/>
                  </a:cubicBezTo>
                  <a:close/>
                  <a:moveTo>
                    <a:pt x="1197" y="11250"/>
                  </a:moveTo>
                  <a:cubicBezTo>
                    <a:pt x="1124" y="11250"/>
                    <a:pt x="1063" y="11312"/>
                    <a:pt x="1063" y="11384"/>
                  </a:cubicBezTo>
                  <a:cubicBezTo>
                    <a:pt x="1063" y="11467"/>
                    <a:pt x="1124" y="11529"/>
                    <a:pt x="1197" y="11529"/>
                  </a:cubicBezTo>
                  <a:cubicBezTo>
                    <a:pt x="1279" y="11529"/>
                    <a:pt x="1341" y="11467"/>
                    <a:pt x="1341" y="11384"/>
                  </a:cubicBezTo>
                  <a:cubicBezTo>
                    <a:pt x="1341" y="11312"/>
                    <a:pt x="1279" y="11250"/>
                    <a:pt x="1197" y="11250"/>
                  </a:cubicBezTo>
                  <a:close/>
                  <a:moveTo>
                    <a:pt x="2434" y="11250"/>
                  </a:moveTo>
                  <a:cubicBezTo>
                    <a:pt x="2362" y="11250"/>
                    <a:pt x="2300" y="11312"/>
                    <a:pt x="2300" y="11384"/>
                  </a:cubicBezTo>
                  <a:cubicBezTo>
                    <a:pt x="2300" y="11467"/>
                    <a:pt x="2362" y="11529"/>
                    <a:pt x="2434" y="11529"/>
                  </a:cubicBezTo>
                  <a:cubicBezTo>
                    <a:pt x="2506" y="11529"/>
                    <a:pt x="2568" y="11467"/>
                    <a:pt x="2568" y="11384"/>
                  </a:cubicBezTo>
                  <a:cubicBezTo>
                    <a:pt x="2568" y="11312"/>
                    <a:pt x="2506" y="11250"/>
                    <a:pt x="2434" y="11250"/>
                  </a:cubicBezTo>
                  <a:close/>
                  <a:moveTo>
                    <a:pt x="3672" y="11250"/>
                  </a:moveTo>
                  <a:cubicBezTo>
                    <a:pt x="3589" y="11250"/>
                    <a:pt x="3537" y="11312"/>
                    <a:pt x="3537" y="11384"/>
                  </a:cubicBezTo>
                  <a:cubicBezTo>
                    <a:pt x="3537" y="11467"/>
                    <a:pt x="3589" y="11529"/>
                    <a:pt x="3672" y="11529"/>
                  </a:cubicBezTo>
                  <a:cubicBezTo>
                    <a:pt x="3743" y="11529"/>
                    <a:pt x="3805" y="11467"/>
                    <a:pt x="3805" y="11384"/>
                  </a:cubicBezTo>
                  <a:cubicBezTo>
                    <a:pt x="3805" y="11312"/>
                    <a:pt x="3743" y="11250"/>
                    <a:pt x="3672" y="11250"/>
                  </a:cubicBezTo>
                  <a:close/>
                  <a:moveTo>
                    <a:pt x="4909" y="11250"/>
                  </a:moveTo>
                  <a:cubicBezTo>
                    <a:pt x="4827" y="11250"/>
                    <a:pt x="4765" y="11312"/>
                    <a:pt x="4765" y="11384"/>
                  </a:cubicBezTo>
                  <a:cubicBezTo>
                    <a:pt x="4765" y="11467"/>
                    <a:pt x="4827" y="11529"/>
                    <a:pt x="4909" y="11529"/>
                  </a:cubicBezTo>
                  <a:cubicBezTo>
                    <a:pt x="4981" y="11529"/>
                    <a:pt x="5043" y="11467"/>
                    <a:pt x="5043" y="11384"/>
                  </a:cubicBezTo>
                  <a:cubicBezTo>
                    <a:pt x="5043" y="11312"/>
                    <a:pt x="4981" y="11250"/>
                    <a:pt x="4909" y="11250"/>
                  </a:cubicBezTo>
                  <a:close/>
                  <a:moveTo>
                    <a:pt x="6136" y="11250"/>
                  </a:moveTo>
                  <a:cubicBezTo>
                    <a:pt x="6064" y="11250"/>
                    <a:pt x="6002" y="11312"/>
                    <a:pt x="6002" y="11384"/>
                  </a:cubicBezTo>
                  <a:cubicBezTo>
                    <a:pt x="6002" y="11467"/>
                    <a:pt x="6064" y="11529"/>
                    <a:pt x="6136" y="11529"/>
                  </a:cubicBezTo>
                  <a:cubicBezTo>
                    <a:pt x="6218" y="11529"/>
                    <a:pt x="6280" y="11467"/>
                    <a:pt x="6280" y="11384"/>
                  </a:cubicBezTo>
                  <a:cubicBezTo>
                    <a:pt x="6280" y="11312"/>
                    <a:pt x="6218" y="11250"/>
                    <a:pt x="6136" y="11250"/>
                  </a:cubicBezTo>
                  <a:close/>
                  <a:moveTo>
                    <a:pt x="5517" y="12178"/>
                  </a:moveTo>
                  <a:cubicBezTo>
                    <a:pt x="5445" y="12178"/>
                    <a:pt x="5383" y="12240"/>
                    <a:pt x="5383" y="12312"/>
                  </a:cubicBezTo>
                  <a:cubicBezTo>
                    <a:pt x="5383" y="12333"/>
                    <a:pt x="5383" y="12343"/>
                    <a:pt x="5393" y="12363"/>
                  </a:cubicBezTo>
                  <a:cubicBezTo>
                    <a:pt x="5404" y="12354"/>
                    <a:pt x="5425" y="12354"/>
                    <a:pt x="5435" y="12343"/>
                  </a:cubicBezTo>
                  <a:cubicBezTo>
                    <a:pt x="5425" y="12343"/>
                    <a:pt x="5425" y="12333"/>
                    <a:pt x="5425" y="12312"/>
                  </a:cubicBezTo>
                  <a:cubicBezTo>
                    <a:pt x="5425" y="12260"/>
                    <a:pt x="5466" y="12219"/>
                    <a:pt x="5517" y="12219"/>
                  </a:cubicBezTo>
                  <a:cubicBezTo>
                    <a:pt x="5569" y="12219"/>
                    <a:pt x="5610" y="12260"/>
                    <a:pt x="5610" y="12302"/>
                  </a:cubicBezTo>
                  <a:lnTo>
                    <a:pt x="5620" y="12302"/>
                  </a:lnTo>
                  <a:cubicBezTo>
                    <a:pt x="5631" y="12302"/>
                    <a:pt x="5641" y="12292"/>
                    <a:pt x="5641" y="12292"/>
                  </a:cubicBezTo>
                  <a:lnTo>
                    <a:pt x="5651" y="12292"/>
                  </a:lnTo>
                  <a:cubicBezTo>
                    <a:pt x="5641" y="12230"/>
                    <a:pt x="5590" y="12178"/>
                    <a:pt x="5517" y="12178"/>
                  </a:cubicBezTo>
                  <a:close/>
                  <a:moveTo>
                    <a:pt x="3053" y="12219"/>
                  </a:moveTo>
                  <a:cubicBezTo>
                    <a:pt x="3104" y="12219"/>
                    <a:pt x="3145" y="12260"/>
                    <a:pt x="3145" y="12312"/>
                  </a:cubicBezTo>
                  <a:cubicBezTo>
                    <a:pt x="3145" y="12363"/>
                    <a:pt x="3104" y="12405"/>
                    <a:pt x="3053" y="12405"/>
                  </a:cubicBezTo>
                  <a:cubicBezTo>
                    <a:pt x="3001" y="12405"/>
                    <a:pt x="2960" y="12363"/>
                    <a:pt x="2960" y="12312"/>
                  </a:cubicBezTo>
                  <a:cubicBezTo>
                    <a:pt x="2960" y="12260"/>
                    <a:pt x="3001" y="12219"/>
                    <a:pt x="3053" y="12219"/>
                  </a:cubicBezTo>
                  <a:close/>
                  <a:moveTo>
                    <a:pt x="4290" y="12219"/>
                  </a:moveTo>
                  <a:cubicBezTo>
                    <a:pt x="4342" y="12219"/>
                    <a:pt x="4383" y="12260"/>
                    <a:pt x="4383" y="12312"/>
                  </a:cubicBezTo>
                  <a:cubicBezTo>
                    <a:pt x="4383" y="12363"/>
                    <a:pt x="4342" y="12405"/>
                    <a:pt x="4290" y="12405"/>
                  </a:cubicBezTo>
                  <a:cubicBezTo>
                    <a:pt x="4238" y="12405"/>
                    <a:pt x="4197" y="12363"/>
                    <a:pt x="4197" y="12312"/>
                  </a:cubicBezTo>
                  <a:cubicBezTo>
                    <a:pt x="4197" y="12260"/>
                    <a:pt x="4238" y="12219"/>
                    <a:pt x="4290" y="12219"/>
                  </a:cubicBezTo>
                  <a:close/>
                  <a:moveTo>
                    <a:pt x="3053" y="12178"/>
                  </a:moveTo>
                  <a:cubicBezTo>
                    <a:pt x="2980" y="12178"/>
                    <a:pt x="2919" y="12240"/>
                    <a:pt x="2919" y="12312"/>
                  </a:cubicBezTo>
                  <a:cubicBezTo>
                    <a:pt x="2919" y="12395"/>
                    <a:pt x="2980" y="12457"/>
                    <a:pt x="3053" y="12457"/>
                  </a:cubicBezTo>
                  <a:cubicBezTo>
                    <a:pt x="3125" y="12457"/>
                    <a:pt x="3187" y="12395"/>
                    <a:pt x="3187" y="12312"/>
                  </a:cubicBezTo>
                  <a:cubicBezTo>
                    <a:pt x="3187" y="12240"/>
                    <a:pt x="3125" y="12178"/>
                    <a:pt x="3053" y="12178"/>
                  </a:cubicBezTo>
                  <a:close/>
                  <a:moveTo>
                    <a:pt x="4290" y="12178"/>
                  </a:moveTo>
                  <a:cubicBezTo>
                    <a:pt x="4208" y="12178"/>
                    <a:pt x="4146" y="12240"/>
                    <a:pt x="4146" y="12312"/>
                  </a:cubicBezTo>
                  <a:cubicBezTo>
                    <a:pt x="4146" y="12395"/>
                    <a:pt x="4208" y="12457"/>
                    <a:pt x="4290" y="12457"/>
                  </a:cubicBezTo>
                  <a:cubicBezTo>
                    <a:pt x="4362" y="12457"/>
                    <a:pt x="4424" y="12395"/>
                    <a:pt x="4424" y="12312"/>
                  </a:cubicBezTo>
                  <a:cubicBezTo>
                    <a:pt x="4424" y="12240"/>
                    <a:pt x="4362" y="12178"/>
                    <a:pt x="4290" y="12178"/>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7"/>
            <p:cNvSpPr/>
            <p:nvPr/>
          </p:nvSpPr>
          <p:spPr>
            <a:xfrm>
              <a:off x="6140225" y="1395825"/>
              <a:ext cx="29400" cy="15500"/>
            </a:xfrm>
            <a:custGeom>
              <a:avLst/>
              <a:gdLst/>
              <a:ahLst/>
              <a:cxnLst/>
              <a:rect l="l" t="t" r="r" b="b"/>
              <a:pathLst>
                <a:path w="1176" h="620" extrusionOk="0">
                  <a:moveTo>
                    <a:pt x="1176" y="1"/>
                  </a:moveTo>
                  <a:cubicBezTo>
                    <a:pt x="804" y="207"/>
                    <a:pt x="413" y="423"/>
                    <a:pt x="0" y="619"/>
                  </a:cubicBezTo>
                  <a:cubicBezTo>
                    <a:pt x="413" y="423"/>
                    <a:pt x="804" y="217"/>
                    <a:pt x="117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7"/>
            <p:cNvSpPr/>
            <p:nvPr/>
          </p:nvSpPr>
          <p:spPr>
            <a:xfrm>
              <a:off x="6169600" y="1387825"/>
              <a:ext cx="13425" cy="8025"/>
            </a:xfrm>
            <a:custGeom>
              <a:avLst/>
              <a:gdLst/>
              <a:ahLst/>
              <a:cxnLst/>
              <a:rect l="l" t="t" r="r" b="b"/>
              <a:pathLst>
                <a:path w="537" h="321" extrusionOk="0">
                  <a:moveTo>
                    <a:pt x="537" y="1"/>
                  </a:moveTo>
                  <a:cubicBezTo>
                    <a:pt x="362" y="104"/>
                    <a:pt x="186" y="207"/>
                    <a:pt x="1" y="321"/>
                  </a:cubicBezTo>
                  <a:lnTo>
                    <a:pt x="1" y="321"/>
                  </a:lnTo>
                  <a:cubicBezTo>
                    <a:pt x="186" y="207"/>
                    <a:pt x="362" y="104"/>
                    <a:pt x="537" y="1"/>
                  </a:cubicBez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7"/>
            <p:cNvSpPr/>
            <p:nvPr/>
          </p:nvSpPr>
          <p:spPr>
            <a:xfrm>
              <a:off x="6105150" y="1272100"/>
              <a:ext cx="77875" cy="139225"/>
            </a:xfrm>
            <a:custGeom>
              <a:avLst/>
              <a:gdLst/>
              <a:ahLst/>
              <a:cxnLst/>
              <a:rect l="l" t="t" r="r" b="b"/>
              <a:pathLst>
                <a:path w="3115" h="5569" extrusionOk="0">
                  <a:moveTo>
                    <a:pt x="1630" y="1402"/>
                  </a:moveTo>
                  <a:cubicBezTo>
                    <a:pt x="1579" y="1402"/>
                    <a:pt x="1538" y="1444"/>
                    <a:pt x="1538" y="1495"/>
                  </a:cubicBezTo>
                  <a:cubicBezTo>
                    <a:pt x="1538" y="1547"/>
                    <a:pt x="1579" y="1588"/>
                    <a:pt x="1630" y="1588"/>
                  </a:cubicBezTo>
                  <a:cubicBezTo>
                    <a:pt x="1671" y="1588"/>
                    <a:pt x="1713" y="1557"/>
                    <a:pt x="1723" y="1515"/>
                  </a:cubicBezTo>
                  <a:cubicBezTo>
                    <a:pt x="1692" y="1474"/>
                    <a:pt x="1661" y="1433"/>
                    <a:pt x="1630" y="1402"/>
                  </a:cubicBezTo>
                  <a:close/>
                  <a:moveTo>
                    <a:pt x="1032" y="2330"/>
                  </a:moveTo>
                  <a:cubicBezTo>
                    <a:pt x="1053" y="2382"/>
                    <a:pt x="1063" y="2434"/>
                    <a:pt x="1084" y="2485"/>
                  </a:cubicBezTo>
                  <a:cubicBezTo>
                    <a:pt x="1094" y="2464"/>
                    <a:pt x="1105" y="2444"/>
                    <a:pt x="1105" y="2423"/>
                  </a:cubicBezTo>
                  <a:cubicBezTo>
                    <a:pt x="1105" y="2372"/>
                    <a:pt x="1073" y="2340"/>
                    <a:pt x="1032" y="2330"/>
                  </a:cubicBezTo>
                  <a:close/>
                  <a:moveTo>
                    <a:pt x="2249" y="2330"/>
                  </a:moveTo>
                  <a:cubicBezTo>
                    <a:pt x="2198" y="2330"/>
                    <a:pt x="2156" y="2372"/>
                    <a:pt x="2156" y="2423"/>
                  </a:cubicBezTo>
                  <a:cubicBezTo>
                    <a:pt x="2156" y="2475"/>
                    <a:pt x="2198" y="2516"/>
                    <a:pt x="2249" y="2516"/>
                  </a:cubicBezTo>
                  <a:cubicBezTo>
                    <a:pt x="2301" y="2516"/>
                    <a:pt x="2342" y="2475"/>
                    <a:pt x="2342" y="2423"/>
                  </a:cubicBezTo>
                  <a:cubicBezTo>
                    <a:pt x="2342" y="2372"/>
                    <a:pt x="2301" y="2330"/>
                    <a:pt x="2249" y="2330"/>
                  </a:cubicBezTo>
                  <a:close/>
                  <a:moveTo>
                    <a:pt x="2796" y="3300"/>
                  </a:moveTo>
                  <a:cubicBezTo>
                    <a:pt x="2785" y="3320"/>
                    <a:pt x="2775" y="3341"/>
                    <a:pt x="2775" y="3372"/>
                  </a:cubicBezTo>
                  <a:cubicBezTo>
                    <a:pt x="2775" y="3413"/>
                    <a:pt x="2806" y="3444"/>
                    <a:pt x="2847" y="3454"/>
                  </a:cubicBezTo>
                  <a:cubicBezTo>
                    <a:pt x="2826" y="3403"/>
                    <a:pt x="2816" y="3351"/>
                    <a:pt x="2796" y="3300"/>
                  </a:cubicBezTo>
                  <a:close/>
                  <a:moveTo>
                    <a:pt x="1630" y="3268"/>
                  </a:moveTo>
                  <a:cubicBezTo>
                    <a:pt x="1579" y="3268"/>
                    <a:pt x="1538" y="3320"/>
                    <a:pt x="1538" y="3372"/>
                  </a:cubicBezTo>
                  <a:cubicBezTo>
                    <a:pt x="1538" y="3423"/>
                    <a:pt x="1579" y="3465"/>
                    <a:pt x="1630" y="3465"/>
                  </a:cubicBezTo>
                  <a:cubicBezTo>
                    <a:pt x="1682" y="3465"/>
                    <a:pt x="1723" y="3423"/>
                    <a:pt x="1723" y="3372"/>
                  </a:cubicBezTo>
                  <a:cubicBezTo>
                    <a:pt x="1723" y="3320"/>
                    <a:pt x="1682" y="3268"/>
                    <a:pt x="1630" y="3268"/>
                  </a:cubicBezTo>
                  <a:close/>
                  <a:moveTo>
                    <a:pt x="1630" y="3227"/>
                  </a:moveTo>
                  <a:cubicBezTo>
                    <a:pt x="1703" y="3227"/>
                    <a:pt x="1764" y="3289"/>
                    <a:pt x="1764" y="3372"/>
                  </a:cubicBezTo>
                  <a:cubicBezTo>
                    <a:pt x="1764" y="3444"/>
                    <a:pt x="1703" y="3506"/>
                    <a:pt x="1630" y="3506"/>
                  </a:cubicBezTo>
                  <a:cubicBezTo>
                    <a:pt x="1558" y="3506"/>
                    <a:pt x="1496" y="3444"/>
                    <a:pt x="1496" y="3372"/>
                  </a:cubicBezTo>
                  <a:cubicBezTo>
                    <a:pt x="1496" y="3289"/>
                    <a:pt x="1558" y="3227"/>
                    <a:pt x="1630" y="3227"/>
                  </a:cubicBezTo>
                  <a:close/>
                  <a:moveTo>
                    <a:pt x="2249" y="4196"/>
                  </a:moveTo>
                  <a:cubicBezTo>
                    <a:pt x="2198" y="4196"/>
                    <a:pt x="2156" y="4238"/>
                    <a:pt x="2156" y="4300"/>
                  </a:cubicBezTo>
                  <a:cubicBezTo>
                    <a:pt x="2156" y="4352"/>
                    <a:pt x="2198" y="4393"/>
                    <a:pt x="2249" y="4393"/>
                  </a:cubicBezTo>
                  <a:cubicBezTo>
                    <a:pt x="2301" y="4393"/>
                    <a:pt x="2342" y="4352"/>
                    <a:pt x="2342" y="4300"/>
                  </a:cubicBezTo>
                  <a:cubicBezTo>
                    <a:pt x="2342" y="4238"/>
                    <a:pt x="2301" y="4196"/>
                    <a:pt x="2249" y="4196"/>
                  </a:cubicBezTo>
                  <a:close/>
                  <a:moveTo>
                    <a:pt x="2249" y="4155"/>
                  </a:moveTo>
                  <a:cubicBezTo>
                    <a:pt x="2321" y="4155"/>
                    <a:pt x="2383" y="4217"/>
                    <a:pt x="2383" y="4300"/>
                  </a:cubicBezTo>
                  <a:cubicBezTo>
                    <a:pt x="2383" y="4372"/>
                    <a:pt x="2321" y="4434"/>
                    <a:pt x="2249" y="4434"/>
                  </a:cubicBezTo>
                  <a:cubicBezTo>
                    <a:pt x="2177" y="4434"/>
                    <a:pt x="2115" y="4372"/>
                    <a:pt x="2115" y="4300"/>
                  </a:cubicBezTo>
                  <a:cubicBezTo>
                    <a:pt x="2115" y="4217"/>
                    <a:pt x="2177" y="4155"/>
                    <a:pt x="2249" y="4155"/>
                  </a:cubicBezTo>
                  <a:close/>
                  <a:moveTo>
                    <a:pt x="1630" y="5145"/>
                  </a:moveTo>
                  <a:cubicBezTo>
                    <a:pt x="1579" y="5145"/>
                    <a:pt x="1538" y="5186"/>
                    <a:pt x="1538" y="5238"/>
                  </a:cubicBezTo>
                  <a:cubicBezTo>
                    <a:pt x="1538" y="5289"/>
                    <a:pt x="1579" y="5331"/>
                    <a:pt x="1630" y="5331"/>
                  </a:cubicBezTo>
                  <a:cubicBezTo>
                    <a:pt x="1682" y="5331"/>
                    <a:pt x="1723" y="5289"/>
                    <a:pt x="1723" y="5238"/>
                  </a:cubicBezTo>
                  <a:cubicBezTo>
                    <a:pt x="1723" y="5186"/>
                    <a:pt x="1682" y="5145"/>
                    <a:pt x="1630" y="5145"/>
                  </a:cubicBezTo>
                  <a:close/>
                  <a:moveTo>
                    <a:pt x="1630" y="5104"/>
                  </a:moveTo>
                  <a:cubicBezTo>
                    <a:pt x="1703" y="5104"/>
                    <a:pt x="1764" y="5166"/>
                    <a:pt x="1764" y="5238"/>
                  </a:cubicBezTo>
                  <a:cubicBezTo>
                    <a:pt x="1764" y="5321"/>
                    <a:pt x="1703" y="5383"/>
                    <a:pt x="1630" y="5383"/>
                  </a:cubicBezTo>
                  <a:cubicBezTo>
                    <a:pt x="1558" y="5383"/>
                    <a:pt x="1496" y="5321"/>
                    <a:pt x="1496" y="5238"/>
                  </a:cubicBezTo>
                  <a:cubicBezTo>
                    <a:pt x="1496" y="5166"/>
                    <a:pt x="1558" y="5104"/>
                    <a:pt x="1630" y="5104"/>
                  </a:cubicBezTo>
                  <a:close/>
                  <a:moveTo>
                    <a:pt x="156" y="0"/>
                  </a:moveTo>
                  <a:cubicBezTo>
                    <a:pt x="125" y="0"/>
                    <a:pt x="115" y="10"/>
                    <a:pt x="104" y="31"/>
                  </a:cubicBezTo>
                  <a:cubicBezTo>
                    <a:pt x="1" y="299"/>
                    <a:pt x="661" y="1309"/>
                    <a:pt x="1011" y="2279"/>
                  </a:cubicBezTo>
                  <a:cubicBezTo>
                    <a:pt x="1094" y="2279"/>
                    <a:pt x="1146" y="2340"/>
                    <a:pt x="1146" y="2423"/>
                  </a:cubicBezTo>
                  <a:cubicBezTo>
                    <a:pt x="1146" y="2464"/>
                    <a:pt x="1125" y="2505"/>
                    <a:pt x="1094" y="2526"/>
                  </a:cubicBezTo>
                  <a:cubicBezTo>
                    <a:pt x="1156" y="2722"/>
                    <a:pt x="1197" y="2918"/>
                    <a:pt x="1218" y="3103"/>
                  </a:cubicBezTo>
                  <a:cubicBezTo>
                    <a:pt x="1279" y="3722"/>
                    <a:pt x="1352" y="4753"/>
                    <a:pt x="1403" y="5568"/>
                  </a:cubicBezTo>
                  <a:cubicBezTo>
                    <a:pt x="1816" y="5372"/>
                    <a:pt x="2207" y="5156"/>
                    <a:pt x="2579" y="4950"/>
                  </a:cubicBezTo>
                  <a:cubicBezTo>
                    <a:pt x="2764" y="4836"/>
                    <a:pt x="2940" y="4733"/>
                    <a:pt x="3115" y="4630"/>
                  </a:cubicBezTo>
                  <a:cubicBezTo>
                    <a:pt x="3022" y="4217"/>
                    <a:pt x="2940" y="3825"/>
                    <a:pt x="2857" y="3506"/>
                  </a:cubicBezTo>
                  <a:cubicBezTo>
                    <a:pt x="2785" y="3495"/>
                    <a:pt x="2723" y="3433"/>
                    <a:pt x="2723" y="3372"/>
                  </a:cubicBezTo>
                  <a:cubicBezTo>
                    <a:pt x="2723" y="3320"/>
                    <a:pt x="2754" y="3279"/>
                    <a:pt x="2785" y="3259"/>
                  </a:cubicBezTo>
                  <a:cubicBezTo>
                    <a:pt x="2744" y="3103"/>
                    <a:pt x="2702" y="2980"/>
                    <a:pt x="2661" y="2887"/>
                  </a:cubicBezTo>
                  <a:cubicBezTo>
                    <a:pt x="2610" y="2753"/>
                    <a:pt x="2507" y="2578"/>
                    <a:pt x="2383" y="2382"/>
                  </a:cubicBezTo>
                  <a:lnTo>
                    <a:pt x="2383" y="2423"/>
                  </a:lnTo>
                  <a:cubicBezTo>
                    <a:pt x="2383" y="2495"/>
                    <a:pt x="2321" y="2557"/>
                    <a:pt x="2249" y="2557"/>
                  </a:cubicBezTo>
                  <a:cubicBezTo>
                    <a:pt x="2177" y="2557"/>
                    <a:pt x="2115" y="2495"/>
                    <a:pt x="2115" y="2423"/>
                  </a:cubicBezTo>
                  <a:cubicBezTo>
                    <a:pt x="2115" y="2340"/>
                    <a:pt x="2177" y="2279"/>
                    <a:pt x="2249" y="2279"/>
                  </a:cubicBezTo>
                  <a:cubicBezTo>
                    <a:pt x="2280" y="2279"/>
                    <a:pt x="2311" y="2289"/>
                    <a:pt x="2331" y="2310"/>
                  </a:cubicBezTo>
                  <a:cubicBezTo>
                    <a:pt x="2166" y="2072"/>
                    <a:pt x="1971" y="1815"/>
                    <a:pt x="1754" y="1547"/>
                  </a:cubicBezTo>
                  <a:cubicBezTo>
                    <a:pt x="1733" y="1598"/>
                    <a:pt x="1682" y="1629"/>
                    <a:pt x="1630" y="1629"/>
                  </a:cubicBezTo>
                  <a:cubicBezTo>
                    <a:pt x="1558" y="1629"/>
                    <a:pt x="1496" y="1567"/>
                    <a:pt x="1496" y="1495"/>
                  </a:cubicBezTo>
                  <a:cubicBezTo>
                    <a:pt x="1496" y="1433"/>
                    <a:pt x="1538" y="1371"/>
                    <a:pt x="1600" y="1361"/>
                  </a:cubicBezTo>
                  <a:cubicBezTo>
                    <a:pt x="1393" y="1114"/>
                    <a:pt x="1176" y="887"/>
                    <a:pt x="981" y="681"/>
                  </a:cubicBezTo>
                  <a:cubicBezTo>
                    <a:pt x="929" y="670"/>
                    <a:pt x="888" y="619"/>
                    <a:pt x="878" y="567"/>
                  </a:cubicBezTo>
                  <a:cubicBezTo>
                    <a:pt x="548" y="237"/>
                    <a:pt x="269" y="0"/>
                    <a:pt x="156" y="0"/>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7"/>
            <p:cNvSpPr/>
            <p:nvPr/>
          </p:nvSpPr>
          <p:spPr>
            <a:xfrm>
              <a:off x="6127075" y="1286250"/>
              <a:ext cx="49525" cy="120425"/>
            </a:xfrm>
            <a:custGeom>
              <a:avLst/>
              <a:gdLst/>
              <a:ahLst/>
              <a:cxnLst/>
              <a:rect l="l" t="t" r="r" b="b"/>
              <a:pathLst>
                <a:path w="1981" h="4817" extrusionOk="0">
                  <a:moveTo>
                    <a:pt x="1" y="1"/>
                  </a:moveTo>
                  <a:lnTo>
                    <a:pt x="1" y="1"/>
                  </a:lnTo>
                  <a:cubicBezTo>
                    <a:pt x="11" y="53"/>
                    <a:pt x="52" y="104"/>
                    <a:pt x="104" y="115"/>
                  </a:cubicBezTo>
                  <a:cubicBezTo>
                    <a:pt x="72" y="73"/>
                    <a:pt x="42" y="42"/>
                    <a:pt x="1" y="1"/>
                  </a:cubicBezTo>
                  <a:close/>
                  <a:moveTo>
                    <a:pt x="723" y="795"/>
                  </a:moveTo>
                  <a:cubicBezTo>
                    <a:pt x="661" y="805"/>
                    <a:pt x="619" y="867"/>
                    <a:pt x="619" y="929"/>
                  </a:cubicBezTo>
                  <a:cubicBezTo>
                    <a:pt x="619" y="1001"/>
                    <a:pt x="681" y="1063"/>
                    <a:pt x="753" y="1063"/>
                  </a:cubicBezTo>
                  <a:cubicBezTo>
                    <a:pt x="805" y="1063"/>
                    <a:pt x="856" y="1032"/>
                    <a:pt x="877" y="981"/>
                  </a:cubicBezTo>
                  <a:lnTo>
                    <a:pt x="846" y="949"/>
                  </a:lnTo>
                  <a:cubicBezTo>
                    <a:pt x="836" y="991"/>
                    <a:pt x="794" y="1022"/>
                    <a:pt x="753" y="1022"/>
                  </a:cubicBezTo>
                  <a:cubicBezTo>
                    <a:pt x="702" y="1022"/>
                    <a:pt x="661" y="981"/>
                    <a:pt x="661" y="929"/>
                  </a:cubicBezTo>
                  <a:cubicBezTo>
                    <a:pt x="661" y="878"/>
                    <a:pt x="702" y="836"/>
                    <a:pt x="753" y="836"/>
                  </a:cubicBezTo>
                  <a:cubicBezTo>
                    <a:pt x="743" y="816"/>
                    <a:pt x="732" y="805"/>
                    <a:pt x="723" y="795"/>
                  </a:cubicBezTo>
                  <a:close/>
                  <a:moveTo>
                    <a:pt x="1372" y="1764"/>
                  </a:moveTo>
                  <a:cubicBezTo>
                    <a:pt x="1424" y="1764"/>
                    <a:pt x="1465" y="1806"/>
                    <a:pt x="1465" y="1857"/>
                  </a:cubicBezTo>
                  <a:cubicBezTo>
                    <a:pt x="1465" y="1909"/>
                    <a:pt x="1424" y="1950"/>
                    <a:pt x="1372" y="1950"/>
                  </a:cubicBezTo>
                  <a:cubicBezTo>
                    <a:pt x="1321" y="1950"/>
                    <a:pt x="1279" y="1909"/>
                    <a:pt x="1279" y="1857"/>
                  </a:cubicBezTo>
                  <a:cubicBezTo>
                    <a:pt x="1279" y="1806"/>
                    <a:pt x="1321" y="1764"/>
                    <a:pt x="1372" y="1764"/>
                  </a:cubicBezTo>
                  <a:close/>
                  <a:moveTo>
                    <a:pt x="134" y="1713"/>
                  </a:moveTo>
                  <a:cubicBezTo>
                    <a:pt x="145" y="1733"/>
                    <a:pt x="145" y="1744"/>
                    <a:pt x="155" y="1764"/>
                  </a:cubicBezTo>
                  <a:cubicBezTo>
                    <a:pt x="196" y="1774"/>
                    <a:pt x="228" y="1806"/>
                    <a:pt x="228" y="1857"/>
                  </a:cubicBezTo>
                  <a:cubicBezTo>
                    <a:pt x="228" y="1878"/>
                    <a:pt x="217" y="1898"/>
                    <a:pt x="207" y="1919"/>
                  </a:cubicBezTo>
                  <a:cubicBezTo>
                    <a:pt x="207" y="1929"/>
                    <a:pt x="217" y="1950"/>
                    <a:pt x="217" y="1960"/>
                  </a:cubicBezTo>
                  <a:cubicBezTo>
                    <a:pt x="248" y="1939"/>
                    <a:pt x="269" y="1898"/>
                    <a:pt x="269" y="1857"/>
                  </a:cubicBezTo>
                  <a:cubicBezTo>
                    <a:pt x="269" y="1774"/>
                    <a:pt x="217" y="1713"/>
                    <a:pt x="134" y="1713"/>
                  </a:cubicBezTo>
                  <a:close/>
                  <a:moveTo>
                    <a:pt x="1372" y="1713"/>
                  </a:moveTo>
                  <a:cubicBezTo>
                    <a:pt x="1300" y="1713"/>
                    <a:pt x="1238" y="1774"/>
                    <a:pt x="1238" y="1857"/>
                  </a:cubicBezTo>
                  <a:cubicBezTo>
                    <a:pt x="1238" y="1929"/>
                    <a:pt x="1300" y="1991"/>
                    <a:pt x="1372" y="1991"/>
                  </a:cubicBezTo>
                  <a:cubicBezTo>
                    <a:pt x="1444" y="1991"/>
                    <a:pt x="1506" y="1929"/>
                    <a:pt x="1506" y="1857"/>
                  </a:cubicBezTo>
                  <a:lnTo>
                    <a:pt x="1506" y="1816"/>
                  </a:lnTo>
                  <a:cubicBezTo>
                    <a:pt x="1486" y="1795"/>
                    <a:pt x="1465" y="1764"/>
                    <a:pt x="1454" y="1744"/>
                  </a:cubicBezTo>
                  <a:cubicBezTo>
                    <a:pt x="1434" y="1723"/>
                    <a:pt x="1403" y="1713"/>
                    <a:pt x="1372" y="1713"/>
                  </a:cubicBezTo>
                  <a:close/>
                  <a:moveTo>
                    <a:pt x="753" y="2702"/>
                  </a:moveTo>
                  <a:cubicBezTo>
                    <a:pt x="805" y="2702"/>
                    <a:pt x="846" y="2754"/>
                    <a:pt x="846" y="2806"/>
                  </a:cubicBezTo>
                  <a:cubicBezTo>
                    <a:pt x="846" y="2857"/>
                    <a:pt x="805" y="2899"/>
                    <a:pt x="753" y="2899"/>
                  </a:cubicBezTo>
                  <a:cubicBezTo>
                    <a:pt x="702" y="2899"/>
                    <a:pt x="661" y="2857"/>
                    <a:pt x="661" y="2806"/>
                  </a:cubicBezTo>
                  <a:cubicBezTo>
                    <a:pt x="661" y="2754"/>
                    <a:pt x="702" y="2702"/>
                    <a:pt x="753" y="2702"/>
                  </a:cubicBezTo>
                  <a:close/>
                  <a:moveTo>
                    <a:pt x="753" y="2661"/>
                  </a:moveTo>
                  <a:cubicBezTo>
                    <a:pt x="681" y="2661"/>
                    <a:pt x="619" y="2723"/>
                    <a:pt x="619" y="2806"/>
                  </a:cubicBezTo>
                  <a:cubicBezTo>
                    <a:pt x="619" y="2878"/>
                    <a:pt x="681" y="2940"/>
                    <a:pt x="753" y="2940"/>
                  </a:cubicBezTo>
                  <a:cubicBezTo>
                    <a:pt x="826" y="2940"/>
                    <a:pt x="887" y="2878"/>
                    <a:pt x="887" y="2806"/>
                  </a:cubicBezTo>
                  <a:cubicBezTo>
                    <a:pt x="887" y="2723"/>
                    <a:pt x="826" y="2661"/>
                    <a:pt x="753" y="2661"/>
                  </a:cubicBezTo>
                  <a:close/>
                  <a:moveTo>
                    <a:pt x="1908" y="2693"/>
                  </a:moveTo>
                  <a:cubicBezTo>
                    <a:pt x="1877" y="2713"/>
                    <a:pt x="1846" y="2754"/>
                    <a:pt x="1846" y="2806"/>
                  </a:cubicBezTo>
                  <a:cubicBezTo>
                    <a:pt x="1846" y="2867"/>
                    <a:pt x="1908" y="2929"/>
                    <a:pt x="1980" y="2940"/>
                  </a:cubicBezTo>
                  <a:cubicBezTo>
                    <a:pt x="1970" y="2919"/>
                    <a:pt x="1970" y="2909"/>
                    <a:pt x="1970" y="2888"/>
                  </a:cubicBezTo>
                  <a:cubicBezTo>
                    <a:pt x="1929" y="2878"/>
                    <a:pt x="1898" y="2847"/>
                    <a:pt x="1898" y="2806"/>
                  </a:cubicBezTo>
                  <a:cubicBezTo>
                    <a:pt x="1898" y="2775"/>
                    <a:pt x="1908" y="2754"/>
                    <a:pt x="1919" y="2734"/>
                  </a:cubicBezTo>
                  <a:cubicBezTo>
                    <a:pt x="1919" y="2723"/>
                    <a:pt x="1919" y="2702"/>
                    <a:pt x="1908" y="2693"/>
                  </a:cubicBezTo>
                  <a:close/>
                  <a:moveTo>
                    <a:pt x="1372" y="3630"/>
                  </a:moveTo>
                  <a:cubicBezTo>
                    <a:pt x="1424" y="3630"/>
                    <a:pt x="1465" y="3672"/>
                    <a:pt x="1465" y="3734"/>
                  </a:cubicBezTo>
                  <a:cubicBezTo>
                    <a:pt x="1465" y="3786"/>
                    <a:pt x="1424" y="3827"/>
                    <a:pt x="1372" y="3827"/>
                  </a:cubicBezTo>
                  <a:cubicBezTo>
                    <a:pt x="1321" y="3827"/>
                    <a:pt x="1279" y="3786"/>
                    <a:pt x="1279" y="3734"/>
                  </a:cubicBezTo>
                  <a:cubicBezTo>
                    <a:pt x="1279" y="3672"/>
                    <a:pt x="1321" y="3630"/>
                    <a:pt x="1372" y="3630"/>
                  </a:cubicBezTo>
                  <a:close/>
                  <a:moveTo>
                    <a:pt x="1372" y="3589"/>
                  </a:moveTo>
                  <a:cubicBezTo>
                    <a:pt x="1300" y="3589"/>
                    <a:pt x="1238" y="3651"/>
                    <a:pt x="1238" y="3734"/>
                  </a:cubicBezTo>
                  <a:cubicBezTo>
                    <a:pt x="1238" y="3806"/>
                    <a:pt x="1300" y="3868"/>
                    <a:pt x="1372" y="3868"/>
                  </a:cubicBezTo>
                  <a:cubicBezTo>
                    <a:pt x="1444" y="3868"/>
                    <a:pt x="1506" y="3806"/>
                    <a:pt x="1506" y="3734"/>
                  </a:cubicBezTo>
                  <a:cubicBezTo>
                    <a:pt x="1506" y="3651"/>
                    <a:pt x="1444" y="3589"/>
                    <a:pt x="1372" y="3589"/>
                  </a:cubicBezTo>
                  <a:close/>
                  <a:moveTo>
                    <a:pt x="753" y="4579"/>
                  </a:moveTo>
                  <a:cubicBezTo>
                    <a:pt x="805" y="4579"/>
                    <a:pt x="846" y="4620"/>
                    <a:pt x="846" y="4672"/>
                  </a:cubicBezTo>
                  <a:cubicBezTo>
                    <a:pt x="846" y="4723"/>
                    <a:pt x="805" y="4765"/>
                    <a:pt x="753" y="4765"/>
                  </a:cubicBezTo>
                  <a:cubicBezTo>
                    <a:pt x="702" y="4765"/>
                    <a:pt x="661" y="4723"/>
                    <a:pt x="661" y="4672"/>
                  </a:cubicBezTo>
                  <a:cubicBezTo>
                    <a:pt x="661" y="4620"/>
                    <a:pt x="702" y="4579"/>
                    <a:pt x="753" y="4579"/>
                  </a:cubicBezTo>
                  <a:close/>
                  <a:moveTo>
                    <a:pt x="753" y="4538"/>
                  </a:moveTo>
                  <a:cubicBezTo>
                    <a:pt x="681" y="4538"/>
                    <a:pt x="619" y="4600"/>
                    <a:pt x="619" y="4672"/>
                  </a:cubicBezTo>
                  <a:cubicBezTo>
                    <a:pt x="619" y="4755"/>
                    <a:pt x="681" y="4817"/>
                    <a:pt x="753" y="4817"/>
                  </a:cubicBezTo>
                  <a:cubicBezTo>
                    <a:pt x="826" y="4817"/>
                    <a:pt x="887" y="4755"/>
                    <a:pt x="887" y="4672"/>
                  </a:cubicBezTo>
                  <a:cubicBezTo>
                    <a:pt x="887" y="4600"/>
                    <a:pt x="826" y="4538"/>
                    <a:pt x="753" y="4538"/>
                  </a:cubicBezTo>
                  <a:close/>
                </a:path>
              </a:pathLst>
            </a:custGeom>
            <a:solidFill>
              <a:srgbClr val="99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7"/>
            <p:cNvSpPr/>
            <p:nvPr/>
          </p:nvSpPr>
          <p:spPr>
            <a:xfrm>
              <a:off x="6102325" y="1219500"/>
              <a:ext cx="40775" cy="51575"/>
            </a:xfrm>
            <a:custGeom>
              <a:avLst/>
              <a:gdLst/>
              <a:ahLst/>
              <a:cxnLst/>
              <a:rect l="l" t="t" r="r" b="b"/>
              <a:pathLst>
                <a:path w="1631" h="2063" extrusionOk="0">
                  <a:moveTo>
                    <a:pt x="42" y="1"/>
                  </a:moveTo>
                  <a:cubicBezTo>
                    <a:pt x="31" y="1"/>
                    <a:pt x="31" y="1"/>
                    <a:pt x="31" y="11"/>
                  </a:cubicBezTo>
                  <a:cubicBezTo>
                    <a:pt x="1" y="196"/>
                    <a:pt x="650" y="1506"/>
                    <a:pt x="970" y="1805"/>
                  </a:cubicBezTo>
                  <a:cubicBezTo>
                    <a:pt x="1156" y="1990"/>
                    <a:pt x="1310" y="2063"/>
                    <a:pt x="1413" y="2063"/>
                  </a:cubicBezTo>
                  <a:cubicBezTo>
                    <a:pt x="1568" y="2063"/>
                    <a:pt x="1630" y="1908"/>
                    <a:pt x="1599" y="1702"/>
                  </a:cubicBezTo>
                  <a:cubicBezTo>
                    <a:pt x="1557" y="1382"/>
                    <a:pt x="217" y="1"/>
                    <a:pt x="42" y="1"/>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7"/>
            <p:cNvSpPr/>
            <p:nvPr/>
          </p:nvSpPr>
          <p:spPr>
            <a:xfrm>
              <a:off x="6115900" y="969525"/>
              <a:ext cx="225600" cy="195625"/>
            </a:xfrm>
            <a:custGeom>
              <a:avLst/>
              <a:gdLst/>
              <a:ahLst/>
              <a:cxnLst/>
              <a:rect l="l" t="t" r="r" b="b"/>
              <a:pathLst>
                <a:path w="9024" h="7825" extrusionOk="0">
                  <a:moveTo>
                    <a:pt x="565" y="1"/>
                  </a:moveTo>
                  <a:cubicBezTo>
                    <a:pt x="209" y="1"/>
                    <a:pt x="1" y="427"/>
                    <a:pt x="148" y="1183"/>
                  </a:cubicBezTo>
                  <a:cubicBezTo>
                    <a:pt x="716" y="3957"/>
                    <a:pt x="2407" y="7019"/>
                    <a:pt x="3211" y="7401"/>
                  </a:cubicBezTo>
                  <a:cubicBezTo>
                    <a:pt x="3861" y="7717"/>
                    <a:pt x="5142" y="7824"/>
                    <a:pt x="6382" y="7824"/>
                  </a:cubicBezTo>
                  <a:cubicBezTo>
                    <a:pt x="7207" y="7824"/>
                    <a:pt x="8014" y="7776"/>
                    <a:pt x="8604" y="7711"/>
                  </a:cubicBezTo>
                  <a:cubicBezTo>
                    <a:pt x="9024" y="7659"/>
                    <a:pt x="8590" y="4358"/>
                    <a:pt x="8130" y="4358"/>
                  </a:cubicBezTo>
                  <a:cubicBezTo>
                    <a:pt x="8126" y="4358"/>
                    <a:pt x="8123" y="4359"/>
                    <a:pt x="8119" y="4359"/>
                  </a:cubicBezTo>
                  <a:cubicBezTo>
                    <a:pt x="7571" y="4420"/>
                    <a:pt x="4769" y="4772"/>
                    <a:pt x="4638" y="4772"/>
                  </a:cubicBezTo>
                  <a:cubicBezTo>
                    <a:pt x="4636" y="4772"/>
                    <a:pt x="4635" y="4772"/>
                    <a:pt x="4634" y="4771"/>
                  </a:cubicBezTo>
                  <a:cubicBezTo>
                    <a:pt x="4510" y="4751"/>
                    <a:pt x="1891" y="1256"/>
                    <a:pt x="1427" y="616"/>
                  </a:cubicBezTo>
                  <a:cubicBezTo>
                    <a:pt x="1115" y="196"/>
                    <a:pt x="806" y="1"/>
                    <a:pt x="56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7"/>
            <p:cNvSpPr/>
            <p:nvPr/>
          </p:nvSpPr>
          <p:spPr>
            <a:xfrm>
              <a:off x="6302625" y="1057875"/>
              <a:ext cx="108050" cy="104425"/>
            </a:xfrm>
            <a:custGeom>
              <a:avLst/>
              <a:gdLst/>
              <a:ahLst/>
              <a:cxnLst/>
              <a:rect l="l" t="t" r="r" b="b"/>
              <a:pathLst>
                <a:path w="4322" h="4177" extrusionOk="0">
                  <a:moveTo>
                    <a:pt x="3387" y="0"/>
                  </a:moveTo>
                  <a:cubicBezTo>
                    <a:pt x="2511" y="0"/>
                    <a:pt x="584" y="768"/>
                    <a:pt x="310" y="1042"/>
                  </a:cubicBezTo>
                  <a:cubicBezTo>
                    <a:pt x="0" y="1331"/>
                    <a:pt x="300" y="4012"/>
                    <a:pt x="701" y="4135"/>
                  </a:cubicBezTo>
                  <a:cubicBezTo>
                    <a:pt x="798" y="4163"/>
                    <a:pt x="965" y="4176"/>
                    <a:pt x="1172" y="4176"/>
                  </a:cubicBezTo>
                  <a:cubicBezTo>
                    <a:pt x="1811" y="4176"/>
                    <a:pt x="2831" y="4049"/>
                    <a:pt x="3321" y="3815"/>
                  </a:cubicBezTo>
                  <a:cubicBezTo>
                    <a:pt x="3991" y="3485"/>
                    <a:pt x="4321" y="186"/>
                    <a:pt x="3599" y="21"/>
                  </a:cubicBezTo>
                  <a:cubicBezTo>
                    <a:pt x="3539" y="7"/>
                    <a:pt x="3467" y="0"/>
                    <a:pt x="3387"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7"/>
            <p:cNvSpPr/>
            <p:nvPr/>
          </p:nvSpPr>
          <p:spPr>
            <a:xfrm>
              <a:off x="6331500" y="1140875"/>
              <a:ext cx="193100" cy="216550"/>
            </a:xfrm>
            <a:custGeom>
              <a:avLst/>
              <a:gdLst/>
              <a:ahLst/>
              <a:cxnLst/>
              <a:rect l="l" t="t" r="r" b="b"/>
              <a:pathLst>
                <a:path w="7724" h="8662" extrusionOk="0">
                  <a:moveTo>
                    <a:pt x="5146" y="0"/>
                  </a:moveTo>
                  <a:lnTo>
                    <a:pt x="0" y="1052"/>
                  </a:lnTo>
                  <a:lnTo>
                    <a:pt x="454" y="8662"/>
                  </a:lnTo>
                  <a:lnTo>
                    <a:pt x="7724" y="7177"/>
                  </a:lnTo>
                  <a:lnTo>
                    <a:pt x="514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7"/>
            <p:cNvSpPr/>
            <p:nvPr/>
          </p:nvSpPr>
          <p:spPr>
            <a:xfrm>
              <a:off x="6460125" y="1140875"/>
              <a:ext cx="64475" cy="188975"/>
            </a:xfrm>
            <a:custGeom>
              <a:avLst/>
              <a:gdLst/>
              <a:ahLst/>
              <a:cxnLst/>
              <a:rect l="l" t="t" r="r" b="b"/>
              <a:pathLst>
                <a:path w="2579" h="7559" extrusionOk="0">
                  <a:moveTo>
                    <a:pt x="1" y="0"/>
                  </a:moveTo>
                  <a:lnTo>
                    <a:pt x="712" y="7559"/>
                  </a:lnTo>
                  <a:lnTo>
                    <a:pt x="2579" y="7177"/>
                  </a:lnTo>
                  <a:lnTo>
                    <a:pt x="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7"/>
            <p:cNvSpPr/>
            <p:nvPr/>
          </p:nvSpPr>
          <p:spPr>
            <a:xfrm>
              <a:off x="6460125" y="1140875"/>
              <a:ext cx="46675" cy="130450"/>
            </a:xfrm>
            <a:custGeom>
              <a:avLst/>
              <a:gdLst/>
              <a:ahLst/>
              <a:cxnLst/>
              <a:rect l="l" t="t" r="r" b="b"/>
              <a:pathLst>
                <a:path w="1867" h="5218" extrusionOk="0">
                  <a:moveTo>
                    <a:pt x="1" y="0"/>
                  </a:moveTo>
                  <a:lnTo>
                    <a:pt x="1" y="0"/>
                  </a:lnTo>
                  <a:lnTo>
                    <a:pt x="1867" y="5218"/>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7"/>
            <p:cNvSpPr/>
            <p:nvPr/>
          </p:nvSpPr>
          <p:spPr>
            <a:xfrm>
              <a:off x="6460125" y="1140875"/>
              <a:ext cx="64475" cy="188975"/>
            </a:xfrm>
            <a:custGeom>
              <a:avLst/>
              <a:gdLst/>
              <a:ahLst/>
              <a:cxnLst/>
              <a:rect l="l" t="t" r="r" b="b"/>
              <a:pathLst>
                <a:path w="2579" h="7559" extrusionOk="0">
                  <a:moveTo>
                    <a:pt x="1" y="0"/>
                  </a:moveTo>
                  <a:lnTo>
                    <a:pt x="712" y="7559"/>
                  </a:lnTo>
                  <a:lnTo>
                    <a:pt x="2579" y="7177"/>
                  </a:lnTo>
                  <a:lnTo>
                    <a:pt x="1867" y="5218"/>
                  </a:lnTo>
                  <a:lnTo>
                    <a:pt x="1" y="0"/>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7"/>
            <p:cNvSpPr/>
            <p:nvPr/>
          </p:nvSpPr>
          <p:spPr>
            <a:xfrm>
              <a:off x="6364500" y="1110175"/>
              <a:ext cx="58550" cy="62425"/>
            </a:xfrm>
            <a:custGeom>
              <a:avLst/>
              <a:gdLst/>
              <a:ahLst/>
              <a:cxnLst/>
              <a:rect l="l" t="t" r="r" b="b"/>
              <a:pathLst>
                <a:path w="2342" h="2497" extrusionOk="0">
                  <a:moveTo>
                    <a:pt x="1258" y="0"/>
                  </a:moveTo>
                  <a:cubicBezTo>
                    <a:pt x="1241" y="0"/>
                    <a:pt x="1224" y="1"/>
                    <a:pt x="1207" y="2"/>
                  </a:cubicBezTo>
                  <a:cubicBezTo>
                    <a:pt x="639" y="22"/>
                    <a:pt x="31" y="476"/>
                    <a:pt x="21" y="1177"/>
                  </a:cubicBezTo>
                  <a:cubicBezTo>
                    <a:pt x="11" y="1837"/>
                    <a:pt x="0" y="2486"/>
                    <a:pt x="0" y="2497"/>
                  </a:cubicBezTo>
                  <a:lnTo>
                    <a:pt x="238" y="2497"/>
                  </a:lnTo>
                  <a:cubicBezTo>
                    <a:pt x="238" y="2486"/>
                    <a:pt x="247" y="1837"/>
                    <a:pt x="258" y="1187"/>
                  </a:cubicBezTo>
                  <a:cubicBezTo>
                    <a:pt x="268" y="620"/>
                    <a:pt x="753" y="259"/>
                    <a:pt x="1217" y="238"/>
                  </a:cubicBezTo>
                  <a:cubicBezTo>
                    <a:pt x="1234" y="237"/>
                    <a:pt x="1251" y="237"/>
                    <a:pt x="1269" y="237"/>
                  </a:cubicBezTo>
                  <a:cubicBezTo>
                    <a:pt x="1604" y="237"/>
                    <a:pt x="1952" y="430"/>
                    <a:pt x="2011" y="950"/>
                  </a:cubicBezTo>
                  <a:cubicBezTo>
                    <a:pt x="2083" y="1693"/>
                    <a:pt x="2104" y="2064"/>
                    <a:pt x="2104" y="2064"/>
                  </a:cubicBezTo>
                  <a:lnTo>
                    <a:pt x="2341" y="2064"/>
                  </a:lnTo>
                  <a:cubicBezTo>
                    <a:pt x="2330" y="2043"/>
                    <a:pt x="2320" y="1682"/>
                    <a:pt x="2238" y="919"/>
                  </a:cubicBezTo>
                  <a:cubicBezTo>
                    <a:pt x="2168" y="245"/>
                    <a:pt x="1681" y="0"/>
                    <a:pt x="12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7"/>
            <p:cNvSpPr/>
            <p:nvPr/>
          </p:nvSpPr>
          <p:spPr>
            <a:xfrm>
              <a:off x="6479975" y="1308425"/>
              <a:ext cx="42300" cy="19625"/>
            </a:xfrm>
            <a:custGeom>
              <a:avLst/>
              <a:gdLst/>
              <a:ahLst/>
              <a:cxnLst/>
              <a:rect l="l" t="t" r="r" b="b"/>
              <a:pathLst>
                <a:path w="1692" h="785" extrusionOk="0">
                  <a:moveTo>
                    <a:pt x="836" y="1"/>
                  </a:moveTo>
                  <a:lnTo>
                    <a:pt x="815" y="11"/>
                  </a:lnTo>
                  <a:cubicBezTo>
                    <a:pt x="671" y="135"/>
                    <a:pt x="537" y="259"/>
                    <a:pt x="403" y="392"/>
                  </a:cubicBezTo>
                  <a:cubicBezTo>
                    <a:pt x="269" y="516"/>
                    <a:pt x="135" y="651"/>
                    <a:pt x="0" y="784"/>
                  </a:cubicBezTo>
                  <a:cubicBezTo>
                    <a:pt x="156" y="671"/>
                    <a:pt x="300" y="557"/>
                    <a:pt x="444" y="434"/>
                  </a:cubicBezTo>
                  <a:cubicBezTo>
                    <a:pt x="583" y="325"/>
                    <a:pt x="713" y="206"/>
                    <a:pt x="851" y="87"/>
                  </a:cubicBezTo>
                  <a:lnTo>
                    <a:pt x="851" y="87"/>
                  </a:lnTo>
                  <a:cubicBezTo>
                    <a:pt x="978" y="153"/>
                    <a:pt x="1113" y="211"/>
                    <a:pt x="1249" y="269"/>
                  </a:cubicBezTo>
                  <a:cubicBezTo>
                    <a:pt x="1393" y="321"/>
                    <a:pt x="1547" y="383"/>
                    <a:pt x="1692" y="434"/>
                  </a:cubicBezTo>
                  <a:cubicBezTo>
                    <a:pt x="1558" y="362"/>
                    <a:pt x="1414" y="279"/>
                    <a:pt x="1279" y="218"/>
                  </a:cubicBezTo>
                  <a:cubicBezTo>
                    <a:pt x="1135" y="145"/>
                    <a:pt x="1001" y="73"/>
                    <a:pt x="857" y="11"/>
                  </a:cubicBezTo>
                  <a:lnTo>
                    <a:pt x="8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7"/>
            <p:cNvSpPr/>
            <p:nvPr/>
          </p:nvSpPr>
          <p:spPr>
            <a:xfrm>
              <a:off x="6467075" y="1168700"/>
              <a:ext cx="33825" cy="140775"/>
            </a:xfrm>
            <a:custGeom>
              <a:avLst/>
              <a:gdLst/>
              <a:ahLst/>
              <a:cxnLst/>
              <a:rect l="l" t="t" r="r" b="b"/>
              <a:pathLst>
                <a:path w="1353" h="5631" extrusionOk="0">
                  <a:moveTo>
                    <a:pt x="1" y="1"/>
                  </a:moveTo>
                  <a:lnTo>
                    <a:pt x="156" y="713"/>
                  </a:lnTo>
                  <a:lnTo>
                    <a:pt x="310" y="1414"/>
                  </a:lnTo>
                  <a:cubicBezTo>
                    <a:pt x="413" y="1888"/>
                    <a:pt x="527" y="2352"/>
                    <a:pt x="640" y="2826"/>
                  </a:cubicBezTo>
                  <a:cubicBezTo>
                    <a:pt x="754" y="3291"/>
                    <a:pt x="867" y="3765"/>
                    <a:pt x="991" y="4229"/>
                  </a:cubicBezTo>
                  <a:cubicBezTo>
                    <a:pt x="1105" y="4703"/>
                    <a:pt x="1228" y="5167"/>
                    <a:pt x="1352" y="5631"/>
                  </a:cubicBezTo>
                  <a:cubicBezTo>
                    <a:pt x="1259" y="5157"/>
                    <a:pt x="1156" y="4682"/>
                    <a:pt x="1043" y="4219"/>
                  </a:cubicBezTo>
                  <a:cubicBezTo>
                    <a:pt x="940" y="3744"/>
                    <a:pt x="826" y="3280"/>
                    <a:pt x="713" y="2806"/>
                  </a:cubicBezTo>
                  <a:cubicBezTo>
                    <a:pt x="599" y="2342"/>
                    <a:pt x="486" y="1868"/>
                    <a:pt x="372" y="1403"/>
                  </a:cubicBezTo>
                  <a:lnTo>
                    <a:pt x="187" y="702"/>
                  </a:lnTo>
                  <a:cubicBezTo>
                    <a:pt x="125" y="465"/>
                    <a:pt x="63" y="23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7"/>
            <p:cNvSpPr/>
            <p:nvPr/>
          </p:nvSpPr>
          <p:spPr>
            <a:xfrm>
              <a:off x="6358825" y="1164650"/>
              <a:ext cx="17300" cy="15825"/>
            </a:xfrm>
            <a:custGeom>
              <a:avLst/>
              <a:gdLst/>
              <a:ahLst/>
              <a:cxnLst/>
              <a:rect l="l" t="t" r="r" b="b"/>
              <a:pathLst>
                <a:path w="692" h="633" extrusionOk="0">
                  <a:moveTo>
                    <a:pt x="351" y="0"/>
                  </a:moveTo>
                  <a:cubicBezTo>
                    <a:pt x="328" y="0"/>
                    <a:pt x="303" y="3"/>
                    <a:pt x="279" y="9"/>
                  </a:cubicBezTo>
                  <a:cubicBezTo>
                    <a:pt x="114" y="39"/>
                    <a:pt x="0" y="204"/>
                    <a:pt x="41" y="380"/>
                  </a:cubicBezTo>
                  <a:cubicBezTo>
                    <a:pt x="69" y="527"/>
                    <a:pt x="203" y="632"/>
                    <a:pt x="355" y="632"/>
                  </a:cubicBezTo>
                  <a:cubicBezTo>
                    <a:pt x="374" y="632"/>
                    <a:pt x="393" y="631"/>
                    <a:pt x="413" y="627"/>
                  </a:cubicBezTo>
                  <a:cubicBezTo>
                    <a:pt x="578" y="586"/>
                    <a:pt x="691" y="421"/>
                    <a:pt x="650" y="256"/>
                  </a:cubicBezTo>
                  <a:cubicBezTo>
                    <a:pt x="623" y="105"/>
                    <a:pt x="497" y="0"/>
                    <a:pt x="3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7"/>
            <p:cNvSpPr/>
            <p:nvPr/>
          </p:nvSpPr>
          <p:spPr>
            <a:xfrm>
              <a:off x="6410650" y="1154050"/>
              <a:ext cx="17275" cy="15675"/>
            </a:xfrm>
            <a:custGeom>
              <a:avLst/>
              <a:gdLst/>
              <a:ahLst/>
              <a:cxnLst/>
              <a:rect l="l" t="t" r="r" b="b"/>
              <a:pathLst>
                <a:path w="691" h="627" extrusionOk="0">
                  <a:moveTo>
                    <a:pt x="358" y="1"/>
                  </a:moveTo>
                  <a:cubicBezTo>
                    <a:pt x="335" y="1"/>
                    <a:pt x="312" y="4"/>
                    <a:pt x="289" y="9"/>
                  </a:cubicBezTo>
                  <a:cubicBezTo>
                    <a:pt x="113" y="41"/>
                    <a:pt x="0" y="206"/>
                    <a:pt x="41" y="381"/>
                  </a:cubicBezTo>
                  <a:cubicBezTo>
                    <a:pt x="68" y="523"/>
                    <a:pt x="193" y="627"/>
                    <a:pt x="340" y="627"/>
                  </a:cubicBezTo>
                  <a:cubicBezTo>
                    <a:pt x="364" y="627"/>
                    <a:pt x="388" y="624"/>
                    <a:pt x="413" y="618"/>
                  </a:cubicBezTo>
                  <a:cubicBezTo>
                    <a:pt x="578" y="587"/>
                    <a:pt x="691" y="422"/>
                    <a:pt x="660" y="247"/>
                  </a:cubicBezTo>
                  <a:cubicBezTo>
                    <a:pt x="625" y="105"/>
                    <a:pt x="497" y="1"/>
                    <a:pt x="3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7"/>
            <p:cNvSpPr/>
            <p:nvPr/>
          </p:nvSpPr>
          <p:spPr>
            <a:xfrm>
              <a:off x="6344625" y="1048250"/>
              <a:ext cx="85625" cy="105025"/>
            </a:xfrm>
            <a:custGeom>
              <a:avLst/>
              <a:gdLst/>
              <a:ahLst/>
              <a:cxnLst/>
              <a:rect l="l" t="t" r="r" b="b"/>
              <a:pathLst>
                <a:path w="3425" h="4201" extrusionOk="0">
                  <a:moveTo>
                    <a:pt x="1809" y="1"/>
                  </a:moveTo>
                  <a:cubicBezTo>
                    <a:pt x="1357" y="1"/>
                    <a:pt x="939" y="107"/>
                    <a:pt x="764" y="375"/>
                  </a:cubicBezTo>
                  <a:cubicBezTo>
                    <a:pt x="558" y="694"/>
                    <a:pt x="1053" y="756"/>
                    <a:pt x="1053" y="756"/>
                  </a:cubicBezTo>
                  <a:cubicBezTo>
                    <a:pt x="1053" y="756"/>
                    <a:pt x="311" y="839"/>
                    <a:pt x="228" y="1262"/>
                  </a:cubicBezTo>
                  <a:cubicBezTo>
                    <a:pt x="146" y="1654"/>
                    <a:pt x="744" y="1705"/>
                    <a:pt x="795" y="1716"/>
                  </a:cubicBezTo>
                  <a:cubicBezTo>
                    <a:pt x="754" y="1716"/>
                    <a:pt x="73" y="1819"/>
                    <a:pt x="32" y="2241"/>
                  </a:cubicBezTo>
                  <a:cubicBezTo>
                    <a:pt x="0" y="2581"/>
                    <a:pt x="349" y="2630"/>
                    <a:pt x="534" y="2630"/>
                  </a:cubicBezTo>
                  <a:cubicBezTo>
                    <a:pt x="590" y="2630"/>
                    <a:pt x="631" y="2625"/>
                    <a:pt x="641" y="2623"/>
                  </a:cubicBezTo>
                  <a:lnTo>
                    <a:pt x="641" y="2623"/>
                  </a:lnTo>
                  <a:cubicBezTo>
                    <a:pt x="609" y="2644"/>
                    <a:pt x="146" y="2860"/>
                    <a:pt x="176" y="3190"/>
                  </a:cubicBezTo>
                  <a:cubicBezTo>
                    <a:pt x="204" y="3403"/>
                    <a:pt x="391" y="3462"/>
                    <a:pt x="638" y="3462"/>
                  </a:cubicBezTo>
                  <a:cubicBezTo>
                    <a:pt x="938" y="3462"/>
                    <a:pt x="1325" y="3375"/>
                    <a:pt x="1614" y="3375"/>
                  </a:cubicBezTo>
                  <a:cubicBezTo>
                    <a:pt x="1717" y="3375"/>
                    <a:pt x="1808" y="3386"/>
                    <a:pt x="1878" y="3417"/>
                  </a:cubicBezTo>
                  <a:cubicBezTo>
                    <a:pt x="1878" y="3417"/>
                    <a:pt x="1641" y="4170"/>
                    <a:pt x="1641" y="4200"/>
                  </a:cubicBezTo>
                  <a:cubicBezTo>
                    <a:pt x="1641" y="4200"/>
                    <a:pt x="2795" y="3716"/>
                    <a:pt x="3012" y="3128"/>
                  </a:cubicBezTo>
                  <a:cubicBezTo>
                    <a:pt x="3136" y="2818"/>
                    <a:pt x="2868" y="2653"/>
                    <a:pt x="2868" y="2653"/>
                  </a:cubicBezTo>
                  <a:cubicBezTo>
                    <a:pt x="2868" y="2653"/>
                    <a:pt x="3260" y="2540"/>
                    <a:pt x="3301" y="2200"/>
                  </a:cubicBezTo>
                  <a:cubicBezTo>
                    <a:pt x="3322" y="2035"/>
                    <a:pt x="3074" y="1839"/>
                    <a:pt x="3074" y="1839"/>
                  </a:cubicBezTo>
                  <a:cubicBezTo>
                    <a:pt x="3074" y="1839"/>
                    <a:pt x="3384" y="1736"/>
                    <a:pt x="3404" y="1437"/>
                  </a:cubicBezTo>
                  <a:cubicBezTo>
                    <a:pt x="3425" y="1200"/>
                    <a:pt x="3167" y="1045"/>
                    <a:pt x="3167" y="1045"/>
                  </a:cubicBezTo>
                  <a:cubicBezTo>
                    <a:pt x="3167" y="1045"/>
                    <a:pt x="3414" y="808"/>
                    <a:pt x="3352" y="561"/>
                  </a:cubicBezTo>
                  <a:cubicBezTo>
                    <a:pt x="3277" y="254"/>
                    <a:pt x="2504" y="1"/>
                    <a:pt x="1809"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7"/>
            <p:cNvSpPr/>
            <p:nvPr/>
          </p:nvSpPr>
          <p:spPr>
            <a:xfrm>
              <a:off x="6369650" y="1065575"/>
              <a:ext cx="53375" cy="8150"/>
            </a:xfrm>
            <a:custGeom>
              <a:avLst/>
              <a:gdLst/>
              <a:ahLst/>
              <a:cxnLst/>
              <a:rect l="l" t="t" r="r" b="b"/>
              <a:pathLst>
                <a:path w="2135" h="326" extrusionOk="0">
                  <a:moveTo>
                    <a:pt x="651" y="0"/>
                  </a:moveTo>
                  <a:cubicBezTo>
                    <a:pt x="437" y="0"/>
                    <a:pt x="225" y="21"/>
                    <a:pt x="21" y="63"/>
                  </a:cubicBezTo>
                  <a:cubicBezTo>
                    <a:pt x="0" y="63"/>
                    <a:pt x="0" y="104"/>
                    <a:pt x="32" y="104"/>
                  </a:cubicBezTo>
                  <a:cubicBezTo>
                    <a:pt x="97" y="104"/>
                    <a:pt x="162" y="103"/>
                    <a:pt x="226" y="103"/>
                  </a:cubicBezTo>
                  <a:cubicBezTo>
                    <a:pt x="880" y="103"/>
                    <a:pt x="1477" y="152"/>
                    <a:pt x="2124" y="321"/>
                  </a:cubicBezTo>
                  <a:cubicBezTo>
                    <a:pt x="2127" y="324"/>
                    <a:pt x="2130" y="325"/>
                    <a:pt x="2131" y="325"/>
                  </a:cubicBezTo>
                  <a:cubicBezTo>
                    <a:pt x="2134" y="325"/>
                    <a:pt x="2132" y="318"/>
                    <a:pt x="2124" y="311"/>
                  </a:cubicBezTo>
                  <a:cubicBezTo>
                    <a:pt x="1681" y="115"/>
                    <a:pt x="1162" y="0"/>
                    <a:pt x="6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7"/>
            <p:cNvSpPr/>
            <p:nvPr/>
          </p:nvSpPr>
          <p:spPr>
            <a:xfrm>
              <a:off x="6363025" y="1086925"/>
              <a:ext cx="58975" cy="7325"/>
            </a:xfrm>
            <a:custGeom>
              <a:avLst/>
              <a:gdLst/>
              <a:ahLst/>
              <a:cxnLst/>
              <a:rect l="l" t="t" r="r" b="b"/>
              <a:pathLst>
                <a:path w="2359" h="293" extrusionOk="0">
                  <a:moveTo>
                    <a:pt x="980" y="0"/>
                  </a:moveTo>
                  <a:cubicBezTo>
                    <a:pt x="661" y="0"/>
                    <a:pt x="340" y="46"/>
                    <a:pt x="38" y="148"/>
                  </a:cubicBezTo>
                  <a:cubicBezTo>
                    <a:pt x="12" y="156"/>
                    <a:pt x="1" y="181"/>
                    <a:pt x="18" y="181"/>
                  </a:cubicBezTo>
                  <a:cubicBezTo>
                    <a:pt x="20" y="181"/>
                    <a:pt x="24" y="180"/>
                    <a:pt x="28" y="178"/>
                  </a:cubicBezTo>
                  <a:cubicBezTo>
                    <a:pt x="216" y="131"/>
                    <a:pt x="483" y="109"/>
                    <a:pt x="779" y="109"/>
                  </a:cubicBezTo>
                  <a:cubicBezTo>
                    <a:pt x="1312" y="109"/>
                    <a:pt x="1937" y="179"/>
                    <a:pt x="2348" y="292"/>
                  </a:cubicBezTo>
                  <a:cubicBezTo>
                    <a:pt x="2348" y="292"/>
                    <a:pt x="2359" y="282"/>
                    <a:pt x="2348" y="282"/>
                  </a:cubicBezTo>
                  <a:cubicBezTo>
                    <a:pt x="1949" y="107"/>
                    <a:pt x="1467" y="0"/>
                    <a:pt x="9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7"/>
            <p:cNvSpPr/>
            <p:nvPr/>
          </p:nvSpPr>
          <p:spPr>
            <a:xfrm>
              <a:off x="6359075" y="1108150"/>
              <a:ext cx="56750" cy="6725"/>
            </a:xfrm>
            <a:custGeom>
              <a:avLst/>
              <a:gdLst/>
              <a:ahLst/>
              <a:cxnLst/>
              <a:rect l="l" t="t" r="r" b="b"/>
              <a:pathLst>
                <a:path w="2270" h="269" extrusionOk="0">
                  <a:moveTo>
                    <a:pt x="1042" y="0"/>
                  </a:moveTo>
                  <a:cubicBezTo>
                    <a:pt x="671" y="0"/>
                    <a:pt x="331" y="62"/>
                    <a:pt x="11" y="237"/>
                  </a:cubicBezTo>
                  <a:cubicBezTo>
                    <a:pt x="1" y="248"/>
                    <a:pt x="1" y="268"/>
                    <a:pt x="11" y="268"/>
                  </a:cubicBezTo>
                  <a:cubicBezTo>
                    <a:pt x="382" y="161"/>
                    <a:pt x="751" y="117"/>
                    <a:pt x="1120" y="117"/>
                  </a:cubicBezTo>
                  <a:cubicBezTo>
                    <a:pt x="1499" y="117"/>
                    <a:pt x="1877" y="164"/>
                    <a:pt x="2259" y="237"/>
                  </a:cubicBezTo>
                  <a:cubicBezTo>
                    <a:pt x="2261" y="239"/>
                    <a:pt x="2263" y="240"/>
                    <a:pt x="2264" y="240"/>
                  </a:cubicBezTo>
                  <a:cubicBezTo>
                    <a:pt x="2269" y="240"/>
                    <a:pt x="2269" y="227"/>
                    <a:pt x="2269" y="227"/>
                  </a:cubicBezTo>
                  <a:cubicBezTo>
                    <a:pt x="1919" y="51"/>
                    <a:pt x="1424" y="0"/>
                    <a:pt x="10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7"/>
            <p:cNvSpPr/>
            <p:nvPr/>
          </p:nvSpPr>
          <p:spPr>
            <a:xfrm>
              <a:off x="6343100" y="1067150"/>
              <a:ext cx="48500" cy="68650"/>
            </a:xfrm>
            <a:custGeom>
              <a:avLst/>
              <a:gdLst/>
              <a:ahLst/>
              <a:cxnLst/>
              <a:rect l="l" t="t" r="r" b="b"/>
              <a:pathLst>
                <a:path w="1940" h="2746" extrusionOk="0">
                  <a:moveTo>
                    <a:pt x="1114" y="0"/>
                  </a:moveTo>
                  <a:lnTo>
                    <a:pt x="1114" y="0"/>
                  </a:lnTo>
                  <a:cubicBezTo>
                    <a:pt x="970" y="21"/>
                    <a:pt x="825" y="41"/>
                    <a:pt x="691" y="93"/>
                  </a:cubicBezTo>
                  <a:cubicBezTo>
                    <a:pt x="557" y="145"/>
                    <a:pt x="413" y="197"/>
                    <a:pt x="310" y="320"/>
                  </a:cubicBezTo>
                  <a:cubicBezTo>
                    <a:pt x="269" y="382"/>
                    <a:pt x="237" y="465"/>
                    <a:pt x="237" y="547"/>
                  </a:cubicBezTo>
                  <a:cubicBezTo>
                    <a:pt x="248" y="630"/>
                    <a:pt x="269" y="701"/>
                    <a:pt x="310" y="774"/>
                  </a:cubicBezTo>
                  <a:cubicBezTo>
                    <a:pt x="364" y="852"/>
                    <a:pt x="440" y="910"/>
                    <a:pt x="524" y="946"/>
                  </a:cubicBezTo>
                  <a:lnTo>
                    <a:pt x="524" y="946"/>
                  </a:lnTo>
                  <a:cubicBezTo>
                    <a:pt x="442" y="978"/>
                    <a:pt x="362" y="1018"/>
                    <a:pt x="289" y="1073"/>
                  </a:cubicBezTo>
                  <a:cubicBezTo>
                    <a:pt x="166" y="1155"/>
                    <a:pt x="42" y="1290"/>
                    <a:pt x="10" y="1455"/>
                  </a:cubicBezTo>
                  <a:cubicBezTo>
                    <a:pt x="1" y="1547"/>
                    <a:pt x="10" y="1629"/>
                    <a:pt x="52" y="1712"/>
                  </a:cubicBezTo>
                  <a:cubicBezTo>
                    <a:pt x="93" y="1794"/>
                    <a:pt x="166" y="1846"/>
                    <a:pt x="248" y="1888"/>
                  </a:cubicBezTo>
                  <a:cubicBezTo>
                    <a:pt x="322" y="1917"/>
                    <a:pt x="396" y="1933"/>
                    <a:pt x="470" y="1938"/>
                  </a:cubicBezTo>
                  <a:lnTo>
                    <a:pt x="470" y="1938"/>
                  </a:lnTo>
                  <a:cubicBezTo>
                    <a:pt x="443" y="1958"/>
                    <a:pt x="417" y="1979"/>
                    <a:pt x="392" y="2001"/>
                  </a:cubicBezTo>
                  <a:cubicBezTo>
                    <a:pt x="299" y="2073"/>
                    <a:pt x="227" y="2176"/>
                    <a:pt x="186" y="2300"/>
                  </a:cubicBezTo>
                  <a:cubicBezTo>
                    <a:pt x="155" y="2413"/>
                    <a:pt x="196" y="2568"/>
                    <a:pt x="299" y="2651"/>
                  </a:cubicBezTo>
                  <a:cubicBezTo>
                    <a:pt x="402" y="2722"/>
                    <a:pt x="526" y="2733"/>
                    <a:pt x="640" y="2743"/>
                  </a:cubicBezTo>
                  <a:cubicBezTo>
                    <a:pt x="670" y="2744"/>
                    <a:pt x="699" y="2745"/>
                    <a:pt x="729" y="2745"/>
                  </a:cubicBezTo>
                  <a:cubicBezTo>
                    <a:pt x="918" y="2745"/>
                    <a:pt x="1111" y="2718"/>
                    <a:pt x="1289" y="2692"/>
                  </a:cubicBezTo>
                  <a:cubicBezTo>
                    <a:pt x="1403" y="2681"/>
                    <a:pt x="1506" y="2661"/>
                    <a:pt x="1619" y="2651"/>
                  </a:cubicBezTo>
                  <a:cubicBezTo>
                    <a:pt x="1671" y="2645"/>
                    <a:pt x="1725" y="2640"/>
                    <a:pt x="1779" y="2640"/>
                  </a:cubicBezTo>
                  <a:cubicBezTo>
                    <a:pt x="1833" y="2640"/>
                    <a:pt x="1888" y="2645"/>
                    <a:pt x="1939" y="2661"/>
                  </a:cubicBezTo>
                  <a:cubicBezTo>
                    <a:pt x="1836" y="2619"/>
                    <a:pt x="1722" y="2619"/>
                    <a:pt x="1619" y="2619"/>
                  </a:cubicBezTo>
                  <a:cubicBezTo>
                    <a:pt x="1506" y="2619"/>
                    <a:pt x="1392" y="2630"/>
                    <a:pt x="1289" y="2640"/>
                  </a:cubicBezTo>
                  <a:cubicBezTo>
                    <a:pt x="1125" y="2648"/>
                    <a:pt x="961" y="2668"/>
                    <a:pt x="797" y="2668"/>
                  </a:cubicBezTo>
                  <a:cubicBezTo>
                    <a:pt x="745" y="2668"/>
                    <a:pt x="692" y="2666"/>
                    <a:pt x="640" y="2661"/>
                  </a:cubicBezTo>
                  <a:cubicBezTo>
                    <a:pt x="537" y="2651"/>
                    <a:pt x="434" y="2619"/>
                    <a:pt x="361" y="2568"/>
                  </a:cubicBezTo>
                  <a:cubicBezTo>
                    <a:pt x="299" y="2506"/>
                    <a:pt x="279" y="2413"/>
                    <a:pt x="299" y="2321"/>
                  </a:cubicBezTo>
                  <a:cubicBezTo>
                    <a:pt x="320" y="2238"/>
                    <a:pt x="392" y="2156"/>
                    <a:pt x="464" y="2094"/>
                  </a:cubicBezTo>
                  <a:cubicBezTo>
                    <a:pt x="547" y="2032"/>
                    <a:pt x="640" y="1970"/>
                    <a:pt x="732" y="1929"/>
                  </a:cubicBezTo>
                  <a:lnTo>
                    <a:pt x="1062" y="1774"/>
                  </a:lnTo>
                  <a:lnTo>
                    <a:pt x="691" y="1805"/>
                  </a:lnTo>
                  <a:cubicBezTo>
                    <a:pt x="649" y="1812"/>
                    <a:pt x="606" y="1815"/>
                    <a:pt x="563" y="1815"/>
                  </a:cubicBezTo>
                  <a:cubicBezTo>
                    <a:pt x="470" y="1815"/>
                    <a:pt x="377" y="1799"/>
                    <a:pt x="299" y="1764"/>
                  </a:cubicBezTo>
                  <a:cubicBezTo>
                    <a:pt x="175" y="1712"/>
                    <a:pt x="124" y="1599"/>
                    <a:pt x="134" y="1475"/>
                  </a:cubicBezTo>
                  <a:cubicBezTo>
                    <a:pt x="155" y="1351"/>
                    <a:pt x="248" y="1248"/>
                    <a:pt x="351" y="1166"/>
                  </a:cubicBezTo>
                  <a:cubicBezTo>
                    <a:pt x="464" y="1093"/>
                    <a:pt x="599" y="1031"/>
                    <a:pt x="732" y="990"/>
                  </a:cubicBezTo>
                  <a:lnTo>
                    <a:pt x="1032" y="908"/>
                  </a:lnTo>
                  <a:lnTo>
                    <a:pt x="722" y="877"/>
                  </a:lnTo>
                  <a:cubicBezTo>
                    <a:pt x="599" y="877"/>
                    <a:pt x="464" y="825"/>
                    <a:pt x="382" y="722"/>
                  </a:cubicBezTo>
                  <a:cubicBezTo>
                    <a:pt x="351" y="671"/>
                    <a:pt x="331" y="609"/>
                    <a:pt x="320" y="536"/>
                  </a:cubicBezTo>
                  <a:cubicBezTo>
                    <a:pt x="310" y="475"/>
                    <a:pt x="331" y="413"/>
                    <a:pt x="372" y="362"/>
                  </a:cubicBezTo>
                  <a:cubicBezTo>
                    <a:pt x="444" y="258"/>
                    <a:pt x="578" y="186"/>
                    <a:pt x="702" y="124"/>
                  </a:cubicBezTo>
                  <a:cubicBezTo>
                    <a:pt x="835" y="73"/>
                    <a:pt x="970" y="32"/>
                    <a:pt x="11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7"/>
            <p:cNvSpPr/>
            <p:nvPr/>
          </p:nvSpPr>
          <p:spPr>
            <a:xfrm>
              <a:off x="6319375" y="1042200"/>
              <a:ext cx="71950" cy="61650"/>
            </a:xfrm>
            <a:custGeom>
              <a:avLst/>
              <a:gdLst/>
              <a:ahLst/>
              <a:cxnLst/>
              <a:rect l="l" t="t" r="r" b="b"/>
              <a:pathLst>
                <a:path w="2878" h="2466" extrusionOk="0">
                  <a:moveTo>
                    <a:pt x="2039" y="1"/>
                  </a:moveTo>
                  <a:cubicBezTo>
                    <a:pt x="1258" y="1"/>
                    <a:pt x="1" y="1452"/>
                    <a:pt x="1" y="1452"/>
                  </a:cubicBezTo>
                  <a:cubicBezTo>
                    <a:pt x="1" y="1452"/>
                    <a:pt x="63" y="1906"/>
                    <a:pt x="517" y="2050"/>
                  </a:cubicBezTo>
                  <a:cubicBezTo>
                    <a:pt x="595" y="2072"/>
                    <a:pt x="671" y="2081"/>
                    <a:pt x="745" y="2081"/>
                  </a:cubicBezTo>
                  <a:cubicBezTo>
                    <a:pt x="1372" y="2081"/>
                    <a:pt x="1826" y="1380"/>
                    <a:pt x="1826" y="1380"/>
                  </a:cubicBezTo>
                  <a:cubicBezTo>
                    <a:pt x="1885" y="1817"/>
                    <a:pt x="2089" y="2465"/>
                    <a:pt x="2491" y="2465"/>
                  </a:cubicBezTo>
                  <a:cubicBezTo>
                    <a:pt x="2506" y="2465"/>
                    <a:pt x="2522" y="2464"/>
                    <a:pt x="2538" y="2462"/>
                  </a:cubicBezTo>
                  <a:cubicBezTo>
                    <a:pt x="2877" y="2411"/>
                    <a:pt x="2682" y="730"/>
                    <a:pt x="2527" y="359"/>
                  </a:cubicBezTo>
                  <a:cubicBezTo>
                    <a:pt x="2419" y="102"/>
                    <a:pt x="2246" y="1"/>
                    <a:pt x="2039"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7"/>
            <p:cNvSpPr/>
            <p:nvPr/>
          </p:nvSpPr>
          <p:spPr>
            <a:xfrm>
              <a:off x="6336400" y="1048850"/>
              <a:ext cx="52850" cy="56775"/>
            </a:xfrm>
            <a:custGeom>
              <a:avLst/>
              <a:gdLst/>
              <a:ahLst/>
              <a:cxnLst/>
              <a:rect l="l" t="t" r="r" b="b"/>
              <a:pathLst>
                <a:path w="2114" h="2271" extrusionOk="0">
                  <a:moveTo>
                    <a:pt x="1795" y="1"/>
                  </a:moveTo>
                  <a:lnTo>
                    <a:pt x="1795" y="1"/>
                  </a:lnTo>
                  <a:cubicBezTo>
                    <a:pt x="1918" y="289"/>
                    <a:pt x="1939" y="599"/>
                    <a:pt x="1970" y="897"/>
                  </a:cubicBezTo>
                  <a:cubicBezTo>
                    <a:pt x="1980" y="1052"/>
                    <a:pt x="1980" y="1207"/>
                    <a:pt x="1990" y="1362"/>
                  </a:cubicBezTo>
                  <a:cubicBezTo>
                    <a:pt x="1990" y="1516"/>
                    <a:pt x="1990" y="1671"/>
                    <a:pt x="1970" y="1825"/>
                  </a:cubicBezTo>
                  <a:cubicBezTo>
                    <a:pt x="1960" y="1970"/>
                    <a:pt x="1918" y="2135"/>
                    <a:pt x="1815" y="2145"/>
                  </a:cubicBezTo>
                  <a:cubicBezTo>
                    <a:pt x="1810" y="2146"/>
                    <a:pt x="1804" y="2146"/>
                    <a:pt x="1798" y="2146"/>
                  </a:cubicBezTo>
                  <a:cubicBezTo>
                    <a:pt x="1689" y="2146"/>
                    <a:pt x="1574" y="2057"/>
                    <a:pt x="1495" y="1949"/>
                  </a:cubicBezTo>
                  <a:cubicBezTo>
                    <a:pt x="1403" y="1836"/>
                    <a:pt x="1351" y="1692"/>
                    <a:pt x="1310" y="1547"/>
                  </a:cubicBezTo>
                  <a:cubicBezTo>
                    <a:pt x="1258" y="1403"/>
                    <a:pt x="1227" y="1259"/>
                    <a:pt x="1197" y="1103"/>
                  </a:cubicBezTo>
                  <a:lnTo>
                    <a:pt x="1176" y="970"/>
                  </a:lnTo>
                  <a:lnTo>
                    <a:pt x="1103" y="1083"/>
                  </a:lnTo>
                  <a:cubicBezTo>
                    <a:pt x="1042" y="1176"/>
                    <a:pt x="970" y="1268"/>
                    <a:pt x="897" y="1351"/>
                  </a:cubicBezTo>
                  <a:cubicBezTo>
                    <a:pt x="815" y="1433"/>
                    <a:pt x="732" y="1516"/>
                    <a:pt x="640" y="1578"/>
                  </a:cubicBezTo>
                  <a:cubicBezTo>
                    <a:pt x="547" y="1650"/>
                    <a:pt x="454" y="1701"/>
                    <a:pt x="340" y="1743"/>
                  </a:cubicBezTo>
                  <a:cubicBezTo>
                    <a:pt x="237" y="1784"/>
                    <a:pt x="124" y="1805"/>
                    <a:pt x="0" y="1815"/>
                  </a:cubicBezTo>
                  <a:cubicBezTo>
                    <a:pt x="31" y="1818"/>
                    <a:pt x="61" y="1819"/>
                    <a:pt x="91" y="1819"/>
                  </a:cubicBezTo>
                  <a:cubicBezTo>
                    <a:pt x="180" y="1819"/>
                    <a:pt x="265" y="1808"/>
                    <a:pt x="351" y="1784"/>
                  </a:cubicBezTo>
                  <a:cubicBezTo>
                    <a:pt x="464" y="1753"/>
                    <a:pt x="578" y="1701"/>
                    <a:pt x="681" y="1640"/>
                  </a:cubicBezTo>
                  <a:cubicBezTo>
                    <a:pt x="784" y="1578"/>
                    <a:pt x="877" y="1495"/>
                    <a:pt x="959" y="1413"/>
                  </a:cubicBezTo>
                  <a:cubicBezTo>
                    <a:pt x="1011" y="1361"/>
                    <a:pt x="1063" y="1305"/>
                    <a:pt x="1112" y="1248"/>
                  </a:cubicBezTo>
                  <a:lnTo>
                    <a:pt x="1112" y="1248"/>
                  </a:lnTo>
                  <a:cubicBezTo>
                    <a:pt x="1131" y="1361"/>
                    <a:pt x="1156" y="1475"/>
                    <a:pt x="1186" y="1588"/>
                  </a:cubicBezTo>
                  <a:cubicBezTo>
                    <a:pt x="1227" y="1733"/>
                    <a:pt x="1289" y="1887"/>
                    <a:pt x="1392" y="2022"/>
                  </a:cubicBezTo>
                  <a:cubicBezTo>
                    <a:pt x="1433" y="2093"/>
                    <a:pt x="1495" y="2155"/>
                    <a:pt x="1568" y="2207"/>
                  </a:cubicBezTo>
                  <a:cubicBezTo>
                    <a:pt x="1640" y="2243"/>
                    <a:pt x="1712" y="2271"/>
                    <a:pt x="1797" y="2271"/>
                  </a:cubicBezTo>
                  <a:cubicBezTo>
                    <a:pt x="1810" y="2271"/>
                    <a:pt x="1823" y="2270"/>
                    <a:pt x="1836" y="2269"/>
                  </a:cubicBezTo>
                  <a:cubicBezTo>
                    <a:pt x="1857" y="2269"/>
                    <a:pt x="1887" y="2258"/>
                    <a:pt x="1908" y="2248"/>
                  </a:cubicBezTo>
                  <a:cubicBezTo>
                    <a:pt x="1939" y="2228"/>
                    <a:pt x="1960" y="2217"/>
                    <a:pt x="1970" y="2196"/>
                  </a:cubicBezTo>
                  <a:cubicBezTo>
                    <a:pt x="2011" y="2166"/>
                    <a:pt x="2031" y="2125"/>
                    <a:pt x="2052" y="2083"/>
                  </a:cubicBezTo>
                  <a:cubicBezTo>
                    <a:pt x="2083" y="1990"/>
                    <a:pt x="2093" y="1918"/>
                    <a:pt x="2093" y="1836"/>
                  </a:cubicBezTo>
                  <a:cubicBezTo>
                    <a:pt x="2114" y="1516"/>
                    <a:pt x="2083" y="1207"/>
                    <a:pt x="2052" y="897"/>
                  </a:cubicBezTo>
                  <a:cubicBezTo>
                    <a:pt x="2031" y="743"/>
                    <a:pt x="2011" y="588"/>
                    <a:pt x="1970" y="434"/>
                  </a:cubicBezTo>
                  <a:cubicBezTo>
                    <a:pt x="1928" y="279"/>
                    <a:pt x="1877" y="134"/>
                    <a:pt x="17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7"/>
            <p:cNvSpPr/>
            <p:nvPr/>
          </p:nvSpPr>
          <p:spPr>
            <a:xfrm>
              <a:off x="5869300" y="1291925"/>
              <a:ext cx="181500" cy="185900"/>
            </a:xfrm>
            <a:custGeom>
              <a:avLst/>
              <a:gdLst/>
              <a:ahLst/>
              <a:cxnLst/>
              <a:rect l="l" t="t" r="r" b="b"/>
              <a:pathLst>
                <a:path w="7260" h="7436" extrusionOk="0">
                  <a:moveTo>
                    <a:pt x="6146" y="1"/>
                  </a:moveTo>
                  <a:lnTo>
                    <a:pt x="1011" y="32"/>
                  </a:lnTo>
                  <a:lnTo>
                    <a:pt x="0" y="7436"/>
                  </a:lnTo>
                  <a:lnTo>
                    <a:pt x="7260" y="7384"/>
                  </a:lnTo>
                  <a:lnTo>
                    <a:pt x="614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7"/>
            <p:cNvSpPr/>
            <p:nvPr/>
          </p:nvSpPr>
          <p:spPr>
            <a:xfrm>
              <a:off x="6004100" y="1291925"/>
              <a:ext cx="46700" cy="184875"/>
            </a:xfrm>
            <a:custGeom>
              <a:avLst/>
              <a:gdLst/>
              <a:ahLst/>
              <a:cxnLst/>
              <a:rect l="l" t="t" r="r" b="b"/>
              <a:pathLst>
                <a:path w="1868" h="7395" extrusionOk="0">
                  <a:moveTo>
                    <a:pt x="754" y="1"/>
                  </a:moveTo>
                  <a:lnTo>
                    <a:pt x="1" y="7394"/>
                  </a:lnTo>
                  <a:lnTo>
                    <a:pt x="1" y="7394"/>
                  </a:lnTo>
                  <a:lnTo>
                    <a:pt x="1868" y="7384"/>
                  </a:lnTo>
                  <a:lnTo>
                    <a:pt x="75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7"/>
            <p:cNvSpPr/>
            <p:nvPr/>
          </p:nvSpPr>
          <p:spPr>
            <a:xfrm>
              <a:off x="5921625" y="1241700"/>
              <a:ext cx="69375" cy="64450"/>
            </a:xfrm>
            <a:custGeom>
              <a:avLst/>
              <a:gdLst/>
              <a:ahLst/>
              <a:cxnLst/>
              <a:rect l="l" t="t" r="r" b="b"/>
              <a:pathLst>
                <a:path w="2775" h="2578" extrusionOk="0">
                  <a:moveTo>
                    <a:pt x="1609" y="1"/>
                  </a:moveTo>
                  <a:cubicBezTo>
                    <a:pt x="1010" y="1"/>
                    <a:pt x="371" y="380"/>
                    <a:pt x="248" y="1092"/>
                  </a:cubicBezTo>
                  <a:cubicBezTo>
                    <a:pt x="114" y="1814"/>
                    <a:pt x="0" y="2525"/>
                    <a:pt x="0" y="2525"/>
                  </a:cubicBezTo>
                  <a:lnTo>
                    <a:pt x="258" y="2577"/>
                  </a:lnTo>
                  <a:cubicBezTo>
                    <a:pt x="258" y="2567"/>
                    <a:pt x="371" y="1855"/>
                    <a:pt x="506" y="1144"/>
                  </a:cubicBezTo>
                  <a:cubicBezTo>
                    <a:pt x="609" y="568"/>
                    <a:pt x="1120" y="260"/>
                    <a:pt x="1601" y="260"/>
                  </a:cubicBezTo>
                  <a:cubicBezTo>
                    <a:pt x="1645" y="260"/>
                    <a:pt x="1689" y="262"/>
                    <a:pt x="1733" y="267"/>
                  </a:cubicBezTo>
                  <a:cubicBezTo>
                    <a:pt x="2104" y="309"/>
                    <a:pt x="2506" y="577"/>
                    <a:pt x="2465" y="1185"/>
                  </a:cubicBezTo>
                  <a:cubicBezTo>
                    <a:pt x="2424" y="2020"/>
                    <a:pt x="2372" y="2433"/>
                    <a:pt x="2372" y="2433"/>
                  </a:cubicBezTo>
                  <a:lnTo>
                    <a:pt x="2640" y="2463"/>
                  </a:lnTo>
                  <a:cubicBezTo>
                    <a:pt x="2640" y="2443"/>
                    <a:pt x="2681" y="2041"/>
                    <a:pt x="2733" y="1196"/>
                  </a:cubicBezTo>
                  <a:cubicBezTo>
                    <a:pt x="2774" y="412"/>
                    <a:pt x="2238" y="61"/>
                    <a:pt x="1764" y="9"/>
                  </a:cubicBezTo>
                  <a:cubicBezTo>
                    <a:pt x="1713" y="4"/>
                    <a:pt x="1661" y="1"/>
                    <a:pt x="16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7"/>
            <p:cNvSpPr/>
            <p:nvPr/>
          </p:nvSpPr>
          <p:spPr>
            <a:xfrm>
              <a:off x="6006450" y="1460275"/>
              <a:ext cx="42300" cy="14975"/>
            </a:xfrm>
            <a:custGeom>
              <a:avLst/>
              <a:gdLst/>
              <a:ahLst/>
              <a:cxnLst/>
              <a:rect l="l" t="t" r="r" b="b"/>
              <a:pathLst>
                <a:path w="1692" h="599" extrusionOk="0">
                  <a:moveTo>
                    <a:pt x="949" y="0"/>
                  </a:moveTo>
                  <a:lnTo>
                    <a:pt x="928" y="21"/>
                  </a:lnTo>
                  <a:cubicBezTo>
                    <a:pt x="773" y="104"/>
                    <a:pt x="619" y="196"/>
                    <a:pt x="464" y="299"/>
                  </a:cubicBezTo>
                  <a:cubicBezTo>
                    <a:pt x="309" y="392"/>
                    <a:pt x="154" y="495"/>
                    <a:pt x="0" y="598"/>
                  </a:cubicBezTo>
                  <a:cubicBezTo>
                    <a:pt x="165" y="526"/>
                    <a:pt x="330" y="443"/>
                    <a:pt x="495" y="351"/>
                  </a:cubicBezTo>
                  <a:cubicBezTo>
                    <a:pt x="642" y="272"/>
                    <a:pt x="799" y="184"/>
                    <a:pt x="947" y="96"/>
                  </a:cubicBezTo>
                  <a:lnTo>
                    <a:pt x="947" y="96"/>
                  </a:lnTo>
                  <a:cubicBezTo>
                    <a:pt x="1065" y="175"/>
                    <a:pt x="1182" y="262"/>
                    <a:pt x="1299" y="340"/>
                  </a:cubicBezTo>
                  <a:cubicBezTo>
                    <a:pt x="1433" y="423"/>
                    <a:pt x="1557" y="505"/>
                    <a:pt x="1691" y="588"/>
                  </a:cubicBezTo>
                  <a:cubicBezTo>
                    <a:pt x="1577" y="485"/>
                    <a:pt x="1454" y="392"/>
                    <a:pt x="1341" y="299"/>
                  </a:cubicBezTo>
                  <a:cubicBezTo>
                    <a:pt x="1217" y="196"/>
                    <a:pt x="1093" y="113"/>
                    <a:pt x="969" y="21"/>
                  </a:cubicBezTo>
                  <a:lnTo>
                    <a:pt x="94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7"/>
            <p:cNvSpPr/>
            <p:nvPr/>
          </p:nvSpPr>
          <p:spPr>
            <a:xfrm>
              <a:off x="6024225" y="1320050"/>
              <a:ext cx="5950" cy="141525"/>
            </a:xfrm>
            <a:custGeom>
              <a:avLst/>
              <a:gdLst/>
              <a:ahLst/>
              <a:cxnLst/>
              <a:rect l="l" t="t" r="r" b="b"/>
              <a:pathLst>
                <a:path w="238" h="5661" extrusionOk="0">
                  <a:moveTo>
                    <a:pt x="0" y="0"/>
                  </a:moveTo>
                  <a:cubicBezTo>
                    <a:pt x="0" y="237"/>
                    <a:pt x="11" y="474"/>
                    <a:pt x="11" y="711"/>
                  </a:cubicBezTo>
                  <a:lnTo>
                    <a:pt x="31" y="1412"/>
                  </a:lnTo>
                  <a:cubicBezTo>
                    <a:pt x="41" y="1887"/>
                    <a:pt x="62" y="2361"/>
                    <a:pt x="83" y="2825"/>
                  </a:cubicBezTo>
                  <a:lnTo>
                    <a:pt x="144" y="4248"/>
                  </a:lnTo>
                  <a:cubicBezTo>
                    <a:pt x="176" y="4712"/>
                    <a:pt x="196" y="5186"/>
                    <a:pt x="238" y="5661"/>
                  </a:cubicBezTo>
                  <a:cubicBezTo>
                    <a:pt x="238" y="5186"/>
                    <a:pt x="217" y="4712"/>
                    <a:pt x="206" y="4238"/>
                  </a:cubicBezTo>
                  <a:cubicBezTo>
                    <a:pt x="196" y="3774"/>
                    <a:pt x="176" y="3300"/>
                    <a:pt x="155" y="2825"/>
                  </a:cubicBezTo>
                  <a:cubicBezTo>
                    <a:pt x="135" y="2351"/>
                    <a:pt x="114" y="1887"/>
                    <a:pt x="93" y="1412"/>
                  </a:cubicBezTo>
                  <a:lnTo>
                    <a:pt x="52" y="701"/>
                  </a:lnTo>
                  <a:cubicBezTo>
                    <a:pt x="31" y="474"/>
                    <a:pt x="21" y="23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7"/>
            <p:cNvSpPr/>
            <p:nvPr/>
          </p:nvSpPr>
          <p:spPr>
            <a:xfrm>
              <a:off x="5915950" y="1296825"/>
              <a:ext cx="17825" cy="17325"/>
            </a:xfrm>
            <a:custGeom>
              <a:avLst/>
              <a:gdLst/>
              <a:ahLst/>
              <a:cxnLst/>
              <a:rect l="l" t="t" r="r" b="b"/>
              <a:pathLst>
                <a:path w="713" h="693" extrusionOk="0">
                  <a:moveTo>
                    <a:pt x="361" y="0"/>
                  </a:moveTo>
                  <a:cubicBezTo>
                    <a:pt x="355" y="0"/>
                    <a:pt x="348" y="1"/>
                    <a:pt x="341" y="1"/>
                  </a:cubicBezTo>
                  <a:cubicBezTo>
                    <a:pt x="145" y="1"/>
                    <a:pt x="0" y="166"/>
                    <a:pt x="0" y="362"/>
                  </a:cubicBezTo>
                  <a:cubicBezTo>
                    <a:pt x="11" y="551"/>
                    <a:pt x="165" y="692"/>
                    <a:pt x="351" y="692"/>
                  </a:cubicBezTo>
                  <a:cubicBezTo>
                    <a:pt x="358" y="692"/>
                    <a:pt x="365" y="692"/>
                    <a:pt x="372" y="691"/>
                  </a:cubicBezTo>
                  <a:cubicBezTo>
                    <a:pt x="568" y="691"/>
                    <a:pt x="712" y="526"/>
                    <a:pt x="702" y="331"/>
                  </a:cubicBezTo>
                  <a:cubicBezTo>
                    <a:pt x="692" y="142"/>
                    <a:pt x="547" y="0"/>
                    <a:pt x="3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7"/>
            <p:cNvSpPr/>
            <p:nvPr/>
          </p:nvSpPr>
          <p:spPr>
            <a:xfrm>
              <a:off x="5974725" y="1294250"/>
              <a:ext cx="17825" cy="17300"/>
            </a:xfrm>
            <a:custGeom>
              <a:avLst/>
              <a:gdLst/>
              <a:ahLst/>
              <a:cxnLst/>
              <a:rect l="l" t="t" r="r" b="b"/>
              <a:pathLst>
                <a:path w="713" h="692" extrusionOk="0">
                  <a:moveTo>
                    <a:pt x="360" y="0"/>
                  </a:moveTo>
                  <a:cubicBezTo>
                    <a:pt x="354" y="0"/>
                    <a:pt x="348" y="1"/>
                    <a:pt x="341" y="1"/>
                  </a:cubicBezTo>
                  <a:cubicBezTo>
                    <a:pt x="145" y="1"/>
                    <a:pt x="0" y="166"/>
                    <a:pt x="0" y="361"/>
                  </a:cubicBezTo>
                  <a:cubicBezTo>
                    <a:pt x="11" y="551"/>
                    <a:pt x="165" y="692"/>
                    <a:pt x="351" y="692"/>
                  </a:cubicBezTo>
                  <a:cubicBezTo>
                    <a:pt x="358" y="692"/>
                    <a:pt x="365" y="692"/>
                    <a:pt x="372" y="691"/>
                  </a:cubicBezTo>
                  <a:cubicBezTo>
                    <a:pt x="557" y="691"/>
                    <a:pt x="712" y="526"/>
                    <a:pt x="701" y="331"/>
                  </a:cubicBezTo>
                  <a:cubicBezTo>
                    <a:pt x="692" y="141"/>
                    <a:pt x="538" y="0"/>
                    <a:pt x="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7"/>
            <p:cNvSpPr/>
            <p:nvPr/>
          </p:nvSpPr>
          <p:spPr>
            <a:xfrm>
              <a:off x="5814650" y="1284975"/>
              <a:ext cx="212425" cy="240525"/>
            </a:xfrm>
            <a:custGeom>
              <a:avLst/>
              <a:gdLst/>
              <a:ahLst/>
              <a:cxnLst/>
              <a:rect l="l" t="t" r="r" b="b"/>
              <a:pathLst>
                <a:path w="8497" h="9621" extrusionOk="0">
                  <a:moveTo>
                    <a:pt x="2650" y="1"/>
                  </a:moveTo>
                  <a:lnTo>
                    <a:pt x="0" y="8209"/>
                  </a:lnTo>
                  <a:lnTo>
                    <a:pt x="8259" y="9621"/>
                  </a:lnTo>
                  <a:lnTo>
                    <a:pt x="8497" y="1011"/>
                  </a:lnTo>
                  <a:lnTo>
                    <a:pt x="2650"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7"/>
            <p:cNvSpPr/>
            <p:nvPr/>
          </p:nvSpPr>
          <p:spPr>
            <a:xfrm>
              <a:off x="5968025" y="1310250"/>
              <a:ext cx="59050" cy="215525"/>
            </a:xfrm>
            <a:custGeom>
              <a:avLst/>
              <a:gdLst/>
              <a:ahLst/>
              <a:cxnLst/>
              <a:rect l="l" t="t" r="r" b="b"/>
              <a:pathLst>
                <a:path w="2362" h="8621" extrusionOk="0">
                  <a:moveTo>
                    <a:pt x="2362" y="0"/>
                  </a:moveTo>
                  <a:lnTo>
                    <a:pt x="0" y="8249"/>
                  </a:lnTo>
                  <a:lnTo>
                    <a:pt x="2124" y="8620"/>
                  </a:lnTo>
                  <a:lnTo>
                    <a:pt x="236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7"/>
            <p:cNvSpPr/>
            <p:nvPr/>
          </p:nvSpPr>
          <p:spPr>
            <a:xfrm>
              <a:off x="5913375" y="1249000"/>
              <a:ext cx="80450" cy="67700"/>
            </a:xfrm>
            <a:custGeom>
              <a:avLst/>
              <a:gdLst/>
              <a:ahLst/>
              <a:cxnLst/>
              <a:rect l="l" t="t" r="r" b="b"/>
              <a:pathLst>
                <a:path w="3218" h="2708" extrusionOk="0">
                  <a:moveTo>
                    <a:pt x="1825" y="0"/>
                  </a:moveTo>
                  <a:cubicBezTo>
                    <a:pt x="1316" y="0"/>
                    <a:pt x="785" y="267"/>
                    <a:pt x="557" y="831"/>
                  </a:cubicBezTo>
                  <a:cubicBezTo>
                    <a:pt x="268" y="1522"/>
                    <a:pt x="0" y="2203"/>
                    <a:pt x="0" y="2203"/>
                  </a:cubicBezTo>
                  <a:lnTo>
                    <a:pt x="248" y="2306"/>
                  </a:lnTo>
                  <a:cubicBezTo>
                    <a:pt x="248" y="2295"/>
                    <a:pt x="516" y="1615"/>
                    <a:pt x="805" y="934"/>
                  </a:cubicBezTo>
                  <a:cubicBezTo>
                    <a:pt x="986" y="477"/>
                    <a:pt x="1420" y="267"/>
                    <a:pt x="1835" y="267"/>
                  </a:cubicBezTo>
                  <a:cubicBezTo>
                    <a:pt x="1964" y="267"/>
                    <a:pt x="2090" y="287"/>
                    <a:pt x="2207" y="326"/>
                  </a:cubicBezTo>
                  <a:cubicBezTo>
                    <a:pt x="2578" y="460"/>
                    <a:pt x="2908" y="800"/>
                    <a:pt x="2743" y="1398"/>
                  </a:cubicBezTo>
                  <a:cubicBezTo>
                    <a:pt x="2516" y="2223"/>
                    <a:pt x="2383" y="2615"/>
                    <a:pt x="2383" y="2625"/>
                  </a:cubicBezTo>
                  <a:lnTo>
                    <a:pt x="2630" y="2708"/>
                  </a:lnTo>
                  <a:cubicBezTo>
                    <a:pt x="2640" y="2687"/>
                    <a:pt x="2774" y="2306"/>
                    <a:pt x="3001" y="1470"/>
                  </a:cubicBezTo>
                  <a:cubicBezTo>
                    <a:pt x="3217" y="697"/>
                    <a:pt x="2754" y="233"/>
                    <a:pt x="2289" y="79"/>
                  </a:cubicBezTo>
                  <a:cubicBezTo>
                    <a:pt x="2144" y="27"/>
                    <a:pt x="1985" y="0"/>
                    <a:pt x="18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7"/>
            <p:cNvSpPr/>
            <p:nvPr/>
          </p:nvSpPr>
          <p:spPr>
            <a:xfrm>
              <a:off x="5971100" y="1503075"/>
              <a:ext cx="48250" cy="20625"/>
            </a:xfrm>
            <a:custGeom>
              <a:avLst/>
              <a:gdLst/>
              <a:ahLst/>
              <a:cxnLst/>
              <a:rect l="l" t="t" r="r" b="b"/>
              <a:pathLst>
                <a:path w="1930" h="825" extrusionOk="0">
                  <a:moveTo>
                    <a:pt x="1197" y="0"/>
                  </a:moveTo>
                  <a:lnTo>
                    <a:pt x="1176" y="10"/>
                  </a:lnTo>
                  <a:cubicBezTo>
                    <a:pt x="970" y="83"/>
                    <a:pt x="775" y="165"/>
                    <a:pt x="578" y="237"/>
                  </a:cubicBezTo>
                  <a:cubicBezTo>
                    <a:pt x="393" y="319"/>
                    <a:pt x="197" y="402"/>
                    <a:pt x="1" y="495"/>
                  </a:cubicBezTo>
                  <a:cubicBezTo>
                    <a:pt x="207" y="443"/>
                    <a:pt x="404" y="371"/>
                    <a:pt x="610" y="309"/>
                  </a:cubicBezTo>
                  <a:cubicBezTo>
                    <a:pt x="795" y="240"/>
                    <a:pt x="982" y="181"/>
                    <a:pt x="1177" y="105"/>
                  </a:cubicBezTo>
                  <a:lnTo>
                    <a:pt x="1177" y="105"/>
                  </a:lnTo>
                  <a:cubicBezTo>
                    <a:pt x="1293" y="230"/>
                    <a:pt x="1411" y="347"/>
                    <a:pt x="1538" y="464"/>
                  </a:cubicBezTo>
                  <a:cubicBezTo>
                    <a:pt x="1662" y="587"/>
                    <a:pt x="1785" y="701"/>
                    <a:pt x="1930" y="825"/>
                  </a:cubicBezTo>
                  <a:cubicBezTo>
                    <a:pt x="1816" y="681"/>
                    <a:pt x="1703" y="546"/>
                    <a:pt x="1579" y="413"/>
                  </a:cubicBezTo>
                  <a:cubicBezTo>
                    <a:pt x="1465" y="278"/>
                    <a:pt x="1341" y="154"/>
                    <a:pt x="1218" y="21"/>
                  </a:cubicBezTo>
                  <a:lnTo>
                    <a:pt x="11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7"/>
            <p:cNvSpPr/>
            <p:nvPr/>
          </p:nvSpPr>
          <p:spPr>
            <a:xfrm>
              <a:off x="6000775" y="1342450"/>
              <a:ext cx="22175" cy="161925"/>
            </a:xfrm>
            <a:custGeom>
              <a:avLst/>
              <a:gdLst/>
              <a:ahLst/>
              <a:cxnLst/>
              <a:rect l="l" t="t" r="r" b="b"/>
              <a:pathLst>
                <a:path w="887" h="6477" extrusionOk="0">
                  <a:moveTo>
                    <a:pt x="887" y="1"/>
                  </a:moveTo>
                  <a:lnTo>
                    <a:pt x="887" y="1"/>
                  </a:lnTo>
                  <a:cubicBezTo>
                    <a:pt x="835" y="269"/>
                    <a:pt x="794" y="537"/>
                    <a:pt x="752" y="805"/>
                  </a:cubicBezTo>
                  <a:lnTo>
                    <a:pt x="629" y="1609"/>
                  </a:lnTo>
                  <a:cubicBezTo>
                    <a:pt x="546" y="2156"/>
                    <a:pt x="475" y="2692"/>
                    <a:pt x="402" y="3229"/>
                  </a:cubicBezTo>
                  <a:cubicBezTo>
                    <a:pt x="330" y="3775"/>
                    <a:pt x="258" y="4311"/>
                    <a:pt x="186" y="4858"/>
                  </a:cubicBezTo>
                  <a:cubicBezTo>
                    <a:pt x="124" y="5394"/>
                    <a:pt x="51" y="5940"/>
                    <a:pt x="0" y="6476"/>
                  </a:cubicBezTo>
                  <a:cubicBezTo>
                    <a:pt x="93" y="5940"/>
                    <a:pt x="175" y="5404"/>
                    <a:pt x="258" y="4868"/>
                  </a:cubicBezTo>
                  <a:cubicBezTo>
                    <a:pt x="340" y="4322"/>
                    <a:pt x="413" y="3785"/>
                    <a:pt x="484" y="3249"/>
                  </a:cubicBezTo>
                  <a:cubicBezTo>
                    <a:pt x="557" y="2702"/>
                    <a:pt x="629" y="2166"/>
                    <a:pt x="701" y="1620"/>
                  </a:cubicBezTo>
                  <a:lnTo>
                    <a:pt x="794" y="816"/>
                  </a:lnTo>
                  <a:cubicBezTo>
                    <a:pt x="825" y="537"/>
                    <a:pt x="856" y="269"/>
                    <a:pt x="8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7"/>
            <p:cNvSpPr/>
            <p:nvPr/>
          </p:nvSpPr>
          <p:spPr>
            <a:xfrm>
              <a:off x="5906925" y="1296450"/>
              <a:ext cx="19100" cy="17800"/>
            </a:xfrm>
            <a:custGeom>
              <a:avLst/>
              <a:gdLst/>
              <a:ahLst/>
              <a:cxnLst/>
              <a:rect l="l" t="t" r="r" b="b"/>
              <a:pathLst>
                <a:path w="764" h="712" extrusionOk="0">
                  <a:moveTo>
                    <a:pt x="388" y="1"/>
                  </a:moveTo>
                  <a:cubicBezTo>
                    <a:pt x="214" y="1"/>
                    <a:pt x="60" y="126"/>
                    <a:pt x="31" y="294"/>
                  </a:cubicBezTo>
                  <a:cubicBezTo>
                    <a:pt x="1" y="490"/>
                    <a:pt x="125" y="676"/>
                    <a:pt x="320" y="706"/>
                  </a:cubicBezTo>
                  <a:cubicBezTo>
                    <a:pt x="341" y="710"/>
                    <a:pt x="361" y="711"/>
                    <a:pt x="381" y="711"/>
                  </a:cubicBezTo>
                  <a:cubicBezTo>
                    <a:pt x="551" y="711"/>
                    <a:pt x="696" y="594"/>
                    <a:pt x="733" y="418"/>
                  </a:cubicBezTo>
                  <a:cubicBezTo>
                    <a:pt x="764" y="222"/>
                    <a:pt x="629" y="37"/>
                    <a:pt x="444" y="5"/>
                  </a:cubicBezTo>
                  <a:cubicBezTo>
                    <a:pt x="425" y="2"/>
                    <a:pt x="406" y="1"/>
                    <a:pt x="3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7"/>
            <p:cNvSpPr/>
            <p:nvPr/>
          </p:nvSpPr>
          <p:spPr>
            <a:xfrm>
              <a:off x="5965700" y="1306525"/>
              <a:ext cx="19350" cy="17850"/>
            </a:xfrm>
            <a:custGeom>
              <a:avLst/>
              <a:gdLst/>
              <a:ahLst/>
              <a:cxnLst/>
              <a:rect l="l" t="t" r="r" b="b"/>
              <a:pathLst>
                <a:path w="774" h="714" extrusionOk="0">
                  <a:moveTo>
                    <a:pt x="390" y="0"/>
                  </a:moveTo>
                  <a:cubicBezTo>
                    <a:pt x="223" y="0"/>
                    <a:pt x="70" y="127"/>
                    <a:pt x="42" y="303"/>
                  </a:cubicBezTo>
                  <a:cubicBezTo>
                    <a:pt x="1" y="489"/>
                    <a:pt x="134" y="675"/>
                    <a:pt x="331" y="706"/>
                  </a:cubicBezTo>
                  <a:cubicBezTo>
                    <a:pt x="353" y="711"/>
                    <a:pt x="376" y="713"/>
                    <a:pt x="399" y="713"/>
                  </a:cubicBezTo>
                  <a:cubicBezTo>
                    <a:pt x="560" y="713"/>
                    <a:pt x="707" y="589"/>
                    <a:pt x="743" y="417"/>
                  </a:cubicBezTo>
                  <a:cubicBezTo>
                    <a:pt x="774" y="221"/>
                    <a:pt x="640" y="46"/>
                    <a:pt x="444" y="5"/>
                  </a:cubicBezTo>
                  <a:cubicBezTo>
                    <a:pt x="426" y="2"/>
                    <a:pt x="408" y="0"/>
                    <a:pt x="3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7"/>
            <p:cNvSpPr/>
            <p:nvPr/>
          </p:nvSpPr>
          <p:spPr>
            <a:xfrm>
              <a:off x="6010050" y="963850"/>
              <a:ext cx="161650" cy="154350"/>
            </a:xfrm>
            <a:custGeom>
              <a:avLst/>
              <a:gdLst/>
              <a:ahLst/>
              <a:cxnLst/>
              <a:rect l="l" t="t" r="r" b="b"/>
              <a:pathLst>
                <a:path w="6466" h="6174" extrusionOk="0">
                  <a:moveTo>
                    <a:pt x="3947" y="0"/>
                  </a:moveTo>
                  <a:cubicBezTo>
                    <a:pt x="3608" y="0"/>
                    <a:pt x="3233" y="114"/>
                    <a:pt x="2846" y="369"/>
                  </a:cubicBezTo>
                  <a:cubicBezTo>
                    <a:pt x="856" y="1699"/>
                    <a:pt x="0" y="6174"/>
                    <a:pt x="0" y="6174"/>
                  </a:cubicBezTo>
                  <a:lnTo>
                    <a:pt x="5455" y="6174"/>
                  </a:lnTo>
                  <a:lnTo>
                    <a:pt x="5775" y="5092"/>
                  </a:lnTo>
                  <a:cubicBezTo>
                    <a:pt x="5775" y="5092"/>
                    <a:pt x="6403" y="4689"/>
                    <a:pt x="6435" y="3854"/>
                  </a:cubicBezTo>
                  <a:cubicBezTo>
                    <a:pt x="6465" y="2906"/>
                    <a:pt x="5321" y="936"/>
                    <a:pt x="5207" y="740"/>
                  </a:cubicBezTo>
                  <a:cubicBezTo>
                    <a:pt x="4936" y="285"/>
                    <a:pt x="4485" y="0"/>
                    <a:pt x="394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7"/>
            <p:cNvSpPr/>
            <p:nvPr/>
          </p:nvSpPr>
          <p:spPr>
            <a:xfrm>
              <a:off x="6022150" y="1071775"/>
              <a:ext cx="25" cy="550"/>
            </a:xfrm>
            <a:custGeom>
              <a:avLst/>
              <a:gdLst/>
              <a:ahLst/>
              <a:cxnLst/>
              <a:rect l="l" t="t" r="r" b="b"/>
              <a:pathLst>
                <a:path w="1" h="22" extrusionOk="0">
                  <a:moveTo>
                    <a:pt x="1" y="1"/>
                  </a:moveTo>
                  <a:lnTo>
                    <a:pt x="1" y="2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7"/>
            <p:cNvSpPr/>
            <p:nvPr/>
          </p:nvSpPr>
          <p:spPr>
            <a:xfrm>
              <a:off x="6020350" y="977700"/>
              <a:ext cx="144400" cy="124000"/>
            </a:xfrm>
            <a:custGeom>
              <a:avLst/>
              <a:gdLst/>
              <a:ahLst/>
              <a:cxnLst/>
              <a:rect l="l" t="t" r="r" b="b"/>
              <a:pathLst>
                <a:path w="5776" h="4960" extrusionOk="0">
                  <a:moveTo>
                    <a:pt x="2558" y="52"/>
                  </a:moveTo>
                  <a:cubicBezTo>
                    <a:pt x="2609" y="52"/>
                    <a:pt x="2650" y="93"/>
                    <a:pt x="2650" y="145"/>
                  </a:cubicBezTo>
                  <a:cubicBezTo>
                    <a:pt x="2650" y="196"/>
                    <a:pt x="2609" y="237"/>
                    <a:pt x="2558" y="237"/>
                  </a:cubicBezTo>
                  <a:cubicBezTo>
                    <a:pt x="2506" y="237"/>
                    <a:pt x="2455" y="196"/>
                    <a:pt x="2455" y="145"/>
                  </a:cubicBezTo>
                  <a:cubicBezTo>
                    <a:pt x="2455" y="93"/>
                    <a:pt x="2506" y="52"/>
                    <a:pt x="2558" y="52"/>
                  </a:cubicBezTo>
                  <a:close/>
                  <a:moveTo>
                    <a:pt x="3785" y="52"/>
                  </a:moveTo>
                  <a:cubicBezTo>
                    <a:pt x="3837" y="52"/>
                    <a:pt x="3878" y="93"/>
                    <a:pt x="3878" y="145"/>
                  </a:cubicBezTo>
                  <a:cubicBezTo>
                    <a:pt x="3878" y="196"/>
                    <a:pt x="3837" y="237"/>
                    <a:pt x="3785" y="237"/>
                  </a:cubicBezTo>
                  <a:cubicBezTo>
                    <a:pt x="3734" y="237"/>
                    <a:pt x="3692" y="196"/>
                    <a:pt x="3692" y="145"/>
                  </a:cubicBezTo>
                  <a:cubicBezTo>
                    <a:pt x="3692" y="93"/>
                    <a:pt x="3734" y="52"/>
                    <a:pt x="3785" y="52"/>
                  </a:cubicBezTo>
                  <a:close/>
                  <a:moveTo>
                    <a:pt x="2558" y="1"/>
                  </a:moveTo>
                  <a:cubicBezTo>
                    <a:pt x="2476" y="1"/>
                    <a:pt x="2414" y="62"/>
                    <a:pt x="2414" y="145"/>
                  </a:cubicBezTo>
                  <a:cubicBezTo>
                    <a:pt x="2414" y="217"/>
                    <a:pt x="2476" y="279"/>
                    <a:pt x="2558" y="279"/>
                  </a:cubicBezTo>
                  <a:cubicBezTo>
                    <a:pt x="2630" y="279"/>
                    <a:pt x="2692" y="217"/>
                    <a:pt x="2692" y="145"/>
                  </a:cubicBezTo>
                  <a:cubicBezTo>
                    <a:pt x="2692" y="62"/>
                    <a:pt x="2630" y="1"/>
                    <a:pt x="2558" y="1"/>
                  </a:cubicBezTo>
                  <a:close/>
                  <a:moveTo>
                    <a:pt x="3785" y="1"/>
                  </a:moveTo>
                  <a:cubicBezTo>
                    <a:pt x="3713" y="1"/>
                    <a:pt x="3651" y="62"/>
                    <a:pt x="3651" y="145"/>
                  </a:cubicBezTo>
                  <a:cubicBezTo>
                    <a:pt x="3651" y="217"/>
                    <a:pt x="3713" y="279"/>
                    <a:pt x="3785" y="279"/>
                  </a:cubicBezTo>
                  <a:cubicBezTo>
                    <a:pt x="3867" y="279"/>
                    <a:pt x="3929" y="217"/>
                    <a:pt x="3929" y="145"/>
                  </a:cubicBezTo>
                  <a:cubicBezTo>
                    <a:pt x="3929" y="62"/>
                    <a:pt x="3867" y="1"/>
                    <a:pt x="3785" y="1"/>
                  </a:cubicBezTo>
                  <a:close/>
                  <a:moveTo>
                    <a:pt x="1939" y="980"/>
                  </a:moveTo>
                  <a:cubicBezTo>
                    <a:pt x="1991" y="980"/>
                    <a:pt x="2032" y="1021"/>
                    <a:pt x="2032" y="1073"/>
                  </a:cubicBezTo>
                  <a:cubicBezTo>
                    <a:pt x="2032" y="1124"/>
                    <a:pt x="1991" y="1165"/>
                    <a:pt x="1939" y="1165"/>
                  </a:cubicBezTo>
                  <a:cubicBezTo>
                    <a:pt x="1887" y="1165"/>
                    <a:pt x="1846" y="1124"/>
                    <a:pt x="1846" y="1073"/>
                  </a:cubicBezTo>
                  <a:cubicBezTo>
                    <a:pt x="1846" y="1021"/>
                    <a:pt x="1887" y="980"/>
                    <a:pt x="1939" y="980"/>
                  </a:cubicBezTo>
                  <a:close/>
                  <a:moveTo>
                    <a:pt x="3166" y="980"/>
                  </a:moveTo>
                  <a:cubicBezTo>
                    <a:pt x="3218" y="980"/>
                    <a:pt x="3269" y="1021"/>
                    <a:pt x="3269" y="1073"/>
                  </a:cubicBezTo>
                  <a:cubicBezTo>
                    <a:pt x="3269" y="1124"/>
                    <a:pt x="3218" y="1165"/>
                    <a:pt x="3166" y="1165"/>
                  </a:cubicBezTo>
                  <a:cubicBezTo>
                    <a:pt x="3115" y="1165"/>
                    <a:pt x="3074" y="1124"/>
                    <a:pt x="3074" y="1073"/>
                  </a:cubicBezTo>
                  <a:cubicBezTo>
                    <a:pt x="3074" y="1021"/>
                    <a:pt x="3115" y="980"/>
                    <a:pt x="3166" y="980"/>
                  </a:cubicBezTo>
                  <a:close/>
                  <a:moveTo>
                    <a:pt x="4403" y="980"/>
                  </a:moveTo>
                  <a:cubicBezTo>
                    <a:pt x="4455" y="980"/>
                    <a:pt x="4497" y="1021"/>
                    <a:pt x="4497" y="1073"/>
                  </a:cubicBezTo>
                  <a:cubicBezTo>
                    <a:pt x="4497" y="1124"/>
                    <a:pt x="4455" y="1165"/>
                    <a:pt x="4403" y="1165"/>
                  </a:cubicBezTo>
                  <a:cubicBezTo>
                    <a:pt x="4352" y="1165"/>
                    <a:pt x="4311" y="1124"/>
                    <a:pt x="4311" y="1073"/>
                  </a:cubicBezTo>
                  <a:cubicBezTo>
                    <a:pt x="4311" y="1021"/>
                    <a:pt x="4352" y="980"/>
                    <a:pt x="4403" y="980"/>
                  </a:cubicBezTo>
                  <a:close/>
                  <a:moveTo>
                    <a:pt x="1939" y="929"/>
                  </a:moveTo>
                  <a:cubicBezTo>
                    <a:pt x="1857" y="929"/>
                    <a:pt x="1795" y="990"/>
                    <a:pt x="1795" y="1073"/>
                  </a:cubicBezTo>
                  <a:cubicBezTo>
                    <a:pt x="1795" y="1145"/>
                    <a:pt x="1857" y="1207"/>
                    <a:pt x="1939" y="1207"/>
                  </a:cubicBezTo>
                  <a:cubicBezTo>
                    <a:pt x="2011" y="1207"/>
                    <a:pt x="2073" y="1145"/>
                    <a:pt x="2073" y="1073"/>
                  </a:cubicBezTo>
                  <a:cubicBezTo>
                    <a:pt x="2073" y="990"/>
                    <a:pt x="2011" y="929"/>
                    <a:pt x="1939" y="929"/>
                  </a:cubicBezTo>
                  <a:close/>
                  <a:moveTo>
                    <a:pt x="3166" y="929"/>
                  </a:moveTo>
                  <a:cubicBezTo>
                    <a:pt x="3094" y="929"/>
                    <a:pt x="3032" y="990"/>
                    <a:pt x="3032" y="1073"/>
                  </a:cubicBezTo>
                  <a:cubicBezTo>
                    <a:pt x="3032" y="1145"/>
                    <a:pt x="3094" y="1207"/>
                    <a:pt x="3166" y="1207"/>
                  </a:cubicBezTo>
                  <a:cubicBezTo>
                    <a:pt x="3248" y="1207"/>
                    <a:pt x="3310" y="1145"/>
                    <a:pt x="3310" y="1073"/>
                  </a:cubicBezTo>
                  <a:cubicBezTo>
                    <a:pt x="3310" y="990"/>
                    <a:pt x="3248" y="929"/>
                    <a:pt x="3166" y="929"/>
                  </a:cubicBezTo>
                  <a:close/>
                  <a:moveTo>
                    <a:pt x="4403" y="929"/>
                  </a:moveTo>
                  <a:cubicBezTo>
                    <a:pt x="4332" y="929"/>
                    <a:pt x="4270" y="990"/>
                    <a:pt x="4270" y="1073"/>
                  </a:cubicBezTo>
                  <a:cubicBezTo>
                    <a:pt x="4270" y="1145"/>
                    <a:pt x="4332" y="1207"/>
                    <a:pt x="4403" y="1207"/>
                  </a:cubicBezTo>
                  <a:cubicBezTo>
                    <a:pt x="4476" y="1207"/>
                    <a:pt x="4538" y="1145"/>
                    <a:pt x="4538" y="1073"/>
                  </a:cubicBezTo>
                  <a:cubicBezTo>
                    <a:pt x="4538" y="990"/>
                    <a:pt x="4476" y="929"/>
                    <a:pt x="4403" y="929"/>
                  </a:cubicBezTo>
                  <a:close/>
                  <a:moveTo>
                    <a:pt x="1321" y="1928"/>
                  </a:moveTo>
                  <a:cubicBezTo>
                    <a:pt x="1372" y="1928"/>
                    <a:pt x="1413" y="1970"/>
                    <a:pt x="1413" y="2022"/>
                  </a:cubicBezTo>
                  <a:cubicBezTo>
                    <a:pt x="1413" y="2073"/>
                    <a:pt x="1372" y="2114"/>
                    <a:pt x="1321" y="2114"/>
                  </a:cubicBezTo>
                  <a:cubicBezTo>
                    <a:pt x="1269" y="2114"/>
                    <a:pt x="1227" y="2073"/>
                    <a:pt x="1227" y="2022"/>
                  </a:cubicBezTo>
                  <a:cubicBezTo>
                    <a:pt x="1227" y="1970"/>
                    <a:pt x="1269" y="1928"/>
                    <a:pt x="1321" y="1928"/>
                  </a:cubicBezTo>
                  <a:close/>
                  <a:moveTo>
                    <a:pt x="2558" y="1928"/>
                  </a:moveTo>
                  <a:cubicBezTo>
                    <a:pt x="2609" y="1928"/>
                    <a:pt x="2650" y="1970"/>
                    <a:pt x="2650" y="2022"/>
                  </a:cubicBezTo>
                  <a:cubicBezTo>
                    <a:pt x="2650" y="2073"/>
                    <a:pt x="2609" y="2114"/>
                    <a:pt x="2558" y="2114"/>
                  </a:cubicBezTo>
                  <a:cubicBezTo>
                    <a:pt x="2506" y="2114"/>
                    <a:pt x="2455" y="2073"/>
                    <a:pt x="2455" y="2022"/>
                  </a:cubicBezTo>
                  <a:cubicBezTo>
                    <a:pt x="2455" y="1970"/>
                    <a:pt x="2506" y="1928"/>
                    <a:pt x="2558" y="1928"/>
                  </a:cubicBezTo>
                  <a:close/>
                  <a:moveTo>
                    <a:pt x="3785" y="1928"/>
                  </a:moveTo>
                  <a:cubicBezTo>
                    <a:pt x="3837" y="1928"/>
                    <a:pt x="3878" y="1970"/>
                    <a:pt x="3878" y="2022"/>
                  </a:cubicBezTo>
                  <a:cubicBezTo>
                    <a:pt x="3878" y="2073"/>
                    <a:pt x="3837" y="2114"/>
                    <a:pt x="3785" y="2114"/>
                  </a:cubicBezTo>
                  <a:cubicBezTo>
                    <a:pt x="3734" y="2114"/>
                    <a:pt x="3692" y="2073"/>
                    <a:pt x="3692" y="2022"/>
                  </a:cubicBezTo>
                  <a:cubicBezTo>
                    <a:pt x="3692" y="1970"/>
                    <a:pt x="3734" y="1928"/>
                    <a:pt x="3785" y="1928"/>
                  </a:cubicBezTo>
                  <a:close/>
                  <a:moveTo>
                    <a:pt x="5022" y="1928"/>
                  </a:moveTo>
                  <a:cubicBezTo>
                    <a:pt x="5074" y="1928"/>
                    <a:pt x="5115" y="1970"/>
                    <a:pt x="5115" y="2022"/>
                  </a:cubicBezTo>
                  <a:cubicBezTo>
                    <a:pt x="5115" y="2073"/>
                    <a:pt x="5074" y="2114"/>
                    <a:pt x="5022" y="2114"/>
                  </a:cubicBezTo>
                  <a:cubicBezTo>
                    <a:pt x="4971" y="2114"/>
                    <a:pt x="4930" y="2073"/>
                    <a:pt x="4930" y="2022"/>
                  </a:cubicBezTo>
                  <a:cubicBezTo>
                    <a:pt x="4930" y="1970"/>
                    <a:pt x="4971" y="1928"/>
                    <a:pt x="5022" y="1928"/>
                  </a:cubicBezTo>
                  <a:close/>
                  <a:moveTo>
                    <a:pt x="1321" y="1877"/>
                  </a:moveTo>
                  <a:cubicBezTo>
                    <a:pt x="1238" y="1877"/>
                    <a:pt x="1186" y="1939"/>
                    <a:pt x="1186" y="2022"/>
                  </a:cubicBezTo>
                  <a:cubicBezTo>
                    <a:pt x="1186" y="2093"/>
                    <a:pt x="1238" y="2155"/>
                    <a:pt x="1321" y="2155"/>
                  </a:cubicBezTo>
                  <a:cubicBezTo>
                    <a:pt x="1392" y="2155"/>
                    <a:pt x="1454" y="2093"/>
                    <a:pt x="1454" y="2022"/>
                  </a:cubicBezTo>
                  <a:cubicBezTo>
                    <a:pt x="1454" y="1939"/>
                    <a:pt x="1392" y="1877"/>
                    <a:pt x="1321" y="1877"/>
                  </a:cubicBezTo>
                  <a:close/>
                  <a:moveTo>
                    <a:pt x="2558" y="1877"/>
                  </a:moveTo>
                  <a:cubicBezTo>
                    <a:pt x="2476" y="1877"/>
                    <a:pt x="2414" y="1939"/>
                    <a:pt x="2414" y="2022"/>
                  </a:cubicBezTo>
                  <a:cubicBezTo>
                    <a:pt x="2414" y="2093"/>
                    <a:pt x="2476" y="2155"/>
                    <a:pt x="2558" y="2155"/>
                  </a:cubicBezTo>
                  <a:cubicBezTo>
                    <a:pt x="2630" y="2155"/>
                    <a:pt x="2692" y="2093"/>
                    <a:pt x="2692" y="2022"/>
                  </a:cubicBezTo>
                  <a:cubicBezTo>
                    <a:pt x="2692" y="1939"/>
                    <a:pt x="2630" y="1877"/>
                    <a:pt x="2558" y="1877"/>
                  </a:cubicBezTo>
                  <a:close/>
                  <a:moveTo>
                    <a:pt x="3785" y="1877"/>
                  </a:moveTo>
                  <a:cubicBezTo>
                    <a:pt x="3713" y="1877"/>
                    <a:pt x="3651" y="1939"/>
                    <a:pt x="3651" y="2022"/>
                  </a:cubicBezTo>
                  <a:cubicBezTo>
                    <a:pt x="3651" y="2093"/>
                    <a:pt x="3713" y="2155"/>
                    <a:pt x="3785" y="2155"/>
                  </a:cubicBezTo>
                  <a:cubicBezTo>
                    <a:pt x="3867" y="2155"/>
                    <a:pt x="3929" y="2093"/>
                    <a:pt x="3929" y="2022"/>
                  </a:cubicBezTo>
                  <a:cubicBezTo>
                    <a:pt x="3929" y="1939"/>
                    <a:pt x="3867" y="1877"/>
                    <a:pt x="3785" y="1877"/>
                  </a:cubicBezTo>
                  <a:close/>
                  <a:moveTo>
                    <a:pt x="5022" y="1877"/>
                  </a:moveTo>
                  <a:cubicBezTo>
                    <a:pt x="4950" y="1877"/>
                    <a:pt x="4888" y="1939"/>
                    <a:pt x="4888" y="2022"/>
                  </a:cubicBezTo>
                  <a:cubicBezTo>
                    <a:pt x="4888" y="2093"/>
                    <a:pt x="4950" y="2155"/>
                    <a:pt x="5022" y="2155"/>
                  </a:cubicBezTo>
                  <a:cubicBezTo>
                    <a:pt x="5095" y="2155"/>
                    <a:pt x="5156" y="2093"/>
                    <a:pt x="5156" y="2022"/>
                  </a:cubicBezTo>
                  <a:cubicBezTo>
                    <a:pt x="5156" y="1939"/>
                    <a:pt x="5095" y="1877"/>
                    <a:pt x="5022" y="1877"/>
                  </a:cubicBezTo>
                  <a:close/>
                  <a:moveTo>
                    <a:pt x="702" y="2856"/>
                  </a:moveTo>
                  <a:cubicBezTo>
                    <a:pt x="753" y="2856"/>
                    <a:pt x="794" y="2898"/>
                    <a:pt x="794" y="2950"/>
                  </a:cubicBezTo>
                  <a:cubicBezTo>
                    <a:pt x="794" y="3001"/>
                    <a:pt x="753" y="3042"/>
                    <a:pt x="702" y="3042"/>
                  </a:cubicBezTo>
                  <a:cubicBezTo>
                    <a:pt x="650" y="3042"/>
                    <a:pt x="609" y="3001"/>
                    <a:pt x="609" y="2950"/>
                  </a:cubicBezTo>
                  <a:cubicBezTo>
                    <a:pt x="609" y="2898"/>
                    <a:pt x="650" y="2856"/>
                    <a:pt x="702" y="2856"/>
                  </a:cubicBezTo>
                  <a:close/>
                  <a:moveTo>
                    <a:pt x="1939" y="2856"/>
                  </a:moveTo>
                  <a:cubicBezTo>
                    <a:pt x="1991" y="2856"/>
                    <a:pt x="2032" y="2898"/>
                    <a:pt x="2032" y="2950"/>
                  </a:cubicBezTo>
                  <a:cubicBezTo>
                    <a:pt x="2032" y="3001"/>
                    <a:pt x="1991" y="3042"/>
                    <a:pt x="1939" y="3042"/>
                  </a:cubicBezTo>
                  <a:cubicBezTo>
                    <a:pt x="1887" y="3042"/>
                    <a:pt x="1846" y="3001"/>
                    <a:pt x="1846" y="2950"/>
                  </a:cubicBezTo>
                  <a:cubicBezTo>
                    <a:pt x="1846" y="2898"/>
                    <a:pt x="1887" y="2856"/>
                    <a:pt x="1939" y="2856"/>
                  </a:cubicBezTo>
                  <a:close/>
                  <a:moveTo>
                    <a:pt x="3166" y="2856"/>
                  </a:moveTo>
                  <a:cubicBezTo>
                    <a:pt x="3218" y="2856"/>
                    <a:pt x="3269" y="2898"/>
                    <a:pt x="3269" y="2950"/>
                  </a:cubicBezTo>
                  <a:cubicBezTo>
                    <a:pt x="3269" y="3001"/>
                    <a:pt x="3218" y="3042"/>
                    <a:pt x="3166" y="3042"/>
                  </a:cubicBezTo>
                  <a:cubicBezTo>
                    <a:pt x="3115" y="3042"/>
                    <a:pt x="3074" y="3001"/>
                    <a:pt x="3074" y="2950"/>
                  </a:cubicBezTo>
                  <a:cubicBezTo>
                    <a:pt x="3074" y="2898"/>
                    <a:pt x="3115" y="2856"/>
                    <a:pt x="3166" y="2856"/>
                  </a:cubicBezTo>
                  <a:close/>
                  <a:moveTo>
                    <a:pt x="4403" y="2856"/>
                  </a:moveTo>
                  <a:cubicBezTo>
                    <a:pt x="4455" y="2856"/>
                    <a:pt x="4497" y="2898"/>
                    <a:pt x="4497" y="2950"/>
                  </a:cubicBezTo>
                  <a:cubicBezTo>
                    <a:pt x="4497" y="3001"/>
                    <a:pt x="4455" y="3042"/>
                    <a:pt x="4403" y="3042"/>
                  </a:cubicBezTo>
                  <a:cubicBezTo>
                    <a:pt x="4352" y="3042"/>
                    <a:pt x="4311" y="3001"/>
                    <a:pt x="4311" y="2950"/>
                  </a:cubicBezTo>
                  <a:cubicBezTo>
                    <a:pt x="4311" y="2898"/>
                    <a:pt x="4352" y="2856"/>
                    <a:pt x="4403" y="2856"/>
                  </a:cubicBezTo>
                  <a:close/>
                  <a:moveTo>
                    <a:pt x="5641" y="2856"/>
                  </a:moveTo>
                  <a:cubicBezTo>
                    <a:pt x="5693" y="2856"/>
                    <a:pt x="5734" y="2898"/>
                    <a:pt x="5734" y="2950"/>
                  </a:cubicBezTo>
                  <a:cubicBezTo>
                    <a:pt x="5734" y="3001"/>
                    <a:pt x="5693" y="3042"/>
                    <a:pt x="5641" y="3042"/>
                  </a:cubicBezTo>
                  <a:cubicBezTo>
                    <a:pt x="5590" y="3042"/>
                    <a:pt x="5548" y="3001"/>
                    <a:pt x="5548" y="2950"/>
                  </a:cubicBezTo>
                  <a:cubicBezTo>
                    <a:pt x="5548" y="2898"/>
                    <a:pt x="5590" y="2856"/>
                    <a:pt x="5641" y="2856"/>
                  </a:cubicBezTo>
                  <a:close/>
                  <a:moveTo>
                    <a:pt x="702" y="2805"/>
                  </a:moveTo>
                  <a:cubicBezTo>
                    <a:pt x="629" y="2805"/>
                    <a:pt x="568" y="2867"/>
                    <a:pt x="568" y="2950"/>
                  </a:cubicBezTo>
                  <a:cubicBezTo>
                    <a:pt x="568" y="3021"/>
                    <a:pt x="629" y="3083"/>
                    <a:pt x="702" y="3083"/>
                  </a:cubicBezTo>
                  <a:cubicBezTo>
                    <a:pt x="774" y="3083"/>
                    <a:pt x="836" y="3021"/>
                    <a:pt x="836" y="2950"/>
                  </a:cubicBezTo>
                  <a:cubicBezTo>
                    <a:pt x="836" y="2867"/>
                    <a:pt x="774" y="2805"/>
                    <a:pt x="702" y="2805"/>
                  </a:cubicBezTo>
                  <a:close/>
                  <a:moveTo>
                    <a:pt x="1939" y="2805"/>
                  </a:moveTo>
                  <a:cubicBezTo>
                    <a:pt x="1857" y="2805"/>
                    <a:pt x="1795" y="2867"/>
                    <a:pt x="1795" y="2950"/>
                  </a:cubicBezTo>
                  <a:cubicBezTo>
                    <a:pt x="1795" y="3021"/>
                    <a:pt x="1857" y="3083"/>
                    <a:pt x="1939" y="3083"/>
                  </a:cubicBezTo>
                  <a:cubicBezTo>
                    <a:pt x="2011" y="3083"/>
                    <a:pt x="2073" y="3021"/>
                    <a:pt x="2073" y="2950"/>
                  </a:cubicBezTo>
                  <a:cubicBezTo>
                    <a:pt x="2073" y="2867"/>
                    <a:pt x="2011" y="2805"/>
                    <a:pt x="1939" y="2805"/>
                  </a:cubicBezTo>
                  <a:close/>
                  <a:moveTo>
                    <a:pt x="3166" y="2805"/>
                  </a:moveTo>
                  <a:cubicBezTo>
                    <a:pt x="3094" y="2805"/>
                    <a:pt x="3032" y="2867"/>
                    <a:pt x="3032" y="2950"/>
                  </a:cubicBezTo>
                  <a:cubicBezTo>
                    <a:pt x="3032" y="3021"/>
                    <a:pt x="3094" y="3083"/>
                    <a:pt x="3166" y="3083"/>
                  </a:cubicBezTo>
                  <a:cubicBezTo>
                    <a:pt x="3248" y="3083"/>
                    <a:pt x="3310" y="3021"/>
                    <a:pt x="3310" y="2950"/>
                  </a:cubicBezTo>
                  <a:cubicBezTo>
                    <a:pt x="3310" y="2867"/>
                    <a:pt x="3248" y="2805"/>
                    <a:pt x="3166" y="2805"/>
                  </a:cubicBezTo>
                  <a:close/>
                  <a:moveTo>
                    <a:pt x="4403" y="2805"/>
                  </a:moveTo>
                  <a:cubicBezTo>
                    <a:pt x="4332" y="2805"/>
                    <a:pt x="4270" y="2867"/>
                    <a:pt x="4270" y="2950"/>
                  </a:cubicBezTo>
                  <a:cubicBezTo>
                    <a:pt x="4270" y="3021"/>
                    <a:pt x="4332" y="3083"/>
                    <a:pt x="4403" y="3083"/>
                  </a:cubicBezTo>
                  <a:cubicBezTo>
                    <a:pt x="4476" y="3083"/>
                    <a:pt x="4538" y="3021"/>
                    <a:pt x="4538" y="2950"/>
                  </a:cubicBezTo>
                  <a:cubicBezTo>
                    <a:pt x="4538" y="2867"/>
                    <a:pt x="4476" y="2805"/>
                    <a:pt x="4403" y="2805"/>
                  </a:cubicBezTo>
                  <a:close/>
                  <a:moveTo>
                    <a:pt x="5641" y="2805"/>
                  </a:moveTo>
                  <a:cubicBezTo>
                    <a:pt x="5569" y="2805"/>
                    <a:pt x="5507" y="2867"/>
                    <a:pt x="5507" y="2950"/>
                  </a:cubicBezTo>
                  <a:cubicBezTo>
                    <a:pt x="5507" y="3021"/>
                    <a:pt x="5569" y="3083"/>
                    <a:pt x="5641" y="3083"/>
                  </a:cubicBezTo>
                  <a:cubicBezTo>
                    <a:pt x="5713" y="3083"/>
                    <a:pt x="5775" y="3021"/>
                    <a:pt x="5775" y="2950"/>
                  </a:cubicBezTo>
                  <a:cubicBezTo>
                    <a:pt x="5775" y="2867"/>
                    <a:pt x="5713" y="2805"/>
                    <a:pt x="5641" y="2805"/>
                  </a:cubicBezTo>
                  <a:close/>
                  <a:moveTo>
                    <a:pt x="1321" y="3795"/>
                  </a:moveTo>
                  <a:cubicBezTo>
                    <a:pt x="1372" y="3795"/>
                    <a:pt x="1413" y="3836"/>
                    <a:pt x="1413" y="3898"/>
                  </a:cubicBezTo>
                  <a:cubicBezTo>
                    <a:pt x="1413" y="3940"/>
                    <a:pt x="1372" y="3991"/>
                    <a:pt x="1321" y="3991"/>
                  </a:cubicBezTo>
                  <a:cubicBezTo>
                    <a:pt x="1269" y="3991"/>
                    <a:pt x="1227" y="3940"/>
                    <a:pt x="1227" y="3898"/>
                  </a:cubicBezTo>
                  <a:cubicBezTo>
                    <a:pt x="1227" y="3836"/>
                    <a:pt x="1269" y="3795"/>
                    <a:pt x="1321" y="3795"/>
                  </a:cubicBezTo>
                  <a:close/>
                  <a:moveTo>
                    <a:pt x="2558" y="3795"/>
                  </a:moveTo>
                  <a:cubicBezTo>
                    <a:pt x="2609" y="3795"/>
                    <a:pt x="2650" y="3836"/>
                    <a:pt x="2650" y="3898"/>
                  </a:cubicBezTo>
                  <a:cubicBezTo>
                    <a:pt x="2650" y="3940"/>
                    <a:pt x="2609" y="3991"/>
                    <a:pt x="2558" y="3991"/>
                  </a:cubicBezTo>
                  <a:cubicBezTo>
                    <a:pt x="2506" y="3991"/>
                    <a:pt x="2455" y="3940"/>
                    <a:pt x="2455" y="3898"/>
                  </a:cubicBezTo>
                  <a:cubicBezTo>
                    <a:pt x="2455" y="3836"/>
                    <a:pt x="2506" y="3795"/>
                    <a:pt x="2558" y="3795"/>
                  </a:cubicBezTo>
                  <a:close/>
                  <a:moveTo>
                    <a:pt x="3785" y="3795"/>
                  </a:moveTo>
                  <a:cubicBezTo>
                    <a:pt x="3837" y="3795"/>
                    <a:pt x="3878" y="3836"/>
                    <a:pt x="3878" y="3898"/>
                  </a:cubicBezTo>
                  <a:cubicBezTo>
                    <a:pt x="3878" y="3940"/>
                    <a:pt x="3837" y="3991"/>
                    <a:pt x="3785" y="3991"/>
                  </a:cubicBezTo>
                  <a:cubicBezTo>
                    <a:pt x="3734" y="3991"/>
                    <a:pt x="3692" y="3940"/>
                    <a:pt x="3692" y="3898"/>
                  </a:cubicBezTo>
                  <a:cubicBezTo>
                    <a:pt x="3692" y="3836"/>
                    <a:pt x="3734" y="3795"/>
                    <a:pt x="3785" y="3795"/>
                  </a:cubicBezTo>
                  <a:close/>
                  <a:moveTo>
                    <a:pt x="5022" y="3795"/>
                  </a:moveTo>
                  <a:cubicBezTo>
                    <a:pt x="5074" y="3795"/>
                    <a:pt x="5115" y="3836"/>
                    <a:pt x="5115" y="3898"/>
                  </a:cubicBezTo>
                  <a:cubicBezTo>
                    <a:pt x="5115" y="3940"/>
                    <a:pt x="5074" y="3991"/>
                    <a:pt x="5022" y="3991"/>
                  </a:cubicBezTo>
                  <a:cubicBezTo>
                    <a:pt x="4971" y="3991"/>
                    <a:pt x="4930" y="3940"/>
                    <a:pt x="4930" y="3898"/>
                  </a:cubicBezTo>
                  <a:cubicBezTo>
                    <a:pt x="4930" y="3836"/>
                    <a:pt x="4971" y="3795"/>
                    <a:pt x="5022" y="3795"/>
                  </a:cubicBezTo>
                  <a:close/>
                  <a:moveTo>
                    <a:pt x="83" y="3754"/>
                  </a:moveTo>
                  <a:lnTo>
                    <a:pt x="73" y="3764"/>
                  </a:lnTo>
                  <a:lnTo>
                    <a:pt x="73" y="3784"/>
                  </a:lnTo>
                  <a:cubicBezTo>
                    <a:pt x="63" y="3795"/>
                    <a:pt x="63" y="3795"/>
                    <a:pt x="63" y="3805"/>
                  </a:cubicBezTo>
                  <a:cubicBezTo>
                    <a:pt x="73" y="3795"/>
                    <a:pt x="73" y="3795"/>
                    <a:pt x="83" y="3795"/>
                  </a:cubicBezTo>
                  <a:cubicBezTo>
                    <a:pt x="134" y="3795"/>
                    <a:pt x="176" y="3836"/>
                    <a:pt x="176" y="3898"/>
                  </a:cubicBezTo>
                  <a:cubicBezTo>
                    <a:pt x="176" y="3940"/>
                    <a:pt x="134" y="3991"/>
                    <a:pt x="83" y="3991"/>
                  </a:cubicBezTo>
                  <a:cubicBezTo>
                    <a:pt x="63" y="3991"/>
                    <a:pt x="31" y="3970"/>
                    <a:pt x="21" y="3960"/>
                  </a:cubicBezTo>
                  <a:cubicBezTo>
                    <a:pt x="11" y="3970"/>
                    <a:pt x="11" y="3991"/>
                    <a:pt x="1" y="4001"/>
                  </a:cubicBezTo>
                  <a:cubicBezTo>
                    <a:pt x="21" y="4022"/>
                    <a:pt x="52" y="4032"/>
                    <a:pt x="83" y="4032"/>
                  </a:cubicBezTo>
                  <a:cubicBezTo>
                    <a:pt x="155" y="4032"/>
                    <a:pt x="217" y="3970"/>
                    <a:pt x="217" y="3898"/>
                  </a:cubicBezTo>
                  <a:cubicBezTo>
                    <a:pt x="217" y="3816"/>
                    <a:pt x="155" y="3754"/>
                    <a:pt x="83" y="3754"/>
                  </a:cubicBezTo>
                  <a:close/>
                  <a:moveTo>
                    <a:pt x="1321" y="3754"/>
                  </a:moveTo>
                  <a:cubicBezTo>
                    <a:pt x="1238" y="3754"/>
                    <a:pt x="1186" y="3816"/>
                    <a:pt x="1186" y="3898"/>
                  </a:cubicBezTo>
                  <a:cubicBezTo>
                    <a:pt x="1186" y="3970"/>
                    <a:pt x="1238" y="4032"/>
                    <a:pt x="1321" y="4032"/>
                  </a:cubicBezTo>
                  <a:cubicBezTo>
                    <a:pt x="1392" y="4032"/>
                    <a:pt x="1454" y="3970"/>
                    <a:pt x="1454" y="3898"/>
                  </a:cubicBezTo>
                  <a:cubicBezTo>
                    <a:pt x="1454" y="3816"/>
                    <a:pt x="1392" y="3754"/>
                    <a:pt x="1321" y="3754"/>
                  </a:cubicBezTo>
                  <a:close/>
                  <a:moveTo>
                    <a:pt x="2558" y="3754"/>
                  </a:moveTo>
                  <a:cubicBezTo>
                    <a:pt x="2476" y="3754"/>
                    <a:pt x="2414" y="3816"/>
                    <a:pt x="2414" y="3898"/>
                  </a:cubicBezTo>
                  <a:cubicBezTo>
                    <a:pt x="2414" y="3970"/>
                    <a:pt x="2476" y="4032"/>
                    <a:pt x="2558" y="4032"/>
                  </a:cubicBezTo>
                  <a:cubicBezTo>
                    <a:pt x="2630" y="4032"/>
                    <a:pt x="2692" y="3970"/>
                    <a:pt x="2692" y="3898"/>
                  </a:cubicBezTo>
                  <a:cubicBezTo>
                    <a:pt x="2692" y="3816"/>
                    <a:pt x="2630" y="3754"/>
                    <a:pt x="2558" y="3754"/>
                  </a:cubicBezTo>
                  <a:close/>
                  <a:moveTo>
                    <a:pt x="3785" y="3754"/>
                  </a:moveTo>
                  <a:cubicBezTo>
                    <a:pt x="3713" y="3754"/>
                    <a:pt x="3651" y="3816"/>
                    <a:pt x="3651" y="3898"/>
                  </a:cubicBezTo>
                  <a:cubicBezTo>
                    <a:pt x="3651" y="3970"/>
                    <a:pt x="3713" y="4032"/>
                    <a:pt x="3785" y="4032"/>
                  </a:cubicBezTo>
                  <a:cubicBezTo>
                    <a:pt x="3867" y="4032"/>
                    <a:pt x="3929" y="3970"/>
                    <a:pt x="3929" y="3898"/>
                  </a:cubicBezTo>
                  <a:cubicBezTo>
                    <a:pt x="3929" y="3816"/>
                    <a:pt x="3867" y="3754"/>
                    <a:pt x="3785" y="3754"/>
                  </a:cubicBezTo>
                  <a:close/>
                  <a:moveTo>
                    <a:pt x="5022" y="3754"/>
                  </a:moveTo>
                  <a:cubicBezTo>
                    <a:pt x="4950" y="3754"/>
                    <a:pt x="4888" y="3816"/>
                    <a:pt x="4888" y="3898"/>
                  </a:cubicBezTo>
                  <a:cubicBezTo>
                    <a:pt x="4888" y="3970"/>
                    <a:pt x="4950" y="4032"/>
                    <a:pt x="5022" y="4032"/>
                  </a:cubicBezTo>
                  <a:cubicBezTo>
                    <a:pt x="5095" y="4032"/>
                    <a:pt x="5156" y="3970"/>
                    <a:pt x="5156" y="3898"/>
                  </a:cubicBezTo>
                  <a:cubicBezTo>
                    <a:pt x="5156" y="3816"/>
                    <a:pt x="5095" y="3754"/>
                    <a:pt x="5022" y="3754"/>
                  </a:cubicBezTo>
                  <a:close/>
                  <a:moveTo>
                    <a:pt x="702" y="4723"/>
                  </a:moveTo>
                  <a:cubicBezTo>
                    <a:pt x="753" y="4723"/>
                    <a:pt x="794" y="4764"/>
                    <a:pt x="794" y="4826"/>
                  </a:cubicBezTo>
                  <a:cubicBezTo>
                    <a:pt x="794" y="4868"/>
                    <a:pt x="753" y="4919"/>
                    <a:pt x="702" y="4919"/>
                  </a:cubicBezTo>
                  <a:cubicBezTo>
                    <a:pt x="650" y="4919"/>
                    <a:pt x="609" y="4868"/>
                    <a:pt x="609" y="4826"/>
                  </a:cubicBezTo>
                  <a:cubicBezTo>
                    <a:pt x="609" y="4764"/>
                    <a:pt x="650" y="4723"/>
                    <a:pt x="702" y="4723"/>
                  </a:cubicBezTo>
                  <a:close/>
                  <a:moveTo>
                    <a:pt x="1939" y="4723"/>
                  </a:moveTo>
                  <a:cubicBezTo>
                    <a:pt x="1991" y="4723"/>
                    <a:pt x="2032" y="4764"/>
                    <a:pt x="2032" y="4826"/>
                  </a:cubicBezTo>
                  <a:cubicBezTo>
                    <a:pt x="2032" y="4868"/>
                    <a:pt x="1991" y="4919"/>
                    <a:pt x="1939" y="4919"/>
                  </a:cubicBezTo>
                  <a:cubicBezTo>
                    <a:pt x="1887" y="4919"/>
                    <a:pt x="1846" y="4868"/>
                    <a:pt x="1846" y="4826"/>
                  </a:cubicBezTo>
                  <a:cubicBezTo>
                    <a:pt x="1846" y="4764"/>
                    <a:pt x="1887" y="4723"/>
                    <a:pt x="1939" y="4723"/>
                  </a:cubicBezTo>
                  <a:close/>
                  <a:moveTo>
                    <a:pt x="3166" y="4723"/>
                  </a:moveTo>
                  <a:cubicBezTo>
                    <a:pt x="3218" y="4723"/>
                    <a:pt x="3269" y="4764"/>
                    <a:pt x="3269" y="4826"/>
                  </a:cubicBezTo>
                  <a:cubicBezTo>
                    <a:pt x="3269" y="4868"/>
                    <a:pt x="3218" y="4919"/>
                    <a:pt x="3166" y="4919"/>
                  </a:cubicBezTo>
                  <a:cubicBezTo>
                    <a:pt x="3115" y="4919"/>
                    <a:pt x="3074" y="4868"/>
                    <a:pt x="3074" y="4826"/>
                  </a:cubicBezTo>
                  <a:cubicBezTo>
                    <a:pt x="3074" y="4764"/>
                    <a:pt x="3115" y="4723"/>
                    <a:pt x="3166" y="4723"/>
                  </a:cubicBezTo>
                  <a:close/>
                  <a:moveTo>
                    <a:pt x="4403" y="4723"/>
                  </a:moveTo>
                  <a:cubicBezTo>
                    <a:pt x="4455" y="4723"/>
                    <a:pt x="4497" y="4764"/>
                    <a:pt x="4497" y="4826"/>
                  </a:cubicBezTo>
                  <a:cubicBezTo>
                    <a:pt x="4497" y="4868"/>
                    <a:pt x="4455" y="4919"/>
                    <a:pt x="4403" y="4919"/>
                  </a:cubicBezTo>
                  <a:cubicBezTo>
                    <a:pt x="4352" y="4919"/>
                    <a:pt x="4311" y="4868"/>
                    <a:pt x="4311" y="4826"/>
                  </a:cubicBezTo>
                  <a:cubicBezTo>
                    <a:pt x="4311" y="4764"/>
                    <a:pt x="4352" y="4723"/>
                    <a:pt x="4403" y="4723"/>
                  </a:cubicBezTo>
                  <a:close/>
                  <a:moveTo>
                    <a:pt x="702" y="4682"/>
                  </a:moveTo>
                  <a:cubicBezTo>
                    <a:pt x="629" y="4682"/>
                    <a:pt x="568" y="4744"/>
                    <a:pt x="568" y="4826"/>
                  </a:cubicBezTo>
                  <a:cubicBezTo>
                    <a:pt x="568" y="4898"/>
                    <a:pt x="629" y="4960"/>
                    <a:pt x="702" y="4960"/>
                  </a:cubicBezTo>
                  <a:cubicBezTo>
                    <a:pt x="774" y="4960"/>
                    <a:pt x="836" y="4898"/>
                    <a:pt x="836" y="4826"/>
                  </a:cubicBezTo>
                  <a:cubicBezTo>
                    <a:pt x="836" y="4744"/>
                    <a:pt x="774" y="4682"/>
                    <a:pt x="702" y="4682"/>
                  </a:cubicBezTo>
                  <a:close/>
                  <a:moveTo>
                    <a:pt x="1939" y="4682"/>
                  </a:moveTo>
                  <a:cubicBezTo>
                    <a:pt x="1857" y="4682"/>
                    <a:pt x="1795" y="4744"/>
                    <a:pt x="1795" y="4826"/>
                  </a:cubicBezTo>
                  <a:cubicBezTo>
                    <a:pt x="1795" y="4898"/>
                    <a:pt x="1857" y="4960"/>
                    <a:pt x="1939" y="4960"/>
                  </a:cubicBezTo>
                  <a:cubicBezTo>
                    <a:pt x="2011" y="4960"/>
                    <a:pt x="2073" y="4898"/>
                    <a:pt x="2073" y="4826"/>
                  </a:cubicBezTo>
                  <a:cubicBezTo>
                    <a:pt x="2073" y="4744"/>
                    <a:pt x="2011" y="4682"/>
                    <a:pt x="1939" y="4682"/>
                  </a:cubicBezTo>
                  <a:close/>
                  <a:moveTo>
                    <a:pt x="3166" y="4682"/>
                  </a:moveTo>
                  <a:cubicBezTo>
                    <a:pt x="3094" y="4682"/>
                    <a:pt x="3032" y="4744"/>
                    <a:pt x="3032" y="4826"/>
                  </a:cubicBezTo>
                  <a:cubicBezTo>
                    <a:pt x="3032" y="4898"/>
                    <a:pt x="3094" y="4960"/>
                    <a:pt x="3166" y="4960"/>
                  </a:cubicBezTo>
                  <a:cubicBezTo>
                    <a:pt x="3248" y="4960"/>
                    <a:pt x="3310" y="4898"/>
                    <a:pt x="3310" y="4826"/>
                  </a:cubicBezTo>
                  <a:cubicBezTo>
                    <a:pt x="3310" y="4744"/>
                    <a:pt x="3248" y="4682"/>
                    <a:pt x="3166" y="4682"/>
                  </a:cubicBezTo>
                  <a:close/>
                  <a:moveTo>
                    <a:pt x="4403" y="4682"/>
                  </a:moveTo>
                  <a:cubicBezTo>
                    <a:pt x="4332" y="4682"/>
                    <a:pt x="4270" y="4744"/>
                    <a:pt x="4270" y="4826"/>
                  </a:cubicBezTo>
                  <a:cubicBezTo>
                    <a:pt x="4270" y="4898"/>
                    <a:pt x="4332" y="4960"/>
                    <a:pt x="4403" y="4960"/>
                  </a:cubicBezTo>
                  <a:cubicBezTo>
                    <a:pt x="4476" y="4960"/>
                    <a:pt x="4538" y="4898"/>
                    <a:pt x="4538" y="4826"/>
                  </a:cubicBezTo>
                  <a:cubicBezTo>
                    <a:pt x="4538" y="4744"/>
                    <a:pt x="4476" y="4682"/>
                    <a:pt x="4403" y="4682"/>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7"/>
            <p:cNvSpPr/>
            <p:nvPr/>
          </p:nvSpPr>
          <p:spPr>
            <a:xfrm>
              <a:off x="6087125" y="1083275"/>
              <a:ext cx="55700" cy="13025"/>
            </a:xfrm>
            <a:custGeom>
              <a:avLst/>
              <a:gdLst/>
              <a:ahLst/>
              <a:cxnLst/>
              <a:rect l="l" t="t" r="r" b="b"/>
              <a:pathLst>
                <a:path w="2228" h="521" extrusionOk="0">
                  <a:moveTo>
                    <a:pt x="2050" y="1"/>
                  </a:moveTo>
                  <a:cubicBezTo>
                    <a:pt x="1732" y="1"/>
                    <a:pt x="1410" y="48"/>
                    <a:pt x="1104" y="118"/>
                  </a:cubicBezTo>
                  <a:cubicBezTo>
                    <a:pt x="733" y="211"/>
                    <a:pt x="382" y="366"/>
                    <a:pt x="21" y="500"/>
                  </a:cubicBezTo>
                  <a:cubicBezTo>
                    <a:pt x="0" y="500"/>
                    <a:pt x="11" y="521"/>
                    <a:pt x="21" y="521"/>
                  </a:cubicBezTo>
                  <a:cubicBezTo>
                    <a:pt x="382" y="418"/>
                    <a:pt x="742" y="324"/>
                    <a:pt x="1104" y="242"/>
                  </a:cubicBezTo>
                  <a:cubicBezTo>
                    <a:pt x="1475" y="150"/>
                    <a:pt x="1835" y="67"/>
                    <a:pt x="2217" y="26"/>
                  </a:cubicBezTo>
                  <a:cubicBezTo>
                    <a:pt x="2227" y="26"/>
                    <a:pt x="2227" y="5"/>
                    <a:pt x="2217" y="5"/>
                  </a:cubicBezTo>
                  <a:cubicBezTo>
                    <a:pt x="2162" y="2"/>
                    <a:pt x="2106" y="1"/>
                    <a:pt x="20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7"/>
            <p:cNvSpPr/>
            <p:nvPr/>
          </p:nvSpPr>
          <p:spPr>
            <a:xfrm>
              <a:off x="6112650" y="1091125"/>
              <a:ext cx="25025" cy="3375"/>
            </a:xfrm>
            <a:custGeom>
              <a:avLst/>
              <a:gdLst/>
              <a:ahLst/>
              <a:cxnLst/>
              <a:rect l="l" t="t" r="r" b="b"/>
              <a:pathLst>
                <a:path w="1001" h="135" extrusionOk="0">
                  <a:moveTo>
                    <a:pt x="721" y="0"/>
                  </a:moveTo>
                  <a:cubicBezTo>
                    <a:pt x="484" y="0"/>
                    <a:pt x="245" y="44"/>
                    <a:pt x="21" y="104"/>
                  </a:cubicBezTo>
                  <a:cubicBezTo>
                    <a:pt x="0" y="114"/>
                    <a:pt x="10" y="134"/>
                    <a:pt x="21" y="134"/>
                  </a:cubicBezTo>
                  <a:cubicBezTo>
                    <a:pt x="340" y="52"/>
                    <a:pt x="660" y="42"/>
                    <a:pt x="979" y="42"/>
                  </a:cubicBezTo>
                  <a:cubicBezTo>
                    <a:pt x="1000" y="42"/>
                    <a:pt x="1000" y="21"/>
                    <a:pt x="990" y="21"/>
                  </a:cubicBezTo>
                  <a:cubicBezTo>
                    <a:pt x="901" y="7"/>
                    <a:pt x="811" y="0"/>
                    <a:pt x="7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7"/>
            <p:cNvSpPr/>
            <p:nvPr/>
          </p:nvSpPr>
          <p:spPr>
            <a:xfrm>
              <a:off x="6104400" y="917125"/>
              <a:ext cx="41275" cy="74525"/>
            </a:xfrm>
            <a:custGeom>
              <a:avLst/>
              <a:gdLst/>
              <a:ahLst/>
              <a:cxnLst/>
              <a:rect l="l" t="t" r="r" b="b"/>
              <a:pathLst>
                <a:path w="1651" h="2981" extrusionOk="0">
                  <a:moveTo>
                    <a:pt x="351" y="0"/>
                  </a:moveTo>
                  <a:cubicBezTo>
                    <a:pt x="351" y="0"/>
                    <a:pt x="289" y="279"/>
                    <a:pt x="216" y="629"/>
                  </a:cubicBezTo>
                  <a:cubicBezTo>
                    <a:pt x="216" y="639"/>
                    <a:pt x="207" y="660"/>
                    <a:pt x="207" y="681"/>
                  </a:cubicBezTo>
                  <a:cubicBezTo>
                    <a:pt x="196" y="691"/>
                    <a:pt x="196" y="712"/>
                    <a:pt x="196" y="733"/>
                  </a:cubicBezTo>
                  <a:cubicBezTo>
                    <a:pt x="186" y="784"/>
                    <a:pt x="165" y="836"/>
                    <a:pt x="155" y="887"/>
                  </a:cubicBezTo>
                  <a:cubicBezTo>
                    <a:pt x="155" y="928"/>
                    <a:pt x="145" y="969"/>
                    <a:pt x="134" y="1011"/>
                  </a:cubicBezTo>
                  <a:cubicBezTo>
                    <a:pt x="124" y="1052"/>
                    <a:pt x="124" y="1093"/>
                    <a:pt x="113" y="1134"/>
                  </a:cubicBezTo>
                  <a:cubicBezTo>
                    <a:pt x="42" y="1557"/>
                    <a:pt x="0" y="1991"/>
                    <a:pt x="10" y="2042"/>
                  </a:cubicBezTo>
                  <a:cubicBezTo>
                    <a:pt x="31" y="2165"/>
                    <a:pt x="557" y="2970"/>
                    <a:pt x="1103" y="2980"/>
                  </a:cubicBezTo>
                  <a:cubicBezTo>
                    <a:pt x="1104" y="2980"/>
                    <a:pt x="1105" y="2980"/>
                    <a:pt x="1106" y="2980"/>
                  </a:cubicBezTo>
                  <a:cubicBezTo>
                    <a:pt x="1280" y="2980"/>
                    <a:pt x="1341" y="2011"/>
                    <a:pt x="1341" y="2011"/>
                  </a:cubicBezTo>
                  <a:lnTo>
                    <a:pt x="1361" y="1939"/>
                  </a:lnTo>
                  <a:lnTo>
                    <a:pt x="1650" y="949"/>
                  </a:lnTo>
                  <a:lnTo>
                    <a:pt x="516" y="114"/>
                  </a:lnTo>
                  <a:lnTo>
                    <a:pt x="351"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7"/>
            <p:cNvSpPr/>
            <p:nvPr/>
          </p:nvSpPr>
          <p:spPr>
            <a:xfrm>
              <a:off x="6109800" y="917125"/>
              <a:ext cx="35875" cy="48475"/>
            </a:xfrm>
            <a:custGeom>
              <a:avLst/>
              <a:gdLst/>
              <a:ahLst/>
              <a:cxnLst/>
              <a:rect l="l" t="t" r="r" b="b"/>
              <a:pathLst>
                <a:path w="1435" h="1939" extrusionOk="0">
                  <a:moveTo>
                    <a:pt x="135" y="0"/>
                  </a:moveTo>
                  <a:cubicBezTo>
                    <a:pt x="135" y="0"/>
                    <a:pt x="73" y="279"/>
                    <a:pt x="0" y="629"/>
                  </a:cubicBezTo>
                  <a:cubicBezTo>
                    <a:pt x="238" y="1444"/>
                    <a:pt x="857" y="1815"/>
                    <a:pt x="1145" y="1939"/>
                  </a:cubicBezTo>
                  <a:lnTo>
                    <a:pt x="1434" y="949"/>
                  </a:lnTo>
                  <a:lnTo>
                    <a:pt x="300" y="114"/>
                  </a:lnTo>
                  <a:lnTo>
                    <a:pt x="1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7"/>
            <p:cNvSpPr/>
            <p:nvPr/>
          </p:nvSpPr>
          <p:spPr>
            <a:xfrm>
              <a:off x="6096650" y="848275"/>
              <a:ext cx="93600" cy="106350"/>
            </a:xfrm>
            <a:custGeom>
              <a:avLst/>
              <a:gdLst/>
              <a:ahLst/>
              <a:cxnLst/>
              <a:rect l="l" t="t" r="r" b="b"/>
              <a:pathLst>
                <a:path w="3744" h="4254" extrusionOk="0">
                  <a:moveTo>
                    <a:pt x="1863" y="1"/>
                  </a:moveTo>
                  <a:cubicBezTo>
                    <a:pt x="1770" y="1"/>
                    <a:pt x="1678" y="8"/>
                    <a:pt x="1589" y="22"/>
                  </a:cubicBezTo>
                  <a:cubicBezTo>
                    <a:pt x="785" y="135"/>
                    <a:pt x="1" y="795"/>
                    <a:pt x="361" y="2568"/>
                  </a:cubicBezTo>
                  <a:cubicBezTo>
                    <a:pt x="671" y="4058"/>
                    <a:pt x="1563" y="4253"/>
                    <a:pt x="2054" y="4253"/>
                  </a:cubicBezTo>
                  <a:cubicBezTo>
                    <a:pt x="2151" y="4253"/>
                    <a:pt x="2232" y="4246"/>
                    <a:pt x="2290" y="4239"/>
                  </a:cubicBezTo>
                  <a:cubicBezTo>
                    <a:pt x="2682" y="4208"/>
                    <a:pt x="3744" y="3899"/>
                    <a:pt x="3569" y="2094"/>
                  </a:cubicBezTo>
                  <a:cubicBezTo>
                    <a:pt x="3404" y="481"/>
                    <a:pt x="2603" y="1"/>
                    <a:pt x="1863"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7"/>
            <p:cNvSpPr/>
            <p:nvPr/>
          </p:nvSpPr>
          <p:spPr>
            <a:xfrm>
              <a:off x="6169350" y="884025"/>
              <a:ext cx="9300" cy="4500"/>
            </a:xfrm>
            <a:custGeom>
              <a:avLst/>
              <a:gdLst/>
              <a:ahLst/>
              <a:cxnLst/>
              <a:rect l="l" t="t" r="r" b="b"/>
              <a:pathLst>
                <a:path w="372" h="180" extrusionOk="0">
                  <a:moveTo>
                    <a:pt x="135" y="1"/>
                  </a:moveTo>
                  <a:cubicBezTo>
                    <a:pt x="88" y="1"/>
                    <a:pt x="45" y="16"/>
                    <a:pt x="21" y="56"/>
                  </a:cubicBezTo>
                  <a:cubicBezTo>
                    <a:pt x="1" y="77"/>
                    <a:pt x="11" y="118"/>
                    <a:pt x="31" y="128"/>
                  </a:cubicBezTo>
                  <a:cubicBezTo>
                    <a:pt x="63" y="159"/>
                    <a:pt x="104" y="159"/>
                    <a:pt x="155" y="169"/>
                  </a:cubicBezTo>
                  <a:cubicBezTo>
                    <a:pt x="196" y="169"/>
                    <a:pt x="238" y="180"/>
                    <a:pt x="279" y="180"/>
                  </a:cubicBezTo>
                  <a:cubicBezTo>
                    <a:pt x="331" y="180"/>
                    <a:pt x="372" y="107"/>
                    <a:pt x="331" y="66"/>
                  </a:cubicBezTo>
                  <a:cubicBezTo>
                    <a:pt x="279" y="25"/>
                    <a:pt x="238" y="4"/>
                    <a:pt x="176" y="4"/>
                  </a:cubicBezTo>
                  <a:cubicBezTo>
                    <a:pt x="162" y="2"/>
                    <a:pt x="148" y="1"/>
                    <a:pt x="1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7"/>
            <p:cNvSpPr/>
            <p:nvPr/>
          </p:nvSpPr>
          <p:spPr>
            <a:xfrm>
              <a:off x="6144400" y="888525"/>
              <a:ext cx="8725" cy="5450"/>
            </a:xfrm>
            <a:custGeom>
              <a:avLst/>
              <a:gdLst/>
              <a:ahLst/>
              <a:cxnLst/>
              <a:rect l="l" t="t" r="r" b="b"/>
              <a:pathLst>
                <a:path w="349" h="218" extrusionOk="0">
                  <a:moveTo>
                    <a:pt x="245" y="1"/>
                  </a:moveTo>
                  <a:cubicBezTo>
                    <a:pt x="219" y="1"/>
                    <a:pt x="191" y="5"/>
                    <a:pt x="163" y="10"/>
                  </a:cubicBezTo>
                  <a:cubicBezTo>
                    <a:pt x="112" y="30"/>
                    <a:pt x="60" y="62"/>
                    <a:pt x="30" y="113"/>
                  </a:cubicBezTo>
                  <a:cubicBezTo>
                    <a:pt x="1" y="161"/>
                    <a:pt x="43" y="217"/>
                    <a:pt x="89" y="217"/>
                  </a:cubicBezTo>
                  <a:cubicBezTo>
                    <a:pt x="93" y="217"/>
                    <a:pt x="97" y="217"/>
                    <a:pt x="101" y="216"/>
                  </a:cubicBezTo>
                  <a:cubicBezTo>
                    <a:pt x="143" y="206"/>
                    <a:pt x="184" y="185"/>
                    <a:pt x="225" y="175"/>
                  </a:cubicBezTo>
                  <a:cubicBezTo>
                    <a:pt x="266" y="165"/>
                    <a:pt x="308" y="154"/>
                    <a:pt x="339" y="113"/>
                  </a:cubicBezTo>
                  <a:cubicBezTo>
                    <a:pt x="349" y="92"/>
                    <a:pt x="349" y="51"/>
                    <a:pt x="328" y="30"/>
                  </a:cubicBezTo>
                  <a:cubicBezTo>
                    <a:pt x="305" y="8"/>
                    <a:pt x="276" y="1"/>
                    <a:pt x="2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7"/>
            <p:cNvSpPr/>
            <p:nvPr/>
          </p:nvSpPr>
          <p:spPr>
            <a:xfrm>
              <a:off x="6152075" y="905000"/>
              <a:ext cx="3375" cy="8525"/>
            </a:xfrm>
            <a:custGeom>
              <a:avLst/>
              <a:gdLst/>
              <a:ahLst/>
              <a:cxnLst/>
              <a:rect l="l" t="t" r="r" b="b"/>
              <a:pathLst>
                <a:path w="135" h="341" extrusionOk="0">
                  <a:moveTo>
                    <a:pt x="94" y="1"/>
                  </a:moveTo>
                  <a:lnTo>
                    <a:pt x="94" y="1"/>
                  </a:lnTo>
                  <a:cubicBezTo>
                    <a:pt x="94" y="1"/>
                    <a:pt x="83" y="11"/>
                    <a:pt x="83" y="21"/>
                  </a:cubicBezTo>
                  <a:cubicBezTo>
                    <a:pt x="104" y="134"/>
                    <a:pt x="104" y="279"/>
                    <a:pt x="1" y="341"/>
                  </a:cubicBezTo>
                  <a:cubicBezTo>
                    <a:pt x="135" y="310"/>
                    <a:pt x="135" y="114"/>
                    <a:pt x="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7"/>
            <p:cNvSpPr/>
            <p:nvPr/>
          </p:nvSpPr>
          <p:spPr>
            <a:xfrm>
              <a:off x="6146475" y="902150"/>
              <a:ext cx="9750" cy="10100"/>
            </a:xfrm>
            <a:custGeom>
              <a:avLst/>
              <a:gdLst/>
              <a:ahLst/>
              <a:cxnLst/>
              <a:rect l="l" t="t" r="r" b="b"/>
              <a:pathLst>
                <a:path w="390" h="404" extrusionOk="0">
                  <a:moveTo>
                    <a:pt x="194" y="1"/>
                  </a:moveTo>
                  <a:cubicBezTo>
                    <a:pt x="0" y="12"/>
                    <a:pt x="28" y="404"/>
                    <a:pt x="208" y="404"/>
                  </a:cubicBezTo>
                  <a:cubicBezTo>
                    <a:pt x="210" y="404"/>
                    <a:pt x="212" y="404"/>
                    <a:pt x="215" y="404"/>
                  </a:cubicBezTo>
                  <a:cubicBezTo>
                    <a:pt x="389" y="393"/>
                    <a:pt x="359" y="1"/>
                    <a:pt x="1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7"/>
            <p:cNvSpPr/>
            <p:nvPr/>
          </p:nvSpPr>
          <p:spPr>
            <a:xfrm>
              <a:off x="6143575" y="902875"/>
              <a:ext cx="6450" cy="4250"/>
            </a:xfrm>
            <a:custGeom>
              <a:avLst/>
              <a:gdLst/>
              <a:ahLst/>
              <a:cxnLst/>
              <a:rect l="l" t="t" r="r" b="b"/>
              <a:pathLst>
                <a:path w="258" h="170" extrusionOk="0">
                  <a:moveTo>
                    <a:pt x="244" y="0"/>
                  </a:moveTo>
                  <a:cubicBezTo>
                    <a:pt x="242" y="0"/>
                    <a:pt x="239" y="1"/>
                    <a:pt x="237" y="3"/>
                  </a:cubicBezTo>
                  <a:cubicBezTo>
                    <a:pt x="196" y="24"/>
                    <a:pt x="166" y="75"/>
                    <a:pt x="124" y="75"/>
                  </a:cubicBezTo>
                  <a:cubicBezTo>
                    <a:pt x="120" y="76"/>
                    <a:pt x="115" y="77"/>
                    <a:pt x="111" y="77"/>
                  </a:cubicBezTo>
                  <a:cubicBezTo>
                    <a:pt x="74" y="77"/>
                    <a:pt x="38" y="41"/>
                    <a:pt x="11" y="13"/>
                  </a:cubicBezTo>
                  <a:cubicBezTo>
                    <a:pt x="7" y="10"/>
                    <a:pt x="5" y="9"/>
                    <a:pt x="4" y="9"/>
                  </a:cubicBezTo>
                  <a:cubicBezTo>
                    <a:pt x="1" y="9"/>
                    <a:pt x="1" y="13"/>
                    <a:pt x="1" y="13"/>
                  </a:cubicBezTo>
                  <a:cubicBezTo>
                    <a:pt x="1" y="96"/>
                    <a:pt x="42" y="168"/>
                    <a:pt x="124" y="168"/>
                  </a:cubicBezTo>
                  <a:cubicBezTo>
                    <a:pt x="129" y="169"/>
                    <a:pt x="133" y="169"/>
                    <a:pt x="138" y="169"/>
                  </a:cubicBezTo>
                  <a:cubicBezTo>
                    <a:pt x="202" y="169"/>
                    <a:pt x="249" y="101"/>
                    <a:pt x="258" y="24"/>
                  </a:cubicBezTo>
                  <a:cubicBezTo>
                    <a:pt x="258" y="15"/>
                    <a:pt x="252" y="0"/>
                    <a:pt x="2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7"/>
            <p:cNvSpPr/>
            <p:nvPr/>
          </p:nvSpPr>
          <p:spPr>
            <a:xfrm>
              <a:off x="6170900" y="902575"/>
              <a:ext cx="4400" cy="7850"/>
            </a:xfrm>
            <a:custGeom>
              <a:avLst/>
              <a:gdLst/>
              <a:ahLst/>
              <a:cxnLst/>
              <a:rect l="l" t="t" r="r" b="b"/>
              <a:pathLst>
                <a:path w="176" h="314" extrusionOk="0">
                  <a:moveTo>
                    <a:pt x="13" y="1"/>
                  </a:moveTo>
                  <a:cubicBezTo>
                    <a:pt x="11" y="1"/>
                    <a:pt x="11" y="2"/>
                    <a:pt x="11" y="5"/>
                  </a:cubicBezTo>
                  <a:cubicBezTo>
                    <a:pt x="1" y="118"/>
                    <a:pt x="31" y="304"/>
                    <a:pt x="176" y="314"/>
                  </a:cubicBezTo>
                  <a:cubicBezTo>
                    <a:pt x="63" y="273"/>
                    <a:pt x="31" y="139"/>
                    <a:pt x="21" y="15"/>
                  </a:cubicBezTo>
                  <a:cubicBezTo>
                    <a:pt x="21" y="8"/>
                    <a:pt x="16"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7"/>
            <p:cNvSpPr/>
            <p:nvPr/>
          </p:nvSpPr>
          <p:spPr>
            <a:xfrm>
              <a:off x="6169700" y="899300"/>
              <a:ext cx="10050" cy="9875"/>
            </a:xfrm>
            <a:custGeom>
              <a:avLst/>
              <a:gdLst/>
              <a:ahLst/>
              <a:cxnLst/>
              <a:rect l="l" t="t" r="r" b="b"/>
              <a:pathLst>
                <a:path w="402" h="395" extrusionOk="0">
                  <a:moveTo>
                    <a:pt x="184" y="0"/>
                  </a:moveTo>
                  <a:cubicBezTo>
                    <a:pt x="177" y="0"/>
                    <a:pt x="169" y="1"/>
                    <a:pt x="162" y="2"/>
                  </a:cubicBezTo>
                  <a:cubicBezTo>
                    <a:pt x="1" y="22"/>
                    <a:pt x="46" y="395"/>
                    <a:pt x="210" y="395"/>
                  </a:cubicBezTo>
                  <a:cubicBezTo>
                    <a:pt x="215" y="395"/>
                    <a:pt x="219" y="394"/>
                    <a:pt x="224" y="394"/>
                  </a:cubicBezTo>
                  <a:cubicBezTo>
                    <a:pt x="402" y="364"/>
                    <a:pt x="362" y="0"/>
                    <a:pt x="1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7"/>
            <p:cNvSpPr/>
            <p:nvPr/>
          </p:nvSpPr>
          <p:spPr>
            <a:xfrm>
              <a:off x="6175300" y="898550"/>
              <a:ext cx="6175" cy="4775"/>
            </a:xfrm>
            <a:custGeom>
              <a:avLst/>
              <a:gdLst/>
              <a:ahLst/>
              <a:cxnLst/>
              <a:rect l="l" t="t" r="r" b="b"/>
              <a:pathLst>
                <a:path w="247" h="191" extrusionOk="0">
                  <a:moveTo>
                    <a:pt x="226" y="1"/>
                  </a:moveTo>
                  <a:cubicBezTo>
                    <a:pt x="206" y="42"/>
                    <a:pt x="175" y="94"/>
                    <a:pt x="134" y="94"/>
                  </a:cubicBezTo>
                  <a:cubicBezTo>
                    <a:pt x="93" y="94"/>
                    <a:pt x="61" y="62"/>
                    <a:pt x="20" y="42"/>
                  </a:cubicBezTo>
                  <a:cubicBezTo>
                    <a:pt x="19" y="41"/>
                    <a:pt x="17" y="40"/>
                    <a:pt x="16" y="40"/>
                  </a:cubicBezTo>
                  <a:cubicBezTo>
                    <a:pt x="8" y="40"/>
                    <a:pt x="1" y="64"/>
                    <a:pt x="10" y="73"/>
                  </a:cubicBezTo>
                  <a:cubicBezTo>
                    <a:pt x="28" y="135"/>
                    <a:pt x="77" y="190"/>
                    <a:pt x="130" y="190"/>
                  </a:cubicBezTo>
                  <a:cubicBezTo>
                    <a:pt x="138" y="190"/>
                    <a:pt x="146" y="189"/>
                    <a:pt x="155" y="186"/>
                  </a:cubicBezTo>
                  <a:cubicBezTo>
                    <a:pt x="226" y="166"/>
                    <a:pt x="247" y="83"/>
                    <a:pt x="2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7"/>
            <p:cNvSpPr/>
            <p:nvPr/>
          </p:nvSpPr>
          <p:spPr>
            <a:xfrm>
              <a:off x="6156200" y="929375"/>
              <a:ext cx="6475" cy="2975"/>
            </a:xfrm>
            <a:custGeom>
              <a:avLst/>
              <a:gdLst/>
              <a:ahLst/>
              <a:cxnLst/>
              <a:rect l="l" t="t" r="r" b="b"/>
              <a:pathLst>
                <a:path w="259" h="119" extrusionOk="0">
                  <a:moveTo>
                    <a:pt x="11" y="1"/>
                  </a:moveTo>
                  <a:cubicBezTo>
                    <a:pt x="5" y="1"/>
                    <a:pt x="0" y="5"/>
                    <a:pt x="0" y="5"/>
                  </a:cubicBezTo>
                  <a:cubicBezTo>
                    <a:pt x="21" y="57"/>
                    <a:pt x="52" y="108"/>
                    <a:pt x="104" y="119"/>
                  </a:cubicBezTo>
                  <a:cubicBezTo>
                    <a:pt x="165" y="119"/>
                    <a:pt x="227" y="87"/>
                    <a:pt x="259" y="36"/>
                  </a:cubicBezTo>
                  <a:lnTo>
                    <a:pt x="259" y="36"/>
                  </a:lnTo>
                  <a:cubicBezTo>
                    <a:pt x="223" y="45"/>
                    <a:pt x="180" y="69"/>
                    <a:pt x="142" y="69"/>
                  </a:cubicBezTo>
                  <a:cubicBezTo>
                    <a:pt x="136" y="69"/>
                    <a:pt x="130" y="68"/>
                    <a:pt x="124" y="67"/>
                  </a:cubicBezTo>
                  <a:cubicBezTo>
                    <a:pt x="73" y="67"/>
                    <a:pt x="42" y="26"/>
                    <a:pt x="21" y="5"/>
                  </a:cubicBezTo>
                  <a:cubicBezTo>
                    <a:pt x="18" y="2"/>
                    <a:pt x="14"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7"/>
            <p:cNvSpPr/>
            <p:nvPr/>
          </p:nvSpPr>
          <p:spPr>
            <a:xfrm>
              <a:off x="6157750" y="887300"/>
              <a:ext cx="16100" cy="37350"/>
            </a:xfrm>
            <a:custGeom>
              <a:avLst/>
              <a:gdLst/>
              <a:ahLst/>
              <a:cxnLst/>
              <a:rect l="l" t="t" r="r" b="b"/>
              <a:pathLst>
                <a:path w="644" h="1494" extrusionOk="0">
                  <a:moveTo>
                    <a:pt x="261" y="1"/>
                  </a:moveTo>
                  <a:cubicBezTo>
                    <a:pt x="255" y="1"/>
                    <a:pt x="248" y="6"/>
                    <a:pt x="248" y="18"/>
                  </a:cubicBezTo>
                  <a:cubicBezTo>
                    <a:pt x="320" y="389"/>
                    <a:pt x="465" y="760"/>
                    <a:pt x="537" y="1142"/>
                  </a:cubicBezTo>
                  <a:cubicBezTo>
                    <a:pt x="492" y="1133"/>
                    <a:pt x="409" y="1109"/>
                    <a:pt x="361" y="1109"/>
                  </a:cubicBezTo>
                  <a:cubicBezTo>
                    <a:pt x="353" y="1109"/>
                    <a:pt x="347" y="1109"/>
                    <a:pt x="341" y="1111"/>
                  </a:cubicBezTo>
                  <a:cubicBezTo>
                    <a:pt x="320" y="1111"/>
                    <a:pt x="413" y="1399"/>
                    <a:pt x="413" y="1420"/>
                  </a:cubicBezTo>
                  <a:cubicBezTo>
                    <a:pt x="383" y="1422"/>
                    <a:pt x="353" y="1423"/>
                    <a:pt x="325" y="1423"/>
                  </a:cubicBezTo>
                  <a:cubicBezTo>
                    <a:pt x="217" y="1423"/>
                    <a:pt x="119" y="1405"/>
                    <a:pt x="21" y="1348"/>
                  </a:cubicBezTo>
                  <a:cubicBezTo>
                    <a:pt x="11" y="1348"/>
                    <a:pt x="0" y="1358"/>
                    <a:pt x="11" y="1358"/>
                  </a:cubicBezTo>
                  <a:cubicBezTo>
                    <a:pt x="90" y="1452"/>
                    <a:pt x="205" y="1493"/>
                    <a:pt x="319" y="1493"/>
                  </a:cubicBezTo>
                  <a:cubicBezTo>
                    <a:pt x="354" y="1493"/>
                    <a:pt x="389" y="1489"/>
                    <a:pt x="424" y="1482"/>
                  </a:cubicBezTo>
                  <a:cubicBezTo>
                    <a:pt x="454" y="1472"/>
                    <a:pt x="475" y="1472"/>
                    <a:pt x="475" y="1461"/>
                  </a:cubicBezTo>
                  <a:cubicBezTo>
                    <a:pt x="465" y="1369"/>
                    <a:pt x="424" y="1193"/>
                    <a:pt x="424" y="1193"/>
                  </a:cubicBezTo>
                  <a:lnTo>
                    <a:pt x="424" y="1193"/>
                  </a:lnTo>
                  <a:cubicBezTo>
                    <a:pt x="451" y="1200"/>
                    <a:pt x="546" y="1226"/>
                    <a:pt x="600" y="1226"/>
                  </a:cubicBezTo>
                  <a:cubicBezTo>
                    <a:pt x="626" y="1226"/>
                    <a:pt x="643" y="1220"/>
                    <a:pt x="640" y="1204"/>
                  </a:cubicBezTo>
                  <a:cubicBezTo>
                    <a:pt x="547" y="812"/>
                    <a:pt x="444" y="379"/>
                    <a:pt x="268" y="8"/>
                  </a:cubicBezTo>
                  <a:cubicBezTo>
                    <a:pt x="268" y="3"/>
                    <a:pt x="265" y="1"/>
                    <a:pt x="2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7"/>
            <p:cNvSpPr/>
            <p:nvPr/>
          </p:nvSpPr>
          <p:spPr>
            <a:xfrm>
              <a:off x="6157225" y="921250"/>
              <a:ext cx="9300" cy="6825"/>
            </a:xfrm>
            <a:custGeom>
              <a:avLst/>
              <a:gdLst/>
              <a:ahLst/>
              <a:cxnLst/>
              <a:rect l="l" t="t" r="r" b="b"/>
              <a:pathLst>
                <a:path w="372" h="273" extrusionOk="0">
                  <a:moveTo>
                    <a:pt x="42" y="0"/>
                  </a:moveTo>
                  <a:cubicBezTo>
                    <a:pt x="42" y="0"/>
                    <a:pt x="11" y="52"/>
                    <a:pt x="11" y="103"/>
                  </a:cubicBezTo>
                  <a:cubicBezTo>
                    <a:pt x="1" y="176"/>
                    <a:pt x="11" y="258"/>
                    <a:pt x="94" y="268"/>
                  </a:cubicBezTo>
                  <a:cubicBezTo>
                    <a:pt x="108" y="271"/>
                    <a:pt x="120" y="272"/>
                    <a:pt x="132" y="272"/>
                  </a:cubicBezTo>
                  <a:cubicBezTo>
                    <a:pt x="163" y="272"/>
                    <a:pt x="188" y="263"/>
                    <a:pt x="218" y="247"/>
                  </a:cubicBezTo>
                  <a:cubicBezTo>
                    <a:pt x="310" y="206"/>
                    <a:pt x="372" y="93"/>
                    <a:pt x="372" y="93"/>
                  </a:cubicBezTo>
                  <a:lnTo>
                    <a:pt x="372" y="93"/>
                  </a:lnTo>
                  <a:cubicBezTo>
                    <a:pt x="363" y="94"/>
                    <a:pt x="354" y="94"/>
                    <a:pt x="345" y="94"/>
                  </a:cubicBezTo>
                  <a:cubicBezTo>
                    <a:pt x="164" y="94"/>
                    <a:pt x="42"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7"/>
            <p:cNvSpPr/>
            <p:nvPr/>
          </p:nvSpPr>
          <p:spPr>
            <a:xfrm>
              <a:off x="6157225" y="923825"/>
              <a:ext cx="5450" cy="4250"/>
            </a:xfrm>
            <a:custGeom>
              <a:avLst/>
              <a:gdLst/>
              <a:ahLst/>
              <a:cxnLst/>
              <a:rect l="l" t="t" r="r" b="b"/>
              <a:pathLst>
                <a:path w="218" h="170" extrusionOk="0">
                  <a:moveTo>
                    <a:pt x="11" y="0"/>
                  </a:moveTo>
                  <a:cubicBezTo>
                    <a:pt x="1" y="73"/>
                    <a:pt x="11" y="155"/>
                    <a:pt x="94" y="165"/>
                  </a:cubicBezTo>
                  <a:cubicBezTo>
                    <a:pt x="108" y="168"/>
                    <a:pt x="120" y="169"/>
                    <a:pt x="132" y="169"/>
                  </a:cubicBezTo>
                  <a:cubicBezTo>
                    <a:pt x="163" y="169"/>
                    <a:pt x="188" y="160"/>
                    <a:pt x="218" y="144"/>
                  </a:cubicBezTo>
                  <a:cubicBezTo>
                    <a:pt x="197" y="62"/>
                    <a:pt x="104" y="0"/>
                    <a:pt x="11"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7"/>
            <p:cNvSpPr/>
            <p:nvPr/>
          </p:nvSpPr>
          <p:spPr>
            <a:xfrm>
              <a:off x="6086350" y="839350"/>
              <a:ext cx="97475" cy="72125"/>
            </a:xfrm>
            <a:custGeom>
              <a:avLst/>
              <a:gdLst/>
              <a:ahLst/>
              <a:cxnLst/>
              <a:rect l="l" t="t" r="r" b="b"/>
              <a:pathLst>
                <a:path w="3899" h="2885" extrusionOk="0">
                  <a:moveTo>
                    <a:pt x="2349" y="1"/>
                  </a:moveTo>
                  <a:cubicBezTo>
                    <a:pt x="2213" y="1"/>
                    <a:pt x="2070" y="19"/>
                    <a:pt x="1918" y="59"/>
                  </a:cubicBezTo>
                  <a:cubicBezTo>
                    <a:pt x="1454" y="183"/>
                    <a:pt x="1124" y="647"/>
                    <a:pt x="1124" y="647"/>
                  </a:cubicBezTo>
                  <a:cubicBezTo>
                    <a:pt x="1124" y="647"/>
                    <a:pt x="444" y="915"/>
                    <a:pt x="269" y="1461"/>
                  </a:cubicBezTo>
                  <a:cubicBezTo>
                    <a:pt x="1" y="2348"/>
                    <a:pt x="764" y="2884"/>
                    <a:pt x="764" y="2884"/>
                  </a:cubicBezTo>
                  <a:cubicBezTo>
                    <a:pt x="1176" y="2751"/>
                    <a:pt x="1238" y="2286"/>
                    <a:pt x="1238" y="2286"/>
                  </a:cubicBezTo>
                  <a:cubicBezTo>
                    <a:pt x="2753" y="2029"/>
                    <a:pt x="2691" y="812"/>
                    <a:pt x="2691" y="812"/>
                  </a:cubicBezTo>
                  <a:lnTo>
                    <a:pt x="2691" y="812"/>
                  </a:lnTo>
                  <a:cubicBezTo>
                    <a:pt x="3218" y="1493"/>
                    <a:pt x="3846" y="1606"/>
                    <a:pt x="3857" y="1606"/>
                  </a:cubicBezTo>
                  <a:cubicBezTo>
                    <a:pt x="3857" y="1606"/>
                    <a:pt x="3898" y="1204"/>
                    <a:pt x="3599" y="709"/>
                  </a:cubicBezTo>
                  <a:cubicBezTo>
                    <a:pt x="3372" y="348"/>
                    <a:pt x="2941" y="1"/>
                    <a:pt x="23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7"/>
            <p:cNvSpPr/>
            <p:nvPr/>
          </p:nvSpPr>
          <p:spPr>
            <a:xfrm>
              <a:off x="6092275" y="902950"/>
              <a:ext cx="24525" cy="28400"/>
            </a:xfrm>
            <a:custGeom>
              <a:avLst/>
              <a:gdLst/>
              <a:ahLst/>
              <a:cxnLst/>
              <a:rect l="l" t="t" r="r" b="b"/>
              <a:pathLst>
                <a:path w="981" h="1136" extrusionOk="0">
                  <a:moveTo>
                    <a:pt x="345" y="1"/>
                  </a:moveTo>
                  <a:cubicBezTo>
                    <a:pt x="316" y="1"/>
                    <a:pt x="286" y="7"/>
                    <a:pt x="258" y="21"/>
                  </a:cubicBezTo>
                  <a:cubicBezTo>
                    <a:pt x="0" y="155"/>
                    <a:pt x="268" y="979"/>
                    <a:pt x="568" y="1103"/>
                  </a:cubicBezTo>
                  <a:cubicBezTo>
                    <a:pt x="624" y="1126"/>
                    <a:pt x="673" y="1136"/>
                    <a:pt x="717" y="1136"/>
                  </a:cubicBezTo>
                  <a:cubicBezTo>
                    <a:pt x="905" y="1136"/>
                    <a:pt x="980" y="959"/>
                    <a:pt x="980" y="959"/>
                  </a:cubicBezTo>
                  <a:lnTo>
                    <a:pt x="898" y="464"/>
                  </a:lnTo>
                  <a:cubicBezTo>
                    <a:pt x="898" y="464"/>
                    <a:pt x="600" y="1"/>
                    <a:pt x="34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7"/>
            <p:cNvSpPr/>
            <p:nvPr/>
          </p:nvSpPr>
          <p:spPr>
            <a:xfrm>
              <a:off x="6100775" y="909375"/>
              <a:ext cx="12150" cy="17975"/>
            </a:xfrm>
            <a:custGeom>
              <a:avLst/>
              <a:gdLst/>
              <a:ahLst/>
              <a:cxnLst/>
              <a:rect l="l" t="t" r="r" b="b"/>
              <a:pathLst>
                <a:path w="486" h="719" extrusionOk="0">
                  <a:moveTo>
                    <a:pt x="1" y="1"/>
                  </a:moveTo>
                  <a:lnTo>
                    <a:pt x="1" y="11"/>
                  </a:lnTo>
                  <a:cubicBezTo>
                    <a:pt x="217" y="104"/>
                    <a:pt x="320" y="300"/>
                    <a:pt x="382" y="506"/>
                  </a:cubicBezTo>
                  <a:cubicBezTo>
                    <a:pt x="349" y="453"/>
                    <a:pt x="299" y="417"/>
                    <a:pt x="240" y="417"/>
                  </a:cubicBezTo>
                  <a:cubicBezTo>
                    <a:pt x="207" y="417"/>
                    <a:pt x="172" y="429"/>
                    <a:pt x="135" y="454"/>
                  </a:cubicBezTo>
                  <a:cubicBezTo>
                    <a:pt x="125" y="454"/>
                    <a:pt x="135" y="465"/>
                    <a:pt x="145" y="465"/>
                  </a:cubicBezTo>
                  <a:cubicBezTo>
                    <a:pt x="165" y="460"/>
                    <a:pt x="184" y="458"/>
                    <a:pt x="202" y="458"/>
                  </a:cubicBezTo>
                  <a:cubicBezTo>
                    <a:pt x="257" y="458"/>
                    <a:pt x="302" y="483"/>
                    <a:pt x="341" y="537"/>
                  </a:cubicBezTo>
                  <a:cubicBezTo>
                    <a:pt x="382" y="589"/>
                    <a:pt x="413" y="651"/>
                    <a:pt x="434" y="713"/>
                  </a:cubicBezTo>
                  <a:cubicBezTo>
                    <a:pt x="438" y="716"/>
                    <a:pt x="445" y="718"/>
                    <a:pt x="453" y="718"/>
                  </a:cubicBezTo>
                  <a:cubicBezTo>
                    <a:pt x="467" y="718"/>
                    <a:pt x="482" y="711"/>
                    <a:pt x="475" y="692"/>
                  </a:cubicBezTo>
                  <a:cubicBezTo>
                    <a:pt x="485" y="424"/>
                    <a:pt x="290" y="42"/>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7"/>
            <p:cNvSpPr/>
            <p:nvPr/>
          </p:nvSpPr>
          <p:spPr>
            <a:xfrm>
              <a:off x="6032275" y="968825"/>
              <a:ext cx="87375" cy="66850"/>
            </a:xfrm>
            <a:custGeom>
              <a:avLst/>
              <a:gdLst/>
              <a:ahLst/>
              <a:cxnLst/>
              <a:rect l="l" t="t" r="r" b="b"/>
              <a:pathLst>
                <a:path w="3495" h="2674" extrusionOk="0">
                  <a:moveTo>
                    <a:pt x="2380" y="1"/>
                  </a:moveTo>
                  <a:cubicBezTo>
                    <a:pt x="1474" y="1"/>
                    <a:pt x="1" y="2255"/>
                    <a:pt x="1080" y="2634"/>
                  </a:cubicBezTo>
                  <a:cubicBezTo>
                    <a:pt x="1158" y="2661"/>
                    <a:pt x="1237" y="2674"/>
                    <a:pt x="1317" y="2674"/>
                  </a:cubicBezTo>
                  <a:cubicBezTo>
                    <a:pt x="2389" y="2674"/>
                    <a:pt x="3495" y="361"/>
                    <a:pt x="2535" y="26"/>
                  </a:cubicBezTo>
                  <a:cubicBezTo>
                    <a:pt x="2486" y="9"/>
                    <a:pt x="2434" y="1"/>
                    <a:pt x="2380"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7"/>
            <p:cNvSpPr/>
            <p:nvPr/>
          </p:nvSpPr>
          <p:spPr>
            <a:xfrm>
              <a:off x="5902025" y="968300"/>
              <a:ext cx="207825" cy="220325"/>
            </a:xfrm>
            <a:custGeom>
              <a:avLst/>
              <a:gdLst/>
              <a:ahLst/>
              <a:cxnLst/>
              <a:rect l="l" t="t" r="r" b="b"/>
              <a:pathLst>
                <a:path w="8313" h="8813" extrusionOk="0">
                  <a:moveTo>
                    <a:pt x="7402" y="1"/>
                  </a:moveTo>
                  <a:cubicBezTo>
                    <a:pt x="7238" y="1"/>
                    <a:pt x="7042" y="28"/>
                    <a:pt x="6817" y="88"/>
                  </a:cubicBezTo>
                  <a:cubicBezTo>
                    <a:pt x="3950" y="851"/>
                    <a:pt x="877" y="2810"/>
                    <a:pt x="609" y="3604"/>
                  </a:cubicBezTo>
                  <a:cubicBezTo>
                    <a:pt x="227" y="4738"/>
                    <a:pt x="1" y="7233"/>
                    <a:pt x="279" y="8677"/>
                  </a:cubicBezTo>
                  <a:cubicBezTo>
                    <a:pt x="298" y="8772"/>
                    <a:pt x="472" y="8813"/>
                    <a:pt x="733" y="8813"/>
                  </a:cubicBezTo>
                  <a:cubicBezTo>
                    <a:pt x="1653" y="8813"/>
                    <a:pt x="3643" y="8309"/>
                    <a:pt x="3579" y="7955"/>
                  </a:cubicBezTo>
                  <a:cubicBezTo>
                    <a:pt x="3476" y="7398"/>
                    <a:pt x="3332" y="4872"/>
                    <a:pt x="3341" y="4810"/>
                  </a:cubicBezTo>
                  <a:cubicBezTo>
                    <a:pt x="3352" y="4697"/>
                    <a:pt x="6455" y="2068"/>
                    <a:pt x="7270" y="1511"/>
                  </a:cubicBezTo>
                  <a:cubicBezTo>
                    <a:pt x="8283" y="830"/>
                    <a:pt x="8312" y="1"/>
                    <a:pt x="7402"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7"/>
            <p:cNvSpPr/>
            <p:nvPr/>
          </p:nvSpPr>
          <p:spPr>
            <a:xfrm>
              <a:off x="5902800" y="1163550"/>
              <a:ext cx="115000" cy="120550"/>
            </a:xfrm>
            <a:custGeom>
              <a:avLst/>
              <a:gdLst/>
              <a:ahLst/>
              <a:cxnLst/>
              <a:rect l="l" t="t" r="r" b="b"/>
              <a:pathLst>
                <a:path w="4600" h="4822" extrusionOk="0">
                  <a:moveTo>
                    <a:pt x="3465" y="1"/>
                  </a:moveTo>
                  <a:lnTo>
                    <a:pt x="207" y="651"/>
                  </a:lnTo>
                  <a:cubicBezTo>
                    <a:pt x="196" y="949"/>
                    <a:pt x="1" y="2475"/>
                    <a:pt x="93" y="2981"/>
                  </a:cubicBezTo>
                  <a:cubicBezTo>
                    <a:pt x="186" y="3497"/>
                    <a:pt x="331" y="4290"/>
                    <a:pt x="826" y="4496"/>
                  </a:cubicBezTo>
                  <a:cubicBezTo>
                    <a:pt x="917" y="4532"/>
                    <a:pt x="1009" y="4545"/>
                    <a:pt x="1092" y="4545"/>
                  </a:cubicBezTo>
                  <a:cubicBezTo>
                    <a:pt x="1273" y="4545"/>
                    <a:pt x="1413" y="4486"/>
                    <a:pt x="1413" y="4486"/>
                  </a:cubicBezTo>
                  <a:cubicBezTo>
                    <a:pt x="1413" y="4486"/>
                    <a:pt x="1706" y="4805"/>
                    <a:pt x="1985" y="4805"/>
                  </a:cubicBezTo>
                  <a:cubicBezTo>
                    <a:pt x="2011" y="4805"/>
                    <a:pt x="2037" y="4802"/>
                    <a:pt x="2063" y="4796"/>
                  </a:cubicBezTo>
                  <a:cubicBezTo>
                    <a:pt x="2352" y="4723"/>
                    <a:pt x="2527" y="4486"/>
                    <a:pt x="2527" y="4486"/>
                  </a:cubicBezTo>
                  <a:cubicBezTo>
                    <a:pt x="2527" y="4486"/>
                    <a:pt x="2765" y="4822"/>
                    <a:pt x="3028" y="4822"/>
                  </a:cubicBezTo>
                  <a:cubicBezTo>
                    <a:pt x="3060" y="4822"/>
                    <a:pt x="3092" y="4817"/>
                    <a:pt x="3125" y="4806"/>
                  </a:cubicBezTo>
                  <a:cubicBezTo>
                    <a:pt x="3383" y="4713"/>
                    <a:pt x="3517" y="4455"/>
                    <a:pt x="3517" y="4455"/>
                  </a:cubicBezTo>
                  <a:cubicBezTo>
                    <a:pt x="3517" y="4455"/>
                    <a:pt x="3663" y="4590"/>
                    <a:pt x="3864" y="4590"/>
                  </a:cubicBezTo>
                  <a:cubicBezTo>
                    <a:pt x="3935" y="4590"/>
                    <a:pt x="4013" y="4573"/>
                    <a:pt x="4094" y="4528"/>
                  </a:cubicBezTo>
                  <a:cubicBezTo>
                    <a:pt x="4445" y="4322"/>
                    <a:pt x="4600" y="3290"/>
                    <a:pt x="4579" y="2775"/>
                  </a:cubicBezTo>
                  <a:cubicBezTo>
                    <a:pt x="4548" y="2156"/>
                    <a:pt x="3465" y="1"/>
                    <a:pt x="346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7"/>
            <p:cNvSpPr/>
            <p:nvPr/>
          </p:nvSpPr>
          <p:spPr>
            <a:xfrm>
              <a:off x="5990700" y="1232000"/>
              <a:ext cx="3900" cy="42375"/>
            </a:xfrm>
            <a:custGeom>
              <a:avLst/>
              <a:gdLst/>
              <a:ahLst/>
              <a:cxnLst/>
              <a:rect l="l" t="t" r="r" b="b"/>
              <a:pathLst>
                <a:path w="156" h="1695" extrusionOk="0">
                  <a:moveTo>
                    <a:pt x="42" y="1"/>
                  </a:moveTo>
                  <a:cubicBezTo>
                    <a:pt x="37" y="1"/>
                    <a:pt x="32" y="6"/>
                    <a:pt x="32" y="16"/>
                  </a:cubicBezTo>
                  <a:cubicBezTo>
                    <a:pt x="73" y="573"/>
                    <a:pt x="1" y="1130"/>
                    <a:pt x="21" y="1687"/>
                  </a:cubicBezTo>
                  <a:cubicBezTo>
                    <a:pt x="21" y="1692"/>
                    <a:pt x="26" y="1694"/>
                    <a:pt x="32" y="1694"/>
                  </a:cubicBezTo>
                  <a:cubicBezTo>
                    <a:pt x="37" y="1694"/>
                    <a:pt x="42" y="1692"/>
                    <a:pt x="42" y="1687"/>
                  </a:cubicBezTo>
                  <a:cubicBezTo>
                    <a:pt x="156" y="1130"/>
                    <a:pt x="83" y="573"/>
                    <a:pt x="53" y="16"/>
                  </a:cubicBezTo>
                  <a:cubicBezTo>
                    <a:pt x="53" y="6"/>
                    <a:pt x="47"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7"/>
            <p:cNvSpPr/>
            <p:nvPr/>
          </p:nvSpPr>
          <p:spPr>
            <a:xfrm>
              <a:off x="5961575" y="1235025"/>
              <a:ext cx="5950" cy="40600"/>
            </a:xfrm>
            <a:custGeom>
              <a:avLst/>
              <a:gdLst/>
              <a:ahLst/>
              <a:cxnLst/>
              <a:rect l="l" t="t" r="r" b="b"/>
              <a:pathLst>
                <a:path w="238" h="1624" extrusionOk="0">
                  <a:moveTo>
                    <a:pt x="11" y="1"/>
                  </a:moveTo>
                  <a:cubicBezTo>
                    <a:pt x="6" y="1"/>
                    <a:pt x="1" y="3"/>
                    <a:pt x="1" y="8"/>
                  </a:cubicBezTo>
                  <a:cubicBezTo>
                    <a:pt x="42" y="276"/>
                    <a:pt x="73" y="555"/>
                    <a:pt x="93" y="823"/>
                  </a:cubicBezTo>
                  <a:cubicBezTo>
                    <a:pt x="114" y="957"/>
                    <a:pt x="125" y="1091"/>
                    <a:pt x="135" y="1236"/>
                  </a:cubicBezTo>
                  <a:cubicBezTo>
                    <a:pt x="145" y="1359"/>
                    <a:pt x="145" y="1493"/>
                    <a:pt x="186" y="1617"/>
                  </a:cubicBezTo>
                  <a:cubicBezTo>
                    <a:pt x="186" y="1621"/>
                    <a:pt x="192" y="1624"/>
                    <a:pt x="198" y="1624"/>
                  </a:cubicBezTo>
                  <a:cubicBezTo>
                    <a:pt x="207" y="1624"/>
                    <a:pt x="217" y="1619"/>
                    <a:pt x="217" y="1607"/>
                  </a:cubicBezTo>
                  <a:cubicBezTo>
                    <a:pt x="238" y="1483"/>
                    <a:pt x="217" y="1349"/>
                    <a:pt x="207" y="1225"/>
                  </a:cubicBezTo>
                  <a:cubicBezTo>
                    <a:pt x="186" y="1091"/>
                    <a:pt x="176" y="957"/>
                    <a:pt x="155" y="823"/>
                  </a:cubicBezTo>
                  <a:cubicBezTo>
                    <a:pt x="114" y="544"/>
                    <a:pt x="73" y="276"/>
                    <a:pt x="21" y="8"/>
                  </a:cubicBezTo>
                  <a:cubicBezTo>
                    <a:pt x="21" y="3"/>
                    <a:pt x="16"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7"/>
            <p:cNvSpPr/>
            <p:nvPr/>
          </p:nvSpPr>
          <p:spPr>
            <a:xfrm>
              <a:off x="5932725" y="1238650"/>
              <a:ext cx="5925" cy="36800"/>
            </a:xfrm>
            <a:custGeom>
              <a:avLst/>
              <a:gdLst/>
              <a:ahLst/>
              <a:cxnLst/>
              <a:rect l="l" t="t" r="r" b="b"/>
              <a:pathLst>
                <a:path w="237" h="1472" extrusionOk="0">
                  <a:moveTo>
                    <a:pt x="10" y="0"/>
                  </a:moveTo>
                  <a:cubicBezTo>
                    <a:pt x="5" y="0"/>
                    <a:pt x="0" y="3"/>
                    <a:pt x="0" y="8"/>
                  </a:cubicBezTo>
                  <a:cubicBezTo>
                    <a:pt x="31" y="266"/>
                    <a:pt x="51" y="513"/>
                    <a:pt x="82" y="771"/>
                  </a:cubicBezTo>
                  <a:cubicBezTo>
                    <a:pt x="92" y="894"/>
                    <a:pt x="113" y="1018"/>
                    <a:pt x="124" y="1142"/>
                  </a:cubicBezTo>
                  <a:cubicBezTo>
                    <a:pt x="144" y="1245"/>
                    <a:pt x="144" y="1379"/>
                    <a:pt x="196" y="1472"/>
                  </a:cubicBezTo>
                  <a:lnTo>
                    <a:pt x="206" y="1472"/>
                  </a:lnTo>
                  <a:cubicBezTo>
                    <a:pt x="237" y="1359"/>
                    <a:pt x="196" y="1235"/>
                    <a:pt x="175" y="1121"/>
                  </a:cubicBezTo>
                  <a:cubicBezTo>
                    <a:pt x="154" y="997"/>
                    <a:pt x="144" y="874"/>
                    <a:pt x="124" y="750"/>
                  </a:cubicBezTo>
                  <a:cubicBezTo>
                    <a:pt x="82" y="503"/>
                    <a:pt x="51" y="255"/>
                    <a:pt x="21" y="8"/>
                  </a:cubicBezTo>
                  <a:cubicBezTo>
                    <a:pt x="21" y="3"/>
                    <a:pt x="15" y="0"/>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7"/>
            <p:cNvSpPr/>
            <p:nvPr/>
          </p:nvSpPr>
          <p:spPr>
            <a:xfrm>
              <a:off x="6052375" y="1009025"/>
              <a:ext cx="24375" cy="21350"/>
            </a:xfrm>
            <a:custGeom>
              <a:avLst/>
              <a:gdLst/>
              <a:ahLst/>
              <a:cxnLst/>
              <a:rect l="l" t="t" r="r" b="b"/>
              <a:pathLst>
                <a:path w="975" h="854" extrusionOk="0">
                  <a:moveTo>
                    <a:pt x="970" y="1"/>
                  </a:moveTo>
                  <a:lnTo>
                    <a:pt x="970" y="1"/>
                  </a:lnTo>
                  <a:cubicBezTo>
                    <a:pt x="969" y="1"/>
                    <a:pt x="968" y="2"/>
                    <a:pt x="968" y="6"/>
                  </a:cubicBezTo>
                  <a:cubicBezTo>
                    <a:pt x="974" y="6"/>
                    <a:pt x="972" y="1"/>
                    <a:pt x="970" y="1"/>
                  </a:cubicBezTo>
                  <a:close/>
                  <a:moveTo>
                    <a:pt x="968" y="6"/>
                  </a:moveTo>
                  <a:cubicBezTo>
                    <a:pt x="782" y="150"/>
                    <a:pt x="596" y="294"/>
                    <a:pt x="421" y="449"/>
                  </a:cubicBezTo>
                  <a:cubicBezTo>
                    <a:pt x="328" y="531"/>
                    <a:pt x="111" y="748"/>
                    <a:pt x="8" y="830"/>
                  </a:cubicBezTo>
                  <a:cubicBezTo>
                    <a:pt x="0" y="839"/>
                    <a:pt x="5" y="854"/>
                    <a:pt x="13" y="854"/>
                  </a:cubicBezTo>
                  <a:cubicBezTo>
                    <a:pt x="15" y="854"/>
                    <a:pt x="17" y="853"/>
                    <a:pt x="19" y="851"/>
                  </a:cubicBezTo>
                  <a:cubicBezTo>
                    <a:pt x="111" y="769"/>
                    <a:pt x="349" y="593"/>
                    <a:pt x="432" y="531"/>
                  </a:cubicBezTo>
                  <a:cubicBezTo>
                    <a:pt x="452" y="510"/>
                    <a:pt x="483" y="501"/>
                    <a:pt x="514" y="490"/>
                  </a:cubicBezTo>
                  <a:cubicBezTo>
                    <a:pt x="555" y="459"/>
                    <a:pt x="606" y="439"/>
                    <a:pt x="648" y="407"/>
                  </a:cubicBezTo>
                  <a:cubicBezTo>
                    <a:pt x="730" y="345"/>
                    <a:pt x="823" y="284"/>
                    <a:pt x="906" y="222"/>
                  </a:cubicBezTo>
                  <a:lnTo>
                    <a:pt x="906" y="222"/>
                  </a:lnTo>
                  <a:cubicBezTo>
                    <a:pt x="813" y="284"/>
                    <a:pt x="730" y="336"/>
                    <a:pt x="638" y="377"/>
                  </a:cubicBezTo>
                  <a:cubicBezTo>
                    <a:pt x="596" y="397"/>
                    <a:pt x="555" y="418"/>
                    <a:pt x="524" y="439"/>
                  </a:cubicBezTo>
                  <a:cubicBezTo>
                    <a:pt x="679" y="304"/>
                    <a:pt x="823" y="160"/>
                    <a:pt x="968" y="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7"/>
            <p:cNvSpPr/>
            <p:nvPr/>
          </p:nvSpPr>
          <p:spPr>
            <a:xfrm>
              <a:off x="5428500" y="1607450"/>
              <a:ext cx="235875" cy="185375"/>
            </a:xfrm>
            <a:custGeom>
              <a:avLst/>
              <a:gdLst/>
              <a:ahLst/>
              <a:cxnLst/>
              <a:rect l="l" t="t" r="r" b="b"/>
              <a:pathLst>
                <a:path w="9435" h="7415" extrusionOk="0">
                  <a:moveTo>
                    <a:pt x="0" y="1"/>
                  </a:moveTo>
                  <a:cubicBezTo>
                    <a:pt x="0" y="1"/>
                    <a:pt x="1041" y="4528"/>
                    <a:pt x="1052" y="4806"/>
                  </a:cubicBezTo>
                  <a:cubicBezTo>
                    <a:pt x="1082" y="6105"/>
                    <a:pt x="1144" y="7188"/>
                    <a:pt x="1258" y="7250"/>
                  </a:cubicBezTo>
                  <a:cubicBezTo>
                    <a:pt x="1435" y="7361"/>
                    <a:pt x="4485" y="7414"/>
                    <a:pt x="6749" y="7414"/>
                  </a:cubicBezTo>
                  <a:cubicBezTo>
                    <a:pt x="8045" y="7414"/>
                    <a:pt x="9083" y="7397"/>
                    <a:pt x="9177" y="7363"/>
                  </a:cubicBezTo>
                  <a:cubicBezTo>
                    <a:pt x="9435" y="7281"/>
                    <a:pt x="9208" y="6538"/>
                    <a:pt x="8919" y="6311"/>
                  </a:cubicBezTo>
                  <a:cubicBezTo>
                    <a:pt x="8630" y="6084"/>
                    <a:pt x="5816" y="4806"/>
                    <a:pt x="5816" y="4806"/>
                  </a:cubicBezTo>
                  <a:lnTo>
                    <a:pt x="4929"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7"/>
            <p:cNvSpPr/>
            <p:nvPr/>
          </p:nvSpPr>
          <p:spPr>
            <a:xfrm>
              <a:off x="5450150" y="1703625"/>
              <a:ext cx="214225" cy="89200"/>
            </a:xfrm>
            <a:custGeom>
              <a:avLst/>
              <a:gdLst/>
              <a:ahLst/>
              <a:cxnLst/>
              <a:rect l="l" t="t" r="r" b="b"/>
              <a:pathLst>
                <a:path w="8569" h="3568" extrusionOk="0">
                  <a:moveTo>
                    <a:pt x="0" y="0"/>
                  </a:moveTo>
                  <a:cubicBezTo>
                    <a:pt x="113" y="516"/>
                    <a:pt x="186" y="887"/>
                    <a:pt x="186" y="959"/>
                  </a:cubicBezTo>
                  <a:cubicBezTo>
                    <a:pt x="216" y="2258"/>
                    <a:pt x="278" y="3341"/>
                    <a:pt x="392" y="3403"/>
                  </a:cubicBezTo>
                  <a:cubicBezTo>
                    <a:pt x="569" y="3514"/>
                    <a:pt x="3619" y="3567"/>
                    <a:pt x="5883" y="3567"/>
                  </a:cubicBezTo>
                  <a:cubicBezTo>
                    <a:pt x="7179" y="3567"/>
                    <a:pt x="8217" y="3550"/>
                    <a:pt x="8311" y="3516"/>
                  </a:cubicBezTo>
                  <a:cubicBezTo>
                    <a:pt x="8569" y="3434"/>
                    <a:pt x="8342" y="2691"/>
                    <a:pt x="8053" y="2464"/>
                  </a:cubicBezTo>
                  <a:cubicBezTo>
                    <a:pt x="7764" y="2237"/>
                    <a:pt x="4950" y="959"/>
                    <a:pt x="4950" y="959"/>
                  </a:cubicBezTo>
                  <a:lnTo>
                    <a:pt x="477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7"/>
            <p:cNvSpPr/>
            <p:nvPr/>
          </p:nvSpPr>
          <p:spPr>
            <a:xfrm>
              <a:off x="5454775" y="1727850"/>
              <a:ext cx="210625" cy="65375"/>
            </a:xfrm>
            <a:custGeom>
              <a:avLst/>
              <a:gdLst/>
              <a:ahLst/>
              <a:cxnLst/>
              <a:rect l="l" t="t" r="r" b="b"/>
              <a:pathLst>
                <a:path w="8425" h="2615" extrusionOk="0">
                  <a:moveTo>
                    <a:pt x="4775" y="1"/>
                  </a:moveTo>
                  <a:lnTo>
                    <a:pt x="1" y="10"/>
                  </a:lnTo>
                  <a:cubicBezTo>
                    <a:pt x="42" y="1320"/>
                    <a:pt x="104" y="2403"/>
                    <a:pt x="207" y="2465"/>
                  </a:cubicBezTo>
                  <a:cubicBezTo>
                    <a:pt x="375" y="2572"/>
                    <a:pt x="2945" y="2614"/>
                    <a:pt x="5121" y="2614"/>
                  </a:cubicBezTo>
                  <a:cubicBezTo>
                    <a:pt x="6693" y="2614"/>
                    <a:pt x="8059" y="2592"/>
                    <a:pt x="8167" y="2558"/>
                  </a:cubicBezTo>
                  <a:cubicBezTo>
                    <a:pt x="8425" y="2465"/>
                    <a:pt x="8198" y="1722"/>
                    <a:pt x="7909" y="1495"/>
                  </a:cubicBezTo>
                  <a:cubicBezTo>
                    <a:pt x="7620" y="1268"/>
                    <a:pt x="4775" y="1"/>
                    <a:pt x="477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7"/>
            <p:cNvSpPr/>
            <p:nvPr/>
          </p:nvSpPr>
          <p:spPr>
            <a:xfrm>
              <a:off x="5468700" y="1783800"/>
              <a:ext cx="188200" cy="2225"/>
            </a:xfrm>
            <a:custGeom>
              <a:avLst/>
              <a:gdLst/>
              <a:ahLst/>
              <a:cxnLst/>
              <a:rect l="l" t="t" r="r" b="b"/>
              <a:pathLst>
                <a:path w="7528" h="89" extrusionOk="0">
                  <a:moveTo>
                    <a:pt x="4570" y="0"/>
                  </a:moveTo>
                  <a:cubicBezTo>
                    <a:pt x="2766" y="0"/>
                    <a:pt x="737" y="15"/>
                    <a:pt x="11" y="52"/>
                  </a:cubicBezTo>
                  <a:cubicBezTo>
                    <a:pt x="1" y="52"/>
                    <a:pt x="1" y="62"/>
                    <a:pt x="11" y="62"/>
                  </a:cubicBezTo>
                  <a:cubicBezTo>
                    <a:pt x="472" y="81"/>
                    <a:pt x="1460" y="89"/>
                    <a:pt x="2582" y="89"/>
                  </a:cubicBezTo>
                  <a:cubicBezTo>
                    <a:pt x="4465" y="89"/>
                    <a:pt x="6725" y="67"/>
                    <a:pt x="7507" y="41"/>
                  </a:cubicBezTo>
                  <a:cubicBezTo>
                    <a:pt x="7528" y="41"/>
                    <a:pt x="7528" y="20"/>
                    <a:pt x="7507" y="20"/>
                  </a:cubicBezTo>
                  <a:cubicBezTo>
                    <a:pt x="6992" y="8"/>
                    <a:pt x="5837" y="0"/>
                    <a:pt x="45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7"/>
            <p:cNvSpPr/>
            <p:nvPr/>
          </p:nvSpPr>
          <p:spPr>
            <a:xfrm>
              <a:off x="5551500" y="1730925"/>
              <a:ext cx="35800" cy="15050"/>
            </a:xfrm>
            <a:custGeom>
              <a:avLst/>
              <a:gdLst/>
              <a:ahLst/>
              <a:cxnLst/>
              <a:rect l="l" t="t" r="r" b="b"/>
              <a:pathLst>
                <a:path w="1432" h="602" extrusionOk="0">
                  <a:moveTo>
                    <a:pt x="1348" y="1"/>
                  </a:moveTo>
                  <a:cubicBezTo>
                    <a:pt x="863" y="1"/>
                    <a:pt x="309" y="178"/>
                    <a:pt x="9" y="579"/>
                  </a:cubicBezTo>
                  <a:cubicBezTo>
                    <a:pt x="0" y="587"/>
                    <a:pt x="12" y="602"/>
                    <a:pt x="28" y="602"/>
                  </a:cubicBezTo>
                  <a:cubicBezTo>
                    <a:pt x="32" y="602"/>
                    <a:pt x="36" y="601"/>
                    <a:pt x="39" y="599"/>
                  </a:cubicBezTo>
                  <a:cubicBezTo>
                    <a:pt x="483" y="362"/>
                    <a:pt x="916" y="197"/>
                    <a:pt x="1401" y="63"/>
                  </a:cubicBezTo>
                  <a:cubicBezTo>
                    <a:pt x="1432" y="52"/>
                    <a:pt x="1432" y="1"/>
                    <a:pt x="1391" y="1"/>
                  </a:cubicBezTo>
                  <a:cubicBezTo>
                    <a:pt x="1376" y="1"/>
                    <a:pt x="1362" y="1"/>
                    <a:pt x="13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7"/>
            <p:cNvSpPr/>
            <p:nvPr/>
          </p:nvSpPr>
          <p:spPr>
            <a:xfrm>
              <a:off x="5561000" y="1734550"/>
              <a:ext cx="36100" cy="15225"/>
            </a:xfrm>
            <a:custGeom>
              <a:avLst/>
              <a:gdLst/>
              <a:ahLst/>
              <a:cxnLst/>
              <a:rect l="l" t="t" r="r" b="b"/>
              <a:pathLst>
                <a:path w="1444" h="609" extrusionOk="0">
                  <a:moveTo>
                    <a:pt x="1392" y="1"/>
                  </a:moveTo>
                  <a:cubicBezTo>
                    <a:pt x="897" y="1"/>
                    <a:pt x="319" y="176"/>
                    <a:pt x="10" y="578"/>
                  </a:cubicBezTo>
                  <a:cubicBezTo>
                    <a:pt x="0" y="599"/>
                    <a:pt x="21" y="609"/>
                    <a:pt x="41" y="609"/>
                  </a:cubicBezTo>
                  <a:cubicBezTo>
                    <a:pt x="484" y="372"/>
                    <a:pt x="917" y="196"/>
                    <a:pt x="1402" y="63"/>
                  </a:cubicBezTo>
                  <a:cubicBezTo>
                    <a:pt x="1444" y="52"/>
                    <a:pt x="1433" y="1"/>
                    <a:pt x="13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7"/>
            <p:cNvSpPr/>
            <p:nvPr/>
          </p:nvSpPr>
          <p:spPr>
            <a:xfrm>
              <a:off x="5570625" y="1738400"/>
              <a:ext cx="36000" cy="15050"/>
            </a:xfrm>
            <a:custGeom>
              <a:avLst/>
              <a:gdLst/>
              <a:ahLst/>
              <a:cxnLst/>
              <a:rect l="l" t="t" r="r" b="b"/>
              <a:pathLst>
                <a:path w="1440" h="602" extrusionOk="0">
                  <a:moveTo>
                    <a:pt x="1358" y="1"/>
                  </a:moveTo>
                  <a:cubicBezTo>
                    <a:pt x="864" y="1"/>
                    <a:pt x="318" y="177"/>
                    <a:pt x="17" y="578"/>
                  </a:cubicBezTo>
                  <a:cubicBezTo>
                    <a:pt x="0" y="587"/>
                    <a:pt x="17" y="602"/>
                    <a:pt x="30" y="602"/>
                  </a:cubicBezTo>
                  <a:cubicBezTo>
                    <a:pt x="33" y="602"/>
                    <a:pt x="36" y="601"/>
                    <a:pt x="37" y="599"/>
                  </a:cubicBezTo>
                  <a:cubicBezTo>
                    <a:pt x="491" y="362"/>
                    <a:pt x="914" y="197"/>
                    <a:pt x="1409" y="63"/>
                  </a:cubicBezTo>
                  <a:cubicBezTo>
                    <a:pt x="1440" y="53"/>
                    <a:pt x="1430" y="1"/>
                    <a:pt x="1399" y="1"/>
                  </a:cubicBezTo>
                  <a:cubicBezTo>
                    <a:pt x="1385" y="1"/>
                    <a:pt x="1372" y="1"/>
                    <a:pt x="13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7"/>
            <p:cNvSpPr/>
            <p:nvPr/>
          </p:nvSpPr>
          <p:spPr>
            <a:xfrm>
              <a:off x="5213750" y="1173875"/>
              <a:ext cx="369950" cy="550900"/>
            </a:xfrm>
            <a:custGeom>
              <a:avLst/>
              <a:gdLst/>
              <a:ahLst/>
              <a:cxnLst/>
              <a:rect l="l" t="t" r="r" b="b"/>
              <a:pathLst>
                <a:path w="14798" h="22036" extrusionOk="0">
                  <a:moveTo>
                    <a:pt x="0" y="0"/>
                  </a:moveTo>
                  <a:cubicBezTo>
                    <a:pt x="0" y="0"/>
                    <a:pt x="6476" y="9745"/>
                    <a:pt x="6620" y="10435"/>
                  </a:cubicBezTo>
                  <a:cubicBezTo>
                    <a:pt x="6858" y="11487"/>
                    <a:pt x="9394" y="22036"/>
                    <a:pt x="9394" y="22036"/>
                  </a:cubicBezTo>
                  <a:lnTo>
                    <a:pt x="14798" y="21922"/>
                  </a:lnTo>
                  <a:cubicBezTo>
                    <a:pt x="14798" y="21922"/>
                    <a:pt x="12302" y="12601"/>
                    <a:pt x="11322" y="9590"/>
                  </a:cubicBezTo>
                  <a:cubicBezTo>
                    <a:pt x="10621" y="7414"/>
                    <a:pt x="5568" y="206"/>
                    <a:pt x="5568" y="206"/>
                  </a:cubicBezTo>
                  <a:lnTo>
                    <a:pt x="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7"/>
            <p:cNvSpPr/>
            <p:nvPr/>
          </p:nvSpPr>
          <p:spPr>
            <a:xfrm>
              <a:off x="5449875" y="1698575"/>
              <a:ext cx="120425" cy="2775"/>
            </a:xfrm>
            <a:custGeom>
              <a:avLst/>
              <a:gdLst/>
              <a:ahLst/>
              <a:cxnLst/>
              <a:rect l="l" t="t" r="r" b="b"/>
              <a:pathLst>
                <a:path w="4817" h="111" extrusionOk="0">
                  <a:moveTo>
                    <a:pt x="2764" y="1"/>
                  </a:moveTo>
                  <a:cubicBezTo>
                    <a:pt x="1727" y="1"/>
                    <a:pt x="600" y="17"/>
                    <a:pt x="11" y="79"/>
                  </a:cubicBezTo>
                  <a:cubicBezTo>
                    <a:pt x="1" y="79"/>
                    <a:pt x="1" y="88"/>
                    <a:pt x="11" y="88"/>
                  </a:cubicBezTo>
                  <a:cubicBezTo>
                    <a:pt x="108" y="105"/>
                    <a:pt x="424" y="111"/>
                    <a:pt x="853" y="111"/>
                  </a:cubicBezTo>
                  <a:cubicBezTo>
                    <a:pt x="2072" y="111"/>
                    <a:pt x="4203" y="60"/>
                    <a:pt x="4806" y="37"/>
                  </a:cubicBezTo>
                  <a:cubicBezTo>
                    <a:pt x="4816" y="37"/>
                    <a:pt x="4816" y="17"/>
                    <a:pt x="4806" y="17"/>
                  </a:cubicBezTo>
                  <a:cubicBezTo>
                    <a:pt x="4435" y="12"/>
                    <a:pt x="3631" y="1"/>
                    <a:pt x="27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7"/>
            <p:cNvSpPr/>
            <p:nvPr/>
          </p:nvSpPr>
          <p:spPr>
            <a:xfrm>
              <a:off x="5238325" y="1188350"/>
              <a:ext cx="222400" cy="497950"/>
            </a:xfrm>
            <a:custGeom>
              <a:avLst/>
              <a:gdLst/>
              <a:ahLst/>
              <a:cxnLst/>
              <a:rect l="l" t="t" r="r" b="b"/>
              <a:pathLst>
                <a:path w="8896" h="19918" extrusionOk="0">
                  <a:moveTo>
                    <a:pt x="26" y="1"/>
                  </a:moveTo>
                  <a:cubicBezTo>
                    <a:pt x="13" y="1"/>
                    <a:pt x="0" y="15"/>
                    <a:pt x="7" y="30"/>
                  </a:cubicBezTo>
                  <a:cubicBezTo>
                    <a:pt x="410" y="628"/>
                    <a:pt x="802" y="1236"/>
                    <a:pt x="1224" y="1813"/>
                  </a:cubicBezTo>
                  <a:cubicBezTo>
                    <a:pt x="1636" y="2401"/>
                    <a:pt x="2028" y="3000"/>
                    <a:pt x="2431" y="3598"/>
                  </a:cubicBezTo>
                  <a:cubicBezTo>
                    <a:pt x="3235" y="4794"/>
                    <a:pt x="4039" y="5990"/>
                    <a:pt x="4833" y="7196"/>
                  </a:cubicBezTo>
                  <a:cubicBezTo>
                    <a:pt x="5215" y="7784"/>
                    <a:pt x="5617" y="8361"/>
                    <a:pt x="5978" y="8969"/>
                  </a:cubicBezTo>
                  <a:cubicBezTo>
                    <a:pt x="6338" y="9567"/>
                    <a:pt x="6514" y="10238"/>
                    <a:pt x="6679" y="10908"/>
                  </a:cubicBezTo>
                  <a:cubicBezTo>
                    <a:pt x="7040" y="12310"/>
                    <a:pt x="7380" y="13723"/>
                    <a:pt x="7720" y="15136"/>
                  </a:cubicBezTo>
                  <a:cubicBezTo>
                    <a:pt x="8061" y="16538"/>
                    <a:pt x="8370" y="17951"/>
                    <a:pt x="8710" y="19363"/>
                  </a:cubicBezTo>
                  <a:cubicBezTo>
                    <a:pt x="8751" y="19539"/>
                    <a:pt x="8792" y="19714"/>
                    <a:pt x="8834" y="19899"/>
                  </a:cubicBezTo>
                  <a:cubicBezTo>
                    <a:pt x="8838" y="19912"/>
                    <a:pt x="8848" y="19918"/>
                    <a:pt x="8860" y="19918"/>
                  </a:cubicBezTo>
                  <a:cubicBezTo>
                    <a:pt x="8877" y="19918"/>
                    <a:pt x="8896" y="19904"/>
                    <a:pt x="8896" y="19879"/>
                  </a:cubicBezTo>
                  <a:cubicBezTo>
                    <a:pt x="8638" y="18446"/>
                    <a:pt x="8298" y="17023"/>
                    <a:pt x="7958" y="15610"/>
                  </a:cubicBezTo>
                  <a:cubicBezTo>
                    <a:pt x="7628" y="14198"/>
                    <a:pt x="7287" y="12785"/>
                    <a:pt x="6927" y="11372"/>
                  </a:cubicBezTo>
                  <a:cubicBezTo>
                    <a:pt x="6751" y="10712"/>
                    <a:pt x="6617" y="10021"/>
                    <a:pt x="6329" y="9402"/>
                  </a:cubicBezTo>
                  <a:cubicBezTo>
                    <a:pt x="6184" y="9093"/>
                    <a:pt x="5999" y="8795"/>
                    <a:pt x="5813" y="8506"/>
                  </a:cubicBezTo>
                  <a:cubicBezTo>
                    <a:pt x="5617" y="8206"/>
                    <a:pt x="5431" y="7908"/>
                    <a:pt x="5236" y="7619"/>
                  </a:cubicBezTo>
                  <a:cubicBezTo>
                    <a:pt x="4441" y="6412"/>
                    <a:pt x="3648" y="5206"/>
                    <a:pt x="2833" y="4010"/>
                  </a:cubicBezTo>
                  <a:cubicBezTo>
                    <a:pt x="2420" y="3412"/>
                    <a:pt x="2018" y="2824"/>
                    <a:pt x="1606" y="2226"/>
                  </a:cubicBezTo>
                  <a:cubicBezTo>
                    <a:pt x="1400" y="1927"/>
                    <a:pt x="1203" y="1618"/>
                    <a:pt x="987" y="1329"/>
                  </a:cubicBezTo>
                  <a:cubicBezTo>
                    <a:pt x="770" y="1040"/>
                    <a:pt x="564" y="741"/>
                    <a:pt x="358" y="452"/>
                  </a:cubicBezTo>
                  <a:cubicBezTo>
                    <a:pt x="255" y="308"/>
                    <a:pt x="142" y="154"/>
                    <a:pt x="39" y="9"/>
                  </a:cubicBezTo>
                  <a:cubicBezTo>
                    <a:pt x="35" y="3"/>
                    <a:pt x="31"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7"/>
            <p:cNvSpPr/>
            <p:nvPr/>
          </p:nvSpPr>
          <p:spPr>
            <a:xfrm>
              <a:off x="5007800" y="1498150"/>
              <a:ext cx="215250" cy="268175"/>
            </a:xfrm>
            <a:custGeom>
              <a:avLst/>
              <a:gdLst/>
              <a:ahLst/>
              <a:cxnLst/>
              <a:rect l="l" t="t" r="r" b="b"/>
              <a:pathLst>
                <a:path w="8610" h="10727" extrusionOk="0">
                  <a:moveTo>
                    <a:pt x="6094" y="1"/>
                  </a:moveTo>
                  <a:cubicBezTo>
                    <a:pt x="6094" y="1"/>
                    <a:pt x="4248" y="1476"/>
                    <a:pt x="2959" y="2012"/>
                  </a:cubicBezTo>
                  <a:cubicBezTo>
                    <a:pt x="2485" y="2207"/>
                    <a:pt x="2145" y="2362"/>
                    <a:pt x="2083" y="2404"/>
                  </a:cubicBezTo>
                  <a:cubicBezTo>
                    <a:pt x="1082" y="3022"/>
                    <a:pt x="175" y="3394"/>
                    <a:pt x="31" y="3589"/>
                  </a:cubicBezTo>
                  <a:cubicBezTo>
                    <a:pt x="21" y="3610"/>
                    <a:pt x="10" y="3620"/>
                    <a:pt x="10" y="3630"/>
                  </a:cubicBezTo>
                  <a:cubicBezTo>
                    <a:pt x="0" y="3971"/>
                    <a:pt x="3805" y="10508"/>
                    <a:pt x="4011" y="10694"/>
                  </a:cubicBezTo>
                  <a:cubicBezTo>
                    <a:pt x="4037" y="10716"/>
                    <a:pt x="4069" y="10727"/>
                    <a:pt x="4104" y="10727"/>
                  </a:cubicBezTo>
                  <a:cubicBezTo>
                    <a:pt x="4344" y="10727"/>
                    <a:pt x="4750" y="10255"/>
                    <a:pt x="4794" y="9931"/>
                  </a:cubicBezTo>
                  <a:cubicBezTo>
                    <a:pt x="4846" y="9570"/>
                    <a:pt x="4506" y="6497"/>
                    <a:pt x="4506" y="6497"/>
                  </a:cubicBezTo>
                  <a:lnTo>
                    <a:pt x="5259" y="6075"/>
                  </a:lnTo>
                  <a:lnTo>
                    <a:pt x="8610" y="4249"/>
                  </a:lnTo>
                  <a:lnTo>
                    <a:pt x="6094"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7"/>
            <p:cNvSpPr/>
            <p:nvPr/>
          </p:nvSpPr>
          <p:spPr>
            <a:xfrm>
              <a:off x="5007800" y="1548425"/>
              <a:ext cx="131475" cy="217900"/>
            </a:xfrm>
            <a:custGeom>
              <a:avLst/>
              <a:gdLst/>
              <a:ahLst/>
              <a:cxnLst/>
              <a:rect l="l" t="t" r="r" b="b"/>
              <a:pathLst>
                <a:path w="5259" h="8716" extrusionOk="0">
                  <a:moveTo>
                    <a:pt x="2959" y="1"/>
                  </a:moveTo>
                  <a:cubicBezTo>
                    <a:pt x="2485" y="196"/>
                    <a:pt x="2145" y="351"/>
                    <a:pt x="2083" y="393"/>
                  </a:cubicBezTo>
                  <a:cubicBezTo>
                    <a:pt x="1082" y="1011"/>
                    <a:pt x="175" y="1383"/>
                    <a:pt x="31" y="1578"/>
                  </a:cubicBezTo>
                  <a:cubicBezTo>
                    <a:pt x="21" y="1599"/>
                    <a:pt x="10" y="1609"/>
                    <a:pt x="10" y="1619"/>
                  </a:cubicBezTo>
                  <a:cubicBezTo>
                    <a:pt x="0" y="1960"/>
                    <a:pt x="3805" y="8497"/>
                    <a:pt x="4011" y="8683"/>
                  </a:cubicBezTo>
                  <a:cubicBezTo>
                    <a:pt x="4037" y="8705"/>
                    <a:pt x="4069" y="8716"/>
                    <a:pt x="4104" y="8716"/>
                  </a:cubicBezTo>
                  <a:cubicBezTo>
                    <a:pt x="4344" y="8716"/>
                    <a:pt x="4750" y="8244"/>
                    <a:pt x="4794" y="7920"/>
                  </a:cubicBezTo>
                  <a:cubicBezTo>
                    <a:pt x="4846" y="7559"/>
                    <a:pt x="4506" y="4486"/>
                    <a:pt x="4506" y="4486"/>
                  </a:cubicBezTo>
                  <a:lnTo>
                    <a:pt x="5259" y="4064"/>
                  </a:lnTo>
                  <a:lnTo>
                    <a:pt x="295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7"/>
            <p:cNvSpPr/>
            <p:nvPr/>
          </p:nvSpPr>
          <p:spPr>
            <a:xfrm>
              <a:off x="5007800" y="1558225"/>
              <a:ext cx="121175" cy="208100"/>
            </a:xfrm>
            <a:custGeom>
              <a:avLst/>
              <a:gdLst/>
              <a:ahLst/>
              <a:cxnLst/>
              <a:rect l="l" t="t" r="r" b="b"/>
              <a:pathLst>
                <a:path w="4847" h="8324" extrusionOk="0">
                  <a:moveTo>
                    <a:pt x="2083" y="1"/>
                  </a:moveTo>
                  <a:cubicBezTo>
                    <a:pt x="846" y="537"/>
                    <a:pt x="10" y="1104"/>
                    <a:pt x="10" y="1227"/>
                  </a:cubicBezTo>
                  <a:cubicBezTo>
                    <a:pt x="0" y="1568"/>
                    <a:pt x="3805" y="8105"/>
                    <a:pt x="4011" y="8291"/>
                  </a:cubicBezTo>
                  <a:cubicBezTo>
                    <a:pt x="4037" y="8313"/>
                    <a:pt x="4069" y="8324"/>
                    <a:pt x="4104" y="8324"/>
                  </a:cubicBezTo>
                  <a:cubicBezTo>
                    <a:pt x="4344" y="8324"/>
                    <a:pt x="4750" y="7852"/>
                    <a:pt x="4794" y="7528"/>
                  </a:cubicBezTo>
                  <a:cubicBezTo>
                    <a:pt x="4846" y="7167"/>
                    <a:pt x="4506" y="4094"/>
                    <a:pt x="4506" y="4094"/>
                  </a:cubicBezTo>
                  <a:lnTo>
                    <a:pt x="208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7"/>
            <p:cNvSpPr/>
            <p:nvPr/>
          </p:nvSpPr>
          <p:spPr>
            <a:xfrm>
              <a:off x="5017825" y="1598950"/>
              <a:ext cx="95575" cy="161100"/>
            </a:xfrm>
            <a:custGeom>
              <a:avLst/>
              <a:gdLst/>
              <a:ahLst/>
              <a:cxnLst/>
              <a:rect l="l" t="t" r="r" b="b"/>
              <a:pathLst>
                <a:path w="3823" h="6444" extrusionOk="0">
                  <a:moveTo>
                    <a:pt x="12" y="1"/>
                  </a:moveTo>
                  <a:cubicBezTo>
                    <a:pt x="12" y="1"/>
                    <a:pt x="1" y="1"/>
                    <a:pt x="1" y="11"/>
                  </a:cubicBezTo>
                  <a:cubicBezTo>
                    <a:pt x="578" y="1094"/>
                    <a:pt x="3135" y="5383"/>
                    <a:pt x="3795" y="6424"/>
                  </a:cubicBezTo>
                  <a:cubicBezTo>
                    <a:pt x="3800" y="6438"/>
                    <a:pt x="3806" y="6443"/>
                    <a:pt x="3811" y="6443"/>
                  </a:cubicBezTo>
                  <a:cubicBezTo>
                    <a:pt x="3818" y="6443"/>
                    <a:pt x="3822" y="6432"/>
                    <a:pt x="3816" y="6415"/>
                  </a:cubicBezTo>
                  <a:cubicBezTo>
                    <a:pt x="3218" y="5331"/>
                    <a:pt x="692" y="1032"/>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7"/>
            <p:cNvSpPr/>
            <p:nvPr/>
          </p:nvSpPr>
          <p:spPr>
            <a:xfrm>
              <a:off x="5093375" y="1650000"/>
              <a:ext cx="30850" cy="23650"/>
            </a:xfrm>
            <a:custGeom>
              <a:avLst/>
              <a:gdLst/>
              <a:ahLst/>
              <a:cxnLst/>
              <a:rect l="l" t="t" r="r" b="b"/>
              <a:pathLst>
                <a:path w="1234" h="946" extrusionOk="0">
                  <a:moveTo>
                    <a:pt x="21" y="1"/>
                  </a:moveTo>
                  <a:cubicBezTo>
                    <a:pt x="10" y="1"/>
                    <a:pt x="0" y="21"/>
                    <a:pt x="21" y="31"/>
                  </a:cubicBezTo>
                  <a:cubicBezTo>
                    <a:pt x="443" y="299"/>
                    <a:pt x="805" y="578"/>
                    <a:pt x="1165" y="938"/>
                  </a:cubicBezTo>
                  <a:cubicBezTo>
                    <a:pt x="1172" y="943"/>
                    <a:pt x="1180" y="945"/>
                    <a:pt x="1187" y="945"/>
                  </a:cubicBezTo>
                  <a:cubicBezTo>
                    <a:pt x="1212" y="945"/>
                    <a:pt x="1233" y="921"/>
                    <a:pt x="1217" y="897"/>
                  </a:cubicBezTo>
                  <a:cubicBezTo>
                    <a:pt x="970" y="464"/>
                    <a:pt x="526" y="62"/>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7"/>
            <p:cNvSpPr/>
            <p:nvPr/>
          </p:nvSpPr>
          <p:spPr>
            <a:xfrm>
              <a:off x="5095175" y="1660050"/>
              <a:ext cx="30600" cy="23650"/>
            </a:xfrm>
            <a:custGeom>
              <a:avLst/>
              <a:gdLst/>
              <a:ahLst/>
              <a:cxnLst/>
              <a:rect l="l" t="t" r="r" b="b"/>
              <a:pathLst>
                <a:path w="1224" h="946" extrusionOk="0">
                  <a:moveTo>
                    <a:pt x="21" y="0"/>
                  </a:moveTo>
                  <a:cubicBezTo>
                    <a:pt x="0" y="0"/>
                    <a:pt x="0" y="32"/>
                    <a:pt x="11" y="42"/>
                  </a:cubicBezTo>
                  <a:cubicBezTo>
                    <a:pt x="433" y="310"/>
                    <a:pt x="804" y="588"/>
                    <a:pt x="1166" y="939"/>
                  </a:cubicBezTo>
                  <a:cubicBezTo>
                    <a:pt x="1170" y="944"/>
                    <a:pt x="1176" y="946"/>
                    <a:pt x="1182" y="946"/>
                  </a:cubicBezTo>
                  <a:cubicBezTo>
                    <a:pt x="1202" y="946"/>
                    <a:pt x="1223" y="921"/>
                    <a:pt x="1207" y="898"/>
                  </a:cubicBezTo>
                  <a:cubicBezTo>
                    <a:pt x="969" y="465"/>
                    <a:pt x="526" y="62"/>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7"/>
            <p:cNvSpPr/>
            <p:nvPr/>
          </p:nvSpPr>
          <p:spPr>
            <a:xfrm>
              <a:off x="5096725" y="1670100"/>
              <a:ext cx="30625" cy="23750"/>
            </a:xfrm>
            <a:custGeom>
              <a:avLst/>
              <a:gdLst/>
              <a:ahLst/>
              <a:cxnLst/>
              <a:rect l="l" t="t" r="r" b="b"/>
              <a:pathLst>
                <a:path w="1225" h="950" extrusionOk="0">
                  <a:moveTo>
                    <a:pt x="21" y="1"/>
                  </a:moveTo>
                  <a:cubicBezTo>
                    <a:pt x="0" y="1"/>
                    <a:pt x="0" y="31"/>
                    <a:pt x="11" y="42"/>
                  </a:cubicBezTo>
                  <a:cubicBezTo>
                    <a:pt x="444" y="310"/>
                    <a:pt x="804" y="588"/>
                    <a:pt x="1166" y="939"/>
                  </a:cubicBezTo>
                  <a:cubicBezTo>
                    <a:pt x="1171" y="947"/>
                    <a:pt x="1177" y="950"/>
                    <a:pt x="1184" y="950"/>
                  </a:cubicBezTo>
                  <a:cubicBezTo>
                    <a:pt x="1204" y="950"/>
                    <a:pt x="1225" y="921"/>
                    <a:pt x="1217" y="897"/>
                  </a:cubicBezTo>
                  <a:cubicBezTo>
                    <a:pt x="969" y="475"/>
                    <a:pt x="526" y="63"/>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7"/>
            <p:cNvSpPr/>
            <p:nvPr/>
          </p:nvSpPr>
          <p:spPr>
            <a:xfrm>
              <a:off x="5067075" y="1140100"/>
              <a:ext cx="317625" cy="528475"/>
            </a:xfrm>
            <a:custGeom>
              <a:avLst/>
              <a:gdLst/>
              <a:ahLst/>
              <a:cxnLst/>
              <a:rect l="l" t="t" r="r" b="b"/>
              <a:pathLst>
                <a:path w="12705" h="21139" extrusionOk="0">
                  <a:moveTo>
                    <a:pt x="5899" y="1"/>
                  </a:moveTo>
                  <a:cubicBezTo>
                    <a:pt x="5115" y="918"/>
                    <a:pt x="4300" y="2403"/>
                    <a:pt x="4641" y="4053"/>
                  </a:cubicBezTo>
                  <a:cubicBezTo>
                    <a:pt x="4847" y="5074"/>
                    <a:pt x="7095" y="10301"/>
                    <a:pt x="7136" y="10920"/>
                  </a:cubicBezTo>
                  <a:cubicBezTo>
                    <a:pt x="7177" y="11621"/>
                    <a:pt x="1" y="16581"/>
                    <a:pt x="1" y="16581"/>
                  </a:cubicBezTo>
                  <a:lnTo>
                    <a:pt x="2527" y="21139"/>
                  </a:lnTo>
                  <a:cubicBezTo>
                    <a:pt x="2527" y="21139"/>
                    <a:pt x="12539" y="14643"/>
                    <a:pt x="12601" y="12714"/>
                  </a:cubicBezTo>
                  <a:cubicBezTo>
                    <a:pt x="12704" y="9363"/>
                    <a:pt x="10188" y="3125"/>
                    <a:pt x="10188" y="3125"/>
                  </a:cubicBezTo>
                  <a:cubicBezTo>
                    <a:pt x="10993" y="2517"/>
                    <a:pt x="11435" y="1557"/>
                    <a:pt x="11435" y="1557"/>
                  </a:cubicBezTo>
                  <a:lnTo>
                    <a:pt x="5899"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7"/>
            <p:cNvSpPr/>
            <p:nvPr/>
          </p:nvSpPr>
          <p:spPr>
            <a:xfrm>
              <a:off x="5093100" y="1548075"/>
              <a:ext cx="57700" cy="104625"/>
            </a:xfrm>
            <a:custGeom>
              <a:avLst/>
              <a:gdLst/>
              <a:ahLst/>
              <a:cxnLst/>
              <a:rect l="l" t="t" r="r" b="b"/>
              <a:pathLst>
                <a:path w="2308" h="4185" extrusionOk="0">
                  <a:moveTo>
                    <a:pt x="13" y="0"/>
                  </a:moveTo>
                  <a:cubicBezTo>
                    <a:pt x="6" y="0"/>
                    <a:pt x="1" y="7"/>
                    <a:pt x="1" y="15"/>
                  </a:cubicBezTo>
                  <a:cubicBezTo>
                    <a:pt x="124" y="365"/>
                    <a:pt x="1393" y="2634"/>
                    <a:pt x="1589" y="2985"/>
                  </a:cubicBezTo>
                  <a:cubicBezTo>
                    <a:pt x="1980" y="3686"/>
                    <a:pt x="1877" y="3479"/>
                    <a:pt x="2280" y="4181"/>
                  </a:cubicBezTo>
                  <a:cubicBezTo>
                    <a:pt x="2283" y="4184"/>
                    <a:pt x="2287" y="4185"/>
                    <a:pt x="2290" y="4185"/>
                  </a:cubicBezTo>
                  <a:cubicBezTo>
                    <a:pt x="2299" y="4185"/>
                    <a:pt x="2308" y="4178"/>
                    <a:pt x="2301" y="4170"/>
                  </a:cubicBezTo>
                  <a:cubicBezTo>
                    <a:pt x="1929" y="3448"/>
                    <a:pt x="2042" y="3654"/>
                    <a:pt x="1661" y="2943"/>
                  </a:cubicBezTo>
                  <a:cubicBezTo>
                    <a:pt x="1476" y="2593"/>
                    <a:pt x="248" y="304"/>
                    <a:pt x="21" y="4"/>
                  </a:cubicBezTo>
                  <a:cubicBezTo>
                    <a:pt x="18" y="1"/>
                    <a:pt x="15"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7"/>
            <p:cNvSpPr/>
            <p:nvPr/>
          </p:nvSpPr>
          <p:spPr>
            <a:xfrm>
              <a:off x="5304050" y="1212500"/>
              <a:ext cx="40575" cy="18925"/>
            </a:xfrm>
            <a:custGeom>
              <a:avLst/>
              <a:gdLst/>
              <a:ahLst/>
              <a:cxnLst/>
              <a:rect l="l" t="t" r="r" b="b"/>
              <a:pathLst>
                <a:path w="1623" h="757" extrusionOk="0">
                  <a:moveTo>
                    <a:pt x="1565" y="1"/>
                  </a:moveTo>
                  <a:cubicBezTo>
                    <a:pt x="1562" y="1"/>
                    <a:pt x="1558" y="1"/>
                    <a:pt x="1555" y="2"/>
                  </a:cubicBezTo>
                  <a:cubicBezTo>
                    <a:pt x="1019" y="187"/>
                    <a:pt x="513" y="456"/>
                    <a:pt x="18" y="724"/>
                  </a:cubicBezTo>
                  <a:cubicBezTo>
                    <a:pt x="0" y="733"/>
                    <a:pt x="13" y="757"/>
                    <a:pt x="30" y="757"/>
                  </a:cubicBezTo>
                  <a:cubicBezTo>
                    <a:pt x="33" y="757"/>
                    <a:pt x="36" y="756"/>
                    <a:pt x="39" y="755"/>
                  </a:cubicBezTo>
                  <a:cubicBezTo>
                    <a:pt x="554" y="528"/>
                    <a:pt x="1080" y="311"/>
                    <a:pt x="1585" y="64"/>
                  </a:cubicBezTo>
                  <a:cubicBezTo>
                    <a:pt x="1623" y="45"/>
                    <a:pt x="1601" y="1"/>
                    <a:pt x="15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7"/>
            <p:cNvSpPr/>
            <p:nvPr/>
          </p:nvSpPr>
          <p:spPr>
            <a:xfrm>
              <a:off x="5323050" y="1208350"/>
              <a:ext cx="6375" cy="14725"/>
            </a:xfrm>
            <a:custGeom>
              <a:avLst/>
              <a:gdLst/>
              <a:ahLst/>
              <a:cxnLst/>
              <a:rect l="l" t="t" r="r" b="b"/>
              <a:pathLst>
                <a:path w="255" h="589" extrusionOk="0">
                  <a:moveTo>
                    <a:pt x="191" y="0"/>
                  </a:moveTo>
                  <a:cubicBezTo>
                    <a:pt x="171" y="0"/>
                    <a:pt x="153" y="10"/>
                    <a:pt x="145" y="34"/>
                  </a:cubicBezTo>
                  <a:cubicBezTo>
                    <a:pt x="103" y="127"/>
                    <a:pt x="73" y="230"/>
                    <a:pt x="42" y="333"/>
                  </a:cubicBezTo>
                  <a:cubicBezTo>
                    <a:pt x="21" y="415"/>
                    <a:pt x="0" y="498"/>
                    <a:pt x="11" y="580"/>
                  </a:cubicBezTo>
                  <a:cubicBezTo>
                    <a:pt x="11" y="586"/>
                    <a:pt x="16" y="588"/>
                    <a:pt x="23" y="588"/>
                  </a:cubicBezTo>
                  <a:cubicBezTo>
                    <a:pt x="29" y="588"/>
                    <a:pt x="37" y="586"/>
                    <a:pt x="42" y="580"/>
                  </a:cubicBezTo>
                  <a:cubicBezTo>
                    <a:pt x="94" y="518"/>
                    <a:pt x="114" y="426"/>
                    <a:pt x="145" y="344"/>
                  </a:cubicBezTo>
                  <a:cubicBezTo>
                    <a:pt x="176" y="250"/>
                    <a:pt x="217" y="158"/>
                    <a:pt x="248" y="65"/>
                  </a:cubicBezTo>
                  <a:cubicBezTo>
                    <a:pt x="254" y="27"/>
                    <a:pt x="222" y="0"/>
                    <a:pt x="1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7"/>
            <p:cNvSpPr/>
            <p:nvPr/>
          </p:nvSpPr>
          <p:spPr>
            <a:xfrm>
              <a:off x="5324075" y="1183500"/>
              <a:ext cx="16950" cy="26475"/>
            </a:xfrm>
            <a:custGeom>
              <a:avLst/>
              <a:gdLst/>
              <a:ahLst/>
              <a:cxnLst/>
              <a:rect l="l" t="t" r="r" b="b"/>
              <a:pathLst>
                <a:path w="678" h="1059" extrusionOk="0">
                  <a:moveTo>
                    <a:pt x="256" y="0"/>
                  </a:moveTo>
                  <a:cubicBezTo>
                    <a:pt x="252" y="0"/>
                    <a:pt x="248" y="3"/>
                    <a:pt x="248" y="7"/>
                  </a:cubicBezTo>
                  <a:cubicBezTo>
                    <a:pt x="227" y="100"/>
                    <a:pt x="197" y="183"/>
                    <a:pt x="176" y="275"/>
                  </a:cubicBezTo>
                  <a:cubicBezTo>
                    <a:pt x="145" y="358"/>
                    <a:pt x="124" y="440"/>
                    <a:pt x="104" y="522"/>
                  </a:cubicBezTo>
                  <a:cubicBezTo>
                    <a:pt x="62" y="687"/>
                    <a:pt x="32" y="863"/>
                    <a:pt x="1" y="1038"/>
                  </a:cubicBezTo>
                  <a:cubicBezTo>
                    <a:pt x="1" y="1059"/>
                    <a:pt x="21" y="1059"/>
                    <a:pt x="32" y="1059"/>
                  </a:cubicBezTo>
                  <a:cubicBezTo>
                    <a:pt x="135" y="1049"/>
                    <a:pt x="238" y="1038"/>
                    <a:pt x="331" y="997"/>
                  </a:cubicBezTo>
                  <a:cubicBezTo>
                    <a:pt x="413" y="956"/>
                    <a:pt x="444" y="863"/>
                    <a:pt x="475" y="781"/>
                  </a:cubicBezTo>
                  <a:cubicBezTo>
                    <a:pt x="578" y="554"/>
                    <a:pt x="630" y="327"/>
                    <a:pt x="671" y="100"/>
                  </a:cubicBezTo>
                  <a:cubicBezTo>
                    <a:pt x="677" y="88"/>
                    <a:pt x="672" y="83"/>
                    <a:pt x="665" y="83"/>
                  </a:cubicBezTo>
                  <a:cubicBezTo>
                    <a:pt x="661" y="83"/>
                    <a:pt x="655" y="85"/>
                    <a:pt x="651" y="89"/>
                  </a:cubicBezTo>
                  <a:cubicBezTo>
                    <a:pt x="630" y="203"/>
                    <a:pt x="589" y="306"/>
                    <a:pt x="548" y="409"/>
                  </a:cubicBezTo>
                  <a:cubicBezTo>
                    <a:pt x="506" y="513"/>
                    <a:pt x="486" y="605"/>
                    <a:pt x="444" y="698"/>
                  </a:cubicBezTo>
                  <a:cubicBezTo>
                    <a:pt x="413" y="791"/>
                    <a:pt x="372" y="884"/>
                    <a:pt x="300" y="935"/>
                  </a:cubicBezTo>
                  <a:cubicBezTo>
                    <a:pt x="218" y="987"/>
                    <a:pt x="135" y="1008"/>
                    <a:pt x="53" y="1017"/>
                  </a:cubicBezTo>
                  <a:cubicBezTo>
                    <a:pt x="94" y="852"/>
                    <a:pt x="135" y="698"/>
                    <a:pt x="166" y="533"/>
                  </a:cubicBezTo>
                  <a:cubicBezTo>
                    <a:pt x="186" y="451"/>
                    <a:pt x="207" y="358"/>
                    <a:pt x="218" y="275"/>
                  </a:cubicBezTo>
                  <a:cubicBezTo>
                    <a:pt x="238" y="193"/>
                    <a:pt x="248" y="100"/>
                    <a:pt x="269" y="18"/>
                  </a:cubicBezTo>
                  <a:cubicBezTo>
                    <a:pt x="269" y="5"/>
                    <a:pt x="262" y="0"/>
                    <a:pt x="2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7"/>
            <p:cNvSpPr/>
            <p:nvPr/>
          </p:nvSpPr>
          <p:spPr>
            <a:xfrm>
              <a:off x="5223025" y="1168250"/>
              <a:ext cx="51325" cy="37675"/>
            </a:xfrm>
            <a:custGeom>
              <a:avLst/>
              <a:gdLst/>
              <a:ahLst/>
              <a:cxnLst/>
              <a:rect l="l" t="t" r="r" b="b"/>
              <a:pathLst>
                <a:path w="2053" h="1507" extrusionOk="0">
                  <a:moveTo>
                    <a:pt x="2043" y="1"/>
                  </a:moveTo>
                  <a:cubicBezTo>
                    <a:pt x="2037" y="1"/>
                    <a:pt x="2032" y="4"/>
                    <a:pt x="2032" y="9"/>
                  </a:cubicBezTo>
                  <a:cubicBezTo>
                    <a:pt x="1980" y="225"/>
                    <a:pt x="1867" y="452"/>
                    <a:pt x="1764" y="648"/>
                  </a:cubicBezTo>
                  <a:cubicBezTo>
                    <a:pt x="1671" y="834"/>
                    <a:pt x="1547" y="1040"/>
                    <a:pt x="1393" y="1174"/>
                  </a:cubicBezTo>
                  <a:cubicBezTo>
                    <a:pt x="1290" y="1246"/>
                    <a:pt x="1176" y="1277"/>
                    <a:pt x="1052" y="1308"/>
                  </a:cubicBezTo>
                  <a:cubicBezTo>
                    <a:pt x="939" y="1329"/>
                    <a:pt x="816" y="1349"/>
                    <a:pt x="702" y="1359"/>
                  </a:cubicBezTo>
                  <a:cubicBezTo>
                    <a:pt x="556" y="1372"/>
                    <a:pt x="445" y="1377"/>
                    <a:pt x="356" y="1377"/>
                  </a:cubicBezTo>
                  <a:cubicBezTo>
                    <a:pt x="295" y="1377"/>
                    <a:pt x="243" y="1374"/>
                    <a:pt x="197" y="1370"/>
                  </a:cubicBezTo>
                  <a:lnTo>
                    <a:pt x="21" y="1370"/>
                  </a:lnTo>
                  <a:cubicBezTo>
                    <a:pt x="1" y="1380"/>
                    <a:pt x="1" y="1411"/>
                    <a:pt x="11" y="1421"/>
                  </a:cubicBezTo>
                  <a:cubicBezTo>
                    <a:pt x="71" y="1482"/>
                    <a:pt x="457" y="1506"/>
                    <a:pt x="666" y="1506"/>
                  </a:cubicBezTo>
                  <a:cubicBezTo>
                    <a:pt x="706" y="1506"/>
                    <a:pt x="740" y="1505"/>
                    <a:pt x="764" y="1504"/>
                  </a:cubicBezTo>
                  <a:cubicBezTo>
                    <a:pt x="1001" y="1483"/>
                    <a:pt x="1269" y="1462"/>
                    <a:pt x="1465" y="1308"/>
                  </a:cubicBezTo>
                  <a:cubicBezTo>
                    <a:pt x="1650" y="1174"/>
                    <a:pt x="1764" y="947"/>
                    <a:pt x="1857" y="741"/>
                  </a:cubicBezTo>
                  <a:cubicBezTo>
                    <a:pt x="1909" y="628"/>
                    <a:pt x="1950" y="514"/>
                    <a:pt x="1980" y="390"/>
                  </a:cubicBezTo>
                  <a:cubicBezTo>
                    <a:pt x="2012" y="266"/>
                    <a:pt x="2032" y="143"/>
                    <a:pt x="2053" y="9"/>
                  </a:cubicBezTo>
                  <a:cubicBezTo>
                    <a:pt x="2053" y="4"/>
                    <a:pt x="2048" y="1"/>
                    <a:pt x="20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7"/>
            <p:cNvSpPr/>
            <p:nvPr/>
          </p:nvSpPr>
          <p:spPr>
            <a:xfrm>
              <a:off x="5103550" y="1149525"/>
              <a:ext cx="164100" cy="397750"/>
            </a:xfrm>
            <a:custGeom>
              <a:avLst/>
              <a:gdLst/>
              <a:ahLst/>
              <a:cxnLst/>
              <a:rect l="l" t="t" r="r" b="b"/>
              <a:pathLst>
                <a:path w="6564" h="15910" extrusionOk="0">
                  <a:moveTo>
                    <a:pt x="4801" y="1"/>
                  </a:moveTo>
                  <a:cubicBezTo>
                    <a:pt x="4797" y="1"/>
                    <a:pt x="4793" y="2"/>
                    <a:pt x="4790" y="5"/>
                  </a:cubicBezTo>
                  <a:cubicBezTo>
                    <a:pt x="4007" y="768"/>
                    <a:pt x="3594" y="1881"/>
                    <a:pt x="3707" y="2975"/>
                  </a:cubicBezTo>
                  <a:cubicBezTo>
                    <a:pt x="3769" y="3625"/>
                    <a:pt x="4007" y="4243"/>
                    <a:pt x="4234" y="4862"/>
                  </a:cubicBezTo>
                  <a:cubicBezTo>
                    <a:pt x="4481" y="5501"/>
                    <a:pt x="4728" y="6150"/>
                    <a:pt x="4976" y="6790"/>
                  </a:cubicBezTo>
                  <a:cubicBezTo>
                    <a:pt x="5223" y="7440"/>
                    <a:pt x="5481" y="8089"/>
                    <a:pt x="5739" y="8739"/>
                  </a:cubicBezTo>
                  <a:cubicBezTo>
                    <a:pt x="5863" y="9058"/>
                    <a:pt x="5996" y="9378"/>
                    <a:pt x="6120" y="9688"/>
                  </a:cubicBezTo>
                  <a:cubicBezTo>
                    <a:pt x="6182" y="9853"/>
                    <a:pt x="6255" y="10018"/>
                    <a:pt x="6316" y="10172"/>
                  </a:cubicBezTo>
                  <a:cubicBezTo>
                    <a:pt x="6378" y="10327"/>
                    <a:pt x="6450" y="10492"/>
                    <a:pt x="6409" y="10667"/>
                  </a:cubicBezTo>
                  <a:cubicBezTo>
                    <a:pt x="6368" y="10811"/>
                    <a:pt x="6234" y="10914"/>
                    <a:pt x="6131" y="11028"/>
                  </a:cubicBezTo>
                  <a:cubicBezTo>
                    <a:pt x="5553" y="11657"/>
                    <a:pt x="160" y="15761"/>
                    <a:pt x="26" y="15854"/>
                  </a:cubicBezTo>
                  <a:cubicBezTo>
                    <a:pt x="0" y="15871"/>
                    <a:pt x="3" y="15910"/>
                    <a:pt x="23" y="15910"/>
                  </a:cubicBezTo>
                  <a:cubicBezTo>
                    <a:pt x="27" y="15910"/>
                    <a:pt x="31" y="15908"/>
                    <a:pt x="36" y="15905"/>
                  </a:cubicBezTo>
                  <a:cubicBezTo>
                    <a:pt x="1119" y="15173"/>
                    <a:pt x="5233" y="12007"/>
                    <a:pt x="6172" y="11120"/>
                  </a:cubicBezTo>
                  <a:cubicBezTo>
                    <a:pt x="6378" y="10925"/>
                    <a:pt x="6564" y="10729"/>
                    <a:pt x="6502" y="10430"/>
                  </a:cubicBezTo>
                  <a:cubicBezTo>
                    <a:pt x="6471" y="10265"/>
                    <a:pt x="6399" y="10110"/>
                    <a:pt x="6337" y="9966"/>
                  </a:cubicBezTo>
                  <a:cubicBezTo>
                    <a:pt x="6275" y="9801"/>
                    <a:pt x="6213" y="9646"/>
                    <a:pt x="6141" y="9481"/>
                  </a:cubicBezTo>
                  <a:cubicBezTo>
                    <a:pt x="5883" y="8842"/>
                    <a:pt x="5625" y="8192"/>
                    <a:pt x="5378" y="7553"/>
                  </a:cubicBezTo>
                  <a:cubicBezTo>
                    <a:pt x="5120" y="6904"/>
                    <a:pt x="4873" y="6254"/>
                    <a:pt x="4625" y="5604"/>
                  </a:cubicBezTo>
                  <a:cubicBezTo>
                    <a:pt x="4378" y="4965"/>
                    <a:pt x="4110" y="4336"/>
                    <a:pt x="3934" y="3676"/>
                  </a:cubicBezTo>
                  <a:cubicBezTo>
                    <a:pt x="3759" y="3088"/>
                    <a:pt x="3718" y="2480"/>
                    <a:pt x="3842" y="1872"/>
                  </a:cubicBezTo>
                  <a:cubicBezTo>
                    <a:pt x="3955" y="1325"/>
                    <a:pt x="4192" y="779"/>
                    <a:pt x="4532" y="335"/>
                  </a:cubicBezTo>
                  <a:cubicBezTo>
                    <a:pt x="4625" y="222"/>
                    <a:pt x="4708" y="119"/>
                    <a:pt x="4811" y="16"/>
                  </a:cubicBezTo>
                  <a:cubicBezTo>
                    <a:pt x="4818" y="8"/>
                    <a:pt x="4810" y="1"/>
                    <a:pt x="48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7"/>
            <p:cNvSpPr/>
            <p:nvPr/>
          </p:nvSpPr>
          <p:spPr>
            <a:xfrm>
              <a:off x="5323150" y="1222775"/>
              <a:ext cx="58450" cy="222175"/>
            </a:xfrm>
            <a:custGeom>
              <a:avLst/>
              <a:gdLst/>
              <a:ahLst/>
              <a:cxnLst/>
              <a:rect l="l" t="t" r="r" b="b"/>
              <a:pathLst>
                <a:path w="2338" h="8887" extrusionOk="0">
                  <a:moveTo>
                    <a:pt x="33" y="1"/>
                  </a:moveTo>
                  <a:cubicBezTo>
                    <a:pt x="17" y="1"/>
                    <a:pt x="1" y="16"/>
                    <a:pt x="7" y="35"/>
                  </a:cubicBezTo>
                  <a:cubicBezTo>
                    <a:pt x="296" y="1189"/>
                    <a:pt x="708" y="2313"/>
                    <a:pt x="1089" y="3447"/>
                  </a:cubicBezTo>
                  <a:cubicBezTo>
                    <a:pt x="1471" y="4572"/>
                    <a:pt x="1811" y="5716"/>
                    <a:pt x="2049" y="6881"/>
                  </a:cubicBezTo>
                  <a:cubicBezTo>
                    <a:pt x="2182" y="7531"/>
                    <a:pt x="2285" y="8211"/>
                    <a:pt x="2317" y="8871"/>
                  </a:cubicBezTo>
                  <a:cubicBezTo>
                    <a:pt x="2317" y="8881"/>
                    <a:pt x="2322" y="8886"/>
                    <a:pt x="2327" y="8886"/>
                  </a:cubicBezTo>
                  <a:cubicBezTo>
                    <a:pt x="2332" y="8886"/>
                    <a:pt x="2337" y="8881"/>
                    <a:pt x="2337" y="8871"/>
                  </a:cubicBezTo>
                  <a:cubicBezTo>
                    <a:pt x="2337" y="8284"/>
                    <a:pt x="2296" y="7696"/>
                    <a:pt x="2203" y="7108"/>
                  </a:cubicBezTo>
                  <a:cubicBezTo>
                    <a:pt x="2111" y="6520"/>
                    <a:pt x="1987" y="5943"/>
                    <a:pt x="1822" y="5376"/>
                  </a:cubicBezTo>
                  <a:cubicBezTo>
                    <a:pt x="1502" y="4221"/>
                    <a:pt x="1089" y="3087"/>
                    <a:pt x="698" y="1953"/>
                  </a:cubicBezTo>
                  <a:cubicBezTo>
                    <a:pt x="481" y="1302"/>
                    <a:pt x="264" y="663"/>
                    <a:pt x="58" y="24"/>
                  </a:cubicBezTo>
                  <a:cubicBezTo>
                    <a:pt x="54" y="7"/>
                    <a:pt x="44"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7"/>
            <p:cNvSpPr/>
            <p:nvPr/>
          </p:nvSpPr>
          <p:spPr>
            <a:xfrm>
              <a:off x="5315475" y="965050"/>
              <a:ext cx="298850" cy="135450"/>
            </a:xfrm>
            <a:custGeom>
              <a:avLst/>
              <a:gdLst/>
              <a:ahLst/>
              <a:cxnLst/>
              <a:rect l="l" t="t" r="r" b="b"/>
              <a:pathLst>
                <a:path w="11954" h="5418" extrusionOk="0">
                  <a:moveTo>
                    <a:pt x="9939" y="1"/>
                  </a:moveTo>
                  <a:cubicBezTo>
                    <a:pt x="9922" y="1"/>
                    <a:pt x="9907" y="4"/>
                    <a:pt x="9893" y="12"/>
                  </a:cubicBezTo>
                  <a:cubicBezTo>
                    <a:pt x="9625" y="145"/>
                    <a:pt x="6398" y="2373"/>
                    <a:pt x="6057" y="2425"/>
                  </a:cubicBezTo>
                  <a:cubicBezTo>
                    <a:pt x="6050" y="2425"/>
                    <a:pt x="6043" y="2426"/>
                    <a:pt x="6034" y="2426"/>
                  </a:cubicBezTo>
                  <a:cubicBezTo>
                    <a:pt x="5625" y="2426"/>
                    <a:pt x="3212" y="1482"/>
                    <a:pt x="1778" y="816"/>
                  </a:cubicBezTo>
                  <a:cubicBezTo>
                    <a:pt x="1401" y="644"/>
                    <a:pt x="1068" y="562"/>
                    <a:pt x="813" y="562"/>
                  </a:cubicBezTo>
                  <a:cubicBezTo>
                    <a:pt x="121" y="562"/>
                    <a:pt x="0" y="1165"/>
                    <a:pt x="1108" y="2198"/>
                  </a:cubicBezTo>
                  <a:cubicBezTo>
                    <a:pt x="1820" y="2867"/>
                    <a:pt x="4449" y="5291"/>
                    <a:pt x="5624" y="5404"/>
                  </a:cubicBezTo>
                  <a:cubicBezTo>
                    <a:pt x="5709" y="5413"/>
                    <a:pt x="5797" y="5417"/>
                    <a:pt x="5888" y="5417"/>
                  </a:cubicBezTo>
                  <a:cubicBezTo>
                    <a:pt x="7787" y="5417"/>
                    <a:pt x="10828" y="3535"/>
                    <a:pt x="11605" y="3043"/>
                  </a:cubicBezTo>
                  <a:cubicBezTo>
                    <a:pt x="11953" y="2824"/>
                    <a:pt x="10409" y="1"/>
                    <a:pt x="993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7"/>
            <p:cNvSpPr/>
            <p:nvPr/>
          </p:nvSpPr>
          <p:spPr>
            <a:xfrm>
              <a:off x="5312950" y="978475"/>
              <a:ext cx="261200" cy="125825"/>
            </a:xfrm>
            <a:custGeom>
              <a:avLst/>
              <a:gdLst/>
              <a:ahLst/>
              <a:cxnLst/>
              <a:rect l="l" t="t" r="r" b="b"/>
              <a:pathLst>
                <a:path w="10448" h="5033" extrusionOk="0">
                  <a:moveTo>
                    <a:pt x="925" y="1"/>
                  </a:moveTo>
                  <a:cubicBezTo>
                    <a:pt x="0" y="1"/>
                    <a:pt x="287" y="939"/>
                    <a:pt x="1137" y="1805"/>
                  </a:cubicBezTo>
                  <a:cubicBezTo>
                    <a:pt x="2240" y="2929"/>
                    <a:pt x="4870" y="5022"/>
                    <a:pt x="5684" y="5032"/>
                  </a:cubicBezTo>
                  <a:cubicBezTo>
                    <a:pt x="7654" y="5032"/>
                    <a:pt x="10448" y="3712"/>
                    <a:pt x="10448" y="3712"/>
                  </a:cubicBezTo>
                  <a:lnTo>
                    <a:pt x="9035" y="41"/>
                  </a:lnTo>
                  <a:cubicBezTo>
                    <a:pt x="9035" y="41"/>
                    <a:pt x="6251" y="1815"/>
                    <a:pt x="6086" y="1826"/>
                  </a:cubicBezTo>
                  <a:cubicBezTo>
                    <a:pt x="6085" y="1826"/>
                    <a:pt x="6084" y="1826"/>
                    <a:pt x="6083" y="1826"/>
                  </a:cubicBezTo>
                  <a:cubicBezTo>
                    <a:pt x="5909" y="1826"/>
                    <a:pt x="4298" y="1119"/>
                    <a:pt x="2095" y="279"/>
                  </a:cubicBezTo>
                  <a:cubicBezTo>
                    <a:pt x="1586" y="84"/>
                    <a:pt x="1201" y="1"/>
                    <a:pt x="92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7"/>
            <p:cNvSpPr/>
            <p:nvPr/>
          </p:nvSpPr>
          <p:spPr>
            <a:xfrm>
              <a:off x="5325100" y="980800"/>
              <a:ext cx="237200" cy="120200"/>
            </a:xfrm>
            <a:custGeom>
              <a:avLst/>
              <a:gdLst/>
              <a:ahLst/>
              <a:cxnLst/>
              <a:rect l="l" t="t" r="r" b="b"/>
              <a:pathLst>
                <a:path w="9488" h="4808" extrusionOk="0">
                  <a:moveTo>
                    <a:pt x="42" y="0"/>
                  </a:moveTo>
                  <a:cubicBezTo>
                    <a:pt x="32" y="10"/>
                    <a:pt x="12" y="21"/>
                    <a:pt x="1" y="31"/>
                  </a:cubicBezTo>
                  <a:cubicBezTo>
                    <a:pt x="12" y="51"/>
                    <a:pt x="21" y="72"/>
                    <a:pt x="42" y="83"/>
                  </a:cubicBezTo>
                  <a:cubicBezTo>
                    <a:pt x="63" y="103"/>
                    <a:pt x="94" y="103"/>
                    <a:pt x="115" y="103"/>
                  </a:cubicBezTo>
                  <a:cubicBezTo>
                    <a:pt x="145" y="103"/>
                    <a:pt x="166" y="113"/>
                    <a:pt x="197" y="113"/>
                  </a:cubicBezTo>
                  <a:cubicBezTo>
                    <a:pt x="166" y="103"/>
                    <a:pt x="145" y="93"/>
                    <a:pt x="125" y="83"/>
                  </a:cubicBezTo>
                  <a:cubicBezTo>
                    <a:pt x="104" y="72"/>
                    <a:pt x="83" y="62"/>
                    <a:pt x="73" y="42"/>
                  </a:cubicBezTo>
                  <a:cubicBezTo>
                    <a:pt x="63" y="31"/>
                    <a:pt x="53" y="21"/>
                    <a:pt x="42" y="0"/>
                  </a:cubicBezTo>
                  <a:close/>
                  <a:moveTo>
                    <a:pt x="1806" y="381"/>
                  </a:moveTo>
                  <a:lnTo>
                    <a:pt x="1868" y="413"/>
                  </a:lnTo>
                  <a:cubicBezTo>
                    <a:pt x="1888" y="423"/>
                    <a:pt x="1909" y="433"/>
                    <a:pt x="1919" y="443"/>
                  </a:cubicBezTo>
                  <a:cubicBezTo>
                    <a:pt x="1950" y="475"/>
                    <a:pt x="1960" y="516"/>
                    <a:pt x="1950" y="557"/>
                  </a:cubicBezTo>
                  <a:cubicBezTo>
                    <a:pt x="1939" y="608"/>
                    <a:pt x="1960" y="670"/>
                    <a:pt x="2012" y="711"/>
                  </a:cubicBezTo>
                  <a:cubicBezTo>
                    <a:pt x="2033" y="722"/>
                    <a:pt x="2063" y="732"/>
                    <a:pt x="2084" y="732"/>
                  </a:cubicBezTo>
                  <a:cubicBezTo>
                    <a:pt x="2105" y="732"/>
                    <a:pt x="2121" y="737"/>
                    <a:pt x="2135" y="737"/>
                  </a:cubicBezTo>
                  <a:cubicBezTo>
                    <a:pt x="2143" y="737"/>
                    <a:pt x="2149" y="736"/>
                    <a:pt x="2156" y="732"/>
                  </a:cubicBezTo>
                  <a:lnTo>
                    <a:pt x="2094" y="702"/>
                  </a:lnTo>
                  <a:cubicBezTo>
                    <a:pt x="2074" y="702"/>
                    <a:pt x="2053" y="691"/>
                    <a:pt x="2042" y="670"/>
                  </a:cubicBezTo>
                  <a:cubicBezTo>
                    <a:pt x="2012" y="640"/>
                    <a:pt x="2001" y="608"/>
                    <a:pt x="2012" y="567"/>
                  </a:cubicBezTo>
                  <a:cubicBezTo>
                    <a:pt x="2022" y="505"/>
                    <a:pt x="2001" y="443"/>
                    <a:pt x="1950" y="413"/>
                  </a:cubicBezTo>
                  <a:cubicBezTo>
                    <a:pt x="1929" y="392"/>
                    <a:pt x="1898" y="392"/>
                    <a:pt x="1878" y="392"/>
                  </a:cubicBezTo>
                  <a:cubicBezTo>
                    <a:pt x="1847" y="381"/>
                    <a:pt x="1826" y="381"/>
                    <a:pt x="1806" y="381"/>
                  </a:cubicBezTo>
                  <a:close/>
                  <a:moveTo>
                    <a:pt x="8300" y="633"/>
                  </a:moveTo>
                  <a:cubicBezTo>
                    <a:pt x="8287" y="633"/>
                    <a:pt x="8274" y="635"/>
                    <a:pt x="8261" y="640"/>
                  </a:cubicBezTo>
                  <a:cubicBezTo>
                    <a:pt x="8240" y="640"/>
                    <a:pt x="8209" y="660"/>
                    <a:pt x="8188" y="670"/>
                  </a:cubicBezTo>
                  <a:cubicBezTo>
                    <a:pt x="8178" y="691"/>
                    <a:pt x="8158" y="702"/>
                    <a:pt x="8137" y="722"/>
                  </a:cubicBezTo>
                  <a:cubicBezTo>
                    <a:pt x="8167" y="711"/>
                    <a:pt x="8188" y="702"/>
                    <a:pt x="8209" y="702"/>
                  </a:cubicBezTo>
                  <a:cubicBezTo>
                    <a:pt x="8229" y="691"/>
                    <a:pt x="8250" y="681"/>
                    <a:pt x="8271" y="681"/>
                  </a:cubicBezTo>
                  <a:cubicBezTo>
                    <a:pt x="8312" y="681"/>
                    <a:pt x="8343" y="702"/>
                    <a:pt x="8364" y="732"/>
                  </a:cubicBezTo>
                  <a:cubicBezTo>
                    <a:pt x="8390" y="777"/>
                    <a:pt x="8441" y="806"/>
                    <a:pt x="8495" y="806"/>
                  </a:cubicBezTo>
                  <a:cubicBezTo>
                    <a:pt x="8502" y="806"/>
                    <a:pt x="8510" y="806"/>
                    <a:pt x="8518" y="805"/>
                  </a:cubicBezTo>
                  <a:cubicBezTo>
                    <a:pt x="8539" y="805"/>
                    <a:pt x="8570" y="784"/>
                    <a:pt x="8591" y="763"/>
                  </a:cubicBezTo>
                  <a:cubicBezTo>
                    <a:pt x="8600" y="753"/>
                    <a:pt x="8621" y="732"/>
                    <a:pt x="8642" y="722"/>
                  </a:cubicBezTo>
                  <a:cubicBezTo>
                    <a:pt x="8621" y="722"/>
                    <a:pt x="8591" y="732"/>
                    <a:pt x="8570" y="743"/>
                  </a:cubicBezTo>
                  <a:cubicBezTo>
                    <a:pt x="8549" y="753"/>
                    <a:pt x="8529" y="753"/>
                    <a:pt x="8508" y="753"/>
                  </a:cubicBezTo>
                  <a:cubicBezTo>
                    <a:pt x="8467" y="753"/>
                    <a:pt x="8436" y="732"/>
                    <a:pt x="8415" y="702"/>
                  </a:cubicBezTo>
                  <a:cubicBezTo>
                    <a:pt x="8391" y="661"/>
                    <a:pt x="8348" y="633"/>
                    <a:pt x="8300" y="633"/>
                  </a:cubicBezTo>
                  <a:close/>
                  <a:moveTo>
                    <a:pt x="6724" y="1103"/>
                  </a:moveTo>
                  <a:lnTo>
                    <a:pt x="6786" y="1135"/>
                  </a:lnTo>
                  <a:cubicBezTo>
                    <a:pt x="6806" y="1144"/>
                    <a:pt x="6827" y="1155"/>
                    <a:pt x="6838" y="1165"/>
                  </a:cubicBezTo>
                  <a:cubicBezTo>
                    <a:pt x="6868" y="1196"/>
                    <a:pt x="6879" y="1238"/>
                    <a:pt x="6868" y="1268"/>
                  </a:cubicBezTo>
                  <a:cubicBezTo>
                    <a:pt x="6858" y="1330"/>
                    <a:pt x="6879" y="1392"/>
                    <a:pt x="6930" y="1433"/>
                  </a:cubicBezTo>
                  <a:cubicBezTo>
                    <a:pt x="6951" y="1444"/>
                    <a:pt x="6982" y="1454"/>
                    <a:pt x="7003" y="1454"/>
                  </a:cubicBezTo>
                  <a:lnTo>
                    <a:pt x="7074" y="1454"/>
                  </a:lnTo>
                  <a:lnTo>
                    <a:pt x="7013" y="1423"/>
                  </a:lnTo>
                  <a:cubicBezTo>
                    <a:pt x="6992" y="1423"/>
                    <a:pt x="6971" y="1413"/>
                    <a:pt x="6961" y="1392"/>
                  </a:cubicBezTo>
                  <a:cubicBezTo>
                    <a:pt x="6930" y="1361"/>
                    <a:pt x="6920" y="1320"/>
                    <a:pt x="6930" y="1289"/>
                  </a:cubicBezTo>
                  <a:cubicBezTo>
                    <a:pt x="6941" y="1227"/>
                    <a:pt x="6920" y="1165"/>
                    <a:pt x="6868" y="1135"/>
                  </a:cubicBezTo>
                  <a:cubicBezTo>
                    <a:pt x="6848" y="1114"/>
                    <a:pt x="6817" y="1114"/>
                    <a:pt x="6796" y="1114"/>
                  </a:cubicBezTo>
                  <a:cubicBezTo>
                    <a:pt x="6765" y="1103"/>
                    <a:pt x="6744" y="1103"/>
                    <a:pt x="6724" y="1103"/>
                  </a:cubicBezTo>
                  <a:close/>
                  <a:moveTo>
                    <a:pt x="929" y="1144"/>
                  </a:moveTo>
                  <a:cubicBezTo>
                    <a:pt x="919" y="1176"/>
                    <a:pt x="908" y="1196"/>
                    <a:pt x="898" y="1217"/>
                  </a:cubicBezTo>
                  <a:cubicBezTo>
                    <a:pt x="888" y="1238"/>
                    <a:pt x="888" y="1258"/>
                    <a:pt x="867" y="1268"/>
                  </a:cubicBezTo>
                  <a:cubicBezTo>
                    <a:pt x="844" y="1292"/>
                    <a:pt x="821" y="1303"/>
                    <a:pt x="793" y="1303"/>
                  </a:cubicBezTo>
                  <a:cubicBezTo>
                    <a:pt x="784" y="1303"/>
                    <a:pt x="774" y="1302"/>
                    <a:pt x="764" y="1300"/>
                  </a:cubicBezTo>
                  <a:cubicBezTo>
                    <a:pt x="755" y="1298"/>
                    <a:pt x="746" y="1297"/>
                    <a:pt x="736" y="1297"/>
                  </a:cubicBezTo>
                  <a:cubicBezTo>
                    <a:pt x="689" y="1297"/>
                    <a:pt x="635" y="1318"/>
                    <a:pt x="610" y="1361"/>
                  </a:cubicBezTo>
                  <a:cubicBezTo>
                    <a:pt x="589" y="1382"/>
                    <a:pt x="589" y="1413"/>
                    <a:pt x="578" y="1433"/>
                  </a:cubicBezTo>
                  <a:lnTo>
                    <a:pt x="578" y="1506"/>
                  </a:lnTo>
                  <a:lnTo>
                    <a:pt x="610" y="1444"/>
                  </a:lnTo>
                  <a:cubicBezTo>
                    <a:pt x="620" y="1423"/>
                    <a:pt x="630" y="1403"/>
                    <a:pt x="640" y="1392"/>
                  </a:cubicBezTo>
                  <a:cubicBezTo>
                    <a:pt x="664" y="1369"/>
                    <a:pt x="693" y="1357"/>
                    <a:pt x="723" y="1357"/>
                  </a:cubicBezTo>
                  <a:cubicBezTo>
                    <a:pt x="733" y="1357"/>
                    <a:pt x="744" y="1359"/>
                    <a:pt x="754" y="1361"/>
                  </a:cubicBezTo>
                  <a:cubicBezTo>
                    <a:pt x="762" y="1363"/>
                    <a:pt x="771" y="1364"/>
                    <a:pt x="780" y="1364"/>
                  </a:cubicBezTo>
                  <a:cubicBezTo>
                    <a:pt x="828" y="1364"/>
                    <a:pt x="883" y="1342"/>
                    <a:pt x="908" y="1300"/>
                  </a:cubicBezTo>
                  <a:cubicBezTo>
                    <a:pt x="919" y="1279"/>
                    <a:pt x="929" y="1248"/>
                    <a:pt x="929" y="1227"/>
                  </a:cubicBezTo>
                  <a:lnTo>
                    <a:pt x="929" y="1144"/>
                  </a:lnTo>
                  <a:close/>
                  <a:moveTo>
                    <a:pt x="3734" y="1165"/>
                  </a:moveTo>
                  <a:cubicBezTo>
                    <a:pt x="3724" y="1196"/>
                    <a:pt x="3713" y="1217"/>
                    <a:pt x="3703" y="1238"/>
                  </a:cubicBezTo>
                  <a:cubicBezTo>
                    <a:pt x="3692" y="1258"/>
                    <a:pt x="3682" y="1279"/>
                    <a:pt x="3672" y="1289"/>
                  </a:cubicBezTo>
                  <a:cubicBezTo>
                    <a:pt x="3649" y="1312"/>
                    <a:pt x="3620" y="1324"/>
                    <a:pt x="3593" y="1324"/>
                  </a:cubicBezTo>
                  <a:cubicBezTo>
                    <a:pt x="3585" y="1324"/>
                    <a:pt x="3576" y="1323"/>
                    <a:pt x="3569" y="1320"/>
                  </a:cubicBezTo>
                  <a:cubicBezTo>
                    <a:pt x="3558" y="1318"/>
                    <a:pt x="3547" y="1317"/>
                    <a:pt x="3537" y="1317"/>
                  </a:cubicBezTo>
                  <a:cubicBezTo>
                    <a:pt x="3486" y="1317"/>
                    <a:pt x="3440" y="1339"/>
                    <a:pt x="3414" y="1382"/>
                  </a:cubicBezTo>
                  <a:cubicBezTo>
                    <a:pt x="3394" y="1403"/>
                    <a:pt x="3383" y="1433"/>
                    <a:pt x="3383" y="1454"/>
                  </a:cubicBezTo>
                  <a:lnTo>
                    <a:pt x="3383" y="1526"/>
                  </a:lnTo>
                  <a:lnTo>
                    <a:pt x="3414" y="1465"/>
                  </a:lnTo>
                  <a:cubicBezTo>
                    <a:pt x="3424" y="1444"/>
                    <a:pt x="3435" y="1423"/>
                    <a:pt x="3445" y="1413"/>
                  </a:cubicBezTo>
                  <a:cubicBezTo>
                    <a:pt x="3468" y="1390"/>
                    <a:pt x="3497" y="1378"/>
                    <a:pt x="3523" y="1378"/>
                  </a:cubicBezTo>
                  <a:cubicBezTo>
                    <a:pt x="3532" y="1378"/>
                    <a:pt x="3540" y="1379"/>
                    <a:pt x="3548" y="1382"/>
                  </a:cubicBezTo>
                  <a:cubicBezTo>
                    <a:pt x="3558" y="1384"/>
                    <a:pt x="3568" y="1384"/>
                    <a:pt x="3578" y="1384"/>
                  </a:cubicBezTo>
                  <a:cubicBezTo>
                    <a:pt x="3629" y="1384"/>
                    <a:pt x="3677" y="1363"/>
                    <a:pt x="3703" y="1320"/>
                  </a:cubicBezTo>
                  <a:cubicBezTo>
                    <a:pt x="3724" y="1300"/>
                    <a:pt x="3724" y="1268"/>
                    <a:pt x="3734" y="1248"/>
                  </a:cubicBezTo>
                  <a:lnTo>
                    <a:pt x="3734" y="1165"/>
                  </a:lnTo>
                  <a:close/>
                  <a:moveTo>
                    <a:pt x="2043" y="1710"/>
                  </a:moveTo>
                  <a:cubicBezTo>
                    <a:pt x="2036" y="1710"/>
                    <a:pt x="2029" y="1711"/>
                    <a:pt x="2022" y="1712"/>
                  </a:cubicBezTo>
                  <a:cubicBezTo>
                    <a:pt x="1991" y="1712"/>
                    <a:pt x="1960" y="1733"/>
                    <a:pt x="1939" y="1743"/>
                  </a:cubicBezTo>
                  <a:cubicBezTo>
                    <a:pt x="1929" y="1763"/>
                    <a:pt x="1909" y="1784"/>
                    <a:pt x="1888" y="1795"/>
                  </a:cubicBezTo>
                  <a:cubicBezTo>
                    <a:pt x="1919" y="1795"/>
                    <a:pt x="1939" y="1784"/>
                    <a:pt x="1960" y="1774"/>
                  </a:cubicBezTo>
                  <a:cubicBezTo>
                    <a:pt x="1975" y="1766"/>
                    <a:pt x="1989" y="1759"/>
                    <a:pt x="2004" y="1759"/>
                  </a:cubicBezTo>
                  <a:cubicBezTo>
                    <a:pt x="2010" y="1759"/>
                    <a:pt x="2016" y="1760"/>
                    <a:pt x="2022" y="1763"/>
                  </a:cubicBezTo>
                  <a:cubicBezTo>
                    <a:pt x="2063" y="1763"/>
                    <a:pt x="2094" y="1784"/>
                    <a:pt x="2115" y="1815"/>
                  </a:cubicBezTo>
                  <a:cubicBezTo>
                    <a:pt x="2141" y="1858"/>
                    <a:pt x="2188" y="1879"/>
                    <a:pt x="2239" y="1879"/>
                  </a:cubicBezTo>
                  <a:cubicBezTo>
                    <a:pt x="2249" y="1879"/>
                    <a:pt x="2259" y="1879"/>
                    <a:pt x="2269" y="1877"/>
                  </a:cubicBezTo>
                  <a:cubicBezTo>
                    <a:pt x="2290" y="1877"/>
                    <a:pt x="2321" y="1856"/>
                    <a:pt x="2342" y="1846"/>
                  </a:cubicBezTo>
                  <a:cubicBezTo>
                    <a:pt x="2352" y="1825"/>
                    <a:pt x="2372" y="1815"/>
                    <a:pt x="2393" y="1795"/>
                  </a:cubicBezTo>
                  <a:lnTo>
                    <a:pt x="2393" y="1795"/>
                  </a:lnTo>
                  <a:cubicBezTo>
                    <a:pt x="2372" y="1804"/>
                    <a:pt x="2342" y="1804"/>
                    <a:pt x="2321" y="1815"/>
                  </a:cubicBezTo>
                  <a:cubicBezTo>
                    <a:pt x="2301" y="1825"/>
                    <a:pt x="2280" y="1836"/>
                    <a:pt x="2259" y="1836"/>
                  </a:cubicBezTo>
                  <a:cubicBezTo>
                    <a:pt x="2218" y="1836"/>
                    <a:pt x="2187" y="1815"/>
                    <a:pt x="2166" y="1784"/>
                  </a:cubicBezTo>
                  <a:cubicBezTo>
                    <a:pt x="2140" y="1739"/>
                    <a:pt x="2090" y="1710"/>
                    <a:pt x="2043" y="1710"/>
                  </a:cubicBezTo>
                  <a:close/>
                  <a:moveTo>
                    <a:pt x="5590" y="1804"/>
                  </a:moveTo>
                  <a:cubicBezTo>
                    <a:pt x="5580" y="1825"/>
                    <a:pt x="5569" y="1846"/>
                    <a:pt x="5559" y="1877"/>
                  </a:cubicBezTo>
                  <a:cubicBezTo>
                    <a:pt x="5548" y="1898"/>
                    <a:pt x="5548" y="1908"/>
                    <a:pt x="5528" y="1928"/>
                  </a:cubicBezTo>
                  <a:cubicBezTo>
                    <a:pt x="5505" y="1952"/>
                    <a:pt x="5481" y="1963"/>
                    <a:pt x="5454" y="1963"/>
                  </a:cubicBezTo>
                  <a:cubicBezTo>
                    <a:pt x="5444" y="1963"/>
                    <a:pt x="5435" y="1962"/>
                    <a:pt x="5425" y="1959"/>
                  </a:cubicBezTo>
                  <a:cubicBezTo>
                    <a:pt x="5416" y="1958"/>
                    <a:pt x="5406" y="1957"/>
                    <a:pt x="5396" y="1957"/>
                  </a:cubicBezTo>
                  <a:cubicBezTo>
                    <a:pt x="5349" y="1957"/>
                    <a:pt x="5295" y="1977"/>
                    <a:pt x="5270" y="2011"/>
                  </a:cubicBezTo>
                  <a:cubicBezTo>
                    <a:pt x="5250" y="2031"/>
                    <a:pt x="5250" y="2063"/>
                    <a:pt x="5239" y="2093"/>
                  </a:cubicBezTo>
                  <a:lnTo>
                    <a:pt x="5239" y="2166"/>
                  </a:lnTo>
                  <a:cubicBezTo>
                    <a:pt x="5250" y="2145"/>
                    <a:pt x="5260" y="2124"/>
                    <a:pt x="5270" y="2093"/>
                  </a:cubicBezTo>
                  <a:cubicBezTo>
                    <a:pt x="5280" y="2072"/>
                    <a:pt x="5291" y="2063"/>
                    <a:pt x="5301" y="2042"/>
                  </a:cubicBezTo>
                  <a:cubicBezTo>
                    <a:pt x="5324" y="2027"/>
                    <a:pt x="5352" y="2017"/>
                    <a:pt x="5382" y="2017"/>
                  </a:cubicBezTo>
                  <a:cubicBezTo>
                    <a:pt x="5392" y="2017"/>
                    <a:pt x="5404" y="2018"/>
                    <a:pt x="5415" y="2021"/>
                  </a:cubicBezTo>
                  <a:cubicBezTo>
                    <a:pt x="5421" y="2023"/>
                    <a:pt x="5428" y="2023"/>
                    <a:pt x="5435" y="2023"/>
                  </a:cubicBezTo>
                  <a:cubicBezTo>
                    <a:pt x="5484" y="2023"/>
                    <a:pt x="5542" y="1995"/>
                    <a:pt x="5569" y="1959"/>
                  </a:cubicBezTo>
                  <a:cubicBezTo>
                    <a:pt x="5580" y="1928"/>
                    <a:pt x="5590" y="1898"/>
                    <a:pt x="5590" y="1877"/>
                  </a:cubicBezTo>
                  <a:lnTo>
                    <a:pt x="5590" y="1804"/>
                  </a:lnTo>
                  <a:close/>
                  <a:moveTo>
                    <a:pt x="8209" y="2011"/>
                  </a:moveTo>
                  <a:lnTo>
                    <a:pt x="8178" y="2072"/>
                  </a:lnTo>
                  <a:cubicBezTo>
                    <a:pt x="8167" y="2104"/>
                    <a:pt x="8158" y="2114"/>
                    <a:pt x="8147" y="2134"/>
                  </a:cubicBezTo>
                  <a:cubicBezTo>
                    <a:pt x="8122" y="2151"/>
                    <a:pt x="8089" y="2168"/>
                    <a:pt x="8061" y="2168"/>
                  </a:cubicBezTo>
                  <a:cubicBezTo>
                    <a:pt x="8055" y="2168"/>
                    <a:pt x="8049" y="2167"/>
                    <a:pt x="8044" y="2166"/>
                  </a:cubicBezTo>
                  <a:cubicBezTo>
                    <a:pt x="8028" y="2160"/>
                    <a:pt x="8012" y="2158"/>
                    <a:pt x="7996" y="2158"/>
                  </a:cubicBezTo>
                  <a:cubicBezTo>
                    <a:pt x="7952" y="2158"/>
                    <a:pt x="7912" y="2179"/>
                    <a:pt x="7889" y="2217"/>
                  </a:cubicBezTo>
                  <a:cubicBezTo>
                    <a:pt x="7869" y="2237"/>
                    <a:pt x="7858" y="2269"/>
                    <a:pt x="7858" y="2289"/>
                  </a:cubicBezTo>
                  <a:lnTo>
                    <a:pt x="7858" y="2372"/>
                  </a:lnTo>
                  <a:cubicBezTo>
                    <a:pt x="7869" y="2341"/>
                    <a:pt x="7879" y="2320"/>
                    <a:pt x="7889" y="2299"/>
                  </a:cubicBezTo>
                  <a:cubicBezTo>
                    <a:pt x="7899" y="2279"/>
                    <a:pt x="7910" y="2258"/>
                    <a:pt x="7920" y="2248"/>
                  </a:cubicBezTo>
                  <a:cubicBezTo>
                    <a:pt x="7944" y="2225"/>
                    <a:pt x="7973" y="2213"/>
                    <a:pt x="8003" y="2213"/>
                  </a:cubicBezTo>
                  <a:cubicBezTo>
                    <a:pt x="8013" y="2213"/>
                    <a:pt x="8024" y="2214"/>
                    <a:pt x="8034" y="2217"/>
                  </a:cubicBezTo>
                  <a:cubicBezTo>
                    <a:pt x="8045" y="2221"/>
                    <a:pt x="8057" y="2223"/>
                    <a:pt x="8069" y="2223"/>
                  </a:cubicBezTo>
                  <a:cubicBezTo>
                    <a:pt x="8114" y="2223"/>
                    <a:pt x="8164" y="2196"/>
                    <a:pt x="8188" y="2155"/>
                  </a:cubicBezTo>
                  <a:cubicBezTo>
                    <a:pt x="8199" y="2134"/>
                    <a:pt x="8209" y="2104"/>
                    <a:pt x="8209" y="2083"/>
                  </a:cubicBezTo>
                  <a:lnTo>
                    <a:pt x="8209" y="2011"/>
                  </a:lnTo>
                  <a:close/>
                  <a:moveTo>
                    <a:pt x="9106" y="2299"/>
                  </a:moveTo>
                  <a:lnTo>
                    <a:pt x="9168" y="2331"/>
                  </a:lnTo>
                  <a:cubicBezTo>
                    <a:pt x="9199" y="2341"/>
                    <a:pt x="9209" y="2351"/>
                    <a:pt x="9230" y="2361"/>
                  </a:cubicBezTo>
                  <a:cubicBezTo>
                    <a:pt x="9251" y="2393"/>
                    <a:pt x="9260" y="2434"/>
                    <a:pt x="9260" y="2464"/>
                  </a:cubicBezTo>
                  <a:cubicBezTo>
                    <a:pt x="9240" y="2516"/>
                    <a:pt x="9260" y="2588"/>
                    <a:pt x="9312" y="2619"/>
                  </a:cubicBezTo>
                  <a:cubicBezTo>
                    <a:pt x="9333" y="2640"/>
                    <a:pt x="9364" y="2650"/>
                    <a:pt x="9384" y="2650"/>
                  </a:cubicBezTo>
                  <a:lnTo>
                    <a:pt x="9467" y="2650"/>
                  </a:lnTo>
                  <a:cubicBezTo>
                    <a:pt x="9436" y="2640"/>
                    <a:pt x="9415" y="2629"/>
                    <a:pt x="9395" y="2619"/>
                  </a:cubicBezTo>
                  <a:cubicBezTo>
                    <a:pt x="9374" y="2609"/>
                    <a:pt x="9354" y="2599"/>
                    <a:pt x="9343" y="2588"/>
                  </a:cubicBezTo>
                  <a:cubicBezTo>
                    <a:pt x="9312" y="2558"/>
                    <a:pt x="9302" y="2516"/>
                    <a:pt x="9312" y="2475"/>
                  </a:cubicBezTo>
                  <a:cubicBezTo>
                    <a:pt x="9333" y="2423"/>
                    <a:pt x="9302" y="2351"/>
                    <a:pt x="9251" y="2320"/>
                  </a:cubicBezTo>
                  <a:cubicBezTo>
                    <a:pt x="9230" y="2310"/>
                    <a:pt x="9199" y="2299"/>
                    <a:pt x="9178" y="2299"/>
                  </a:cubicBezTo>
                  <a:close/>
                  <a:moveTo>
                    <a:pt x="4126" y="2534"/>
                  </a:moveTo>
                  <a:cubicBezTo>
                    <a:pt x="4116" y="2534"/>
                    <a:pt x="4105" y="2535"/>
                    <a:pt x="4095" y="2537"/>
                  </a:cubicBezTo>
                  <a:cubicBezTo>
                    <a:pt x="4074" y="2537"/>
                    <a:pt x="4043" y="2558"/>
                    <a:pt x="4022" y="2567"/>
                  </a:cubicBezTo>
                  <a:cubicBezTo>
                    <a:pt x="4012" y="2588"/>
                    <a:pt x="3992" y="2599"/>
                    <a:pt x="3971" y="2619"/>
                  </a:cubicBezTo>
                  <a:cubicBezTo>
                    <a:pt x="4002" y="2619"/>
                    <a:pt x="4022" y="2609"/>
                    <a:pt x="4043" y="2599"/>
                  </a:cubicBezTo>
                  <a:cubicBezTo>
                    <a:pt x="4064" y="2588"/>
                    <a:pt x="4084" y="2578"/>
                    <a:pt x="4105" y="2578"/>
                  </a:cubicBezTo>
                  <a:cubicBezTo>
                    <a:pt x="4146" y="2578"/>
                    <a:pt x="4177" y="2599"/>
                    <a:pt x="4198" y="2629"/>
                  </a:cubicBezTo>
                  <a:cubicBezTo>
                    <a:pt x="4225" y="2675"/>
                    <a:pt x="4275" y="2704"/>
                    <a:pt x="4329" y="2704"/>
                  </a:cubicBezTo>
                  <a:cubicBezTo>
                    <a:pt x="4337" y="2704"/>
                    <a:pt x="4344" y="2703"/>
                    <a:pt x="4352" y="2702"/>
                  </a:cubicBezTo>
                  <a:cubicBezTo>
                    <a:pt x="4373" y="2702"/>
                    <a:pt x="4404" y="2681"/>
                    <a:pt x="4425" y="2671"/>
                  </a:cubicBezTo>
                  <a:cubicBezTo>
                    <a:pt x="4435" y="2650"/>
                    <a:pt x="4455" y="2640"/>
                    <a:pt x="4476" y="2619"/>
                  </a:cubicBezTo>
                  <a:cubicBezTo>
                    <a:pt x="4455" y="2619"/>
                    <a:pt x="4425" y="2629"/>
                    <a:pt x="4404" y="2640"/>
                  </a:cubicBezTo>
                  <a:cubicBezTo>
                    <a:pt x="4384" y="2650"/>
                    <a:pt x="4363" y="2661"/>
                    <a:pt x="4342" y="2661"/>
                  </a:cubicBezTo>
                  <a:cubicBezTo>
                    <a:pt x="4301" y="2650"/>
                    <a:pt x="4270" y="2629"/>
                    <a:pt x="4249" y="2599"/>
                  </a:cubicBezTo>
                  <a:cubicBezTo>
                    <a:pt x="4224" y="2556"/>
                    <a:pt x="4177" y="2534"/>
                    <a:pt x="4126" y="2534"/>
                  </a:cubicBezTo>
                  <a:close/>
                  <a:moveTo>
                    <a:pt x="6393" y="2854"/>
                  </a:moveTo>
                  <a:cubicBezTo>
                    <a:pt x="6383" y="2854"/>
                    <a:pt x="6373" y="2855"/>
                    <a:pt x="6363" y="2856"/>
                  </a:cubicBezTo>
                  <a:cubicBezTo>
                    <a:pt x="6343" y="2856"/>
                    <a:pt x="6311" y="2877"/>
                    <a:pt x="6291" y="2888"/>
                  </a:cubicBezTo>
                  <a:cubicBezTo>
                    <a:pt x="6281" y="2908"/>
                    <a:pt x="6260" y="2918"/>
                    <a:pt x="6240" y="2939"/>
                  </a:cubicBezTo>
                  <a:cubicBezTo>
                    <a:pt x="6270" y="2939"/>
                    <a:pt x="6291" y="2929"/>
                    <a:pt x="6311" y="2918"/>
                  </a:cubicBezTo>
                  <a:cubicBezTo>
                    <a:pt x="6332" y="2908"/>
                    <a:pt x="6353" y="2897"/>
                    <a:pt x="6373" y="2897"/>
                  </a:cubicBezTo>
                  <a:cubicBezTo>
                    <a:pt x="6414" y="2897"/>
                    <a:pt x="6446" y="2918"/>
                    <a:pt x="6466" y="2949"/>
                  </a:cubicBezTo>
                  <a:cubicBezTo>
                    <a:pt x="6493" y="2994"/>
                    <a:pt x="6543" y="3023"/>
                    <a:pt x="6596" y="3023"/>
                  </a:cubicBezTo>
                  <a:cubicBezTo>
                    <a:pt x="6604" y="3023"/>
                    <a:pt x="6613" y="3023"/>
                    <a:pt x="6621" y="3021"/>
                  </a:cubicBezTo>
                  <a:cubicBezTo>
                    <a:pt x="6641" y="3021"/>
                    <a:pt x="6673" y="3001"/>
                    <a:pt x="6693" y="2991"/>
                  </a:cubicBezTo>
                  <a:cubicBezTo>
                    <a:pt x="6703" y="2970"/>
                    <a:pt x="6724" y="2959"/>
                    <a:pt x="6744" y="2939"/>
                  </a:cubicBezTo>
                  <a:cubicBezTo>
                    <a:pt x="6724" y="2939"/>
                    <a:pt x="6693" y="2949"/>
                    <a:pt x="6673" y="2959"/>
                  </a:cubicBezTo>
                  <a:cubicBezTo>
                    <a:pt x="6652" y="2970"/>
                    <a:pt x="6631" y="2980"/>
                    <a:pt x="6611" y="2980"/>
                  </a:cubicBezTo>
                  <a:cubicBezTo>
                    <a:pt x="6570" y="2970"/>
                    <a:pt x="6538" y="2949"/>
                    <a:pt x="6518" y="2918"/>
                  </a:cubicBezTo>
                  <a:cubicBezTo>
                    <a:pt x="6492" y="2875"/>
                    <a:pt x="6444" y="2854"/>
                    <a:pt x="6393" y="2854"/>
                  </a:cubicBezTo>
                  <a:close/>
                  <a:moveTo>
                    <a:pt x="2734" y="2712"/>
                  </a:moveTo>
                  <a:lnTo>
                    <a:pt x="2796" y="2743"/>
                  </a:lnTo>
                  <a:cubicBezTo>
                    <a:pt x="2826" y="2753"/>
                    <a:pt x="2837" y="2753"/>
                    <a:pt x="2858" y="2774"/>
                  </a:cubicBezTo>
                  <a:cubicBezTo>
                    <a:pt x="2878" y="2805"/>
                    <a:pt x="2899" y="2836"/>
                    <a:pt x="2888" y="2877"/>
                  </a:cubicBezTo>
                  <a:cubicBezTo>
                    <a:pt x="2867" y="2929"/>
                    <a:pt x="2899" y="3001"/>
                    <a:pt x="2940" y="3032"/>
                  </a:cubicBezTo>
                  <a:cubicBezTo>
                    <a:pt x="2961" y="3052"/>
                    <a:pt x="2991" y="3052"/>
                    <a:pt x="3022" y="3062"/>
                  </a:cubicBezTo>
                  <a:lnTo>
                    <a:pt x="3094" y="3062"/>
                  </a:lnTo>
                  <a:cubicBezTo>
                    <a:pt x="3074" y="3052"/>
                    <a:pt x="3043" y="3042"/>
                    <a:pt x="3022" y="3032"/>
                  </a:cubicBezTo>
                  <a:cubicBezTo>
                    <a:pt x="3002" y="3021"/>
                    <a:pt x="2981" y="3011"/>
                    <a:pt x="2971" y="3001"/>
                  </a:cubicBezTo>
                  <a:cubicBezTo>
                    <a:pt x="2940" y="2970"/>
                    <a:pt x="2929" y="2929"/>
                    <a:pt x="2940" y="2888"/>
                  </a:cubicBezTo>
                  <a:cubicBezTo>
                    <a:pt x="2961" y="2836"/>
                    <a:pt x="2929" y="2764"/>
                    <a:pt x="2888" y="2732"/>
                  </a:cubicBezTo>
                  <a:cubicBezTo>
                    <a:pt x="2858" y="2723"/>
                    <a:pt x="2826" y="2712"/>
                    <a:pt x="2806" y="2712"/>
                  </a:cubicBezTo>
                  <a:close/>
                  <a:moveTo>
                    <a:pt x="9130" y="3494"/>
                  </a:moveTo>
                  <a:cubicBezTo>
                    <a:pt x="9122" y="3494"/>
                    <a:pt x="9114" y="3494"/>
                    <a:pt x="9106" y="3495"/>
                  </a:cubicBezTo>
                  <a:cubicBezTo>
                    <a:pt x="9086" y="3495"/>
                    <a:pt x="9054" y="3516"/>
                    <a:pt x="9034" y="3527"/>
                  </a:cubicBezTo>
                  <a:cubicBezTo>
                    <a:pt x="9024" y="3547"/>
                    <a:pt x="9003" y="3557"/>
                    <a:pt x="8982" y="3578"/>
                  </a:cubicBezTo>
                  <a:cubicBezTo>
                    <a:pt x="9013" y="3578"/>
                    <a:pt x="9034" y="3568"/>
                    <a:pt x="9054" y="3557"/>
                  </a:cubicBezTo>
                  <a:cubicBezTo>
                    <a:pt x="9075" y="3547"/>
                    <a:pt x="9095" y="3537"/>
                    <a:pt x="9116" y="3537"/>
                  </a:cubicBezTo>
                  <a:cubicBezTo>
                    <a:pt x="9157" y="3547"/>
                    <a:pt x="9189" y="3568"/>
                    <a:pt x="9209" y="3599"/>
                  </a:cubicBezTo>
                  <a:cubicBezTo>
                    <a:pt x="9235" y="3642"/>
                    <a:pt x="9281" y="3663"/>
                    <a:pt x="9332" y="3663"/>
                  </a:cubicBezTo>
                  <a:cubicBezTo>
                    <a:pt x="9342" y="3663"/>
                    <a:pt x="9353" y="3662"/>
                    <a:pt x="9364" y="3660"/>
                  </a:cubicBezTo>
                  <a:cubicBezTo>
                    <a:pt x="9384" y="3660"/>
                    <a:pt x="9415" y="3640"/>
                    <a:pt x="9436" y="3630"/>
                  </a:cubicBezTo>
                  <a:cubicBezTo>
                    <a:pt x="9446" y="3609"/>
                    <a:pt x="9467" y="3599"/>
                    <a:pt x="9487" y="3578"/>
                  </a:cubicBezTo>
                  <a:cubicBezTo>
                    <a:pt x="9467" y="3578"/>
                    <a:pt x="9436" y="3589"/>
                    <a:pt x="9415" y="3599"/>
                  </a:cubicBezTo>
                  <a:cubicBezTo>
                    <a:pt x="9395" y="3609"/>
                    <a:pt x="9374" y="3619"/>
                    <a:pt x="9354" y="3619"/>
                  </a:cubicBezTo>
                  <a:cubicBezTo>
                    <a:pt x="9312" y="3619"/>
                    <a:pt x="9281" y="3599"/>
                    <a:pt x="9260" y="3568"/>
                  </a:cubicBezTo>
                  <a:cubicBezTo>
                    <a:pt x="9234" y="3523"/>
                    <a:pt x="9183" y="3494"/>
                    <a:pt x="9130" y="3494"/>
                  </a:cubicBezTo>
                  <a:close/>
                  <a:moveTo>
                    <a:pt x="5301" y="3330"/>
                  </a:moveTo>
                  <a:cubicBezTo>
                    <a:pt x="5332" y="3341"/>
                    <a:pt x="5353" y="3351"/>
                    <a:pt x="5373" y="3362"/>
                  </a:cubicBezTo>
                  <a:cubicBezTo>
                    <a:pt x="5394" y="3372"/>
                    <a:pt x="5415" y="3382"/>
                    <a:pt x="5425" y="3392"/>
                  </a:cubicBezTo>
                  <a:cubicBezTo>
                    <a:pt x="5456" y="3424"/>
                    <a:pt x="5466" y="3465"/>
                    <a:pt x="5456" y="3495"/>
                  </a:cubicBezTo>
                  <a:cubicBezTo>
                    <a:pt x="5445" y="3557"/>
                    <a:pt x="5466" y="3619"/>
                    <a:pt x="5518" y="3651"/>
                  </a:cubicBezTo>
                  <a:cubicBezTo>
                    <a:pt x="5538" y="3671"/>
                    <a:pt x="5569" y="3681"/>
                    <a:pt x="5590" y="3681"/>
                  </a:cubicBezTo>
                  <a:lnTo>
                    <a:pt x="5662" y="3681"/>
                  </a:lnTo>
                  <a:lnTo>
                    <a:pt x="5600" y="3651"/>
                  </a:lnTo>
                  <a:cubicBezTo>
                    <a:pt x="5569" y="3640"/>
                    <a:pt x="5559" y="3630"/>
                    <a:pt x="5548" y="3619"/>
                  </a:cubicBezTo>
                  <a:cubicBezTo>
                    <a:pt x="5518" y="3589"/>
                    <a:pt x="5507" y="3547"/>
                    <a:pt x="5518" y="3516"/>
                  </a:cubicBezTo>
                  <a:cubicBezTo>
                    <a:pt x="5528" y="3454"/>
                    <a:pt x="5507" y="3392"/>
                    <a:pt x="5456" y="3362"/>
                  </a:cubicBezTo>
                  <a:cubicBezTo>
                    <a:pt x="5435" y="3341"/>
                    <a:pt x="5404" y="3341"/>
                    <a:pt x="5383" y="3330"/>
                  </a:cubicBezTo>
                  <a:close/>
                  <a:moveTo>
                    <a:pt x="7652" y="3413"/>
                  </a:moveTo>
                  <a:lnTo>
                    <a:pt x="7714" y="3444"/>
                  </a:lnTo>
                  <a:cubicBezTo>
                    <a:pt x="7745" y="3454"/>
                    <a:pt x="7755" y="3465"/>
                    <a:pt x="7776" y="3475"/>
                  </a:cubicBezTo>
                  <a:cubicBezTo>
                    <a:pt x="7796" y="3506"/>
                    <a:pt x="7807" y="3547"/>
                    <a:pt x="7807" y="3578"/>
                  </a:cubicBezTo>
                  <a:cubicBezTo>
                    <a:pt x="7786" y="3630"/>
                    <a:pt x="7807" y="3702"/>
                    <a:pt x="7858" y="3733"/>
                  </a:cubicBezTo>
                  <a:cubicBezTo>
                    <a:pt x="7879" y="3754"/>
                    <a:pt x="7910" y="3764"/>
                    <a:pt x="7931" y="3764"/>
                  </a:cubicBezTo>
                  <a:lnTo>
                    <a:pt x="8002" y="3764"/>
                  </a:lnTo>
                  <a:lnTo>
                    <a:pt x="7941" y="3733"/>
                  </a:lnTo>
                  <a:cubicBezTo>
                    <a:pt x="7920" y="3722"/>
                    <a:pt x="7899" y="3712"/>
                    <a:pt x="7889" y="3702"/>
                  </a:cubicBezTo>
                  <a:cubicBezTo>
                    <a:pt x="7858" y="3671"/>
                    <a:pt x="7848" y="3630"/>
                    <a:pt x="7858" y="3589"/>
                  </a:cubicBezTo>
                  <a:cubicBezTo>
                    <a:pt x="7879" y="3537"/>
                    <a:pt x="7848" y="3465"/>
                    <a:pt x="7796" y="3434"/>
                  </a:cubicBezTo>
                  <a:cubicBezTo>
                    <a:pt x="7776" y="3424"/>
                    <a:pt x="7745" y="3413"/>
                    <a:pt x="7724" y="3413"/>
                  </a:cubicBezTo>
                  <a:close/>
                  <a:moveTo>
                    <a:pt x="4157" y="3846"/>
                  </a:moveTo>
                  <a:cubicBezTo>
                    <a:pt x="4146" y="3867"/>
                    <a:pt x="4136" y="3898"/>
                    <a:pt x="4125" y="3919"/>
                  </a:cubicBezTo>
                  <a:cubicBezTo>
                    <a:pt x="4115" y="3939"/>
                    <a:pt x="4105" y="3960"/>
                    <a:pt x="4095" y="3970"/>
                  </a:cubicBezTo>
                  <a:cubicBezTo>
                    <a:pt x="4071" y="3993"/>
                    <a:pt x="4042" y="4005"/>
                    <a:pt x="4016" y="4005"/>
                  </a:cubicBezTo>
                  <a:cubicBezTo>
                    <a:pt x="4008" y="4005"/>
                    <a:pt x="3999" y="4004"/>
                    <a:pt x="3992" y="4001"/>
                  </a:cubicBezTo>
                  <a:cubicBezTo>
                    <a:pt x="3983" y="3999"/>
                    <a:pt x="3973" y="3998"/>
                    <a:pt x="3963" y="3998"/>
                  </a:cubicBezTo>
                  <a:cubicBezTo>
                    <a:pt x="3916" y="3998"/>
                    <a:pt x="3862" y="4018"/>
                    <a:pt x="3837" y="4052"/>
                  </a:cubicBezTo>
                  <a:cubicBezTo>
                    <a:pt x="3816" y="4084"/>
                    <a:pt x="3806" y="4104"/>
                    <a:pt x="3806" y="4135"/>
                  </a:cubicBezTo>
                  <a:lnTo>
                    <a:pt x="3806" y="4207"/>
                  </a:lnTo>
                  <a:cubicBezTo>
                    <a:pt x="3816" y="4187"/>
                    <a:pt x="3827" y="4166"/>
                    <a:pt x="3837" y="4135"/>
                  </a:cubicBezTo>
                  <a:cubicBezTo>
                    <a:pt x="3847" y="4114"/>
                    <a:pt x="3857" y="4104"/>
                    <a:pt x="3868" y="4084"/>
                  </a:cubicBezTo>
                  <a:cubicBezTo>
                    <a:pt x="3890" y="4069"/>
                    <a:pt x="3918" y="4059"/>
                    <a:pt x="3948" y="4059"/>
                  </a:cubicBezTo>
                  <a:cubicBezTo>
                    <a:pt x="3959" y="4059"/>
                    <a:pt x="3970" y="4060"/>
                    <a:pt x="3981" y="4063"/>
                  </a:cubicBezTo>
                  <a:cubicBezTo>
                    <a:pt x="3988" y="4064"/>
                    <a:pt x="3995" y="4065"/>
                    <a:pt x="4002" y="4065"/>
                  </a:cubicBezTo>
                  <a:cubicBezTo>
                    <a:pt x="4051" y="4065"/>
                    <a:pt x="4109" y="4037"/>
                    <a:pt x="4136" y="4001"/>
                  </a:cubicBezTo>
                  <a:cubicBezTo>
                    <a:pt x="4146" y="3981"/>
                    <a:pt x="4157" y="3949"/>
                    <a:pt x="4157" y="3919"/>
                  </a:cubicBezTo>
                  <a:lnTo>
                    <a:pt x="4157" y="3846"/>
                  </a:lnTo>
                  <a:close/>
                  <a:moveTo>
                    <a:pt x="6879" y="4145"/>
                  </a:moveTo>
                  <a:cubicBezTo>
                    <a:pt x="6868" y="4166"/>
                    <a:pt x="6858" y="4197"/>
                    <a:pt x="6848" y="4217"/>
                  </a:cubicBezTo>
                  <a:cubicBezTo>
                    <a:pt x="6838" y="4238"/>
                    <a:pt x="6827" y="4258"/>
                    <a:pt x="6817" y="4269"/>
                  </a:cubicBezTo>
                  <a:cubicBezTo>
                    <a:pt x="6794" y="4292"/>
                    <a:pt x="6765" y="4304"/>
                    <a:pt x="6739" y="4304"/>
                  </a:cubicBezTo>
                  <a:cubicBezTo>
                    <a:pt x="6730" y="4304"/>
                    <a:pt x="6722" y="4302"/>
                    <a:pt x="6714" y="4300"/>
                  </a:cubicBezTo>
                  <a:cubicBezTo>
                    <a:pt x="6704" y="4298"/>
                    <a:pt x="6693" y="4297"/>
                    <a:pt x="6683" y="4297"/>
                  </a:cubicBezTo>
                  <a:cubicBezTo>
                    <a:pt x="6632" y="4297"/>
                    <a:pt x="6585" y="4317"/>
                    <a:pt x="6559" y="4352"/>
                  </a:cubicBezTo>
                  <a:cubicBezTo>
                    <a:pt x="6538" y="4382"/>
                    <a:pt x="6528" y="4414"/>
                    <a:pt x="6528" y="4434"/>
                  </a:cubicBezTo>
                  <a:lnTo>
                    <a:pt x="6528" y="4506"/>
                  </a:lnTo>
                  <a:lnTo>
                    <a:pt x="6559" y="4444"/>
                  </a:lnTo>
                  <a:cubicBezTo>
                    <a:pt x="6570" y="4414"/>
                    <a:pt x="6579" y="4403"/>
                    <a:pt x="6590" y="4382"/>
                  </a:cubicBezTo>
                  <a:cubicBezTo>
                    <a:pt x="6613" y="4367"/>
                    <a:pt x="6641" y="4358"/>
                    <a:pt x="6670" y="4358"/>
                  </a:cubicBezTo>
                  <a:cubicBezTo>
                    <a:pt x="6681" y="4358"/>
                    <a:pt x="6692" y="4359"/>
                    <a:pt x="6703" y="4362"/>
                  </a:cubicBezTo>
                  <a:cubicBezTo>
                    <a:pt x="6712" y="4363"/>
                    <a:pt x="6721" y="4364"/>
                    <a:pt x="6731" y="4364"/>
                  </a:cubicBezTo>
                  <a:cubicBezTo>
                    <a:pt x="6775" y="4364"/>
                    <a:pt x="6822" y="4343"/>
                    <a:pt x="6848" y="4300"/>
                  </a:cubicBezTo>
                  <a:cubicBezTo>
                    <a:pt x="6868" y="4279"/>
                    <a:pt x="6879" y="4249"/>
                    <a:pt x="6879" y="4217"/>
                  </a:cubicBezTo>
                  <a:lnTo>
                    <a:pt x="6879" y="4145"/>
                  </a:lnTo>
                  <a:close/>
                  <a:moveTo>
                    <a:pt x="5325" y="4634"/>
                  </a:moveTo>
                  <a:cubicBezTo>
                    <a:pt x="5313" y="4634"/>
                    <a:pt x="5302" y="4636"/>
                    <a:pt x="5291" y="4640"/>
                  </a:cubicBezTo>
                  <a:cubicBezTo>
                    <a:pt x="5260" y="4640"/>
                    <a:pt x="5229" y="4661"/>
                    <a:pt x="5218" y="4671"/>
                  </a:cubicBezTo>
                  <a:cubicBezTo>
                    <a:pt x="5198" y="4692"/>
                    <a:pt x="5177" y="4702"/>
                    <a:pt x="5157" y="4723"/>
                  </a:cubicBezTo>
                  <a:cubicBezTo>
                    <a:pt x="5188" y="4712"/>
                    <a:pt x="5208" y="4702"/>
                    <a:pt x="5229" y="4702"/>
                  </a:cubicBezTo>
                  <a:cubicBezTo>
                    <a:pt x="5250" y="4692"/>
                    <a:pt x="5270" y="4682"/>
                    <a:pt x="5291" y="4682"/>
                  </a:cubicBezTo>
                  <a:cubicBezTo>
                    <a:pt x="5332" y="4682"/>
                    <a:pt x="5373" y="4702"/>
                    <a:pt x="5383" y="4733"/>
                  </a:cubicBezTo>
                  <a:cubicBezTo>
                    <a:pt x="5411" y="4778"/>
                    <a:pt x="5461" y="4807"/>
                    <a:pt x="5515" y="4807"/>
                  </a:cubicBezTo>
                  <a:cubicBezTo>
                    <a:pt x="5523" y="4807"/>
                    <a:pt x="5531" y="4807"/>
                    <a:pt x="5538" y="4805"/>
                  </a:cubicBezTo>
                  <a:cubicBezTo>
                    <a:pt x="5569" y="4805"/>
                    <a:pt x="5590" y="4785"/>
                    <a:pt x="5610" y="4774"/>
                  </a:cubicBezTo>
                  <a:lnTo>
                    <a:pt x="5662" y="4723"/>
                  </a:lnTo>
                  <a:cubicBezTo>
                    <a:pt x="5642" y="4723"/>
                    <a:pt x="5621" y="4733"/>
                    <a:pt x="5590" y="4744"/>
                  </a:cubicBezTo>
                  <a:cubicBezTo>
                    <a:pt x="5569" y="4753"/>
                    <a:pt x="5548" y="4753"/>
                    <a:pt x="5538" y="4753"/>
                  </a:cubicBezTo>
                  <a:cubicBezTo>
                    <a:pt x="5497" y="4753"/>
                    <a:pt x="5456" y="4733"/>
                    <a:pt x="5435" y="4702"/>
                  </a:cubicBezTo>
                  <a:cubicBezTo>
                    <a:pt x="5411" y="4662"/>
                    <a:pt x="5367" y="4634"/>
                    <a:pt x="5325" y="463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7"/>
            <p:cNvSpPr/>
            <p:nvPr/>
          </p:nvSpPr>
          <p:spPr>
            <a:xfrm>
              <a:off x="5524375" y="996775"/>
              <a:ext cx="26850" cy="76175"/>
            </a:xfrm>
            <a:custGeom>
              <a:avLst/>
              <a:gdLst/>
              <a:ahLst/>
              <a:cxnLst/>
              <a:rect l="l" t="t" r="r" b="b"/>
              <a:pathLst>
                <a:path w="1074" h="3047" extrusionOk="0">
                  <a:moveTo>
                    <a:pt x="11" y="1"/>
                  </a:moveTo>
                  <a:cubicBezTo>
                    <a:pt x="11" y="1"/>
                    <a:pt x="1" y="1"/>
                    <a:pt x="1" y="11"/>
                  </a:cubicBezTo>
                  <a:cubicBezTo>
                    <a:pt x="52" y="258"/>
                    <a:pt x="145" y="516"/>
                    <a:pt x="217" y="753"/>
                  </a:cubicBezTo>
                  <a:cubicBezTo>
                    <a:pt x="300" y="1011"/>
                    <a:pt x="393" y="1269"/>
                    <a:pt x="485" y="1527"/>
                  </a:cubicBezTo>
                  <a:cubicBezTo>
                    <a:pt x="568" y="1784"/>
                    <a:pt x="950" y="2795"/>
                    <a:pt x="1053" y="3042"/>
                  </a:cubicBezTo>
                  <a:cubicBezTo>
                    <a:pt x="1053" y="3045"/>
                    <a:pt x="1054" y="3047"/>
                    <a:pt x="1057" y="3047"/>
                  </a:cubicBezTo>
                  <a:cubicBezTo>
                    <a:pt x="1063" y="3047"/>
                    <a:pt x="1073" y="3039"/>
                    <a:pt x="1073" y="3032"/>
                  </a:cubicBezTo>
                  <a:cubicBezTo>
                    <a:pt x="991" y="2774"/>
                    <a:pt x="671" y="1754"/>
                    <a:pt x="578" y="1506"/>
                  </a:cubicBezTo>
                  <a:cubicBezTo>
                    <a:pt x="496" y="1259"/>
                    <a:pt x="403" y="1000"/>
                    <a:pt x="310" y="753"/>
                  </a:cubicBezTo>
                  <a:cubicBezTo>
                    <a:pt x="217" y="505"/>
                    <a:pt x="135" y="248"/>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7"/>
            <p:cNvSpPr/>
            <p:nvPr/>
          </p:nvSpPr>
          <p:spPr>
            <a:xfrm>
              <a:off x="5315825" y="980000"/>
              <a:ext cx="107275" cy="109850"/>
            </a:xfrm>
            <a:custGeom>
              <a:avLst/>
              <a:gdLst/>
              <a:ahLst/>
              <a:cxnLst/>
              <a:rect l="l" t="t" r="r" b="b"/>
              <a:pathLst>
                <a:path w="4291" h="4394" extrusionOk="0">
                  <a:moveTo>
                    <a:pt x="486" y="1"/>
                  </a:moveTo>
                  <a:lnTo>
                    <a:pt x="444" y="22"/>
                  </a:lnTo>
                  <a:cubicBezTo>
                    <a:pt x="1" y="259"/>
                    <a:pt x="321" y="1022"/>
                    <a:pt x="1022" y="1744"/>
                  </a:cubicBezTo>
                  <a:cubicBezTo>
                    <a:pt x="1754" y="2496"/>
                    <a:pt x="3187" y="3692"/>
                    <a:pt x="4290" y="4394"/>
                  </a:cubicBezTo>
                  <a:lnTo>
                    <a:pt x="48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7"/>
            <p:cNvSpPr/>
            <p:nvPr/>
          </p:nvSpPr>
          <p:spPr>
            <a:xfrm>
              <a:off x="5190825" y="963325"/>
              <a:ext cx="182525" cy="233450"/>
            </a:xfrm>
            <a:custGeom>
              <a:avLst/>
              <a:gdLst/>
              <a:ahLst/>
              <a:cxnLst/>
              <a:rect l="l" t="t" r="r" b="b"/>
              <a:pathLst>
                <a:path w="7301" h="9338" extrusionOk="0">
                  <a:moveTo>
                    <a:pt x="5084" y="1"/>
                  </a:moveTo>
                  <a:cubicBezTo>
                    <a:pt x="4935" y="1"/>
                    <a:pt x="4804" y="25"/>
                    <a:pt x="4712" y="81"/>
                  </a:cubicBezTo>
                  <a:cubicBezTo>
                    <a:pt x="2846" y="1194"/>
                    <a:pt x="0" y="8298"/>
                    <a:pt x="92" y="8433"/>
                  </a:cubicBezTo>
                  <a:cubicBezTo>
                    <a:pt x="122" y="8481"/>
                    <a:pt x="6348" y="9337"/>
                    <a:pt x="7104" y="9337"/>
                  </a:cubicBezTo>
                  <a:cubicBezTo>
                    <a:pt x="7145" y="9337"/>
                    <a:pt x="7170" y="9335"/>
                    <a:pt x="7177" y="9329"/>
                  </a:cubicBezTo>
                  <a:cubicBezTo>
                    <a:pt x="7290" y="9226"/>
                    <a:pt x="7300" y="4359"/>
                    <a:pt x="6980" y="2597"/>
                  </a:cubicBezTo>
                  <a:cubicBezTo>
                    <a:pt x="6826" y="1720"/>
                    <a:pt x="6579" y="647"/>
                    <a:pt x="6434" y="472"/>
                  </a:cubicBezTo>
                  <a:cubicBezTo>
                    <a:pt x="6245" y="252"/>
                    <a:pt x="5568" y="1"/>
                    <a:pt x="508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7"/>
            <p:cNvSpPr/>
            <p:nvPr/>
          </p:nvSpPr>
          <p:spPr>
            <a:xfrm>
              <a:off x="5215050" y="978275"/>
              <a:ext cx="157000" cy="204375"/>
            </a:xfrm>
            <a:custGeom>
              <a:avLst/>
              <a:gdLst/>
              <a:ahLst/>
              <a:cxnLst/>
              <a:rect l="l" t="t" r="r" b="b"/>
              <a:pathLst>
                <a:path w="6280" h="8175" extrusionOk="0">
                  <a:moveTo>
                    <a:pt x="3697" y="1"/>
                  </a:moveTo>
                  <a:cubicBezTo>
                    <a:pt x="3684" y="1"/>
                    <a:pt x="3671" y="3"/>
                    <a:pt x="3660" y="8"/>
                  </a:cubicBezTo>
                  <a:cubicBezTo>
                    <a:pt x="3630" y="19"/>
                    <a:pt x="3609" y="19"/>
                    <a:pt x="3589" y="29"/>
                  </a:cubicBezTo>
                  <a:cubicBezTo>
                    <a:pt x="3609" y="39"/>
                    <a:pt x="3640" y="39"/>
                    <a:pt x="3660" y="39"/>
                  </a:cubicBezTo>
                  <a:cubicBezTo>
                    <a:pt x="3681" y="39"/>
                    <a:pt x="3702" y="39"/>
                    <a:pt x="3722" y="49"/>
                  </a:cubicBezTo>
                  <a:cubicBezTo>
                    <a:pt x="3764" y="70"/>
                    <a:pt x="3784" y="101"/>
                    <a:pt x="3784" y="132"/>
                  </a:cubicBezTo>
                  <a:cubicBezTo>
                    <a:pt x="3795" y="194"/>
                    <a:pt x="3836" y="246"/>
                    <a:pt x="3898" y="266"/>
                  </a:cubicBezTo>
                  <a:cubicBezTo>
                    <a:pt x="3905" y="270"/>
                    <a:pt x="3913" y="271"/>
                    <a:pt x="3922" y="271"/>
                  </a:cubicBezTo>
                  <a:cubicBezTo>
                    <a:pt x="3939" y="271"/>
                    <a:pt x="3960" y="266"/>
                    <a:pt x="3981" y="266"/>
                  </a:cubicBezTo>
                  <a:lnTo>
                    <a:pt x="4042" y="235"/>
                  </a:lnTo>
                  <a:lnTo>
                    <a:pt x="3970" y="235"/>
                  </a:lnTo>
                  <a:cubicBezTo>
                    <a:pt x="3949" y="235"/>
                    <a:pt x="3929" y="225"/>
                    <a:pt x="3908" y="214"/>
                  </a:cubicBezTo>
                  <a:cubicBezTo>
                    <a:pt x="3877" y="204"/>
                    <a:pt x="3857" y="163"/>
                    <a:pt x="3846" y="132"/>
                  </a:cubicBezTo>
                  <a:cubicBezTo>
                    <a:pt x="3836" y="70"/>
                    <a:pt x="3795" y="19"/>
                    <a:pt x="3733" y="8"/>
                  </a:cubicBezTo>
                  <a:cubicBezTo>
                    <a:pt x="3723" y="3"/>
                    <a:pt x="3710" y="1"/>
                    <a:pt x="3697" y="1"/>
                  </a:cubicBezTo>
                  <a:close/>
                  <a:moveTo>
                    <a:pt x="2661" y="679"/>
                  </a:moveTo>
                  <a:cubicBezTo>
                    <a:pt x="2650" y="699"/>
                    <a:pt x="2650" y="730"/>
                    <a:pt x="2650" y="751"/>
                  </a:cubicBezTo>
                  <a:cubicBezTo>
                    <a:pt x="2650" y="771"/>
                    <a:pt x="2650" y="792"/>
                    <a:pt x="2640" y="812"/>
                  </a:cubicBezTo>
                  <a:cubicBezTo>
                    <a:pt x="2629" y="854"/>
                    <a:pt x="2588" y="874"/>
                    <a:pt x="2558" y="874"/>
                  </a:cubicBezTo>
                  <a:cubicBezTo>
                    <a:pt x="2496" y="885"/>
                    <a:pt x="2444" y="926"/>
                    <a:pt x="2434" y="988"/>
                  </a:cubicBezTo>
                  <a:cubicBezTo>
                    <a:pt x="2423" y="1009"/>
                    <a:pt x="2423" y="1039"/>
                    <a:pt x="2434" y="1071"/>
                  </a:cubicBezTo>
                  <a:cubicBezTo>
                    <a:pt x="2434" y="1091"/>
                    <a:pt x="2444" y="1112"/>
                    <a:pt x="2454" y="1132"/>
                  </a:cubicBezTo>
                  <a:lnTo>
                    <a:pt x="2454" y="1060"/>
                  </a:lnTo>
                  <a:cubicBezTo>
                    <a:pt x="2454" y="1039"/>
                    <a:pt x="2464" y="1019"/>
                    <a:pt x="2475" y="998"/>
                  </a:cubicBezTo>
                  <a:cubicBezTo>
                    <a:pt x="2496" y="967"/>
                    <a:pt x="2526" y="947"/>
                    <a:pt x="2567" y="936"/>
                  </a:cubicBezTo>
                  <a:cubicBezTo>
                    <a:pt x="2619" y="926"/>
                    <a:pt x="2671" y="885"/>
                    <a:pt x="2681" y="823"/>
                  </a:cubicBezTo>
                  <a:cubicBezTo>
                    <a:pt x="2691" y="803"/>
                    <a:pt x="2691" y="771"/>
                    <a:pt x="2681" y="751"/>
                  </a:cubicBezTo>
                  <a:cubicBezTo>
                    <a:pt x="2671" y="720"/>
                    <a:pt x="2671" y="699"/>
                    <a:pt x="2661" y="679"/>
                  </a:cubicBezTo>
                  <a:close/>
                  <a:moveTo>
                    <a:pt x="3722" y="1545"/>
                  </a:moveTo>
                  <a:lnTo>
                    <a:pt x="3722" y="1545"/>
                  </a:lnTo>
                  <a:cubicBezTo>
                    <a:pt x="3702" y="1566"/>
                    <a:pt x="3681" y="1575"/>
                    <a:pt x="3671" y="1596"/>
                  </a:cubicBezTo>
                  <a:cubicBezTo>
                    <a:pt x="3651" y="1617"/>
                    <a:pt x="3630" y="1627"/>
                    <a:pt x="3619" y="1627"/>
                  </a:cubicBezTo>
                  <a:cubicBezTo>
                    <a:pt x="3604" y="1631"/>
                    <a:pt x="3589" y="1633"/>
                    <a:pt x="3575" y="1633"/>
                  </a:cubicBezTo>
                  <a:cubicBezTo>
                    <a:pt x="3549" y="1633"/>
                    <a:pt x="3526" y="1626"/>
                    <a:pt x="3506" y="1607"/>
                  </a:cubicBezTo>
                  <a:cubicBezTo>
                    <a:pt x="3478" y="1590"/>
                    <a:pt x="3448" y="1579"/>
                    <a:pt x="3418" y="1579"/>
                  </a:cubicBezTo>
                  <a:cubicBezTo>
                    <a:pt x="3391" y="1579"/>
                    <a:pt x="3365" y="1588"/>
                    <a:pt x="3341" y="1607"/>
                  </a:cubicBezTo>
                  <a:cubicBezTo>
                    <a:pt x="3321" y="1617"/>
                    <a:pt x="3300" y="1637"/>
                    <a:pt x="3289" y="1658"/>
                  </a:cubicBezTo>
                  <a:cubicBezTo>
                    <a:pt x="3279" y="1679"/>
                    <a:pt x="3269" y="1699"/>
                    <a:pt x="3259" y="1731"/>
                  </a:cubicBezTo>
                  <a:lnTo>
                    <a:pt x="3310" y="1679"/>
                  </a:lnTo>
                  <a:cubicBezTo>
                    <a:pt x="3330" y="1658"/>
                    <a:pt x="3341" y="1648"/>
                    <a:pt x="3362" y="1648"/>
                  </a:cubicBezTo>
                  <a:cubicBezTo>
                    <a:pt x="3378" y="1640"/>
                    <a:pt x="3394" y="1637"/>
                    <a:pt x="3409" y="1637"/>
                  </a:cubicBezTo>
                  <a:cubicBezTo>
                    <a:pt x="3433" y="1637"/>
                    <a:pt x="3456" y="1645"/>
                    <a:pt x="3475" y="1658"/>
                  </a:cubicBezTo>
                  <a:cubicBezTo>
                    <a:pt x="3497" y="1680"/>
                    <a:pt x="3528" y="1690"/>
                    <a:pt x="3559" y="1690"/>
                  </a:cubicBezTo>
                  <a:cubicBezTo>
                    <a:pt x="3585" y="1690"/>
                    <a:pt x="3611" y="1683"/>
                    <a:pt x="3630" y="1669"/>
                  </a:cubicBezTo>
                  <a:cubicBezTo>
                    <a:pt x="3660" y="1658"/>
                    <a:pt x="3681" y="1637"/>
                    <a:pt x="3692" y="1617"/>
                  </a:cubicBezTo>
                  <a:cubicBezTo>
                    <a:pt x="3702" y="1596"/>
                    <a:pt x="3712" y="1575"/>
                    <a:pt x="3722" y="1545"/>
                  </a:cubicBezTo>
                  <a:close/>
                  <a:moveTo>
                    <a:pt x="4805" y="1669"/>
                  </a:moveTo>
                  <a:cubicBezTo>
                    <a:pt x="4795" y="1689"/>
                    <a:pt x="4795" y="1720"/>
                    <a:pt x="4795" y="1740"/>
                  </a:cubicBezTo>
                  <a:cubicBezTo>
                    <a:pt x="4795" y="1772"/>
                    <a:pt x="4795" y="1782"/>
                    <a:pt x="4785" y="1802"/>
                  </a:cubicBezTo>
                  <a:cubicBezTo>
                    <a:pt x="4774" y="1844"/>
                    <a:pt x="4733" y="1864"/>
                    <a:pt x="4702" y="1875"/>
                  </a:cubicBezTo>
                  <a:cubicBezTo>
                    <a:pt x="4640" y="1875"/>
                    <a:pt x="4588" y="1916"/>
                    <a:pt x="4568" y="1978"/>
                  </a:cubicBezTo>
                  <a:cubicBezTo>
                    <a:pt x="4568" y="1999"/>
                    <a:pt x="4568" y="2029"/>
                    <a:pt x="4579" y="2060"/>
                  </a:cubicBezTo>
                  <a:cubicBezTo>
                    <a:pt x="4579" y="2081"/>
                    <a:pt x="4588" y="2102"/>
                    <a:pt x="4599" y="2122"/>
                  </a:cubicBezTo>
                  <a:lnTo>
                    <a:pt x="4599" y="2050"/>
                  </a:lnTo>
                  <a:cubicBezTo>
                    <a:pt x="4599" y="2029"/>
                    <a:pt x="4609" y="2009"/>
                    <a:pt x="4620" y="1988"/>
                  </a:cubicBezTo>
                  <a:cubicBezTo>
                    <a:pt x="4630" y="1957"/>
                    <a:pt x="4671" y="1937"/>
                    <a:pt x="4702" y="1926"/>
                  </a:cubicBezTo>
                  <a:cubicBezTo>
                    <a:pt x="4764" y="1926"/>
                    <a:pt x="4815" y="1875"/>
                    <a:pt x="4826" y="1823"/>
                  </a:cubicBezTo>
                  <a:cubicBezTo>
                    <a:pt x="4836" y="1792"/>
                    <a:pt x="4836" y="1761"/>
                    <a:pt x="4826" y="1740"/>
                  </a:cubicBezTo>
                  <a:cubicBezTo>
                    <a:pt x="4815" y="1710"/>
                    <a:pt x="4815" y="1689"/>
                    <a:pt x="4805" y="1669"/>
                  </a:cubicBezTo>
                  <a:close/>
                  <a:moveTo>
                    <a:pt x="5620" y="2272"/>
                  </a:moveTo>
                  <a:cubicBezTo>
                    <a:pt x="5600" y="2272"/>
                    <a:pt x="5582" y="2277"/>
                    <a:pt x="5568" y="2277"/>
                  </a:cubicBezTo>
                  <a:cubicBezTo>
                    <a:pt x="5548" y="2287"/>
                    <a:pt x="5516" y="2297"/>
                    <a:pt x="5496" y="2308"/>
                  </a:cubicBezTo>
                  <a:lnTo>
                    <a:pt x="5568" y="2308"/>
                  </a:lnTo>
                  <a:cubicBezTo>
                    <a:pt x="5599" y="2308"/>
                    <a:pt x="5620" y="2308"/>
                    <a:pt x="5630" y="2318"/>
                  </a:cubicBezTo>
                  <a:cubicBezTo>
                    <a:pt x="5672" y="2338"/>
                    <a:pt x="5692" y="2370"/>
                    <a:pt x="5702" y="2411"/>
                  </a:cubicBezTo>
                  <a:cubicBezTo>
                    <a:pt x="5702" y="2462"/>
                    <a:pt x="5754" y="2524"/>
                    <a:pt x="5805" y="2535"/>
                  </a:cubicBezTo>
                  <a:cubicBezTo>
                    <a:pt x="5816" y="2538"/>
                    <a:pt x="5826" y="2539"/>
                    <a:pt x="5836" y="2539"/>
                  </a:cubicBezTo>
                  <a:cubicBezTo>
                    <a:pt x="5856" y="2539"/>
                    <a:pt x="5874" y="2535"/>
                    <a:pt x="5888" y="2535"/>
                  </a:cubicBezTo>
                  <a:cubicBezTo>
                    <a:pt x="5908" y="2524"/>
                    <a:pt x="5929" y="2514"/>
                    <a:pt x="5960" y="2514"/>
                  </a:cubicBezTo>
                  <a:cubicBezTo>
                    <a:pt x="5929" y="2503"/>
                    <a:pt x="5908" y="2503"/>
                    <a:pt x="5888" y="2503"/>
                  </a:cubicBezTo>
                  <a:cubicBezTo>
                    <a:pt x="5857" y="2503"/>
                    <a:pt x="5837" y="2503"/>
                    <a:pt x="5826" y="2494"/>
                  </a:cubicBezTo>
                  <a:cubicBezTo>
                    <a:pt x="5785" y="2473"/>
                    <a:pt x="5764" y="2442"/>
                    <a:pt x="5764" y="2400"/>
                  </a:cubicBezTo>
                  <a:cubicBezTo>
                    <a:pt x="5754" y="2338"/>
                    <a:pt x="5702" y="2287"/>
                    <a:pt x="5651" y="2277"/>
                  </a:cubicBezTo>
                  <a:cubicBezTo>
                    <a:pt x="5640" y="2273"/>
                    <a:pt x="5630" y="2272"/>
                    <a:pt x="5620" y="2272"/>
                  </a:cubicBezTo>
                  <a:close/>
                  <a:moveTo>
                    <a:pt x="2650" y="2370"/>
                  </a:moveTo>
                  <a:cubicBezTo>
                    <a:pt x="2619" y="2370"/>
                    <a:pt x="2588" y="2370"/>
                    <a:pt x="2567" y="2380"/>
                  </a:cubicBezTo>
                  <a:cubicBezTo>
                    <a:pt x="2547" y="2380"/>
                    <a:pt x="2516" y="2390"/>
                    <a:pt x="2496" y="2400"/>
                  </a:cubicBezTo>
                  <a:cubicBezTo>
                    <a:pt x="2516" y="2400"/>
                    <a:pt x="2547" y="2400"/>
                    <a:pt x="2567" y="2411"/>
                  </a:cubicBezTo>
                  <a:cubicBezTo>
                    <a:pt x="2599" y="2411"/>
                    <a:pt x="2609" y="2411"/>
                    <a:pt x="2629" y="2421"/>
                  </a:cubicBezTo>
                  <a:cubicBezTo>
                    <a:pt x="2671" y="2432"/>
                    <a:pt x="2691" y="2462"/>
                    <a:pt x="2702" y="2503"/>
                  </a:cubicBezTo>
                  <a:cubicBezTo>
                    <a:pt x="2702" y="2565"/>
                    <a:pt x="2743" y="2617"/>
                    <a:pt x="2805" y="2627"/>
                  </a:cubicBezTo>
                  <a:cubicBezTo>
                    <a:pt x="2815" y="2633"/>
                    <a:pt x="2831" y="2635"/>
                    <a:pt x="2846" y="2635"/>
                  </a:cubicBezTo>
                  <a:cubicBezTo>
                    <a:pt x="2862" y="2635"/>
                    <a:pt x="2877" y="2633"/>
                    <a:pt x="2888" y="2627"/>
                  </a:cubicBezTo>
                  <a:cubicBezTo>
                    <a:pt x="2908" y="2617"/>
                    <a:pt x="2929" y="2617"/>
                    <a:pt x="2959" y="2607"/>
                  </a:cubicBezTo>
                  <a:cubicBezTo>
                    <a:pt x="2929" y="2597"/>
                    <a:pt x="2908" y="2597"/>
                    <a:pt x="2877" y="2597"/>
                  </a:cubicBezTo>
                  <a:cubicBezTo>
                    <a:pt x="2856" y="2597"/>
                    <a:pt x="2836" y="2597"/>
                    <a:pt x="2815" y="2586"/>
                  </a:cubicBezTo>
                  <a:cubicBezTo>
                    <a:pt x="2784" y="2565"/>
                    <a:pt x="2764" y="2535"/>
                    <a:pt x="2753" y="2494"/>
                  </a:cubicBezTo>
                  <a:cubicBezTo>
                    <a:pt x="2753" y="2442"/>
                    <a:pt x="2702" y="2390"/>
                    <a:pt x="2650" y="2370"/>
                  </a:cubicBezTo>
                  <a:close/>
                  <a:moveTo>
                    <a:pt x="1371" y="2854"/>
                  </a:moveTo>
                  <a:lnTo>
                    <a:pt x="1371" y="2927"/>
                  </a:lnTo>
                  <a:cubicBezTo>
                    <a:pt x="1371" y="2957"/>
                    <a:pt x="1361" y="2968"/>
                    <a:pt x="1351" y="2989"/>
                  </a:cubicBezTo>
                  <a:cubicBezTo>
                    <a:pt x="1341" y="3030"/>
                    <a:pt x="1309" y="3050"/>
                    <a:pt x="1268" y="3060"/>
                  </a:cubicBezTo>
                  <a:cubicBezTo>
                    <a:pt x="1206" y="3060"/>
                    <a:pt x="1155" y="3102"/>
                    <a:pt x="1144" y="3163"/>
                  </a:cubicBezTo>
                  <a:cubicBezTo>
                    <a:pt x="1135" y="3184"/>
                    <a:pt x="1135" y="3215"/>
                    <a:pt x="1144" y="3246"/>
                  </a:cubicBezTo>
                  <a:cubicBezTo>
                    <a:pt x="1155" y="3266"/>
                    <a:pt x="1155" y="3287"/>
                    <a:pt x="1165" y="3318"/>
                  </a:cubicBezTo>
                  <a:cubicBezTo>
                    <a:pt x="1176" y="3287"/>
                    <a:pt x="1176" y="3266"/>
                    <a:pt x="1176" y="3236"/>
                  </a:cubicBezTo>
                  <a:cubicBezTo>
                    <a:pt x="1176" y="3215"/>
                    <a:pt x="1176" y="3195"/>
                    <a:pt x="1186" y="3174"/>
                  </a:cubicBezTo>
                  <a:cubicBezTo>
                    <a:pt x="1206" y="3143"/>
                    <a:pt x="1238" y="3122"/>
                    <a:pt x="1279" y="3112"/>
                  </a:cubicBezTo>
                  <a:cubicBezTo>
                    <a:pt x="1341" y="3112"/>
                    <a:pt x="1392" y="3060"/>
                    <a:pt x="1403" y="3009"/>
                  </a:cubicBezTo>
                  <a:cubicBezTo>
                    <a:pt x="1413" y="2978"/>
                    <a:pt x="1403" y="2947"/>
                    <a:pt x="1392" y="2927"/>
                  </a:cubicBezTo>
                  <a:cubicBezTo>
                    <a:pt x="1392" y="2906"/>
                    <a:pt x="1382" y="2875"/>
                    <a:pt x="1371" y="2854"/>
                  </a:cubicBezTo>
                  <a:close/>
                  <a:moveTo>
                    <a:pt x="4496" y="2906"/>
                  </a:moveTo>
                  <a:cubicBezTo>
                    <a:pt x="4485" y="2927"/>
                    <a:pt x="4485" y="2957"/>
                    <a:pt x="4485" y="2978"/>
                  </a:cubicBezTo>
                  <a:cubicBezTo>
                    <a:pt x="4485" y="2998"/>
                    <a:pt x="4485" y="3019"/>
                    <a:pt x="4475" y="3040"/>
                  </a:cubicBezTo>
                  <a:cubicBezTo>
                    <a:pt x="4455" y="3081"/>
                    <a:pt x="4423" y="3102"/>
                    <a:pt x="4382" y="3102"/>
                  </a:cubicBezTo>
                  <a:cubicBezTo>
                    <a:pt x="4331" y="3112"/>
                    <a:pt x="4279" y="3153"/>
                    <a:pt x="4259" y="3215"/>
                  </a:cubicBezTo>
                  <a:cubicBezTo>
                    <a:pt x="4249" y="3236"/>
                    <a:pt x="4259" y="3266"/>
                    <a:pt x="4259" y="3298"/>
                  </a:cubicBezTo>
                  <a:lnTo>
                    <a:pt x="4290" y="3360"/>
                  </a:lnTo>
                  <a:lnTo>
                    <a:pt x="4290" y="3287"/>
                  </a:lnTo>
                  <a:cubicBezTo>
                    <a:pt x="4290" y="3266"/>
                    <a:pt x="4300" y="3246"/>
                    <a:pt x="4300" y="3225"/>
                  </a:cubicBezTo>
                  <a:cubicBezTo>
                    <a:pt x="4320" y="3195"/>
                    <a:pt x="4352" y="3163"/>
                    <a:pt x="4393" y="3163"/>
                  </a:cubicBezTo>
                  <a:cubicBezTo>
                    <a:pt x="4455" y="3153"/>
                    <a:pt x="4506" y="3112"/>
                    <a:pt x="4517" y="3050"/>
                  </a:cubicBezTo>
                  <a:cubicBezTo>
                    <a:pt x="4527" y="3030"/>
                    <a:pt x="4517" y="2998"/>
                    <a:pt x="4517" y="2978"/>
                  </a:cubicBezTo>
                  <a:cubicBezTo>
                    <a:pt x="4506" y="2947"/>
                    <a:pt x="4496" y="2927"/>
                    <a:pt x="4496" y="2906"/>
                  </a:cubicBezTo>
                  <a:close/>
                  <a:moveTo>
                    <a:pt x="2516" y="3576"/>
                  </a:moveTo>
                  <a:cubicBezTo>
                    <a:pt x="2496" y="3587"/>
                    <a:pt x="2485" y="3607"/>
                    <a:pt x="2464" y="3617"/>
                  </a:cubicBezTo>
                  <a:cubicBezTo>
                    <a:pt x="2444" y="3638"/>
                    <a:pt x="2434" y="3648"/>
                    <a:pt x="2413" y="3658"/>
                  </a:cubicBezTo>
                  <a:cubicBezTo>
                    <a:pt x="2402" y="3661"/>
                    <a:pt x="2391" y="3663"/>
                    <a:pt x="2380" y="3663"/>
                  </a:cubicBezTo>
                  <a:cubicBezTo>
                    <a:pt x="2350" y="3663"/>
                    <a:pt x="2322" y="3653"/>
                    <a:pt x="2299" y="3638"/>
                  </a:cubicBezTo>
                  <a:cubicBezTo>
                    <a:pt x="2277" y="3616"/>
                    <a:pt x="2247" y="3605"/>
                    <a:pt x="2215" y="3605"/>
                  </a:cubicBezTo>
                  <a:cubicBezTo>
                    <a:pt x="2187" y="3605"/>
                    <a:pt x="2159" y="3613"/>
                    <a:pt x="2134" y="3628"/>
                  </a:cubicBezTo>
                  <a:cubicBezTo>
                    <a:pt x="2114" y="3638"/>
                    <a:pt x="2093" y="3669"/>
                    <a:pt x="2083" y="3690"/>
                  </a:cubicBezTo>
                  <a:lnTo>
                    <a:pt x="2052" y="3752"/>
                  </a:lnTo>
                  <a:cubicBezTo>
                    <a:pt x="2073" y="3741"/>
                    <a:pt x="2083" y="3720"/>
                    <a:pt x="2104" y="3700"/>
                  </a:cubicBezTo>
                  <a:cubicBezTo>
                    <a:pt x="2124" y="3690"/>
                    <a:pt x="2134" y="3679"/>
                    <a:pt x="2155" y="3669"/>
                  </a:cubicBezTo>
                  <a:cubicBezTo>
                    <a:pt x="2171" y="3661"/>
                    <a:pt x="2187" y="3658"/>
                    <a:pt x="2202" y="3658"/>
                  </a:cubicBezTo>
                  <a:cubicBezTo>
                    <a:pt x="2227" y="3658"/>
                    <a:pt x="2250" y="3666"/>
                    <a:pt x="2269" y="3679"/>
                  </a:cubicBezTo>
                  <a:cubicBezTo>
                    <a:pt x="2294" y="3704"/>
                    <a:pt x="2330" y="3718"/>
                    <a:pt x="2366" y="3718"/>
                  </a:cubicBezTo>
                  <a:cubicBezTo>
                    <a:pt x="2390" y="3718"/>
                    <a:pt x="2413" y="3712"/>
                    <a:pt x="2434" y="3700"/>
                  </a:cubicBezTo>
                  <a:cubicBezTo>
                    <a:pt x="2454" y="3679"/>
                    <a:pt x="2475" y="3658"/>
                    <a:pt x="2485" y="3638"/>
                  </a:cubicBezTo>
                  <a:lnTo>
                    <a:pt x="2516" y="3576"/>
                  </a:lnTo>
                  <a:close/>
                  <a:moveTo>
                    <a:pt x="5578" y="4040"/>
                  </a:moveTo>
                  <a:cubicBezTo>
                    <a:pt x="5558" y="4050"/>
                    <a:pt x="5548" y="4071"/>
                    <a:pt x="5527" y="4091"/>
                  </a:cubicBezTo>
                  <a:cubicBezTo>
                    <a:pt x="5507" y="4102"/>
                    <a:pt x="5496" y="4112"/>
                    <a:pt x="5475" y="4123"/>
                  </a:cubicBezTo>
                  <a:cubicBezTo>
                    <a:pt x="5460" y="4131"/>
                    <a:pt x="5444" y="4134"/>
                    <a:pt x="5429" y="4134"/>
                  </a:cubicBezTo>
                  <a:cubicBezTo>
                    <a:pt x="5404" y="4134"/>
                    <a:pt x="5381" y="4125"/>
                    <a:pt x="5362" y="4112"/>
                  </a:cubicBezTo>
                  <a:cubicBezTo>
                    <a:pt x="5337" y="4087"/>
                    <a:pt x="5301" y="4074"/>
                    <a:pt x="5265" y="4074"/>
                  </a:cubicBezTo>
                  <a:cubicBezTo>
                    <a:pt x="5241" y="4074"/>
                    <a:pt x="5217" y="4079"/>
                    <a:pt x="5197" y="4091"/>
                  </a:cubicBezTo>
                  <a:cubicBezTo>
                    <a:pt x="5177" y="4112"/>
                    <a:pt x="5156" y="4133"/>
                    <a:pt x="5145" y="4153"/>
                  </a:cubicBezTo>
                  <a:lnTo>
                    <a:pt x="5115" y="4215"/>
                  </a:lnTo>
                  <a:cubicBezTo>
                    <a:pt x="5135" y="4205"/>
                    <a:pt x="5145" y="4185"/>
                    <a:pt x="5166" y="4174"/>
                  </a:cubicBezTo>
                  <a:cubicBezTo>
                    <a:pt x="5187" y="4153"/>
                    <a:pt x="5207" y="4143"/>
                    <a:pt x="5218" y="4133"/>
                  </a:cubicBezTo>
                  <a:cubicBezTo>
                    <a:pt x="5229" y="4130"/>
                    <a:pt x="5240" y="4129"/>
                    <a:pt x="5251" y="4129"/>
                  </a:cubicBezTo>
                  <a:cubicBezTo>
                    <a:pt x="5280" y="4129"/>
                    <a:pt x="5308" y="4138"/>
                    <a:pt x="5331" y="4153"/>
                  </a:cubicBezTo>
                  <a:cubicBezTo>
                    <a:pt x="5353" y="4175"/>
                    <a:pt x="5384" y="4186"/>
                    <a:pt x="5416" y="4186"/>
                  </a:cubicBezTo>
                  <a:cubicBezTo>
                    <a:pt x="5444" y="4186"/>
                    <a:pt x="5472" y="4178"/>
                    <a:pt x="5496" y="4164"/>
                  </a:cubicBezTo>
                  <a:cubicBezTo>
                    <a:pt x="5516" y="4153"/>
                    <a:pt x="5537" y="4123"/>
                    <a:pt x="5548" y="4102"/>
                  </a:cubicBezTo>
                  <a:lnTo>
                    <a:pt x="5578" y="4040"/>
                  </a:lnTo>
                  <a:close/>
                  <a:moveTo>
                    <a:pt x="3630" y="4318"/>
                  </a:moveTo>
                  <a:cubicBezTo>
                    <a:pt x="3609" y="4318"/>
                    <a:pt x="3568" y="4318"/>
                    <a:pt x="3547" y="4329"/>
                  </a:cubicBezTo>
                  <a:cubicBezTo>
                    <a:pt x="3527" y="4339"/>
                    <a:pt x="3506" y="4339"/>
                    <a:pt x="3486" y="4350"/>
                  </a:cubicBezTo>
                  <a:cubicBezTo>
                    <a:pt x="3506" y="4350"/>
                    <a:pt x="3527" y="4350"/>
                    <a:pt x="3557" y="4359"/>
                  </a:cubicBezTo>
                  <a:cubicBezTo>
                    <a:pt x="3578" y="4359"/>
                    <a:pt x="3599" y="4359"/>
                    <a:pt x="3619" y="4370"/>
                  </a:cubicBezTo>
                  <a:cubicBezTo>
                    <a:pt x="3651" y="4380"/>
                    <a:pt x="3681" y="4421"/>
                    <a:pt x="3681" y="4453"/>
                  </a:cubicBezTo>
                  <a:cubicBezTo>
                    <a:pt x="3692" y="4515"/>
                    <a:pt x="3733" y="4566"/>
                    <a:pt x="3784" y="4576"/>
                  </a:cubicBezTo>
                  <a:cubicBezTo>
                    <a:pt x="3800" y="4581"/>
                    <a:pt x="3815" y="4584"/>
                    <a:pt x="3829" y="4584"/>
                  </a:cubicBezTo>
                  <a:cubicBezTo>
                    <a:pt x="3844" y="4584"/>
                    <a:pt x="3856" y="4581"/>
                    <a:pt x="3867" y="4576"/>
                  </a:cubicBezTo>
                  <a:cubicBezTo>
                    <a:pt x="3898" y="4576"/>
                    <a:pt x="3919" y="4566"/>
                    <a:pt x="3939" y="4556"/>
                  </a:cubicBezTo>
                  <a:cubicBezTo>
                    <a:pt x="3919" y="4556"/>
                    <a:pt x="3887" y="4556"/>
                    <a:pt x="3867" y="4545"/>
                  </a:cubicBezTo>
                  <a:cubicBezTo>
                    <a:pt x="3846" y="4545"/>
                    <a:pt x="3825" y="4545"/>
                    <a:pt x="3805" y="4535"/>
                  </a:cubicBezTo>
                  <a:cubicBezTo>
                    <a:pt x="3774" y="4515"/>
                    <a:pt x="3743" y="4483"/>
                    <a:pt x="3743" y="4442"/>
                  </a:cubicBezTo>
                  <a:cubicBezTo>
                    <a:pt x="3733" y="4391"/>
                    <a:pt x="3692" y="4339"/>
                    <a:pt x="3630" y="4318"/>
                  </a:cubicBezTo>
                  <a:close/>
                  <a:moveTo>
                    <a:pt x="977" y="4572"/>
                  </a:moveTo>
                  <a:cubicBezTo>
                    <a:pt x="960" y="4572"/>
                    <a:pt x="942" y="4576"/>
                    <a:pt x="928" y="4576"/>
                  </a:cubicBezTo>
                  <a:cubicBezTo>
                    <a:pt x="897" y="4586"/>
                    <a:pt x="876" y="4597"/>
                    <a:pt x="856" y="4607"/>
                  </a:cubicBezTo>
                  <a:lnTo>
                    <a:pt x="928" y="4607"/>
                  </a:lnTo>
                  <a:cubicBezTo>
                    <a:pt x="949" y="4607"/>
                    <a:pt x="970" y="4618"/>
                    <a:pt x="990" y="4618"/>
                  </a:cubicBezTo>
                  <a:cubicBezTo>
                    <a:pt x="1021" y="4638"/>
                    <a:pt x="1052" y="4669"/>
                    <a:pt x="1052" y="4710"/>
                  </a:cubicBezTo>
                  <a:cubicBezTo>
                    <a:pt x="1062" y="4762"/>
                    <a:pt x="1103" y="4824"/>
                    <a:pt x="1165" y="4834"/>
                  </a:cubicBezTo>
                  <a:cubicBezTo>
                    <a:pt x="1175" y="4839"/>
                    <a:pt x="1188" y="4842"/>
                    <a:pt x="1201" y="4842"/>
                  </a:cubicBezTo>
                  <a:cubicBezTo>
                    <a:pt x="1214" y="4842"/>
                    <a:pt x="1227" y="4839"/>
                    <a:pt x="1238" y="4834"/>
                  </a:cubicBezTo>
                  <a:cubicBezTo>
                    <a:pt x="1268" y="4824"/>
                    <a:pt x="1289" y="4824"/>
                    <a:pt x="1309" y="4813"/>
                  </a:cubicBezTo>
                  <a:cubicBezTo>
                    <a:pt x="1289" y="4803"/>
                    <a:pt x="1258" y="4803"/>
                    <a:pt x="1238" y="4803"/>
                  </a:cubicBezTo>
                  <a:cubicBezTo>
                    <a:pt x="1217" y="4803"/>
                    <a:pt x="1196" y="4803"/>
                    <a:pt x="1176" y="4793"/>
                  </a:cubicBezTo>
                  <a:cubicBezTo>
                    <a:pt x="1144" y="4772"/>
                    <a:pt x="1114" y="4741"/>
                    <a:pt x="1114" y="4700"/>
                  </a:cubicBezTo>
                  <a:cubicBezTo>
                    <a:pt x="1103" y="4638"/>
                    <a:pt x="1062" y="4586"/>
                    <a:pt x="1000" y="4576"/>
                  </a:cubicBezTo>
                  <a:cubicBezTo>
                    <a:pt x="993" y="4573"/>
                    <a:pt x="985" y="4572"/>
                    <a:pt x="977" y="4572"/>
                  </a:cubicBezTo>
                  <a:close/>
                  <a:moveTo>
                    <a:pt x="2567" y="4937"/>
                  </a:moveTo>
                  <a:cubicBezTo>
                    <a:pt x="2558" y="4958"/>
                    <a:pt x="2558" y="4978"/>
                    <a:pt x="2558" y="5010"/>
                  </a:cubicBezTo>
                  <a:cubicBezTo>
                    <a:pt x="2558" y="5030"/>
                    <a:pt x="2558" y="5051"/>
                    <a:pt x="2547" y="5071"/>
                  </a:cubicBezTo>
                  <a:cubicBezTo>
                    <a:pt x="2526" y="5102"/>
                    <a:pt x="2496" y="5133"/>
                    <a:pt x="2464" y="5133"/>
                  </a:cubicBezTo>
                  <a:cubicBezTo>
                    <a:pt x="2402" y="5143"/>
                    <a:pt x="2351" y="5184"/>
                    <a:pt x="2331" y="5236"/>
                  </a:cubicBezTo>
                  <a:cubicBezTo>
                    <a:pt x="2331" y="5267"/>
                    <a:pt x="2331" y="5298"/>
                    <a:pt x="2341" y="5319"/>
                  </a:cubicBezTo>
                  <a:cubicBezTo>
                    <a:pt x="2341" y="5339"/>
                    <a:pt x="2351" y="5370"/>
                    <a:pt x="2361" y="5391"/>
                  </a:cubicBezTo>
                  <a:lnTo>
                    <a:pt x="2361" y="5319"/>
                  </a:lnTo>
                  <a:cubicBezTo>
                    <a:pt x="2361" y="5288"/>
                    <a:pt x="2372" y="5278"/>
                    <a:pt x="2382" y="5257"/>
                  </a:cubicBezTo>
                  <a:cubicBezTo>
                    <a:pt x="2393" y="5216"/>
                    <a:pt x="2434" y="5195"/>
                    <a:pt x="2464" y="5195"/>
                  </a:cubicBezTo>
                  <a:cubicBezTo>
                    <a:pt x="2526" y="5184"/>
                    <a:pt x="2578" y="5143"/>
                    <a:pt x="2588" y="5081"/>
                  </a:cubicBezTo>
                  <a:cubicBezTo>
                    <a:pt x="2599" y="5051"/>
                    <a:pt x="2599" y="5019"/>
                    <a:pt x="2588" y="4999"/>
                  </a:cubicBezTo>
                  <a:cubicBezTo>
                    <a:pt x="2578" y="4978"/>
                    <a:pt x="2578" y="4958"/>
                    <a:pt x="2567" y="4937"/>
                  </a:cubicBezTo>
                  <a:close/>
                  <a:moveTo>
                    <a:pt x="5764" y="5329"/>
                  </a:moveTo>
                  <a:cubicBezTo>
                    <a:pt x="5733" y="5329"/>
                    <a:pt x="5702" y="5329"/>
                    <a:pt x="5681" y="5339"/>
                  </a:cubicBezTo>
                  <a:cubicBezTo>
                    <a:pt x="5661" y="5339"/>
                    <a:pt x="5640" y="5349"/>
                    <a:pt x="5620" y="5360"/>
                  </a:cubicBezTo>
                  <a:cubicBezTo>
                    <a:pt x="5640" y="5360"/>
                    <a:pt x="5661" y="5360"/>
                    <a:pt x="5692" y="5370"/>
                  </a:cubicBezTo>
                  <a:cubicBezTo>
                    <a:pt x="5698" y="5367"/>
                    <a:pt x="5704" y="5366"/>
                    <a:pt x="5710" y="5366"/>
                  </a:cubicBezTo>
                  <a:cubicBezTo>
                    <a:pt x="5725" y="5366"/>
                    <a:pt x="5739" y="5373"/>
                    <a:pt x="5754" y="5381"/>
                  </a:cubicBezTo>
                  <a:cubicBezTo>
                    <a:pt x="5785" y="5391"/>
                    <a:pt x="5816" y="5422"/>
                    <a:pt x="5816" y="5463"/>
                  </a:cubicBezTo>
                  <a:cubicBezTo>
                    <a:pt x="5826" y="5525"/>
                    <a:pt x="5867" y="5576"/>
                    <a:pt x="5919" y="5587"/>
                  </a:cubicBezTo>
                  <a:cubicBezTo>
                    <a:pt x="5934" y="5592"/>
                    <a:pt x="5950" y="5594"/>
                    <a:pt x="5964" y="5594"/>
                  </a:cubicBezTo>
                  <a:cubicBezTo>
                    <a:pt x="5978" y="5594"/>
                    <a:pt x="5991" y="5592"/>
                    <a:pt x="6002" y="5587"/>
                  </a:cubicBezTo>
                  <a:cubicBezTo>
                    <a:pt x="6022" y="5576"/>
                    <a:pt x="6053" y="5576"/>
                    <a:pt x="6073" y="5566"/>
                  </a:cubicBezTo>
                  <a:cubicBezTo>
                    <a:pt x="6053" y="5556"/>
                    <a:pt x="6022" y="5556"/>
                    <a:pt x="6002" y="5556"/>
                  </a:cubicBezTo>
                  <a:cubicBezTo>
                    <a:pt x="5970" y="5556"/>
                    <a:pt x="5960" y="5556"/>
                    <a:pt x="5940" y="5546"/>
                  </a:cubicBezTo>
                  <a:cubicBezTo>
                    <a:pt x="5898" y="5525"/>
                    <a:pt x="5878" y="5494"/>
                    <a:pt x="5878" y="5452"/>
                  </a:cubicBezTo>
                  <a:cubicBezTo>
                    <a:pt x="5867" y="5391"/>
                    <a:pt x="5826" y="5339"/>
                    <a:pt x="5764" y="5329"/>
                  </a:cubicBezTo>
                  <a:close/>
                  <a:moveTo>
                    <a:pt x="258" y="5360"/>
                  </a:moveTo>
                  <a:lnTo>
                    <a:pt x="258" y="5432"/>
                  </a:lnTo>
                  <a:cubicBezTo>
                    <a:pt x="258" y="5452"/>
                    <a:pt x="258" y="5473"/>
                    <a:pt x="248" y="5494"/>
                  </a:cubicBezTo>
                  <a:cubicBezTo>
                    <a:pt x="227" y="5525"/>
                    <a:pt x="196" y="5556"/>
                    <a:pt x="155" y="5556"/>
                  </a:cubicBezTo>
                  <a:cubicBezTo>
                    <a:pt x="103" y="5566"/>
                    <a:pt x="42" y="5608"/>
                    <a:pt x="31" y="5669"/>
                  </a:cubicBezTo>
                  <a:cubicBezTo>
                    <a:pt x="21" y="5690"/>
                    <a:pt x="31" y="5721"/>
                    <a:pt x="31" y="5741"/>
                  </a:cubicBezTo>
                  <a:cubicBezTo>
                    <a:pt x="42" y="5773"/>
                    <a:pt x="51" y="5793"/>
                    <a:pt x="62" y="5814"/>
                  </a:cubicBezTo>
                  <a:lnTo>
                    <a:pt x="62" y="5741"/>
                  </a:lnTo>
                  <a:cubicBezTo>
                    <a:pt x="62" y="5721"/>
                    <a:pt x="72" y="5700"/>
                    <a:pt x="72" y="5679"/>
                  </a:cubicBezTo>
                  <a:cubicBezTo>
                    <a:pt x="93" y="5649"/>
                    <a:pt x="124" y="5617"/>
                    <a:pt x="165" y="5617"/>
                  </a:cubicBezTo>
                  <a:cubicBezTo>
                    <a:pt x="227" y="5608"/>
                    <a:pt x="278" y="5566"/>
                    <a:pt x="289" y="5504"/>
                  </a:cubicBezTo>
                  <a:cubicBezTo>
                    <a:pt x="299" y="5484"/>
                    <a:pt x="289" y="5452"/>
                    <a:pt x="289" y="5432"/>
                  </a:cubicBezTo>
                  <a:cubicBezTo>
                    <a:pt x="278" y="5401"/>
                    <a:pt x="268" y="5381"/>
                    <a:pt x="258" y="5360"/>
                  </a:cubicBezTo>
                  <a:close/>
                  <a:moveTo>
                    <a:pt x="4588" y="5679"/>
                  </a:moveTo>
                  <a:lnTo>
                    <a:pt x="4588" y="5679"/>
                  </a:lnTo>
                  <a:cubicBezTo>
                    <a:pt x="4568" y="5690"/>
                    <a:pt x="4547" y="5711"/>
                    <a:pt x="4527" y="5731"/>
                  </a:cubicBezTo>
                  <a:cubicBezTo>
                    <a:pt x="4517" y="5741"/>
                    <a:pt x="4496" y="5752"/>
                    <a:pt x="4475" y="5762"/>
                  </a:cubicBezTo>
                  <a:cubicBezTo>
                    <a:pt x="4467" y="5765"/>
                    <a:pt x="4458" y="5766"/>
                    <a:pt x="4448" y="5766"/>
                  </a:cubicBezTo>
                  <a:cubicBezTo>
                    <a:pt x="4423" y="5766"/>
                    <a:pt x="4395" y="5756"/>
                    <a:pt x="4372" y="5741"/>
                  </a:cubicBezTo>
                  <a:cubicBezTo>
                    <a:pt x="4345" y="5719"/>
                    <a:pt x="4314" y="5709"/>
                    <a:pt x="4284" y="5709"/>
                  </a:cubicBezTo>
                  <a:cubicBezTo>
                    <a:pt x="4257" y="5709"/>
                    <a:pt x="4231" y="5717"/>
                    <a:pt x="4207" y="5731"/>
                  </a:cubicBezTo>
                  <a:cubicBezTo>
                    <a:pt x="4176" y="5741"/>
                    <a:pt x="4166" y="5773"/>
                    <a:pt x="4155" y="5793"/>
                  </a:cubicBezTo>
                  <a:cubicBezTo>
                    <a:pt x="4145" y="5814"/>
                    <a:pt x="4125" y="5834"/>
                    <a:pt x="4114" y="5855"/>
                  </a:cubicBezTo>
                  <a:cubicBezTo>
                    <a:pt x="4135" y="5844"/>
                    <a:pt x="4155" y="5824"/>
                    <a:pt x="4176" y="5814"/>
                  </a:cubicBezTo>
                  <a:cubicBezTo>
                    <a:pt x="4197" y="5793"/>
                    <a:pt x="4207" y="5782"/>
                    <a:pt x="4228" y="5773"/>
                  </a:cubicBezTo>
                  <a:cubicBezTo>
                    <a:pt x="4243" y="5769"/>
                    <a:pt x="4258" y="5766"/>
                    <a:pt x="4273" y="5766"/>
                  </a:cubicBezTo>
                  <a:cubicBezTo>
                    <a:pt x="4297" y="5766"/>
                    <a:pt x="4318" y="5773"/>
                    <a:pt x="4331" y="5793"/>
                  </a:cubicBezTo>
                  <a:cubicBezTo>
                    <a:pt x="4361" y="5811"/>
                    <a:pt x="4394" y="5822"/>
                    <a:pt x="4427" y="5822"/>
                  </a:cubicBezTo>
                  <a:cubicBezTo>
                    <a:pt x="4451" y="5822"/>
                    <a:pt x="4474" y="5816"/>
                    <a:pt x="4496" y="5803"/>
                  </a:cubicBezTo>
                  <a:cubicBezTo>
                    <a:pt x="4527" y="5793"/>
                    <a:pt x="4547" y="5762"/>
                    <a:pt x="4558" y="5741"/>
                  </a:cubicBezTo>
                  <a:lnTo>
                    <a:pt x="4588" y="5679"/>
                  </a:lnTo>
                  <a:close/>
                  <a:moveTo>
                    <a:pt x="1516" y="6309"/>
                  </a:moveTo>
                  <a:cubicBezTo>
                    <a:pt x="1495" y="6329"/>
                    <a:pt x="1474" y="6339"/>
                    <a:pt x="1454" y="6360"/>
                  </a:cubicBezTo>
                  <a:cubicBezTo>
                    <a:pt x="1444" y="6381"/>
                    <a:pt x="1423" y="6391"/>
                    <a:pt x="1403" y="6391"/>
                  </a:cubicBezTo>
                  <a:cubicBezTo>
                    <a:pt x="1388" y="6395"/>
                    <a:pt x="1374" y="6397"/>
                    <a:pt x="1361" y="6397"/>
                  </a:cubicBezTo>
                  <a:cubicBezTo>
                    <a:pt x="1339" y="6397"/>
                    <a:pt x="1319" y="6390"/>
                    <a:pt x="1300" y="6371"/>
                  </a:cubicBezTo>
                  <a:cubicBezTo>
                    <a:pt x="1274" y="6355"/>
                    <a:pt x="1243" y="6347"/>
                    <a:pt x="1213" y="6347"/>
                  </a:cubicBezTo>
                  <a:cubicBezTo>
                    <a:pt x="1183" y="6347"/>
                    <a:pt x="1155" y="6355"/>
                    <a:pt x="1135" y="6371"/>
                  </a:cubicBezTo>
                  <a:cubicBezTo>
                    <a:pt x="1103" y="6381"/>
                    <a:pt x="1083" y="6401"/>
                    <a:pt x="1073" y="6422"/>
                  </a:cubicBezTo>
                  <a:cubicBezTo>
                    <a:pt x="1062" y="6442"/>
                    <a:pt x="1052" y="6463"/>
                    <a:pt x="1041" y="6494"/>
                  </a:cubicBezTo>
                  <a:cubicBezTo>
                    <a:pt x="1062" y="6474"/>
                    <a:pt x="1083" y="6463"/>
                    <a:pt x="1103" y="6442"/>
                  </a:cubicBezTo>
                  <a:cubicBezTo>
                    <a:pt x="1114" y="6422"/>
                    <a:pt x="1135" y="6412"/>
                    <a:pt x="1155" y="6412"/>
                  </a:cubicBezTo>
                  <a:cubicBezTo>
                    <a:pt x="1167" y="6404"/>
                    <a:pt x="1180" y="6400"/>
                    <a:pt x="1194" y="6400"/>
                  </a:cubicBezTo>
                  <a:cubicBezTo>
                    <a:pt x="1216" y="6400"/>
                    <a:pt x="1239" y="6409"/>
                    <a:pt x="1258" y="6422"/>
                  </a:cubicBezTo>
                  <a:cubicBezTo>
                    <a:pt x="1281" y="6444"/>
                    <a:pt x="1311" y="6454"/>
                    <a:pt x="1343" y="6454"/>
                  </a:cubicBezTo>
                  <a:cubicBezTo>
                    <a:pt x="1371" y="6454"/>
                    <a:pt x="1399" y="6447"/>
                    <a:pt x="1423" y="6432"/>
                  </a:cubicBezTo>
                  <a:cubicBezTo>
                    <a:pt x="1444" y="6422"/>
                    <a:pt x="1465" y="6401"/>
                    <a:pt x="1474" y="6381"/>
                  </a:cubicBezTo>
                  <a:cubicBezTo>
                    <a:pt x="1495" y="6360"/>
                    <a:pt x="1506" y="6339"/>
                    <a:pt x="1516" y="6309"/>
                  </a:cubicBezTo>
                  <a:close/>
                  <a:moveTo>
                    <a:pt x="2681" y="6412"/>
                  </a:moveTo>
                  <a:cubicBezTo>
                    <a:pt x="2650" y="6412"/>
                    <a:pt x="2619" y="6412"/>
                    <a:pt x="2599" y="6422"/>
                  </a:cubicBezTo>
                  <a:cubicBezTo>
                    <a:pt x="2578" y="6422"/>
                    <a:pt x="2547" y="6432"/>
                    <a:pt x="2526" y="6442"/>
                  </a:cubicBezTo>
                  <a:lnTo>
                    <a:pt x="2599" y="6442"/>
                  </a:lnTo>
                  <a:cubicBezTo>
                    <a:pt x="2629" y="6442"/>
                    <a:pt x="2640" y="6453"/>
                    <a:pt x="2661" y="6463"/>
                  </a:cubicBezTo>
                  <a:cubicBezTo>
                    <a:pt x="2702" y="6474"/>
                    <a:pt x="2723" y="6504"/>
                    <a:pt x="2732" y="6545"/>
                  </a:cubicBezTo>
                  <a:cubicBezTo>
                    <a:pt x="2732" y="6607"/>
                    <a:pt x="2774" y="6659"/>
                    <a:pt x="2836" y="6669"/>
                  </a:cubicBezTo>
                  <a:cubicBezTo>
                    <a:pt x="2846" y="6675"/>
                    <a:pt x="2859" y="6677"/>
                    <a:pt x="2873" y="6677"/>
                  </a:cubicBezTo>
                  <a:cubicBezTo>
                    <a:pt x="2887" y="6677"/>
                    <a:pt x="2903" y="6675"/>
                    <a:pt x="2918" y="6669"/>
                  </a:cubicBezTo>
                  <a:cubicBezTo>
                    <a:pt x="2939" y="6659"/>
                    <a:pt x="2959" y="6659"/>
                    <a:pt x="2980" y="6649"/>
                  </a:cubicBezTo>
                  <a:cubicBezTo>
                    <a:pt x="2959" y="6639"/>
                    <a:pt x="2939" y="6639"/>
                    <a:pt x="2908" y="6639"/>
                  </a:cubicBezTo>
                  <a:cubicBezTo>
                    <a:pt x="2888" y="6639"/>
                    <a:pt x="2867" y="6639"/>
                    <a:pt x="2846" y="6628"/>
                  </a:cubicBezTo>
                  <a:cubicBezTo>
                    <a:pt x="2815" y="6607"/>
                    <a:pt x="2794" y="6577"/>
                    <a:pt x="2784" y="6536"/>
                  </a:cubicBezTo>
                  <a:cubicBezTo>
                    <a:pt x="2784" y="6474"/>
                    <a:pt x="2732" y="6422"/>
                    <a:pt x="2681" y="6412"/>
                  </a:cubicBezTo>
                  <a:close/>
                  <a:moveTo>
                    <a:pt x="6156" y="6575"/>
                  </a:moveTo>
                  <a:cubicBezTo>
                    <a:pt x="6129" y="6575"/>
                    <a:pt x="6103" y="6583"/>
                    <a:pt x="6084" y="6597"/>
                  </a:cubicBezTo>
                  <a:cubicBezTo>
                    <a:pt x="6053" y="6607"/>
                    <a:pt x="6032" y="6639"/>
                    <a:pt x="6022" y="6659"/>
                  </a:cubicBezTo>
                  <a:lnTo>
                    <a:pt x="5991" y="6721"/>
                  </a:lnTo>
                  <a:cubicBezTo>
                    <a:pt x="6011" y="6701"/>
                    <a:pt x="6032" y="6690"/>
                    <a:pt x="6053" y="6669"/>
                  </a:cubicBezTo>
                  <a:cubicBezTo>
                    <a:pt x="6063" y="6659"/>
                    <a:pt x="6084" y="6649"/>
                    <a:pt x="6105" y="6639"/>
                  </a:cubicBezTo>
                  <a:cubicBezTo>
                    <a:pt x="6116" y="6631"/>
                    <a:pt x="6130" y="6627"/>
                    <a:pt x="6144" y="6627"/>
                  </a:cubicBezTo>
                  <a:cubicBezTo>
                    <a:pt x="6166" y="6627"/>
                    <a:pt x="6189" y="6636"/>
                    <a:pt x="6208" y="6649"/>
                  </a:cubicBezTo>
                  <a:cubicBezTo>
                    <a:pt x="6228" y="6669"/>
                    <a:pt x="6259" y="6680"/>
                    <a:pt x="6280" y="6680"/>
                  </a:cubicBezTo>
                  <a:lnTo>
                    <a:pt x="6280" y="6628"/>
                  </a:lnTo>
                  <a:cubicBezTo>
                    <a:pt x="6270" y="6618"/>
                    <a:pt x="6259" y="6607"/>
                    <a:pt x="6249" y="6607"/>
                  </a:cubicBezTo>
                  <a:cubicBezTo>
                    <a:pt x="6221" y="6585"/>
                    <a:pt x="6188" y="6575"/>
                    <a:pt x="6156" y="6575"/>
                  </a:cubicBezTo>
                  <a:close/>
                  <a:moveTo>
                    <a:pt x="4527" y="6948"/>
                  </a:moveTo>
                  <a:cubicBezTo>
                    <a:pt x="4506" y="6948"/>
                    <a:pt x="4475" y="6948"/>
                    <a:pt x="4455" y="6958"/>
                  </a:cubicBezTo>
                  <a:cubicBezTo>
                    <a:pt x="4423" y="6969"/>
                    <a:pt x="4403" y="6969"/>
                    <a:pt x="4382" y="6979"/>
                  </a:cubicBezTo>
                  <a:cubicBezTo>
                    <a:pt x="4403" y="6979"/>
                    <a:pt x="4434" y="6979"/>
                    <a:pt x="4455" y="6989"/>
                  </a:cubicBezTo>
                  <a:cubicBezTo>
                    <a:pt x="4475" y="6989"/>
                    <a:pt x="4496" y="6989"/>
                    <a:pt x="4517" y="6999"/>
                  </a:cubicBezTo>
                  <a:cubicBezTo>
                    <a:pt x="4558" y="7010"/>
                    <a:pt x="4579" y="7051"/>
                    <a:pt x="4579" y="7082"/>
                  </a:cubicBezTo>
                  <a:cubicBezTo>
                    <a:pt x="4588" y="7144"/>
                    <a:pt x="4630" y="7196"/>
                    <a:pt x="4692" y="7205"/>
                  </a:cubicBezTo>
                  <a:cubicBezTo>
                    <a:pt x="4702" y="7211"/>
                    <a:pt x="4715" y="7213"/>
                    <a:pt x="4729" y="7213"/>
                  </a:cubicBezTo>
                  <a:cubicBezTo>
                    <a:pt x="4743" y="7213"/>
                    <a:pt x="4759" y="7211"/>
                    <a:pt x="4774" y="7205"/>
                  </a:cubicBezTo>
                  <a:cubicBezTo>
                    <a:pt x="4795" y="7196"/>
                    <a:pt x="4815" y="7196"/>
                    <a:pt x="4836" y="7185"/>
                  </a:cubicBezTo>
                  <a:cubicBezTo>
                    <a:pt x="4815" y="7185"/>
                    <a:pt x="4795" y="7185"/>
                    <a:pt x="4764" y="7175"/>
                  </a:cubicBezTo>
                  <a:cubicBezTo>
                    <a:pt x="4744" y="7175"/>
                    <a:pt x="4723" y="7175"/>
                    <a:pt x="4702" y="7164"/>
                  </a:cubicBezTo>
                  <a:cubicBezTo>
                    <a:pt x="4671" y="7144"/>
                    <a:pt x="4640" y="7113"/>
                    <a:pt x="4640" y="7072"/>
                  </a:cubicBezTo>
                  <a:cubicBezTo>
                    <a:pt x="4630" y="7020"/>
                    <a:pt x="4588" y="6969"/>
                    <a:pt x="4527" y="6948"/>
                  </a:cubicBezTo>
                  <a:close/>
                  <a:moveTo>
                    <a:pt x="124" y="7139"/>
                  </a:moveTo>
                  <a:cubicBezTo>
                    <a:pt x="104" y="7139"/>
                    <a:pt x="86" y="7144"/>
                    <a:pt x="72" y="7144"/>
                  </a:cubicBezTo>
                  <a:cubicBezTo>
                    <a:pt x="51" y="7154"/>
                    <a:pt x="21" y="7164"/>
                    <a:pt x="0" y="7175"/>
                  </a:cubicBezTo>
                  <a:lnTo>
                    <a:pt x="72" y="7175"/>
                  </a:lnTo>
                  <a:cubicBezTo>
                    <a:pt x="103" y="7175"/>
                    <a:pt x="113" y="7175"/>
                    <a:pt x="134" y="7185"/>
                  </a:cubicBezTo>
                  <a:cubicBezTo>
                    <a:pt x="175" y="7205"/>
                    <a:pt x="196" y="7237"/>
                    <a:pt x="207" y="7278"/>
                  </a:cubicBezTo>
                  <a:cubicBezTo>
                    <a:pt x="207" y="7329"/>
                    <a:pt x="248" y="7391"/>
                    <a:pt x="310" y="7402"/>
                  </a:cubicBezTo>
                  <a:cubicBezTo>
                    <a:pt x="317" y="7405"/>
                    <a:pt x="325" y="7406"/>
                    <a:pt x="333" y="7406"/>
                  </a:cubicBezTo>
                  <a:cubicBezTo>
                    <a:pt x="351" y="7406"/>
                    <a:pt x="371" y="7402"/>
                    <a:pt x="392" y="7402"/>
                  </a:cubicBezTo>
                  <a:lnTo>
                    <a:pt x="454" y="7370"/>
                  </a:lnTo>
                  <a:lnTo>
                    <a:pt x="381" y="7370"/>
                  </a:lnTo>
                  <a:cubicBezTo>
                    <a:pt x="361" y="7370"/>
                    <a:pt x="340" y="7370"/>
                    <a:pt x="320" y="7361"/>
                  </a:cubicBezTo>
                  <a:cubicBezTo>
                    <a:pt x="289" y="7340"/>
                    <a:pt x="268" y="7309"/>
                    <a:pt x="258" y="7267"/>
                  </a:cubicBezTo>
                  <a:cubicBezTo>
                    <a:pt x="258" y="7205"/>
                    <a:pt x="207" y="7154"/>
                    <a:pt x="155" y="7144"/>
                  </a:cubicBezTo>
                  <a:cubicBezTo>
                    <a:pt x="144" y="7140"/>
                    <a:pt x="134" y="7139"/>
                    <a:pt x="124" y="7139"/>
                  </a:cubicBezTo>
                  <a:close/>
                  <a:moveTo>
                    <a:pt x="3619" y="7700"/>
                  </a:moveTo>
                  <a:lnTo>
                    <a:pt x="3619" y="7700"/>
                  </a:lnTo>
                  <a:cubicBezTo>
                    <a:pt x="3599" y="7721"/>
                    <a:pt x="3578" y="7732"/>
                    <a:pt x="3557" y="7752"/>
                  </a:cubicBezTo>
                  <a:cubicBezTo>
                    <a:pt x="3547" y="7762"/>
                    <a:pt x="3527" y="7773"/>
                    <a:pt x="3506" y="7783"/>
                  </a:cubicBezTo>
                  <a:cubicBezTo>
                    <a:pt x="3495" y="7787"/>
                    <a:pt x="3482" y="7789"/>
                    <a:pt x="3468" y="7789"/>
                  </a:cubicBezTo>
                  <a:cubicBezTo>
                    <a:pt x="3446" y="7789"/>
                    <a:pt x="3422" y="7782"/>
                    <a:pt x="3403" y="7762"/>
                  </a:cubicBezTo>
                  <a:cubicBezTo>
                    <a:pt x="3373" y="7745"/>
                    <a:pt x="3339" y="7733"/>
                    <a:pt x="3307" y="7733"/>
                  </a:cubicBezTo>
                  <a:cubicBezTo>
                    <a:pt x="3283" y="7733"/>
                    <a:pt x="3260" y="7739"/>
                    <a:pt x="3238" y="7752"/>
                  </a:cubicBezTo>
                  <a:cubicBezTo>
                    <a:pt x="3207" y="7773"/>
                    <a:pt x="3197" y="7794"/>
                    <a:pt x="3186" y="7814"/>
                  </a:cubicBezTo>
                  <a:cubicBezTo>
                    <a:pt x="3176" y="7835"/>
                    <a:pt x="3156" y="7855"/>
                    <a:pt x="3145" y="7876"/>
                  </a:cubicBezTo>
                  <a:cubicBezTo>
                    <a:pt x="3166" y="7865"/>
                    <a:pt x="3186" y="7845"/>
                    <a:pt x="3207" y="7835"/>
                  </a:cubicBezTo>
                  <a:cubicBezTo>
                    <a:pt x="3227" y="7814"/>
                    <a:pt x="3238" y="7803"/>
                    <a:pt x="3259" y="7794"/>
                  </a:cubicBezTo>
                  <a:cubicBezTo>
                    <a:pt x="3270" y="7790"/>
                    <a:pt x="3284" y="7787"/>
                    <a:pt x="3299" y="7787"/>
                  </a:cubicBezTo>
                  <a:cubicBezTo>
                    <a:pt x="3323" y="7787"/>
                    <a:pt x="3349" y="7794"/>
                    <a:pt x="3362" y="7814"/>
                  </a:cubicBezTo>
                  <a:cubicBezTo>
                    <a:pt x="3392" y="7832"/>
                    <a:pt x="3425" y="7843"/>
                    <a:pt x="3458" y="7843"/>
                  </a:cubicBezTo>
                  <a:cubicBezTo>
                    <a:pt x="3482" y="7843"/>
                    <a:pt x="3505" y="7837"/>
                    <a:pt x="3527" y="7824"/>
                  </a:cubicBezTo>
                  <a:cubicBezTo>
                    <a:pt x="3557" y="7814"/>
                    <a:pt x="3578" y="7794"/>
                    <a:pt x="3589" y="7762"/>
                  </a:cubicBezTo>
                  <a:lnTo>
                    <a:pt x="3619" y="7700"/>
                  </a:lnTo>
                  <a:close/>
                  <a:moveTo>
                    <a:pt x="1928" y="7525"/>
                  </a:moveTo>
                  <a:cubicBezTo>
                    <a:pt x="1918" y="7556"/>
                    <a:pt x="1918" y="7577"/>
                    <a:pt x="1918" y="7608"/>
                  </a:cubicBezTo>
                  <a:cubicBezTo>
                    <a:pt x="1918" y="7629"/>
                    <a:pt x="1918" y="7649"/>
                    <a:pt x="1908" y="7670"/>
                  </a:cubicBezTo>
                  <a:cubicBezTo>
                    <a:pt x="1898" y="7700"/>
                    <a:pt x="1856" y="7732"/>
                    <a:pt x="1825" y="7732"/>
                  </a:cubicBezTo>
                  <a:cubicBezTo>
                    <a:pt x="1763" y="7742"/>
                    <a:pt x="1712" y="7783"/>
                    <a:pt x="1691" y="7835"/>
                  </a:cubicBezTo>
                  <a:cubicBezTo>
                    <a:pt x="1691" y="7865"/>
                    <a:pt x="1691" y="7897"/>
                    <a:pt x="1701" y="7917"/>
                  </a:cubicBezTo>
                  <a:cubicBezTo>
                    <a:pt x="1701" y="7938"/>
                    <a:pt x="1712" y="7968"/>
                    <a:pt x="1722" y="7989"/>
                  </a:cubicBezTo>
                  <a:lnTo>
                    <a:pt x="1722" y="7917"/>
                  </a:lnTo>
                  <a:cubicBezTo>
                    <a:pt x="1722" y="7886"/>
                    <a:pt x="1733" y="7876"/>
                    <a:pt x="1743" y="7855"/>
                  </a:cubicBezTo>
                  <a:cubicBezTo>
                    <a:pt x="1753" y="7814"/>
                    <a:pt x="1795" y="7794"/>
                    <a:pt x="1825" y="7794"/>
                  </a:cubicBezTo>
                  <a:cubicBezTo>
                    <a:pt x="1887" y="7783"/>
                    <a:pt x="1939" y="7732"/>
                    <a:pt x="1949" y="7680"/>
                  </a:cubicBezTo>
                  <a:cubicBezTo>
                    <a:pt x="1959" y="7649"/>
                    <a:pt x="1959" y="7618"/>
                    <a:pt x="1949" y="7597"/>
                  </a:cubicBezTo>
                  <a:cubicBezTo>
                    <a:pt x="1939" y="7577"/>
                    <a:pt x="1939" y="7556"/>
                    <a:pt x="1928" y="7525"/>
                  </a:cubicBezTo>
                  <a:close/>
                  <a:moveTo>
                    <a:pt x="5898" y="7711"/>
                  </a:moveTo>
                  <a:lnTo>
                    <a:pt x="5898" y="7783"/>
                  </a:lnTo>
                  <a:cubicBezTo>
                    <a:pt x="5898" y="7814"/>
                    <a:pt x="5888" y="7835"/>
                    <a:pt x="5888" y="7845"/>
                  </a:cubicBezTo>
                  <a:cubicBezTo>
                    <a:pt x="5867" y="7886"/>
                    <a:pt x="5837" y="7907"/>
                    <a:pt x="5795" y="7917"/>
                  </a:cubicBezTo>
                  <a:cubicBezTo>
                    <a:pt x="5743" y="7917"/>
                    <a:pt x="5681" y="7968"/>
                    <a:pt x="5672" y="8020"/>
                  </a:cubicBezTo>
                  <a:cubicBezTo>
                    <a:pt x="5661" y="8051"/>
                    <a:pt x="5661" y="8082"/>
                    <a:pt x="5672" y="8103"/>
                  </a:cubicBezTo>
                  <a:cubicBezTo>
                    <a:pt x="5681" y="8124"/>
                    <a:pt x="5681" y="8144"/>
                    <a:pt x="5692" y="8175"/>
                  </a:cubicBezTo>
                  <a:cubicBezTo>
                    <a:pt x="5702" y="8144"/>
                    <a:pt x="5702" y="8124"/>
                    <a:pt x="5702" y="8103"/>
                  </a:cubicBezTo>
                  <a:cubicBezTo>
                    <a:pt x="5702" y="8072"/>
                    <a:pt x="5702" y="8051"/>
                    <a:pt x="5713" y="8041"/>
                  </a:cubicBezTo>
                  <a:cubicBezTo>
                    <a:pt x="5733" y="8000"/>
                    <a:pt x="5764" y="7979"/>
                    <a:pt x="5805" y="7968"/>
                  </a:cubicBezTo>
                  <a:cubicBezTo>
                    <a:pt x="5867" y="7968"/>
                    <a:pt x="5919" y="7917"/>
                    <a:pt x="5929" y="7865"/>
                  </a:cubicBezTo>
                  <a:cubicBezTo>
                    <a:pt x="5940" y="7835"/>
                    <a:pt x="5929" y="7803"/>
                    <a:pt x="5929" y="7783"/>
                  </a:cubicBezTo>
                  <a:cubicBezTo>
                    <a:pt x="5919" y="7762"/>
                    <a:pt x="5908" y="7732"/>
                    <a:pt x="5898" y="77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7"/>
            <p:cNvSpPr/>
            <p:nvPr/>
          </p:nvSpPr>
          <p:spPr>
            <a:xfrm>
              <a:off x="5346000" y="994200"/>
              <a:ext cx="3625" cy="203150"/>
            </a:xfrm>
            <a:custGeom>
              <a:avLst/>
              <a:gdLst/>
              <a:ahLst/>
              <a:cxnLst/>
              <a:rect l="l" t="t" r="r" b="b"/>
              <a:pathLst>
                <a:path w="145" h="8126" extrusionOk="0">
                  <a:moveTo>
                    <a:pt x="21" y="1"/>
                  </a:moveTo>
                  <a:cubicBezTo>
                    <a:pt x="10" y="681"/>
                    <a:pt x="0" y="1362"/>
                    <a:pt x="0" y="2042"/>
                  </a:cubicBezTo>
                  <a:cubicBezTo>
                    <a:pt x="0" y="2712"/>
                    <a:pt x="10" y="3393"/>
                    <a:pt x="10" y="4073"/>
                  </a:cubicBezTo>
                  <a:cubicBezTo>
                    <a:pt x="31" y="4744"/>
                    <a:pt x="31" y="5424"/>
                    <a:pt x="52" y="6105"/>
                  </a:cubicBezTo>
                  <a:lnTo>
                    <a:pt x="83" y="7115"/>
                  </a:lnTo>
                  <a:cubicBezTo>
                    <a:pt x="93" y="7455"/>
                    <a:pt x="104" y="7796"/>
                    <a:pt x="124" y="8126"/>
                  </a:cubicBezTo>
                  <a:cubicBezTo>
                    <a:pt x="134" y="7796"/>
                    <a:pt x="134" y="7455"/>
                    <a:pt x="145" y="7115"/>
                  </a:cubicBezTo>
                  <a:lnTo>
                    <a:pt x="145" y="6094"/>
                  </a:lnTo>
                  <a:cubicBezTo>
                    <a:pt x="145" y="5424"/>
                    <a:pt x="134" y="4744"/>
                    <a:pt x="134" y="4063"/>
                  </a:cubicBezTo>
                  <a:cubicBezTo>
                    <a:pt x="124" y="3393"/>
                    <a:pt x="114" y="2712"/>
                    <a:pt x="93" y="2031"/>
                  </a:cubicBezTo>
                  <a:cubicBezTo>
                    <a:pt x="72" y="1362"/>
                    <a:pt x="62" y="681"/>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7"/>
            <p:cNvSpPr/>
            <p:nvPr/>
          </p:nvSpPr>
          <p:spPr>
            <a:xfrm>
              <a:off x="5353475" y="1042900"/>
              <a:ext cx="6475" cy="6500"/>
            </a:xfrm>
            <a:custGeom>
              <a:avLst/>
              <a:gdLst/>
              <a:ahLst/>
              <a:cxnLst/>
              <a:rect l="l" t="t" r="r" b="b"/>
              <a:pathLst>
                <a:path w="259" h="260" extrusionOk="0">
                  <a:moveTo>
                    <a:pt x="124" y="1"/>
                  </a:moveTo>
                  <a:cubicBezTo>
                    <a:pt x="52" y="12"/>
                    <a:pt x="0" y="63"/>
                    <a:pt x="0" y="135"/>
                  </a:cubicBezTo>
                  <a:cubicBezTo>
                    <a:pt x="0" y="207"/>
                    <a:pt x="62" y="259"/>
                    <a:pt x="124" y="259"/>
                  </a:cubicBezTo>
                  <a:cubicBezTo>
                    <a:pt x="196" y="259"/>
                    <a:pt x="258" y="197"/>
                    <a:pt x="248" y="125"/>
                  </a:cubicBezTo>
                  <a:cubicBezTo>
                    <a:pt x="248" y="63"/>
                    <a:pt x="186" y="1"/>
                    <a:pt x="1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7"/>
            <p:cNvSpPr/>
            <p:nvPr/>
          </p:nvSpPr>
          <p:spPr>
            <a:xfrm>
              <a:off x="5353225" y="1075650"/>
              <a:ext cx="6450" cy="6475"/>
            </a:xfrm>
            <a:custGeom>
              <a:avLst/>
              <a:gdLst/>
              <a:ahLst/>
              <a:cxnLst/>
              <a:rect l="l" t="t" r="r" b="b"/>
              <a:pathLst>
                <a:path w="258" h="259" extrusionOk="0">
                  <a:moveTo>
                    <a:pt x="124" y="1"/>
                  </a:moveTo>
                  <a:cubicBezTo>
                    <a:pt x="51" y="11"/>
                    <a:pt x="0" y="63"/>
                    <a:pt x="0" y="135"/>
                  </a:cubicBezTo>
                  <a:cubicBezTo>
                    <a:pt x="0" y="207"/>
                    <a:pt x="62" y="258"/>
                    <a:pt x="124" y="258"/>
                  </a:cubicBezTo>
                  <a:cubicBezTo>
                    <a:pt x="196" y="258"/>
                    <a:pt x="258" y="196"/>
                    <a:pt x="248" y="125"/>
                  </a:cubicBezTo>
                  <a:cubicBezTo>
                    <a:pt x="248" y="52"/>
                    <a:pt x="186" y="1"/>
                    <a:pt x="1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7"/>
            <p:cNvSpPr/>
            <p:nvPr/>
          </p:nvSpPr>
          <p:spPr>
            <a:xfrm>
              <a:off x="5352950" y="1108400"/>
              <a:ext cx="6475" cy="6475"/>
            </a:xfrm>
            <a:custGeom>
              <a:avLst/>
              <a:gdLst/>
              <a:ahLst/>
              <a:cxnLst/>
              <a:rect l="l" t="t" r="r" b="b"/>
              <a:pathLst>
                <a:path w="259" h="259" extrusionOk="0">
                  <a:moveTo>
                    <a:pt x="124" y="0"/>
                  </a:moveTo>
                  <a:cubicBezTo>
                    <a:pt x="52" y="0"/>
                    <a:pt x="0" y="62"/>
                    <a:pt x="0" y="134"/>
                  </a:cubicBezTo>
                  <a:cubicBezTo>
                    <a:pt x="0" y="206"/>
                    <a:pt x="62" y="258"/>
                    <a:pt x="124" y="258"/>
                  </a:cubicBezTo>
                  <a:cubicBezTo>
                    <a:pt x="197" y="258"/>
                    <a:pt x="259" y="196"/>
                    <a:pt x="248" y="124"/>
                  </a:cubicBezTo>
                  <a:cubicBezTo>
                    <a:pt x="248" y="52"/>
                    <a:pt x="186" y="0"/>
                    <a:pt x="1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7"/>
            <p:cNvSpPr/>
            <p:nvPr/>
          </p:nvSpPr>
          <p:spPr>
            <a:xfrm>
              <a:off x="5352700" y="1141125"/>
              <a:ext cx="6450" cy="6475"/>
            </a:xfrm>
            <a:custGeom>
              <a:avLst/>
              <a:gdLst/>
              <a:ahLst/>
              <a:cxnLst/>
              <a:rect l="l" t="t" r="r" b="b"/>
              <a:pathLst>
                <a:path w="258" h="259" extrusionOk="0">
                  <a:moveTo>
                    <a:pt x="124" y="1"/>
                  </a:moveTo>
                  <a:cubicBezTo>
                    <a:pt x="52" y="1"/>
                    <a:pt x="1" y="63"/>
                    <a:pt x="1" y="135"/>
                  </a:cubicBezTo>
                  <a:cubicBezTo>
                    <a:pt x="1" y="207"/>
                    <a:pt x="62" y="258"/>
                    <a:pt x="124" y="258"/>
                  </a:cubicBezTo>
                  <a:cubicBezTo>
                    <a:pt x="196" y="258"/>
                    <a:pt x="258" y="196"/>
                    <a:pt x="248" y="125"/>
                  </a:cubicBezTo>
                  <a:cubicBezTo>
                    <a:pt x="248" y="52"/>
                    <a:pt x="196" y="1"/>
                    <a:pt x="1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7"/>
            <p:cNvSpPr/>
            <p:nvPr/>
          </p:nvSpPr>
          <p:spPr>
            <a:xfrm>
              <a:off x="5352425" y="1173875"/>
              <a:ext cx="6500" cy="6475"/>
            </a:xfrm>
            <a:custGeom>
              <a:avLst/>
              <a:gdLst/>
              <a:ahLst/>
              <a:cxnLst/>
              <a:rect l="l" t="t" r="r" b="b"/>
              <a:pathLst>
                <a:path w="260" h="259" extrusionOk="0">
                  <a:moveTo>
                    <a:pt x="125" y="0"/>
                  </a:moveTo>
                  <a:cubicBezTo>
                    <a:pt x="53" y="0"/>
                    <a:pt x="1" y="62"/>
                    <a:pt x="1" y="135"/>
                  </a:cubicBezTo>
                  <a:cubicBezTo>
                    <a:pt x="1" y="196"/>
                    <a:pt x="63" y="258"/>
                    <a:pt x="125" y="258"/>
                  </a:cubicBezTo>
                  <a:cubicBezTo>
                    <a:pt x="197" y="248"/>
                    <a:pt x="259" y="196"/>
                    <a:pt x="248" y="124"/>
                  </a:cubicBezTo>
                  <a:cubicBezTo>
                    <a:pt x="248" y="52"/>
                    <a:pt x="197" y="0"/>
                    <a:pt x="1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7"/>
            <p:cNvSpPr/>
            <p:nvPr/>
          </p:nvSpPr>
          <p:spPr>
            <a:xfrm>
              <a:off x="5097500" y="940825"/>
              <a:ext cx="649125" cy="540600"/>
            </a:xfrm>
            <a:custGeom>
              <a:avLst/>
              <a:gdLst/>
              <a:ahLst/>
              <a:cxnLst/>
              <a:rect l="l" t="t" r="r" b="b"/>
              <a:pathLst>
                <a:path w="25965" h="21624" extrusionOk="0">
                  <a:moveTo>
                    <a:pt x="20922" y="1"/>
                  </a:moveTo>
                  <a:lnTo>
                    <a:pt x="0" y="7445"/>
                  </a:lnTo>
                  <a:lnTo>
                    <a:pt x="5053" y="21624"/>
                  </a:lnTo>
                  <a:lnTo>
                    <a:pt x="25964" y="14179"/>
                  </a:lnTo>
                  <a:lnTo>
                    <a:pt x="2092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7"/>
            <p:cNvSpPr/>
            <p:nvPr/>
          </p:nvSpPr>
          <p:spPr>
            <a:xfrm>
              <a:off x="5620525" y="930275"/>
              <a:ext cx="155725" cy="365050"/>
            </a:xfrm>
            <a:custGeom>
              <a:avLst/>
              <a:gdLst/>
              <a:ahLst/>
              <a:cxnLst/>
              <a:rect l="l" t="t" r="r" b="b"/>
              <a:pathLst>
                <a:path w="6229" h="14602" extrusionOk="0">
                  <a:moveTo>
                    <a:pt x="1187" y="0"/>
                  </a:moveTo>
                  <a:lnTo>
                    <a:pt x="1" y="423"/>
                  </a:lnTo>
                  <a:lnTo>
                    <a:pt x="5043" y="14601"/>
                  </a:lnTo>
                  <a:lnTo>
                    <a:pt x="6229" y="14189"/>
                  </a:lnTo>
                  <a:lnTo>
                    <a:pt x="118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7"/>
            <p:cNvSpPr/>
            <p:nvPr/>
          </p:nvSpPr>
          <p:spPr>
            <a:xfrm>
              <a:off x="5635475" y="934900"/>
              <a:ext cx="126100" cy="354750"/>
            </a:xfrm>
            <a:custGeom>
              <a:avLst/>
              <a:gdLst/>
              <a:ahLst/>
              <a:cxnLst/>
              <a:rect l="l" t="t" r="r" b="b"/>
              <a:pathLst>
                <a:path w="5044" h="14190" extrusionOk="0">
                  <a:moveTo>
                    <a:pt x="1" y="1"/>
                  </a:moveTo>
                  <a:lnTo>
                    <a:pt x="1" y="1"/>
                  </a:lnTo>
                  <a:cubicBezTo>
                    <a:pt x="392" y="1197"/>
                    <a:pt x="795" y="2382"/>
                    <a:pt x="1207" y="3569"/>
                  </a:cubicBezTo>
                  <a:lnTo>
                    <a:pt x="2455" y="7116"/>
                  </a:lnTo>
                  <a:lnTo>
                    <a:pt x="3723" y="10652"/>
                  </a:lnTo>
                  <a:lnTo>
                    <a:pt x="4373" y="12426"/>
                  </a:lnTo>
                  <a:lnTo>
                    <a:pt x="5043" y="14189"/>
                  </a:lnTo>
                  <a:lnTo>
                    <a:pt x="4445" y="12395"/>
                  </a:lnTo>
                  <a:lnTo>
                    <a:pt x="3836" y="10622"/>
                  </a:lnTo>
                  <a:lnTo>
                    <a:pt x="2589" y="7064"/>
                  </a:lnTo>
                  <a:lnTo>
                    <a:pt x="1311" y="3527"/>
                  </a:lnTo>
                  <a:cubicBezTo>
                    <a:pt x="878" y="2352"/>
                    <a:pt x="444" y="1176"/>
                    <a:pt x="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7"/>
            <p:cNvSpPr/>
            <p:nvPr/>
          </p:nvSpPr>
          <p:spPr>
            <a:xfrm>
              <a:off x="5398075" y="1315400"/>
              <a:ext cx="144375" cy="61625"/>
            </a:xfrm>
            <a:custGeom>
              <a:avLst/>
              <a:gdLst/>
              <a:ahLst/>
              <a:cxnLst/>
              <a:rect l="l" t="t" r="r" b="b"/>
              <a:pathLst>
                <a:path w="5775" h="2465" extrusionOk="0">
                  <a:moveTo>
                    <a:pt x="5610" y="0"/>
                  </a:moveTo>
                  <a:lnTo>
                    <a:pt x="0" y="2001"/>
                  </a:lnTo>
                  <a:lnTo>
                    <a:pt x="165" y="2464"/>
                  </a:lnTo>
                  <a:lnTo>
                    <a:pt x="5775" y="475"/>
                  </a:lnTo>
                  <a:lnTo>
                    <a:pt x="561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7"/>
            <p:cNvSpPr/>
            <p:nvPr/>
          </p:nvSpPr>
          <p:spPr>
            <a:xfrm>
              <a:off x="5405025" y="1279300"/>
              <a:ext cx="116550" cy="80200"/>
            </a:xfrm>
            <a:custGeom>
              <a:avLst/>
              <a:gdLst/>
              <a:ahLst/>
              <a:cxnLst/>
              <a:rect l="l" t="t" r="r" b="b"/>
              <a:pathLst>
                <a:path w="4662" h="3208" extrusionOk="0">
                  <a:moveTo>
                    <a:pt x="3795" y="1"/>
                  </a:moveTo>
                  <a:lnTo>
                    <a:pt x="0" y="1362"/>
                  </a:lnTo>
                  <a:lnTo>
                    <a:pt x="124" y="1949"/>
                  </a:lnTo>
                  <a:lnTo>
                    <a:pt x="135" y="1991"/>
                  </a:lnTo>
                  <a:lnTo>
                    <a:pt x="145" y="2073"/>
                  </a:lnTo>
                  <a:lnTo>
                    <a:pt x="155" y="2104"/>
                  </a:lnTo>
                  <a:lnTo>
                    <a:pt x="155" y="2114"/>
                  </a:lnTo>
                  <a:lnTo>
                    <a:pt x="176" y="2197"/>
                  </a:lnTo>
                  <a:lnTo>
                    <a:pt x="186" y="2228"/>
                  </a:lnTo>
                  <a:lnTo>
                    <a:pt x="197" y="2311"/>
                  </a:lnTo>
                  <a:lnTo>
                    <a:pt x="207" y="2352"/>
                  </a:lnTo>
                  <a:lnTo>
                    <a:pt x="392" y="3207"/>
                  </a:lnTo>
                  <a:lnTo>
                    <a:pt x="4661" y="1681"/>
                  </a:lnTo>
                  <a:lnTo>
                    <a:pt x="4239" y="867"/>
                  </a:lnTo>
                  <a:lnTo>
                    <a:pt x="4228" y="846"/>
                  </a:lnTo>
                  <a:lnTo>
                    <a:pt x="4187" y="753"/>
                  </a:lnTo>
                  <a:lnTo>
                    <a:pt x="4177" y="733"/>
                  </a:lnTo>
                  <a:lnTo>
                    <a:pt x="4146" y="681"/>
                  </a:lnTo>
                  <a:lnTo>
                    <a:pt x="4125" y="650"/>
                  </a:lnTo>
                  <a:lnTo>
                    <a:pt x="4115" y="620"/>
                  </a:lnTo>
                  <a:lnTo>
                    <a:pt x="4074" y="537"/>
                  </a:lnTo>
                  <a:lnTo>
                    <a:pt x="4063" y="516"/>
                  </a:lnTo>
                  <a:lnTo>
                    <a:pt x="379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7"/>
            <p:cNvSpPr/>
            <p:nvPr/>
          </p:nvSpPr>
          <p:spPr>
            <a:xfrm>
              <a:off x="5500675" y="1280850"/>
              <a:ext cx="8000" cy="15500"/>
            </a:xfrm>
            <a:custGeom>
              <a:avLst/>
              <a:gdLst/>
              <a:ahLst/>
              <a:cxnLst/>
              <a:rect l="l" t="t" r="r" b="b"/>
              <a:pathLst>
                <a:path w="320" h="620" extrusionOk="0">
                  <a:moveTo>
                    <a:pt x="0" y="1"/>
                  </a:moveTo>
                  <a:lnTo>
                    <a:pt x="248" y="475"/>
                  </a:lnTo>
                  <a:lnTo>
                    <a:pt x="237" y="454"/>
                  </a:lnTo>
                  <a:lnTo>
                    <a:pt x="0" y="1"/>
                  </a:lnTo>
                  <a:close/>
                  <a:moveTo>
                    <a:pt x="258" y="496"/>
                  </a:moveTo>
                  <a:lnTo>
                    <a:pt x="290" y="560"/>
                  </a:lnTo>
                  <a:lnTo>
                    <a:pt x="289" y="558"/>
                  </a:lnTo>
                  <a:lnTo>
                    <a:pt x="258" y="496"/>
                  </a:lnTo>
                  <a:close/>
                  <a:moveTo>
                    <a:pt x="290" y="560"/>
                  </a:moveTo>
                  <a:lnTo>
                    <a:pt x="299" y="588"/>
                  </a:lnTo>
                  <a:lnTo>
                    <a:pt x="320" y="619"/>
                  </a:lnTo>
                  <a:lnTo>
                    <a:pt x="290" y="560"/>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7"/>
            <p:cNvSpPr/>
            <p:nvPr/>
          </p:nvSpPr>
          <p:spPr>
            <a:xfrm>
              <a:off x="5405300" y="1280850"/>
              <a:ext cx="103375" cy="47200"/>
            </a:xfrm>
            <a:custGeom>
              <a:avLst/>
              <a:gdLst/>
              <a:ahLst/>
              <a:cxnLst/>
              <a:rect l="l" t="t" r="r" b="b"/>
              <a:pathLst>
                <a:path w="4135" h="1888" extrusionOk="0">
                  <a:moveTo>
                    <a:pt x="3815" y="1"/>
                  </a:moveTo>
                  <a:lnTo>
                    <a:pt x="0" y="1351"/>
                  </a:lnTo>
                  <a:lnTo>
                    <a:pt x="113" y="1887"/>
                  </a:lnTo>
                  <a:lnTo>
                    <a:pt x="4135" y="619"/>
                  </a:lnTo>
                  <a:lnTo>
                    <a:pt x="4114" y="588"/>
                  </a:lnTo>
                  <a:lnTo>
                    <a:pt x="4104" y="558"/>
                  </a:lnTo>
                  <a:lnTo>
                    <a:pt x="4073" y="496"/>
                  </a:lnTo>
                  <a:lnTo>
                    <a:pt x="4063" y="475"/>
                  </a:lnTo>
                  <a:lnTo>
                    <a:pt x="4052" y="454"/>
                  </a:lnTo>
                  <a:lnTo>
                    <a:pt x="3815" y="1"/>
                  </a:lnTo>
                  <a:close/>
                </a:path>
              </a:pathLst>
            </a:custGeom>
            <a:solidFill>
              <a:srgbClr val="2E3C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7"/>
            <p:cNvSpPr/>
            <p:nvPr/>
          </p:nvSpPr>
          <p:spPr>
            <a:xfrm>
              <a:off x="5198275" y="1023825"/>
              <a:ext cx="434650" cy="338000"/>
            </a:xfrm>
            <a:custGeom>
              <a:avLst/>
              <a:gdLst/>
              <a:ahLst/>
              <a:cxnLst/>
              <a:rect l="l" t="t" r="r" b="b"/>
              <a:pathLst>
                <a:path w="17386" h="13520" extrusionOk="0">
                  <a:moveTo>
                    <a:pt x="14395" y="1"/>
                  </a:moveTo>
                  <a:lnTo>
                    <a:pt x="1" y="5126"/>
                  </a:lnTo>
                  <a:lnTo>
                    <a:pt x="2991" y="13519"/>
                  </a:lnTo>
                  <a:lnTo>
                    <a:pt x="17386" y="8394"/>
                  </a:lnTo>
                  <a:lnTo>
                    <a:pt x="1439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7"/>
            <p:cNvSpPr/>
            <p:nvPr/>
          </p:nvSpPr>
          <p:spPr>
            <a:xfrm>
              <a:off x="5220725" y="1045750"/>
              <a:ext cx="389275" cy="291850"/>
            </a:xfrm>
            <a:custGeom>
              <a:avLst/>
              <a:gdLst/>
              <a:ahLst/>
              <a:cxnLst/>
              <a:rect l="l" t="t" r="r" b="b"/>
              <a:pathLst>
                <a:path w="15571" h="11674" extrusionOk="0">
                  <a:moveTo>
                    <a:pt x="13064" y="1"/>
                  </a:moveTo>
                  <a:lnTo>
                    <a:pt x="0" y="4651"/>
                  </a:lnTo>
                  <a:lnTo>
                    <a:pt x="2496" y="11673"/>
                  </a:lnTo>
                  <a:lnTo>
                    <a:pt x="15570" y="7022"/>
                  </a:lnTo>
                  <a:lnTo>
                    <a:pt x="130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7"/>
            <p:cNvSpPr/>
            <p:nvPr/>
          </p:nvSpPr>
          <p:spPr>
            <a:xfrm>
              <a:off x="5220725" y="1045750"/>
              <a:ext cx="389275" cy="291850"/>
            </a:xfrm>
            <a:custGeom>
              <a:avLst/>
              <a:gdLst/>
              <a:ahLst/>
              <a:cxnLst/>
              <a:rect l="l" t="t" r="r" b="b"/>
              <a:pathLst>
                <a:path w="15571" h="11674" extrusionOk="0">
                  <a:moveTo>
                    <a:pt x="13064" y="1"/>
                  </a:moveTo>
                  <a:lnTo>
                    <a:pt x="0" y="4651"/>
                  </a:lnTo>
                  <a:lnTo>
                    <a:pt x="2496" y="11673"/>
                  </a:lnTo>
                  <a:lnTo>
                    <a:pt x="15570" y="7022"/>
                  </a:lnTo>
                  <a:lnTo>
                    <a:pt x="1306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7"/>
            <p:cNvSpPr/>
            <p:nvPr/>
          </p:nvSpPr>
          <p:spPr>
            <a:xfrm>
              <a:off x="5306825" y="1077725"/>
              <a:ext cx="150050" cy="251625"/>
            </a:xfrm>
            <a:custGeom>
              <a:avLst/>
              <a:gdLst/>
              <a:ahLst/>
              <a:cxnLst/>
              <a:rect l="l" t="t" r="r" b="b"/>
              <a:pathLst>
                <a:path w="6002" h="10065" extrusionOk="0">
                  <a:moveTo>
                    <a:pt x="1474" y="9538"/>
                  </a:moveTo>
                  <a:lnTo>
                    <a:pt x="0" y="10064"/>
                  </a:lnTo>
                  <a:lnTo>
                    <a:pt x="0" y="10064"/>
                  </a:lnTo>
                  <a:close/>
                  <a:moveTo>
                    <a:pt x="6001" y="0"/>
                  </a:moveTo>
                  <a:lnTo>
                    <a:pt x="4537" y="526"/>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7"/>
            <p:cNvSpPr/>
            <p:nvPr/>
          </p:nvSpPr>
          <p:spPr>
            <a:xfrm>
              <a:off x="5306825" y="1077725"/>
              <a:ext cx="150050" cy="251625"/>
            </a:xfrm>
            <a:custGeom>
              <a:avLst/>
              <a:gdLst/>
              <a:ahLst/>
              <a:cxnLst/>
              <a:rect l="l" t="t" r="r" b="b"/>
              <a:pathLst>
                <a:path w="6002" h="10065" extrusionOk="0">
                  <a:moveTo>
                    <a:pt x="6001" y="0"/>
                  </a:moveTo>
                  <a:lnTo>
                    <a:pt x="4537" y="526"/>
                  </a:lnTo>
                  <a:lnTo>
                    <a:pt x="0" y="10064"/>
                  </a:lnTo>
                  <a:lnTo>
                    <a:pt x="1474" y="9538"/>
                  </a:lnTo>
                  <a:lnTo>
                    <a:pt x="6001"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7"/>
            <p:cNvSpPr/>
            <p:nvPr/>
          </p:nvSpPr>
          <p:spPr>
            <a:xfrm>
              <a:off x="5525425" y="1238300"/>
              <a:ext cx="36875" cy="13200"/>
            </a:xfrm>
            <a:custGeom>
              <a:avLst/>
              <a:gdLst/>
              <a:ahLst/>
              <a:cxnLst/>
              <a:rect l="l" t="t" r="r" b="b"/>
              <a:pathLst>
                <a:path w="1475" h="528" extrusionOk="0">
                  <a:moveTo>
                    <a:pt x="1474" y="1"/>
                  </a:moveTo>
                  <a:lnTo>
                    <a:pt x="0" y="527"/>
                  </a:lnTo>
                  <a:lnTo>
                    <a:pt x="0" y="527"/>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7"/>
            <p:cNvSpPr/>
            <p:nvPr/>
          </p:nvSpPr>
          <p:spPr>
            <a:xfrm>
              <a:off x="5525425" y="1137000"/>
              <a:ext cx="67550" cy="114500"/>
            </a:xfrm>
            <a:custGeom>
              <a:avLst/>
              <a:gdLst/>
              <a:ahLst/>
              <a:cxnLst/>
              <a:rect l="l" t="t" r="r" b="b"/>
              <a:pathLst>
                <a:path w="2702" h="4580" extrusionOk="0">
                  <a:moveTo>
                    <a:pt x="2175" y="1"/>
                  </a:moveTo>
                  <a:lnTo>
                    <a:pt x="0" y="4579"/>
                  </a:lnTo>
                  <a:lnTo>
                    <a:pt x="1474" y="4053"/>
                  </a:lnTo>
                  <a:lnTo>
                    <a:pt x="2702" y="1475"/>
                  </a:lnTo>
                  <a:lnTo>
                    <a:pt x="2175" y="1"/>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7"/>
            <p:cNvSpPr/>
            <p:nvPr/>
          </p:nvSpPr>
          <p:spPr>
            <a:xfrm>
              <a:off x="5233850" y="1135725"/>
              <a:ext cx="60625" cy="100025"/>
            </a:xfrm>
            <a:custGeom>
              <a:avLst/>
              <a:gdLst/>
              <a:ahLst/>
              <a:cxnLst/>
              <a:rect l="l" t="t" r="r" b="b"/>
              <a:pathLst>
                <a:path w="2425" h="4001" extrusionOk="0">
                  <a:moveTo>
                    <a:pt x="1" y="2527"/>
                  </a:moveTo>
                  <a:lnTo>
                    <a:pt x="1" y="2527"/>
                  </a:lnTo>
                  <a:lnTo>
                    <a:pt x="516" y="4001"/>
                  </a:lnTo>
                  <a:lnTo>
                    <a:pt x="516" y="4001"/>
                  </a:lnTo>
                  <a:close/>
                  <a:moveTo>
                    <a:pt x="2424" y="0"/>
                  </a:moveTo>
                  <a:lnTo>
                    <a:pt x="949" y="516"/>
                  </a:lnTo>
                  <a:lnTo>
                    <a:pt x="949" y="516"/>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7"/>
            <p:cNvSpPr/>
            <p:nvPr/>
          </p:nvSpPr>
          <p:spPr>
            <a:xfrm>
              <a:off x="5233850" y="1135725"/>
              <a:ext cx="60625" cy="100025"/>
            </a:xfrm>
            <a:custGeom>
              <a:avLst/>
              <a:gdLst/>
              <a:ahLst/>
              <a:cxnLst/>
              <a:rect l="l" t="t" r="r" b="b"/>
              <a:pathLst>
                <a:path w="2425" h="4001" extrusionOk="0">
                  <a:moveTo>
                    <a:pt x="2424" y="0"/>
                  </a:moveTo>
                  <a:lnTo>
                    <a:pt x="949" y="516"/>
                  </a:lnTo>
                  <a:lnTo>
                    <a:pt x="1" y="2527"/>
                  </a:lnTo>
                  <a:lnTo>
                    <a:pt x="516" y="4001"/>
                  </a:lnTo>
                  <a:lnTo>
                    <a:pt x="2424"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7"/>
            <p:cNvSpPr/>
            <p:nvPr/>
          </p:nvSpPr>
          <p:spPr>
            <a:xfrm>
              <a:off x="5476450" y="1263325"/>
              <a:ext cx="15200" cy="5700"/>
            </a:xfrm>
            <a:custGeom>
              <a:avLst/>
              <a:gdLst/>
              <a:ahLst/>
              <a:cxnLst/>
              <a:rect l="l" t="t" r="r" b="b"/>
              <a:pathLst>
                <a:path w="608" h="228" extrusionOk="0">
                  <a:moveTo>
                    <a:pt x="608" y="1"/>
                  </a:moveTo>
                  <a:lnTo>
                    <a:pt x="0" y="227"/>
                  </a:lnTo>
                  <a:lnTo>
                    <a:pt x="0" y="227"/>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7"/>
            <p:cNvSpPr/>
            <p:nvPr/>
          </p:nvSpPr>
          <p:spPr>
            <a:xfrm>
              <a:off x="5476450" y="1088025"/>
              <a:ext cx="91525" cy="181000"/>
            </a:xfrm>
            <a:custGeom>
              <a:avLst/>
              <a:gdLst/>
              <a:ahLst/>
              <a:cxnLst/>
              <a:rect l="l" t="t" r="r" b="b"/>
              <a:pathLst>
                <a:path w="3661" h="7240" extrusionOk="0">
                  <a:moveTo>
                    <a:pt x="3433" y="1"/>
                  </a:moveTo>
                  <a:lnTo>
                    <a:pt x="0" y="7239"/>
                  </a:lnTo>
                  <a:lnTo>
                    <a:pt x="0" y="7239"/>
                  </a:lnTo>
                  <a:lnTo>
                    <a:pt x="608" y="7013"/>
                  </a:lnTo>
                  <a:lnTo>
                    <a:pt x="3660" y="609"/>
                  </a:lnTo>
                  <a:lnTo>
                    <a:pt x="3433" y="1"/>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7"/>
            <p:cNvSpPr/>
            <p:nvPr/>
          </p:nvSpPr>
          <p:spPr>
            <a:xfrm>
              <a:off x="5264800" y="1112275"/>
              <a:ext cx="95400" cy="189225"/>
            </a:xfrm>
            <a:custGeom>
              <a:avLst/>
              <a:gdLst/>
              <a:ahLst/>
              <a:cxnLst/>
              <a:rect l="l" t="t" r="r" b="b"/>
              <a:pathLst>
                <a:path w="3816" h="7569" extrusionOk="0">
                  <a:moveTo>
                    <a:pt x="0" y="6950"/>
                  </a:moveTo>
                  <a:lnTo>
                    <a:pt x="0" y="6950"/>
                  </a:lnTo>
                  <a:lnTo>
                    <a:pt x="217" y="7569"/>
                  </a:lnTo>
                  <a:close/>
                  <a:moveTo>
                    <a:pt x="3815" y="0"/>
                  </a:moveTo>
                  <a:lnTo>
                    <a:pt x="3197" y="216"/>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7"/>
            <p:cNvSpPr/>
            <p:nvPr/>
          </p:nvSpPr>
          <p:spPr>
            <a:xfrm>
              <a:off x="5264800" y="1112275"/>
              <a:ext cx="95400" cy="189225"/>
            </a:xfrm>
            <a:custGeom>
              <a:avLst/>
              <a:gdLst/>
              <a:ahLst/>
              <a:cxnLst/>
              <a:rect l="l" t="t" r="r" b="b"/>
              <a:pathLst>
                <a:path w="3816" h="7569" extrusionOk="0">
                  <a:moveTo>
                    <a:pt x="3815" y="0"/>
                  </a:moveTo>
                  <a:lnTo>
                    <a:pt x="3197" y="216"/>
                  </a:lnTo>
                  <a:lnTo>
                    <a:pt x="0" y="6950"/>
                  </a:lnTo>
                  <a:lnTo>
                    <a:pt x="217" y="7569"/>
                  </a:lnTo>
                  <a:lnTo>
                    <a:pt x="3815"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7"/>
            <p:cNvSpPr/>
            <p:nvPr/>
          </p:nvSpPr>
          <p:spPr>
            <a:xfrm>
              <a:off x="5374350" y="1065350"/>
              <a:ext cx="117300" cy="239750"/>
            </a:xfrm>
            <a:custGeom>
              <a:avLst/>
              <a:gdLst/>
              <a:ahLst/>
              <a:cxnLst/>
              <a:rect l="l" t="t" r="r" b="b"/>
              <a:pathLst>
                <a:path w="4692" h="9590" extrusionOk="0">
                  <a:moveTo>
                    <a:pt x="166" y="9538"/>
                  </a:moveTo>
                  <a:lnTo>
                    <a:pt x="1" y="9590"/>
                  </a:lnTo>
                  <a:lnTo>
                    <a:pt x="1" y="9590"/>
                  </a:lnTo>
                  <a:close/>
                  <a:moveTo>
                    <a:pt x="4692" y="0"/>
                  </a:moveTo>
                  <a:lnTo>
                    <a:pt x="4527" y="62"/>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7"/>
            <p:cNvSpPr/>
            <p:nvPr/>
          </p:nvSpPr>
          <p:spPr>
            <a:xfrm>
              <a:off x="5374350" y="1065350"/>
              <a:ext cx="117300" cy="239750"/>
            </a:xfrm>
            <a:custGeom>
              <a:avLst/>
              <a:gdLst/>
              <a:ahLst/>
              <a:cxnLst/>
              <a:rect l="l" t="t" r="r" b="b"/>
              <a:pathLst>
                <a:path w="4692" h="9590" extrusionOk="0">
                  <a:moveTo>
                    <a:pt x="4692" y="0"/>
                  </a:moveTo>
                  <a:lnTo>
                    <a:pt x="4527" y="62"/>
                  </a:lnTo>
                  <a:lnTo>
                    <a:pt x="1" y="9590"/>
                  </a:lnTo>
                  <a:lnTo>
                    <a:pt x="166" y="9538"/>
                  </a:lnTo>
                  <a:lnTo>
                    <a:pt x="4692"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7"/>
            <p:cNvSpPr/>
            <p:nvPr/>
          </p:nvSpPr>
          <p:spPr>
            <a:xfrm>
              <a:off x="5227925" y="1153000"/>
              <a:ext cx="17575" cy="33775"/>
            </a:xfrm>
            <a:custGeom>
              <a:avLst/>
              <a:gdLst/>
              <a:ahLst/>
              <a:cxnLst/>
              <a:rect l="l" t="t" r="r" b="b"/>
              <a:pathLst>
                <a:path w="703" h="1351" extrusionOk="0">
                  <a:moveTo>
                    <a:pt x="1" y="1186"/>
                  </a:moveTo>
                  <a:lnTo>
                    <a:pt x="1" y="1186"/>
                  </a:lnTo>
                  <a:lnTo>
                    <a:pt x="63" y="1351"/>
                  </a:lnTo>
                  <a:lnTo>
                    <a:pt x="63" y="1351"/>
                  </a:lnTo>
                  <a:close/>
                  <a:moveTo>
                    <a:pt x="702" y="0"/>
                  </a:moveTo>
                  <a:lnTo>
                    <a:pt x="537" y="62"/>
                  </a:lnTo>
                  <a:lnTo>
                    <a:pt x="537" y="62"/>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7"/>
            <p:cNvSpPr/>
            <p:nvPr/>
          </p:nvSpPr>
          <p:spPr>
            <a:xfrm>
              <a:off x="5227925" y="1153000"/>
              <a:ext cx="17575" cy="33775"/>
            </a:xfrm>
            <a:custGeom>
              <a:avLst/>
              <a:gdLst/>
              <a:ahLst/>
              <a:cxnLst/>
              <a:rect l="l" t="t" r="r" b="b"/>
              <a:pathLst>
                <a:path w="703" h="1351" extrusionOk="0">
                  <a:moveTo>
                    <a:pt x="702" y="0"/>
                  </a:moveTo>
                  <a:lnTo>
                    <a:pt x="537" y="62"/>
                  </a:lnTo>
                  <a:lnTo>
                    <a:pt x="1" y="1186"/>
                  </a:lnTo>
                  <a:lnTo>
                    <a:pt x="63" y="1351"/>
                  </a:lnTo>
                  <a:lnTo>
                    <a:pt x="702"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7"/>
            <p:cNvSpPr/>
            <p:nvPr/>
          </p:nvSpPr>
          <p:spPr>
            <a:xfrm>
              <a:off x="5528750" y="980475"/>
              <a:ext cx="108825" cy="99900"/>
            </a:xfrm>
            <a:custGeom>
              <a:avLst/>
              <a:gdLst/>
              <a:ahLst/>
              <a:cxnLst/>
              <a:rect l="l" t="t" r="r" b="b"/>
              <a:pathLst>
                <a:path w="4353" h="3996" extrusionOk="0">
                  <a:moveTo>
                    <a:pt x="2168" y="1"/>
                  </a:moveTo>
                  <a:cubicBezTo>
                    <a:pt x="1248" y="1"/>
                    <a:pt x="415" y="647"/>
                    <a:pt x="218" y="1591"/>
                  </a:cubicBezTo>
                  <a:cubicBezTo>
                    <a:pt x="1" y="2674"/>
                    <a:pt x="692" y="3725"/>
                    <a:pt x="1774" y="3952"/>
                  </a:cubicBezTo>
                  <a:cubicBezTo>
                    <a:pt x="1912" y="3981"/>
                    <a:pt x="2049" y="3995"/>
                    <a:pt x="2185" y="3995"/>
                  </a:cubicBezTo>
                  <a:cubicBezTo>
                    <a:pt x="3106" y="3995"/>
                    <a:pt x="3938" y="3349"/>
                    <a:pt x="4136" y="2406"/>
                  </a:cubicBezTo>
                  <a:cubicBezTo>
                    <a:pt x="4352" y="1322"/>
                    <a:pt x="3662" y="271"/>
                    <a:pt x="2579" y="44"/>
                  </a:cubicBezTo>
                  <a:cubicBezTo>
                    <a:pt x="2441" y="15"/>
                    <a:pt x="2304" y="1"/>
                    <a:pt x="216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7"/>
            <p:cNvSpPr/>
            <p:nvPr/>
          </p:nvSpPr>
          <p:spPr>
            <a:xfrm>
              <a:off x="5545525" y="1012400"/>
              <a:ext cx="19850" cy="22275"/>
            </a:xfrm>
            <a:custGeom>
              <a:avLst/>
              <a:gdLst/>
              <a:ahLst/>
              <a:cxnLst/>
              <a:rect l="l" t="t" r="r" b="b"/>
              <a:pathLst>
                <a:path w="794" h="891" extrusionOk="0">
                  <a:moveTo>
                    <a:pt x="417" y="0"/>
                  </a:moveTo>
                  <a:cubicBezTo>
                    <a:pt x="405" y="0"/>
                    <a:pt x="394" y="1"/>
                    <a:pt x="382" y="4"/>
                  </a:cubicBezTo>
                  <a:cubicBezTo>
                    <a:pt x="340" y="4"/>
                    <a:pt x="310" y="15"/>
                    <a:pt x="269" y="36"/>
                  </a:cubicBezTo>
                  <a:cubicBezTo>
                    <a:pt x="237" y="56"/>
                    <a:pt x="207" y="77"/>
                    <a:pt x="186" y="107"/>
                  </a:cubicBezTo>
                  <a:cubicBezTo>
                    <a:pt x="165" y="139"/>
                    <a:pt x="145" y="180"/>
                    <a:pt x="134" y="221"/>
                  </a:cubicBezTo>
                  <a:cubicBezTo>
                    <a:pt x="134" y="252"/>
                    <a:pt x="124" y="283"/>
                    <a:pt x="134" y="304"/>
                  </a:cubicBezTo>
                  <a:cubicBezTo>
                    <a:pt x="134" y="334"/>
                    <a:pt x="145" y="355"/>
                    <a:pt x="165" y="375"/>
                  </a:cubicBezTo>
                  <a:cubicBezTo>
                    <a:pt x="175" y="407"/>
                    <a:pt x="196" y="427"/>
                    <a:pt x="227" y="448"/>
                  </a:cubicBezTo>
                  <a:cubicBezTo>
                    <a:pt x="248" y="458"/>
                    <a:pt x="278" y="479"/>
                    <a:pt x="320" y="499"/>
                  </a:cubicBezTo>
                  <a:cubicBezTo>
                    <a:pt x="340" y="520"/>
                    <a:pt x="372" y="531"/>
                    <a:pt x="392" y="540"/>
                  </a:cubicBezTo>
                  <a:cubicBezTo>
                    <a:pt x="413" y="561"/>
                    <a:pt x="434" y="572"/>
                    <a:pt x="454" y="582"/>
                  </a:cubicBezTo>
                  <a:cubicBezTo>
                    <a:pt x="475" y="592"/>
                    <a:pt x="485" y="602"/>
                    <a:pt x="495" y="623"/>
                  </a:cubicBezTo>
                  <a:cubicBezTo>
                    <a:pt x="495" y="634"/>
                    <a:pt x="505" y="644"/>
                    <a:pt x="495" y="664"/>
                  </a:cubicBezTo>
                  <a:cubicBezTo>
                    <a:pt x="487" y="696"/>
                    <a:pt x="468" y="709"/>
                    <a:pt x="427" y="709"/>
                  </a:cubicBezTo>
                  <a:cubicBezTo>
                    <a:pt x="414" y="709"/>
                    <a:pt x="399" y="708"/>
                    <a:pt x="382" y="705"/>
                  </a:cubicBezTo>
                  <a:cubicBezTo>
                    <a:pt x="351" y="695"/>
                    <a:pt x="320" y="685"/>
                    <a:pt x="289" y="664"/>
                  </a:cubicBezTo>
                  <a:cubicBezTo>
                    <a:pt x="258" y="654"/>
                    <a:pt x="227" y="634"/>
                    <a:pt x="207" y="623"/>
                  </a:cubicBezTo>
                  <a:cubicBezTo>
                    <a:pt x="186" y="602"/>
                    <a:pt x="165" y="592"/>
                    <a:pt x="145" y="572"/>
                  </a:cubicBezTo>
                  <a:cubicBezTo>
                    <a:pt x="134" y="561"/>
                    <a:pt x="124" y="551"/>
                    <a:pt x="124" y="540"/>
                  </a:cubicBezTo>
                  <a:lnTo>
                    <a:pt x="0" y="695"/>
                  </a:lnTo>
                  <a:cubicBezTo>
                    <a:pt x="21" y="716"/>
                    <a:pt x="42" y="737"/>
                    <a:pt x="72" y="757"/>
                  </a:cubicBezTo>
                  <a:cubicBezTo>
                    <a:pt x="93" y="778"/>
                    <a:pt x="124" y="799"/>
                    <a:pt x="155" y="808"/>
                  </a:cubicBezTo>
                  <a:cubicBezTo>
                    <a:pt x="186" y="829"/>
                    <a:pt x="217" y="840"/>
                    <a:pt x="248" y="850"/>
                  </a:cubicBezTo>
                  <a:lnTo>
                    <a:pt x="340" y="881"/>
                  </a:lnTo>
                  <a:cubicBezTo>
                    <a:pt x="382" y="891"/>
                    <a:pt x="423" y="891"/>
                    <a:pt x="464" y="891"/>
                  </a:cubicBezTo>
                  <a:cubicBezTo>
                    <a:pt x="505" y="891"/>
                    <a:pt x="537" y="881"/>
                    <a:pt x="578" y="870"/>
                  </a:cubicBezTo>
                  <a:cubicBezTo>
                    <a:pt x="608" y="850"/>
                    <a:pt x="640" y="829"/>
                    <a:pt x="660" y="799"/>
                  </a:cubicBezTo>
                  <a:cubicBezTo>
                    <a:pt x="681" y="767"/>
                    <a:pt x="702" y="737"/>
                    <a:pt x="712" y="685"/>
                  </a:cubicBezTo>
                  <a:cubicBezTo>
                    <a:pt x="722" y="644"/>
                    <a:pt x="722" y="613"/>
                    <a:pt x="712" y="582"/>
                  </a:cubicBezTo>
                  <a:cubicBezTo>
                    <a:pt x="712" y="551"/>
                    <a:pt x="691" y="520"/>
                    <a:pt x="681" y="499"/>
                  </a:cubicBezTo>
                  <a:cubicBezTo>
                    <a:pt x="660" y="479"/>
                    <a:pt x="629" y="448"/>
                    <a:pt x="608" y="437"/>
                  </a:cubicBezTo>
                  <a:cubicBezTo>
                    <a:pt x="578" y="417"/>
                    <a:pt x="537" y="396"/>
                    <a:pt x="505" y="375"/>
                  </a:cubicBezTo>
                  <a:cubicBezTo>
                    <a:pt x="475" y="355"/>
                    <a:pt x="454" y="345"/>
                    <a:pt x="434" y="334"/>
                  </a:cubicBezTo>
                  <a:cubicBezTo>
                    <a:pt x="402" y="324"/>
                    <a:pt x="392" y="314"/>
                    <a:pt x="382" y="304"/>
                  </a:cubicBezTo>
                  <a:cubicBezTo>
                    <a:pt x="361" y="293"/>
                    <a:pt x="351" y="283"/>
                    <a:pt x="351" y="272"/>
                  </a:cubicBezTo>
                  <a:cubicBezTo>
                    <a:pt x="340" y="262"/>
                    <a:pt x="340" y="242"/>
                    <a:pt x="340" y="231"/>
                  </a:cubicBezTo>
                  <a:cubicBezTo>
                    <a:pt x="349" y="197"/>
                    <a:pt x="379" y="177"/>
                    <a:pt x="429" y="177"/>
                  </a:cubicBezTo>
                  <a:cubicBezTo>
                    <a:pt x="440" y="177"/>
                    <a:pt x="451" y="178"/>
                    <a:pt x="464" y="180"/>
                  </a:cubicBezTo>
                  <a:cubicBezTo>
                    <a:pt x="495" y="190"/>
                    <a:pt x="516" y="201"/>
                    <a:pt x="537" y="210"/>
                  </a:cubicBezTo>
                  <a:cubicBezTo>
                    <a:pt x="567" y="221"/>
                    <a:pt x="588" y="231"/>
                    <a:pt x="608" y="252"/>
                  </a:cubicBezTo>
                  <a:cubicBezTo>
                    <a:pt x="619" y="262"/>
                    <a:pt x="640" y="272"/>
                    <a:pt x="650" y="293"/>
                  </a:cubicBezTo>
                  <a:cubicBezTo>
                    <a:pt x="660" y="304"/>
                    <a:pt x="670" y="304"/>
                    <a:pt x="670" y="314"/>
                  </a:cubicBezTo>
                  <a:lnTo>
                    <a:pt x="794" y="169"/>
                  </a:lnTo>
                  <a:lnTo>
                    <a:pt x="743" y="118"/>
                  </a:lnTo>
                  <a:cubicBezTo>
                    <a:pt x="722" y="107"/>
                    <a:pt x="691" y="87"/>
                    <a:pt x="670" y="77"/>
                  </a:cubicBezTo>
                  <a:cubicBezTo>
                    <a:pt x="650" y="66"/>
                    <a:pt x="619" y="45"/>
                    <a:pt x="588" y="36"/>
                  </a:cubicBezTo>
                  <a:cubicBezTo>
                    <a:pt x="567" y="25"/>
                    <a:pt x="537" y="15"/>
                    <a:pt x="505" y="15"/>
                  </a:cubicBezTo>
                  <a:cubicBezTo>
                    <a:pt x="476" y="7"/>
                    <a:pt x="447"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7"/>
            <p:cNvSpPr/>
            <p:nvPr/>
          </p:nvSpPr>
          <p:spPr>
            <a:xfrm>
              <a:off x="5562525" y="1016375"/>
              <a:ext cx="19875" cy="23725"/>
            </a:xfrm>
            <a:custGeom>
              <a:avLst/>
              <a:gdLst/>
              <a:ahLst/>
              <a:cxnLst/>
              <a:rect l="l" t="t" r="r" b="b"/>
              <a:pathLst>
                <a:path w="795" h="949" extrusionOk="0">
                  <a:moveTo>
                    <a:pt x="526" y="237"/>
                  </a:moveTo>
                  <a:lnTo>
                    <a:pt x="568" y="557"/>
                  </a:lnTo>
                  <a:lnTo>
                    <a:pt x="361" y="516"/>
                  </a:lnTo>
                  <a:lnTo>
                    <a:pt x="526" y="237"/>
                  </a:lnTo>
                  <a:close/>
                  <a:moveTo>
                    <a:pt x="485" y="0"/>
                  </a:moveTo>
                  <a:lnTo>
                    <a:pt x="1" y="784"/>
                  </a:lnTo>
                  <a:lnTo>
                    <a:pt x="207" y="825"/>
                  </a:lnTo>
                  <a:lnTo>
                    <a:pt x="310" y="649"/>
                  </a:lnTo>
                  <a:lnTo>
                    <a:pt x="568" y="701"/>
                  </a:lnTo>
                  <a:lnTo>
                    <a:pt x="599" y="908"/>
                  </a:lnTo>
                  <a:lnTo>
                    <a:pt x="795" y="949"/>
                  </a:lnTo>
                  <a:lnTo>
                    <a:pt x="661" y="31"/>
                  </a:lnTo>
                  <a:lnTo>
                    <a:pt x="4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7"/>
            <p:cNvSpPr/>
            <p:nvPr/>
          </p:nvSpPr>
          <p:spPr>
            <a:xfrm>
              <a:off x="5584450" y="1019200"/>
              <a:ext cx="16275" cy="24525"/>
            </a:xfrm>
            <a:custGeom>
              <a:avLst/>
              <a:gdLst/>
              <a:ahLst/>
              <a:cxnLst/>
              <a:rect l="l" t="t" r="r" b="b"/>
              <a:pathLst>
                <a:path w="651" h="981" extrusionOk="0">
                  <a:moveTo>
                    <a:pt x="186" y="0"/>
                  </a:moveTo>
                  <a:lnTo>
                    <a:pt x="0" y="846"/>
                  </a:lnTo>
                  <a:lnTo>
                    <a:pt x="609" y="980"/>
                  </a:lnTo>
                  <a:lnTo>
                    <a:pt x="650" y="805"/>
                  </a:lnTo>
                  <a:lnTo>
                    <a:pt x="238" y="722"/>
                  </a:lnTo>
                  <a:lnTo>
                    <a:pt x="382" y="42"/>
                  </a:lnTo>
                  <a:lnTo>
                    <a:pt x="1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7"/>
            <p:cNvSpPr/>
            <p:nvPr/>
          </p:nvSpPr>
          <p:spPr>
            <a:xfrm>
              <a:off x="5601975" y="1022800"/>
              <a:ext cx="19100" cy="24525"/>
            </a:xfrm>
            <a:custGeom>
              <a:avLst/>
              <a:gdLst/>
              <a:ahLst/>
              <a:cxnLst/>
              <a:rect l="l" t="t" r="r" b="b"/>
              <a:pathLst>
                <a:path w="764" h="981" extrusionOk="0">
                  <a:moveTo>
                    <a:pt x="176" y="1"/>
                  </a:moveTo>
                  <a:lnTo>
                    <a:pt x="0" y="857"/>
                  </a:lnTo>
                  <a:lnTo>
                    <a:pt x="598" y="981"/>
                  </a:lnTo>
                  <a:lnTo>
                    <a:pt x="639" y="805"/>
                  </a:lnTo>
                  <a:lnTo>
                    <a:pt x="238" y="722"/>
                  </a:lnTo>
                  <a:lnTo>
                    <a:pt x="268" y="537"/>
                  </a:lnTo>
                  <a:lnTo>
                    <a:pt x="609" y="609"/>
                  </a:lnTo>
                  <a:lnTo>
                    <a:pt x="639" y="454"/>
                  </a:lnTo>
                  <a:lnTo>
                    <a:pt x="310" y="383"/>
                  </a:lnTo>
                  <a:lnTo>
                    <a:pt x="341" y="218"/>
                  </a:lnTo>
                  <a:lnTo>
                    <a:pt x="733" y="300"/>
                  </a:lnTo>
                  <a:lnTo>
                    <a:pt x="763" y="124"/>
                  </a:lnTo>
                  <a:lnTo>
                    <a:pt x="1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7"/>
            <p:cNvSpPr/>
            <p:nvPr/>
          </p:nvSpPr>
          <p:spPr>
            <a:xfrm>
              <a:off x="5195450" y="974075"/>
              <a:ext cx="148025" cy="296275"/>
            </a:xfrm>
            <a:custGeom>
              <a:avLst/>
              <a:gdLst/>
              <a:ahLst/>
              <a:cxnLst/>
              <a:rect l="l" t="t" r="r" b="b"/>
              <a:pathLst>
                <a:path w="5921" h="11851" extrusionOk="0">
                  <a:moveTo>
                    <a:pt x="4441" y="0"/>
                  </a:moveTo>
                  <a:cubicBezTo>
                    <a:pt x="4159" y="0"/>
                    <a:pt x="3737" y="259"/>
                    <a:pt x="3207" y="877"/>
                  </a:cubicBezTo>
                  <a:cubicBezTo>
                    <a:pt x="2568" y="1620"/>
                    <a:pt x="217" y="5126"/>
                    <a:pt x="134" y="5920"/>
                  </a:cubicBezTo>
                  <a:cubicBezTo>
                    <a:pt x="1" y="7364"/>
                    <a:pt x="2197" y="11003"/>
                    <a:pt x="2743" y="11807"/>
                  </a:cubicBezTo>
                  <a:cubicBezTo>
                    <a:pt x="2764" y="11837"/>
                    <a:pt x="2805" y="11850"/>
                    <a:pt x="2862" y="11850"/>
                  </a:cubicBezTo>
                  <a:cubicBezTo>
                    <a:pt x="3468" y="11850"/>
                    <a:pt x="5920" y="10330"/>
                    <a:pt x="5713" y="9972"/>
                  </a:cubicBezTo>
                  <a:cubicBezTo>
                    <a:pt x="5558" y="9715"/>
                    <a:pt x="3207" y="6569"/>
                    <a:pt x="3145" y="6239"/>
                  </a:cubicBezTo>
                  <a:cubicBezTo>
                    <a:pt x="3083" y="5909"/>
                    <a:pt x="4001" y="2981"/>
                    <a:pt x="4620" y="1486"/>
                  </a:cubicBezTo>
                  <a:cubicBezTo>
                    <a:pt x="4977" y="621"/>
                    <a:pt x="4877" y="0"/>
                    <a:pt x="444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7"/>
            <p:cNvSpPr/>
            <p:nvPr/>
          </p:nvSpPr>
          <p:spPr>
            <a:xfrm>
              <a:off x="5263750" y="1210975"/>
              <a:ext cx="138200" cy="130200"/>
            </a:xfrm>
            <a:custGeom>
              <a:avLst/>
              <a:gdLst/>
              <a:ahLst/>
              <a:cxnLst/>
              <a:rect l="l" t="t" r="r" b="b"/>
              <a:pathLst>
                <a:path w="5528" h="5208" extrusionOk="0">
                  <a:moveTo>
                    <a:pt x="2404" y="1"/>
                  </a:moveTo>
                  <a:lnTo>
                    <a:pt x="1" y="2280"/>
                  </a:lnTo>
                  <a:cubicBezTo>
                    <a:pt x="145" y="2538"/>
                    <a:pt x="795" y="3940"/>
                    <a:pt x="1146" y="4311"/>
                  </a:cubicBezTo>
                  <a:cubicBezTo>
                    <a:pt x="1472" y="4666"/>
                    <a:pt x="1966" y="5208"/>
                    <a:pt x="2457" y="5208"/>
                  </a:cubicBezTo>
                  <a:cubicBezTo>
                    <a:pt x="2494" y="5208"/>
                    <a:pt x="2531" y="5204"/>
                    <a:pt x="2569" y="5198"/>
                  </a:cubicBezTo>
                  <a:cubicBezTo>
                    <a:pt x="2867" y="5136"/>
                    <a:pt x="3053" y="4879"/>
                    <a:pt x="3053" y="4879"/>
                  </a:cubicBezTo>
                  <a:cubicBezTo>
                    <a:pt x="3053" y="4879"/>
                    <a:pt x="3207" y="4919"/>
                    <a:pt x="3381" y="4919"/>
                  </a:cubicBezTo>
                  <a:cubicBezTo>
                    <a:pt x="3521" y="4919"/>
                    <a:pt x="3673" y="4893"/>
                    <a:pt x="3765" y="4796"/>
                  </a:cubicBezTo>
                  <a:cubicBezTo>
                    <a:pt x="3971" y="4579"/>
                    <a:pt x="4002" y="4290"/>
                    <a:pt x="4002" y="4290"/>
                  </a:cubicBezTo>
                  <a:cubicBezTo>
                    <a:pt x="4002" y="4290"/>
                    <a:pt x="4180" y="4364"/>
                    <a:pt x="4363" y="4364"/>
                  </a:cubicBezTo>
                  <a:cubicBezTo>
                    <a:pt x="4479" y="4364"/>
                    <a:pt x="4596" y="4335"/>
                    <a:pt x="4672" y="4239"/>
                  </a:cubicBezTo>
                  <a:cubicBezTo>
                    <a:pt x="4837" y="4022"/>
                    <a:pt x="4806" y="3734"/>
                    <a:pt x="4806" y="3734"/>
                  </a:cubicBezTo>
                  <a:lnTo>
                    <a:pt x="4806" y="3734"/>
                  </a:lnTo>
                  <a:cubicBezTo>
                    <a:pt x="4806" y="3734"/>
                    <a:pt x="4842" y="3741"/>
                    <a:pt x="4897" y="3741"/>
                  </a:cubicBezTo>
                  <a:cubicBezTo>
                    <a:pt x="5017" y="3741"/>
                    <a:pt x="5229" y="3706"/>
                    <a:pt x="5342" y="3486"/>
                  </a:cubicBezTo>
                  <a:cubicBezTo>
                    <a:pt x="5528" y="3126"/>
                    <a:pt x="5115" y="2177"/>
                    <a:pt x="4817" y="1754"/>
                  </a:cubicBezTo>
                  <a:cubicBezTo>
                    <a:pt x="4466" y="1249"/>
                    <a:pt x="2404" y="1"/>
                    <a:pt x="240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7"/>
            <p:cNvSpPr/>
            <p:nvPr/>
          </p:nvSpPr>
          <p:spPr>
            <a:xfrm>
              <a:off x="5362050" y="1267600"/>
              <a:ext cx="22650" cy="35925"/>
            </a:xfrm>
            <a:custGeom>
              <a:avLst/>
              <a:gdLst/>
              <a:ahLst/>
              <a:cxnLst/>
              <a:rect l="l" t="t" r="r" b="b"/>
              <a:pathLst>
                <a:path w="906" h="1437" extrusionOk="0">
                  <a:moveTo>
                    <a:pt x="14" y="0"/>
                  </a:moveTo>
                  <a:cubicBezTo>
                    <a:pt x="9" y="0"/>
                    <a:pt x="1" y="8"/>
                    <a:pt x="8" y="15"/>
                  </a:cubicBezTo>
                  <a:cubicBezTo>
                    <a:pt x="338" y="458"/>
                    <a:pt x="564" y="974"/>
                    <a:pt x="874" y="1427"/>
                  </a:cubicBezTo>
                  <a:cubicBezTo>
                    <a:pt x="877" y="1434"/>
                    <a:pt x="881" y="1436"/>
                    <a:pt x="886" y="1436"/>
                  </a:cubicBezTo>
                  <a:cubicBezTo>
                    <a:pt x="895" y="1436"/>
                    <a:pt x="905" y="1424"/>
                    <a:pt x="905" y="1417"/>
                  </a:cubicBezTo>
                  <a:cubicBezTo>
                    <a:pt x="699" y="891"/>
                    <a:pt x="348" y="458"/>
                    <a:pt x="18" y="4"/>
                  </a:cubicBezTo>
                  <a:cubicBezTo>
                    <a:pt x="18" y="2"/>
                    <a:pt x="17" y="0"/>
                    <a:pt x="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7"/>
            <p:cNvSpPr/>
            <p:nvPr/>
          </p:nvSpPr>
          <p:spPr>
            <a:xfrm>
              <a:off x="5338350" y="1285900"/>
              <a:ext cx="26150" cy="31950"/>
            </a:xfrm>
            <a:custGeom>
              <a:avLst/>
              <a:gdLst/>
              <a:ahLst/>
              <a:cxnLst/>
              <a:rect l="l" t="t" r="r" b="b"/>
              <a:pathLst>
                <a:path w="1046" h="1278" extrusionOk="0">
                  <a:moveTo>
                    <a:pt x="9" y="0"/>
                  </a:moveTo>
                  <a:cubicBezTo>
                    <a:pt x="3" y="0"/>
                    <a:pt x="0" y="8"/>
                    <a:pt x="7" y="15"/>
                  </a:cubicBezTo>
                  <a:cubicBezTo>
                    <a:pt x="183" y="232"/>
                    <a:pt x="348" y="438"/>
                    <a:pt x="523" y="654"/>
                  </a:cubicBezTo>
                  <a:cubicBezTo>
                    <a:pt x="605" y="757"/>
                    <a:pt x="688" y="871"/>
                    <a:pt x="770" y="974"/>
                  </a:cubicBezTo>
                  <a:cubicBezTo>
                    <a:pt x="843" y="1077"/>
                    <a:pt x="914" y="1190"/>
                    <a:pt x="1008" y="1273"/>
                  </a:cubicBezTo>
                  <a:cubicBezTo>
                    <a:pt x="1013" y="1276"/>
                    <a:pt x="1019" y="1277"/>
                    <a:pt x="1024" y="1277"/>
                  </a:cubicBezTo>
                  <a:cubicBezTo>
                    <a:pt x="1037" y="1277"/>
                    <a:pt x="1046" y="1267"/>
                    <a:pt x="1038" y="1252"/>
                  </a:cubicBezTo>
                  <a:cubicBezTo>
                    <a:pt x="987" y="1139"/>
                    <a:pt x="905" y="1036"/>
                    <a:pt x="822" y="933"/>
                  </a:cubicBezTo>
                  <a:cubicBezTo>
                    <a:pt x="740" y="830"/>
                    <a:pt x="657" y="727"/>
                    <a:pt x="564" y="624"/>
                  </a:cubicBezTo>
                  <a:cubicBezTo>
                    <a:pt x="389" y="407"/>
                    <a:pt x="203" y="211"/>
                    <a:pt x="18" y="5"/>
                  </a:cubicBezTo>
                  <a:cubicBezTo>
                    <a:pt x="15" y="2"/>
                    <a:pt x="12" y="0"/>
                    <a:pt x="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7"/>
            <p:cNvSpPr/>
            <p:nvPr/>
          </p:nvSpPr>
          <p:spPr>
            <a:xfrm>
              <a:off x="5315900" y="1304450"/>
              <a:ext cx="23950" cy="28500"/>
            </a:xfrm>
            <a:custGeom>
              <a:avLst/>
              <a:gdLst/>
              <a:ahLst/>
              <a:cxnLst/>
              <a:rect l="l" t="t" r="r" b="b"/>
              <a:pathLst>
                <a:path w="958" h="1140" extrusionOk="0">
                  <a:moveTo>
                    <a:pt x="10" y="1"/>
                  </a:moveTo>
                  <a:cubicBezTo>
                    <a:pt x="4" y="1"/>
                    <a:pt x="1" y="8"/>
                    <a:pt x="8" y="15"/>
                  </a:cubicBezTo>
                  <a:cubicBezTo>
                    <a:pt x="163" y="212"/>
                    <a:pt x="318" y="418"/>
                    <a:pt x="472" y="613"/>
                  </a:cubicBezTo>
                  <a:cubicBezTo>
                    <a:pt x="554" y="707"/>
                    <a:pt x="637" y="799"/>
                    <a:pt x="710" y="902"/>
                  </a:cubicBezTo>
                  <a:cubicBezTo>
                    <a:pt x="781" y="985"/>
                    <a:pt x="854" y="1088"/>
                    <a:pt x="946" y="1140"/>
                  </a:cubicBezTo>
                  <a:cubicBezTo>
                    <a:pt x="957" y="1140"/>
                    <a:pt x="957" y="1140"/>
                    <a:pt x="957" y="1129"/>
                  </a:cubicBezTo>
                  <a:cubicBezTo>
                    <a:pt x="916" y="1026"/>
                    <a:pt x="823" y="943"/>
                    <a:pt x="751" y="861"/>
                  </a:cubicBezTo>
                  <a:cubicBezTo>
                    <a:pt x="668" y="768"/>
                    <a:pt x="586" y="665"/>
                    <a:pt x="503" y="572"/>
                  </a:cubicBezTo>
                  <a:cubicBezTo>
                    <a:pt x="338" y="386"/>
                    <a:pt x="173" y="201"/>
                    <a:pt x="18" y="5"/>
                  </a:cubicBezTo>
                  <a:cubicBezTo>
                    <a:pt x="15" y="2"/>
                    <a:pt x="12"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7"/>
            <p:cNvSpPr/>
            <p:nvPr/>
          </p:nvSpPr>
          <p:spPr>
            <a:xfrm>
              <a:off x="5194425" y="972375"/>
              <a:ext cx="135100" cy="297675"/>
            </a:xfrm>
            <a:custGeom>
              <a:avLst/>
              <a:gdLst/>
              <a:ahLst/>
              <a:cxnLst/>
              <a:rect l="l" t="t" r="r" b="b"/>
              <a:pathLst>
                <a:path w="5404" h="11907" extrusionOk="0">
                  <a:moveTo>
                    <a:pt x="4520" y="1"/>
                  </a:moveTo>
                  <a:cubicBezTo>
                    <a:pt x="4195" y="1"/>
                    <a:pt x="3722" y="286"/>
                    <a:pt x="3248" y="760"/>
                  </a:cubicBezTo>
                  <a:cubicBezTo>
                    <a:pt x="2134" y="1873"/>
                    <a:pt x="0" y="5111"/>
                    <a:pt x="10" y="5926"/>
                  </a:cubicBezTo>
                  <a:cubicBezTo>
                    <a:pt x="21" y="7906"/>
                    <a:pt x="2506" y="11907"/>
                    <a:pt x="2506" y="11907"/>
                  </a:cubicBezTo>
                  <a:lnTo>
                    <a:pt x="5404" y="9421"/>
                  </a:lnTo>
                  <a:cubicBezTo>
                    <a:pt x="5404" y="9421"/>
                    <a:pt x="3341" y="6307"/>
                    <a:pt x="3259" y="6174"/>
                  </a:cubicBezTo>
                  <a:cubicBezTo>
                    <a:pt x="3176" y="6029"/>
                    <a:pt x="3826" y="4018"/>
                    <a:pt x="4650" y="1802"/>
                  </a:cubicBezTo>
                  <a:cubicBezTo>
                    <a:pt x="5124" y="522"/>
                    <a:pt x="4958" y="1"/>
                    <a:pt x="452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7"/>
            <p:cNvSpPr/>
            <p:nvPr/>
          </p:nvSpPr>
          <p:spPr>
            <a:xfrm>
              <a:off x="5194675" y="1001150"/>
              <a:ext cx="127375" cy="253950"/>
            </a:xfrm>
            <a:custGeom>
              <a:avLst/>
              <a:gdLst/>
              <a:ahLst/>
              <a:cxnLst/>
              <a:rect l="l" t="t" r="r" b="b"/>
              <a:pathLst>
                <a:path w="5095" h="10158" extrusionOk="0">
                  <a:moveTo>
                    <a:pt x="4342" y="186"/>
                  </a:moveTo>
                  <a:cubicBezTo>
                    <a:pt x="4321" y="186"/>
                    <a:pt x="4290" y="186"/>
                    <a:pt x="4269" y="197"/>
                  </a:cubicBezTo>
                  <a:cubicBezTo>
                    <a:pt x="4239" y="207"/>
                    <a:pt x="4218" y="217"/>
                    <a:pt x="4197" y="227"/>
                  </a:cubicBezTo>
                  <a:lnTo>
                    <a:pt x="4269" y="227"/>
                  </a:lnTo>
                  <a:cubicBezTo>
                    <a:pt x="4301" y="227"/>
                    <a:pt x="4310" y="227"/>
                    <a:pt x="4331" y="238"/>
                  </a:cubicBezTo>
                  <a:cubicBezTo>
                    <a:pt x="4372" y="248"/>
                    <a:pt x="4393" y="279"/>
                    <a:pt x="4404" y="321"/>
                  </a:cubicBezTo>
                  <a:cubicBezTo>
                    <a:pt x="4414" y="372"/>
                    <a:pt x="4455" y="424"/>
                    <a:pt x="4517" y="444"/>
                  </a:cubicBezTo>
                  <a:cubicBezTo>
                    <a:pt x="4537" y="444"/>
                    <a:pt x="4569" y="444"/>
                    <a:pt x="4599" y="434"/>
                  </a:cubicBezTo>
                  <a:cubicBezTo>
                    <a:pt x="4620" y="424"/>
                    <a:pt x="4640" y="424"/>
                    <a:pt x="4661" y="413"/>
                  </a:cubicBezTo>
                  <a:cubicBezTo>
                    <a:pt x="4640" y="403"/>
                    <a:pt x="4620" y="403"/>
                    <a:pt x="4589" y="403"/>
                  </a:cubicBezTo>
                  <a:cubicBezTo>
                    <a:pt x="4569" y="403"/>
                    <a:pt x="4548" y="403"/>
                    <a:pt x="4527" y="392"/>
                  </a:cubicBezTo>
                  <a:cubicBezTo>
                    <a:pt x="4496" y="382"/>
                    <a:pt x="4466" y="351"/>
                    <a:pt x="4466" y="310"/>
                  </a:cubicBezTo>
                  <a:cubicBezTo>
                    <a:pt x="4455" y="248"/>
                    <a:pt x="4404" y="197"/>
                    <a:pt x="4342" y="186"/>
                  </a:cubicBezTo>
                  <a:close/>
                  <a:moveTo>
                    <a:pt x="2949" y="1"/>
                  </a:moveTo>
                  <a:lnTo>
                    <a:pt x="3001" y="52"/>
                  </a:lnTo>
                  <a:cubicBezTo>
                    <a:pt x="3022" y="73"/>
                    <a:pt x="3032" y="83"/>
                    <a:pt x="3043" y="104"/>
                  </a:cubicBezTo>
                  <a:cubicBezTo>
                    <a:pt x="3052" y="135"/>
                    <a:pt x="3052" y="186"/>
                    <a:pt x="3032" y="207"/>
                  </a:cubicBezTo>
                  <a:cubicBezTo>
                    <a:pt x="2991" y="259"/>
                    <a:pt x="2991" y="330"/>
                    <a:pt x="3022" y="372"/>
                  </a:cubicBezTo>
                  <a:cubicBezTo>
                    <a:pt x="3043" y="403"/>
                    <a:pt x="3063" y="424"/>
                    <a:pt x="3084" y="434"/>
                  </a:cubicBezTo>
                  <a:cubicBezTo>
                    <a:pt x="3104" y="444"/>
                    <a:pt x="3125" y="454"/>
                    <a:pt x="3156" y="465"/>
                  </a:cubicBezTo>
                  <a:cubicBezTo>
                    <a:pt x="3135" y="444"/>
                    <a:pt x="3114" y="424"/>
                    <a:pt x="3104" y="403"/>
                  </a:cubicBezTo>
                  <a:cubicBezTo>
                    <a:pt x="3084" y="392"/>
                    <a:pt x="3073" y="372"/>
                    <a:pt x="3063" y="351"/>
                  </a:cubicBezTo>
                  <a:cubicBezTo>
                    <a:pt x="3052" y="321"/>
                    <a:pt x="3052" y="279"/>
                    <a:pt x="3084" y="248"/>
                  </a:cubicBezTo>
                  <a:cubicBezTo>
                    <a:pt x="3114" y="197"/>
                    <a:pt x="3114" y="124"/>
                    <a:pt x="3084" y="83"/>
                  </a:cubicBezTo>
                  <a:cubicBezTo>
                    <a:pt x="3063" y="52"/>
                    <a:pt x="3043" y="42"/>
                    <a:pt x="3022" y="32"/>
                  </a:cubicBezTo>
                  <a:cubicBezTo>
                    <a:pt x="2991" y="21"/>
                    <a:pt x="2970" y="11"/>
                    <a:pt x="2949" y="1"/>
                  </a:cubicBezTo>
                  <a:close/>
                  <a:moveTo>
                    <a:pt x="4084" y="1712"/>
                  </a:moveTo>
                  <a:lnTo>
                    <a:pt x="4084" y="1712"/>
                  </a:lnTo>
                  <a:cubicBezTo>
                    <a:pt x="4063" y="1733"/>
                    <a:pt x="4053" y="1753"/>
                    <a:pt x="4032" y="1764"/>
                  </a:cubicBezTo>
                  <a:cubicBezTo>
                    <a:pt x="4012" y="1785"/>
                    <a:pt x="4001" y="1795"/>
                    <a:pt x="3981" y="1805"/>
                  </a:cubicBezTo>
                  <a:cubicBezTo>
                    <a:pt x="3968" y="1809"/>
                    <a:pt x="3952" y="1812"/>
                    <a:pt x="3936" y="1812"/>
                  </a:cubicBezTo>
                  <a:cubicBezTo>
                    <a:pt x="3913" y="1812"/>
                    <a:pt x="3890" y="1807"/>
                    <a:pt x="3877" y="1795"/>
                  </a:cubicBezTo>
                  <a:cubicBezTo>
                    <a:pt x="3848" y="1777"/>
                    <a:pt x="3811" y="1766"/>
                    <a:pt x="3777" y="1766"/>
                  </a:cubicBezTo>
                  <a:cubicBezTo>
                    <a:pt x="3752" y="1766"/>
                    <a:pt x="3730" y="1772"/>
                    <a:pt x="3712" y="1785"/>
                  </a:cubicBezTo>
                  <a:cubicBezTo>
                    <a:pt x="3682" y="1805"/>
                    <a:pt x="3661" y="1826"/>
                    <a:pt x="3651" y="1847"/>
                  </a:cubicBezTo>
                  <a:cubicBezTo>
                    <a:pt x="3641" y="1867"/>
                    <a:pt x="3630" y="1888"/>
                    <a:pt x="3630" y="1918"/>
                  </a:cubicBezTo>
                  <a:cubicBezTo>
                    <a:pt x="3641" y="1898"/>
                    <a:pt x="3661" y="1877"/>
                    <a:pt x="3682" y="1867"/>
                  </a:cubicBezTo>
                  <a:cubicBezTo>
                    <a:pt x="3692" y="1847"/>
                    <a:pt x="3712" y="1836"/>
                    <a:pt x="3733" y="1826"/>
                  </a:cubicBezTo>
                  <a:cubicBezTo>
                    <a:pt x="3745" y="1822"/>
                    <a:pt x="3758" y="1820"/>
                    <a:pt x="3771" y="1820"/>
                  </a:cubicBezTo>
                  <a:cubicBezTo>
                    <a:pt x="3793" y="1820"/>
                    <a:pt x="3817" y="1827"/>
                    <a:pt x="3836" y="1847"/>
                  </a:cubicBezTo>
                  <a:cubicBezTo>
                    <a:pt x="3862" y="1862"/>
                    <a:pt x="3893" y="1870"/>
                    <a:pt x="3923" y="1870"/>
                  </a:cubicBezTo>
                  <a:cubicBezTo>
                    <a:pt x="3952" y="1870"/>
                    <a:pt x="3981" y="1862"/>
                    <a:pt x="4001" y="1847"/>
                  </a:cubicBezTo>
                  <a:cubicBezTo>
                    <a:pt x="4032" y="1826"/>
                    <a:pt x="4042" y="1805"/>
                    <a:pt x="4053" y="1785"/>
                  </a:cubicBezTo>
                  <a:cubicBezTo>
                    <a:pt x="4063" y="1764"/>
                    <a:pt x="4074" y="1744"/>
                    <a:pt x="4084" y="1712"/>
                  </a:cubicBezTo>
                  <a:close/>
                  <a:moveTo>
                    <a:pt x="2362" y="2104"/>
                  </a:moveTo>
                  <a:lnTo>
                    <a:pt x="2362" y="2104"/>
                  </a:lnTo>
                  <a:cubicBezTo>
                    <a:pt x="2383" y="2125"/>
                    <a:pt x="2403" y="2135"/>
                    <a:pt x="2413" y="2156"/>
                  </a:cubicBezTo>
                  <a:cubicBezTo>
                    <a:pt x="2434" y="2177"/>
                    <a:pt x="2445" y="2187"/>
                    <a:pt x="2454" y="2207"/>
                  </a:cubicBezTo>
                  <a:cubicBezTo>
                    <a:pt x="2465" y="2248"/>
                    <a:pt x="2465" y="2290"/>
                    <a:pt x="2445" y="2321"/>
                  </a:cubicBezTo>
                  <a:cubicBezTo>
                    <a:pt x="2413" y="2362"/>
                    <a:pt x="2403" y="2434"/>
                    <a:pt x="2434" y="2486"/>
                  </a:cubicBezTo>
                  <a:cubicBezTo>
                    <a:pt x="2454" y="2507"/>
                    <a:pt x="2475" y="2527"/>
                    <a:pt x="2496" y="2537"/>
                  </a:cubicBezTo>
                  <a:cubicBezTo>
                    <a:pt x="2516" y="2548"/>
                    <a:pt x="2537" y="2558"/>
                    <a:pt x="2568" y="2568"/>
                  </a:cubicBezTo>
                  <a:cubicBezTo>
                    <a:pt x="2548" y="2548"/>
                    <a:pt x="2537" y="2527"/>
                    <a:pt x="2516" y="2507"/>
                  </a:cubicBezTo>
                  <a:cubicBezTo>
                    <a:pt x="2496" y="2496"/>
                    <a:pt x="2486" y="2475"/>
                    <a:pt x="2475" y="2455"/>
                  </a:cubicBezTo>
                  <a:cubicBezTo>
                    <a:pt x="2465" y="2424"/>
                    <a:pt x="2465" y="2383"/>
                    <a:pt x="2496" y="2351"/>
                  </a:cubicBezTo>
                  <a:cubicBezTo>
                    <a:pt x="2527" y="2300"/>
                    <a:pt x="2527" y="2228"/>
                    <a:pt x="2496" y="2187"/>
                  </a:cubicBezTo>
                  <a:cubicBezTo>
                    <a:pt x="2475" y="2166"/>
                    <a:pt x="2454" y="2145"/>
                    <a:pt x="2434" y="2135"/>
                  </a:cubicBezTo>
                  <a:cubicBezTo>
                    <a:pt x="2413" y="2125"/>
                    <a:pt x="2393" y="2115"/>
                    <a:pt x="2362" y="2104"/>
                  </a:cubicBezTo>
                  <a:close/>
                  <a:moveTo>
                    <a:pt x="3785" y="3073"/>
                  </a:moveTo>
                  <a:cubicBezTo>
                    <a:pt x="3764" y="3073"/>
                    <a:pt x="3744" y="3073"/>
                    <a:pt x="3733" y="3084"/>
                  </a:cubicBezTo>
                  <a:cubicBezTo>
                    <a:pt x="3703" y="3084"/>
                    <a:pt x="3682" y="3094"/>
                    <a:pt x="3661" y="3105"/>
                  </a:cubicBezTo>
                  <a:lnTo>
                    <a:pt x="3733" y="3105"/>
                  </a:lnTo>
                  <a:cubicBezTo>
                    <a:pt x="3744" y="3105"/>
                    <a:pt x="3754" y="3105"/>
                    <a:pt x="3764" y="3115"/>
                  </a:cubicBezTo>
                  <a:cubicBezTo>
                    <a:pt x="3774" y="3094"/>
                    <a:pt x="3774" y="3084"/>
                    <a:pt x="3785" y="3073"/>
                  </a:cubicBezTo>
                  <a:close/>
                  <a:moveTo>
                    <a:pt x="1970" y="3609"/>
                  </a:moveTo>
                  <a:cubicBezTo>
                    <a:pt x="1939" y="3609"/>
                    <a:pt x="1908" y="3609"/>
                    <a:pt x="1888" y="3620"/>
                  </a:cubicBezTo>
                  <a:lnTo>
                    <a:pt x="1826" y="3651"/>
                  </a:lnTo>
                  <a:lnTo>
                    <a:pt x="1898" y="3651"/>
                  </a:lnTo>
                  <a:cubicBezTo>
                    <a:pt x="1918" y="3651"/>
                    <a:pt x="1939" y="3651"/>
                    <a:pt x="1959" y="3661"/>
                  </a:cubicBezTo>
                  <a:cubicBezTo>
                    <a:pt x="1991" y="3671"/>
                    <a:pt x="2021" y="3703"/>
                    <a:pt x="2032" y="3744"/>
                  </a:cubicBezTo>
                  <a:cubicBezTo>
                    <a:pt x="2032" y="3795"/>
                    <a:pt x="2083" y="3847"/>
                    <a:pt x="2135" y="3868"/>
                  </a:cubicBezTo>
                  <a:cubicBezTo>
                    <a:pt x="2166" y="3868"/>
                    <a:pt x="2197" y="3868"/>
                    <a:pt x="2218" y="3857"/>
                  </a:cubicBezTo>
                  <a:cubicBezTo>
                    <a:pt x="2238" y="3847"/>
                    <a:pt x="2269" y="3847"/>
                    <a:pt x="2289" y="3826"/>
                  </a:cubicBezTo>
                  <a:lnTo>
                    <a:pt x="2218" y="3826"/>
                  </a:lnTo>
                  <a:cubicBezTo>
                    <a:pt x="2186" y="3826"/>
                    <a:pt x="2176" y="3826"/>
                    <a:pt x="2156" y="3816"/>
                  </a:cubicBezTo>
                  <a:cubicBezTo>
                    <a:pt x="2115" y="3806"/>
                    <a:pt x="2094" y="3774"/>
                    <a:pt x="2083" y="3733"/>
                  </a:cubicBezTo>
                  <a:cubicBezTo>
                    <a:pt x="2073" y="3671"/>
                    <a:pt x="2032" y="3620"/>
                    <a:pt x="1970" y="3609"/>
                  </a:cubicBezTo>
                  <a:close/>
                  <a:moveTo>
                    <a:pt x="3259" y="4290"/>
                  </a:moveTo>
                  <a:lnTo>
                    <a:pt x="3259" y="4290"/>
                  </a:lnTo>
                  <a:cubicBezTo>
                    <a:pt x="3279" y="4311"/>
                    <a:pt x="3300" y="4321"/>
                    <a:pt x="3311" y="4342"/>
                  </a:cubicBezTo>
                  <a:cubicBezTo>
                    <a:pt x="3331" y="4363"/>
                    <a:pt x="3341" y="4373"/>
                    <a:pt x="3352" y="4393"/>
                  </a:cubicBezTo>
                  <a:cubicBezTo>
                    <a:pt x="3352" y="4404"/>
                    <a:pt x="3362" y="4414"/>
                    <a:pt x="3362" y="4414"/>
                  </a:cubicBezTo>
                  <a:cubicBezTo>
                    <a:pt x="3362" y="4393"/>
                    <a:pt x="3373" y="4373"/>
                    <a:pt x="3382" y="4352"/>
                  </a:cubicBezTo>
                  <a:cubicBezTo>
                    <a:pt x="3362" y="4342"/>
                    <a:pt x="3341" y="4321"/>
                    <a:pt x="3331" y="4321"/>
                  </a:cubicBezTo>
                  <a:cubicBezTo>
                    <a:pt x="3311" y="4311"/>
                    <a:pt x="3290" y="4301"/>
                    <a:pt x="3259" y="4290"/>
                  </a:cubicBezTo>
                  <a:close/>
                  <a:moveTo>
                    <a:pt x="3331" y="4507"/>
                  </a:moveTo>
                  <a:lnTo>
                    <a:pt x="3331" y="4507"/>
                  </a:lnTo>
                  <a:cubicBezTo>
                    <a:pt x="3321" y="4537"/>
                    <a:pt x="3311" y="4558"/>
                    <a:pt x="3311" y="4589"/>
                  </a:cubicBezTo>
                  <a:cubicBezTo>
                    <a:pt x="3321" y="4558"/>
                    <a:pt x="3331" y="4537"/>
                    <a:pt x="3331" y="4507"/>
                  </a:cubicBezTo>
                  <a:close/>
                  <a:moveTo>
                    <a:pt x="21" y="4610"/>
                  </a:moveTo>
                  <a:cubicBezTo>
                    <a:pt x="11" y="4631"/>
                    <a:pt x="11" y="4661"/>
                    <a:pt x="0" y="4682"/>
                  </a:cubicBezTo>
                  <a:cubicBezTo>
                    <a:pt x="21" y="4693"/>
                    <a:pt x="42" y="4702"/>
                    <a:pt x="62" y="4702"/>
                  </a:cubicBezTo>
                  <a:cubicBezTo>
                    <a:pt x="73" y="4708"/>
                    <a:pt x="86" y="4711"/>
                    <a:pt x="100" y="4711"/>
                  </a:cubicBezTo>
                  <a:cubicBezTo>
                    <a:pt x="114" y="4711"/>
                    <a:pt x="129" y="4708"/>
                    <a:pt x="145" y="4702"/>
                  </a:cubicBezTo>
                  <a:lnTo>
                    <a:pt x="207" y="4672"/>
                  </a:lnTo>
                  <a:lnTo>
                    <a:pt x="135" y="4672"/>
                  </a:lnTo>
                  <a:cubicBezTo>
                    <a:pt x="114" y="4672"/>
                    <a:pt x="94" y="4672"/>
                    <a:pt x="73" y="4661"/>
                  </a:cubicBezTo>
                  <a:cubicBezTo>
                    <a:pt x="52" y="4651"/>
                    <a:pt x="32" y="4631"/>
                    <a:pt x="21" y="4610"/>
                  </a:cubicBezTo>
                  <a:close/>
                  <a:moveTo>
                    <a:pt x="1258" y="4651"/>
                  </a:moveTo>
                  <a:lnTo>
                    <a:pt x="1258" y="4651"/>
                  </a:lnTo>
                  <a:cubicBezTo>
                    <a:pt x="1279" y="4672"/>
                    <a:pt x="1290" y="4693"/>
                    <a:pt x="1310" y="4702"/>
                  </a:cubicBezTo>
                  <a:cubicBezTo>
                    <a:pt x="1331" y="4723"/>
                    <a:pt x="1341" y="4734"/>
                    <a:pt x="1352" y="4754"/>
                  </a:cubicBezTo>
                  <a:cubicBezTo>
                    <a:pt x="1361" y="4796"/>
                    <a:pt x="1361" y="4837"/>
                    <a:pt x="1341" y="4867"/>
                  </a:cubicBezTo>
                  <a:cubicBezTo>
                    <a:pt x="1300" y="4909"/>
                    <a:pt x="1300" y="4981"/>
                    <a:pt x="1331" y="5032"/>
                  </a:cubicBezTo>
                  <a:cubicBezTo>
                    <a:pt x="1341" y="5053"/>
                    <a:pt x="1372" y="5074"/>
                    <a:pt x="1393" y="5084"/>
                  </a:cubicBezTo>
                  <a:cubicBezTo>
                    <a:pt x="1413" y="5094"/>
                    <a:pt x="1434" y="5105"/>
                    <a:pt x="1465" y="5115"/>
                  </a:cubicBezTo>
                  <a:lnTo>
                    <a:pt x="1413" y="5064"/>
                  </a:lnTo>
                  <a:cubicBezTo>
                    <a:pt x="1393" y="5043"/>
                    <a:pt x="1382" y="5032"/>
                    <a:pt x="1372" y="5012"/>
                  </a:cubicBezTo>
                  <a:cubicBezTo>
                    <a:pt x="1361" y="4971"/>
                    <a:pt x="1361" y="4929"/>
                    <a:pt x="1382" y="4899"/>
                  </a:cubicBezTo>
                  <a:cubicBezTo>
                    <a:pt x="1423" y="4847"/>
                    <a:pt x="1423" y="4785"/>
                    <a:pt x="1393" y="4734"/>
                  </a:cubicBezTo>
                  <a:cubicBezTo>
                    <a:pt x="1372" y="4713"/>
                    <a:pt x="1352" y="4693"/>
                    <a:pt x="1331" y="4682"/>
                  </a:cubicBezTo>
                  <a:cubicBezTo>
                    <a:pt x="1300" y="4672"/>
                    <a:pt x="1279" y="4661"/>
                    <a:pt x="1258" y="4651"/>
                  </a:cubicBezTo>
                  <a:close/>
                  <a:moveTo>
                    <a:pt x="2744" y="5513"/>
                  </a:moveTo>
                  <a:cubicBezTo>
                    <a:pt x="2724" y="5513"/>
                    <a:pt x="2706" y="5517"/>
                    <a:pt x="2692" y="5517"/>
                  </a:cubicBezTo>
                  <a:lnTo>
                    <a:pt x="2630" y="5548"/>
                  </a:lnTo>
                  <a:lnTo>
                    <a:pt x="2702" y="5548"/>
                  </a:lnTo>
                  <a:cubicBezTo>
                    <a:pt x="2723" y="5548"/>
                    <a:pt x="2743" y="5548"/>
                    <a:pt x="2764" y="5559"/>
                  </a:cubicBezTo>
                  <a:cubicBezTo>
                    <a:pt x="2795" y="5569"/>
                    <a:pt x="2826" y="5610"/>
                    <a:pt x="2836" y="5641"/>
                  </a:cubicBezTo>
                  <a:cubicBezTo>
                    <a:pt x="2836" y="5703"/>
                    <a:pt x="2888" y="5754"/>
                    <a:pt x="2939" y="5765"/>
                  </a:cubicBezTo>
                  <a:cubicBezTo>
                    <a:pt x="2948" y="5768"/>
                    <a:pt x="2957" y="5769"/>
                    <a:pt x="2966" y="5769"/>
                  </a:cubicBezTo>
                  <a:cubicBezTo>
                    <a:pt x="2987" y="5769"/>
                    <a:pt x="3007" y="5762"/>
                    <a:pt x="3022" y="5754"/>
                  </a:cubicBezTo>
                  <a:cubicBezTo>
                    <a:pt x="3043" y="5744"/>
                    <a:pt x="3073" y="5744"/>
                    <a:pt x="3094" y="5734"/>
                  </a:cubicBezTo>
                  <a:lnTo>
                    <a:pt x="3022" y="5734"/>
                  </a:lnTo>
                  <a:cubicBezTo>
                    <a:pt x="2991" y="5734"/>
                    <a:pt x="2981" y="5724"/>
                    <a:pt x="2960" y="5724"/>
                  </a:cubicBezTo>
                  <a:cubicBezTo>
                    <a:pt x="2919" y="5703"/>
                    <a:pt x="2898" y="5672"/>
                    <a:pt x="2888" y="5630"/>
                  </a:cubicBezTo>
                  <a:cubicBezTo>
                    <a:pt x="2878" y="5569"/>
                    <a:pt x="2826" y="5527"/>
                    <a:pt x="2774" y="5517"/>
                  </a:cubicBezTo>
                  <a:cubicBezTo>
                    <a:pt x="2764" y="5514"/>
                    <a:pt x="2754" y="5513"/>
                    <a:pt x="2744" y="5513"/>
                  </a:cubicBezTo>
                  <a:close/>
                  <a:moveTo>
                    <a:pt x="4053" y="6239"/>
                  </a:moveTo>
                  <a:cubicBezTo>
                    <a:pt x="4032" y="6239"/>
                    <a:pt x="4001" y="6249"/>
                    <a:pt x="3991" y="6260"/>
                  </a:cubicBezTo>
                  <a:cubicBezTo>
                    <a:pt x="3960" y="6281"/>
                    <a:pt x="3939" y="6301"/>
                    <a:pt x="3939" y="6322"/>
                  </a:cubicBezTo>
                  <a:cubicBezTo>
                    <a:pt x="3929" y="6342"/>
                    <a:pt x="3909" y="6363"/>
                    <a:pt x="3909" y="6394"/>
                  </a:cubicBezTo>
                  <a:cubicBezTo>
                    <a:pt x="3919" y="6373"/>
                    <a:pt x="3939" y="6352"/>
                    <a:pt x="3960" y="6342"/>
                  </a:cubicBezTo>
                  <a:cubicBezTo>
                    <a:pt x="3971" y="6322"/>
                    <a:pt x="3991" y="6311"/>
                    <a:pt x="4012" y="6301"/>
                  </a:cubicBezTo>
                  <a:cubicBezTo>
                    <a:pt x="4022" y="6296"/>
                    <a:pt x="4035" y="6293"/>
                    <a:pt x="4049" y="6293"/>
                  </a:cubicBezTo>
                  <a:cubicBezTo>
                    <a:pt x="4063" y="6293"/>
                    <a:pt x="4079" y="6296"/>
                    <a:pt x="4094" y="6301"/>
                  </a:cubicBezTo>
                  <a:cubicBezTo>
                    <a:pt x="4074" y="6281"/>
                    <a:pt x="4063" y="6260"/>
                    <a:pt x="4053" y="6239"/>
                  </a:cubicBezTo>
                  <a:close/>
                  <a:moveTo>
                    <a:pt x="1888" y="6219"/>
                  </a:moveTo>
                  <a:lnTo>
                    <a:pt x="1836" y="6270"/>
                  </a:lnTo>
                  <a:cubicBezTo>
                    <a:pt x="1815" y="6290"/>
                    <a:pt x="1805" y="6301"/>
                    <a:pt x="1785" y="6311"/>
                  </a:cubicBezTo>
                  <a:cubicBezTo>
                    <a:pt x="1767" y="6316"/>
                    <a:pt x="1750" y="6318"/>
                    <a:pt x="1734" y="6318"/>
                  </a:cubicBezTo>
                  <a:cubicBezTo>
                    <a:pt x="1712" y="6318"/>
                    <a:pt x="1693" y="6313"/>
                    <a:pt x="1681" y="6301"/>
                  </a:cubicBezTo>
                  <a:cubicBezTo>
                    <a:pt x="1654" y="6279"/>
                    <a:pt x="1620" y="6269"/>
                    <a:pt x="1588" y="6269"/>
                  </a:cubicBezTo>
                  <a:cubicBezTo>
                    <a:pt x="1561" y="6269"/>
                    <a:pt x="1536" y="6276"/>
                    <a:pt x="1517" y="6290"/>
                  </a:cubicBezTo>
                  <a:cubicBezTo>
                    <a:pt x="1485" y="6301"/>
                    <a:pt x="1465" y="6332"/>
                    <a:pt x="1455" y="6352"/>
                  </a:cubicBezTo>
                  <a:cubicBezTo>
                    <a:pt x="1444" y="6373"/>
                    <a:pt x="1434" y="6394"/>
                    <a:pt x="1423" y="6425"/>
                  </a:cubicBezTo>
                  <a:cubicBezTo>
                    <a:pt x="1444" y="6404"/>
                    <a:pt x="1465" y="6384"/>
                    <a:pt x="1485" y="6373"/>
                  </a:cubicBezTo>
                  <a:cubicBezTo>
                    <a:pt x="1496" y="6352"/>
                    <a:pt x="1517" y="6342"/>
                    <a:pt x="1537" y="6332"/>
                  </a:cubicBezTo>
                  <a:cubicBezTo>
                    <a:pt x="1548" y="6328"/>
                    <a:pt x="1561" y="6326"/>
                    <a:pt x="1574" y="6326"/>
                  </a:cubicBezTo>
                  <a:cubicBezTo>
                    <a:pt x="1596" y="6326"/>
                    <a:pt x="1620" y="6333"/>
                    <a:pt x="1640" y="6352"/>
                  </a:cubicBezTo>
                  <a:cubicBezTo>
                    <a:pt x="1666" y="6368"/>
                    <a:pt x="1697" y="6376"/>
                    <a:pt x="1726" y="6376"/>
                  </a:cubicBezTo>
                  <a:cubicBezTo>
                    <a:pt x="1756" y="6376"/>
                    <a:pt x="1785" y="6368"/>
                    <a:pt x="1805" y="6352"/>
                  </a:cubicBezTo>
                  <a:cubicBezTo>
                    <a:pt x="1836" y="6332"/>
                    <a:pt x="1846" y="6311"/>
                    <a:pt x="1856" y="6290"/>
                  </a:cubicBezTo>
                  <a:cubicBezTo>
                    <a:pt x="1867" y="6260"/>
                    <a:pt x="1877" y="6239"/>
                    <a:pt x="1888" y="6219"/>
                  </a:cubicBezTo>
                  <a:close/>
                  <a:moveTo>
                    <a:pt x="873" y="7201"/>
                  </a:moveTo>
                  <a:cubicBezTo>
                    <a:pt x="859" y="7201"/>
                    <a:pt x="846" y="7203"/>
                    <a:pt x="836" y="7209"/>
                  </a:cubicBezTo>
                  <a:cubicBezTo>
                    <a:pt x="815" y="7218"/>
                    <a:pt x="784" y="7229"/>
                    <a:pt x="763" y="7239"/>
                  </a:cubicBezTo>
                  <a:lnTo>
                    <a:pt x="836" y="7239"/>
                  </a:lnTo>
                  <a:cubicBezTo>
                    <a:pt x="866" y="7239"/>
                    <a:pt x="887" y="7239"/>
                    <a:pt x="898" y="7250"/>
                  </a:cubicBezTo>
                  <a:cubicBezTo>
                    <a:pt x="939" y="7270"/>
                    <a:pt x="960" y="7301"/>
                    <a:pt x="970" y="7332"/>
                  </a:cubicBezTo>
                  <a:cubicBezTo>
                    <a:pt x="980" y="7394"/>
                    <a:pt x="1031" y="7445"/>
                    <a:pt x="1083" y="7456"/>
                  </a:cubicBezTo>
                  <a:cubicBezTo>
                    <a:pt x="1114" y="7456"/>
                    <a:pt x="1145" y="7456"/>
                    <a:pt x="1166" y="7445"/>
                  </a:cubicBezTo>
                  <a:cubicBezTo>
                    <a:pt x="1187" y="7435"/>
                    <a:pt x="1207" y="7435"/>
                    <a:pt x="1238" y="7415"/>
                  </a:cubicBezTo>
                  <a:lnTo>
                    <a:pt x="1155" y="7415"/>
                  </a:lnTo>
                  <a:cubicBezTo>
                    <a:pt x="1135" y="7415"/>
                    <a:pt x="1114" y="7415"/>
                    <a:pt x="1093" y="7404"/>
                  </a:cubicBezTo>
                  <a:cubicBezTo>
                    <a:pt x="1063" y="7394"/>
                    <a:pt x="1031" y="7363"/>
                    <a:pt x="1031" y="7322"/>
                  </a:cubicBezTo>
                  <a:cubicBezTo>
                    <a:pt x="1022" y="7270"/>
                    <a:pt x="970" y="7218"/>
                    <a:pt x="918" y="7209"/>
                  </a:cubicBezTo>
                  <a:cubicBezTo>
                    <a:pt x="903" y="7203"/>
                    <a:pt x="887" y="7201"/>
                    <a:pt x="873" y="7201"/>
                  </a:cubicBezTo>
                  <a:close/>
                  <a:moveTo>
                    <a:pt x="3527" y="7053"/>
                  </a:moveTo>
                  <a:lnTo>
                    <a:pt x="3527" y="7053"/>
                  </a:lnTo>
                  <a:cubicBezTo>
                    <a:pt x="3538" y="7074"/>
                    <a:pt x="3558" y="7085"/>
                    <a:pt x="3579" y="7105"/>
                  </a:cubicBezTo>
                  <a:cubicBezTo>
                    <a:pt x="3599" y="7126"/>
                    <a:pt x="3609" y="7136"/>
                    <a:pt x="3609" y="7157"/>
                  </a:cubicBezTo>
                  <a:cubicBezTo>
                    <a:pt x="3630" y="7198"/>
                    <a:pt x="3630" y="7239"/>
                    <a:pt x="3609" y="7270"/>
                  </a:cubicBezTo>
                  <a:cubicBezTo>
                    <a:pt x="3568" y="7312"/>
                    <a:pt x="3568" y="7383"/>
                    <a:pt x="3599" y="7425"/>
                  </a:cubicBezTo>
                  <a:cubicBezTo>
                    <a:pt x="3609" y="7456"/>
                    <a:pt x="3641" y="7477"/>
                    <a:pt x="3661" y="7487"/>
                  </a:cubicBezTo>
                  <a:lnTo>
                    <a:pt x="3723" y="7518"/>
                  </a:lnTo>
                  <a:cubicBezTo>
                    <a:pt x="3712" y="7497"/>
                    <a:pt x="3692" y="7477"/>
                    <a:pt x="3671" y="7456"/>
                  </a:cubicBezTo>
                  <a:cubicBezTo>
                    <a:pt x="3661" y="7445"/>
                    <a:pt x="3651" y="7425"/>
                    <a:pt x="3641" y="7404"/>
                  </a:cubicBezTo>
                  <a:cubicBezTo>
                    <a:pt x="3630" y="7374"/>
                    <a:pt x="3630" y="7332"/>
                    <a:pt x="3651" y="7301"/>
                  </a:cubicBezTo>
                  <a:cubicBezTo>
                    <a:pt x="3692" y="7250"/>
                    <a:pt x="3692" y="7177"/>
                    <a:pt x="3651" y="7136"/>
                  </a:cubicBezTo>
                  <a:cubicBezTo>
                    <a:pt x="3641" y="7105"/>
                    <a:pt x="3609" y="7095"/>
                    <a:pt x="3589" y="7085"/>
                  </a:cubicBezTo>
                  <a:lnTo>
                    <a:pt x="3527" y="7053"/>
                  </a:lnTo>
                  <a:close/>
                  <a:moveTo>
                    <a:pt x="2342" y="7554"/>
                  </a:moveTo>
                  <a:cubicBezTo>
                    <a:pt x="2322" y="7554"/>
                    <a:pt x="2303" y="7559"/>
                    <a:pt x="2289" y="7559"/>
                  </a:cubicBezTo>
                  <a:cubicBezTo>
                    <a:pt x="2269" y="7569"/>
                    <a:pt x="2238" y="7580"/>
                    <a:pt x="2218" y="7590"/>
                  </a:cubicBezTo>
                  <a:lnTo>
                    <a:pt x="2289" y="7590"/>
                  </a:lnTo>
                  <a:cubicBezTo>
                    <a:pt x="2321" y="7590"/>
                    <a:pt x="2341" y="7590"/>
                    <a:pt x="2351" y="7600"/>
                  </a:cubicBezTo>
                  <a:cubicBezTo>
                    <a:pt x="2393" y="7610"/>
                    <a:pt x="2424" y="7642"/>
                    <a:pt x="2424" y="7683"/>
                  </a:cubicBezTo>
                  <a:cubicBezTo>
                    <a:pt x="2434" y="7745"/>
                    <a:pt x="2486" y="7796"/>
                    <a:pt x="2537" y="7807"/>
                  </a:cubicBezTo>
                  <a:cubicBezTo>
                    <a:pt x="2568" y="7807"/>
                    <a:pt x="2599" y="7807"/>
                    <a:pt x="2619" y="7796"/>
                  </a:cubicBezTo>
                  <a:cubicBezTo>
                    <a:pt x="2640" y="7786"/>
                    <a:pt x="2661" y="7786"/>
                    <a:pt x="2692" y="7775"/>
                  </a:cubicBezTo>
                  <a:cubicBezTo>
                    <a:pt x="2661" y="7765"/>
                    <a:pt x="2640" y="7765"/>
                    <a:pt x="2610" y="7765"/>
                  </a:cubicBezTo>
                  <a:cubicBezTo>
                    <a:pt x="2604" y="7768"/>
                    <a:pt x="2598" y="7769"/>
                    <a:pt x="2592" y="7769"/>
                  </a:cubicBezTo>
                  <a:cubicBezTo>
                    <a:pt x="2577" y="7769"/>
                    <a:pt x="2562" y="7762"/>
                    <a:pt x="2548" y="7755"/>
                  </a:cubicBezTo>
                  <a:cubicBezTo>
                    <a:pt x="2516" y="7745"/>
                    <a:pt x="2486" y="7713"/>
                    <a:pt x="2486" y="7672"/>
                  </a:cubicBezTo>
                  <a:cubicBezTo>
                    <a:pt x="2475" y="7610"/>
                    <a:pt x="2424" y="7559"/>
                    <a:pt x="2372" y="7559"/>
                  </a:cubicBezTo>
                  <a:cubicBezTo>
                    <a:pt x="2362" y="7556"/>
                    <a:pt x="2352" y="7554"/>
                    <a:pt x="2342" y="7554"/>
                  </a:cubicBezTo>
                  <a:close/>
                  <a:moveTo>
                    <a:pt x="4751" y="8029"/>
                  </a:moveTo>
                  <a:cubicBezTo>
                    <a:pt x="4735" y="8029"/>
                    <a:pt x="4716" y="8033"/>
                    <a:pt x="4702" y="8033"/>
                  </a:cubicBezTo>
                  <a:cubicBezTo>
                    <a:pt x="4672" y="8043"/>
                    <a:pt x="4651" y="8054"/>
                    <a:pt x="4631" y="8064"/>
                  </a:cubicBezTo>
                  <a:lnTo>
                    <a:pt x="4702" y="8064"/>
                  </a:lnTo>
                  <a:cubicBezTo>
                    <a:pt x="4723" y="8064"/>
                    <a:pt x="4744" y="8064"/>
                    <a:pt x="4764" y="8075"/>
                  </a:cubicBezTo>
                  <a:cubicBezTo>
                    <a:pt x="4805" y="8095"/>
                    <a:pt x="4826" y="8126"/>
                    <a:pt x="4837" y="8167"/>
                  </a:cubicBezTo>
                  <a:cubicBezTo>
                    <a:pt x="4847" y="8219"/>
                    <a:pt x="4888" y="8270"/>
                    <a:pt x="4950" y="8281"/>
                  </a:cubicBezTo>
                  <a:cubicBezTo>
                    <a:pt x="4956" y="8284"/>
                    <a:pt x="4963" y="8285"/>
                    <a:pt x="4970" y="8285"/>
                  </a:cubicBezTo>
                  <a:cubicBezTo>
                    <a:pt x="4989" y="8285"/>
                    <a:pt x="5011" y="8278"/>
                    <a:pt x="5032" y="8270"/>
                  </a:cubicBezTo>
                  <a:cubicBezTo>
                    <a:pt x="5053" y="8260"/>
                    <a:pt x="5074" y="8260"/>
                    <a:pt x="5094" y="8250"/>
                  </a:cubicBezTo>
                  <a:cubicBezTo>
                    <a:pt x="5084" y="8245"/>
                    <a:pt x="5071" y="8245"/>
                    <a:pt x="5058" y="8245"/>
                  </a:cubicBezTo>
                  <a:cubicBezTo>
                    <a:pt x="5045" y="8245"/>
                    <a:pt x="5033" y="8245"/>
                    <a:pt x="5022" y="8240"/>
                  </a:cubicBezTo>
                  <a:cubicBezTo>
                    <a:pt x="5015" y="8243"/>
                    <a:pt x="5009" y="8244"/>
                    <a:pt x="5002" y="8244"/>
                  </a:cubicBezTo>
                  <a:cubicBezTo>
                    <a:pt x="4988" y="8244"/>
                    <a:pt x="4974" y="8240"/>
                    <a:pt x="4960" y="8240"/>
                  </a:cubicBezTo>
                  <a:cubicBezTo>
                    <a:pt x="4919" y="8219"/>
                    <a:pt x="4899" y="8188"/>
                    <a:pt x="4888" y="8157"/>
                  </a:cubicBezTo>
                  <a:cubicBezTo>
                    <a:pt x="4878" y="8095"/>
                    <a:pt x="4837" y="8043"/>
                    <a:pt x="4775" y="8033"/>
                  </a:cubicBezTo>
                  <a:cubicBezTo>
                    <a:pt x="4768" y="8030"/>
                    <a:pt x="4760" y="8029"/>
                    <a:pt x="4751" y="8029"/>
                  </a:cubicBezTo>
                  <a:close/>
                  <a:moveTo>
                    <a:pt x="1547" y="8405"/>
                  </a:moveTo>
                  <a:lnTo>
                    <a:pt x="1547" y="8405"/>
                  </a:lnTo>
                  <a:cubicBezTo>
                    <a:pt x="1568" y="8425"/>
                    <a:pt x="1588" y="8435"/>
                    <a:pt x="1599" y="8456"/>
                  </a:cubicBezTo>
                  <a:cubicBezTo>
                    <a:pt x="1620" y="8476"/>
                    <a:pt x="1630" y="8487"/>
                    <a:pt x="1640" y="8508"/>
                  </a:cubicBezTo>
                  <a:cubicBezTo>
                    <a:pt x="1661" y="8538"/>
                    <a:pt x="1650" y="8580"/>
                    <a:pt x="1630" y="8611"/>
                  </a:cubicBezTo>
                  <a:cubicBezTo>
                    <a:pt x="1599" y="8662"/>
                    <a:pt x="1588" y="8735"/>
                    <a:pt x="1620" y="8776"/>
                  </a:cubicBezTo>
                  <a:cubicBezTo>
                    <a:pt x="1640" y="8806"/>
                    <a:pt x="1661" y="8817"/>
                    <a:pt x="1681" y="8827"/>
                  </a:cubicBezTo>
                  <a:cubicBezTo>
                    <a:pt x="1712" y="8838"/>
                    <a:pt x="1733" y="8858"/>
                    <a:pt x="1753" y="8858"/>
                  </a:cubicBezTo>
                  <a:lnTo>
                    <a:pt x="1702" y="8806"/>
                  </a:lnTo>
                  <a:cubicBezTo>
                    <a:pt x="1681" y="8796"/>
                    <a:pt x="1671" y="8776"/>
                    <a:pt x="1661" y="8755"/>
                  </a:cubicBezTo>
                  <a:cubicBezTo>
                    <a:pt x="1650" y="8724"/>
                    <a:pt x="1661" y="8683"/>
                    <a:pt x="1681" y="8652"/>
                  </a:cubicBezTo>
                  <a:cubicBezTo>
                    <a:pt x="1712" y="8600"/>
                    <a:pt x="1712" y="8528"/>
                    <a:pt x="1681" y="8487"/>
                  </a:cubicBezTo>
                  <a:cubicBezTo>
                    <a:pt x="1671" y="8456"/>
                    <a:pt x="1640" y="8446"/>
                    <a:pt x="1620" y="8435"/>
                  </a:cubicBezTo>
                  <a:cubicBezTo>
                    <a:pt x="1599" y="8425"/>
                    <a:pt x="1578" y="8415"/>
                    <a:pt x="1547" y="8405"/>
                  </a:cubicBezTo>
                  <a:close/>
                  <a:moveTo>
                    <a:pt x="3382" y="8817"/>
                  </a:moveTo>
                  <a:cubicBezTo>
                    <a:pt x="3362" y="8838"/>
                    <a:pt x="3341" y="8858"/>
                    <a:pt x="3321" y="8868"/>
                  </a:cubicBezTo>
                  <a:cubicBezTo>
                    <a:pt x="3311" y="8889"/>
                    <a:pt x="3290" y="8900"/>
                    <a:pt x="3269" y="8910"/>
                  </a:cubicBezTo>
                  <a:cubicBezTo>
                    <a:pt x="3257" y="8917"/>
                    <a:pt x="3244" y="8921"/>
                    <a:pt x="3230" y="8921"/>
                  </a:cubicBezTo>
                  <a:cubicBezTo>
                    <a:pt x="3208" y="8921"/>
                    <a:pt x="3185" y="8912"/>
                    <a:pt x="3166" y="8900"/>
                  </a:cubicBezTo>
                  <a:cubicBezTo>
                    <a:pt x="3136" y="8881"/>
                    <a:pt x="3103" y="8870"/>
                    <a:pt x="3070" y="8870"/>
                  </a:cubicBezTo>
                  <a:cubicBezTo>
                    <a:pt x="3046" y="8870"/>
                    <a:pt x="3023" y="8876"/>
                    <a:pt x="3001" y="8889"/>
                  </a:cubicBezTo>
                  <a:cubicBezTo>
                    <a:pt x="2981" y="8910"/>
                    <a:pt x="2960" y="8930"/>
                    <a:pt x="2949" y="8951"/>
                  </a:cubicBezTo>
                  <a:cubicBezTo>
                    <a:pt x="2939" y="8982"/>
                    <a:pt x="2929" y="9003"/>
                    <a:pt x="2919" y="9023"/>
                  </a:cubicBezTo>
                  <a:lnTo>
                    <a:pt x="2970" y="8971"/>
                  </a:lnTo>
                  <a:cubicBezTo>
                    <a:pt x="2991" y="8951"/>
                    <a:pt x="3001" y="8941"/>
                    <a:pt x="3022" y="8930"/>
                  </a:cubicBezTo>
                  <a:cubicBezTo>
                    <a:pt x="3033" y="8927"/>
                    <a:pt x="3044" y="8926"/>
                    <a:pt x="3055" y="8926"/>
                  </a:cubicBezTo>
                  <a:cubicBezTo>
                    <a:pt x="3084" y="8926"/>
                    <a:pt x="3113" y="8936"/>
                    <a:pt x="3135" y="8951"/>
                  </a:cubicBezTo>
                  <a:cubicBezTo>
                    <a:pt x="3156" y="8966"/>
                    <a:pt x="3184" y="8974"/>
                    <a:pt x="3214" y="8974"/>
                  </a:cubicBezTo>
                  <a:cubicBezTo>
                    <a:pt x="3243" y="8974"/>
                    <a:pt x="3274" y="8966"/>
                    <a:pt x="3300" y="8951"/>
                  </a:cubicBezTo>
                  <a:cubicBezTo>
                    <a:pt x="3321" y="8941"/>
                    <a:pt x="3341" y="8910"/>
                    <a:pt x="3352" y="8889"/>
                  </a:cubicBezTo>
                  <a:cubicBezTo>
                    <a:pt x="3362" y="8868"/>
                    <a:pt x="3373" y="8848"/>
                    <a:pt x="3382" y="8817"/>
                  </a:cubicBezTo>
                  <a:close/>
                  <a:moveTo>
                    <a:pt x="2218" y="9704"/>
                  </a:moveTo>
                  <a:cubicBezTo>
                    <a:pt x="2238" y="9714"/>
                    <a:pt x="2248" y="9734"/>
                    <a:pt x="2269" y="9755"/>
                  </a:cubicBezTo>
                  <a:cubicBezTo>
                    <a:pt x="2289" y="9766"/>
                    <a:pt x="2300" y="9786"/>
                    <a:pt x="2310" y="9807"/>
                  </a:cubicBezTo>
                  <a:cubicBezTo>
                    <a:pt x="2321" y="9838"/>
                    <a:pt x="2321" y="9879"/>
                    <a:pt x="2300" y="9910"/>
                  </a:cubicBezTo>
                  <a:cubicBezTo>
                    <a:pt x="2269" y="9961"/>
                    <a:pt x="2259" y="10034"/>
                    <a:pt x="2289" y="10075"/>
                  </a:cubicBezTo>
                  <a:cubicBezTo>
                    <a:pt x="2310" y="10106"/>
                    <a:pt x="2331" y="10116"/>
                    <a:pt x="2351" y="10126"/>
                  </a:cubicBezTo>
                  <a:cubicBezTo>
                    <a:pt x="2372" y="10137"/>
                    <a:pt x="2393" y="10147"/>
                    <a:pt x="2424" y="10158"/>
                  </a:cubicBezTo>
                  <a:cubicBezTo>
                    <a:pt x="2403" y="10137"/>
                    <a:pt x="2383" y="10126"/>
                    <a:pt x="2372" y="10106"/>
                  </a:cubicBezTo>
                  <a:cubicBezTo>
                    <a:pt x="2351" y="10085"/>
                    <a:pt x="2341" y="10075"/>
                    <a:pt x="2331" y="10054"/>
                  </a:cubicBezTo>
                  <a:cubicBezTo>
                    <a:pt x="2321" y="10013"/>
                    <a:pt x="2321" y="9982"/>
                    <a:pt x="2351" y="9951"/>
                  </a:cubicBezTo>
                  <a:cubicBezTo>
                    <a:pt x="2383" y="9899"/>
                    <a:pt x="2383" y="9828"/>
                    <a:pt x="2351" y="9776"/>
                  </a:cubicBezTo>
                  <a:cubicBezTo>
                    <a:pt x="2331" y="9755"/>
                    <a:pt x="2310" y="9734"/>
                    <a:pt x="2289" y="9734"/>
                  </a:cubicBezTo>
                  <a:cubicBezTo>
                    <a:pt x="2269" y="9725"/>
                    <a:pt x="2248" y="9704"/>
                    <a:pt x="2218" y="97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7"/>
            <p:cNvSpPr/>
            <p:nvPr/>
          </p:nvSpPr>
          <p:spPr>
            <a:xfrm>
              <a:off x="5274850" y="1041950"/>
              <a:ext cx="27875" cy="86175"/>
            </a:xfrm>
            <a:custGeom>
              <a:avLst/>
              <a:gdLst/>
              <a:ahLst/>
              <a:cxnLst/>
              <a:rect l="l" t="t" r="r" b="b"/>
              <a:pathLst>
                <a:path w="1115" h="3447" extrusionOk="0">
                  <a:moveTo>
                    <a:pt x="1109" y="0"/>
                  </a:moveTo>
                  <a:cubicBezTo>
                    <a:pt x="1106" y="0"/>
                    <a:pt x="1103" y="3"/>
                    <a:pt x="1103" y="8"/>
                  </a:cubicBezTo>
                  <a:cubicBezTo>
                    <a:pt x="897" y="462"/>
                    <a:pt x="712" y="926"/>
                    <a:pt x="537" y="1400"/>
                  </a:cubicBezTo>
                  <a:cubicBezTo>
                    <a:pt x="372" y="1864"/>
                    <a:pt x="207" y="2339"/>
                    <a:pt x="93" y="2834"/>
                  </a:cubicBezTo>
                  <a:cubicBezTo>
                    <a:pt x="62" y="2957"/>
                    <a:pt x="31" y="3081"/>
                    <a:pt x="21" y="3205"/>
                  </a:cubicBezTo>
                  <a:cubicBezTo>
                    <a:pt x="10" y="3297"/>
                    <a:pt x="21" y="3380"/>
                    <a:pt x="93" y="3442"/>
                  </a:cubicBezTo>
                  <a:cubicBezTo>
                    <a:pt x="93" y="3445"/>
                    <a:pt x="95" y="3446"/>
                    <a:pt x="97" y="3446"/>
                  </a:cubicBezTo>
                  <a:cubicBezTo>
                    <a:pt x="102" y="3446"/>
                    <a:pt x="111" y="3439"/>
                    <a:pt x="104" y="3432"/>
                  </a:cubicBezTo>
                  <a:cubicBezTo>
                    <a:pt x="1" y="3329"/>
                    <a:pt x="93" y="3132"/>
                    <a:pt x="124" y="3019"/>
                  </a:cubicBezTo>
                  <a:lnTo>
                    <a:pt x="248" y="2586"/>
                  </a:lnTo>
                  <a:cubicBezTo>
                    <a:pt x="331" y="2298"/>
                    <a:pt x="423" y="2009"/>
                    <a:pt x="516" y="1720"/>
                  </a:cubicBezTo>
                  <a:cubicBezTo>
                    <a:pt x="588" y="1493"/>
                    <a:pt x="670" y="1256"/>
                    <a:pt x="753" y="1029"/>
                  </a:cubicBezTo>
                  <a:cubicBezTo>
                    <a:pt x="825" y="895"/>
                    <a:pt x="897" y="761"/>
                    <a:pt x="959" y="627"/>
                  </a:cubicBezTo>
                  <a:cubicBezTo>
                    <a:pt x="967" y="619"/>
                    <a:pt x="959" y="612"/>
                    <a:pt x="953" y="612"/>
                  </a:cubicBezTo>
                  <a:cubicBezTo>
                    <a:pt x="951" y="612"/>
                    <a:pt x="949" y="614"/>
                    <a:pt x="949" y="616"/>
                  </a:cubicBezTo>
                  <a:cubicBezTo>
                    <a:pt x="897" y="710"/>
                    <a:pt x="846" y="802"/>
                    <a:pt x="805" y="895"/>
                  </a:cubicBezTo>
                  <a:cubicBezTo>
                    <a:pt x="908" y="606"/>
                    <a:pt x="1011" y="307"/>
                    <a:pt x="1114" y="8"/>
                  </a:cubicBezTo>
                  <a:cubicBezTo>
                    <a:pt x="1114" y="3"/>
                    <a:pt x="1112" y="0"/>
                    <a:pt x="11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7"/>
            <p:cNvSpPr/>
            <p:nvPr/>
          </p:nvSpPr>
          <p:spPr>
            <a:xfrm>
              <a:off x="5252175" y="1197575"/>
              <a:ext cx="62400" cy="51600"/>
            </a:xfrm>
            <a:custGeom>
              <a:avLst/>
              <a:gdLst/>
              <a:ahLst/>
              <a:cxnLst/>
              <a:rect l="l" t="t" r="r" b="b"/>
              <a:pathLst>
                <a:path w="2496" h="2064" extrusionOk="0">
                  <a:moveTo>
                    <a:pt x="2485" y="1"/>
                  </a:moveTo>
                  <a:cubicBezTo>
                    <a:pt x="2269" y="145"/>
                    <a:pt x="2062" y="321"/>
                    <a:pt x="1856" y="475"/>
                  </a:cubicBezTo>
                  <a:cubicBezTo>
                    <a:pt x="1650" y="640"/>
                    <a:pt x="1444" y="816"/>
                    <a:pt x="1227" y="981"/>
                  </a:cubicBezTo>
                  <a:cubicBezTo>
                    <a:pt x="1021" y="1156"/>
                    <a:pt x="206" y="1868"/>
                    <a:pt x="10" y="2042"/>
                  </a:cubicBezTo>
                  <a:cubicBezTo>
                    <a:pt x="0" y="2053"/>
                    <a:pt x="10" y="2063"/>
                    <a:pt x="21" y="2063"/>
                  </a:cubicBezTo>
                  <a:cubicBezTo>
                    <a:pt x="237" y="1898"/>
                    <a:pt x="1082" y="1238"/>
                    <a:pt x="1279" y="1073"/>
                  </a:cubicBezTo>
                  <a:cubicBezTo>
                    <a:pt x="1485" y="898"/>
                    <a:pt x="1691" y="733"/>
                    <a:pt x="1897" y="558"/>
                  </a:cubicBezTo>
                  <a:cubicBezTo>
                    <a:pt x="2093" y="383"/>
                    <a:pt x="2310" y="207"/>
                    <a:pt x="2496" y="11"/>
                  </a:cubicBezTo>
                  <a:cubicBezTo>
                    <a:pt x="2496" y="11"/>
                    <a:pt x="2496" y="1"/>
                    <a:pt x="24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7"/>
            <p:cNvSpPr/>
            <p:nvPr/>
          </p:nvSpPr>
          <p:spPr>
            <a:xfrm>
              <a:off x="5518950" y="928350"/>
              <a:ext cx="118625" cy="87750"/>
            </a:xfrm>
            <a:custGeom>
              <a:avLst/>
              <a:gdLst/>
              <a:ahLst/>
              <a:cxnLst/>
              <a:rect l="l" t="t" r="r" b="b"/>
              <a:pathLst>
                <a:path w="4745" h="3510" extrusionOk="0">
                  <a:moveTo>
                    <a:pt x="3619" y="1"/>
                  </a:moveTo>
                  <a:cubicBezTo>
                    <a:pt x="3386" y="1"/>
                    <a:pt x="3197" y="242"/>
                    <a:pt x="3197" y="242"/>
                  </a:cubicBezTo>
                  <a:cubicBezTo>
                    <a:pt x="3197" y="242"/>
                    <a:pt x="3048" y="31"/>
                    <a:pt x="2831" y="31"/>
                  </a:cubicBezTo>
                  <a:cubicBezTo>
                    <a:pt x="2813" y="31"/>
                    <a:pt x="2794" y="33"/>
                    <a:pt x="2775" y="36"/>
                  </a:cubicBezTo>
                  <a:cubicBezTo>
                    <a:pt x="2476" y="87"/>
                    <a:pt x="2404" y="407"/>
                    <a:pt x="2404" y="407"/>
                  </a:cubicBezTo>
                  <a:cubicBezTo>
                    <a:pt x="2404" y="407"/>
                    <a:pt x="2219" y="196"/>
                    <a:pt x="2061" y="196"/>
                  </a:cubicBezTo>
                  <a:cubicBezTo>
                    <a:pt x="2048" y="196"/>
                    <a:pt x="2035" y="198"/>
                    <a:pt x="2022" y="201"/>
                  </a:cubicBezTo>
                  <a:cubicBezTo>
                    <a:pt x="1692" y="284"/>
                    <a:pt x="1610" y="685"/>
                    <a:pt x="1610" y="685"/>
                  </a:cubicBezTo>
                  <a:cubicBezTo>
                    <a:pt x="1610" y="685"/>
                    <a:pt x="1493" y="536"/>
                    <a:pt x="1290" y="536"/>
                  </a:cubicBezTo>
                  <a:cubicBezTo>
                    <a:pt x="1237" y="536"/>
                    <a:pt x="1179" y="547"/>
                    <a:pt x="1115" y="572"/>
                  </a:cubicBezTo>
                  <a:cubicBezTo>
                    <a:pt x="775" y="717"/>
                    <a:pt x="372" y="1386"/>
                    <a:pt x="1" y="1716"/>
                  </a:cubicBezTo>
                  <a:lnTo>
                    <a:pt x="145" y="1943"/>
                  </a:lnTo>
                  <a:lnTo>
                    <a:pt x="940" y="1984"/>
                  </a:lnTo>
                  <a:cubicBezTo>
                    <a:pt x="1167" y="2397"/>
                    <a:pt x="733" y="3418"/>
                    <a:pt x="1311" y="3439"/>
                  </a:cubicBezTo>
                  <a:cubicBezTo>
                    <a:pt x="1314" y="3439"/>
                    <a:pt x="1317" y="3439"/>
                    <a:pt x="1321" y="3439"/>
                  </a:cubicBezTo>
                  <a:cubicBezTo>
                    <a:pt x="1665" y="3439"/>
                    <a:pt x="1836" y="2923"/>
                    <a:pt x="1836" y="2923"/>
                  </a:cubicBezTo>
                  <a:lnTo>
                    <a:pt x="1836" y="2923"/>
                  </a:lnTo>
                  <a:cubicBezTo>
                    <a:pt x="1836" y="2923"/>
                    <a:pt x="1828" y="3509"/>
                    <a:pt x="2206" y="3509"/>
                  </a:cubicBezTo>
                  <a:cubicBezTo>
                    <a:pt x="2232" y="3509"/>
                    <a:pt x="2260" y="3507"/>
                    <a:pt x="2290" y="3501"/>
                  </a:cubicBezTo>
                  <a:cubicBezTo>
                    <a:pt x="2723" y="3418"/>
                    <a:pt x="2744" y="2686"/>
                    <a:pt x="2744" y="2686"/>
                  </a:cubicBezTo>
                  <a:cubicBezTo>
                    <a:pt x="2744" y="2686"/>
                    <a:pt x="2830" y="3228"/>
                    <a:pt x="3159" y="3228"/>
                  </a:cubicBezTo>
                  <a:cubicBezTo>
                    <a:pt x="3190" y="3228"/>
                    <a:pt x="3223" y="3223"/>
                    <a:pt x="3259" y="3212"/>
                  </a:cubicBezTo>
                  <a:cubicBezTo>
                    <a:pt x="3662" y="3088"/>
                    <a:pt x="3683" y="2335"/>
                    <a:pt x="3683" y="2335"/>
                  </a:cubicBezTo>
                  <a:cubicBezTo>
                    <a:pt x="3683" y="2335"/>
                    <a:pt x="3756" y="2657"/>
                    <a:pt x="3942" y="2657"/>
                  </a:cubicBezTo>
                  <a:cubicBezTo>
                    <a:pt x="3986" y="2657"/>
                    <a:pt x="4037" y="2639"/>
                    <a:pt x="4095" y="2593"/>
                  </a:cubicBezTo>
                  <a:cubicBezTo>
                    <a:pt x="4744" y="2078"/>
                    <a:pt x="4187" y="77"/>
                    <a:pt x="3672" y="5"/>
                  </a:cubicBezTo>
                  <a:cubicBezTo>
                    <a:pt x="3654" y="2"/>
                    <a:pt x="3637" y="1"/>
                    <a:pt x="361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7"/>
            <p:cNvSpPr/>
            <p:nvPr/>
          </p:nvSpPr>
          <p:spPr>
            <a:xfrm>
              <a:off x="5482725" y="956800"/>
              <a:ext cx="56875" cy="20425"/>
            </a:xfrm>
            <a:custGeom>
              <a:avLst/>
              <a:gdLst/>
              <a:ahLst/>
              <a:cxnLst/>
              <a:rect l="l" t="t" r="r" b="b"/>
              <a:pathLst>
                <a:path w="2275" h="817" extrusionOk="0">
                  <a:moveTo>
                    <a:pt x="1966" y="1"/>
                  </a:moveTo>
                  <a:cubicBezTo>
                    <a:pt x="1855" y="82"/>
                    <a:pt x="1718" y="107"/>
                    <a:pt x="1571" y="107"/>
                  </a:cubicBezTo>
                  <a:cubicBezTo>
                    <a:pt x="1330" y="107"/>
                    <a:pt x="1059" y="40"/>
                    <a:pt x="821" y="40"/>
                  </a:cubicBezTo>
                  <a:cubicBezTo>
                    <a:pt x="704" y="40"/>
                    <a:pt x="595" y="56"/>
                    <a:pt x="501" y="104"/>
                  </a:cubicBezTo>
                  <a:cubicBezTo>
                    <a:pt x="0" y="369"/>
                    <a:pt x="592" y="817"/>
                    <a:pt x="1378" y="817"/>
                  </a:cubicBezTo>
                  <a:cubicBezTo>
                    <a:pt x="1449" y="817"/>
                    <a:pt x="1521" y="813"/>
                    <a:pt x="1594" y="805"/>
                  </a:cubicBezTo>
                  <a:lnTo>
                    <a:pt x="2275" y="610"/>
                  </a:lnTo>
                  <a:lnTo>
                    <a:pt x="1966"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7"/>
            <p:cNvSpPr/>
            <p:nvPr/>
          </p:nvSpPr>
          <p:spPr>
            <a:xfrm>
              <a:off x="5599650" y="934900"/>
              <a:ext cx="13675" cy="53000"/>
            </a:xfrm>
            <a:custGeom>
              <a:avLst/>
              <a:gdLst/>
              <a:ahLst/>
              <a:cxnLst/>
              <a:rect l="l" t="t" r="r" b="b"/>
              <a:pathLst>
                <a:path w="547" h="2120" extrusionOk="0">
                  <a:moveTo>
                    <a:pt x="11" y="1"/>
                  </a:moveTo>
                  <a:cubicBezTo>
                    <a:pt x="11" y="1"/>
                    <a:pt x="1" y="1"/>
                    <a:pt x="1" y="11"/>
                  </a:cubicBezTo>
                  <a:cubicBezTo>
                    <a:pt x="258" y="712"/>
                    <a:pt x="361" y="1362"/>
                    <a:pt x="423" y="2104"/>
                  </a:cubicBezTo>
                  <a:cubicBezTo>
                    <a:pt x="423" y="2115"/>
                    <a:pt x="433" y="2120"/>
                    <a:pt x="444" y="2120"/>
                  </a:cubicBezTo>
                  <a:cubicBezTo>
                    <a:pt x="454" y="2120"/>
                    <a:pt x="464" y="2115"/>
                    <a:pt x="464" y="2104"/>
                  </a:cubicBezTo>
                  <a:cubicBezTo>
                    <a:pt x="547" y="1403"/>
                    <a:pt x="351" y="620"/>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7"/>
            <p:cNvSpPr/>
            <p:nvPr/>
          </p:nvSpPr>
          <p:spPr>
            <a:xfrm>
              <a:off x="5579025" y="937900"/>
              <a:ext cx="13950" cy="58775"/>
            </a:xfrm>
            <a:custGeom>
              <a:avLst/>
              <a:gdLst/>
              <a:ahLst/>
              <a:cxnLst/>
              <a:rect l="l" t="t" r="r" b="b"/>
              <a:pathLst>
                <a:path w="558" h="2351" extrusionOk="0">
                  <a:moveTo>
                    <a:pt x="12" y="0"/>
                  </a:moveTo>
                  <a:cubicBezTo>
                    <a:pt x="6" y="0"/>
                    <a:pt x="1" y="8"/>
                    <a:pt x="1" y="15"/>
                  </a:cubicBezTo>
                  <a:cubicBezTo>
                    <a:pt x="238" y="644"/>
                    <a:pt x="413" y="1799"/>
                    <a:pt x="331" y="2335"/>
                  </a:cubicBezTo>
                  <a:cubicBezTo>
                    <a:pt x="331" y="2346"/>
                    <a:pt x="335" y="2350"/>
                    <a:pt x="340" y="2350"/>
                  </a:cubicBezTo>
                  <a:cubicBezTo>
                    <a:pt x="349" y="2350"/>
                    <a:pt x="361" y="2337"/>
                    <a:pt x="361" y="2324"/>
                  </a:cubicBezTo>
                  <a:cubicBezTo>
                    <a:pt x="558" y="1520"/>
                    <a:pt x="372" y="644"/>
                    <a:pt x="22" y="5"/>
                  </a:cubicBezTo>
                  <a:cubicBezTo>
                    <a:pt x="18" y="1"/>
                    <a:pt x="15" y="0"/>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7"/>
            <p:cNvSpPr/>
            <p:nvPr/>
          </p:nvSpPr>
          <p:spPr>
            <a:xfrm>
              <a:off x="5559575" y="945800"/>
              <a:ext cx="9925" cy="57300"/>
            </a:xfrm>
            <a:custGeom>
              <a:avLst/>
              <a:gdLst/>
              <a:ahLst/>
              <a:cxnLst/>
              <a:rect l="l" t="t" r="r" b="b"/>
              <a:pathLst>
                <a:path w="397" h="2292" extrusionOk="0">
                  <a:moveTo>
                    <a:pt x="7" y="0"/>
                  </a:moveTo>
                  <a:cubicBezTo>
                    <a:pt x="3" y="0"/>
                    <a:pt x="0" y="3"/>
                    <a:pt x="5" y="8"/>
                  </a:cubicBezTo>
                  <a:cubicBezTo>
                    <a:pt x="222" y="761"/>
                    <a:pt x="335" y="1503"/>
                    <a:pt x="181" y="2276"/>
                  </a:cubicBezTo>
                  <a:cubicBezTo>
                    <a:pt x="181" y="2287"/>
                    <a:pt x="186" y="2292"/>
                    <a:pt x="192" y="2292"/>
                  </a:cubicBezTo>
                  <a:cubicBezTo>
                    <a:pt x="199" y="2292"/>
                    <a:pt x="206" y="2287"/>
                    <a:pt x="211" y="2276"/>
                  </a:cubicBezTo>
                  <a:cubicBezTo>
                    <a:pt x="356" y="1937"/>
                    <a:pt x="397" y="1596"/>
                    <a:pt x="356" y="1225"/>
                  </a:cubicBezTo>
                  <a:cubicBezTo>
                    <a:pt x="314" y="833"/>
                    <a:pt x="222" y="338"/>
                    <a:pt x="16" y="8"/>
                  </a:cubicBezTo>
                  <a:cubicBezTo>
                    <a:pt x="16" y="3"/>
                    <a:pt x="11" y="0"/>
                    <a:pt x="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7"/>
            <p:cNvSpPr/>
            <p:nvPr/>
          </p:nvSpPr>
          <p:spPr>
            <a:xfrm>
              <a:off x="5308375" y="924075"/>
              <a:ext cx="52850" cy="74275"/>
            </a:xfrm>
            <a:custGeom>
              <a:avLst/>
              <a:gdLst/>
              <a:ahLst/>
              <a:cxnLst/>
              <a:rect l="l" t="t" r="r" b="b"/>
              <a:pathLst>
                <a:path w="2114" h="2971" extrusionOk="0">
                  <a:moveTo>
                    <a:pt x="464" y="1"/>
                  </a:moveTo>
                  <a:cubicBezTo>
                    <a:pt x="402" y="279"/>
                    <a:pt x="330" y="578"/>
                    <a:pt x="248" y="846"/>
                  </a:cubicBezTo>
                  <a:cubicBezTo>
                    <a:pt x="124" y="1279"/>
                    <a:pt x="0" y="1640"/>
                    <a:pt x="10" y="1671"/>
                  </a:cubicBezTo>
                  <a:cubicBezTo>
                    <a:pt x="183" y="2221"/>
                    <a:pt x="757" y="2971"/>
                    <a:pt x="1179" y="2971"/>
                  </a:cubicBezTo>
                  <a:cubicBezTo>
                    <a:pt x="1185" y="2971"/>
                    <a:pt x="1191" y="2971"/>
                    <a:pt x="1196" y="2971"/>
                  </a:cubicBezTo>
                  <a:cubicBezTo>
                    <a:pt x="1609" y="2950"/>
                    <a:pt x="1732" y="2146"/>
                    <a:pt x="1732" y="1929"/>
                  </a:cubicBezTo>
                  <a:lnTo>
                    <a:pt x="1732" y="1908"/>
                  </a:lnTo>
                  <a:cubicBezTo>
                    <a:pt x="1732" y="1867"/>
                    <a:pt x="1742" y="1826"/>
                    <a:pt x="1742" y="1784"/>
                  </a:cubicBezTo>
                  <a:cubicBezTo>
                    <a:pt x="1835" y="1300"/>
                    <a:pt x="2113" y="753"/>
                    <a:pt x="2113" y="753"/>
                  </a:cubicBezTo>
                  <a:lnTo>
                    <a:pt x="464"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7"/>
            <p:cNvSpPr/>
            <p:nvPr/>
          </p:nvSpPr>
          <p:spPr>
            <a:xfrm>
              <a:off x="5321500" y="924850"/>
              <a:ext cx="40000" cy="47450"/>
            </a:xfrm>
            <a:custGeom>
              <a:avLst/>
              <a:gdLst/>
              <a:ahLst/>
              <a:cxnLst/>
              <a:rect l="l" t="t" r="r" b="b"/>
              <a:pathLst>
                <a:path w="1600" h="1898" extrusionOk="0">
                  <a:moveTo>
                    <a:pt x="11" y="0"/>
                  </a:moveTo>
                  <a:lnTo>
                    <a:pt x="11" y="0"/>
                  </a:lnTo>
                  <a:cubicBezTo>
                    <a:pt x="1" y="362"/>
                    <a:pt x="32" y="1650"/>
                    <a:pt x="1032" y="1867"/>
                  </a:cubicBezTo>
                  <a:cubicBezTo>
                    <a:pt x="1094" y="1877"/>
                    <a:pt x="1155" y="1888"/>
                    <a:pt x="1207" y="1898"/>
                  </a:cubicBezTo>
                  <a:cubicBezTo>
                    <a:pt x="1217" y="1888"/>
                    <a:pt x="1207" y="1877"/>
                    <a:pt x="1207" y="1877"/>
                  </a:cubicBezTo>
                  <a:cubicBezTo>
                    <a:pt x="1207" y="1836"/>
                    <a:pt x="1217" y="1795"/>
                    <a:pt x="1217" y="1753"/>
                  </a:cubicBezTo>
                  <a:cubicBezTo>
                    <a:pt x="1310" y="1269"/>
                    <a:pt x="1599" y="722"/>
                    <a:pt x="1599" y="722"/>
                  </a:cubicBezTo>
                  <a:lnTo>
                    <a:pt x="1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7"/>
            <p:cNvSpPr/>
            <p:nvPr/>
          </p:nvSpPr>
          <p:spPr>
            <a:xfrm>
              <a:off x="5311450" y="856150"/>
              <a:ext cx="86900" cy="107675"/>
            </a:xfrm>
            <a:custGeom>
              <a:avLst/>
              <a:gdLst/>
              <a:ahLst/>
              <a:cxnLst/>
              <a:rect l="l" t="t" r="r" b="b"/>
              <a:pathLst>
                <a:path w="3476" h="4307" extrusionOk="0">
                  <a:moveTo>
                    <a:pt x="1689" y="0"/>
                  </a:moveTo>
                  <a:cubicBezTo>
                    <a:pt x="1048" y="0"/>
                    <a:pt x="378" y="386"/>
                    <a:pt x="186" y="1027"/>
                  </a:cubicBezTo>
                  <a:cubicBezTo>
                    <a:pt x="1" y="1655"/>
                    <a:pt x="351" y="3470"/>
                    <a:pt x="794" y="3873"/>
                  </a:cubicBezTo>
                  <a:cubicBezTo>
                    <a:pt x="1107" y="4150"/>
                    <a:pt x="1515" y="4306"/>
                    <a:pt x="1909" y="4306"/>
                  </a:cubicBezTo>
                  <a:cubicBezTo>
                    <a:pt x="2334" y="4306"/>
                    <a:pt x="2744" y="4124"/>
                    <a:pt x="3001" y="3718"/>
                  </a:cubicBezTo>
                  <a:cubicBezTo>
                    <a:pt x="3475" y="2965"/>
                    <a:pt x="2991" y="604"/>
                    <a:pt x="2485" y="243"/>
                  </a:cubicBezTo>
                  <a:cubicBezTo>
                    <a:pt x="2256" y="77"/>
                    <a:pt x="1975" y="0"/>
                    <a:pt x="168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7"/>
            <p:cNvSpPr/>
            <p:nvPr/>
          </p:nvSpPr>
          <p:spPr>
            <a:xfrm>
              <a:off x="5358375" y="909125"/>
              <a:ext cx="3625" cy="8800"/>
            </a:xfrm>
            <a:custGeom>
              <a:avLst/>
              <a:gdLst/>
              <a:ahLst/>
              <a:cxnLst/>
              <a:rect l="l" t="t" r="r" b="b"/>
              <a:pathLst>
                <a:path w="145" h="352" extrusionOk="0">
                  <a:moveTo>
                    <a:pt x="83" y="1"/>
                  </a:moveTo>
                  <a:cubicBezTo>
                    <a:pt x="83" y="1"/>
                    <a:pt x="72" y="11"/>
                    <a:pt x="72" y="21"/>
                  </a:cubicBezTo>
                  <a:cubicBezTo>
                    <a:pt x="104" y="134"/>
                    <a:pt x="113" y="279"/>
                    <a:pt x="10" y="341"/>
                  </a:cubicBezTo>
                  <a:cubicBezTo>
                    <a:pt x="0" y="341"/>
                    <a:pt x="10" y="351"/>
                    <a:pt x="10" y="351"/>
                  </a:cubicBezTo>
                  <a:cubicBezTo>
                    <a:pt x="145" y="310"/>
                    <a:pt x="124" y="114"/>
                    <a:pt x="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7"/>
            <p:cNvSpPr/>
            <p:nvPr/>
          </p:nvSpPr>
          <p:spPr>
            <a:xfrm>
              <a:off x="5352300" y="906525"/>
              <a:ext cx="10350" cy="10125"/>
            </a:xfrm>
            <a:custGeom>
              <a:avLst/>
              <a:gdLst/>
              <a:ahLst/>
              <a:cxnLst/>
              <a:rect l="l" t="t" r="r" b="b"/>
              <a:pathLst>
                <a:path w="414" h="405" extrusionOk="0">
                  <a:moveTo>
                    <a:pt x="204" y="1"/>
                  </a:moveTo>
                  <a:cubicBezTo>
                    <a:pt x="200" y="1"/>
                    <a:pt x="196" y="1"/>
                    <a:pt x="191" y="2"/>
                  </a:cubicBezTo>
                  <a:cubicBezTo>
                    <a:pt x="1" y="22"/>
                    <a:pt x="45" y="404"/>
                    <a:pt x="219" y="404"/>
                  </a:cubicBezTo>
                  <a:cubicBezTo>
                    <a:pt x="224" y="404"/>
                    <a:pt x="228" y="404"/>
                    <a:pt x="233" y="403"/>
                  </a:cubicBezTo>
                  <a:cubicBezTo>
                    <a:pt x="414" y="383"/>
                    <a:pt x="359" y="1"/>
                    <a:pt x="2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7"/>
            <p:cNvSpPr/>
            <p:nvPr/>
          </p:nvSpPr>
          <p:spPr>
            <a:xfrm>
              <a:off x="5377175" y="906800"/>
              <a:ext cx="4950" cy="7750"/>
            </a:xfrm>
            <a:custGeom>
              <a:avLst/>
              <a:gdLst/>
              <a:ahLst/>
              <a:cxnLst/>
              <a:rect l="l" t="t" r="r" b="b"/>
              <a:pathLst>
                <a:path w="198" h="310" extrusionOk="0">
                  <a:moveTo>
                    <a:pt x="11" y="1"/>
                  </a:moveTo>
                  <a:cubicBezTo>
                    <a:pt x="1" y="124"/>
                    <a:pt x="53" y="310"/>
                    <a:pt x="186" y="310"/>
                  </a:cubicBezTo>
                  <a:cubicBezTo>
                    <a:pt x="197" y="310"/>
                    <a:pt x="197" y="300"/>
                    <a:pt x="186" y="300"/>
                  </a:cubicBezTo>
                  <a:cubicBezTo>
                    <a:pt x="73" y="279"/>
                    <a:pt x="32" y="135"/>
                    <a:pt x="21" y="11"/>
                  </a:cubicBezTo>
                  <a:lnTo>
                    <a:pt x="1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7"/>
            <p:cNvSpPr/>
            <p:nvPr/>
          </p:nvSpPr>
          <p:spPr>
            <a:xfrm>
              <a:off x="5375850" y="903125"/>
              <a:ext cx="10400" cy="9975"/>
            </a:xfrm>
            <a:custGeom>
              <a:avLst/>
              <a:gdLst/>
              <a:ahLst/>
              <a:cxnLst/>
              <a:rect l="l" t="t" r="r" b="b"/>
              <a:pathLst>
                <a:path w="416" h="399" extrusionOk="0">
                  <a:moveTo>
                    <a:pt x="185" y="0"/>
                  </a:moveTo>
                  <a:cubicBezTo>
                    <a:pt x="176" y="0"/>
                    <a:pt x="167" y="1"/>
                    <a:pt x="157" y="3"/>
                  </a:cubicBezTo>
                  <a:cubicBezTo>
                    <a:pt x="0" y="42"/>
                    <a:pt x="58" y="398"/>
                    <a:pt x="214" y="398"/>
                  </a:cubicBezTo>
                  <a:cubicBezTo>
                    <a:pt x="222" y="398"/>
                    <a:pt x="231" y="397"/>
                    <a:pt x="239" y="395"/>
                  </a:cubicBezTo>
                  <a:cubicBezTo>
                    <a:pt x="416" y="356"/>
                    <a:pt x="360" y="0"/>
                    <a:pt x="1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7"/>
            <p:cNvSpPr/>
            <p:nvPr/>
          </p:nvSpPr>
          <p:spPr>
            <a:xfrm>
              <a:off x="5348925" y="894875"/>
              <a:ext cx="11025" cy="7925"/>
            </a:xfrm>
            <a:custGeom>
              <a:avLst/>
              <a:gdLst/>
              <a:ahLst/>
              <a:cxnLst/>
              <a:rect l="l" t="t" r="r" b="b"/>
              <a:pathLst>
                <a:path w="441" h="317" extrusionOk="0">
                  <a:moveTo>
                    <a:pt x="312" y="1"/>
                  </a:moveTo>
                  <a:cubicBezTo>
                    <a:pt x="269" y="1"/>
                    <a:pt x="226" y="16"/>
                    <a:pt x="182" y="35"/>
                  </a:cubicBezTo>
                  <a:cubicBezTo>
                    <a:pt x="110" y="76"/>
                    <a:pt x="58" y="117"/>
                    <a:pt x="28" y="189"/>
                  </a:cubicBezTo>
                  <a:cubicBezTo>
                    <a:pt x="0" y="253"/>
                    <a:pt x="61" y="316"/>
                    <a:pt x="118" y="316"/>
                  </a:cubicBezTo>
                  <a:cubicBezTo>
                    <a:pt x="126" y="316"/>
                    <a:pt x="134" y="315"/>
                    <a:pt x="141" y="313"/>
                  </a:cubicBezTo>
                  <a:cubicBezTo>
                    <a:pt x="193" y="282"/>
                    <a:pt x="244" y="261"/>
                    <a:pt x="285" y="230"/>
                  </a:cubicBezTo>
                  <a:cubicBezTo>
                    <a:pt x="347" y="200"/>
                    <a:pt x="388" y="189"/>
                    <a:pt x="420" y="127"/>
                  </a:cubicBezTo>
                  <a:cubicBezTo>
                    <a:pt x="440" y="96"/>
                    <a:pt x="430" y="44"/>
                    <a:pt x="399" y="24"/>
                  </a:cubicBezTo>
                  <a:cubicBezTo>
                    <a:pt x="370" y="7"/>
                    <a:pt x="341" y="1"/>
                    <a:pt x="3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7"/>
            <p:cNvSpPr/>
            <p:nvPr/>
          </p:nvSpPr>
          <p:spPr>
            <a:xfrm>
              <a:off x="5373850" y="891600"/>
              <a:ext cx="12125" cy="6225"/>
            </a:xfrm>
            <a:custGeom>
              <a:avLst/>
              <a:gdLst/>
              <a:ahLst/>
              <a:cxnLst/>
              <a:rect l="l" t="t" r="r" b="b"/>
              <a:pathLst>
                <a:path w="485" h="249" extrusionOk="0">
                  <a:moveTo>
                    <a:pt x="227" y="1"/>
                  </a:moveTo>
                  <a:cubicBezTo>
                    <a:pt x="144" y="1"/>
                    <a:pt x="72" y="11"/>
                    <a:pt x="21" y="72"/>
                  </a:cubicBezTo>
                  <a:cubicBezTo>
                    <a:pt x="0" y="104"/>
                    <a:pt x="10" y="155"/>
                    <a:pt x="31" y="175"/>
                  </a:cubicBezTo>
                  <a:cubicBezTo>
                    <a:pt x="83" y="217"/>
                    <a:pt x="134" y="217"/>
                    <a:pt x="196" y="227"/>
                  </a:cubicBezTo>
                  <a:cubicBezTo>
                    <a:pt x="248" y="237"/>
                    <a:pt x="299" y="248"/>
                    <a:pt x="361" y="248"/>
                  </a:cubicBezTo>
                  <a:cubicBezTo>
                    <a:pt x="433" y="248"/>
                    <a:pt x="484" y="145"/>
                    <a:pt x="433" y="93"/>
                  </a:cubicBezTo>
                  <a:cubicBezTo>
                    <a:pt x="371" y="31"/>
                    <a:pt x="309" y="11"/>
                    <a:pt x="2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7"/>
            <p:cNvSpPr/>
            <p:nvPr/>
          </p:nvSpPr>
          <p:spPr>
            <a:xfrm>
              <a:off x="5360425" y="938250"/>
              <a:ext cx="6750" cy="2600"/>
            </a:xfrm>
            <a:custGeom>
              <a:avLst/>
              <a:gdLst/>
              <a:ahLst/>
              <a:cxnLst/>
              <a:rect l="l" t="t" r="r" b="b"/>
              <a:pathLst>
                <a:path w="270" h="104" extrusionOk="0">
                  <a:moveTo>
                    <a:pt x="11" y="1"/>
                  </a:moveTo>
                  <a:cubicBezTo>
                    <a:pt x="11" y="1"/>
                    <a:pt x="1" y="1"/>
                    <a:pt x="1" y="11"/>
                  </a:cubicBezTo>
                  <a:cubicBezTo>
                    <a:pt x="22" y="62"/>
                    <a:pt x="63" y="104"/>
                    <a:pt x="114" y="104"/>
                  </a:cubicBezTo>
                  <a:cubicBezTo>
                    <a:pt x="176" y="104"/>
                    <a:pt x="238" y="73"/>
                    <a:pt x="258" y="21"/>
                  </a:cubicBezTo>
                  <a:cubicBezTo>
                    <a:pt x="269" y="11"/>
                    <a:pt x="258" y="11"/>
                    <a:pt x="258" y="11"/>
                  </a:cubicBezTo>
                  <a:cubicBezTo>
                    <a:pt x="217" y="32"/>
                    <a:pt x="176" y="62"/>
                    <a:pt x="135" y="62"/>
                  </a:cubicBezTo>
                  <a:cubicBezTo>
                    <a:pt x="83" y="62"/>
                    <a:pt x="52" y="32"/>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7"/>
            <p:cNvSpPr/>
            <p:nvPr/>
          </p:nvSpPr>
          <p:spPr>
            <a:xfrm>
              <a:off x="5362575" y="893375"/>
              <a:ext cx="17800" cy="38975"/>
            </a:xfrm>
            <a:custGeom>
              <a:avLst/>
              <a:gdLst/>
              <a:ahLst/>
              <a:cxnLst/>
              <a:rect l="l" t="t" r="r" b="b"/>
              <a:pathLst>
                <a:path w="712" h="1559" extrusionOk="0">
                  <a:moveTo>
                    <a:pt x="350" y="0"/>
                  </a:moveTo>
                  <a:cubicBezTo>
                    <a:pt x="344" y="0"/>
                    <a:pt x="337" y="6"/>
                    <a:pt x="337" y="12"/>
                  </a:cubicBezTo>
                  <a:cubicBezTo>
                    <a:pt x="410" y="404"/>
                    <a:pt x="543" y="785"/>
                    <a:pt x="605" y="1177"/>
                  </a:cubicBezTo>
                  <a:cubicBezTo>
                    <a:pt x="562" y="1168"/>
                    <a:pt x="480" y="1144"/>
                    <a:pt x="424" y="1144"/>
                  </a:cubicBezTo>
                  <a:cubicBezTo>
                    <a:pt x="415" y="1144"/>
                    <a:pt x="407" y="1145"/>
                    <a:pt x="399" y="1146"/>
                  </a:cubicBezTo>
                  <a:cubicBezTo>
                    <a:pt x="389" y="1156"/>
                    <a:pt x="472" y="1424"/>
                    <a:pt x="472" y="1466"/>
                  </a:cubicBezTo>
                  <a:lnTo>
                    <a:pt x="472" y="1476"/>
                  </a:lnTo>
                  <a:cubicBezTo>
                    <a:pt x="426" y="1489"/>
                    <a:pt x="381" y="1494"/>
                    <a:pt x="338" y="1494"/>
                  </a:cubicBezTo>
                  <a:cubicBezTo>
                    <a:pt x="234" y="1494"/>
                    <a:pt x="134" y="1462"/>
                    <a:pt x="18" y="1404"/>
                  </a:cubicBezTo>
                  <a:cubicBezTo>
                    <a:pt x="15" y="1401"/>
                    <a:pt x="12" y="1400"/>
                    <a:pt x="9" y="1400"/>
                  </a:cubicBezTo>
                  <a:cubicBezTo>
                    <a:pt x="3" y="1400"/>
                    <a:pt x="0" y="1407"/>
                    <a:pt x="7" y="1414"/>
                  </a:cubicBezTo>
                  <a:cubicBezTo>
                    <a:pt x="90" y="1507"/>
                    <a:pt x="204" y="1548"/>
                    <a:pt x="317" y="1559"/>
                  </a:cubicBezTo>
                  <a:cubicBezTo>
                    <a:pt x="358" y="1559"/>
                    <a:pt x="410" y="1559"/>
                    <a:pt x="461" y="1538"/>
                  </a:cubicBezTo>
                  <a:lnTo>
                    <a:pt x="492" y="1538"/>
                  </a:lnTo>
                  <a:cubicBezTo>
                    <a:pt x="502" y="1538"/>
                    <a:pt x="513" y="1527"/>
                    <a:pt x="523" y="1527"/>
                  </a:cubicBezTo>
                  <a:cubicBezTo>
                    <a:pt x="534" y="1527"/>
                    <a:pt x="534" y="1507"/>
                    <a:pt x="543" y="1497"/>
                  </a:cubicBezTo>
                  <a:lnTo>
                    <a:pt x="534" y="1486"/>
                  </a:lnTo>
                  <a:lnTo>
                    <a:pt x="534" y="1476"/>
                  </a:lnTo>
                  <a:cubicBezTo>
                    <a:pt x="523" y="1373"/>
                    <a:pt x="492" y="1229"/>
                    <a:pt x="492" y="1229"/>
                  </a:cubicBezTo>
                  <a:lnTo>
                    <a:pt x="492" y="1229"/>
                  </a:lnTo>
                  <a:cubicBezTo>
                    <a:pt x="521" y="1243"/>
                    <a:pt x="617" y="1272"/>
                    <a:pt x="671" y="1272"/>
                  </a:cubicBezTo>
                  <a:cubicBezTo>
                    <a:pt x="696" y="1272"/>
                    <a:pt x="712" y="1266"/>
                    <a:pt x="708" y="1249"/>
                  </a:cubicBezTo>
                  <a:cubicBezTo>
                    <a:pt x="626" y="847"/>
                    <a:pt x="534" y="393"/>
                    <a:pt x="358" y="12"/>
                  </a:cubicBezTo>
                  <a:cubicBezTo>
                    <a:pt x="358" y="3"/>
                    <a:pt x="354" y="0"/>
                    <a:pt x="3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7"/>
            <p:cNvSpPr/>
            <p:nvPr/>
          </p:nvSpPr>
          <p:spPr>
            <a:xfrm>
              <a:off x="5361475" y="928450"/>
              <a:ext cx="10850" cy="7675"/>
            </a:xfrm>
            <a:custGeom>
              <a:avLst/>
              <a:gdLst/>
              <a:ahLst/>
              <a:cxnLst/>
              <a:rect l="l" t="t" r="r" b="b"/>
              <a:pathLst>
                <a:path w="434" h="307" extrusionOk="0">
                  <a:moveTo>
                    <a:pt x="51" y="1"/>
                  </a:moveTo>
                  <a:cubicBezTo>
                    <a:pt x="51" y="1"/>
                    <a:pt x="31" y="53"/>
                    <a:pt x="21" y="115"/>
                  </a:cubicBezTo>
                  <a:cubicBezTo>
                    <a:pt x="0" y="197"/>
                    <a:pt x="10" y="289"/>
                    <a:pt x="113" y="300"/>
                  </a:cubicBezTo>
                  <a:cubicBezTo>
                    <a:pt x="130" y="304"/>
                    <a:pt x="149" y="307"/>
                    <a:pt x="168" y="307"/>
                  </a:cubicBezTo>
                  <a:cubicBezTo>
                    <a:pt x="195" y="307"/>
                    <a:pt x="223" y="302"/>
                    <a:pt x="248" y="289"/>
                  </a:cubicBezTo>
                  <a:cubicBezTo>
                    <a:pt x="361" y="238"/>
                    <a:pt x="433" y="124"/>
                    <a:pt x="433" y="124"/>
                  </a:cubicBezTo>
                  <a:cubicBezTo>
                    <a:pt x="206" y="124"/>
                    <a:pt x="51"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7"/>
            <p:cNvSpPr/>
            <p:nvPr/>
          </p:nvSpPr>
          <p:spPr>
            <a:xfrm>
              <a:off x="5361475" y="931300"/>
              <a:ext cx="6200" cy="4825"/>
            </a:xfrm>
            <a:custGeom>
              <a:avLst/>
              <a:gdLst/>
              <a:ahLst/>
              <a:cxnLst/>
              <a:rect l="l" t="t" r="r" b="b"/>
              <a:pathLst>
                <a:path w="248" h="193" extrusionOk="0">
                  <a:moveTo>
                    <a:pt x="21" y="1"/>
                  </a:moveTo>
                  <a:lnTo>
                    <a:pt x="21" y="1"/>
                  </a:lnTo>
                  <a:cubicBezTo>
                    <a:pt x="0" y="83"/>
                    <a:pt x="10" y="175"/>
                    <a:pt x="113" y="186"/>
                  </a:cubicBezTo>
                  <a:cubicBezTo>
                    <a:pt x="130" y="190"/>
                    <a:pt x="149" y="193"/>
                    <a:pt x="168" y="193"/>
                  </a:cubicBezTo>
                  <a:cubicBezTo>
                    <a:pt x="195" y="193"/>
                    <a:pt x="223" y="188"/>
                    <a:pt x="248" y="175"/>
                  </a:cubicBezTo>
                  <a:cubicBezTo>
                    <a:pt x="227" y="72"/>
                    <a:pt x="124" y="10"/>
                    <a:pt x="21" y="1"/>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7"/>
            <p:cNvSpPr/>
            <p:nvPr/>
          </p:nvSpPr>
          <p:spPr>
            <a:xfrm>
              <a:off x="5383375" y="879225"/>
              <a:ext cx="25" cy="25"/>
            </a:xfrm>
            <a:custGeom>
              <a:avLst/>
              <a:gdLst/>
              <a:ahLst/>
              <a:cxnLst/>
              <a:rect l="l" t="t" r="r" b="b"/>
              <a:pathLst>
                <a:path w="1" h="1" extrusionOk="0">
                  <a:moveTo>
                    <a:pt x="0" y="1"/>
                  </a:move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7"/>
            <p:cNvSpPr/>
            <p:nvPr/>
          </p:nvSpPr>
          <p:spPr>
            <a:xfrm>
              <a:off x="5306350" y="838400"/>
              <a:ext cx="88650" cy="82150"/>
            </a:xfrm>
            <a:custGeom>
              <a:avLst/>
              <a:gdLst/>
              <a:ahLst/>
              <a:cxnLst/>
              <a:rect l="l" t="t" r="r" b="b"/>
              <a:pathLst>
                <a:path w="3546" h="3286" extrusionOk="0">
                  <a:moveTo>
                    <a:pt x="2899" y="1"/>
                  </a:moveTo>
                  <a:cubicBezTo>
                    <a:pt x="2781" y="1"/>
                    <a:pt x="2648" y="90"/>
                    <a:pt x="2576" y="241"/>
                  </a:cubicBezTo>
                  <a:cubicBezTo>
                    <a:pt x="2648" y="293"/>
                    <a:pt x="2700" y="386"/>
                    <a:pt x="2721" y="509"/>
                  </a:cubicBezTo>
                  <a:cubicBezTo>
                    <a:pt x="2742" y="652"/>
                    <a:pt x="2687" y="730"/>
                    <a:pt x="2629" y="730"/>
                  </a:cubicBezTo>
                  <a:cubicBezTo>
                    <a:pt x="2573" y="730"/>
                    <a:pt x="2515" y="660"/>
                    <a:pt x="2515" y="509"/>
                  </a:cubicBezTo>
                  <a:cubicBezTo>
                    <a:pt x="2515" y="406"/>
                    <a:pt x="2545" y="314"/>
                    <a:pt x="2576" y="241"/>
                  </a:cubicBezTo>
                  <a:cubicBezTo>
                    <a:pt x="2522" y="197"/>
                    <a:pt x="2457" y="174"/>
                    <a:pt x="2393" y="174"/>
                  </a:cubicBezTo>
                  <a:cubicBezTo>
                    <a:pt x="2322" y="174"/>
                    <a:pt x="2254" y="203"/>
                    <a:pt x="2205" y="262"/>
                  </a:cubicBezTo>
                  <a:cubicBezTo>
                    <a:pt x="2040" y="447"/>
                    <a:pt x="2009" y="644"/>
                    <a:pt x="2009" y="644"/>
                  </a:cubicBezTo>
                  <a:cubicBezTo>
                    <a:pt x="2009" y="644"/>
                    <a:pt x="1750" y="610"/>
                    <a:pt x="1461" y="610"/>
                  </a:cubicBezTo>
                  <a:cubicBezTo>
                    <a:pt x="1173" y="610"/>
                    <a:pt x="854" y="644"/>
                    <a:pt x="730" y="777"/>
                  </a:cubicBezTo>
                  <a:cubicBezTo>
                    <a:pt x="503" y="1015"/>
                    <a:pt x="514" y="1231"/>
                    <a:pt x="514" y="1231"/>
                  </a:cubicBezTo>
                  <a:cubicBezTo>
                    <a:pt x="514" y="1231"/>
                    <a:pt x="173" y="1366"/>
                    <a:pt x="81" y="1664"/>
                  </a:cubicBezTo>
                  <a:cubicBezTo>
                    <a:pt x="0" y="1947"/>
                    <a:pt x="344" y="3285"/>
                    <a:pt x="745" y="3285"/>
                  </a:cubicBezTo>
                  <a:cubicBezTo>
                    <a:pt x="754" y="3285"/>
                    <a:pt x="763" y="3285"/>
                    <a:pt x="771" y="3283"/>
                  </a:cubicBezTo>
                  <a:cubicBezTo>
                    <a:pt x="1040" y="3242"/>
                    <a:pt x="998" y="2190"/>
                    <a:pt x="998" y="2190"/>
                  </a:cubicBezTo>
                  <a:cubicBezTo>
                    <a:pt x="998" y="2190"/>
                    <a:pt x="1483" y="2170"/>
                    <a:pt x="1607" y="1654"/>
                  </a:cubicBezTo>
                  <a:cubicBezTo>
                    <a:pt x="1607" y="1654"/>
                    <a:pt x="2013" y="1873"/>
                    <a:pt x="2446" y="1873"/>
                  </a:cubicBezTo>
                  <a:cubicBezTo>
                    <a:pt x="2672" y="1873"/>
                    <a:pt x="2905" y="1814"/>
                    <a:pt x="3092" y="1634"/>
                  </a:cubicBezTo>
                  <a:cubicBezTo>
                    <a:pt x="3546" y="1210"/>
                    <a:pt x="3246" y="169"/>
                    <a:pt x="2999" y="25"/>
                  </a:cubicBezTo>
                  <a:cubicBezTo>
                    <a:pt x="2968" y="8"/>
                    <a:pt x="2934" y="1"/>
                    <a:pt x="28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7"/>
            <p:cNvSpPr/>
            <p:nvPr/>
          </p:nvSpPr>
          <p:spPr>
            <a:xfrm>
              <a:off x="5305275" y="905975"/>
              <a:ext cx="26825" cy="28850"/>
            </a:xfrm>
            <a:custGeom>
              <a:avLst/>
              <a:gdLst/>
              <a:ahLst/>
              <a:cxnLst/>
              <a:rect l="l" t="t" r="r" b="b"/>
              <a:pathLst>
                <a:path w="1073" h="1154" extrusionOk="0">
                  <a:moveTo>
                    <a:pt x="354" y="0"/>
                  </a:moveTo>
                  <a:cubicBezTo>
                    <a:pt x="320" y="0"/>
                    <a:pt x="288" y="7"/>
                    <a:pt x="258" y="24"/>
                  </a:cubicBezTo>
                  <a:cubicBezTo>
                    <a:pt x="0" y="178"/>
                    <a:pt x="330" y="1023"/>
                    <a:pt x="650" y="1127"/>
                  </a:cubicBezTo>
                  <a:cubicBezTo>
                    <a:pt x="700" y="1145"/>
                    <a:pt x="746" y="1153"/>
                    <a:pt x="787" y="1153"/>
                  </a:cubicBezTo>
                  <a:cubicBezTo>
                    <a:pt x="993" y="1153"/>
                    <a:pt x="1073" y="952"/>
                    <a:pt x="1073" y="952"/>
                  </a:cubicBezTo>
                  <a:lnTo>
                    <a:pt x="949" y="446"/>
                  </a:lnTo>
                  <a:cubicBezTo>
                    <a:pt x="949" y="446"/>
                    <a:pt x="616" y="0"/>
                    <a:pt x="35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7"/>
            <p:cNvSpPr/>
            <p:nvPr/>
          </p:nvSpPr>
          <p:spPr>
            <a:xfrm>
              <a:off x="5314275" y="912750"/>
              <a:ext cx="13600" cy="17825"/>
            </a:xfrm>
            <a:custGeom>
              <a:avLst/>
              <a:gdLst/>
              <a:ahLst/>
              <a:cxnLst/>
              <a:rect l="l" t="t" r="r" b="b"/>
              <a:pathLst>
                <a:path w="544" h="713" extrusionOk="0">
                  <a:moveTo>
                    <a:pt x="1" y="0"/>
                  </a:moveTo>
                  <a:cubicBezTo>
                    <a:pt x="228" y="93"/>
                    <a:pt x="341" y="289"/>
                    <a:pt x="434" y="495"/>
                  </a:cubicBezTo>
                  <a:cubicBezTo>
                    <a:pt x="390" y="444"/>
                    <a:pt x="337" y="409"/>
                    <a:pt x="279" y="409"/>
                  </a:cubicBezTo>
                  <a:cubicBezTo>
                    <a:pt x="243" y="409"/>
                    <a:pt x="205" y="422"/>
                    <a:pt x="166" y="454"/>
                  </a:cubicBezTo>
                  <a:cubicBezTo>
                    <a:pt x="166" y="464"/>
                    <a:pt x="166" y="464"/>
                    <a:pt x="176" y="464"/>
                  </a:cubicBezTo>
                  <a:cubicBezTo>
                    <a:pt x="197" y="459"/>
                    <a:pt x="217" y="456"/>
                    <a:pt x="236" y="456"/>
                  </a:cubicBezTo>
                  <a:cubicBezTo>
                    <a:pt x="294" y="456"/>
                    <a:pt x="346" y="479"/>
                    <a:pt x="393" y="526"/>
                  </a:cubicBezTo>
                  <a:cubicBezTo>
                    <a:pt x="434" y="578"/>
                    <a:pt x="465" y="639"/>
                    <a:pt x="496" y="701"/>
                  </a:cubicBezTo>
                  <a:cubicBezTo>
                    <a:pt x="500" y="709"/>
                    <a:pt x="508" y="712"/>
                    <a:pt x="517" y="712"/>
                  </a:cubicBezTo>
                  <a:cubicBezTo>
                    <a:pt x="530" y="712"/>
                    <a:pt x="544" y="703"/>
                    <a:pt x="537" y="691"/>
                  </a:cubicBezTo>
                  <a:lnTo>
                    <a:pt x="537" y="681"/>
                  </a:lnTo>
                  <a:cubicBezTo>
                    <a:pt x="527" y="402"/>
                    <a:pt x="300" y="21"/>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7"/>
            <p:cNvSpPr/>
            <p:nvPr/>
          </p:nvSpPr>
          <p:spPr>
            <a:xfrm>
              <a:off x="5300350" y="961725"/>
              <a:ext cx="58800" cy="59625"/>
            </a:xfrm>
            <a:custGeom>
              <a:avLst/>
              <a:gdLst/>
              <a:ahLst/>
              <a:cxnLst/>
              <a:rect l="l" t="t" r="r" b="b"/>
              <a:pathLst>
                <a:path w="2352" h="2385" extrusionOk="0">
                  <a:moveTo>
                    <a:pt x="362" y="0"/>
                  </a:moveTo>
                  <a:lnTo>
                    <a:pt x="1" y="423"/>
                  </a:lnTo>
                  <a:cubicBezTo>
                    <a:pt x="1" y="423"/>
                    <a:pt x="1253" y="2385"/>
                    <a:pt x="1309" y="2385"/>
                  </a:cubicBezTo>
                  <a:cubicBezTo>
                    <a:pt x="1310" y="2385"/>
                    <a:pt x="1311" y="2384"/>
                    <a:pt x="1311" y="2382"/>
                  </a:cubicBezTo>
                  <a:lnTo>
                    <a:pt x="1836" y="1465"/>
                  </a:lnTo>
                  <a:lnTo>
                    <a:pt x="2352" y="2083"/>
                  </a:lnTo>
                  <a:lnTo>
                    <a:pt x="2290" y="773"/>
                  </a:lnTo>
                  <a:lnTo>
                    <a:pt x="2053" y="423"/>
                  </a:lnTo>
                  <a:lnTo>
                    <a:pt x="1795" y="1258"/>
                  </a:lnTo>
                  <a:lnTo>
                    <a:pt x="36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7"/>
            <p:cNvSpPr/>
            <p:nvPr/>
          </p:nvSpPr>
          <p:spPr>
            <a:xfrm>
              <a:off x="5301725" y="974750"/>
              <a:ext cx="58475" cy="48600"/>
            </a:xfrm>
            <a:custGeom>
              <a:avLst/>
              <a:gdLst/>
              <a:ahLst/>
              <a:cxnLst/>
              <a:rect l="l" t="t" r="r" b="b"/>
              <a:pathLst>
                <a:path w="2339" h="1944" extrusionOk="0">
                  <a:moveTo>
                    <a:pt x="10" y="1"/>
                  </a:moveTo>
                  <a:cubicBezTo>
                    <a:pt x="4" y="1"/>
                    <a:pt x="1" y="8"/>
                    <a:pt x="8" y="15"/>
                  </a:cubicBezTo>
                  <a:cubicBezTo>
                    <a:pt x="184" y="355"/>
                    <a:pt x="1235" y="1943"/>
                    <a:pt x="1245" y="1943"/>
                  </a:cubicBezTo>
                  <a:cubicBezTo>
                    <a:pt x="1245" y="1943"/>
                    <a:pt x="1245" y="1943"/>
                    <a:pt x="1245" y="1943"/>
                  </a:cubicBezTo>
                  <a:cubicBezTo>
                    <a:pt x="1262" y="1943"/>
                    <a:pt x="1751" y="1128"/>
                    <a:pt x="1792" y="974"/>
                  </a:cubicBezTo>
                  <a:cubicBezTo>
                    <a:pt x="1881" y="1084"/>
                    <a:pt x="2299" y="1636"/>
                    <a:pt x="2327" y="1636"/>
                  </a:cubicBezTo>
                  <a:cubicBezTo>
                    <a:pt x="2328" y="1636"/>
                    <a:pt x="2328" y="1635"/>
                    <a:pt x="2328" y="1634"/>
                  </a:cubicBezTo>
                  <a:cubicBezTo>
                    <a:pt x="2338" y="1377"/>
                    <a:pt x="2318" y="1047"/>
                    <a:pt x="2297" y="788"/>
                  </a:cubicBezTo>
                  <a:cubicBezTo>
                    <a:pt x="2276" y="541"/>
                    <a:pt x="2287" y="520"/>
                    <a:pt x="2246" y="263"/>
                  </a:cubicBezTo>
                  <a:cubicBezTo>
                    <a:pt x="2246" y="258"/>
                    <a:pt x="2243" y="255"/>
                    <a:pt x="2240" y="255"/>
                  </a:cubicBezTo>
                  <a:cubicBezTo>
                    <a:pt x="2238" y="255"/>
                    <a:pt x="2235" y="258"/>
                    <a:pt x="2235" y="263"/>
                  </a:cubicBezTo>
                  <a:cubicBezTo>
                    <a:pt x="2184" y="510"/>
                    <a:pt x="2246" y="1253"/>
                    <a:pt x="2256" y="1480"/>
                  </a:cubicBezTo>
                  <a:cubicBezTo>
                    <a:pt x="2225" y="1459"/>
                    <a:pt x="1801" y="943"/>
                    <a:pt x="1782" y="943"/>
                  </a:cubicBezTo>
                  <a:cubicBezTo>
                    <a:pt x="1782" y="943"/>
                    <a:pt x="1781" y="943"/>
                    <a:pt x="1781" y="944"/>
                  </a:cubicBezTo>
                  <a:cubicBezTo>
                    <a:pt x="1699" y="1088"/>
                    <a:pt x="1277" y="1758"/>
                    <a:pt x="1256" y="1820"/>
                  </a:cubicBezTo>
                  <a:cubicBezTo>
                    <a:pt x="1050" y="1490"/>
                    <a:pt x="266" y="304"/>
                    <a:pt x="19" y="5"/>
                  </a:cubicBezTo>
                  <a:cubicBezTo>
                    <a:pt x="15" y="2"/>
                    <a:pt x="12"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7"/>
            <p:cNvSpPr/>
            <p:nvPr/>
          </p:nvSpPr>
          <p:spPr>
            <a:xfrm>
              <a:off x="4529175" y="971900"/>
              <a:ext cx="159825" cy="218575"/>
            </a:xfrm>
            <a:custGeom>
              <a:avLst/>
              <a:gdLst/>
              <a:ahLst/>
              <a:cxnLst/>
              <a:rect l="l" t="t" r="r" b="b"/>
              <a:pathLst>
                <a:path w="6393" h="8743" extrusionOk="0">
                  <a:moveTo>
                    <a:pt x="430" y="1"/>
                  </a:moveTo>
                  <a:cubicBezTo>
                    <a:pt x="157" y="1"/>
                    <a:pt x="1" y="434"/>
                    <a:pt x="38" y="1191"/>
                  </a:cubicBezTo>
                  <a:cubicBezTo>
                    <a:pt x="152" y="3357"/>
                    <a:pt x="420" y="6161"/>
                    <a:pt x="1142" y="6883"/>
                  </a:cubicBezTo>
                  <a:cubicBezTo>
                    <a:pt x="1884" y="7646"/>
                    <a:pt x="3399" y="8461"/>
                    <a:pt x="4421" y="8739"/>
                  </a:cubicBezTo>
                  <a:cubicBezTo>
                    <a:pt x="4429" y="8741"/>
                    <a:pt x="4438" y="8743"/>
                    <a:pt x="4448" y="8743"/>
                  </a:cubicBezTo>
                  <a:cubicBezTo>
                    <a:pt x="4864" y="8743"/>
                    <a:pt x="6393" y="6621"/>
                    <a:pt x="6060" y="6409"/>
                  </a:cubicBezTo>
                  <a:cubicBezTo>
                    <a:pt x="5152" y="5811"/>
                    <a:pt x="3163" y="4996"/>
                    <a:pt x="2987" y="4749"/>
                  </a:cubicBezTo>
                  <a:cubicBezTo>
                    <a:pt x="2698" y="4367"/>
                    <a:pt x="2079" y="2614"/>
                    <a:pt x="1461" y="1264"/>
                  </a:cubicBezTo>
                  <a:cubicBezTo>
                    <a:pt x="1055" y="391"/>
                    <a:pt x="690" y="1"/>
                    <a:pt x="430"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7"/>
            <p:cNvSpPr/>
            <p:nvPr/>
          </p:nvSpPr>
          <p:spPr>
            <a:xfrm>
              <a:off x="4629100" y="1186500"/>
              <a:ext cx="86625" cy="63425"/>
            </a:xfrm>
            <a:custGeom>
              <a:avLst/>
              <a:gdLst/>
              <a:ahLst/>
              <a:cxnLst/>
              <a:rect l="l" t="t" r="r" b="b"/>
              <a:pathLst>
                <a:path w="3465" h="2537" extrusionOk="0">
                  <a:moveTo>
                    <a:pt x="0" y="1"/>
                  </a:moveTo>
                  <a:cubicBezTo>
                    <a:pt x="0" y="1"/>
                    <a:pt x="454" y="856"/>
                    <a:pt x="836" y="1289"/>
                  </a:cubicBezTo>
                  <a:cubicBezTo>
                    <a:pt x="1153" y="1669"/>
                    <a:pt x="2411" y="2537"/>
                    <a:pt x="2958" y="2537"/>
                  </a:cubicBezTo>
                  <a:cubicBezTo>
                    <a:pt x="3050" y="2537"/>
                    <a:pt x="3123" y="2512"/>
                    <a:pt x="3166" y="2455"/>
                  </a:cubicBezTo>
                  <a:cubicBezTo>
                    <a:pt x="3465" y="2063"/>
                    <a:pt x="2289" y="1300"/>
                    <a:pt x="2042" y="1053"/>
                  </a:cubicBezTo>
                  <a:cubicBezTo>
                    <a:pt x="1815" y="826"/>
                    <a:pt x="1805" y="720"/>
                    <a:pt x="1956" y="720"/>
                  </a:cubicBezTo>
                  <a:cubicBezTo>
                    <a:pt x="1970" y="720"/>
                    <a:pt x="1985" y="721"/>
                    <a:pt x="2001" y="723"/>
                  </a:cubicBezTo>
                  <a:cubicBezTo>
                    <a:pt x="1279" y="434"/>
                    <a:pt x="362" y="155"/>
                    <a:pt x="0"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7"/>
            <p:cNvSpPr/>
            <p:nvPr/>
          </p:nvSpPr>
          <p:spPr>
            <a:xfrm>
              <a:off x="4629100" y="1122825"/>
              <a:ext cx="128900" cy="121200"/>
            </a:xfrm>
            <a:custGeom>
              <a:avLst/>
              <a:gdLst/>
              <a:ahLst/>
              <a:cxnLst/>
              <a:rect l="l" t="t" r="r" b="b"/>
              <a:pathLst>
                <a:path w="5156" h="4848" extrusionOk="0">
                  <a:moveTo>
                    <a:pt x="1403" y="0"/>
                  </a:moveTo>
                  <a:lnTo>
                    <a:pt x="0" y="2548"/>
                  </a:lnTo>
                  <a:cubicBezTo>
                    <a:pt x="372" y="2702"/>
                    <a:pt x="2310" y="3311"/>
                    <a:pt x="3538" y="3981"/>
                  </a:cubicBezTo>
                  <a:cubicBezTo>
                    <a:pt x="3989" y="4224"/>
                    <a:pt x="4397" y="4847"/>
                    <a:pt x="4705" y="4847"/>
                  </a:cubicBezTo>
                  <a:cubicBezTo>
                    <a:pt x="4763" y="4847"/>
                    <a:pt x="4817" y="4825"/>
                    <a:pt x="4867" y="4775"/>
                  </a:cubicBezTo>
                  <a:cubicBezTo>
                    <a:pt x="5156" y="4486"/>
                    <a:pt x="4775" y="3950"/>
                    <a:pt x="4775" y="3950"/>
                  </a:cubicBezTo>
                  <a:cubicBezTo>
                    <a:pt x="4775" y="3950"/>
                    <a:pt x="4929" y="3661"/>
                    <a:pt x="4754" y="3146"/>
                  </a:cubicBezTo>
                  <a:cubicBezTo>
                    <a:pt x="4754" y="3146"/>
                    <a:pt x="4867" y="2857"/>
                    <a:pt x="4537" y="2393"/>
                  </a:cubicBezTo>
                  <a:cubicBezTo>
                    <a:pt x="4537" y="2393"/>
                    <a:pt x="4558" y="2207"/>
                    <a:pt x="4424" y="2012"/>
                  </a:cubicBezTo>
                  <a:cubicBezTo>
                    <a:pt x="3703" y="980"/>
                    <a:pt x="2413" y="465"/>
                    <a:pt x="1403"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7"/>
            <p:cNvSpPr/>
            <p:nvPr/>
          </p:nvSpPr>
          <p:spPr>
            <a:xfrm>
              <a:off x="4697300" y="1181750"/>
              <a:ext cx="51375" cy="39925"/>
            </a:xfrm>
            <a:custGeom>
              <a:avLst/>
              <a:gdLst/>
              <a:ahLst/>
              <a:cxnLst/>
              <a:rect l="l" t="t" r="r" b="b"/>
              <a:pathLst>
                <a:path w="2055" h="1597" extrusionOk="0">
                  <a:moveTo>
                    <a:pt x="11" y="1"/>
                  </a:moveTo>
                  <a:cubicBezTo>
                    <a:pt x="2" y="1"/>
                    <a:pt x="1" y="8"/>
                    <a:pt x="15" y="15"/>
                  </a:cubicBezTo>
                  <a:cubicBezTo>
                    <a:pt x="366" y="221"/>
                    <a:pt x="727" y="418"/>
                    <a:pt x="1057" y="665"/>
                  </a:cubicBezTo>
                  <a:cubicBezTo>
                    <a:pt x="1418" y="943"/>
                    <a:pt x="1717" y="1263"/>
                    <a:pt x="2026" y="1593"/>
                  </a:cubicBezTo>
                  <a:cubicBezTo>
                    <a:pt x="2029" y="1596"/>
                    <a:pt x="2032" y="1597"/>
                    <a:pt x="2036" y="1597"/>
                  </a:cubicBezTo>
                  <a:cubicBezTo>
                    <a:pt x="2045" y="1597"/>
                    <a:pt x="2054" y="1588"/>
                    <a:pt x="2047" y="1572"/>
                  </a:cubicBezTo>
                  <a:cubicBezTo>
                    <a:pt x="1573" y="902"/>
                    <a:pt x="789" y="315"/>
                    <a:pt x="26" y="5"/>
                  </a:cubicBezTo>
                  <a:cubicBezTo>
                    <a:pt x="20" y="2"/>
                    <a:pt x="15"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7"/>
            <p:cNvSpPr/>
            <p:nvPr/>
          </p:nvSpPr>
          <p:spPr>
            <a:xfrm>
              <a:off x="4704500" y="1161650"/>
              <a:ext cx="43475" cy="40075"/>
            </a:xfrm>
            <a:custGeom>
              <a:avLst/>
              <a:gdLst/>
              <a:ahLst/>
              <a:cxnLst/>
              <a:rect l="l" t="t" r="r" b="b"/>
              <a:pathLst>
                <a:path w="1739" h="1603" extrusionOk="0">
                  <a:moveTo>
                    <a:pt x="13" y="1"/>
                  </a:moveTo>
                  <a:cubicBezTo>
                    <a:pt x="2" y="1"/>
                    <a:pt x="1" y="10"/>
                    <a:pt x="16" y="26"/>
                  </a:cubicBezTo>
                  <a:cubicBezTo>
                    <a:pt x="357" y="242"/>
                    <a:pt x="944" y="624"/>
                    <a:pt x="1728" y="1603"/>
                  </a:cubicBezTo>
                  <a:cubicBezTo>
                    <a:pt x="1728" y="1603"/>
                    <a:pt x="1738" y="1603"/>
                    <a:pt x="1738" y="1593"/>
                  </a:cubicBezTo>
                  <a:cubicBezTo>
                    <a:pt x="1315" y="892"/>
                    <a:pt x="748" y="386"/>
                    <a:pt x="27" y="5"/>
                  </a:cubicBezTo>
                  <a:cubicBezTo>
                    <a:pt x="21" y="2"/>
                    <a:pt x="16"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7"/>
            <p:cNvSpPr/>
            <p:nvPr/>
          </p:nvSpPr>
          <p:spPr>
            <a:xfrm>
              <a:off x="4708600" y="1150850"/>
              <a:ext cx="34225" cy="31925"/>
            </a:xfrm>
            <a:custGeom>
              <a:avLst/>
              <a:gdLst/>
              <a:ahLst/>
              <a:cxnLst/>
              <a:rect l="l" t="t" r="r" b="b"/>
              <a:pathLst>
                <a:path w="1369" h="1277" extrusionOk="0">
                  <a:moveTo>
                    <a:pt x="26" y="1"/>
                  </a:moveTo>
                  <a:cubicBezTo>
                    <a:pt x="10" y="1"/>
                    <a:pt x="0" y="16"/>
                    <a:pt x="17" y="24"/>
                  </a:cubicBezTo>
                  <a:cubicBezTo>
                    <a:pt x="584" y="416"/>
                    <a:pt x="883" y="735"/>
                    <a:pt x="1357" y="1272"/>
                  </a:cubicBezTo>
                  <a:cubicBezTo>
                    <a:pt x="1357" y="1275"/>
                    <a:pt x="1359" y="1276"/>
                    <a:pt x="1360" y="1276"/>
                  </a:cubicBezTo>
                  <a:cubicBezTo>
                    <a:pt x="1363" y="1276"/>
                    <a:pt x="1368" y="1272"/>
                    <a:pt x="1368" y="1272"/>
                  </a:cubicBezTo>
                  <a:cubicBezTo>
                    <a:pt x="894" y="602"/>
                    <a:pt x="646" y="416"/>
                    <a:pt x="37" y="4"/>
                  </a:cubicBezTo>
                  <a:cubicBezTo>
                    <a:pt x="33" y="2"/>
                    <a:pt x="29"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7"/>
            <p:cNvSpPr/>
            <p:nvPr/>
          </p:nvSpPr>
          <p:spPr>
            <a:xfrm>
              <a:off x="4083375" y="1445325"/>
              <a:ext cx="200075" cy="229775"/>
            </a:xfrm>
            <a:custGeom>
              <a:avLst/>
              <a:gdLst/>
              <a:ahLst/>
              <a:cxnLst/>
              <a:rect l="l" t="t" r="r" b="b"/>
              <a:pathLst>
                <a:path w="8003" h="9191" extrusionOk="0">
                  <a:moveTo>
                    <a:pt x="6960" y="0"/>
                  </a:moveTo>
                  <a:cubicBezTo>
                    <a:pt x="6960" y="0"/>
                    <a:pt x="2630" y="815"/>
                    <a:pt x="2372" y="876"/>
                  </a:cubicBezTo>
                  <a:cubicBezTo>
                    <a:pt x="1145" y="1206"/>
                    <a:pt x="145" y="1506"/>
                    <a:pt x="104" y="1619"/>
                  </a:cubicBezTo>
                  <a:cubicBezTo>
                    <a:pt x="1" y="1918"/>
                    <a:pt x="1630" y="8899"/>
                    <a:pt x="1764" y="9125"/>
                  </a:cubicBezTo>
                  <a:cubicBezTo>
                    <a:pt x="1794" y="9171"/>
                    <a:pt x="1845" y="9190"/>
                    <a:pt x="1910" y="9190"/>
                  </a:cubicBezTo>
                  <a:cubicBezTo>
                    <a:pt x="2157" y="9190"/>
                    <a:pt x="2590" y="8905"/>
                    <a:pt x="2712" y="8651"/>
                  </a:cubicBezTo>
                  <a:cubicBezTo>
                    <a:pt x="2867" y="8321"/>
                    <a:pt x="3434" y="5372"/>
                    <a:pt x="3434" y="5372"/>
                  </a:cubicBezTo>
                  <a:lnTo>
                    <a:pt x="4259" y="5207"/>
                  </a:lnTo>
                  <a:lnTo>
                    <a:pt x="8002" y="4434"/>
                  </a:lnTo>
                  <a:lnTo>
                    <a:pt x="6960" y="0"/>
                  </a:ln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7"/>
            <p:cNvSpPr/>
            <p:nvPr/>
          </p:nvSpPr>
          <p:spPr>
            <a:xfrm>
              <a:off x="4083375" y="1471100"/>
              <a:ext cx="76850" cy="204000"/>
            </a:xfrm>
            <a:custGeom>
              <a:avLst/>
              <a:gdLst/>
              <a:ahLst/>
              <a:cxnLst/>
              <a:rect l="l" t="t" r="r" b="b"/>
              <a:pathLst>
                <a:path w="3074" h="8160" extrusionOk="0">
                  <a:moveTo>
                    <a:pt x="1825" y="0"/>
                  </a:moveTo>
                  <a:cubicBezTo>
                    <a:pt x="867" y="258"/>
                    <a:pt x="145" y="485"/>
                    <a:pt x="104" y="588"/>
                  </a:cubicBezTo>
                  <a:cubicBezTo>
                    <a:pt x="1" y="887"/>
                    <a:pt x="1630" y="7868"/>
                    <a:pt x="1764" y="8094"/>
                  </a:cubicBezTo>
                  <a:cubicBezTo>
                    <a:pt x="1794" y="8140"/>
                    <a:pt x="1845" y="8159"/>
                    <a:pt x="1910" y="8159"/>
                  </a:cubicBezTo>
                  <a:cubicBezTo>
                    <a:pt x="2157" y="8159"/>
                    <a:pt x="2590" y="7874"/>
                    <a:pt x="2712" y="7620"/>
                  </a:cubicBezTo>
                  <a:cubicBezTo>
                    <a:pt x="2774" y="7476"/>
                    <a:pt x="2929" y="6827"/>
                    <a:pt x="3074" y="6146"/>
                  </a:cubicBezTo>
                  <a:lnTo>
                    <a:pt x="3074" y="6146"/>
                  </a:lnTo>
                  <a:cubicBezTo>
                    <a:pt x="3073" y="6146"/>
                    <a:pt x="2809" y="6692"/>
                    <a:pt x="2658" y="6692"/>
                  </a:cubicBezTo>
                  <a:cubicBezTo>
                    <a:pt x="2635" y="6692"/>
                    <a:pt x="2615" y="6679"/>
                    <a:pt x="2599" y="6651"/>
                  </a:cubicBezTo>
                  <a:cubicBezTo>
                    <a:pt x="1960" y="5569"/>
                    <a:pt x="1846" y="1341"/>
                    <a:pt x="18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7"/>
            <p:cNvSpPr/>
            <p:nvPr/>
          </p:nvSpPr>
          <p:spPr>
            <a:xfrm>
              <a:off x="4177725" y="1134175"/>
              <a:ext cx="405500" cy="476150"/>
            </a:xfrm>
            <a:custGeom>
              <a:avLst/>
              <a:gdLst/>
              <a:ahLst/>
              <a:cxnLst/>
              <a:rect l="l" t="t" r="r" b="b"/>
              <a:pathLst>
                <a:path w="16220" h="19046" extrusionOk="0">
                  <a:moveTo>
                    <a:pt x="10126" y="0"/>
                  </a:moveTo>
                  <a:cubicBezTo>
                    <a:pt x="8992" y="2444"/>
                    <a:pt x="10198" y="3867"/>
                    <a:pt x="10147" y="4074"/>
                  </a:cubicBezTo>
                  <a:cubicBezTo>
                    <a:pt x="9662" y="6301"/>
                    <a:pt x="8951" y="8641"/>
                    <a:pt x="8105" y="9734"/>
                  </a:cubicBezTo>
                  <a:cubicBezTo>
                    <a:pt x="7620" y="10373"/>
                    <a:pt x="1" y="12776"/>
                    <a:pt x="1" y="12776"/>
                  </a:cubicBezTo>
                  <a:lnTo>
                    <a:pt x="1300" y="19046"/>
                  </a:lnTo>
                  <a:cubicBezTo>
                    <a:pt x="1300" y="19046"/>
                    <a:pt x="11271" y="15086"/>
                    <a:pt x="12529" y="13096"/>
                  </a:cubicBezTo>
                  <a:cubicBezTo>
                    <a:pt x="15931" y="7744"/>
                    <a:pt x="16220" y="0"/>
                    <a:pt x="1622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7"/>
            <p:cNvSpPr/>
            <p:nvPr/>
          </p:nvSpPr>
          <p:spPr>
            <a:xfrm>
              <a:off x="4177725" y="1134175"/>
              <a:ext cx="405500" cy="476150"/>
            </a:xfrm>
            <a:custGeom>
              <a:avLst/>
              <a:gdLst/>
              <a:ahLst/>
              <a:cxnLst/>
              <a:rect l="l" t="t" r="r" b="b"/>
              <a:pathLst>
                <a:path w="16220" h="19046" extrusionOk="0">
                  <a:moveTo>
                    <a:pt x="10126" y="0"/>
                  </a:moveTo>
                  <a:cubicBezTo>
                    <a:pt x="8992" y="2444"/>
                    <a:pt x="10198" y="3867"/>
                    <a:pt x="10147" y="4074"/>
                  </a:cubicBezTo>
                  <a:cubicBezTo>
                    <a:pt x="9662" y="6301"/>
                    <a:pt x="8951" y="8641"/>
                    <a:pt x="8105" y="9734"/>
                  </a:cubicBezTo>
                  <a:cubicBezTo>
                    <a:pt x="7620" y="10373"/>
                    <a:pt x="1" y="12776"/>
                    <a:pt x="1" y="12776"/>
                  </a:cubicBezTo>
                  <a:lnTo>
                    <a:pt x="1300" y="19046"/>
                  </a:lnTo>
                  <a:cubicBezTo>
                    <a:pt x="1300" y="19046"/>
                    <a:pt x="11271" y="15086"/>
                    <a:pt x="12529" y="13096"/>
                  </a:cubicBezTo>
                  <a:cubicBezTo>
                    <a:pt x="15931" y="7744"/>
                    <a:pt x="16220" y="0"/>
                    <a:pt x="1622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7"/>
            <p:cNvSpPr/>
            <p:nvPr/>
          </p:nvSpPr>
          <p:spPr>
            <a:xfrm>
              <a:off x="4208150" y="1450100"/>
              <a:ext cx="30700" cy="135850"/>
            </a:xfrm>
            <a:custGeom>
              <a:avLst/>
              <a:gdLst/>
              <a:ahLst/>
              <a:cxnLst/>
              <a:rect l="l" t="t" r="r" b="b"/>
              <a:pathLst>
                <a:path w="1228" h="5434" extrusionOk="0">
                  <a:moveTo>
                    <a:pt x="11" y="0"/>
                  </a:moveTo>
                  <a:cubicBezTo>
                    <a:pt x="5" y="0"/>
                    <a:pt x="0" y="5"/>
                    <a:pt x="0" y="5"/>
                  </a:cubicBezTo>
                  <a:cubicBezTo>
                    <a:pt x="62" y="407"/>
                    <a:pt x="145" y="809"/>
                    <a:pt x="227" y="1212"/>
                  </a:cubicBezTo>
                  <a:cubicBezTo>
                    <a:pt x="361" y="1923"/>
                    <a:pt x="526" y="2624"/>
                    <a:pt x="691" y="3325"/>
                  </a:cubicBezTo>
                  <a:cubicBezTo>
                    <a:pt x="763" y="3686"/>
                    <a:pt x="846" y="4037"/>
                    <a:pt x="928" y="4388"/>
                  </a:cubicBezTo>
                  <a:cubicBezTo>
                    <a:pt x="1011" y="4738"/>
                    <a:pt x="1093" y="5089"/>
                    <a:pt x="1206" y="5429"/>
                  </a:cubicBezTo>
                  <a:cubicBezTo>
                    <a:pt x="1206" y="5432"/>
                    <a:pt x="1208" y="5433"/>
                    <a:pt x="1211" y="5433"/>
                  </a:cubicBezTo>
                  <a:cubicBezTo>
                    <a:pt x="1217" y="5433"/>
                    <a:pt x="1227" y="5426"/>
                    <a:pt x="1227" y="5419"/>
                  </a:cubicBezTo>
                  <a:cubicBezTo>
                    <a:pt x="1186" y="5016"/>
                    <a:pt x="1083" y="4614"/>
                    <a:pt x="1000" y="4212"/>
                  </a:cubicBezTo>
                  <a:cubicBezTo>
                    <a:pt x="856" y="3511"/>
                    <a:pt x="691" y="2810"/>
                    <a:pt x="537" y="2098"/>
                  </a:cubicBezTo>
                  <a:cubicBezTo>
                    <a:pt x="464" y="1748"/>
                    <a:pt x="382" y="1397"/>
                    <a:pt x="289" y="1057"/>
                  </a:cubicBezTo>
                  <a:cubicBezTo>
                    <a:pt x="207" y="706"/>
                    <a:pt x="124" y="346"/>
                    <a:pt x="21" y="5"/>
                  </a:cubicBezTo>
                  <a:cubicBezTo>
                    <a:pt x="17" y="2"/>
                    <a:pt x="14"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7"/>
            <p:cNvSpPr/>
            <p:nvPr/>
          </p:nvSpPr>
          <p:spPr>
            <a:xfrm>
              <a:off x="4252475" y="1149850"/>
              <a:ext cx="301900" cy="399650"/>
            </a:xfrm>
            <a:custGeom>
              <a:avLst/>
              <a:gdLst/>
              <a:ahLst/>
              <a:cxnLst/>
              <a:rect l="l" t="t" r="r" b="b"/>
              <a:pathLst>
                <a:path w="12076" h="15986" extrusionOk="0">
                  <a:moveTo>
                    <a:pt x="12060" y="1"/>
                  </a:moveTo>
                  <a:cubicBezTo>
                    <a:pt x="12055" y="1"/>
                    <a:pt x="12049" y="4"/>
                    <a:pt x="12045" y="12"/>
                  </a:cubicBezTo>
                  <a:cubicBezTo>
                    <a:pt x="11766" y="1394"/>
                    <a:pt x="11529" y="2776"/>
                    <a:pt x="11220" y="4158"/>
                  </a:cubicBezTo>
                  <a:cubicBezTo>
                    <a:pt x="10920" y="5519"/>
                    <a:pt x="10560" y="6880"/>
                    <a:pt x="10116" y="8200"/>
                  </a:cubicBezTo>
                  <a:cubicBezTo>
                    <a:pt x="9879" y="8860"/>
                    <a:pt x="9632" y="9520"/>
                    <a:pt x="9353" y="10159"/>
                  </a:cubicBezTo>
                  <a:cubicBezTo>
                    <a:pt x="9209" y="10479"/>
                    <a:pt x="9064" y="10798"/>
                    <a:pt x="8899" y="11118"/>
                  </a:cubicBezTo>
                  <a:cubicBezTo>
                    <a:pt x="8745" y="11428"/>
                    <a:pt x="8590" y="11747"/>
                    <a:pt x="8374" y="12015"/>
                  </a:cubicBezTo>
                  <a:cubicBezTo>
                    <a:pt x="8168" y="12283"/>
                    <a:pt x="7889" y="12469"/>
                    <a:pt x="7600" y="12624"/>
                  </a:cubicBezTo>
                  <a:cubicBezTo>
                    <a:pt x="7281" y="12799"/>
                    <a:pt x="6961" y="12963"/>
                    <a:pt x="6641" y="13119"/>
                  </a:cubicBezTo>
                  <a:cubicBezTo>
                    <a:pt x="5971" y="13449"/>
                    <a:pt x="5301" y="13768"/>
                    <a:pt x="4620" y="14077"/>
                  </a:cubicBezTo>
                  <a:cubicBezTo>
                    <a:pt x="3280" y="14686"/>
                    <a:pt x="1908" y="15253"/>
                    <a:pt x="526" y="15768"/>
                  </a:cubicBezTo>
                  <a:cubicBezTo>
                    <a:pt x="361" y="15830"/>
                    <a:pt x="187" y="15892"/>
                    <a:pt x="11" y="15964"/>
                  </a:cubicBezTo>
                  <a:cubicBezTo>
                    <a:pt x="1" y="15964"/>
                    <a:pt x="1" y="15985"/>
                    <a:pt x="11" y="15985"/>
                  </a:cubicBezTo>
                  <a:cubicBezTo>
                    <a:pt x="733" y="15758"/>
                    <a:pt x="1434" y="15500"/>
                    <a:pt x="2135" y="15232"/>
                  </a:cubicBezTo>
                  <a:cubicBezTo>
                    <a:pt x="2836" y="14964"/>
                    <a:pt x="3527" y="14686"/>
                    <a:pt x="4208" y="14386"/>
                  </a:cubicBezTo>
                  <a:cubicBezTo>
                    <a:pt x="4889" y="14088"/>
                    <a:pt x="5558" y="13778"/>
                    <a:pt x="6218" y="13458"/>
                  </a:cubicBezTo>
                  <a:cubicBezTo>
                    <a:pt x="6559" y="13293"/>
                    <a:pt x="6899" y="13128"/>
                    <a:pt x="7229" y="12954"/>
                  </a:cubicBezTo>
                  <a:cubicBezTo>
                    <a:pt x="7538" y="12799"/>
                    <a:pt x="7847" y="12654"/>
                    <a:pt x="8126" y="12438"/>
                  </a:cubicBezTo>
                  <a:cubicBezTo>
                    <a:pt x="8384" y="12242"/>
                    <a:pt x="8580" y="11984"/>
                    <a:pt x="8745" y="11696"/>
                  </a:cubicBezTo>
                  <a:cubicBezTo>
                    <a:pt x="8920" y="11386"/>
                    <a:pt x="9064" y="11077"/>
                    <a:pt x="9219" y="10757"/>
                  </a:cubicBezTo>
                  <a:cubicBezTo>
                    <a:pt x="9518" y="10128"/>
                    <a:pt x="9797" y="9478"/>
                    <a:pt x="10033" y="8818"/>
                  </a:cubicBezTo>
                  <a:cubicBezTo>
                    <a:pt x="10528" y="7489"/>
                    <a:pt x="10900" y="6127"/>
                    <a:pt x="11209" y="4746"/>
                  </a:cubicBezTo>
                  <a:cubicBezTo>
                    <a:pt x="11529" y="3353"/>
                    <a:pt x="11797" y="1951"/>
                    <a:pt x="12003" y="539"/>
                  </a:cubicBezTo>
                  <a:cubicBezTo>
                    <a:pt x="12024" y="363"/>
                    <a:pt x="12054" y="188"/>
                    <a:pt x="12075" y="12"/>
                  </a:cubicBezTo>
                  <a:cubicBezTo>
                    <a:pt x="12075" y="7"/>
                    <a:pt x="12068" y="1"/>
                    <a:pt x="120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7"/>
            <p:cNvSpPr/>
            <p:nvPr/>
          </p:nvSpPr>
          <p:spPr>
            <a:xfrm>
              <a:off x="4422350" y="1134175"/>
              <a:ext cx="160875" cy="111900"/>
            </a:xfrm>
            <a:custGeom>
              <a:avLst/>
              <a:gdLst/>
              <a:ahLst/>
              <a:cxnLst/>
              <a:rect l="l" t="t" r="r" b="b"/>
              <a:pathLst>
                <a:path w="6435" h="4476" extrusionOk="0">
                  <a:moveTo>
                    <a:pt x="341" y="0"/>
                  </a:moveTo>
                  <a:cubicBezTo>
                    <a:pt x="186" y="330"/>
                    <a:pt x="83" y="650"/>
                    <a:pt x="1" y="939"/>
                  </a:cubicBezTo>
                  <a:lnTo>
                    <a:pt x="5878" y="4475"/>
                  </a:lnTo>
                  <a:cubicBezTo>
                    <a:pt x="6363" y="1908"/>
                    <a:pt x="6435" y="0"/>
                    <a:pt x="64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7"/>
            <p:cNvSpPr/>
            <p:nvPr/>
          </p:nvSpPr>
          <p:spPr>
            <a:xfrm>
              <a:off x="4561550" y="1604375"/>
              <a:ext cx="200350" cy="195275"/>
            </a:xfrm>
            <a:custGeom>
              <a:avLst/>
              <a:gdLst/>
              <a:ahLst/>
              <a:cxnLst/>
              <a:rect l="l" t="t" r="r" b="b"/>
              <a:pathLst>
                <a:path w="8014" h="7811" extrusionOk="0">
                  <a:moveTo>
                    <a:pt x="671" y="0"/>
                  </a:moveTo>
                  <a:cubicBezTo>
                    <a:pt x="671" y="0"/>
                    <a:pt x="104" y="4445"/>
                    <a:pt x="94" y="4723"/>
                  </a:cubicBezTo>
                  <a:cubicBezTo>
                    <a:pt x="21" y="5981"/>
                    <a:pt x="1" y="7022"/>
                    <a:pt x="104" y="7094"/>
                  </a:cubicBezTo>
                  <a:cubicBezTo>
                    <a:pt x="349" y="7281"/>
                    <a:pt x="6796" y="7811"/>
                    <a:pt x="7665" y="7811"/>
                  </a:cubicBezTo>
                  <a:cubicBezTo>
                    <a:pt x="7711" y="7811"/>
                    <a:pt x="7742" y="7809"/>
                    <a:pt x="7755" y="7806"/>
                  </a:cubicBezTo>
                  <a:cubicBezTo>
                    <a:pt x="8013" y="7744"/>
                    <a:pt x="7848" y="7002"/>
                    <a:pt x="7590" y="6764"/>
                  </a:cubicBezTo>
                  <a:cubicBezTo>
                    <a:pt x="7333" y="6517"/>
                    <a:pt x="4693" y="5073"/>
                    <a:pt x="4693" y="5073"/>
                  </a:cubicBezTo>
                  <a:lnTo>
                    <a:pt x="5270" y="547"/>
                  </a:lnTo>
                  <a:lnTo>
                    <a:pt x="671" y="0"/>
                  </a:ln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7"/>
            <p:cNvSpPr/>
            <p:nvPr/>
          </p:nvSpPr>
          <p:spPr>
            <a:xfrm>
              <a:off x="4562075" y="1736350"/>
              <a:ext cx="199825" cy="63300"/>
            </a:xfrm>
            <a:custGeom>
              <a:avLst/>
              <a:gdLst/>
              <a:ahLst/>
              <a:cxnLst/>
              <a:rect l="l" t="t" r="r" b="b"/>
              <a:pathLst>
                <a:path w="7993" h="2532" extrusionOk="0">
                  <a:moveTo>
                    <a:pt x="42" y="0"/>
                  </a:moveTo>
                  <a:lnTo>
                    <a:pt x="42" y="0"/>
                  </a:lnTo>
                  <a:cubicBezTo>
                    <a:pt x="0" y="1001"/>
                    <a:pt x="0" y="1753"/>
                    <a:pt x="83" y="1815"/>
                  </a:cubicBezTo>
                  <a:cubicBezTo>
                    <a:pt x="328" y="2002"/>
                    <a:pt x="6775" y="2532"/>
                    <a:pt x="7644" y="2532"/>
                  </a:cubicBezTo>
                  <a:cubicBezTo>
                    <a:pt x="7690" y="2532"/>
                    <a:pt x="7721" y="2530"/>
                    <a:pt x="7734" y="2527"/>
                  </a:cubicBezTo>
                  <a:cubicBezTo>
                    <a:pt x="7992" y="2465"/>
                    <a:pt x="7827" y="1723"/>
                    <a:pt x="7569" y="1485"/>
                  </a:cubicBezTo>
                  <a:cubicBezTo>
                    <a:pt x="7456" y="1372"/>
                    <a:pt x="6888" y="1042"/>
                    <a:pt x="6280" y="692"/>
                  </a:cubicBezTo>
                  <a:lnTo>
                    <a:pt x="6280" y="692"/>
                  </a:lnTo>
                  <a:cubicBezTo>
                    <a:pt x="6281" y="692"/>
                    <a:pt x="6858" y="1249"/>
                    <a:pt x="6620" y="1300"/>
                  </a:cubicBezTo>
                  <a:cubicBezTo>
                    <a:pt x="6492" y="1328"/>
                    <a:pt x="6334" y="1342"/>
                    <a:pt x="6152" y="1342"/>
                  </a:cubicBezTo>
                  <a:cubicBezTo>
                    <a:pt x="4574" y="1342"/>
                    <a:pt x="1198" y="352"/>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7"/>
            <p:cNvSpPr/>
            <p:nvPr/>
          </p:nvSpPr>
          <p:spPr>
            <a:xfrm>
              <a:off x="4396850" y="1134175"/>
              <a:ext cx="332800" cy="565350"/>
            </a:xfrm>
            <a:custGeom>
              <a:avLst/>
              <a:gdLst/>
              <a:ahLst/>
              <a:cxnLst/>
              <a:rect l="l" t="t" r="r" b="b"/>
              <a:pathLst>
                <a:path w="13312" h="22614" extrusionOk="0">
                  <a:moveTo>
                    <a:pt x="1217" y="0"/>
                  </a:moveTo>
                  <a:cubicBezTo>
                    <a:pt x="1217" y="0"/>
                    <a:pt x="0" y="2805"/>
                    <a:pt x="1784" y="4908"/>
                  </a:cubicBezTo>
                  <a:cubicBezTo>
                    <a:pt x="1784" y="4908"/>
                    <a:pt x="6971" y="10971"/>
                    <a:pt x="7063" y="11601"/>
                  </a:cubicBezTo>
                  <a:cubicBezTo>
                    <a:pt x="7207" y="12601"/>
                    <a:pt x="6486" y="22334"/>
                    <a:pt x="6486" y="22334"/>
                  </a:cubicBezTo>
                  <a:lnTo>
                    <a:pt x="13312" y="22613"/>
                  </a:lnTo>
                  <a:cubicBezTo>
                    <a:pt x="13312" y="22613"/>
                    <a:pt x="13126" y="13044"/>
                    <a:pt x="12312" y="10827"/>
                  </a:cubicBezTo>
                  <a:cubicBezTo>
                    <a:pt x="11446" y="8466"/>
                    <a:pt x="6733" y="3599"/>
                    <a:pt x="6733" y="3599"/>
                  </a:cubicBezTo>
                  <a:cubicBezTo>
                    <a:pt x="6795" y="3455"/>
                    <a:pt x="6816" y="83"/>
                    <a:pt x="678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7"/>
            <p:cNvSpPr/>
            <p:nvPr/>
          </p:nvSpPr>
          <p:spPr>
            <a:xfrm>
              <a:off x="4396850" y="1134175"/>
              <a:ext cx="332800" cy="565350"/>
            </a:xfrm>
            <a:custGeom>
              <a:avLst/>
              <a:gdLst/>
              <a:ahLst/>
              <a:cxnLst/>
              <a:rect l="l" t="t" r="r" b="b"/>
              <a:pathLst>
                <a:path w="13312" h="22614" extrusionOk="0">
                  <a:moveTo>
                    <a:pt x="1217" y="0"/>
                  </a:moveTo>
                  <a:cubicBezTo>
                    <a:pt x="1217" y="0"/>
                    <a:pt x="0" y="2805"/>
                    <a:pt x="1784" y="4908"/>
                  </a:cubicBezTo>
                  <a:cubicBezTo>
                    <a:pt x="1784" y="4908"/>
                    <a:pt x="6971" y="10971"/>
                    <a:pt x="7063" y="11601"/>
                  </a:cubicBezTo>
                  <a:cubicBezTo>
                    <a:pt x="7207" y="12601"/>
                    <a:pt x="6486" y="22334"/>
                    <a:pt x="6486" y="22334"/>
                  </a:cubicBezTo>
                  <a:lnTo>
                    <a:pt x="13312" y="22613"/>
                  </a:lnTo>
                  <a:cubicBezTo>
                    <a:pt x="13312" y="22613"/>
                    <a:pt x="13126" y="13044"/>
                    <a:pt x="12312" y="10827"/>
                  </a:cubicBezTo>
                  <a:cubicBezTo>
                    <a:pt x="11446" y="8466"/>
                    <a:pt x="6733" y="3599"/>
                    <a:pt x="6733" y="3599"/>
                  </a:cubicBezTo>
                  <a:cubicBezTo>
                    <a:pt x="6795" y="3455"/>
                    <a:pt x="6816" y="83"/>
                    <a:pt x="678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7"/>
            <p:cNvSpPr/>
            <p:nvPr/>
          </p:nvSpPr>
          <p:spPr>
            <a:xfrm>
              <a:off x="4533250" y="1220400"/>
              <a:ext cx="37675" cy="18250"/>
            </a:xfrm>
            <a:custGeom>
              <a:avLst/>
              <a:gdLst/>
              <a:ahLst/>
              <a:cxnLst/>
              <a:rect l="l" t="t" r="r" b="b"/>
              <a:pathLst>
                <a:path w="1507" h="730" extrusionOk="0">
                  <a:moveTo>
                    <a:pt x="1464" y="0"/>
                  </a:moveTo>
                  <a:cubicBezTo>
                    <a:pt x="1458" y="0"/>
                    <a:pt x="1450" y="2"/>
                    <a:pt x="1442" y="6"/>
                  </a:cubicBezTo>
                  <a:cubicBezTo>
                    <a:pt x="947" y="191"/>
                    <a:pt x="463" y="439"/>
                    <a:pt x="9" y="696"/>
                  </a:cubicBezTo>
                  <a:cubicBezTo>
                    <a:pt x="0" y="706"/>
                    <a:pt x="7" y="730"/>
                    <a:pt x="22" y="730"/>
                  </a:cubicBezTo>
                  <a:cubicBezTo>
                    <a:pt x="24" y="730"/>
                    <a:pt x="27" y="729"/>
                    <a:pt x="30" y="728"/>
                  </a:cubicBezTo>
                  <a:cubicBezTo>
                    <a:pt x="514" y="501"/>
                    <a:pt x="1009" y="295"/>
                    <a:pt x="1473" y="47"/>
                  </a:cubicBezTo>
                  <a:cubicBezTo>
                    <a:pt x="1507" y="30"/>
                    <a:pt x="1493" y="0"/>
                    <a:pt x="1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7"/>
            <p:cNvSpPr/>
            <p:nvPr/>
          </p:nvSpPr>
          <p:spPr>
            <a:xfrm>
              <a:off x="4543525" y="1146425"/>
              <a:ext cx="26825" cy="73125"/>
            </a:xfrm>
            <a:custGeom>
              <a:avLst/>
              <a:gdLst/>
              <a:ahLst/>
              <a:cxnLst/>
              <a:rect l="l" t="t" r="r" b="b"/>
              <a:pathLst>
                <a:path w="1073" h="2925" extrusionOk="0">
                  <a:moveTo>
                    <a:pt x="882" y="0"/>
                  </a:moveTo>
                  <a:cubicBezTo>
                    <a:pt x="874" y="0"/>
                    <a:pt x="866" y="6"/>
                    <a:pt x="866" y="16"/>
                  </a:cubicBezTo>
                  <a:cubicBezTo>
                    <a:pt x="918" y="521"/>
                    <a:pt x="928" y="974"/>
                    <a:pt x="918" y="1449"/>
                  </a:cubicBezTo>
                  <a:cubicBezTo>
                    <a:pt x="918" y="1670"/>
                    <a:pt x="840" y="2853"/>
                    <a:pt x="404" y="2853"/>
                  </a:cubicBezTo>
                  <a:cubicBezTo>
                    <a:pt x="394" y="2853"/>
                    <a:pt x="383" y="2853"/>
                    <a:pt x="371" y="2851"/>
                  </a:cubicBezTo>
                  <a:cubicBezTo>
                    <a:pt x="299" y="2841"/>
                    <a:pt x="247" y="2779"/>
                    <a:pt x="227" y="2686"/>
                  </a:cubicBezTo>
                  <a:cubicBezTo>
                    <a:pt x="206" y="2573"/>
                    <a:pt x="247" y="2429"/>
                    <a:pt x="258" y="2305"/>
                  </a:cubicBezTo>
                  <a:cubicBezTo>
                    <a:pt x="279" y="2047"/>
                    <a:pt x="289" y="1789"/>
                    <a:pt x="299" y="1531"/>
                  </a:cubicBezTo>
                  <a:cubicBezTo>
                    <a:pt x="299" y="1047"/>
                    <a:pt x="247" y="562"/>
                    <a:pt x="134" y="88"/>
                  </a:cubicBezTo>
                  <a:cubicBezTo>
                    <a:pt x="134" y="79"/>
                    <a:pt x="129" y="76"/>
                    <a:pt x="123" y="76"/>
                  </a:cubicBezTo>
                  <a:cubicBezTo>
                    <a:pt x="114" y="76"/>
                    <a:pt x="103" y="82"/>
                    <a:pt x="103" y="88"/>
                  </a:cubicBezTo>
                  <a:cubicBezTo>
                    <a:pt x="176" y="758"/>
                    <a:pt x="217" y="1428"/>
                    <a:pt x="165" y="2088"/>
                  </a:cubicBezTo>
                  <a:cubicBezTo>
                    <a:pt x="144" y="2418"/>
                    <a:pt x="0" y="2903"/>
                    <a:pt x="392" y="2924"/>
                  </a:cubicBezTo>
                  <a:cubicBezTo>
                    <a:pt x="397" y="2924"/>
                    <a:pt x="402" y="2924"/>
                    <a:pt x="407" y="2924"/>
                  </a:cubicBezTo>
                  <a:cubicBezTo>
                    <a:pt x="799" y="2924"/>
                    <a:pt x="970" y="2126"/>
                    <a:pt x="1001" y="1902"/>
                  </a:cubicBezTo>
                  <a:cubicBezTo>
                    <a:pt x="1072" y="1284"/>
                    <a:pt x="1011" y="624"/>
                    <a:pt x="898" y="16"/>
                  </a:cubicBezTo>
                  <a:cubicBezTo>
                    <a:pt x="898" y="6"/>
                    <a:pt x="890" y="0"/>
                    <a:pt x="8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7"/>
            <p:cNvSpPr/>
            <p:nvPr/>
          </p:nvSpPr>
          <p:spPr>
            <a:xfrm>
              <a:off x="4550475" y="1217725"/>
              <a:ext cx="5500" cy="12825"/>
            </a:xfrm>
            <a:custGeom>
              <a:avLst/>
              <a:gdLst/>
              <a:ahLst/>
              <a:cxnLst/>
              <a:rect l="l" t="t" r="r" b="b"/>
              <a:pathLst>
                <a:path w="220" h="513" extrusionOk="0">
                  <a:moveTo>
                    <a:pt x="162" y="0"/>
                  </a:moveTo>
                  <a:cubicBezTo>
                    <a:pt x="142" y="0"/>
                    <a:pt x="122" y="9"/>
                    <a:pt x="114" y="30"/>
                  </a:cubicBezTo>
                  <a:cubicBezTo>
                    <a:pt x="83" y="113"/>
                    <a:pt x="52" y="205"/>
                    <a:pt x="31" y="288"/>
                  </a:cubicBezTo>
                  <a:cubicBezTo>
                    <a:pt x="21" y="360"/>
                    <a:pt x="1" y="432"/>
                    <a:pt x="11" y="505"/>
                  </a:cubicBezTo>
                  <a:cubicBezTo>
                    <a:pt x="16" y="510"/>
                    <a:pt x="24" y="512"/>
                    <a:pt x="30" y="512"/>
                  </a:cubicBezTo>
                  <a:cubicBezTo>
                    <a:pt x="37" y="512"/>
                    <a:pt x="42" y="510"/>
                    <a:pt x="42" y="505"/>
                  </a:cubicBezTo>
                  <a:cubicBezTo>
                    <a:pt x="93" y="443"/>
                    <a:pt x="104" y="370"/>
                    <a:pt x="125" y="298"/>
                  </a:cubicBezTo>
                  <a:cubicBezTo>
                    <a:pt x="155" y="216"/>
                    <a:pt x="186" y="133"/>
                    <a:pt x="207" y="51"/>
                  </a:cubicBezTo>
                  <a:cubicBezTo>
                    <a:pt x="219" y="20"/>
                    <a:pt x="191" y="0"/>
                    <a:pt x="1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7"/>
            <p:cNvSpPr/>
            <p:nvPr/>
          </p:nvSpPr>
          <p:spPr>
            <a:xfrm>
              <a:off x="4576775" y="1659850"/>
              <a:ext cx="144375" cy="6550"/>
            </a:xfrm>
            <a:custGeom>
              <a:avLst/>
              <a:gdLst/>
              <a:ahLst/>
              <a:cxnLst/>
              <a:rect l="l" t="t" r="r" b="b"/>
              <a:pathLst>
                <a:path w="5775" h="262" extrusionOk="0">
                  <a:moveTo>
                    <a:pt x="573" y="1"/>
                  </a:moveTo>
                  <a:cubicBezTo>
                    <a:pt x="384" y="1"/>
                    <a:pt x="196" y="3"/>
                    <a:pt x="10" y="8"/>
                  </a:cubicBezTo>
                  <a:cubicBezTo>
                    <a:pt x="1" y="8"/>
                    <a:pt x="10" y="19"/>
                    <a:pt x="10" y="19"/>
                  </a:cubicBezTo>
                  <a:cubicBezTo>
                    <a:pt x="434" y="70"/>
                    <a:pt x="856" y="91"/>
                    <a:pt x="1279" y="122"/>
                  </a:cubicBezTo>
                  <a:cubicBezTo>
                    <a:pt x="2022" y="163"/>
                    <a:pt x="2774" y="184"/>
                    <a:pt x="3516" y="214"/>
                  </a:cubicBezTo>
                  <a:cubicBezTo>
                    <a:pt x="3898" y="225"/>
                    <a:pt x="4279" y="235"/>
                    <a:pt x="4651" y="246"/>
                  </a:cubicBezTo>
                  <a:cubicBezTo>
                    <a:pt x="4877" y="252"/>
                    <a:pt x="5103" y="262"/>
                    <a:pt x="5329" y="262"/>
                  </a:cubicBezTo>
                  <a:cubicBezTo>
                    <a:pt x="5474" y="262"/>
                    <a:pt x="5619" y="258"/>
                    <a:pt x="5764" y="246"/>
                  </a:cubicBezTo>
                  <a:cubicBezTo>
                    <a:pt x="5775" y="246"/>
                    <a:pt x="5775" y="225"/>
                    <a:pt x="5764" y="225"/>
                  </a:cubicBezTo>
                  <a:cubicBezTo>
                    <a:pt x="5342" y="163"/>
                    <a:pt x="4919" y="153"/>
                    <a:pt x="4496" y="132"/>
                  </a:cubicBezTo>
                  <a:cubicBezTo>
                    <a:pt x="3743" y="91"/>
                    <a:pt x="3001" y="70"/>
                    <a:pt x="2248" y="40"/>
                  </a:cubicBezTo>
                  <a:cubicBezTo>
                    <a:pt x="1877" y="19"/>
                    <a:pt x="1506" y="8"/>
                    <a:pt x="1135" y="8"/>
                  </a:cubicBezTo>
                  <a:cubicBezTo>
                    <a:pt x="949" y="3"/>
                    <a:pt x="761" y="1"/>
                    <a:pt x="5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7"/>
            <p:cNvSpPr/>
            <p:nvPr/>
          </p:nvSpPr>
          <p:spPr>
            <a:xfrm>
              <a:off x="4429925" y="1240525"/>
              <a:ext cx="105625" cy="129900"/>
            </a:xfrm>
            <a:custGeom>
              <a:avLst/>
              <a:gdLst/>
              <a:ahLst/>
              <a:cxnLst/>
              <a:rect l="l" t="t" r="r" b="b"/>
              <a:pathLst>
                <a:path w="4225" h="5196" extrusionOk="0">
                  <a:moveTo>
                    <a:pt x="25" y="0"/>
                  </a:moveTo>
                  <a:cubicBezTo>
                    <a:pt x="11" y="0"/>
                    <a:pt x="1" y="16"/>
                    <a:pt x="7" y="36"/>
                  </a:cubicBezTo>
                  <a:cubicBezTo>
                    <a:pt x="193" y="407"/>
                    <a:pt x="440" y="737"/>
                    <a:pt x="698" y="1057"/>
                  </a:cubicBezTo>
                  <a:cubicBezTo>
                    <a:pt x="956" y="1387"/>
                    <a:pt x="1224" y="1706"/>
                    <a:pt x="1492" y="2026"/>
                  </a:cubicBezTo>
                  <a:cubicBezTo>
                    <a:pt x="2059" y="2717"/>
                    <a:pt x="2637" y="3397"/>
                    <a:pt x="3204" y="4078"/>
                  </a:cubicBezTo>
                  <a:cubicBezTo>
                    <a:pt x="3534" y="4460"/>
                    <a:pt x="3843" y="4841"/>
                    <a:pt x="4204" y="5191"/>
                  </a:cubicBezTo>
                  <a:cubicBezTo>
                    <a:pt x="4207" y="5194"/>
                    <a:pt x="4210" y="5196"/>
                    <a:pt x="4213" y="5196"/>
                  </a:cubicBezTo>
                  <a:cubicBezTo>
                    <a:pt x="4219" y="5196"/>
                    <a:pt x="4225" y="5188"/>
                    <a:pt x="4225" y="5181"/>
                  </a:cubicBezTo>
                  <a:cubicBezTo>
                    <a:pt x="3967" y="4820"/>
                    <a:pt x="3698" y="4490"/>
                    <a:pt x="3410" y="4150"/>
                  </a:cubicBezTo>
                  <a:cubicBezTo>
                    <a:pt x="3132" y="3820"/>
                    <a:pt x="2853" y="3480"/>
                    <a:pt x="2564" y="3140"/>
                  </a:cubicBezTo>
                  <a:cubicBezTo>
                    <a:pt x="2007" y="2469"/>
                    <a:pt x="1441" y="1820"/>
                    <a:pt x="884" y="1149"/>
                  </a:cubicBezTo>
                  <a:cubicBezTo>
                    <a:pt x="584" y="778"/>
                    <a:pt x="316" y="397"/>
                    <a:pt x="48" y="15"/>
                  </a:cubicBezTo>
                  <a:cubicBezTo>
                    <a:pt x="41" y="4"/>
                    <a:pt x="33"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7"/>
            <p:cNvSpPr/>
            <p:nvPr/>
          </p:nvSpPr>
          <p:spPr>
            <a:xfrm>
              <a:off x="4552075" y="1239525"/>
              <a:ext cx="142800" cy="409850"/>
            </a:xfrm>
            <a:custGeom>
              <a:avLst/>
              <a:gdLst/>
              <a:ahLst/>
              <a:cxnLst/>
              <a:rect l="l" t="t" r="r" b="b"/>
              <a:pathLst>
                <a:path w="5712" h="16394" extrusionOk="0">
                  <a:moveTo>
                    <a:pt x="32" y="1"/>
                  </a:moveTo>
                  <a:cubicBezTo>
                    <a:pt x="19" y="1"/>
                    <a:pt x="1" y="16"/>
                    <a:pt x="9" y="25"/>
                  </a:cubicBezTo>
                  <a:cubicBezTo>
                    <a:pt x="720" y="962"/>
                    <a:pt x="1463" y="1890"/>
                    <a:pt x="2174" y="2829"/>
                  </a:cubicBezTo>
                  <a:cubicBezTo>
                    <a:pt x="2535" y="3293"/>
                    <a:pt x="2886" y="3757"/>
                    <a:pt x="3236" y="4221"/>
                  </a:cubicBezTo>
                  <a:cubicBezTo>
                    <a:pt x="3587" y="4685"/>
                    <a:pt x="3927" y="5139"/>
                    <a:pt x="4257" y="5603"/>
                  </a:cubicBezTo>
                  <a:cubicBezTo>
                    <a:pt x="4422" y="5829"/>
                    <a:pt x="4566" y="6067"/>
                    <a:pt x="4680" y="6314"/>
                  </a:cubicBezTo>
                  <a:cubicBezTo>
                    <a:pt x="4783" y="6572"/>
                    <a:pt x="4855" y="6851"/>
                    <a:pt x="4907" y="7119"/>
                  </a:cubicBezTo>
                  <a:cubicBezTo>
                    <a:pt x="5010" y="7696"/>
                    <a:pt x="5072" y="8283"/>
                    <a:pt x="5144" y="8861"/>
                  </a:cubicBezTo>
                  <a:cubicBezTo>
                    <a:pt x="5288" y="10027"/>
                    <a:pt x="5402" y="11202"/>
                    <a:pt x="5474" y="12377"/>
                  </a:cubicBezTo>
                  <a:cubicBezTo>
                    <a:pt x="5546" y="13707"/>
                    <a:pt x="5577" y="15048"/>
                    <a:pt x="5587" y="16378"/>
                  </a:cubicBezTo>
                  <a:cubicBezTo>
                    <a:pt x="5587" y="16389"/>
                    <a:pt x="5595" y="16394"/>
                    <a:pt x="5603" y="16394"/>
                  </a:cubicBezTo>
                  <a:cubicBezTo>
                    <a:pt x="5610" y="16394"/>
                    <a:pt x="5618" y="16389"/>
                    <a:pt x="5618" y="16378"/>
                  </a:cubicBezTo>
                  <a:cubicBezTo>
                    <a:pt x="5711" y="13986"/>
                    <a:pt x="5587" y="11594"/>
                    <a:pt x="5319" y="9212"/>
                  </a:cubicBezTo>
                  <a:cubicBezTo>
                    <a:pt x="5247" y="8624"/>
                    <a:pt x="5164" y="8026"/>
                    <a:pt x="5072" y="7438"/>
                  </a:cubicBezTo>
                  <a:cubicBezTo>
                    <a:pt x="4989" y="6892"/>
                    <a:pt x="4866" y="6376"/>
                    <a:pt x="4577" y="5902"/>
                  </a:cubicBezTo>
                  <a:cubicBezTo>
                    <a:pt x="4298" y="5428"/>
                    <a:pt x="3938" y="4984"/>
                    <a:pt x="3608" y="4541"/>
                  </a:cubicBezTo>
                  <a:lnTo>
                    <a:pt x="2525" y="3118"/>
                  </a:lnTo>
                  <a:cubicBezTo>
                    <a:pt x="1720" y="2066"/>
                    <a:pt x="906" y="1004"/>
                    <a:pt x="40" y="4"/>
                  </a:cubicBezTo>
                  <a:cubicBezTo>
                    <a:pt x="38" y="2"/>
                    <a:pt x="35" y="1"/>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7"/>
            <p:cNvSpPr/>
            <p:nvPr/>
          </p:nvSpPr>
          <p:spPr>
            <a:xfrm>
              <a:off x="4898725" y="1325950"/>
              <a:ext cx="262975" cy="267600"/>
            </a:xfrm>
            <a:custGeom>
              <a:avLst/>
              <a:gdLst/>
              <a:ahLst/>
              <a:cxnLst/>
              <a:rect l="l" t="t" r="r" b="b"/>
              <a:pathLst>
                <a:path w="10519" h="10704" extrusionOk="0">
                  <a:moveTo>
                    <a:pt x="1538" y="1"/>
                  </a:moveTo>
                  <a:lnTo>
                    <a:pt x="1" y="10704"/>
                  </a:lnTo>
                  <a:lnTo>
                    <a:pt x="10518" y="10704"/>
                  </a:lnTo>
                  <a:lnTo>
                    <a:pt x="898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7"/>
            <p:cNvSpPr/>
            <p:nvPr/>
          </p:nvSpPr>
          <p:spPr>
            <a:xfrm>
              <a:off x="5094125" y="1529350"/>
              <a:ext cx="67575" cy="64200"/>
            </a:xfrm>
            <a:custGeom>
              <a:avLst/>
              <a:gdLst/>
              <a:ahLst/>
              <a:cxnLst/>
              <a:rect l="l" t="t" r="r" b="b"/>
              <a:pathLst>
                <a:path w="2703" h="2568" extrusionOk="0">
                  <a:moveTo>
                    <a:pt x="1" y="1"/>
                  </a:moveTo>
                  <a:lnTo>
                    <a:pt x="1" y="2568"/>
                  </a:lnTo>
                  <a:lnTo>
                    <a:pt x="2702" y="2568"/>
                  </a:lnTo>
                  <a:lnTo>
                    <a:pt x="2702" y="1"/>
                  </a:lnTo>
                  <a:close/>
                </a:path>
              </a:pathLst>
            </a:custGeom>
            <a:solidFill>
              <a:srgbClr val="3140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7"/>
            <p:cNvSpPr/>
            <p:nvPr/>
          </p:nvSpPr>
          <p:spPr>
            <a:xfrm>
              <a:off x="5116825" y="1593525"/>
              <a:ext cx="2875" cy="25"/>
            </a:xfrm>
            <a:custGeom>
              <a:avLst/>
              <a:gdLst/>
              <a:ahLst/>
              <a:cxnLst/>
              <a:rect l="l" t="t" r="r" b="b"/>
              <a:pathLst>
                <a:path w="115" h="1" extrusionOk="0">
                  <a:moveTo>
                    <a:pt x="114" y="1"/>
                  </a:moveTo>
                  <a:lnTo>
                    <a:pt x="0" y="1"/>
                  </a:lnTo>
                  <a:lnTo>
                    <a:pt x="0" y="1"/>
                  </a:lnTo>
                  <a:lnTo>
                    <a:pt x="114" y="1"/>
                  </a:lnTo>
                  <a:close/>
                </a:path>
              </a:pathLst>
            </a:custGeom>
            <a:solidFill>
              <a:srgbClr val="222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7"/>
            <p:cNvSpPr/>
            <p:nvPr/>
          </p:nvSpPr>
          <p:spPr>
            <a:xfrm>
              <a:off x="5094125" y="1325950"/>
              <a:ext cx="67575" cy="267600"/>
            </a:xfrm>
            <a:custGeom>
              <a:avLst/>
              <a:gdLst/>
              <a:ahLst/>
              <a:cxnLst/>
              <a:rect l="l" t="t" r="r" b="b"/>
              <a:pathLst>
                <a:path w="2703" h="10704" extrusionOk="0">
                  <a:moveTo>
                    <a:pt x="1167" y="1"/>
                  </a:moveTo>
                  <a:lnTo>
                    <a:pt x="785" y="3486"/>
                  </a:lnTo>
                  <a:lnTo>
                    <a:pt x="1878" y="5528"/>
                  </a:lnTo>
                  <a:lnTo>
                    <a:pt x="1991" y="5734"/>
                  </a:lnTo>
                  <a:lnTo>
                    <a:pt x="1167" y="1"/>
                  </a:lnTo>
                  <a:close/>
                  <a:moveTo>
                    <a:pt x="2084" y="6405"/>
                  </a:moveTo>
                  <a:lnTo>
                    <a:pt x="372" y="7322"/>
                  </a:lnTo>
                  <a:lnTo>
                    <a:pt x="1" y="10704"/>
                  </a:lnTo>
                  <a:lnTo>
                    <a:pt x="2702" y="10704"/>
                  </a:lnTo>
                  <a:lnTo>
                    <a:pt x="2331" y="8137"/>
                  </a:lnTo>
                  <a:lnTo>
                    <a:pt x="2084" y="6405"/>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7"/>
            <p:cNvSpPr/>
            <p:nvPr/>
          </p:nvSpPr>
          <p:spPr>
            <a:xfrm>
              <a:off x="4981500" y="1264025"/>
              <a:ext cx="91525" cy="80275"/>
            </a:xfrm>
            <a:custGeom>
              <a:avLst/>
              <a:gdLst/>
              <a:ahLst/>
              <a:cxnLst/>
              <a:rect l="l" t="t" r="r" b="b"/>
              <a:pathLst>
                <a:path w="3661" h="3211" extrusionOk="0">
                  <a:moveTo>
                    <a:pt x="2101" y="1"/>
                  </a:moveTo>
                  <a:cubicBezTo>
                    <a:pt x="1366" y="1"/>
                    <a:pt x="584" y="456"/>
                    <a:pt x="392" y="1323"/>
                  </a:cubicBezTo>
                  <a:cubicBezTo>
                    <a:pt x="186" y="2230"/>
                    <a:pt x="0" y="3138"/>
                    <a:pt x="0" y="3148"/>
                  </a:cubicBezTo>
                  <a:lnTo>
                    <a:pt x="330" y="3210"/>
                  </a:lnTo>
                  <a:cubicBezTo>
                    <a:pt x="330" y="3200"/>
                    <a:pt x="516" y="2303"/>
                    <a:pt x="722" y="1396"/>
                  </a:cubicBezTo>
                  <a:cubicBezTo>
                    <a:pt x="877" y="699"/>
                    <a:pt x="1513" y="336"/>
                    <a:pt x="2109" y="336"/>
                  </a:cubicBezTo>
                  <a:cubicBezTo>
                    <a:pt x="2184" y="336"/>
                    <a:pt x="2258" y="342"/>
                    <a:pt x="2331" y="354"/>
                  </a:cubicBezTo>
                  <a:cubicBezTo>
                    <a:pt x="2815" y="436"/>
                    <a:pt x="3300" y="797"/>
                    <a:pt x="3217" y="1570"/>
                  </a:cubicBezTo>
                  <a:cubicBezTo>
                    <a:pt x="3114" y="2633"/>
                    <a:pt x="3032" y="3148"/>
                    <a:pt x="3032" y="3148"/>
                  </a:cubicBezTo>
                  <a:lnTo>
                    <a:pt x="3362" y="3210"/>
                  </a:lnTo>
                  <a:cubicBezTo>
                    <a:pt x="3372" y="3179"/>
                    <a:pt x="3444" y="2674"/>
                    <a:pt x="3557" y="1602"/>
                  </a:cubicBezTo>
                  <a:cubicBezTo>
                    <a:pt x="3660" y="591"/>
                    <a:pt x="2991" y="117"/>
                    <a:pt x="2382" y="24"/>
                  </a:cubicBezTo>
                  <a:cubicBezTo>
                    <a:pt x="2290" y="8"/>
                    <a:pt x="2196" y="1"/>
                    <a:pt x="2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7"/>
            <p:cNvSpPr/>
            <p:nvPr/>
          </p:nvSpPr>
          <p:spPr>
            <a:xfrm>
              <a:off x="5097750" y="1570100"/>
              <a:ext cx="61125" cy="21400"/>
            </a:xfrm>
            <a:custGeom>
              <a:avLst/>
              <a:gdLst/>
              <a:ahLst/>
              <a:cxnLst/>
              <a:rect l="l" t="t" r="r" b="b"/>
              <a:pathLst>
                <a:path w="2445" h="856" extrusionOk="0">
                  <a:moveTo>
                    <a:pt x="1372" y="0"/>
                  </a:moveTo>
                  <a:lnTo>
                    <a:pt x="1341" y="21"/>
                  </a:lnTo>
                  <a:cubicBezTo>
                    <a:pt x="1114" y="144"/>
                    <a:pt x="887" y="278"/>
                    <a:pt x="660" y="422"/>
                  </a:cubicBezTo>
                  <a:cubicBezTo>
                    <a:pt x="433" y="557"/>
                    <a:pt x="217" y="701"/>
                    <a:pt x="0" y="855"/>
                  </a:cubicBezTo>
                  <a:cubicBezTo>
                    <a:pt x="238" y="742"/>
                    <a:pt x="475" y="619"/>
                    <a:pt x="701" y="495"/>
                  </a:cubicBezTo>
                  <a:cubicBezTo>
                    <a:pt x="929" y="376"/>
                    <a:pt x="1147" y="258"/>
                    <a:pt x="1364" y="130"/>
                  </a:cubicBezTo>
                  <a:lnTo>
                    <a:pt x="1364" y="130"/>
                  </a:lnTo>
                  <a:cubicBezTo>
                    <a:pt x="1533" y="249"/>
                    <a:pt x="1710" y="377"/>
                    <a:pt x="1888" y="495"/>
                  </a:cubicBezTo>
                  <a:cubicBezTo>
                    <a:pt x="2063" y="619"/>
                    <a:pt x="2248" y="742"/>
                    <a:pt x="2444" y="855"/>
                  </a:cubicBezTo>
                  <a:cubicBezTo>
                    <a:pt x="2280" y="701"/>
                    <a:pt x="2104" y="567"/>
                    <a:pt x="1929" y="422"/>
                  </a:cubicBezTo>
                  <a:lnTo>
                    <a:pt x="1403" y="21"/>
                  </a:lnTo>
                  <a:lnTo>
                    <a:pt x="13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7"/>
            <p:cNvSpPr/>
            <p:nvPr/>
          </p:nvSpPr>
          <p:spPr>
            <a:xfrm>
              <a:off x="5125075" y="1366675"/>
              <a:ext cx="7000" cy="204975"/>
            </a:xfrm>
            <a:custGeom>
              <a:avLst/>
              <a:gdLst/>
              <a:ahLst/>
              <a:cxnLst/>
              <a:rect l="l" t="t" r="r" b="b"/>
              <a:pathLst>
                <a:path w="280" h="8199" extrusionOk="0">
                  <a:moveTo>
                    <a:pt x="0" y="1"/>
                  </a:moveTo>
                  <a:lnTo>
                    <a:pt x="0" y="1022"/>
                  </a:lnTo>
                  <a:lnTo>
                    <a:pt x="21" y="2053"/>
                  </a:lnTo>
                  <a:cubicBezTo>
                    <a:pt x="42" y="2734"/>
                    <a:pt x="62" y="3414"/>
                    <a:pt x="83" y="4105"/>
                  </a:cubicBezTo>
                  <a:cubicBezTo>
                    <a:pt x="114" y="4785"/>
                    <a:pt x="135" y="5466"/>
                    <a:pt x="165" y="6157"/>
                  </a:cubicBezTo>
                  <a:cubicBezTo>
                    <a:pt x="197" y="6838"/>
                    <a:pt x="227" y="7518"/>
                    <a:pt x="279" y="8199"/>
                  </a:cubicBezTo>
                  <a:cubicBezTo>
                    <a:pt x="279" y="7518"/>
                    <a:pt x="268" y="6838"/>
                    <a:pt x="248" y="6147"/>
                  </a:cubicBezTo>
                  <a:cubicBezTo>
                    <a:pt x="238" y="5466"/>
                    <a:pt x="217" y="4785"/>
                    <a:pt x="197" y="4095"/>
                  </a:cubicBezTo>
                  <a:cubicBezTo>
                    <a:pt x="165" y="3414"/>
                    <a:pt x="145" y="2734"/>
                    <a:pt x="114" y="2053"/>
                  </a:cubicBezTo>
                  <a:lnTo>
                    <a:pt x="62" y="1022"/>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7"/>
            <p:cNvSpPr/>
            <p:nvPr/>
          </p:nvSpPr>
          <p:spPr>
            <a:xfrm>
              <a:off x="4974275" y="1332400"/>
              <a:ext cx="22450" cy="22200"/>
            </a:xfrm>
            <a:custGeom>
              <a:avLst/>
              <a:gdLst/>
              <a:ahLst/>
              <a:cxnLst/>
              <a:rect l="l" t="t" r="r" b="b"/>
              <a:pathLst>
                <a:path w="898" h="888" extrusionOk="0">
                  <a:moveTo>
                    <a:pt x="454" y="1"/>
                  </a:moveTo>
                  <a:cubicBezTo>
                    <a:pt x="207" y="1"/>
                    <a:pt x="1" y="196"/>
                    <a:pt x="1" y="444"/>
                  </a:cubicBezTo>
                  <a:cubicBezTo>
                    <a:pt x="1" y="691"/>
                    <a:pt x="207" y="888"/>
                    <a:pt x="454" y="888"/>
                  </a:cubicBezTo>
                  <a:cubicBezTo>
                    <a:pt x="691" y="888"/>
                    <a:pt x="897" y="691"/>
                    <a:pt x="897" y="444"/>
                  </a:cubicBezTo>
                  <a:cubicBezTo>
                    <a:pt x="897" y="196"/>
                    <a:pt x="691" y="1"/>
                    <a:pt x="4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7"/>
            <p:cNvSpPr/>
            <p:nvPr/>
          </p:nvSpPr>
          <p:spPr>
            <a:xfrm>
              <a:off x="5049550" y="1332400"/>
              <a:ext cx="22200" cy="22200"/>
            </a:xfrm>
            <a:custGeom>
              <a:avLst/>
              <a:gdLst/>
              <a:ahLst/>
              <a:cxnLst/>
              <a:rect l="l" t="t" r="r" b="b"/>
              <a:pathLst>
                <a:path w="888" h="888" extrusionOk="0">
                  <a:moveTo>
                    <a:pt x="443" y="1"/>
                  </a:moveTo>
                  <a:cubicBezTo>
                    <a:pt x="196" y="1"/>
                    <a:pt x="0" y="196"/>
                    <a:pt x="0" y="444"/>
                  </a:cubicBezTo>
                  <a:cubicBezTo>
                    <a:pt x="0" y="691"/>
                    <a:pt x="196" y="888"/>
                    <a:pt x="443" y="888"/>
                  </a:cubicBezTo>
                  <a:cubicBezTo>
                    <a:pt x="691" y="888"/>
                    <a:pt x="887" y="691"/>
                    <a:pt x="887" y="444"/>
                  </a:cubicBezTo>
                  <a:cubicBezTo>
                    <a:pt x="887" y="196"/>
                    <a:pt x="691" y="1"/>
                    <a:pt x="4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7"/>
            <p:cNvSpPr/>
            <p:nvPr/>
          </p:nvSpPr>
          <p:spPr>
            <a:xfrm>
              <a:off x="4770350" y="1152725"/>
              <a:ext cx="370725" cy="420475"/>
            </a:xfrm>
            <a:custGeom>
              <a:avLst/>
              <a:gdLst/>
              <a:ahLst/>
              <a:cxnLst/>
              <a:rect l="l" t="t" r="r" b="b"/>
              <a:pathLst>
                <a:path w="14829" h="16819" extrusionOk="0">
                  <a:moveTo>
                    <a:pt x="8178" y="1"/>
                  </a:moveTo>
                  <a:lnTo>
                    <a:pt x="1" y="4373"/>
                  </a:lnTo>
                  <a:lnTo>
                    <a:pt x="6652" y="16819"/>
                  </a:lnTo>
                  <a:lnTo>
                    <a:pt x="14829" y="12457"/>
                  </a:lnTo>
                  <a:lnTo>
                    <a:pt x="817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7"/>
            <p:cNvSpPr/>
            <p:nvPr/>
          </p:nvSpPr>
          <p:spPr>
            <a:xfrm>
              <a:off x="4936650" y="1464125"/>
              <a:ext cx="214750" cy="128400"/>
            </a:xfrm>
            <a:custGeom>
              <a:avLst/>
              <a:gdLst/>
              <a:ahLst/>
              <a:cxnLst/>
              <a:rect l="l" t="t" r="r" b="b"/>
              <a:pathLst>
                <a:path w="8590" h="5136" extrusionOk="0">
                  <a:moveTo>
                    <a:pt x="8177" y="1"/>
                  </a:moveTo>
                  <a:lnTo>
                    <a:pt x="0" y="4363"/>
                  </a:lnTo>
                  <a:lnTo>
                    <a:pt x="413" y="5136"/>
                  </a:lnTo>
                  <a:lnTo>
                    <a:pt x="8589" y="764"/>
                  </a:lnTo>
                  <a:lnTo>
                    <a:pt x="817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7"/>
            <p:cNvSpPr/>
            <p:nvPr/>
          </p:nvSpPr>
          <p:spPr>
            <a:xfrm>
              <a:off x="4942050" y="1473675"/>
              <a:ext cx="204700" cy="109050"/>
            </a:xfrm>
            <a:custGeom>
              <a:avLst/>
              <a:gdLst/>
              <a:ahLst/>
              <a:cxnLst/>
              <a:rect l="l" t="t" r="r" b="b"/>
              <a:pathLst>
                <a:path w="8188" h="4362" extrusionOk="0">
                  <a:moveTo>
                    <a:pt x="8187" y="1"/>
                  </a:moveTo>
                  <a:lnTo>
                    <a:pt x="8187" y="1"/>
                  </a:lnTo>
                  <a:cubicBezTo>
                    <a:pt x="7497" y="340"/>
                    <a:pt x="6806" y="702"/>
                    <a:pt x="6115" y="1052"/>
                  </a:cubicBezTo>
                  <a:lnTo>
                    <a:pt x="4074" y="2135"/>
                  </a:lnTo>
                  <a:lnTo>
                    <a:pt x="2032" y="3238"/>
                  </a:lnTo>
                  <a:cubicBezTo>
                    <a:pt x="1351" y="3610"/>
                    <a:pt x="681" y="3981"/>
                    <a:pt x="0" y="4362"/>
                  </a:cubicBezTo>
                  <a:cubicBezTo>
                    <a:pt x="701" y="4022"/>
                    <a:pt x="1382" y="3671"/>
                    <a:pt x="2073" y="3310"/>
                  </a:cubicBezTo>
                  <a:lnTo>
                    <a:pt x="4125" y="2228"/>
                  </a:lnTo>
                  <a:lnTo>
                    <a:pt x="6157" y="1124"/>
                  </a:lnTo>
                  <a:cubicBezTo>
                    <a:pt x="6837" y="753"/>
                    <a:pt x="7518" y="382"/>
                    <a:pt x="818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7"/>
            <p:cNvSpPr/>
            <p:nvPr/>
          </p:nvSpPr>
          <p:spPr>
            <a:xfrm>
              <a:off x="4844600" y="1231875"/>
              <a:ext cx="219400" cy="263725"/>
            </a:xfrm>
            <a:custGeom>
              <a:avLst/>
              <a:gdLst/>
              <a:ahLst/>
              <a:cxnLst/>
              <a:rect l="l" t="t" r="r" b="b"/>
              <a:pathLst>
                <a:path w="8776" h="10549" extrusionOk="0">
                  <a:moveTo>
                    <a:pt x="4425" y="1"/>
                  </a:moveTo>
                  <a:lnTo>
                    <a:pt x="1" y="2352"/>
                  </a:lnTo>
                  <a:lnTo>
                    <a:pt x="4363" y="10549"/>
                  </a:lnTo>
                  <a:lnTo>
                    <a:pt x="8776" y="8198"/>
                  </a:lnTo>
                  <a:lnTo>
                    <a:pt x="442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7"/>
            <p:cNvSpPr/>
            <p:nvPr/>
          </p:nvSpPr>
          <p:spPr>
            <a:xfrm>
              <a:off x="4911100" y="1337825"/>
              <a:ext cx="56750" cy="67550"/>
            </a:xfrm>
            <a:custGeom>
              <a:avLst/>
              <a:gdLst/>
              <a:ahLst/>
              <a:cxnLst/>
              <a:rect l="l" t="t" r="r" b="b"/>
              <a:pathLst>
                <a:path w="2270" h="2702" extrusionOk="0">
                  <a:moveTo>
                    <a:pt x="1167" y="0"/>
                  </a:moveTo>
                  <a:lnTo>
                    <a:pt x="1" y="619"/>
                  </a:lnTo>
                  <a:lnTo>
                    <a:pt x="1105" y="2702"/>
                  </a:lnTo>
                  <a:lnTo>
                    <a:pt x="2269" y="2083"/>
                  </a:lnTo>
                  <a:lnTo>
                    <a:pt x="11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7"/>
            <p:cNvSpPr/>
            <p:nvPr/>
          </p:nvSpPr>
          <p:spPr>
            <a:xfrm>
              <a:off x="4943850" y="1333700"/>
              <a:ext cx="9050" cy="11100"/>
            </a:xfrm>
            <a:custGeom>
              <a:avLst/>
              <a:gdLst/>
              <a:ahLst/>
              <a:cxnLst/>
              <a:rect l="l" t="t" r="r" b="b"/>
              <a:pathLst>
                <a:path w="362" h="444" extrusionOk="0">
                  <a:moveTo>
                    <a:pt x="176" y="0"/>
                  </a:moveTo>
                  <a:lnTo>
                    <a:pt x="1" y="93"/>
                  </a:lnTo>
                  <a:lnTo>
                    <a:pt x="186" y="444"/>
                  </a:lnTo>
                  <a:lnTo>
                    <a:pt x="361" y="351"/>
                  </a:lnTo>
                  <a:lnTo>
                    <a:pt x="1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7"/>
            <p:cNvSpPr/>
            <p:nvPr/>
          </p:nvSpPr>
          <p:spPr>
            <a:xfrm>
              <a:off x="4950550" y="1346075"/>
              <a:ext cx="9050" cy="11100"/>
            </a:xfrm>
            <a:custGeom>
              <a:avLst/>
              <a:gdLst/>
              <a:ahLst/>
              <a:cxnLst/>
              <a:rect l="l" t="t" r="r" b="b"/>
              <a:pathLst>
                <a:path w="362" h="444" extrusionOk="0">
                  <a:moveTo>
                    <a:pt x="176" y="0"/>
                  </a:moveTo>
                  <a:lnTo>
                    <a:pt x="1" y="93"/>
                  </a:lnTo>
                  <a:lnTo>
                    <a:pt x="187" y="444"/>
                  </a:lnTo>
                  <a:lnTo>
                    <a:pt x="361" y="351"/>
                  </a:lnTo>
                  <a:lnTo>
                    <a:pt x="1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7"/>
            <p:cNvSpPr/>
            <p:nvPr/>
          </p:nvSpPr>
          <p:spPr>
            <a:xfrm>
              <a:off x="4957000" y="1358450"/>
              <a:ext cx="9050" cy="11100"/>
            </a:xfrm>
            <a:custGeom>
              <a:avLst/>
              <a:gdLst/>
              <a:ahLst/>
              <a:cxnLst/>
              <a:rect l="l" t="t" r="r" b="b"/>
              <a:pathLst>
                <a:path w="362" h="444" extrusionOk="0">
                  <a:moveTo>
                    <a:pt x="176" y="0"/>
                  </a:moveTo>
                  <a:lnTo>
                    <a:pt x="0" y="93"/>
                  </a:lnTo>
                  <a:lnTo>
                    <a:pt x="186" y="444"/>
                  </a:lnTo>
                  <a:lnTo>
                    <a:pt x="362" y="351"/>
                  </a:lnTo>
                  <a:lnTo>
                    <a:pt x="1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7"/>
            <p:cNvSpPr/>
            <p:nvPr/>
          </p:nvSpPr>
          <p:spPr>
            <a:xfrm>
              <a:off x="4966800" y="1377000"/>
              <a:ext cx="9050" cy="11125"/>
            </a:xfrm>
            <a:custGeom>
              <a:avLst/>
              <a:gdLst/>
              <a:ahLst/>
              <a:cxnLst/>
              <a:rect l="l" t="t" r="r" b="b"/>
              <a:pathLst>
                <a:path w="362" h="445" extrusionOk="0">
                  <a:moveTo>
                    <a:pt x="176" y="0"/>
                  </a:moveTo>
                  <a:lnTo>
                    <a:pt x="0" y="94"/>
                  </a:lnTo>
                  <a:lnTo>
                    <a:pt x="186" y="444"/>
                  </a:lnTo>
                  <a:lnTo>
                    <a:pt x="361" y="351"/>
                  </a:lnTo>
                  <a:lnTo>
                    <a:pt x="17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7"/>
            <p:cNvSpPr/>
            <p:nvPr/>
          </p:nvSpPr>
          <p:spPr>
            <a:xfrm>
              <a:off x="4962425" y="1318500"/>
              <a:ext cx="42300" cy="59550"/>
            </a:xfrm>
            <a:custGeom>
              <a:avLst/>
              <a:gdLst/>
              <a:ahLst/>
              <a:cxnLst/>
              <a:rect l="l" t="t" r="r" b="b"/>
              <a:pathLst>
                <a:path w="1692" h="2382" extrusionOk="0">
                  <a:moveTo>
                    <a:pt x="578" y="0"/>
                  </a:moveTo>
                  <a:lnTo>
                    <a:pt x="0" y="299"/>
                  </a:lnTo>
                  <a:lnTo>
                    <a:pt x="1114" y="2382"/>
                  </a:lnTo>
                  <a:lnTo>
                    <a:pt x="1691" y="2072"/>
                  </a:lnTo>
                  <a:lnTo>
                    <a:pt x="57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7"/>
            <p:cNvSpPr/>
            <p:nvPr/>
          </p:nvSpPr>
          <p:spPr>
            <a:xfrm>
              <a:off x="4838925" y="1220025"/>
              <a:ext cx="151100" cy="131500"/>
            </a:xfrm>
            <a:custGeom>
              <a:avLst/>
              <a:gdLst/>
              <a:ahLst/>
              <a:cxnLst/>
              <a:rect l="l" t="t" r="r" b="b"/>
              <a:pathLst>
                <a:path w="6044" h="5260" extrusionOk="0">
                  <a:moveTo>
                    <a:pt x="4517" y="0"/>
                  </a:moveTo>
                  <a:lnTo>
                    <a:pt x="1" y="2402"/>
                  </a:lnTo>
                  <a:lnTo>
                    <a:pt x="1527" y="5259"/>
                  </a:lnTo>
                  <a:lnTo>
                    <a:pt x="6043" y="2867"/>
                  </a:lnTo>
                  <a:lnTo>
                    <a:pt x="451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7"/>
            <p:cNvSpPr/>
            <p:nvPr/>
          </p:nvSpPr>
          <p:spPr>
            <a:xfrm>
              <a:off x="4841775" y="1246825"/>
              <a:ext cx="130700" cy="39200"/>
            </a:xfrm>
            <a:custGeom>
              <a:avLst/>
              <a:gdLst/>
              <a:ahLst/>
              <a:cxnLst/>
              <a:rect l="l" t="t" r="r" b="b"/>
              <a:pathLst>
                <a:path w="5228" h="1568" extrusionOk="0">
                  <a:moveTo>
                    <a:pt x="4981" y="1"/>
                  </a:moveTo>
                  <a:lnTo>
                    <a:pt x="4991" y="21"/>
                  </a:lnTo>
                  <a:cubicBezTo>
                    <a:pt x="4991" y="21"/>
                    <a:pt x="4991" y="11"/>
                    <a:pt x="5001" y="11"/>
                  </a:cubicBezTo>
                  <a:lnTo>
                    <a:pt x="4981" y="1"/>
                  </a:lnTo>
                  <a:close/>
                  <a:moveTo>
                    <a:pt x="5012" y="52"/>
                  </a:moveTo>
                  <a:lnTo>
                    <a:pt x="5012" y="72"/>
                  </a:lnTo>
                  <a:cubicBezTo>
                    <a:pt x="5012" y="62"/>
                    <a:pt x="5022" y="62"/>
                    <a:pt x="5022" y="52"/>
                  </a:cubicBezTo>
                  <a:close/>
                  <a:moveTo>
                    <a:pt x="5187" y="392"/>
                  </a:moveTo>
                  <a:lnTo>
                    <a:pt x="5197" y="413"/>
                  </a:lnTo>
                  <a:lnTo>
                    <a:pt x="5197" y="402"/>
                  </a:lnTo>
                  <a:cubicBezTo>
                    <a:pt x="5197" y="402"/>
                    <a:pt x="5197" y="392"/>
                    <a:pt x="5187" y="392"/>
                  </a:cubicBezTo>
                  <a:close/>
                  <a:moveTo>
                    <a:pt x="5207" y="444"/>
                  </a:moveTo>
                  <a:lnTo>
                    <a:pt x="5218" y="464"/>
                  </a:lnTo>
                  <a:lnTo>
                    <a:pt x="5228" y="444"/>
                  </a:lnTo>
                  <a:close/>
                  <a:moveTo>
                    <a:pt x="1" y="1537"/>
                  </a:moveTo>
                  <a:lnTo>
                    <a:pt x="10" y="1568"/>
                  </a:lnTo>
                  <a:lnTo>
                    <a:pt x="10" y="1557"/>
                  </a:lnTo>
                  <a:lnTo>
                    <a:pt x="1" y="1537"/>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7"/>
            <p:cNvSpPr/>
            <p:nvPr/>
          </p:nvSpPr>
          <p:spPr>
            <a:xfrm>
              <a:off x="4928650" y="1323125"/>
              <a:ext cx="1825" cy="1075"/>
            </a:xfrm>
            <a:custGeom>
              <a:avLst/>
              <a:gdLst/>
              <a:ahLst/>
              <a:cxnLst/>
              <a:rect l="l" t="t" r="r" b="b"/>
              <a:pathLst>
                <a:path w="73" h="43" extrusionOk="0">
                  <a:moveTo>
                    <a:pt x="73" y="1"/>
                  </a:moveTo>
                  <a:lnTo>
                    <a:pt x="62" y="11"/>
                  </a:lnTo>
                  <a:lnTo>
                    <a:pt x="73" y="11"/>
                  </a:lnTo>
                  <a:lnTo>
                    <a:pt x="73" y="1"/>
                  </a:lnTo>
                  <a:close/>
                  <a:moveTo>
                    <a:pt x="21" y="31"/>
                  </a:moveTo>
                  <a:lnTo>
                    <a:pt x="0" y="42"/>
                  </a:lnTo>
                  <a:lnTo>
                    <a:pt x="11" y="42"/>
                  </a:lnTo>
                  <a:lnTo>
                    <a:pt x="21" y="31"/>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7"/>
            <p:cNvSpPr/>
            <p:nvPr/>
          </p:nvSpPr>
          <p:spPr>
            <a:xfrm>
              <a:off x="4839200" y="1220525"/>
              <a:ext cx="148750" cy="129175"/>
            </a:xfrm>
            <a:custGeom>
              <a:avLst/>
              <a:gdLst/>
              <a:ahLst/>
              <a:cxnLst/>
              <a:rect l="l" t="t" r="r" b="b"/>
              <a:pathLst>
                <a:path w="5950" h="5167" extrusionOk="0">
                  <a:moveTo>
                    <a:pt x="4465" y="1"/>
                  </a:moveTo>
                  <a:lnTo>
                    <a:pt x="4444" y="11"/>
                  </a:lnTo>
                  <a:cubicBezTo>
                    <a:pt x="4414" y="73"/>
                    <a:pt x="4393" y="135"/>
                    <a:pt x="4372" y="196"/>
                  </a:cubicBezTo>
                  <a:lnTo>
                    <a:pt x="4393" y="207"/>
                  </a:lnTo>
                  <a:cubicBezTo>
                    <a:pt x="4414" y="135"/>
                    <a:pt x="4444" y="73"/>
                    <a:pt x="4465" y="1"/>
                  </a:cubicBezTo>
                  <a:close/>
                  <a:moveTo>
                    <a:pt x="4176" y="155"/>
                  </a:moveTo>
                  <a:lnTo>
                    <a:pt x="4114" y="186"/>
                  </a:lnTo>
                  <a:lnTo>
                    <a:pt x="4352" y="248"/>
                  </a:lnTo>
                  <a:cubicBezTo>
                    <a:pt x="4362" y="228"/>
                    <a:pt x="4362" y="217"/>
                    <a:pt x="4372" y="196"/>
                  </a:cubicBezTo>
                  <a:lnTo>
                    <a:pt x="4176" y="155"/>
                  </a:lnTo>
                  <a:close/>
                  <a:moveTo>
                    <a:pt x="3939" y="485"/>
                  </a:moveTo>
                  <a:lnTo>
                    <a:pt x="4228" y="558"/>
                  </a:lnTo>
                  <a:cubicBezTo>
                    <a:pt x="4197" y="650"/>
                    <a:pt x="4166" y="733"/>
                    <a:pt x="4125" y="826"/>
                  </a:cubicBezTo>
                  <a:lnTo>
                    <a:pt x="3836" y="753"/>
                  </a:lnTo>
                  <a:cubicBezTo>
                    <a:pt x="3878" y="661"/>
                    <a:pt x="3908" y="578"/>
                    <a:pt x="3939" y="485"/>
                  </a:cubicBezTo>
                  <a:close/>
                  <a:moveTo>
                    <a:pt x="4259" y="568"/>
                  </a:moveTo>
                  <a:lnTo>
                    <a:pt x="4558" y="640"/>
                  </a:lnTo>
                  <a:cubicBezTo>
                    <a:pt x="4517" y="723"/>
                    <a:pt x="4485" y="815"/>
                    <a:pt x="4455" y="898"/>
                  </a:cubicBezTo>
                  <a:lnTo>
                    <a:pt x="4166" y="836"/>
                  </a:lnTo>
                  <a:cubicBezTo>
                    <a:pt x="4197" y="743"/>
                    <a:pt x="4228" y="650"/>
                    <a:pt x="4259" y="568"/>
                  </a:cubicBezTo>
                  <a:close/>
                  <a:moveTo>
                    <a:pt x="4589" y="640"/>
                  </a:moveTo>
                  <a:lnTo>
                    <a:pt x="4877" y="712"/>
                  </a:lnTo>
                  <a:cubicBezTo>
                    <a:pt x="4847" y="805"/>
                    <a:pt x="4806" y="888"/>
                    <a:pt x="4774" y="980"/>
                  </a:cubicBezTo>
                  <a:lnTo>
                    <a:pt x="4485" y="908"/>
                  </a:lnTo>
                  <a:cubicBezTo>
                    <a:pt x="4517" y="826"/>
                    <a:pt x="4558" y="733"/>
                    <a:pt x="4589" y="640"/>
                  </a:cubicBezTo>
                  <a:close/>
                  <a:moveTo>
                    <a:pt x="3496" y="723"/>
                  </a:moveTo>
                  <a:lnTo>
                    <a:pt x="3640" y="753"/>
                  </a:lnTo>
                  <a:lnTo>
                    <a:pt x="3784" y="794"/>
                  </a:lnTo>
                  <a:cubicBezTo>
                    <a:pt x="3764" y="856"/>
                    <a:pt x="3743" y="918"/>
                    <a:pt x="3713" y="980"/>
                  </a:cubicBezTo>
                  <a:lnTo>
                    <a:pt x="3681" y="1053"/>
                  </a:lnTo>
                  <a:lnTo>
                    <a:pt x="3548" y="1021"/>
                  </a:lnTo>
                  <a:lnTo>
                    <a:pt x="3403" y="991"/>
                  </a:lnTo>
                  <a:lnTo>
                    <a:pt x="3434" y="908"/>
                  </a:lnTo>
                  <a:lnTo>
                    <a:pt x="3496" y="723"/>
                  </a:lnTo>
                  <a:close/>
                  <a:moveTo>
                    <a:pt x="3826" y="805"/>
                  </a:moveTo>
                  <a:lnTo>
                    <a:pt x="4114" y="867"/>
                  </a:lnTo>
                  <a:cubicBezTo>
                    <a:pt x="4084" y="929"/>
                    <a:pt x="4063" y="991"/>
                    <a:pt x="4043" y="1053"/>
                  </a:cubicBezTo>
                  <a:lnTo>
                    <a:pt x="4011" y="1135"/>
                  </a:lnTo>
                  <a:lnTo>
                    <a:pt x="3722" y="1063"/>
                  </a:lnTo>
                  <a:lnTo>
                    <a:pt x="3754" y="991"/>
                  </a:lnTo>
                  <a:cubicBezTo>
                    <a:pt x="3774" y="929"/>
                    <a:pt x="3805" y="867"/>
                    <a:pt x="3826" y="805"/>
                  </a:cubicBezTo>
                  <a:close/>
                  <a:moveTo>
                    <a:pt x="4146" y="877"/>
                  </a:moveTo>
                  <a:lnTo>
                    <a:pt x="4434" y="950"/>
                  </a:lnTo>
                  <a:cubicBezTo>
                    <a:pt x="4414" y="1011"/>
                    <a:pt x="4393" y="1073"/>
                    <a:pt x="4362" y="1135"/>
                  </a:cubicBezTo>
                  <a:lnTo>
                    <a:pt x="4331" y="1218"/>
                  </a:lnTo>
                  <a:lnTo>
                    <a:pt x="4052" y="1145"/>
                  </a:lnTo>
                  <a:lnTo>
                    <a:pt x="4084" y="1063"/>
                  </a:lnTo>
                  <a:lnTo>
                    <a:pt x="4146" y="877"/>
                  </a:lnTo>
                  <a:close/>
                  <a:moveTo>
                    <a:pt x="3063" y="959"/>
                  </a:moveTo>
                  <a:lnTo>
                    <a:pt x="3341" y="1021"/>
                  </a:lnTo>
                  <a:lnTo>
                    <a:pt x="3248" y="1289"/>
                  </a:lnTo>
                  <a:lnTo>
                    <a:pt x="2959" y="1218"/>
                  </a:lnTo>
                  <a:lnTo>
                    <a:pt x="3063" y="959"/>
                  </a:lnTo>
                  <a:close/>
                  <a:moveTo>
                    <a:pt x="4476" y="959"/>
                  </a:moveTo>
                  <a:lnTo>
                    <a:pt x="4764" y="1021"/>
                  </a:lnTo>
                  <a:cubicBezTo>
                    <a:pt x="4733" y="1083"/>
                    <a:pt x="4712" y="1145"/>
                    <a:pt x="4692" y="1207"/>
                  </a:cubicBezTo>
                  <a:lnTo>
                    <a:pt x="4661" y="1289"/>
                  </a:lnTo>
                  <a:lnTo>
                    <a:pt x="4372" y="1228"/>
                  </a:lnTo>
                  <a:lnTo>
                    <a:pt x="4403" y="1145"/>
                  </a:lnTo>
                  <a:cubicBezTo>
                    <a:pt x="4424" y="1083"/>
                    <a:pt x="4455" y="1021"/>
                    <a:pt x="4476" y="959"/>
                  </a:cubicBezTo>
                  <a:close/>
                  <a:moveTo>
                    <a:pt x="3383" y="1032"/>
                  </a:moveTo>
                  <a:lnTo>
                    <a:pt x="3527" y="1073"/>
                  </a:lnTo>
                  <a:lnTo>
                    <a:pt x="3671" y="1104"/>
                  </a:lnTo>
                  <a:lnTo>
                    <a:pt x="3568" y="1362"/>
                  </a:lnTo>
                  <a:lnTo>
                    <a:pt x="3289" y="1300"/>
                  </a:lnTo>
                  <a:lnTo>
                    <a:pt x="3383" y="1032"/>
                  </a:lnTo>
                  <a:close/>
                  <a:moveTo>
                    <a:pt x="4795" y="1032"/>
                  </a:moveTo>
                  <a:lnTo>
                    <a:pt x="5084" y="1104"/>
                  </a:lnTo>
                  <a:cubicBezTo>
                    <a:pt x="5063" y="1166"/>
                    <a:pt x="5032" y="1228"/>
                    <a:pt x="5012" y="1289"/>
                  </a:cubicBezTo>
                  <a:lnTo>
                    <a:pt x="4980" y="1372"/>
                  </a:lnTo>
                  <a:lnTo>
                    <a:pt x="4702" y="1300"/>
                  </a:lnTo>
                  <a:lnTo>
                    <a:pt x="4733" y="1218"/>
                  </a:lnTo>
                  <a:lnTo>
                    <a:pt x="4795" y="1032"/>
                  </a:lnTo>
                  <a:close/>
                  <a:moveTo>
                    <a:pt x="3713" y="1114"/>
                  </a:moveTo>
                  <a:lnTo>
                    <a:pt x="3991" y="1176"/>
                  </a:lnTo>
                  <a:lnTo>
                    <a:pt x="3887" y="1444"/>
                  </a:lnTo>
                  <a:lnTo>
                    <a:pt x="3609" y="1372"/>
                  </a:lnTo>
                  <a:lnTo>
                    <a:pt x="3713" y="1114"/>
                  </a:lnTo>
                  <a:close/>
                  <a:moveTo>
                    <a:pt x="2620" y="1186"/>
                  </a:moveTo>
                  <a:lnTo>
                    <a:pt x="2898" y="1259"/>
                  </a:lnTo>
                  <a:lnTo>
                    <a:pt x="2805" y="1527"/>
                  </a:lnTo>
                  <a:lnTo>
                    <a:pt x="2526" y="1454"/>
                  </a:lnTo>
                  <a:lnTo>
                    <a:pt x="2620" y="1186"/>
                  </a:lnTo>
                  <a:close/>
                  <a:moveTo>
                    <a:pt x="4032" y="1186"/>
                  </a:moveTo>
                  <a:lnTo>
                    <a:pt x="4321" y="1259"/>
                  </a:lnTo>
                  <a:lnTo>
                    <a:pt x="4217" y="1527"/>
                  </a:lnTo>
                  <a:lnTo>
                    <a:pt x="3939" y="1454"/>
                  </a:lnTo>
                  <a:lnTo>
                    <a:pt x="4032" y="1186"/>
                  </a:lnTo>
                  <a:close/>
                  <a:moveTo>
                    <a:pt x="2950" y="1269"/>
                  </a:moveTo>
                  <a:lnTo>
                    <a:pt x="3228" y="1341"/>
                  </a:lnTo>
                  <a:lnTo>
                    <a:pt x="3124" y="1599"/>
                  </a:lnTo>
                  <a:lnTo>
                    <a:pt x="2846" y="1537"/>
                  </a:lnTo>
                  <a:lnTo>
                    <a:pt x="2950" y="1269"/>
                  </a:lnTo>
                  <a:close/>
                  <a:moveTo>
                    <a:pt x="4362" y="1269"/>
                  </a:moveTo>
                  <a:lnTo>
                    <a:pt x="4641" y="1331"/>
                  </a:lnTo>
                  <a:lnTo>
                    <a:pt x="4537" y="1609"/>
                  </a:lnTo>
                  <a:lnTo>
                    <a:pt x="4259" y="1537"/>
                  </a:lnTo>
                  <a:lnTo>
                    <a:pt x="4362" y="1269"/>
                  </a:lnTo>
                  <a:close/>
                  <a:moveTo>
                    <a:pt x="3269" y="1351"/>
                  </a:moveTo>
                  <a:lnTo>
                    <a:pt x="3413" y="1383"/>
                  </a:lnTo>
                  <a:lnTo>
                    <a:pt x="3548" y="1413"/>
                  </a:lnTo>
                  <a:lnTo>
                    <a:pt x="3454" y="1681"/>
                  </a:lnTo>
                  <a:lnTo>
                    <a:pt x="3310" y="1640"/>
                  </a:lnTo>
                  <a:lnTo>
                    <a:pt x="3176" y="1609"/>
                  </a:lnTo>
                  <a:lnTo>
                    <a:pt x="3269" y="1351"/>
                  </a:lnTo>
                  <a:close/>
                  <a:moveTo>
                    <a:pt x="4682" y="1341"/>
                  </a:moveTo>
                  <a:lnTo>
                    <a:pt x="4971" y="1413"/>
                  </a:lnTo>
                  <a:lnTo>
                    <a:pt x="4867" y="1681"/>
                  </a:lnTo>
                  <a:lnTo>
                    <a:pt x="4579" y="1619"/>
                  </a:lnTo>
                  <a:lnTo>
                    <a:pt x="4682" y="1341"/>
                  </a:lnTo>
                  <a:close/>
                  <a:moveTo>
                    <a:pt x="3589" y="1424"/>
                  </a:moveTo>
                  <a:lnTo>
                    <a:pt x="3878" y="1496"/>
                  </a:lnTo>
                  <a:lnTo>
                    <a:pt x="3774" y="1754"/>
                  </a:lnTo>
                  <a:lnTo>
                    <a:pt x="3496" y="1692"/>
                  </a:lnTo>
                  <a:lnTo>
                    <a:pt x="3589" y="1424"/>
                  </a:lnTo>
                  <a:close/>
                  <a:moveTo>
                    <a:pt x="2186" y="1424"/>
                  </a:moveTo>
                  <a:lnTo>
                    <a:pt x="2464" y="1496"/>
                  </a:lnTo>
                  <a:lnTo>
                    <a:pt x="2361" y="1764"/>
                  </a:lnTo>
                  <a:lnTo>
                    <a:pt x="2083" y="1692"/>
                  </a:lnTo>
                  <a:lnTo>
                    <a:pt x="2186" y="1424"/>
                  </a:lnTo>
                  <a:close/>
                  <a:moveTo>
                    <a:pt x="5012" y="1424"/>
                  </a:moveTo>
                  <a:lnTo>
                    <a:pt x="5094" y="1444"/>
                  </a:lnTo>
                  <a:cubicBezTo>
                    <a:pt x="5156" y="1454"/>
                    <a:pt x="5228" y="1475"/>
                    <a:pt x="5290" y="1486"/>
                  </a:cubicBezTo>
                  <a:lnTo>
                    <a:pt x="5187" y="1764"/>
                  </a:lnTo>
                  <a:cubicBezTo>
                    <a:pt x="5125" y="1743"/>
                    <a:pt x="5053" y="1733"/>
                    <a:pt x="4991" y="1713"/>
                  </a:cubicBezTo>
                  <a:lnTo>
                    <a:pt x="4909" y="1692"/>
                  </a:lnTo>
                  <a:lnTo>
                    <a:pt x="5012" y="1424"/>
                  </a:lnTo>
                  <a:close/>
                  <a:moveTo>
                    <a:pt x="2506" y="1506"/>
                  </a:moveTo>
                  <a:lnTo>
                    <a:pt x="2785" y="1568"/>
                  </a:lnTo>
                  <a:lnTo>
                    <a:pt x="2681" y="1836"/>
                  </a:lnTo>
                  <a:lnTo>
                    <a:pt x="2403" y="1774"/>
                  </a:lnTo>
                  <a:lnTo>
                    <a:pt x="2506" y="1506"/>
                  </a:lnTo>
                  <a:close/>
                  <a:moveTo>
                    <a:pt x="3919" y="1506"/>
                  </a:moveTo>
                  <a:lnTo>
                    <a:pt x="4197" y="1568"/>
                  </a:lnTo>
                  <a:lnTo>
                    <a:pt x="4094" y="1836"/>
                  </a:lnTo>
                  <a:lnTo>
                    <a:pt x="3816" y="1774"/>
                  </a:lnTo>
                  <a:lnTo>
                    <a:pt x="3919" y="1506"/>
                  </a:lnTo>
                  <a:close/>
                  <a:moveTo>
                    <a:pt x="2826" y="1578"/>
                  </a:moveTo>
                  <a:lnTo>
                    <a:pt x="3104" y="1651"/>
                  </a:lnTo>
                  <a:lnTo>
                    <a:pt x="3011" y="1908"/>
                  </a:lnTo>
                  <a:lnTo>
                    <a:pt x="2733" y="1846"/>
                  </a:lnTo>
                  <a:lnTo>
                    <a:pt x="2826" y="1578"/>
                  </a:lnTo>
                  <a:close/>
                  <a:moveTo>
                    <a:pt x="4238" y="1578"/>
                  </a:moveTo>
                  <a:lnTo>
                    <a:pt x="4527" y="1651"/>
                  </a:lnTo>
                  <a:lnTo>
                    <a:pt x="4424" y="1919"/>
                  </a:lnTo>
                  <a:lnTo>
                    <a:pt x="4146" y="1846"/>
                  </a:lnTo>
                  <a:lnTo>
                    <a:pt x="4238" y="1578"/>
                  </a:lnTo>
                  <a:close/>
                  <a:moveTo>
                    <a:pt x="1743" y="1661"/>
                  </a:moveTo>
                  <a:lnTo>
                    <a:pt x="2021" y="1722"/>
                  </a:lnTo>
                  <a:lnTo>
                    <a:pt x="1918" y="1991"/>
                  </a:lnTo>
                  <a:lnTo>
                    <a:pt x="1640" y="1929"/>
                  </a:lnTo>
                  <a:lnTo>
                    <a:pt x="1743" y="1661"/>
                  </a:lnTo>
                  <a:close/>
                  <a:moveTo>
                    <a:pt x="3156" y="1661"/>
                  </a:moveTo>
                  <a:lnTo>
                    <a:pt x="3434" y="1733"/>
                  </a:lnTo>
                  <a:lnTo>
                    <a:pt x="3331" y="1991"/>
                  </a:lnTo>
                  <a:lnTo>
                    <a:pt x="3197" y="1960"/>
                  </a:lnTo>
                  <a:lnTo>
                    <a:pt x="3053" y="1929"/>
                  </a:lnTo>
                  <a:lnTo>
                    <a:pt x="3156" y="1661"/>
                  </a:lnTo>
                  <a:close/>
                  <a:moveTo>
                    <a:pt x="4568" y="1661"/>
                  </a:moveTo>
                  <a:lnTo>
                    <a:pt x="4847" y="1722"/>
                  </a:lnTo>
                  <a:lnTo>
                    <a:pt x="4744" y="1991"/>
                  </a:lnTo>
                  <a:lnTo>
                    <a:pt x="4465" y="1929"/>
                  </a:lnTo>
                  <a:lnTo>
                    <a:pt x="4568" y="1661"/>
                  </a:lnTo>
                  <a:close/>
                  <a:moveTo>
                    <a:pt x="2073" y="1733"/>
                  </a:moveTo>
                  <a:lnTo>
                    <a:pt x="2341" y="1805"/>
                  </a:lnTo>
                  <a:lnTo>
                    <a:pt x="2238" y="2073"/>
                  </a:lnTo>
                  <a:lnTo>
                    <a:pt x="1970" y="2001"/>
                  </a:lnTo>
                  <a:lnTo>
                    <a:pt x="2073" y="1733"/>
                  </a:lnTo>
                  <a:close/>
                  <a:moveTo>
                    <a:pt x="3475" y="1743"/>
                  </a:moveTo>
                  <a:lnTo>
                    <a:pt x="3754" y="1805"/>
                  </a:lnTo>
                  <a:lnTo>
                    <a:pt x="3651" y="2073"/>
                  </a:lnTo>
                  <a:lnTo>
                    <a:pt x="3383" y="2001"/>
                  </a:lnTo>
                  <a:lnTo>
                    <a:pt x="3475" y="1743"/>
                  </a:lnTo>
                  <a:close/>
                  <a:moveTo>
                    <a:pt x="4888" y="1733"/>
                  </a:moveTo>
                  <a:lnTo>
                    <a:pt x="4980" y="1754"/>
                  </a:lnTo>
                  <a:cubicBezTo>
                    <a:pt x="5042" y="1774"/>
                    <a:pt x="5104" y="1784"/>
                    <a:pt x="5177" y="1795"/>
                  </a:cubicBezTo>
                  <a:lnTo>
                    <a:pt x="5063" y="2073"/>
                  </a:lnTo>
                  <a:cubicBezTo>
                    <a:pt x="5001" y="2063"/>
                    <a:pt x="4939" y="2043"/>
                    <a:pt x="4877" y="2032"/>
                  </a:cubicBezTo>
                  <a:lnTo>
                    <a:pt x="4795" y="2011"/>
                  </a:lnTo>
                  <a:lnTo>
                    <a:pt x="4888" y="1733"/>
                  </a:lnTo>
                  <a:close/>
                  <a:moveTo>
                    <a:pt x="2393" y="1816"/>
                  </a:moveTo>
                  <a:lnTo>
                    <a:pt x="2671" y="1878"/>
                  </a:lnTo>
                  <a:lnTo>
                    <a:pt x="2568" y="2146"/>
                  </a:lnTo>
                  <a:lnTo>
                    <a:pt x="2290" y="2084"/>
                  </a:lnTo>
                  <a:lnTo>
                    <a:pt x="2393" y="1816"/>
                  </a:lnTo>
                  <a:close/>
                  <a:moveTo>
                    <a:pt x="3805" y="1816"/>
                  </a:moveTo>
                  <a:lnTo>
                    <a:pt x="4084" y="1887"/>
                  </a:lnTo>
                  <a:lnTo>
                    <a:pt x="3981" y="2146"/>
                  </a:lnTo>
                  <a:lnTo>
                    <a:pt x="3702" y="2084"/>
                  </a:lnTo>
                  <a:lnTo>
                    <a:pt x="3805" y="1816"/>
                  </a:lnTo>
                  <a:close/>
                  <a:moveTo>
                    <a:pt x="5218" y="1805"/>
                  </a:moveTo>
                  <a:cubicBezTo>
                    <a:pt x="5310" y="1836"/>
                    <a:pt x="5404" y="1857"/>
                    <a:pt x="5496" y="1878"/>
                  </a:cubicBezTo>
                  <a:lnTo>
                    <a:pt x="5393" y="2156"/>
                  </a:lnTo>
                  <a:cubicBezTo>
                    <a:pt x="5300" y="2135"/>
                    <a:pt x="5207" y="2114"/>
                    <a:pt x="5115" y="2084"/>
                  </a:cubicBezTo>
                  <a:lnTo>
                    <a:pt x="5218" y="1805"/>
                  </a:lnTo>
                  <a:close/>
                  <a:moveTo>
                    <a:pt x="1310" y="1887"/>
                  </a:moveTo>
                  <a:cubicBezTo>
                    <a:pt x="1371" y="1908"/>
                    <a:pt x="1433" y="1919"/>
                    <a:pt x="1495" y="1939"/>
                  </a:cubicBezTo>
                  <a:lnTo>
                    <a:pt x="1578" y="1960"/>
                  </a:lnTo>
                  <a:lnTo>
                    <a:pt x="1527" y="2094"/>
                  </a:lnTo>
                  <a:lnTo>
                    <a:pt x="1475" y="2228"/>
                  </a:lnTo>
                  <a:lnTo>
                    <a:pt x="1392" y="2207"/>
                  </a:lnTo>
                  <a:cubicBezTo>
                    <a:pt x="1330" y="2197"/>
                    <a:pt x="1268" y="2176"/>
                    <a:pt x="1197" y="2166"/>
                  </a:cubicBezTo>
                  <a:lnTo>
                    <a:pt x="1258" y="2032"/>
                  </a:lnTo>
                  <a:lnTo>
                    <a:pt x="1310" y="1887"/>
                  </a:lnTo>
                  <a:close/>
                  <a:moveTo>
                    <a:pt x="2712" y="1898"/>
                  </a:moveTo>
                  <a:lnTo>
                    <a:pt x="2991" y="1960"/>
                  </a:lnTo>
                  <a:lnTo>
                    <a:pt x="2888" y="2228"/>
                  </a:lnTo>
                  <a:lnTo>
                    <a:pt x="2620" y="2156"/>
                  </a:lnTo>
                  <a:lnTo>
                    <a:pt x="2712" y="1898"/>
                  </a:lnTo>
                  <a:close/>
                  <a:moveTo>
                    <a:pt x="4125" y="1898"/>
                  </a:moveTo>
                  <a:lnTo>
                    <a:pt x="4403" y="1960"/>
                  </a:lnTo>
                  <a:lnTo>
                    <a:pt x="4300" y="2228"/>
                  </a:lnTo>
                  <a:lnTo>
                    <a:pt x="4032" y="2166"/>
                  </a:lnTo>
                  <a:lnTo>
                    <a:pt x="4125" y="1898"/>
                  </a:lnTo>
                  <a:close/>
                  <a:moveTo>
                    <a:pt x="3042" y="1970"/>
                  </a:moveTo>
                  <a:lnTo>
                    <a:pt x="3176" y="2011"/>
                  </a:lnTo>
                  <a:lnTo>
                    <a:pt x="3310" y="2043"/>
                  </a:lnTo>
                  <a:lnTo>
                    <a:pt x="3218" y="2300"/>
                  </a:lnTo>
                  <a:lnTo>
                    <a:pt x="3083" y="2269"/>
                  </a:lnTo>
                  <a:lnTo>
                    <a:pt x="2939" y="2238"/>
                  </a:lnTo>
                  <a:lnTo>
                    <a:pt x="3042" y="1970"/>
                  </a:lnTo>
                  <a:close/>
                  <a:moveTo>
                    <a:pt x="1630" y="1970"/>
                  </a:moveTo>
                  <a:lnTo>
                    <a:pt x="1898" y="2032"/>
                  </a:lnTo>
                  <a:lnTo>
                    <a:pt x="1846" y="2176"/>
                  </a:lnTo>
                  <a:lnTo>
                    <a:pt x="1805" y="2311"/>
                  </a:lnTo>
                  <a:lnTo>
                    <a:pt x="1527" y="2238"/>
                  </a:lnTo>
                  <a:lnTo>
                    <a:pt x="1578" y="2104"/>
                  </a:lnTo>
                  <a:lnTo>
                    <a:pt x="1630" y="1970"/>
                  </a:lnTo>
                  <a:close/>
                  <a:moveTo>
                    <a:pt x="4455" y="1970"/>
                  </a:moveTo>
                  <a:lnTo>
                    <a:pt x="4733" y="2032"/>
                  </a:lnTo>
                  <a:lnTo>
                    <a:pt x="4630" y="2311"/>
                  </a:lnTo>
                  <a:lnTo>
                    <a:pt x="4352" y="2238"/>
                  </a:lnTo>
                  <a:lnTo>
                    <a:pt x="4455" y="1970"/>
                  </a:lnTo>
                  <a:close/>
                  <a:moveTo>
                    <a:pt x="1949" y="2052"/>
                  </a:moveTo>
                  <a:lnTo>
                    <a:pt x="2228" y="2114"/>
                  </a:lnTo>
                  <a:lnTo>
                    <a:pt x="2176" y="2249"/>
                  </a:lnTo>
                  <a:lnTo>
                    <a:pt x="2125" y="2382"/>
                  </a:lnTo>
                  <a:lnTo>
                    <a:pt x="1846" y="2321"/>
                  </a:lnTo>
                  <a:lnTo>
                    <a:pt x="1898" y="2187"/>
                  </a:lnTo>
                  <a:lnTo>
                    <a:pt x="1949" y="2052"/>
                  </a:lnTo>
                  <a:close/>
                  <a:moveTo>
                    <a:pt x="3362" y="2052"/>
                  </a:moveTo>
                  <a:lnTo>
                    <a:pt x="3640" y="2114"/>
                  </a:lnTo>
                  <a:lnTo>
                    <a:pt x="3537" y="2382"/>
                  </a:lnTo>
                  <a:lnTo>
                    <a:pt x="3269" y="2311"/>
                  </a:lnTo>
                  <a:lnTo>
                    <a:pt x="3362" y="2052"/>
                  </a:lnTo>
                  <a:close/>
                  <a:moveTo>
                    <a:pt x="4774" y="2043"/>
                  </a:moveTo>
                  <a:lnTo>
                    <a:pt x="4857" y="2063"/>
                  </a:lnTo>
                  <a:lnTo>
                    <a:pt x="5053" y="2114"/>
                  </a:lnTo>
                  <a:lnTo>
                    <a:pt x="4950" y="2393"/>
                  </a:lnTo>
                  <a:cubicBezTo>
                    <a:pt x="4888" y="2372"/>
                    <a:pt x="4826" y="2352"/>
                    <a:pt x="4754" y="2341"/>
                  </a:cubicBezTo>
                  <a:lnTo>
                    <a:pt x="4671" y="2321"/>
                  </a:lnTo>
                  <a:lnTo>
                    <a:pt x="4774" y="2043"/>
                  </a:lnTo>
                  <a:close/>
                  <a:moveTo>
                    <a:pt x="72" y="2331"/>
                  </a:moveTo>
                  <a:lnTo>
                    <a:pt x="10" y="2372"/>
                  </a:lnTo>
                  <a:lnTo>
                    <a:pt x="0" y="2393"/>
                  </a:lnTo>
                  <a:lnTo>
                    <a:pt x="31" y="2455"/>
                  </a:lnTo>
                  <a:lnTo>
                    <a:pt x="72" y="2331"/>
                  </a:lnTo>
                  <a:close/>
                  <a:moveTo>
                    <a:pt x="867" y="2125"/>
                  </a:moveTo>
                  <a:cubicBezTo>
                    <a:pt x="959" y="2146"/>
                    <a:pt x="1042" y="2166"/>
                    <a:pt x="1135" y="2187"/>
                  </a:cubicBezTo>
                  <a:lnTo>
                    <a:pt x="1032" y="2465"/>
                  </a:lnTo>
                  <a:cubicBezTo>
                    <a:pt x="938" y="2444"/>
                    <a:pt x="846" y="2424"/>
                    <a:pt x="764" y="2403"/>
                  </a:cubicBezTo>
                  <a:lnTo>
                    <a:pt x="867" y="2125"/>
                  </a:lnTo>
                  <a:close/>
                  <a:moveTo>
                    <a:pt x="2279" y="2125"/>
                  </a:moveTo>
                  <a:lnTo>
                    <a:pt x="2547" y="2197"/>
                  </a:lnTo>
                  <a:lnTo>
                    <a:pt x="2496" y="2331"/>
                  </a:lnTo>
                  <a:lnTo>
                    <a:pt x="2444" y="2465"/>
                  </a:lnTo>
                  <a:lnTo>
                    <a:pt x="2176" y="2393"/>
                  </a:lnTo>
                  <a:lnTo>
                    <a:pt x="2228" y="2259"/>
                  </a:lnTo>
                  <a:lnTo>
                    <a:pt x="2279" y="2125"/>
                  </a:lnTo>
                  <a:close/>
                  <a:moveTo>
                    <a:pt x="3692" y="2125"/>
                  </a:moveTo>
                  <a:lnTo>
                    <a:pt x="3960" y="2197"/>
                  </a:lnTo>
                  <a:lnTo>
                    <a:pt x="3867" y="2465"/>
                  </a:lnTo>
                  <a:lnTo>
                    <a:pt x="3589" y="2393"/>
                  </a:lnTo>
                  <a:lnTo>
                    <a:pt x="3692" y="2125"/>
                  </a:lnTo>
                  <a:close/>
                  <a:moveTo>
                    <a:pt x="5104" y="2125"/>
                  </a:moveTo>
                  <a:lnTo>
                    <a:pt x="5383" y="2187"/>
                  </a:lnTo>
                  <a:lnTo>
                    <a:pt x="5269" y="2465"/>
                  </a:lnTo>
                  <a:cubicBezTo>
                    <a:pt x="5187" y="2444"/>
                    <a:pt x="5094" y="2424"/>
                    <a:pt x="5001" y="2403"/>
                  </a:cubicBezTo>
                  <a:lnTo>
                    <a:pt x="5104" y="2125"/>
                  </a:lnTo>
                  <a:close/>
                  <a:moveTo>
                    <a:pt x="1186" y="2197"/>
                  </a:moveTo>
                  <a:cubicBezTo>
                    <a:pt x="1248" y="2217"/>
                    <a:pt x="1320" y="2238"/>
                    <a:pt x="1382" y="2249"/>
                  </a:cubicBezTo>
                  <a:lnTo>
                    <a:pt x="1465" y="2269"/>
                  </a:lnTo>
                  <a:lnTo>
                    <a:pt x="1362" y="2537"/>
                  </a:lnTo>
                  <a:lnTo>
                    <a:pt x="1279" y="2527"/>
                  </a:lnTo>
                  <a:cubicBezTo>
                    <a:pt x="1217" y="2506"/>
                    <a:pt x="1145" y="2496"/>
                    <a:pt x="1083" y="2476"/>
                  </a:cubicBezTo>
                  <a:lnTo>
                    <a:pt x="1186" y="2197"/>
                  </a:lnTo>
                  <a:close/>
                  <a:moveTo>
                    <a:pt x="2599" y="2207"/>
                  </a:moveTo>
                  <a:lnTo>
                    <a:pt x="2867" y="2269"/>
                  </a:lnTo>
                  <a:lnTo>
                    <a:pt x="2826" y="2403"/>
                  </a:lnTo>
                  <a:lnTo>
                    <a:pt x="2774" y="2537"/>
                  </a:lnTo>
                  <a:lnTo>
                    <a:pt x="2496" y="2476"/>
                  </a:lnTo>
                  <a:lnTo>
                    <a:pt x="2547" y="2341"/>
                  </a:lnTo>
                  <a:lnTo>
                    <a:pt x="2599" y="2207"/>
                  </a:lnTo>
                  <a:close/>
                  <a:moveTo>
                    <a:pt x="4011" y="2207"/>
                  </a:moveTo>
                  <a:lnTo>
                    <a:pt x="4290" y="2269"/>
                  </a:lnTo>
                  <a:lnTo>
                    <a:pt x="4187" y="2537"/>
                  </a:lnTo>
                  <a:lnTo>
                    <a:pt x="3908" y="2476"/>
                  </a:lnTo>
                  <a:lnTo>
                    <a:pt x="4011" y="2207"/>
                  </a:lnTo>
                  <a:close/>
                  <a:moveTo>
                    <a:pt x="5424" y="2197"/>
                  </a:moveTo>
                  <a:lnTo>
                    <a:pt x="5702" y="2259"/>
                  </a:lnTo>
                  <a:lnTo>
                    <a:pt x="5599" y="2547"/>
                  </a:lnTo>
                  <a:lnTo>
                    <a:pt x="5321" y="2485"/>
                  </a:lnTo>
                  <a:lnTo>
                    <a:pt x="5424" y="2197"/>
                  </a:lnTo>
                  <a:close/>
                  <a:moveTo>
                    <a:pt x="1516" y="2279"/>
                  </a:moveTo>
                  <a:lnTo>
                    <a:pt x="1784" y="2352"/>
                  </a:lnTo>
                  <a:lnTo>
                    <a:pt x="1681" y="2620"/>
                  </a:lnTo>
                  <a:lnTo>
                    <a:pt x="1413" y="2558"/>
                  </a:lnTo>
                  <a:lnTo>
                    <a:pt x="1516" y="2279"/>
                  </a:lnTo>
                  <a:close/>
                  <a:moveTo>
                    <a:pt x="2918" y="2290"/>
                  </a:moveTo>
                  <a:lnTo>
                    <a:pt x="3063" y="2321"/>
                  </a:lnTo>
                  <a:lnTo>
                    <a:pt x="3197" y="2352"/>
                  </a:lnTo>
                  <a:lnTo>
                    <a:pt x="3145" y="2485"/>
                  </a:lnTo>
                  <a:lnTo>
                    <a:pt x="3094" y="2620"/>
                  </a:lnTo>
                  <a:lnTo>
                    <a:pt x="2959" y="2579"/>
                  </a:lnTo>
                  <a:lnTo>
                    <a:pt x="2826" y="2547"/>
                  </a:lnTo>
                  <a:lnTo>
                    <a:pt x="2877" y="2414"/>
                  </a:lnTo>
                  <a:lnTo>
                    <a:pt x="2918" y="2290"/>
                  </a:lnTo>
                  <a:close/>
                  <a:moveTo>
                    <a:pt x="4341" y="2279"/>
                  </a:moveTo>
                  <a:lnTo>
                    <a:pt x="4609" y="2352"/>
                  </a:lnTo>
                  <a:lnTo>
                    <a:pt x="4506" y="2620"/>
                  </a:lnTo>
                  <a:lnTo>
                    <a:pt x="4238" y="2547"/>
                  </a:lnTo>
                  <a:lnTo>
                    <a:pt x="4341" y="2279"/>
                  </a:lnTo>
                  <a:close/>
                  <a:moveTo>
                    <a:pt x="1836" y="2362"/>
                  </a:moveTo>
                  <a:lnTo>
                    <a:pt x="2104" y="2424"/>
                  </a:lnTo>
                  <a:lnTo>
                    <a:pt x="2011" y="2692"/>
                  </a:lnTo>
                  <a:lnTo>
                    <a:pt x="1733" y="2630"/>
                  </a:lnTo>
                  <a:lnTo>
                    <a:pt x="1836" y="2362"/>
                  </a:lnTo>
                  <a:close/>
                  <a:moveTo>
                    <a:pt x="3248" y="2362"/>
                  </a:moveTo>
                  <a:lnTo>
                    <a:pt x="3516" y="2424"/>
                  </a:lnTo>
                  <a:lnTo>
                    <a:pt x="3475" y="2558"/>
                  </a:lnTo>
                  <a:lnTo>
                    <a:pt x="3424" y="2692"/>
                  </a:lnTo>
                  <a:lnTo>
                    <a:pt x="3145" y="2630"/>
                  </a:lnTo>
                  <a:lnTo>
                    <a:pt x="3197" y="2496"/>
                  </a:lnTo>
                  <a:lnTo>
                    <a:pt x="3248" y="2362"/>
                  </a:lnTo>
                  <a:close/>
                  <a:moveTo>
                    <a:pt x="423" y="2352"/>
                  </a:moveTo>
                  <a:cubicBezTo>
                    <a:pt x="516" y="2372"/>
                    <a:pt x="608" y="2393"/>
                    <a:pt x="702" y="2424"/>
                  </a:cubicBezTo>
                  <a:lnTo>
                    <a:pt x="599" y="2702"/>
                  </a:lnTo>
                  <a:cubicBezTo>
                    <a:pt x="505" y="2682"/>
                    <a:pt x="413" y="2661"/>
                    <a:pt x="310" y="2641"/>
                  </a:cubicBezTo>
                  <a:lnTo>
                    <a:pt x="423" y="2352"/>
                  </a:lnTo>
                  <a:close/>
                  <a:moveTo>
                    <a:pt x="4661" y="2362"/>
                  </a:moveTo>
                  <a:lnTo>
                    <a:pt x="4744" y="2382"/>
                  </a:lnTo>
                  <a:cubicBezTo>
                    <a:pt x="4806" y="2393"/>
                    <a:pt x="4877" y="2414"/>
                    <a:pt x="4939" y="2424"/>
                  </a:cubicBezTo>
                  <a:lnTo>
                    <a:pt x="4836" y="2702"/>
                  </a:lnTo>
                  <a:cubicBezTo>
                    <a:pt x="4764" y="2682"/>
                    <a:pt x="4702" y="2671"/>
                    <a:pt x="4641" y="2650"/>
                  </a:cubicBezTo>
                  <a:lnTo>
                    <a:pt x="4558" y="2630"/>
                  </a:lnTo>
                  <a:lnTo>
                    <a:pt x="4661" y="2362"/>
                  </a:lnTo>
                  <a:close/>
                  <a:moveTo>
                    <a:pt x="753" y="2434"/>
                  </a:moveTo>
                  <a:cubicBezTo>
                    <a:pt x="835" y="2455"/>
                    <a:pt x="928" y="2476"/>
                    <a:pt x="1021" y="2506"/>
                  </a:cubicBezTo>
                  <a:lnTo>
                    <a:pt x="918" y="2774"/>
                  </a:lnTo>
                  <a:lnTo>
                    <a:pt x="640" y="2712"/>
                  </a:lnTo>
                  <a:lnTo>
                    <a:pt x="753" y="2434"/>
                  </a:lnTo>
                  <a:close/>
                  <a:moveTo>
                    <a:pt x="2155" y="2444"/>
                  </a:moveTo>
                  <a:lnTo>
                    <a:pt x="2434" y="2506"/>
                  </a:lnTo>
                  <a:lnTo>
                    <a:pt x="2331" y="2774"/>
                  </a:lnTo>
                  <a:lnTo>
                    <a:pt x="2063" y="2712"/>
                  </a:lnTo>
                  <a:lnTo>
                    <a:pt x="2155" y="2444"/>
                  </a:lnTo>
                  <a:close/>
                  <a:moveTo>
                    <a:pt x="3568" y="2444"/>
                  </a:moveTo>
                  <a:lnTo>
                    <a:pt x="3846" y="2506"/>
                  </a:lnTo>
                  <a:lnTo>
                    <a:pt x="3795" y="2641"/>
                  </a:lnTo>
                  <a:lnTo>
                    <a:pt x="3743" y="2774"/>
                  </a:lnTo>
                  <a:lnTo>
                    <a:pt x="3475" y="2702"/>
                  </a:lnTo>
                  <a:lnTo>
                    <a:pt x="3527" y="2579"/>
                  </a:lnTo>
                  <a:lnTo>
                    <a:pt x="3568" y="2444"/>
                  </a:lnTo>
                  <a:close/>
                  <a:moveTo>
                    <a:pt x="4991" y="2434"/>
                  </a:moveTo>
                  <a:cubicBezTo>
                    <a:pt x="5074" y="2455"/>
                    <a:pt x="5166" y="2476"/>
                    <a:pt x="5259" y="2496"/>
                  </a:cubicBezTo>
                  <a:lnTo>
                    <a:pt x="5156" y="2785"/>
                  </a:lnTo>
                  <a:cubicBezTo>
                    <a:pt x="5063" y="2754"/>
                    <a:pt x="4971" y="2733"/>
                    <a:pt x="4888" y="2712"/>
                  </a:cubicBezTo>
                  <a:lnTo>
                    <a:pt x="4991" y="2434"/>
                  </a:lnTo>
                  <a:close/>
                  <a:moveTo>
                    <a:pt x="2485" y="2517"/>
                  </a:moveTo>
                  <a:lnTo>
                    <a:pt x="2753" y="2589"/>
                  </a:lnTo>
                  <a:lnTo>
                    <a:pt x="2661" y="2847"/>
                  </a:lnTo>
                  <a:lnTo>
                    <a:pt x="2382" y="2785"/>
                  </a:lnTo>
                  <a:lnTo>
                    <a:pt x="2485" y="2517"/>
                  </a:lnTo>
                  <a:close/>
                  <a:moveTo>
                    <a:pt x="1073" y="2517"/>
                  </a:moveTo>
                  <a:cubicBezTo>
                    <a:pt x="1135" y="2527"/>
                    <a:pt x="1197" y="2547"/>
                    <a:pt x="1258" y="2558"/>
                  </a:cubicBezTo>
                  <a:lnTo>
                    <a:pt x="1341" y="2579"/>
                  </a:lnTo>
                  <a:lnTo>
                    <a:pt x="1248" y="2857"/>
                  </a:lnTo>
                  <a:lnTo>
                    <a:pt x="1165" y="2836"/>
                  </a:lnTo>
                  <a:cubicBezTo>
                    <a:pt x="1093" y="2815"/>
                    <a:pt x="1032" y="2806"/>
                    <a:pt x="970" y="2795"/>
                  </a:cubicBezTo>
                  <a:lnTo>
                    <a:pt x="1073" y="2517"/>
                  </a:lnTo>
                  <a:close/>
                  <a:moveTo>
                    <a:pt x="3898" y="2517"/>
                  </a:moveTo>
                  <a:lnTo>
                    <a:pt x="4166" y="2579"/>
                  </a:lnTo>
                  <a:lnTo>
                    <a:pt x="4114" y="2723"/>
                  </a:lnTo>
                  <a:lnTo>
                    <a:pt x="4073" y="2857"/>
                  </a:lnTo>
                  <a:lnTo>
                    <a:pt x="3795" y="2785"/>
                  </a:lnTo>
                  <a:lnTo>
                    <a:pt x="3846" y="2650"/>
                  </a:lnTo>
                  <a:lnTo>
                    <a:pt x="3898" y="2517"/>
                  </a:lnTo>
                  <a:close/>
                  <a:moveTo>
                    <a:pt x="5310" y="2506"/>
                  </a:moveTo>
                  <a:cubicBezTo>
                    <a:pt x="5404" y="2527"/>
                    <a:pt x="5496" y="2558"/>
                    <a:pt x="5589" y="2579"/>
                  </a:cubicBezTo>
                  <a:lnTo>
                    <a:pt x="5475" y="2867"/>
                  </a:lnTo>
                  <a:cubicBezTo>
                    <a:pt x="5393" y="2836"/>
                    <a:pt x="5300" y="2815"/>
                    <a:pt x="5207" y="2795"/>
                  </a:cubicBezTo>
                  <a:lnTo>
                    <a:pt x="5310" y="2506"/>
                  </a:lnTo>
                  <a:close/>
                  <a:moveTo>
                    <a:pt x="1392" y="2589"/>
                  </a:moveTo>
                  <a:lnTo>
                    <a:pt x="1671" y="2661"/>
                  </a:lnTo>
                  <a:lnTo>
                    <a:pt x="1568" y="2929"/>
                  </a:lnTo>
                  <a:lnTo>
                    <a:pt x="1289" y="2867"/>
                  </a:lnTo>
                  <a:lnTo>
                    <a:pt x="1392" y="2589"/>
                  </a:lnTo>
                  <a:close/>
                  <a:moveTo>
                    <a:pt x="2805" y="2599"/>
                  </a:moveTo>
                  <a:lnTo>
                    <a:pt x="2939" y="2630"/>
                  </a:lnTo>
                  <a:lnTo>
                    <a:pt x="3083" y="2661"/>
                  </a:lnTo>
                  <a:lnTo>
                    <a:pt x="2980" y="2929"/>
                  </a:lnTo>
                  <a:lnTo>
                    <a:pt x="2846" y="2898"/>
                  </a:lnTo>
                  <a:lnTo>
                    <a:pt x="2712" y="2857"/>
                  </a:lnTo>
                  <a:lnTo>
                    <a:pt x="2805" y="2599"/>
                  </a:lnTo>
                  <a:close/>
                  <a:moveTo>
                    <a:pt x="4217" y="2599"/>
                  </a:moveTo>
                  <a:lnTo>
                    <a:pt x="4496" y="2661"/>
                  </a:lnTo>
                  <a:lnTo>
                    <a:pt x="4444" y="2795"/>
                  </a:lnTo>
                  <a:lnTo>
                    <a:pt x="4393" y="2929"/>
                  </a:lnTo>
                  <a:lnTo>
                    <a:pt x="4125" y="2867"/>
                  </a:lnTo>
                  <a:lnTo>
                    <a:pt x="4217" y="2599"/>
                  </a:lnTo>
                  <a:close/>
                  <a:moveTo>
                    <a:pt x="5640" y="2589"/>
                  </a:moveTo>
                  <a:cubicBezTo>
                    <a:pt x="5734" y="2609"/>
                    <a:pt x="5816" y="2630"/>
                    <a:pt x="5908" y="2650"/>
                  </a:cubicBezTo>
                  <a:lnTo>
                    <a:pt x="5805" y="2950"/>
                  </a:lnTo>
                  <a:cubicBezTo>
                    <a:pt x="5713" y="2919"/>
                    <a:pt x="5620" y="2898"/>
                    <a:pt x="5527" y="2877"/>
                  </a:cubicBezTo>
                  <a:lnTo>
                    <a:pt x="5640" y="2589"/>
                  </a:lnTo>
                  <a:close/>
                  <a:moveTo>
                    <a:pt x="1722" y="2671"/>
                  </a:moveTo>
                  <a:lnTo>
                    <a:pt x="1990" y="2744"/>
                  </a:lnTo>
                  <a:lnTo>
                    <a:pt x="1898" y="3012"/>
                  </a:lnTo>
                  <a:lnTo>
                    <a:pt x="1619" y="2939"/>
                  </a:lnTo>
                  <a:lnTo>
                    <a:pt x="1722" y="2671"/>
                  </a:lnTo>
                  <a:close/>
                  <a:moveTo>
                    <a:pt x="3135" y="2682"/>
                  </a:moveTo>
                  <a:lnTo>
                    <a:pt x="3403" y="2744"/>
                  </a:lnTo>
                  <a:lnTo>
                    <a:pt x="3310" y="3012"/>
                  </a:lnTo>
                  <a:lnTo>
                    <a:pt x="3032" y="2939"/>
                  </a:lnTo>
                  <a:lnTo>
                    <a:pt x="3135" y="2682"/>
                  </a:lnTo>
                  <a:close/>
                  <a:moveTo>
                    <a:pt x="4547" y="2671"/>
                  </a:moveTo>
                  <a:lnTo>
                    <a:pt x="4630" y="2692"/>
                  </a:lnTo>
                  <a:cubicBezTo>
                    <a:pt x="4692" y="2702"/>
                    <a:pt x="4754" y="2723"/>
                    <a:pt x="4815" y="2733"/>
                  </a:cubicBezTo>
                  <a:lnTo>
                    <a:pt x="4764" y="2877"/>
                  </a:lnTo>
                  <a:lnTo>
                    <a:pt x="4712" y="3012"/>
                  </a:lnTo>
                  <a:cubicBezTo>
                    <a:pt x="4650" y="3001"/>
                    <a:pt x="4589" y="2980"/>
                    <a:pt x="4527" y="2960"/>
                  </a:cubicBezTo>
                  <a:lnTo>
                    <a:pt x="4444" y="2950"/>
                  </a:lnTo>
                  <a:lnTo>
                    <a:pt x="4496" y="2806"/>
                  </a:lnTo>
                  <a:lnTo>
                    <a:pt x="4547" y="2671"/>
                  </a:lnTo>
                  <a:close/>
                  <a:moveTo>
                    <a:pt x="2042" y="2754"/>
                  </a:moveTo>
                  <a:lnTo>
                    <a:pt x="2320" y="2815"/>
                  </a:lnTo>
                  <a:lnTo>
                    <a:pt x="2217" y="3084"/>
                  </a:lnTo>
                  <a:lnTo>
                    <a:pt x="1939" y="3022"/>
                  </a:lnTo>
                  <a:lnTo>
                    <a:pt x="2042" y="2754"/>
                  </a:lnTo>
                  <a:close/>
                  <a:moveTo>
                    <a:pt x="3454" y="2754"/>
                  </a:moveTo>
                  <a:lnTo>
                    <a:pt x="3733" y="2815"/>
                  </a:lnTo>
                  <a:lnTo>
                    <a:pt x="3630" y="3084"/>
                  </a:lnTo>
                  <a:lnTo>
                    <a:pt x="3351" y="3022"/>
                  </a:lnTo>
                  <a:lnTo>
                    <a:pt x="3454" y="2754"/>
                  </a:lnTo>
                  <a:close/>
                  <a:moveTo>
                    <a:pt x="629" y="2744"/>
                  </a:moveTo>
                  <a:cubicBezTo>
                    <a:pt x="722" y="2764"/>
                    <a:pt x="815" y="2795"/>
                    <a:pt x="908" y="2815"/>
                  </a:cubicBezTo>
                  <a:lnTo>
                    <a:pt x="805" y="3094"/>
                  </a:lnTo>
                  <a:lnTo>
                    <a:pt x="526" y="3032"/>
                  </a:lnTo>
                  <a:lnTo>
                    <a:pt x="629" y="2744"/>
                  </a:lnTo>
                  <a:close/>
                  <a:moveTo>
                    <a:pt x="4867" y="2744"/>
                  </a:moveTo>
                  <a:cubicBezTo>
                    <a:pt x="4960" y="2774"/>
                    <a:pt x="5053" y="2795"/>
                    <a:pt x="5145" y="2815"/>
                  </a:cubicBezTo>
                  <a:lnTo>
                    <a:pt x="5094" y="2950"/>
                  </a:lnTo>
                  <a:lnTo>
                    <a:pt x="5042" y="3094"/>
                  </a:lnTo>
                  <a:cubicBezTo>
                    <a:pt x="4950" y="3074"/>
                    <a:pt x="4857" y="3053"/>
                    <a:pt x="4764" y="3022"/>
                  </a:cubicBezTo>
                  <a:lnTo>
                    <a:pt x="4815" y="2888"/>
                  </a:lnTo>
                  <a:lnTo>
                    <a:pt x="4867" y="2744"/>
                  </a:lnTo>
                  <a:close/>
                  <a:moveTo>
                    <a:pt x="949" y="2826"/>
                  </a:moveTo>
                  <a:cubicBezTo>
                    <a:pt x="1021" y="2847"/>
                    <a:pt x="1083" y="2857"/>
                    <a:pt x="1145" y="2877"/>
                  </a:cubicBezTo>
                  <a:lnTo>
                    <a:pt x="1227" y="2898"/>
                  </a:lnTo>
                  <a:lnTo>
                    <a:pt x="1124" y="3166"/>
                  </a:lnTo>
                  <a:lnTo>
                    <a:pt x="1042" y="3145"/>
                  </a:lnTo>
                  <a:cubicBezTo>
                    <a:pt x="980" y="3136"/>
                    <a:pt x="918" y="3115"/>
                    <a:pt x="846" y="3104"/>
                  </a:cubicBezTo>
                  <a:lnTo>
                    <a:pt x="949" y="2826"/>
                  </a:lnTo>
                  <a:close/>
                  <a:moveTo>
                    <a:pt x="2361" y="2836"/>
                  </a:moveTo>
                  <a:lnTo>
                    <a:pt x="2640" y="2898"/>
                  </a:lnTo>
                  <a:lnTo>
                    <a:pt x="2547" y="3166"/>
                  </a:lnTo>
                  <a:lnTo>
                    <a:pt x="2269" y="3094"/>
                  </a:lnTo>
                  <a:lnTo>
                    <a:pt x="2361" y="2836"/>
                  </a:lnTo>
                  <a:close/>
                  <a:moveTo>
                    <a:pt x="3784" y="2826"/>
                  </a:moveTo>
                  <a:lnTo>
                    <a:pt x="4052" y="2898"/>
                  </a:lnTo>
                  <a:lnTo>
                    <a:pt x="3949" y="3166"/>
                  </a:lnTo>
                  <a:lnTo>
                    <a:pt x="3681" y="3094"/>
                  </a:lnTo>
                  <a:lnTo>
                    <a:pt x="3784" y="2826"/>
                  </a:lnTo>
                  <a:close/>
                  <a:moveTo>
                    <a:pt x="5197" y="2826"/>
                  </a:moveTo>
                  <a:cubicBezTo>
                    <a:pt x="5290" y="2847"/>
                    <a:pt x="5383" y="2867"/>
                    <a:pt x="5465" y="2888"/>
                  </a:cubicBezTo>
                  <a:lnTo>
                    <a:pt x="5413" y="3032"/>
                  </a:lnTo>
                  <a:lnTo>
                    <a:pt x="5362" y="3177"/>
                  </a:lnTo>
                  <a:cubicBezTo>
                    <a:pt x="5269" y="3156"/>
                    <a:pt x="5177" y="3125"/>
                    <a:pt x="5094" y="3104"/>
                  </a:cubicBezTo>
                  <a:lnTo>
                    <a:pt x="5145" y="2960"/>
                  </a:lnTo>
                  <a:lnTo>
                    <a:pt x="5197" y="2826"/>
                  </a:lnTo>
                  <a:close/>
                  <a:moveTo>
                    <a:pt x="2691" y="2909"/>
                  </a:moveTo>
                  <a:lnTo>
                    <a:pt x="2826" y="2950"/>
                  </a:lnTo>
                  <a:lnTo>
                    <a:pt x="2959" y="2980"/>
                  </a:lnTo>
                  <a:lnTo>
                    <a:pt x="2867" y="3239"/>
                  </a:lnTo>
                  <a:lnTo>
                    <a:pt x="2733" y="3207"/>
                  </a:lnTo>
                  <a:lnTo>
                    <a:pt x="2588" y="3177"/>
                  </a:lnTo>
                  <a:lnTo>
                    <a:pt x="2691" y="2909"/>
                  </a:lnTo>
                  <a:close/>
                  <a:moveTo>
                    <a:pt x="1279" y="2909"/>
                  </a:moveTo>
                  <a:lnTo>
                    <a:pt x="1557" y="2971"/>
                  </a:lnTo>
                  <a:lnTo>
                    <a:pt x="1454" y="3249"/>
                  </a:lnTo>
                  <a:lnTo>
                    <a:pt x="1176" y="3177"/>
                  </a:lnTo>
                  <a:lnTo>
                    <a:pt x="1279" y="2909"/>
                  </a:lnTo>
                  <a:close/>
                  <a:moveTo>
                    <a:pt x="4104" y="2909"/>
                  </a:moveTo>
                  <a:lnTo>
                    <a:pt x="4382" y="2971"/>
                  </a:lnTo>
                  <a:lnTo>
                    <a:pt x="4279" y="3249"/>
                  </a:lnTo>
                  <a:lnTo>
                    <a:pt x="4001" y="3177"/>
                  </a:lnTo>
                  <a:lnTo>
                    <a:pt x="4104" y="2909"/>
                  </a:lnTo>
                  <a:close/>
                  <a:moveTo>
                    <a:pt x="1598" y="2980"/>
                  </a:moveTo>
                  <a:lnTo>
                    <a:pt x="1877" y="3053"/>
                  </a:lnTo>
                  <a:lnTo>
                    <a:pt x="1774" y="3321"/>
                  </a:lnTo>
                  <a:lnTo>
                    <a:pt x="1495" y="3259"/>
                  </a:lnTo>
                  <a:lnTo>
                    <a:pt x="1598" y="2980"/>
                  </a:lnTo>
                  <a:close/>
                  <a:moveTo>
                    <a:pt x="3011" y="2991"/>
                  </a:moveTo>
                  <a:lnTo>
                    <a:pt x="3289" y="3053"/>
                  </a:lnTo>
                  <a:lnTo>
                    <a:pt x="3186" y="3321"/>
                  </a:lnTo>
                  <a:lnTo>
                    <a:pt x="2918" y="3249"/>
                  </a:lnTo>
                  <a:lnTo>
                    <a:pt x="3011" y="2991"/>
                  </a:lnTo>
                  <a:close/>
                  <a:moveTo>
                    <a:pt x="4434" y="2980"/>
                  </a:moveTo>
                  <a:lnTo>
                    <a:pt x="4506" y="3001"/>
                  </a:lnTo>
                  <a:cubicBezTo>
                    <a:pt x="4579" y="3022"/>
                    <a:pt x="4641" y="3032"/>
                    <a:pt x="4702" y="3053"/>
                  </a:cubicBezTo>
                  <a:lnTo>
                    <a:pt x="4599" y="3321"/>
                  </a:lnTo>
                  <a:cubicBezTo>
                    <a:pt x="4537" y="3310"/>
                    <a:pt x="4476" y="3290"/>
                    <a:pt x="4414" y="3280"/>
                  </a:cubicBezTo>
                  <a:lnTo>
                    <a:pt x="4331" y="3259"/>
                  </a:lnTo>
                  <a:lnTo>
                    <a:pt x="4434" y="2980"/>
                  </a:lnTo>
                  <a:close/>
                  <a:moveTo>
                    <a:pt x="1918" y="3063"/>
                  </a:moveTo>
                  <a:lnTo>
                    <a:pt x="2196" y="3136"/>
                  </a:lnTo>
                  <a:lnTo>
                    <a:pt x="2104" y="3404"/>
                  </a:lnTo>
                  <a:lnTo>
                    <a:pt x="1825" y="3331"/>
                  </a:lnTo>
                  <a:lnTo>
                    <a:pt x="1918" y="3063"/>
                  </a:lnTo>
                  <a:close/>
                  <a:moveTo>
                    <a:pt x="3341" y="3063"/>
                  </a:moveTo>
                  <a:lnTo>
                    <a:pt x="3609" y="3136"/>
                  </a:lnTo>
                  <a:lnTo>
                    <a:pt x="3516" y="3404"/>
                  </a:lnTo>
                  <a:lnTo>
                    <a:pt x="3238" y="3331"/>
                  </a:lnTo>
                  <a:lnTo>
                    <a:pt x="3341" y="3063"/>
                  </a:lnTo>
                  <a:close/>
                  <a:moveTo>
                    <a:pt x="4754" y="3063"/>
                  </a:moveTo>
                  <a:lnTo>
                    <a:pt x="5032" y="3125"/>
                  </a:lnTo>
                  <a:lnTo>
                    <a:pt x="4919" y="3404"/>
                  </a:lnTo>
                  <a:cubicBezTo>
                    <a:pt x="4836" y="3383"/>
                    <a:pt x="4744" y="3362"/>
                    <a:pt x="4650" y="3342"/>
                  </a:cubicBezTo>
                  <a:lnTo>
                    <a:pt x="4754" y="3063"/>
                  </a:lnTo>
                  <a:close/>
                  <a:moveTo>
                    <a:pt x="835" y="3136"/>
                  </a:moveTo>
                  <a:cubicBezTo>
                    <a:pt x="897" y="3156"/>
                    <a:pt x="970" y="3166"/>
                    <a:pt x="1032" y="3187"/>
                  </a:cubicBezTo>
                  <a:lnTo>
                    <a:pt x="1114" y="3207"/>
                  </a:lnTo>
                  <a:lnTo>
                    <a:pt x="1011" y="3475"/>
                  </a:lnTo>
                  <a:lnTo>
                    <a:pt x="928" y="3455"/>
                  </a:lnTo>
                  <a:cubicBezTo>
                    <a:pt x="867" y="3445"/>
                    <a:pt x="794" y="3434"/>
                    <a:pt x="732" y="3414"/>
                  </a:cubicBezTo>
                  <a:lnTo>
                    <a:pt x="835" y="3136"/>
                  </a:lnTo>
                  <a:close/>
                  <a:moveTo>
                    <a:pt x="2248" y="3145"/>
                  </a:moveTo>
                  <a:lnTo>
                    <a:pt x="2526" y="3207"/>
                  </a:lnTo>
                  <a:lnTo>
                    <a:pt x="2423" y="3475"/>
                  </a:lnTo>
                  <a:lnTo>
                    <a:pt x="2145" y="3414"/>
                  </a:lnTo>
                  <a:lnTo>
                    <a:pt x="2248" y="3145"/>
                  </a:lnTo>
                  <a:close/>
                  <a:moveTo>
                    <a:pt x="3661" y="3145"/>
                  </a:moveTo>
                  <a:lnTo>
                    <a:pt x="3939" y="3207"/>
                  </a:lnTo>
                  <a:lnTo>
                    <a:pt x="3836" y="3475"/>
                  </a:lnTo>
                  <a:lnTo>
                    <a:pt x="3557" y="3414"/>
                  </a:lnTo>
                  <a:lnTo>
                    <a:pt x="3661" y="3145"/>
                  </a:lnTo>
                  <a:close/>
                  <a:moveTo>
                    <a:pt x="1155" y="3218"/>
                  </a:moveTo>
                  <a:lnTo>
                    <a:pt x="1433" y="3290"/>
                  </a:lnTo>
                  <a:lnTo>
                    <a:pt x="1341" y="3558"/>
                  </a:lnTo>
                  <a:lnTo>
                    <a:pt x="1052" y="3486"/>
                  </a:lnTo>
                  <a:lnTo>
                    <a:pt x="1155" y="3218"/>
                  </a:lnTo>
                  <a:close/>
                  <a:moveTo>
                    <a:pt x="2568" y="3218"/>
                  </a:moveTo>
                  <a:lnTo>
                    <a:pt x="2712" y="3259"/>
                  </a:lnTo>
                  <a:lnTo>
                    <a:pt x="2846" y="3290"/>
                  </a:lnTo>
                  <a:lnTo>
                    <a:pt x="2753" y="3558"/>
                  </a:lnTo>
                  <a:lnTo>
                    <a:pt x="2609" y="3517"/>
                  </a:lnTo>
                  <a:lnTo>
                    <a:pt x="2475" y="3486"/>
                  </a:lnTo>
                  <a:lnTo>
                    <a:pt x="2568" y="3218"/>
                  </a:lnTo>
                  <a:close/>
                  <a:moveTo>
                    <a:pt x="3991" y="3218"/>
                  </a:moveTo>
                  <a:lnTo>
                    <a:pt x="4259" y="3290"/>
                  </a:lnTo>
                  <a:lnTo>
                    <a:pt x="4166" y="3558"/>
                  </a:lnTo>
                  <a:lnTo>
                    <a:pt x="3887" y="3486"/>
                  </a:lnTo>
                  <a:lnTo>
                    <a:pt x="3991" y="3218"/>
                  </a:lnTo>
                  <a:close/>
                  <a:moveTo>
                    <a:pt x="1485" y="3300"/>
                  </a:moveTo>
                  <a:lnTo>
                    <a:pt x="1763" y="3362"/>
                  </a:lnTo>
                  <a:lnTo>
                    <a:pt x="1660" y="3630"/>
                  </a:lnTo>
                  <a:lnTo>
                    <a:pt x="1382" y="3569"/>
                  </a:lnTo>
                  <a:lnTo>
                    <a:pt x="1485" y="3300"/>
                  </a:lnTo>
                  <a:close/>
                  <a:moveTo>
                    <a:pt x="2898" y="3300"/>
                  </a:moveTo>
                  <a:lnTo>
                    <a:pt x="3176" y="3362"/>
                  </a:lnTo>
                  <a:lnTo>
                    <a:pt x="3073" y="3630"/>
                  </a:lnTo>
                  <a:lnTo>
                    <a:pt x="2794" y="3569"/>
                  </a:lnTo>
                  <a:lnTo>
                    <a:pt x="2898" y="3300"/>
                  </a:lnTo>
                  <a:close/>
                  <a:moveTo>
                    <a:pt x="4311" y="3300"/>
                  </a:moveTo>
                  <a:lnTo>
                    <a:pt x="4393" y="3321"/>
                  </a:lnTo>
                  <a:cubicBezTo>
                    <a:pt x="4455" y="3331"/>
                    <a:pt x="4527" y="3342"/>
                    <a:pt x="4589" y="3362"/>
                  </a:cubicBezTo>
                  <a:lnTo>
                    <a:pt x="4485" y="3640"/>
                  </a:lnTo>
                  <a:cubicBezTo>
                    <a:pt x="4424" y="3620"/>
                    <a:pt x="4352" y="3610"/>
                    <a:pt x="4290" y="3589"/>
                  </a:cubicBezTo>
                  <a:lnTo>
                    <a:pt x="4207" y="3569"/>
                  </a:lnTo>
                  <a:lnTo>
                    <a:pt x="4311" y="3300"/>
                  </a:lnTo>
                  <a:close/>
                  <a:moveTo>
                    <a:pt x="1805" y="3372"/>
                  </a:moveTo>
                  <a:lnTo>
                    <a:pt x="2083" y="3445"/>
                  </a:lnTo>
                  <a:lnTo>
                    <a:pt x="1990" y="3713"/>
                  </a:lnTo>
                  <a:lnTo>
                    <a:pt x="1701" y="3640"/>
                  </a:lnTo>
                  <a:lnTo>
                    <a:pt x="1805" y="3372"/>
                  </a:lnTo>
                  <a:close/>
                  <a:moveTo>
                    <a:pt x="3218" y="3372"/>
                  </a:moveTo>
                  <a:lnTo>
                    <a:pt x="3496" y="3445"/>
                  </a:lnTo>
                  <a:lnTo>
                    <a:pt x="3403" y="3713"/>
                  </a:lnTo>
                  <a:lnTo>
                    <a:pt x="3114" y="3640"/>
                  </a:lnTo>
                  <a:lnTo>
                    <a:pt x="3218" y="3372"/>
                  </a:lnTo>
                  <a:close/>
                  <a:moveTo>
                    <a:pt x="2125" y="3455"/>
                  </a:moveTo>
                  <a:lnTo>
                    <a:pt x="2413" y="3527"/>
                  </a:lnTo>
                  <a:lnTo>
                    <a:pt x="2310" y="3785"/>
                  </a:lnTo>
                  <a:lnTo>
                    <a:pt x="2031" y="3723"/>
                  </a:lnTo>
                  <a:lnTo>
                    <a:pt x="2125" y="3455"/>
                  </a:lnTo>
                  <a:close/>
                  <a:moveTo>
                    <a:pt x="3548" y="3455"/>
                  </a:moveTo>
                  <a:lnTo>
                    <a:pt x="3826" y="3517"/>
                  </a:lnTo>
                  <a:lnTo>
                    <a:pt x="3722" y="3795"/>
                  </a:lnTo>
                  <a:lnTo>
                    <a:pt x="3444" y="3723"/>
                  </a:lnTo>
                  <a:lnTo>
                    <a:pt x="3548" y="3455"/>
                  </a:lnTo>
                  <a:close/>
                  <a:moveTo>
                    <a:pt x="1042" y="3527"/>
                  </a:moveTo>
                  <a:lnTo>
                    <a:pt x="1320" y="3599"/>
                  </a:lnTo>
                  <a:lnTo>
                    <a:pt x="1289" y="3682"/>
                  </a:lnTo>
                  <a:lnTo>
                    <a:pt x="1227" y="3867"/>
                  </a:lnTo>
                  <a:lnTo>
                    <a:pt x="938" y="3805"/>
                  </a:lnTo>
                  <a:cubicBezTo>
                    <a:pt x="959" y="3734"/>
                    <a:pt x="980" y="3672"/>
                    <a:pt x="1011" y="3610"/>
                  </a:cubicBezTo>
                  <a:lnTo>
                    <a:pt x="1042" y="3527"/>
                  </a:lnTo>
                  <a:close/>
                  <a:moveTo>
                    <a:pt x="2455" y="3537"/>
                  </a:moveTo>
                  <a:lnTo>
                    <a:pt x="2588" y="3569"/>
                  </a:lnTo>
                  <a:lnTo>
                    <a:pt x="2733" y="3599"/>
                  </a:lnTo>
                  <a:lnTo>
                    <a:pt x="2640" y="3867"/>
                  </a:lnTo>
                  <a:lnTo>
                    <a:pt x="2496" y="3826"/>
                  </a:lnTo>
                  <a:lnTo>
                    <a:pt x="2351" y="3795"/>
                  </a:lnTo>
                  <a:lnTo>
                    <a:pt x="2455" y="3537"/>
                  </a:lnTo>
                  <a:close/>
                  <a:moveTo>
                    <a:pt x="3867" y="3527"/>
                  </a:moveTo>
                  <a:lnTo>
                    <a:pt x="4146" y="3599"/>
                  </a:lnTo>
                  <a:lnTo>
                    <a:pt x="4043" y="3867"/>
                  </a:lnTo>
                  <a:lnTo>
                    <a:pt x="3764" y="3805"/>
                  </a:lnTo>
                  <a:lnTo>
                    <a:pt x="3867" y="3527"/>
                  </a:lnTo>
                  <a:close/>
                  <a:moveTo>
                    <a:pt x="2774" y="3610"/>
                  </a:moveTo>
                  <a:lnTo>
                    <a:pt x="3063" y="3682"/>
                  </a:lnTo>
                  <a:lnTo>
                    <a:pt x="2959" y="3940"/>
                  </a:lnTo>
                  <a:lnTo>
                    <a:pt x="2681" y="3878"/>
                  </a:lnTo>
                  <a:lnTo>
                    <a:pt x="2774" y="3610"/>
                  </a:lnTo>
                  <a:close/>
                  <a:moveTo>
                    <a:pt x="1362" y="3610"/>
                  </a:moveTo>
                  <a:lnTo>
                    <a:pt x="1650" y="3682"/>
                  </a:lnTo>
                  <a:lnTo>
                    <a:pt x="1619" y="3764"/>
                  </a:lnTo>
                  <a:cubicBezTo>
                    <a:pt x="1598" y="3826"/>
                    <a:pt x="1568" y="3888"/>
                    <a:pt x="1547" y="3950"/>
                  </a:cubicBezTo>
                  <a:lnTo>
                    <a:pt x="1258" y="3878"/>
                  </a:lnTo>
                  <a:cubicBezTo>
                    <a:pt x="1289" y="3816"/>
                    <a:pt x="1310" y="3754"/>
                    <a:pt x="1330" y="3692"/>
                  </a:cubicBezTo>
                  <a:lnTo>
                    <a:pt x="1362" y="3610"/>
                  </a:lnTo>
                  <a:close/>
                  <a:moveTo>
                    <a:pt x="1692" y="3692"/>
                  </a:moveTo>
                  <a:lnTo>
                    <a:pt x="1970" y="3754"/>
                  </a:lnTo>
                  <a:lnTo>
                    <a:pt x="1939" y="3837"/>
                  </a:lnTo>
                  <a:lnTo>
                    <a:pt x="1877" y="4022"/>
                  </a:lnTo>
                  <a:lnTo>
                    <a:pt x="1588" y="3960"/>
                  </a:lnTo>
                  <a:lnTo>
                    <a:pt x="1660" y="3764"/>
                  </a:lnTo>
                  <a:lnTo>
                    <a:pt x="1692" y="3692"/>
                  </a:lnTo>
                  <a:close/>
                  <a:moveTo>
                    <a:pt x="3104" y="3692"/>
                  </a:moveTo>
                  <a:lnTo>
                    <a:pt x="3383" y="3754"/>
                  </a:lnTo>
                  <a:lnTo>
                    <a:pt x="3279" y="4022"/>
                  </a:lnTo>
                  <a:lnTo>
                    <a:pt x="3001" y="3950"/>
                  </a:lnTo>
                  <a:lnTo>
                    <a:pt x="3104" y="3692"/>
                  </a:lnTo>
                  <a:close/>
                  <a:moveTo>
                    <a:pt x="2011" y="3764"/>
                  </a:moveTo>
                  <a:lnTo>
                    <a:pt x="2290" y="3837"/>
                  </a:lnTo>
                  <a:lnTo>
                    <a:pt x="2269" y="3919"/>
                  </a:lnTo>
                  <a:cubicBezTo>
                    <a:pt x="2238" y="3981"/>
                    <a:pt x="2217" y="4043"/>
                    <a:pt x="2196" y="4105"/>
                  </a:cubicBezTo>
                  <a:lnTo>
                    <a:pt x="1908" y="4032"/>
                  </a:lnTo>
                  <a:cubicBezTo>
                    <a:pt x="1939" y="3970"/>
                    <a:pt x="1960" y="3908"/>
                    <a:pt x="1980" y="3847"/>
                  </a:cubicBezTo>
                  <a:lnTo>
                    <a:pt x="2011" y="3764"/>
                  </a:lnTo>
                  <a:close/>
                  <a:moveTo>
                    <a:pt x="3424" y="3764"/>
                  </a:moveTo>
                  <a:lnTo>
                    <a:pt x="3702" y="3837"/>
                  </a:lnTo>
                  <a:lnTo>
                    <a:pt x="3609" y="4105"/>
                  </a:lnTo>
                  <a:lnTo>
                    <a:pt x="3321" y="4032"/>
                  </a:lnTo>
                  <a:lnTo>
                    <a:pt x="3424" y="3764"/>
                  </a:lnTo>
                  <a:close/>
                  <a:moveTo>
                    <a:pt x="2331" y="3847"/>
                  </a:moveTo>
                  <a:lnTo>
                    <a:pt x="2475" y="3878"/>
                  </a:lnTo>
                  <a:lnTo>
                    <a:pt x="2620" y="3919"/>
                  </a:lnTo>
                  <a:lnTo>
                    <a:pt x="2588" y="3991"/>
                  </a:lnTo>
                  <a:cubicBezTo>
                    <a:pt x="2568" y="4053"/>
                    <a:pt x="2547" y="4115"/>
                    <a:pt x="2516" y="4177"/>
                  </a:cubicBezTo>
                  <a:lnTo>
                    <a:pt x="2382" y="4146"/>
                  </a:lnTo>
                  <a:lnTo>
                    <a:pt x="2238" y="4115"/>
                  </a:lnTo>
                  <a:cubicBezTo>
                    <a:pt x="2258" y="4043"/>
                    <a:pt x="2279" y="3991"/>
                    <a:pt x="2310" y="3929"/>
                  </a:cubicBezTo>
                  <a:lnTo>
                    <a:pt x="2331" y="3847"/>
                  </a:lnTo>
                  <a:close/>
                  <a:moveTo>
                    <a:pt x="1248" y="3919"/>
                  </a:moveTo>
                  <a:lnTo>
                    <a:pt x="1536" y="3991"/>
                  </a:lnTo>
                  <a:cubicBezTo>
                    <a:pt x="1495" y="4084"/>
                    <a:pt x="1465" y="4167"/>
                    <a:pt x="1433" y="4259"/>
                  </a:cubicBezTo>
                  <a:lnTo>
                    <a:pt x="1145" y="4187"/>
                  </a:lnTo>
                  <a:cubicBezTo>
                    <a:pt x="1176" y="4105"/>
                    <a:pt x="1206" y="4012"/>
                    <a:pt x="1248" y="3919"/>
                  </a:cubicBezTo>
                  <a:close/>
                  <a:moveTo>
                    <a:pt x="2661" y="3929"/>
                  </a:moveTo>
                  <a:lnTo>
                    <a:pt x="2939" y="3991"/>
                  </a:lnTo>
                  <a:lnTo>
                    <a:pt x="2918" y="4073"/>
                  </a:lnTo>
                  <a:cubicBezTo>
                    <a:pt x="2888" y="4135"/>
                    <a:pt x="2867" y="4197"/>
                    <a:pt x="2846" y="4259"/>
                  </a:cubicBezTo>
                  <a:lnTo>
                    <a:pt x="2558" y="4187"/>
                  </a:lnTo>
                  <a:cubicBezTo>
                    <a:pt x="2578" y="4125"/>
                    <a:pt x="2609" y="4064"/>
                    <a:pt x="2629" y="4002"/>
                  </a:cubicBezTo>
                  <a:lnTo>
                    <a:pt x="2661" y="3929"/>
                  </a:lnTo>
                  <a:close/>
                  <a:moveTo>
                    <a:pt x="1568" y="4002"/>
                  </a:moveTo>
                  <a:lnTo>
                    <a:pt x="1857" y="4073"/>
                  </a:lnTo>
                  <a:cubicBezTo>
                    <a:pt x="1825" y="4156"/>
                    <a:pt x="1795" y="4249"/>
                    <a:pt x="1763" y="4342"/>
                  </a:cubicBezTo>
                  <a:lnTo>
                    <a:pt x="1465" y="4270"/>
                  </a:lnTo>
                  <a:cubicBezTo>
                    <a:pt x="1495" y="4177"/>
                    <a:pt x="1536" y="4084"/>
                    <a:pt x="1568" y="4002"/>
                  </a:cubicBezTo>
                  <a:close/>
                  <a:moveTo>
                    <a:pt x="2980" y="4002"/>
                  </a:moveTo>
                  <a:lnTo>
                    <a:pt x="3269" y="4073"/>
                  </a:lnTo>
                  <a:lnTo>
                    <a:pt x="3238" y="4146"/>
                  </a:lnTo>
                  <a:lnTo>
                    <a:pt x="3166" y="4342"/>
                  </a:lnTo>
                  <a:lnTo>
                    <a:pt x="2877" y="4270"/>
                  </a:lnTo>
                  <a:cubicBezTo>
                    <a:pt x="2908" y="4208"/>
                    <a:pt x="2929" y="4146"/>
                    <a:pt x="2950" y="4084"/>
                  </a:cubicBezTo>
                  <a:lnTo>
                    <a:pt x="2980" y="4002"/>
                  </a:lnTo>
                  <a:close/>
                  <a:moveTo>
                    <a:pt x="1887" y="4084"/>
                  </a:moveTo>
                  <a:lnTo>
                    <a:pt x="2176" y="4146"/>
                  </a:lnTo>
                  <a:cubicBezTo>
                    <a:pt x="2145" y="4238"/>
                    <a:pt x="2114" y="4332"/>
                    <a:pt x="2083" y="4414"/>
                  </a:cubicBezTo>
                  <a:lnTo>
                    <a:pt x="1795" y="4342"/>
                  </a:lnTo>
                  <a:cubicBezTo>
                    <a:pt x="1825" y="4259"/>
                    <a:pt x="1857" y="4167"/>
                    <a:pt x="1887" y="4084"/>
                  </a:cubicBezTo>
                  <a:close/>
                  <a:moveTo>
                    <a:pt x="2217" y="4156"/>
                  </a:moveTo>
                  <a:lnTo>
                    <a:pt x="2361" y="4197"/>
                  </a:lnTo>
                  <a:lnTo>
                    <a:pt x="2506" y="4229"/>
                  </a:lnTo>
                  <a:cubicBezTo>
                    <a:pt x="2475" y="4321"/>
                    <a:pt x="2444" y="4403"/>
                    <a:pt x="2413" y="4497"/>
                  </a:cubicBezTo>
                  <a:lnTo>
                    <a:pt x="2258" y="4455"/>
                  </a:lnTo>
                  <a:lnTo>
                    <a:pt x="2114" y="4424"/>
                  </a:lnTo>
                  <a:cubicBezTo>
                    <a:pt x="2145" y="4332"/>
                    <a:pt x="2186" y="4249"/>
                    <a:pt x="2217" y="4156"/>
                  </a:cubicBezTo>
                  <a:close/>
                  <a:moveTo>
                    <a:pt x="2537" y="4238"/>
                  </a:moveTo>
                  <a:lnTo>
                    <a:pt x="2826" y="4311"/>
                  </a:lnTo>
                  <a:cubicBezTo>
                    <a:pt x="2794" y="4393"/>
                    <a:pt x="2764" y="4486"/>
                    <a:pt x="2733" y="4568"/>
                  </a:cubicBezTo>
                  <a:lnTo>
                    <a:pt x="2434" y="4497"/>
                  </a:lnTo>
                  <a:cubicBezTo>
                    <a:pt x="2475" y="4414"/>
                    <a:pt x="2506" y="4321"/>
                    <a:pt x="2537" y="4238"/>
                  </a:cubicBezTo>
                  <a:close/>
                  <a:moveTo>
                    <a:pt x="1444" y="4311"/>
                  </a:moveTo>
                  <a:lnTo>
                    <a:pt x="1743" y="4383"/>
                  </a:lnTo>
                  <a:cubicBezTo>
                    <a:pt x="1712" y="4476"/>
                    <a:pt x="1681" y="4558"/>
                    <a:pt x="1650" y="4651"/>
                  </a:cubicBezTo>
                  <a:lnTo>
                    <a:pt x="1341" y="4579"/>
                  </a:lnTo>
                  <a:cubicBezTo>
                    <a:pt x="1382" y="4486"/>
                    <a:pt x="1413" y="4403"/>
                    <a:pt x="1444" y="4311"/>
                  </a:cubicBezTo>
                  <a:close/>
                  <a:moveTo>
                    <a:pt x="1774" y="4393"/>
                  </a:moveTo>
                  <a:lnTo>
                    <a:pt x="2063" y="4465"/>
                  </a:lnTo>
                  <a:cubicBezTo>
                    <a:pt x="2031" y="4548"/>
                    <a:pt x="2001" y="4641"/>
                    <a:pt x="1970" y="4723"/>
                  </a:cubicBezTo>
                  <a:lnTo>
                    <a:pt x="1671" y="4651"/>
                  </a:lnTo>
                  <a:cubicBezTo>
                    <a:pt x="1701" y="4568"/>
                    <a:pt x="1743" y="4476"/>
                    <a:pt x="1774" y="4393"/>
                  </a:cubicBezTo>
                  <a:close/>
                  <a:moveTo>
                    <a:pt x="2093" y="4476"/>
                  </a:moveTo>
                  <a:lnTo>
                    <a:pt x="2248" y="4507"/>
                  </a:lnTo>
                  <a:lnTo>
                    <a:pt x="2393" y="4538"/>
                  </a:lnTo>
                  <a:cubicBezTo>
                    <a:pt x="2361" y="4630"/>
                    <a:pt x="2331" y="4713"/>
                    <a:pt x="2299" y="4806"/>
                  </a:cubicBezTo>
                  <a:lnTo>
                    <a:pt x="2145" y="4765"/>
                  </a:lnTo>
                  <a:lnTo>
                    <a:pt x="1990" y="4733"/>
                  </a:lnTo>
                  <a:cubicBezTo>
                    <a:pt x="2031" y="4641"/>
                    <a:pt x="2063" y="4558"/>
                    <a:pt x="2093" y="4476"/>
                  </a:cubicBezTo>
                  <a:close/>
                  <a:moveTo>
                    <a:pt x="1650" y="4703"/>
                  </a:moveTo>
                  <a:lnTo>
                    <a:pt x="1949" y="4775"/>
                  </a:lnTo>
                  <a:cubicBezTo>
                    <a:pt x="1918" y="4868"/>
                    <a:pt x="1887" y="4950"/>
                    <a:pt x="1857" y="5043"/>
                  </a:cubicBezTo>
                  <a:lnTo>
                    <a:pt x="1547" y="4971"/>
                  </a:lnTo>
                  <a:cubicBezTo>
                    <a:pt x="1588" y="4878"/>
                    <a:pt x="1619" y="4795"/>
                    <a:pt x="1650" y="4703"/>
                  </a:cubicBezTo>
                  <a:close/>
                  <a:moveTo>
                    <a:pt x="4393" y="207"/>
                  </a:moveTo>
                  <a:cubicBezTo>
                    <a:pt x="4382" y="217"/>
                    <a:pt x="4382" y="238"/>
                    <a:pt x="4372" y="248"/>
                  </a:cubicBezTo>
                  <a:lnTo>
                    <a:pt x="4671" y="320"/>
                  </a:lnTo>
                  <a:cubicBezTo>
                    <a:pt x="4680" y="320"/>
                    <a:pt x="4681" y="314"/>
                    <a:pt x="4682" y="306"/>
                  </a:cubicBezTo>
                  <a:lnTo>
                    <a:pt x="4682" y="306"/>
                  </a:lnTo>
                  <a:lnTo>
                    <a:pt x="4692" y="331"/>
                  </a:lnTo>
                  <a:lnTo>
                    <a:pt x="4671" y="320"/>
                  </a:lnTo>
                  <a:cubicBezTo>
                    <a:pt x="4641" y="413"/>
                    <a:pt x="4609" y="496"/>
                    <a:pt x="4568" y="588"/>
                  </a:cubicBezTo>
                  <a:lnTo>
                    <a:pt x="4279" y="516"/>
                  </a:lnTo>
                  <a:cubicBezTo>
                    <a:pt x="4311" y="423"/>
                    <a:pt x="4341" y="341"/>
                    <a:pt x="4372" y="248"/>
                  </a:cubicBezTo>
                  <a:lnTo>
                    <a:pt x="4352" y="248"/>
                  </a:lnTo>
                  <a:cubicBezTo>
                    <a:pt x="4321" y="331"/>
                    <a:pt x="4279" y="423"/>
                    <a:pt x="4249" y="506"/>
                  </a:cubicBezTo>
                  <a:lnTo>
                    <a:pt x="3960" y="434"/>
                  </a:lnTo>
                  <a:cubicBezTo>
                    <a:pt x="3981" y="372"/>
                    <a:pt x="4001" y="299"/>
                    <a:pt x="4032" y="238"/>
                  </a:cubicBezTo>
                  <a:lnTo>
                    <a:pt x="4032" y="238"/>
                  </a:lnTo>
                  <a:lnTo>
                    <a:pt x="3991" y="248"/>
                  </a:lnTo>
                  <a:lnTo>
                    <a:pt x="3929" y="434"/>
                  </a:lnTo>
                  <a:lnTo>
                    <a:pt x="3743" y="382"/>
                  </a:lnTo>
                  <a:lnTo>
                    <a:pt x="3671" y="423"/>
                  </a:lnTo>
                  <a:lnTo>
                    <a:pt x="3764" y="444"/>
                  </a:lnTo>
                  <a:lnTo>
                    <a:pt x="3908" y="485"/>
                  </a:lnTo>
                  <a:cubicBezTo>
                    <a:pt x="3867" y="568"/>
                    <a:pt x="3836" y="661"/>
                    <a:pt x="3805" y="743"/>
                  </a:cubicBezTo>
                  <a:lnTo>
                    <a:pt x="3661" y="712"/>
                  </a:lnTo>
                  <a:lnTo>
                    <a:pt x="3516" y="671"/>
                  </a:lnTo>
                  <a:cubicBezTo>
                    <a:pt x="3548" y="609"/>
                    <a:pt x="3568" y="537"/>
                    <a:pt x="3589" y="464"/>
                  </a:cubicBezTo>
                  <a:lnTo>
                    <a:pt x="3589" y="464"/>
                  </a:lnTo>
                  <a:lnTo>
                    <a:pt x="3548" y="485"/>
                  </a:lnTo>
                  <a:cubicBezTo>
                    <a:pt x="3527" y="547"/>
                    <a:pt x="3506" y="609"/>
                    <a:pt x="3486" y="661"/>
                  </a:cubicBezTo>
                  <a:lnTo>
                    <a:pt x="3300" y="620"/>
                  </a:lnTo>
                  <a:lnTo>
                    <a:pt x="3228" y="661"/>
                  </a:lnTo>
                  <a:lnTo>
                    <a:pt x="3465" y="712"/>
                  </a:lnTo>
                  <a:cubicBezTo>
                    <a:pt x="3444" y="774"/>
                    <a:pt x="3413" y="836"/>
                    <a:pt x="3392" y="898"/>
                  </a:cubicBezTo>
                  <a:lnTo>
                    <a:pt x="3362" y="980"/>
                  </a:lnTo>
                  <a:lnTo>
                    <a:pt x="3083" y="908"/>
                  </a:lnTo>
                  <a:lnTo>
                    <a:pt x="3104" y="836"/>
                  </a:lnTo>
                  <a:cubicBezTo>
                    <a:pt x="3124" y="785"/>
                    <a:pt x="3145" y="743"/>
                    <a:pt x="3156" y="702"/>
                  </a:cubicBezTo>
                  <a:lnTo>
                    <a:pt x="3156" y="702"/>
                  </a:lnTo>
                  <a:lnTo>
                    <a:pt x="3104" y="723"/>
                  </a:lnTo>
                  <a:cubicBezTo>
                    <a:pt x="3094" y="753"/>
                    <a:pt x="3083" y="785"/>
                    <a:pt x="3063" y="815"/>
                  </a:cubicBezTo>
                  <a:lnTo>
                    <a:pt x="3042" y="898"/>
                  </a:lnTo>
                  <a:lnTo>
                    <a:pt x="2856" y="856"/>
                  </a:lnTo>
                  <a:lnTo>
                    <a:pt x="2794" y="888"/>
                  </a:lnTo>
                  <a:lnTo>
                    <a:pt x="3021" y="950"/>
                  </a:lnTo>
                  <a:lnTo>
                    <a:pt x="2918" y="1207"/>
                  </a:lnTo>
                  <a:lnTo>
                    <a:pt x="2640" y="1145"/>
                  </a:lnTo>
                  <a:lnTo>
                    <a:pt x="2723" y="929"/>
                  </a:lnTo>
                  <a:lnTo>
                    <a:pt x="2661" y="959"/>
                  </a:lnTo>
                  <a:lnTo>
                    <a:pt x="2599" y="1135"/>
                  </a:lnTo>
                  <a:lnTo>
                    <a:pt x="2413" y="1094"/>
                  </a:lnTo>
                  <a:lnTo>
                    <a:pt x="2351" y="1124"/>
                  </a:lnTo>
                  <a:lnTo>
                    <a:pt x="2578" y="1176"/>
                  </a:lnTo>
                  <a:lnTo>
                    <a:pt x="2475" y="1444"/>
                  </a:lnTo>
                  <a:lnTo>
                    <a:pt x="2196" y="1383"/>
                  </a:lnTo>
                  <a:lnTo>
                    <a:pt x="2279" y="1166"/>
                  </a:lnTo>
                  <a:lnTo>
                    <a:pt x="2217" y="1197"/>
                  </a:lnTo>
                  <a:lnTo>
                    <a:pt x="2155" y="1372"/>
                  </a:lnTo>
                  <a:lnTo>
                    <a:pt x="1970" y="1331"/>
                  </a:lnTo>
                  <a:lnTo>
                    <a:pt x="1918" y="1362"/>
                  </a:lnTo>
                  <a:lnTo>
                    <a:pt x="2135" y="1413"/>
                  </a:lnTo>
                  <a:lnTo>
                    <a:pt x="2031" y="1681"/>
                  </a:lnTo>
                  <a:lnTo>
                    <a:pt x="1763" y="1619"/>
                  </a:lnTo>
                  <a:lnTo>
                    <a:pt x="1836" y="1392"/>
                  </a:lnTo>
                  <a:lnTo>
                    <a:pt x="1774" y="1434"/>
                  </a:lnTo>
                  <a:lnTo>
                    <a:pt x="1712" y="1609"/>
                  </a:lnTo>
                  <a:lnTo>
                    <a:pt x="1630" y="1589"/>
                  </a:lnTo>
                  <a:cubicBezTo>
                    <a:pt x="1598" y="1578"/>
                    <a:pt x="1557" y="1568"/>
                    <a:pt x="1527" y="1557"/>
                  </a:cubicBezTo>
                  <a:lnTo>
                    <a:pt x="1475" y="1589"/>
                  </a:lnTo>
                  <a:cubicBezTo>
                    <a:pt x="1516" y="1599"/>
                    <a:pt x="1568" y="1609"/>
                    <a:pt x="1609" y="1630"/>
                  </a:cubicBezTo>
                  <a:lnTo>
                    <a:pt x="1692" y="1640"/>
                  </a:lnTo>
                  <a:lnTo>
                    <a:pt x="1588" y="1919"/>
                  </a:lnTo>
                  <a:lnTo>
                    <a:pt x="1516" y="1898"/>
                  </a:lnTo>
                  <a:cubicBezTo>
                    <a:pt x="1444" y="1887"/>
                    <a:pt x="1382" y="1867"/>
                    <a:pt x="1320" y="1857"/>
                  </a:cubicBezTo>
                  <a:lnTo>
                    <a:pt x="1403" y="1630"/>
                  </a:lnTo>
                  <a:lnTo>
                    <a:pt x="1330" y="1661"/>
                  </a:lnTo>
                  <a:lnTo>
                    <a:pt x="1268" y="1846"/>
                  </a:lnTo>
                  <a:cubicBezTo>
                    <a:pt x="1206" y="1826"/>
                    <a:pt x="1145" y="1816"/>
                    <a:pt x="1083" y="1795"/>
                  </a:cubicBezTo>
                  <a:lnTo>
                    <a:pt x="1042" y="1826"/>
                  </a:lnTo>
                  <a:cubicBezTo>
                    <a:pt x="1114" y="1836"/>
                    <a:pt x="1186" y="1857"/>
                    <a:pt x="1258" y="1878"/>
                  </a:cubicBezTo>
                  <a:lnTo>
                    <a:pt x="1206" y="2011"/>
                  </a:lnTo>
                  <a:lnTo>
                    <a:pt x="1155" y="2156"/>
                  </a:lnTo>
                  <a:lnTo>
                    <a:pt x="877" y="2094"/>
                  </a:lnTo>
                  <a:lnTo>
                    <a:pt x="928" y="1949"/>
                  </a:lnTo>
                  <a:lnTo>
                    <a:pt x="959" y="1867"/>
                  </a:lnTo>
                  <a:lnTo>
                    <a:pt x="887" y="1898"/>
                  </a:lnTo>
                  <a:lnTo>
                    <a:pt x="877" y="1939"/>
                  </a:lnTo>
                  <a:lnTo>
                    <a:pt x="825" y="2084"/>
                  </a:lnTo>
                  <a:cubicBezTo>
                    <a:pt x="764" y="2063"/>
                    <a:pt x="702" y="2052"/>
                    <a:pt x="640" y="2032"/>
                  </a:cubicBezTo>
                  <a:lnTo>
                    <a:pt x="599" y="2052"/>
                  </a:lnTo>
                  <a:cubicBezTo>
                    <a:pt x="670" y="2073"/>
                    <a:pt x="743" y="2094"/>
                    <a:pt x="815" y="2104"/>
                  </a:cubicBezTo>
                  <a:lnTo>
                    <a:pt x="712" y="2393"/>
                  </a:lnTo>
                  <a:lnTo>
                    <a:pt x="434" y="2331"/>
                  </a:lnTo>
                  <a:lnTo>
                    <a:pt x="516" y="2094"/>
                  </a:lnTo>
                  <a:lnTo>
                    <a:pt x="454" y="2135"/>
                  </a:lnTo>
                  <a:lnTo>
                    <a:pt x="382" y="2321"/>
                  </a:lnTo>
                  <a:cubicBezTo>
                    <a:pt x="320" y="2300"/>
                    <a:pt x="258" y="2290"/>
                    <a:pt x="186" y="2269"/>
                  </a:cubicBezTo>
                  <a:lnTo>
                    <a:pt x="165" y="2290"/>
                  </a:lnTo>
                  <a:cubicBezTo>
                    <a:pt x="237" y="2300"/>
                    <a:pt x="310" y="2321"/>
                    <a:pt x="372" y="2341"/>
                  </a:cubicBezTo>
                  <a:lnTo>
                    <a:pt x="269" y="2630"/>
                  </a:lnTo>
                  <a:cubicBezTo>
                    <a:pt x="217" y="2620"/>
                    <a:pt x="165" y="2609"/>
                    <a:pt x="104" y="2589"/>
                  </a:cubicBezTo>
                  <a:lnTo>
                    <a:pt x="104" y="2589"/>
                  </a:lnTo>
                  <a:lnTo>
                    <a:pt x="113" y="2620"/>
                  </a:lnTo>
                  <a:cubicBezTo>
                    <a:pt x="165" y="2630"/>
                    <a:pt x="217" y="2641"/>
                    <a:pt x="258" y="2650"/>
                  </a:cubicBezTo>
                  <a:lnTo>
                    <a:pt x="207" y="2785"/>
                  </a:lnTo>
                  <a:lnTo>
                    <a:pt x="237" y="2847"/>
                  </a:lnTo>
                  <a:lnTo>
                    <a:pt x="310" y="2661"/>
                  </a:lnTo>
                  <a:cubicBezTo>
                    <a:pt x="402" y="2692"/>
                    <a:pt x="495" y="2712"/>
                    <a:pt x="588" y="2733"/>
                  </a:cubicBezTo>
                  <a:lnTo>
                    <a:pt x="475" y="3022"/>
                  </a:lnTo>
                  <a:cubicBezTo>
                    <a:pt x="423" y="3001"/>
                    <a:pt x="361" y="2991"/>
                    <a:pt x="310" y="2980"/>
                  </a:cubicBezTo>
                  <a:lnTo>
                    <a:pt x="310" y="2980"/>
                  </a:lnTo>
                  <a:lnTo>
                    <a:pt x="330" y="3012"/>
                  </a:lnTo>
                  <a:cubicBezTo>
                    <a:pt x="372" y="3022"/>
                    <a:pt x="423" y="3032"/>
                    <a:pt x="464" y="3042"/>
                  </a:cubicBezTo>
                  <a:lnTo>
                    <a:pt x="423" y="3177"/>
                  </a:lnTo>
                  <a:lnTo>
                    <a:pt x="443" y="3228"/>
                  </a:lnTo>
                  <a:lnTo>
                    <a:pt x="516" y="3053"/>
                  </a:lnTo>
                  <a:cubicBezTo>
                    <a:pt x="608" y="3084"/>
                    <a:pt x="702" y="3104"/>
                    <a:pt x="794" y="3125"/>
                  </a:cubicBezTo>
                  <a:lnTo>
                    <a:pt x="691" y="3404"/>
                  </a:lnTo>
                  <a:cubicBezTo>
                    <a:pt x="629" y="3393"/>
                    <a:pt x="578" y="3383"/>
                    <a:pt x="516" y="3362"/>
                  </a:cubicBezTo>
                  <a:lnTo>
                    <a:pt x="516" y="3362"/>
                  </a:lnTo>
                  <a:lnTo>
                    <a:pt x="537" y="3404"/>
                  </a:lnTo>
                  <a:cubicBezTo>
                    <a:pt x="588" y="3414"/>
                    <a:pt x="629" y="3424"/>
                    <a:pt x="681" y="3434"/>
                  </a:cubicBezTo>
                  <a:lnTo>
                    <a:pt x="640" y="3527"/>
                  </a:lnTo>
                  <a:cubicBezTo>
                    <a:pt x="640" y="3537"/>
                    <a:pt x="629" y="3558"/>
                    <a:pt x="629" y="3569"/>
                  </a:cubicBezTo>
                  <a:lnTo>
                    <a:pt x="650" y="3620"/>
                  </a:lnTo>
                  <a:cubicBezTo>
                    <a:pt x="660" y="3589"/>
                    <a:pt x="670" y="3569"/>
                    <a:pt x="681" y="3537"/>
                  </a:cubicBezTo>
                  <a:lnTo>
                    <a:pt x="722" y="3445"/>
                  </a:lnTo>
                  <a:cubicBezTo>
                    <a:pt x="784" y="3465"/>
                    <a:pt x="846" y="3486"/>
                    <a:pt x="918" y="3496"/>
                  </a:cubicBezTo>
                  <a:lnTo>
                    <a:pt x="1000" y="3517"/>
                  </a:lnTo>
                  <a:lnTo>
                    <a:pt x="970" y="3599"/>
                  </a:lnTo>
                  <a:cubicBezTo>
                    <a:pt x="949" y="3661"/>
                    <a:pt x="918" y="3734"/>
                    <a:pt x="897" y="3795"/>
                  </a:cubicBezTo>
                  <a:lnTo>
                    <a:pt x="815" y="3775"/>
                  </a:lnTo>
                  <a:cubicBezTo>
                    <a:pt x="784" y="3764"/>
                    <a:pt x="753" y="3754"/>
                    <a:pt x="722" y="3754"/>
                  </a:cubicBezTo>
                  <a:lnTo>
                    <a:pt x="743" y="3795"/>
                  </a:lnTo>
                  <a:cubicBezTo>
                    <a:pt x="764" y="3805"/>
                    <a:pt x="784" y="3805"/>
                    <a:pt x="794" y="3816"/>
                  </a:cubicBezTo>
                  <a:lnTo>
                    <a:pt x="887" y="3837"/>
                  </a:lnTo>
                  <a:cubicBezTo>
                    <a:pt x="867" y="3878"/>
                    <a:pt x="856" y="3919"/>
                    <a:pt x="835" y="3970"/>
                  </a:cubicBezTo>
                  <a:lnTo>
                    <a:pt x="856" y="4002"/>
                  </a:lnTo>
                  <a:cubicBezTo>
                    <a:pt x="877" y="3950"/>
                    <a:pt x="897" y="3899"/>
                    <a:pt x="918" y="3837"/>
                  </a:cubicBezTo>
                  <a:lnTo>
                    <a:pt x="1206" y="3908"/>
                  </a:lnTo>
                  <a:lnTo>
                    <a:pt x="1114" y="4187"/>
                  </a:lnTo>
                  <a:lnTo>
                    <a:pt x="928" y="4135"/>
                  </a:lnTo>
                  <a:lnTo>
                    <a:pt x="959" y="4187"/>
                  </a:lnTo>
                  <a:lnTo>
                    <a:pt x="1093" y="4229"/>
                  </a:lnTo>
                  <a:cubicBezTo>
                    <a:pt x="1083" y="4270"/>
                    <a:pt x="1062" y="4321"/>
                    <a:pt x="1042" y="4362"/>
                  </a:cubicBezTo>
                  <a:lnTo>
                    <a:pt x="1062" y="4393"/>
                  </a:lnTo>
                  <a:cubicBezTo>
                    <a:pt x="1083" y="4342"/>
                    <a:pt x="1103" y="4290"/>
                    <a:pt x="1124" y="4229"/>
                  </a:cubicBezTo>
                  <a:lnTo>
                    <a:pt x="1423" y="4300"/>
                  </a:lnTo>
                  <a:cubicBezTo>
                    <a:pt x="1382" y="4393"/>
                    <a:pt x="1351" y="4486"/>
                    <a:pt x="1320" y="4579"/>
                  </a:cubicBezTo>
                  <a:lnTo>
                    <a:pt x="1135" y="4527"/>
                  </a:lnTo>
                  <a:lnTo>
                    <a:pt x="1135" y="4527"/>
                  </a:lnTo>
                  <a:lnTo>
                    <a:pt x="1165" y="4579"/>
                  </a:lnTo>
                  <a:lnTo>
                    <a:pt x="1310" y="4620"/>
                  </a:lnTo>
                  <a:cubicBezTo>
                    <a:pt x="1289" y="4662"/>
                    <a:pt x="1268" y="4713"/>
                    <a:pt x="1258" y="4754"/>
                  </a:cubicBezTo>
                  <a:lnTo>
                    <a:pt x="1268" y="4775"/>
                  </a:lnTo>
                  <a:lnTo>
                    <a:pt x="1330" y="4620"/>
                  </a:lnTo>
                  <a:lnTo>
                    <a:pt x="1630" y="4703"/>
                  </a:lnTo>
                  <a:cubicBezTo>
                    <a:pt x="1598" y="4785"/>
                    <a:pt x="1568" y="4878"/>
                    <a:pt x="1536" y="4960"/>
                  </a:cubicBezTo>
                  <a:lnTo>
                    <a:pt x="1341" y="4919"/>
                  </a:lnTo>
                  <a:lnTo>
                    <a:pt x="1371" y="4971"/>
                  </a:lnTo>
                  <a:lnTo>
                    <a:pt x="1516" y="5012"/>
                  </a:lnTo>
                  <a:cubicBezTo>
                    <a:pt x="1495" y="5063"/>
                    <a:pt x="1485" y="5105"/>
                    <a:pt x="1465" y="5157"/>
                  </a:cubicBezTo>
                  <a:lnTo>
                    <a:pt x="1475" y="5166"/>
                  </a:lnTo>
                  <a:cubicBezTo>
                    <a:pt x="1495" y="5115"/>
                    <a:pt x="1506" y="5063"/>
                    <a:pt x="1527" y="5012"/>
                  </a:cubicBezTo>
                  <a:lnTo>
                    <a:pt x="1815" y="5084"/>
                  </a:lnTo>
                  <a:lnTo>
                    <a:pt x="1846" y="5063"/>
                  </a:lnTo>
                  <a:lnTo>
                    <a:pt x="1866" y="5053"/>
                  </a:lnTo>
                  <a:lnTo>
                    <a:pt x="1887" y="5043"/>
                  </a:lnTo>
                  <a:lnTo>
                    <a:pt x="1877" y="5043"/>
                  </a:lnTo>
                  <a:cubicBezTo>
                    <a:pt x="1908" y="4960"/>
                    <a:pt x="1939" y="4868"/>
                    <a:pt x="1970" y="4785"/>
                  </a:cubicBezTo>
                  <a:lnTo>
                    <a:pt x="2125" y="4816"/>
                  </a:lnTo>
                  <a:lnTo>
                    <a:pt x="2258" y="4847"/>
                  </a:lnTo>
                  <a:lnTo>
                    <a:pt x="2331" y="4816"/>
                  </a:lnTo>
                  <a:lnTo>
                    <a:pt x="2320" y="4806"/>
                  </a:lnTo>
                  <a:cubicBezTo>
                    <a:pt x="2351" y="4723"/>
                    <a:pt x="2382" y="4641"/>
                    <a:pt x="2423" y="4548"/>
                  </a:cubicBezTo>
                  <a:lnTo>
                    <a:pt x="2702" y="4610"/>
                  </a:lnTo>
                  <a:lnTo>
                    <a:pt x="2743" y="4589"/>
                  </a:lnTo>
                  <a:lnTo>
                    <a:pt x="2764" y="4579"/>
                  </a:lnTo>
                  <a:cubicBezTo>
                    <a:pt x="2794" y="4486"/>
                    <a:pt x="2836" y="4403"/>
                    <a:pt x="2867" y="4311"/>
                  </a:cubicBezTo>
                  <a:lnTo>
                    <a:pt x="3145" y="4383"/>
                  </a:lnTo>
                  <a:lnTo>
                    <a:pt x="3207" y="4342"/>
                  </a:lnTo>
                  <a:cubicBezTo>
                    <a:pt x="3228" y="4280"/>
                    <a:pt x="3259" y="4218"/>
                    <a:pt x="3279" y="4156"/>
                  </a:cubicBezTo>
                  <a:lnTo>
                    <a:pt x="3310" y="4084"/>
                  </a:lnTo>
                  <a:lnTo>
                    <a:pt x="3578" y="4146"/>
                  </a:lnTo>
                  <a:lnTo>
                    <a:pt x="3599" y="4135"/>
                  </a:lnTo>
                  <a:lnTo>
                    <a:pt x="3640" y="4115"/>
                  </a:lnTo>
                  <a:lnTo>
                    <a:pt x="3651" y="4105"/>
                  </a:lnTo>
                  <a:lnTo>
                    <a:pt x="3754" y="3847"/>
                  </a:lnTo>
                  <a:lnTo>
                    <a:pt x="4022" y="3908"/>
                  </a:lnTo>
                  <a:lnTo>
                    <a:pt x="4032" y="3908"/>
                  </a:lnTo>
                  <a:lnTo>
                    <a:pt x="4084" y="3878"/>
                  </a:lnTo>
                  <a:lnTo>
                    <a:pt x="4094" y="3878"/>
                  </a:lnTo>
                  <a:lnTo>
                    <a:pt x="4197" y="3610"/>
                  </a:lnTo>
                  <a:lnTo>
                    <a:pt x="4279" y="3630"/>
                  </a:lnTo>
                  <a:cubicBezTo>
                    <a:pt x="4341" y="3640"/>
                    <a:pt x="4403" y="3661"/>
                    <a:pt x="4465" y="3672"/>
                  </a:cubicBezTo>
                  <a:lnTo>
                    <a:pt x="4476" y="3672"/>
                  </a:lnTo>
                  <a:lnTo>
                    <a:pt x="4517" y="3651"/>
                  </a:lnTo>
                  <a:lnTo>
                    <a:pt x="4537" y="3640"/>
                  </a:lnTo>
                  <a:lnTo>
                    <a:pt x="4641" y="3372"/>
                  </a:lnTo>
                  <a:cubicBezTo>
                    <a:pt x="4733" y="3393"/>
                    <a:pt x="4815" y="3414"/>
                    <a:pt x="4909" y="3434"/>
                  </a:cubicBezTo>
                  <a:lnTo>
                    <a:pt x="4919" y="3434"/>
                  </a:lnTo>
                  <a:lnTo>
                    <a:pt x="4960" y="3414"/>
                  </a:lnTo>
                  <a:lnTo>
                    <a:pt x="4980" y="3404"/>
                  </a:lnTo>
                  <a:lnTo>
                    <a:pt x="5084" y="3136"/>
                  </a:lnTo>
                  <a:cubicBezTo>
                    <a:pt x="5177" y="3156"/>
                    <a:pt x="5259" y="3177"/>
                    <a:pt x="5352" y="3197"/>
                  </a:cubicBezTo>
                  <a:lnTo>
                    <a:pt x="5352" y="3207"/>
                  </a:lnTo>
                  <a:lnTo>
                    <a:pt x="5362" y="3197"/>
                  </a:lnTo>
                  <a:lnTo>
                    <a:pt x="5393" y="3187"/>
                  </a:lnTo>
                  <a:lnTo>
                    <a:pt x="5424" y="3166"/>
                  </a:lnTo>
                  <a:lnTo>
                    <a:pt x="5465" y="3042"/>
                  </a:lnTo>
                  <a:lnTo>
                    <a:pt x="5517" y="2898"/>
                  </a:lnTo>
                  <a:lnTo>
                    <a:pt x="5795" y="2960"/>
                  </a:lnTo>
                  <a:lnTo>
                    <a:pt x="5795" y="2971"/>
                  </a:lnTo>
                  <a:lnTo>
                    <a:pt x="5805" y="2960"/>
                  </a:lnTo>
                  <a:lnTo>
                    <a:pt x="5826" y="2950"/>
                  </a:lnTo>
                  <a:lnTo>
                    <a:pt x="5857" y="2929"/>
                  </a:lnTo>
                  <a:lnTo>
                    <a:pt x="5950" y="2692"/>
                  </a:lnTo>
                  <a:lnTo>
                    <a:pt x="5919" y="2630"/>
                  </a:lnTo>
                  <a:lnTo>
                    <a:pt x="5640" y="2568"/>
                  </a:lnTo>
                  <a:lnTo>
                    <a:pt x="5743" y="2300"/>
                  </a:lnTo>
                  <a:lnTo>
                    <a:pt x="5713" y="2238"/>
                  </a:lnTo>
                  <a:cubicBezTo>
                    <a:pt x="5620" y="2217"/>
                    <a:pt x="5527" y="2187"/>
                    <a:pt x="5434" y="2166"/>
                  </a:cubicBezTo>
                  <a:lnTo>
                    <a:pt x="5537" y="1908"/>
                  </a:lnTo>
                  <a:lnTo>
                    <a:pt x="5517" y="1878"/>
                  </a:lnTo>
                  <a:lnTo>
                    <a:pt x="5507" y="1857"/>
                  </a:lnTo>
                  <a:lnTo>
                    <a:pt x="5507" y="1846"/>
                  </a:lnTo>
                  <a:cubicBezTo>
                    <a:pt x="5413" y="1816"/>
                    <a:pt x="5321" y="1795"/>
                    <a:pt x="5228" y="1774"/>
                  </a:cubicBezTo>
                  <a:lnTo>
                    <a:pt x="5321" y="1516"/>
                  </a:lnTo>
                  <a:lnTo>
                    <a:pt x="5310" y="1496"/>
                  </a:lnTo>
                  <a:lnTo>
                    <a:pt x="5300" y="1465"/>
                  </a:lnTo>
                  <a:lnTo>
                    <a:pt x="5290" y="1444"/>
                  </a:lnTo>
                  <a:cubicBezTo>
                    <a:pt x="5228" y="1434"/>
                    <a:pt x="5166" y="1413"/>
                    <a:pt x="5104" y="1403"/>
                  </a:cubicBezTo>
                  <a:lnTo>
                    <a:pt x="5022" y="1383"/>
                  </a:lnTo>
                  <a:lnTo>
                    <a:pt x="5053" y="1300"/>
                  </a:lnTo>
                  <a:cubicBezTo>
                    <a:pt x="5074" y="1238"/>
                    <a:pt x="5094" y="1176"/>
                    <a:pt x="5115" y="1124"/>
                  </a:cubicBezTo>
                  <a:lnTo>
                    <a:pt x="5115" y="1104"/>
                  </a:lnTo>
                  <a:lnTo>
                    <a:pt x="5094" y="1073"/>
                  </a:lnTo>
                  <a:lnTo>
                    <a:pt x="5084" y="1053"/>
                  </a:lnTo>
                  <a:lnTo>
                    <a:pt x="4815" y="991"/>
                  </a:lnTo>
                  <a:cubicBezTo>
                    <a:pt x="4847" y="898"/>
                    <a:pt x="4877" y="815"/>
                    <a:pt x="4909" y="723"/>
                  </a:cubicBezTo>
                  <a:lnTo>
                    <a:pt x="4898" y="712"/>
                  </a:lnTo>
                  <a:lnTo>
                    <a:pt x="4888" y="691"/>
                  </a:lnTo>
                  <a:lnTo>
                    <a:pt x="4877" y="661"/>
                  </a:lnTo>
                  <a:lnTo>
                    <a:pt x="4599" y="599"/>
                  </a:lnTo>
                  <a:cubicBezTo>
                    <a:pt x="4630" y="506"/>
                    <a:pt x="4661" y="423"/>
                    <a:pt x="4702" y="331"/>
                  </a:cubicBezTo>
                  <a:lnTo>
                    <a:pt x="4692" y="331"/>
                  </a:lnTo>
                  <a:lnTo>
                    <a:pt x="4682" y="299"/>
                  </a:lnTo>
                  <a:cubicBezTo>
                    <a:pt x="4682" y="302"/>
                    <a:pt x="4682" y="304"/>
                    <a:pt x="4682" y="306"/>
                  </a:cubicBezTo>
                  <a:lnTo>
                    <a:pt x="4682" y="306"/>
                  </a:lnTo>
                  <a:lnTo>
                    <a:pt x="4671" y="279"/>
                  </a:lnTo>
                  <a:lnTo>
                    <a:pt x="4671" y="269"/>
                  </a:lnTo>
                  <a:lnTo>
                    <a:pt x="4393" y="207"/>
                  </a:lnTo>
                  <a:close/>
                </a:path>
              </a:pathLst>
            </a:custGeom>
            <a:solidFill>
              <a:srgbClr val="34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7"/>
            <p:cNvSpPr/>
            <p:nvPr/>
          </p:nvSpPr>
          <p:spPr>
            <a:xfrm>
              <a:off x="4921175" y="1374700"/>
              <a:ext cx="151075" cy="131475"/>
            </a:xfrm>
            <a:custGeom>
              <a:avLst/>
              <a:gdLst/>
              <a:ahLst/>
              <a:cxnLst/>
              <a:rect l="l" t="t" r="r" b="b"/>
              <a:pathLst>
                <a:path w="6043" h="5259" extrusionOk="0">
                  <a:moveTo>
                    <a:pt x="4517" y="0"/>
                  </a:moveTo>
                  <a:lnTo>
                    <a:pt x="0" y="2392"/>
                  </a:lnTo>
                  <a:lnTo>
                    <a:pt x="1527" y="5259"/>
                  </a:lnTo>
                  <a:lnTo>
                    <a:pt x="6043" y="2856"/>
                  </a:lnTo>
                  <a:lnTo>
                    <a:pt x="451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7"/>
            <p:cNvSpPr/>
            <p:nvPr/>
          </p:nvSpPr>
          <p:spPr>
            <a:xfrm>
              <a:off x="5032275" y="1375200"/>
              <a:ext cx="800" cy="275"/>
            </a:xfrm>
            <a:custGeom>
              <a:avLst/>
              <a:gdLst/>
              <a:ahLst/>
              <a:cxnLst/>
              <a:rect l="l" t="t" r="r" b="b"/>
              <a:pathLst>
                <a:path w="32" h="11" extrusionOk="0">
                  <a:moveTo>
                    <a:pt x="21" y="1"/>
                  </a:moveTo>
                  <a:lnTo>
                    <a:pt x="0" y="11"/>
                  </a:lnTo>
                  <a:lnTo>
                    <a:pt x="11" y="11"/>
                  </a:lnTo>
                  <a:lnTo>
                    <a:pt x="32" y="1"/>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7"/>
            <p:cNvSpPr/>
            <p:nvPr/>
          </p:nvSpPr>
          <p:spPr>
            <a:xfrm>
              <a:off x="5024025" y="1378825"/>
              <a:ext cx="1825" cy="1050"/>
            </a:xfrm>
            <a:custGeom>
              <a:avLst/>
              <a:gdLst/>
              <a:ahLst/>
              <a:cxnLst/>
              <a:rect l="l" t="t" r="r" b="b"/>
              <a:pathLst>
                <a:path w="73" h="42" extrusionOk="0">
                  <a:moveTo>
                    <a:pt x="73" y="0"/>
                  </a:moveTo>
                  <a:lnTo>
                    <a:pt x="0" y="41"/>
                  </a:lnTo>
                  <a:lnTo>
                    <a:pt x="11" y="41"/>
                  </a:lnTo>
                  <a:lnTo>
                    <a:pt x="73" y="0"/>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7"/>
            <p:cNvSpPr/>
            <p:nvPr/>
          </p:nvSpPr>
          <p:spPr>
            <a:xfrm>
              <a:off x="5038725" y="1383175"/>
              <a:ext cx="25" cy="300"/>
            </a:xfrm>
            <a:custGeom>
              <a:avLst/>
              <a:gdLst/>
              <a:ahLst/>
              <a:cxnLst/>
              <a:rect l="l" t="t" r="r" b="b"/>
              <a:pathLst>
                <a:path w="1" h="12" extrusionOk="0">
                  <a:moveTo>
                    <a:pt x="0" y="1"/>
                  </a:moveTo>
                  <a:lnTo>
                    <a:pt x="0" y="12"/>
                  </a:lnTo>
                  <a:lnTo>
                    <a:pt x="0" y="12"/>
                  </a:lnTo>
                  <a:lnTo>
                    <a:pt x="0" y="1"/>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7"/>
            <p:cNvSpPr/>
            <p:nvPr/>
          </p:nvSpPr>
          <p:spPr>
            <a:xfrm>
              <a:off x="4998750" y="1384725"/>
              <a:ext cx="16275" cy="8550"/>
            </a:xfrm>
            <a:custGeom>
              <a:avLst/>
              <a:gdLst/>
              <a:ahLst/>
              <a:cxnLst/>
              <a:rect l="l" t="t" r="r" b="b"/>
              <a:pathLst>
                <a:path w="651" h="342" extrusionOk="0">
                  <a:moveTo>
                    <a:pt x="640" y="1"/>
                  </a:moveTo>
                  <a:lnTo>
                    <a:pt x="568" y="42"/>
                  </a:lnTo>
                  <a:lnTo>
                    <a:pt x="578" y="42"/>
                  </a:lnTo>
                  <a:lnTo>
                    <a:pt x="651" y="1"/>
                  </a:lnTo>
                  <a:close/>
                  <a:moveTo>
                    <a:pt x="197" y="238"/>
                  </a:moveTo>
                  <a:lnTo>
                    <a:pt x="135" y="269"/>
                  </a:lnTo>
                  <a:lnTo>
                    <a:pt x="135" y="269"/>
                  </a:lnTo>
                  <a:lnTo>
                    <a:pt x="207" y="238"/>
                  </a:lnTo>
                  <a:close/>
                  <a:moveTo>
                    <a:pt x="63" y="310"/>
                  </a:moveTo>
                  <a:lnTo>
                    <a:pt x="1" y="341"/>
                  </a:lnTo>
                  <a:lnTo>
                    <a:pt x="11" y="341"/>
                  </a:lnTo>
                  <a:lnTo>
                    <a:pt x="63" y="310"/>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7"/>
            <p:cNvSpPr/>
            <p:nvPr/>
          </p:nvSpPr>
          <p:spPr>
            <a:xfrm>
              <a:off x="5043875" y="1392975"/>
              <a:ext cx="275" cy="300"/>
            </a:xfrm>
            <a:custGeom>
              <a:avLst/>
              <a:gdLst/>
              <a:ahLst/>
              <a:cxnLst/>
              <a:rect l="l" t="t" r="r" b="b"/>
              <a:pathLst>
                <a:path w="11" h="12" extrusionOk="0">
                  <a:moveTo>
                    <a:pt x="1" y="1"/>
                  </a:moveTo>
                  <a:lnTo>
                    <a:pt x="11" y="11"/>
                  </a:lnTo>
                  <a:lnTo>
                    <a:pt x="11" y="1"/>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7"/>
            <p:cNvSpPr/>
            <p:nvPr/>
          </p:nvSpPr>
          <p:spPr>
            <a:xfrm>
              <a:off x="4991025" y="1396600"/>
              <a:ext cx="1825" cy="800"/>
            </a:xfrm>
            <a:custGeom>
              <a:avLst/>
              <a:gdLst/>
              <a:ahLst/>
              <a:cxnLst/>
              <a:rect l="l" t="t" r="r" b="b"/>
              <a:pathLst>
                <a:path w="73" h="32" extrusionOk="0">
                  <a:moveTo>
                    <a:pt x="73" y="0"/>
                  </a:moveTo>
                  <a:lnTo>
                    <a:pt x="0" y="31"/>
                  </a:lnTo>
                  <a:lnTo>
                    <a:pt x="11" y="31"/>
                  </a:lnTo>
                  <a:lnTo>
                    <a:pt x="73" y="0"/>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7"/>
            <p:cNvSpPr/>
            <p:nvPr/>
          </p:nvSpPr>
          <p:spPr>
            <a:xfrm>
              <a:off x="5048525" y="1401500"/>
              <a:ext cx="275" cy="550"/>
            </a:xfrm>
            <a:custGeom>
              <a:avLst/>
              <a:gdLst/>
              <a:ahLst/>
              <a:cxnLst/>
              <a:rect l="l" t="t" r="r" b="b"/>
              <a:pathLst>
                <a:path w="11" h="22" extrusionOk="0">
                  <a:moveTo>
                    <a:pt x="0" y="0"/>
                  </a:moveTo>
                  <a:lnTo>
                    <a:pt x="10" y="21"/>
                  </a:lnTo>
                  <a:lnTo>
                    <a:pt x="10" y="0"/>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7"/>
            <p:cNvSpPr/>
            <p:nvPr/>
          </p:nvSpPr>
          <p:spPr>
            <a:xfrm>
              <a:off x="4980200" y="1402250"/>
              <a:ext cx="1575" cy="1075"/>
            </a:xfrm>
            <a:custGeom>
              <a:avLst/>
              <a:gdLst/>
              <a:ahLst/>
              <a:cxnLst/>
              <a:rect l="l" t="t" r="r" b="b"/>
              <a:pathLst>
                <a:path w="63" h="43" extrusionOk="0">
                  <a:moveTo>
                    <a:pt x="62" y="1"/>
                  </a:moveTo>
                  <a:lnTo>
                    <a:pt x="0" y="42"/>
                  </a:lnTo>
                  <a:lnTo>
                    <a:pt x="0" y="42"/>
                  </a:lnTo>
                  <a:lnTo>
                    <a:pt x="62" y="12"/>
                  </a:lnTo>
                  <a:lnTo>
                    <a:pt x="62" y="1"/>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7"/>
            <p:cNvSpPr/>
            <p:nvPr/>
          </p:nvSpPr>
          <p:spPr>
            <a:xfrm>
              <a:off x="5049025" y="1402775"/>
              <a:ext cx="275" cy="300"/>
            </a:xfrm>
            <a:custGeom>
              <a:avLst/>
              <a:gdLst/>
              <a:ahLst/>
              <a:cxnLst/>
              <a:rect l="l" t="t" r="r" b="b"/>
              <a:pathLst>
                <a:path w="11" h="12" extrusionOk="0">
                  <a:moveTo>
                    <a:pt x="1" y="1"/>
                  </a:moveTo>
                  <a:lnTo>
                    <a:pt x="11" y="11"/>
                  </a:lnTo>
                  <a:lnTo>
                    <a:pt x="11" y="1"/>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7"/>
            <p:cNvSpPr/>
            <p:nvPr/>
          </p:nvSpPr>
          <p:spPr>
            <a:xfrm>
              <a:off x="4965750" y="1404075"/>
              <a:ext cx="12675" cy="6975"/>
            </a:xfrm>
            <a:custGeom>
              <a:avLst/>
              <a:gdLst/>
              <a:ahLst/>
              <a:cxnLst/>
              <a:rect l="l" t="t" r="r" b="b"/>
              <a:pathLst>
                <a:path w="507" h="279" extrusionOk="0">
                  <a:moveTo>
                    <a:pt x="507" y="1"/>
                  </a:moveTo>
                  <a:lnTo>
                    <a:pt x="445" y="31"/>
                  </a:lnTo>
                  <a:lnTo>
                    <a:pt x="445" y="42"/>
                  </a:lnTo>
                  <a:lnTo>
                    <a:pt x="507" y="10"/>
                  </a:lnTo>
                  <a:lnTo>
                    <a:pt x="507" y="1"/>
                  </a:lnTo>
                  <a:close/>
                  <a:moveTo>
                    <a:pt x="197" y="166"/>
                  </a:moveTo>
                  <a:lnTo>
                    <a:pt x="135" y="196"/>
                  </a:lnTo>
                  <a:lnTo>
                    <a:pt x="145" y="196"/>
                  </a:lnTo>
                  <a:lnTo>
                    <a:pt x="197" y="166"/>
                  </a:lnTo>
                  <a:close/>
                  <a:moveTo>
                    <a:pt x="63" y="237"/>
                  </a:moveTo>
                  <a:lnTo>
                    <a:pt x="1" y="269"/>
                  </a:lnTo>
                  <a:lnTo>
                    <a:pt x="1" y="279"/>
                  </a:lnTo>
                  <a:lnTo>
                    <a:pt x="63" y="237"/>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7"/>
            <p:cNvSpPr/>
            <p:nvPr/>
          </p:nvSpPr>
          <p:spPr>
            <a:xfrm>
              <a:off x="5053675" y="1411300"/>
              <a:ext cx="1050" cy="1575"/>
            </a:xfrm>
            <a:custGeom>
              <a:avLst/>
              <a:gdLst/>
              <a:ahLst/>
              <a:cxnLst/>
              <a:rect l="l" t="t" r="r" b="b"/>
              <a:pathLst>
                <a:path w="42" h="63" extrusionOk="0">
                  <a:moveTo>
                    <a:pt x="0" y="0"/>
                  </a:moveTo>
                  <a:lnTo>
                    <a:pt x="10" y="10"/>
                  </a:lnTo>
                  <a:lnTo>
                    <a:pt x="10" y="0"/>
                  </a:lnTo>
                  <a:close/>
                  <a:moveTo>
                    <a:pt x="21" y="41"/>
                  </a:moveTo>
                  <a:lnTo>
                    <a:pt x="31" y="62"/>
                  </a:lnTo>
                  <a:lnTo>
                    <a:pt x="42" y="51"/>
                  </a:lnTo>
                  <a:cubicBezTo>
                    <a:pt x="31" y="51"/>
                    <a:pt x="31" y="51"/>
                    <a:pt x="21" y="41"/>
                  </a:cubicBez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7"/>
            <p:cNvSpPr/>
            <p:nvPr/>
          </p:nvSpPr>
          <p:spPr>
            <a:xfrm>
              <a:off x="4954675" y="1415925"/>
              <a:ext cx="1825" cy="800"/>
            </a:xfrm>
            <a:custGeom>
              <a:avLst/>
              <a:gdLst/>
              <a:ahLst/>
              <a:cxnLst/>
              <a:rect l="l" t="t" r="r" b="b"/>
              <a:pathLst>
                <a:path w="73" h="32" extrusionOk="0">
                  <a:moveTo>
                    <a:pt x="63" y="1"/>
                  </a:moveTo>
                  <a:lnTo>
                    <a:pt x="1" y="31"/>
                  </a:lnTo>
                  <a:lnTo>
                    <a:pt x="73" y="1"/>
                  </a:lnTo>
                  <a:close/>
                </a:path>
              </a:pathLst>
            </a:custGeom>
            <a:solidFill>
              <a:srgbClr val="3F52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7"/>
            <p:cNvSpPr/>
            <p:nvPr/>
          </p:nvSpPr>
          <p:spPr>
            <a:xfrm>
              <a:off x="5012425" y="1421100"/>
              <a:ext cx="46675" cy="56975"/>
            </a:xfrm>
            <a:custGeom>
              <a:avLst/>
              <a:gdLst/>
              <a:ahLst/>
              <a:cxnLst/>
              <a:rect l="l" t="t" r="r" b="b"/>
              <a:pathLst>
                <a:path w="1867" h="2279" extrusionOk="0">
                  <a:moveTo>
                    <a:pt x="1857" y="0"/>
                  </a:moveTo>
                  <a:lnTo>
                    <a:pt x="1867" y="10"/>
                  </a:lnTo>
                  <a:lnTo>
                    <a:pt x="1867" y="0"/>
                  </a:lnTo>
                  <a:close/>
                  <a:moveTo>
                    <a:pt x="1" y="2269"/>
                  </a:moveTo>
                  <a:lnTo>
                    <a:pt x="11" y="2278"/>
                  </a:lnTo>
                  <a:lnTo>
                    <a:pt x="11" y="2269"/>
                  </a:lnTo>
                  <a:close/>
                </a:path>
              </a:pathLst>
            </a:custGeom>
            <a:solidFill>
              <a:srgbClr val="C4C6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7"/>
            <p:cNvSpPr/>
            <p:nvPr/>
          </p:nvSpPr>
          <p:spPr>
            <a:xfrm>
              <a:off x="4950800" y="1375200"/>
              <a:ext cx="119400" cy="127100"/>
            </a:xfrm>
            <a:custGeom>
              <a:avLst/>
              <a:gdLst/>
              <a:ahLst/>
              <a:cxnLst/>
              <a:rect l="l" t="t" r="r" b="b"/>
              <a:pathLst>
                <a:path w="4776" h="5084" extrusionOk="0">
                  <a:moveTo>
                    <a:pt x="3280" y="1"/>
                  </a:moveTo>
                  <a:lnTo>
                    <a:pt x="3259" y="11"/>
                  </a:lnTo>
                  <a:cubicBezTo>
                    <a:pt x="3239" y="72"/>
                    <a:pt x="3218" y="134"/>
                    <a:pt x="3187" y="196"/>
                  </a:cubicBezTo>
                  <a:lnTo>
                    <a:pt x="3218" y="196"/>
                  </a:lnTo>
                  <a:cubicBezTo>
                    <a:pt x="3239" y="134"/>
                    <a:pt x="3259" y="72"/>
                    <a:pt x="3280" y="1"/>
                  </a:cubicBezTo>
                  <a:close/>
                  <a:moveTo>
                    <a:pt x="3002" y="145"/>
                  </a:moveTo>
                  <a:lnTo>
                    <a:pt x="2940" y="186"/>
                  </a:lnTo>
                  <a:lnTo>
                    <a:pt x="3177" y="237"/>
                  </a:lnTo>
                  <a:cubicBezTo>
                    <a:pt x="3177" y="228"/>
                    <a:pt x="3187" y="207"/>
                    <a:pt x="3187" y="196"/>
                  </a:cubicBezTo>
                  <a:lnTo>
                    <a:pt x="3002" y="145"/>
                  </a:lnTo>
                  <a:close/>
                  <a:moveTo>
                    <a:pt x="3218" y="196"/>
                  </a:moveTo>
                  <a:cubicBezTo>
                    <a:pt x="3208" y="217"/>
                    <a:pt x="3197" y="228"/>
                    <a:pt x="3197" y="248"/>
                  </a:cubicBezTo>
                  <a:lnTo>
                    <a:pt x="3497" y="320"/>
                  </a:lnTo>
                  <a:cubicBezTo>
                    <a:pt x="3497" y="310"/>
                    <a:pt x="3507" y="310"/>
                    <a:pt x="3507" y="299"/>
                  </a:cubicBezTo>
                  <a:lnTo>
                    <a:pt x="3486" y="269"/>
                  </a:lnTo>
                  <a:lnTo>
                    <a:pt x="3218" y="196"/>
                  </a:lnTo>
                  <a:close/>
                  <a:moveTo>
                    <a:pt x="2754" y="485"/>
                  </a:moveTo>
                  <a:lnTo>
                    <a:pt x="3053" y="557"/>
                  </a:lnTo>
                  <a:cubicBezTo>
                    <a:pt x="3022" y="640"/>
                    <a:pt x="2981" y="732"/>
                    <a:pt x="2950" y="815"/>
                  </a:cubicBezTo>
                  <a:lnTo>
                    <a:pt x="2661" y="743"/>
                  </a:lnTo>
                  <a:cubicBezTo>
                    <a:pt x="2693" y="661"/>
                    <a:pt x="2723" y="567"/>
                    <a:pt x="2754" y="485"/>
                  </a:cubicBezTo>
                  <a:close/>
                  <a:moveTo>
                    <a:pt x="3084" y="557"/>
                  </a:moveTo>
                  <a:lnTo>
                    <a:pt x="3373" y="629"/>
                  </a:lnTo>
                  <a:cubicBezTo>
                    <a:pt x="3342" y="722"/>
                    <a:pt x="3311" y="805"/>
                    <a:pt x="3270" y="897"/>
                  </a:cubicBezTo>
                  <a:lnTo>
                    <a:pt x="2991" y="826"/>
                  </a:lnTo>
                  <a:cubicBezTo>
                    <a:pt x="3022" y="743"/>
                    <a:pt x="3053" y="650"/>
                    <a:pt x="3084" y="557"/>
                  </a:cubicBezTo>
                  <a:close/>
                  <a:moveTo>
                    <a:pt x="3404" y="640"/>
                  </a:moveTo>
                  <a:lnTo>
                    <a:pt x="3703" y="712"/>
                  </a:lnTo>
                  <a:cubicBezTo>
                    <a:pt x="3672" y="794"/>
                    <a:pt x="3630" y="887"/>
                    <a:pt x="3600" y="980"/>
                  </a:cubicBezTo>
                  <a:lnTo>
                    <a:pt x="3311" y="908"/>
                  </a:lnTo>
                  <a:cubicBezTo>
                    <a:pt x="3342" y="815"/>
                    <a:pt x="3373" y="722"/>
                    <a:pt x="3404" y="640"/>
                  </a:cubicBezTo>
                  <a:close/>
                  <a:moveTo>
                    <a:pt x="2321" y="722"/>
                  </a:moveTo>
                  <a:lnTo>
                    <a:pt x="2466" y="753"/>
                  </a:lnTo>
                  <a:lnTo>
                    <a:pt x="2610" y="784"/>
                  </a:lnTo>
                  <a:cubicBezTo>
                    <a:pt x="2589" y="846"/>
                    <a:pt x="2558" y="908"/>
                    <a:pt x="2537" y="970"/>
                  </a:cubicBezTo>
                  <a:lnTo>
                    <a:pt x="2507" y="1052"/>
                  </a:lnTo>
                  <a:lnTo>
                    <a:pt x="2363" y="1011"/>
                  </a:lnTo>
                  <a:lnTo>
                    <a:pt x="2228" y="980"/>
                  </a:lnTo>
                  <a:lnTo>
                    <a:pt x="2259" y="908"/>
                  </a:lnTo>
                  <a:lnTo>
                    <a:pt x="2321" y="722"/>
                  </a:lnTo>
                  <a:close/>
                  <a:moveTo>
                    <a:pt x="2641" y="794"/>
                  </a:moveTo>
                  <a:lnTo>
                    <a:pt x="2929" y="867"/>
                  </a:lnTo>
                  <a:cubicBezTo>
                    <a:pt x="2909" y="929"/>
                    <a:pt x="2888" y="991"/>
                    <a:pt x="2858" y="1052"/>
                  </a:cubicBezTo>
                  <a:lnTo>
                    <a:pt x="2837" y="1124"/>
                  </a:lnTo>
                  <a:lnTo>
                    <a:pt x="2548" y="1062"/>
                  </a:lnTo>
                  <a:lnTo>
                    <a:pt x="2579" y="980"/>
                  </a:lnTo>
                  <a:lnTo>
                    <a:pt x="2641" y="794"/>
                  </a:lnTo>
                  <a:close/>
                  <a:moveTo>
                    <a:pt x="2971" y="877"/>
                  </a:moveTo>
                  <a:lnTo>
                    <a:pt x="3259" y="939"/>
                  </a:lnTo>
                  <a:cubicBezTo>
                    <a:pt x="3239" y="1000"/>
                    <a:pt x="3208" y="1062"/>
                    <a:pt x="3187" y="1124"/>
                  </a:cubicBezTo>
                  <a:lnTo>
                    <a:pt x="3156" y="1207"/>
                  </a:lnTo>
                  <a:lnTo>
                    <a:pt x="2878" y="1145"/>
                  </a:lnTo>
                  <a:lnTo>
                    <a:pt x="2899" y="1062"/>
                  </a:lnTo>
                  <a:cubicBezTo>
                    <a:pt x="2929" y="1000"/>
                    <a:pt x="2950" y="939"/>
                    <a:pt x="2971" y="877"/>
                  </a:cubicBezTo>
                  <a:close/>
                  <a:moveTo>
                    <a:pt x="1888" y="949"/>
                  </a:moveTo>
                  <a:lnTo>
                    <a:pt x="2166" y="1021"/>
                  </a:lnTo>
                  <a:lnTo>
                    <a:pt x="2063" y="1289"/>
                  </a:lnTo>
                  <a:lnTo>
                    <a:pt x="1785" y="1217"/>
                  </a:lnTo>
                  <a:lnTo>
                    <a:pt x="1888" y="949"/>
                  </a:lnTo>
                  <a:close/>
                  <a:moveTo>
                    <a:pt x="3291" y="949"/>
                  </a:moveTo>
                  <a:lnTo>
                    <a:pt x="3579" y="1021"/>
                  </a:lnTo>
                  <a:cubicBezTo>
                    <a:pt x="3559" y="1083"/>
                    <a:pt x="3538" y="1145"/>
                    <a:pt x="3507" y="1207"/>
                  </a:cubicBezTo>
                  <a:lnTo>
                    <a:pt x="3476" y="1289"/>
                  </a:lnTo>
                  <a:lnTo>
                    <a:pt x="3197" y="1217"/>
                  </a:lnTo>
                  <a:lnTo>
                    <a:pt x="3229" y="1135"/>
                  </a:lnTo>
                  <a:lnTo>
                    <a:pt x="3291" y="949"/>
                  </a:lnTo>
                  <a:close/>
                  <a:moveTo>
                    <a:pt x="2207" y="1032"/>
                  </a:moveTo>
                  <a:lnTo>
                    <a:pt x="2352" y="1062"/>
                  </a:lnTo>
                  <a:lnTo>
                    <a:pt x="2486" y="1104"/>
                  </a:lnTo>
                  <a:lnTo>
                    <a:pt x="2393" y="1362"/>
                  </a:lnTo>
                  <a:lnTo>
                    <a:pt x="2115" y="1289"/>
                  </a:lnTo>
                  <a:lnTo>
                    <a:pt x="2207" y="1032"/>
                  </a:lnTo>
                  <a:close/>
                  <a:moveTo>
                    <a:pt x="3621" y="1032"/>
                  </a:moveTo>
                  <a:lnTo>
                    <a:pt x="3909" y="1094"/>
                  </a:lnTo>
                  <a:cubicBezTo>
                    <a:pt x="3878" y="1156"/>
                    <a:pt x="3857" y="1217"/>
                    <a:pt x="3837" y="1289"/>
                  </a:cubicBezTo>
                  <a:lnTo>
                    <a:pt x="3806" y="1372"/>
                  </a:lnTo>
                  <a:lnTo>
                    <a:pt x="3517" y="1300"/>
                  </a:lnTo>
                  <a:lnTo>
                    <a:pt x="3548" y="1217"/>
                  </a:lnTo>
                  <a:cubicBezTo>
                    <a:pt x="3569" y="1156"/>
                    <a:pt x="3600" y="1094"/>
                    <a:pt x="3621" y="1032"/>
                  </a:cubicBezTo>
                  <a:close/>
                  <a:moveTo>
                    <a:pt x="2528" y="1114"/>
                  </a:moveTo>
                  <a:lnTo>
                    <a:pt x="2816" y="1176"/>
                  </a:lnTo>
                  <a:lnTo>
                    <a:pt x="2713" y="1444"/>
                  </a:lnTo>
                  <a:lnTo>
                    <a:pt x="2434" y="1372"/>
                  </a:lnTo>
                  <a:lnTo>
                    <a:pt x="2528" y="1114"/>
                  </a:lnTo>
                  <a:close/>
                  <a:moveTo>
                    <a:pt x="1444" y="1186"/>
                  </a:moveTo>
                  <a:lnTo>
                    <a:pt x="1723" y="1259"/>
                  </a:lnTo>
                  <a:lnTo>
                    <a:pt x="1620" y="1516"/>
                  </a:lnTo>
                  <a:lnTo>
                    <a:pt x="1341" y="1454"/>
                  </a:lnTo>
                  <a:lnTo>
                    <a:pt x="1444" y="1186"/>
                  </a:lnTo>
                  <a:close/>
                  <a:moveTo>
                    <a:pt x="2858" y="1186"/>
                  </a:moveTo>
                  <a:lnTo>
                    <a:pt x="3135" y="1259"/>
                  </a:lnTo>
                  <a:lnTo>
                    <a:pt x="3043" y="1516"/>
                  </a:lnTo>
                  <a:lnTo>
                    <a:pt x="2754" y="1454"/>
                  </a:lnTo>
                  <a:lnTo>
                    <a:pt x="2858" y="1186"/>
                  </a:lnTo>
                  <a:close/>
                  <a:moveTo>
                    <a:pt x="1765" y="1269"/>
                  </a:moveTo>
                  <a:lnTo>
                    <a:pt x="2053" y="1330"/>
                  </a:lnTo>
                  <a:lnTo>
                    <a:pt x="1950" y="1599"/>
                  </a:lnTo>
                  <a:lnTo>
                    <a:pt x="1671" y="1527"/>
                  </a:lnTo>
                  <a:lnTo>
                    <a:pt x="1765" y="1269"/>
                  </a:lnTo>
                  <a:close/>
                  <a:moveTo>
                    <a:pt x="3177" y="1259"/>
                  </a:moveTo>
                  <a:lnTo>
                    <a:pt x="3465" y="1330"/>
                  </a:lnTo>
                  <a:lnTo>
                    <a:pt x="3362" y="1599"/>
                  </a:lnTo>
                  <a:lnTo>
                    <a:pt x="3084" y="1527"/>
                  </a:lnTo>
                  <a:lnTo>
                    <a:pt x="3177" y="1259"/>
                  </a:lnTo>
                  <a:close/>
                  <a:moveTo>
                    <a:pt x="2094" y="1341"/>
                  </a:moveTo>
                  <a:lnTo>
                    <a:pt x="2228" y="1382"/>
                  </a:lnTo>
                  <a:lnTo>
                    <a:pt x="2372" y="1413"/>
                  </a:lnTo>
                  <a:lnTo>
                    <a:pt x="2269" y="1671"/>
                  </a:lnTo>
                  <a:lnTo>
                    <a:pt x="2136" y="1640"/>
                  </a:lnTo>
                  <a:lnTo>
                    <a:pt x="1991" y="1609"/>
                  </a:lnTo>
                  <a:lnTo>
                    <a:pt x="2094" y="1341"/>
                  </a:lnTo>
                  <a:close/>
                  <a:moveTo>
                    <a:pt x="3507" y="1341"/>
                  </a:moveTo>
                  <a:lnTo>
                    <a:pt x="3786" y="1403"/>
                  </a:lnTo>
                  <a:lnTo>
                    <a:pt x="3682" y="1681"/>
                  </a:lnTo>
                  <a:lnTo>
                    <a:pt x="3404" y="1609"/>
                  </a:lnTo>
                  <a:lnTo>
                    <a:pt x="3507" y="1341"/>
                  </a:lnTo>
                  <a:close/>
                  <a:moveTo>
                    <a:pt x="1001" y="1424"/>
                  </a:moveTo>
                  <a:lnTo>
                    <a:pt x="1279" y="1485"/>
                  </a:lnTo>
                  <a:lnTo>
                    <a:pt x="1176" y="1754"/>
                  </a:lnTo>
                  <a:lnTo>
                    <a:pt x="908" y="1692"/>
                  </a:lnTo>
                  <a:lnTo>
                    <a:pt x="1001" y="1424"/>
                  </a:lnTo>
                  <a:close/>
                  <a:moveTo>
                    <a:pt x="2414" y="1424"/>
                  </a:moveTo>
                  <a:lnTo>
                    <a:pt x="2693" y="1485"/>
                  </a:lnTo>
                  <a:lnTo>
                    <a:pt x="2599" y="1754"/>
                  </a:lnTo>
                  <a:lnTo>
                    <a:pt x="2321" y="1681"/>
                  </a:lnTo>
                  <a:lnTo>
                    <a:pt x="2414" y="1424"/>
                  </a:lnTo>
                  <a:close/>
                  <a:moveTo>
                    <a:pt x="3827" y="1413"/>
                  </a:moveTo>
                  <a:lnTo>
                    <a:pt x="3919" y="1434"/>
                  </a:lnTo>
                  <a:cubicBezTo>
                    <a:pt x="3981" y="1454"/>
                    <a:pt x="4043" y="1465"/>
                    <a:pt x="4115" y="1485"/>
                  </a:cubicBezTo>
                  <a:lnTo>
                    <a:pt x="4012" y="1763"/>
                  </a:lnTo>
                  <a:cubicBezTo>
                    <a:pt x="3940" y="1743"/>
                    <a:pt x="3878" y="1722"/>
                    <a:pt x="3816" y="1712"/>
                  </a:cubicBezTo>
                  <a:lnTo>
                    <a:pt x="3724" y="1692"/>
                  </a:lnTo>
                  <a:lnTo>
                    <a:pt x="3827" y="1413"/>
                  </a:lnTo>
                  <a:close/>
                  <a:moveTo>
                    <a:pt x="1331" y="1495"/>
                  </a:moveTo>
                  <a:lnTo>
                    <a:pt x="1609" y="1568"/>
                  </a:lnTo>
                  <a:lnTo>
                    <a:pt x="1506" y="1836"/>
                  </a:lnTo>
                  <a:lnTo>
                    <a:pt x="1228" y="1763"/>
                  </a:lnTo>
                  <a:lnTo>
                    <a:pt x="1331" y="1495"/>
                  </a:lnTo>
                  <a:close/>
                  <a:moveTo>
                    <a:pt x="2744" y="1495"/>
                  </a:moveTo>
                  <a:lnTo>
                    <a:pt x="3022" y="1568"/>
                  </a:lnTo>
                  <a:lnTo>
                    <a:pt x="2919" y="1836"/>
                  </a:lnTo>
                  <a:lnTo>
                    <a:pt x="2641" y="1763"/>
                  </a:lnTo>
                  <a:lnTo>
                    <a:pt x="2744" y="1495"/>
                  </a:lnTo>
                  <a:close/>
                  <a:moveTo>
                    <a:pt x="1651" y="1578"/>
                  </a:moveTo>
                  <a:lnTo>
                    <a:pt x="1929" y="1650"/>
                  </a:lnTo>
                  <a:lnTo>
                    <a:pt x="1826" y="1908"/>
                  </a:lnTo>
                  <a:lnTo>
                    <a:pt x="1558" y="1846"/>
                  </a:lnTo>
                  <a:lnTo>
                    <a:pt x="1651" y="1578"/>
                  </a:lnTo>
                  <a:close/>
                  <a:moveTo>
                    <a:pt x="3064" y="1578"/>
                  </a:moveTo>
                  <a:lnTo>
                    <a:pt x="3342" y="1640"/>
                  </a:lnTo>
                  <a:lnTo>
                    <a:pt x="3249" y="1908"/>
                  </a:lnTo>
                  <a:lnTo>
                    <a:pt x="2971" y="1846"/>
                  </a:lnTo>
                  <a:lnTo>
                    <a:pt x="3064" y="1578"/>
                  </a:lnTo>
                  <a:close/>
                  <a:moveTo>
                    <a:pt x="568" y="1650"/>
                  </a:moveTo>
                  <a:lnTo>
                    <a:pt x="836" y="1722"/>
                  </a:lnTo>
                  <a:lnTo>
                    <a:pt x="743" y="1990"/>
                  </a:lnTo>
                  <a:lnTo>
                    <a:pt x="465" y="1928"/>
                  </a:lnTo>
                  <a:lnTo>
                    <a:pt x="568" y="1650"/>
                  </a:lnTo>
                  <a:close/>
                  <a:moveTo>
                    <a:pt x="1981" y="1660"/>
                  </a:moveTo>
                  <a:lnTo>
                    <a:pt x="2249" y="1722"/>
                  </a:lnTo>
                  <a:lnTo>
                    <a:pt x="2156" y="1990"/>
                  </a:lnTo>
                  <a:lnTo>
                    <a:pt x="2022" y="1949"/>
                  </a:lnTo>
                  <a:lnTo>
                    <a:pt x="1878" y="1919"/>
                  </a:lnTo>
                  <a:lnTo>
                    <a:pt x="1981" y="1660"/>
                  </a:lnTo>
                  <a:close/>
                  <a:moveTo>
                    <a:pt x="3394" y="1650"/>
                  </a:moveTo>
                  <a:lnTo>
                    <a:pt x="3672" y="1722"/>
                  </a:lnTo>
                  <a:lnTo>
                    <a:pt x="3569" y="1990"/>
                  </a:lnTo>
                  <a:lnTo>
                    <a:pt x="3291" y="1928"/>
                  </a:lnTo>
                  <a:lnTo>
                    <a:pt x="3394" y="1650"/>
                  </a:lnTo>
                  <a:close/>
                  <a:moveTo>
                    <a:pt x="888" y="1733"/>
                  </a:moveTo>
                  <a:lnTo>
                    <a:pt x="1166" y="1795"/>
                  </a:lnTo>
                  <a:lnTo>
                    <a:pt x="1063" y="2063"/>
                  </a:lnTo>
                  <a:lnTo>
                    <a:pt x="795" y="2001"/>
                  </a:lnTo>
                  <a:lnTo>
                    <a:pt x="888" y="1733"/>
                  </a:lnTo>
                  <a:close/>
                  <a:moveTo>
                    <a:pt x="2301" y="1733"/>
                  </a:moveTo>
                  <a:lnTo>
                    <a:pt x="2579" y="1805"/>
                  </a:lnTo>
                  <a:lnTo>
                    <a:pt x="2476" y="2063"/>
                  </a:lnTo>
                  <a:lnTo>
                    <a:pt x="2207" y="2001"/>
                  </a:lnTo>
                  <a:lnTo>
                    <a:pt x="2301" y="1733"/>
                  </a:lnTo>
                  <a:close/>
                  <a:moveTo>
                    <a:pt x="3713" y="1733"/>
                  </a:moveTo>
                  <a:lnTo>
                    <a:pt x="3795" y="1754"/>
                  </a:lnTo>
                  <a:cubicBezTo>
                    <a:pt x="3868" y="1763"/>
                    <a:pt x="3930" y="1784"/>
                    <a:pt x="3992" y="1795"/>
                  </a:cubicBezTo>
                  <a:lnTo>
                    <a:pt x="3889" y="2073"/>
                  </a:lnTo>
                  <a:cubicBezTo>
                    <a:pt x="3827" y="2052"/>
                    <a:pt x="3765" y="2042"/>
                    <a:pt x="3692" y="2022"/>
                  </a:cubicBezTo>
                  <a:lnTo>
                    <a:pt x="3610" y="2001"/>
                  </a:lnTo>
                  <a:lnTo>
                    <a:pt x="3713" y="1733"/>
                  </a:lnTo>
                  <a:close/>
                  <a:moveTo>
                    <a:pt x="1218" y="1815"/>
                  </a:moveTo>
                  <a:lnTo>
                    <a:pt x="1486" y="1877"/>
                  </a:lnTo>
                  <a:lnTo>
                    <a:pt x="1393" y="2145"/>
                  </a:lnTo>
                  <a:lnTo>
                    <a:pt x="1114" y="2084"/>
                  </a:lnTo>
                  <a:lnTo>
                    <a:pt x="1218" y="1815"/>
                  </a:lnTo>
                  <a:close/>
                  <a:moveTo>
                    <a:pt x="2620" y="1815"/>
                  </a:moveTo>
                  <a:lnTo>
                    <a:pt x="2899" y="1877"/>
                  </a:lnTo>
                  <a:lnTo>
                    <a:pt x="2806" y="2145"/>
                  </a:lnTo>
                  <a:lnTo>
                    <a:pt x="2528" y="2073"/>
                  </a:lnTo>
                  <a:lnTo>
                    <a:pt x="2620" y="1815"/>
                  </a:lnTo>
                  <a:close/>
                  <a:moveTo>
                    <a:pt x="4043" y="1805"/>
                  </a:moveTo>
                  <a:lnTo>
                    <a:pt x="4322" y="1867"/>
                  </a:lnTo>
                  <a:lnTo>
                    <a:pt x="4219" y="2155"/>
                  </a:lnTo>
                  <a:cubicBezTo>
                    <a:pt x="4125" y="2135"/>
                    <a:pt x="4033" y="2104"/>
                    <a:pt x="3940" y="2084"/>
                  </a:cubicBezTo>
                  <a:lnTo>
                    <a:pt x="4043" y="1805"/>
                  </a:lnTo>
                  <a:close/>
                  <a:moveTo>
                    <a:pt x="1538" y="1887"/>
                  </a:moveTo>
                  <a:lnTo>
                    <a:pt x="1816" y="1960"/>
                  </a:lnTo>
                  <a:lnTo>
                    <a:pt x="1713" y="2217"/>
                  </a:lnTo>
                  <a:lnTo>
                    <a:pt x="1435" y="2155"/>
                  </a:lnTo>
                  <a:lnTo>
                    <a:pt x="1538" y="1887"/>
                  </a:lnTo>
                  <a:close/>
                  <a:moveTo>
                    <a:pt x="2950" y="1887"/>
                  </a:moveTo>
                  <a:lnTo>
                    <a:pt x="3229" y="1960"/>
                  </a:lnTo>
                  <a:lnTo>
                    <a:pt x="3126" y="2228"/>
                  </a:lnTo>
                  <a:lnTo>
                    <a:pt x="2847" y="2155"/>
                  </a:lnTo>
                  <a:lnTo>
                    <a:pt x="2950" y="1887"/>
                  </a:lnTo>
                  <a:close/>
                  <a:moveTo>
                    <a:pt x="455" y="1970"/>
                  </a:moveTo>
                  <a:lnTo>
                    <a:pt x="723" y="2032"/>
                  </a:lnTo>
                  <a:lnTo>
                    <a:pt x="672" y="2166"/>
                  </a:lnTo>
                  <a:lnTo>
                    <a:pt x="620" y="2300"/>
                  </a:lnTo>
                  <a:lnTo>
                    <a:pt x="351" y="2238"/>
                  </a:lnTo>
                  <a:lnTo>
                    <a:pt x="403" y="2104"/>
                  </a:lnTo>
                  <a:lnTo>
                    <a:pt x="455" y="1970"/>
                  </a:lnTo>
                  <a:close/>
                  <a:moveTo>
                    <a:pt x="1857" y="1970"/>
                  </a:moveTo>
                  <a:lnTo>
                    <a:pt x="2001" y="2001"/>
                  </a:lnTo>
                  <a:lnTo>
                    <a:pt x="2136" y="2032"/>
                  </a:lnTo>
                  <a:lnTo>
                    <a:pt x="2033" y="2300"/>
                  </a:lnTo>
                  <a:lnTo>
                    <a:pt x="1898" y="2269"/>
                  </a:lnTo>
                  <a:lnTo>
                    <a:pt x="1765" y="2238"/>
                  </a:lnTo>
                  <a:lnTo>
                    <a:pt x="1857" y="1970"/>
                  </a:lnTo>
                  <a:close/>
                  <a:moveTo>
                    <a:pt x="3270" y="1970"/>
                  </a:moveTo>
                  <a:lnTo>
                    <a:pt x="3548" y="2032"/>
                  </a:lnTo>
                  <a:lnTo>
                    <a:pt x="3445" y="2300"/>
                  </a:lnTo>
                  <a:lnTo>
                    <a:pt x="3177" y="2238"/>
                  </a:lnTo>
                  <a:lnTo>
                    <a:pt x="3270" y="1970"/>
                  </a:lnTo>
                  <a:close/>
                  <a:moveTo>
                    <a:pt x="775" y="2042"/>
                  </a:moveTo>
                  <a:lnTo>
                    <a:pt x="1043" y="2114"/>
                  </a:lnTo>
                  <a:lnTo>
                    <a:pt x="1001" y="2249"/>
                  </a:lnTo>
                  <a:lnTo>
                    <a:pt x="949" y="2382"/>
                  </a:lnTo>
                  <a:lnTo>
                    <a:pt x="672" y="2310"/>
                  </a:lnTo>
                  <a:lnTo>
                    <a:pt x="723" y="2176"/>
                  </a:lnTo>
                  <a:lnTo>
                    <a:pt x="775" y="2042"/>
                  </a:lnTo>
                  <a:close/>
                  <a:moveTo>
                    <a:pt x="2187" y="2052"/>
                  </a:moveTo>
                  <a:lnTo>
                    <a:pt x="2455" y="2114"/>
                  </a:lnTo>
                  <a:lnTo>
                    <a:pt x="2363" y="2382"/>
                  </a:lnTo>
                  <a:lnTo>
                    <a:pt x="2084" y="2310"/>
                  </a:lnTo>
                  <a:lnTo>
                    <a:pt x="2187" y="2052"/>
                  </a:lnTo>
                  <a:close/>
                  <a:moveTo>
                    <a:pt x="3600" y="2042"/>
                  </a:moveTo>
                  <a:lnTo>
                    <a:pt x="3682" y="2063"/>
                  </a:lnTo>
                  <a:lnTo>
                    <a:pt x="3878" y="2104"/>
                  </a:lnTo>
                  <a:lnTo>
                    <a:pt x="3775" y="2382"/>
                  </a:lnTo>
                  <a:cubicBezTo>
                    <a:pt x="3713" y="2372"/>
                    <a:pt x="3641" y="2352"/>
                    <a:pt x="3579" y="2341"/>
                  </a:cubicBezTo>
                  <a:lnTo>
                    <a:pt x="3497" y="2320"/>
                  </a:lnTo>
                  <a:lnTo>
                    <a:pt x="3600" y="2042"/>
                  </a:lnTo>
                  <a:close/>
                  <a:moveTo>
                    <a:pt x="1094" y="2125"/>
                  </a:moveTo>
                  <a:lnTo>
                    <a:pt x="1373" y="2187"/>
                  </a:lnTo>
                  <a:lnTo>
                    <a:pt x="1321" y="2320"/>
                  </a:lnTo>
                  <a:lnTo>
                    <a:pt x="1270" y="2455"/>
                  </a:lnTo>
                  <a:lnTo>
                    <a:pt x="1001" y="2393"/>
                  </a:lnTo>
                  <a:lnTo>
                    <a:pt x="1053" y="2258"/>
                  </a:lnTo>
                  <a:lnTo>
                    <a:pt x="1094" y="2125"/>
                  </a:lnTo>
                  <a:close/>
                  <a:moveTo>
                    <a:pt x="2507" y="2125"/>
                  </a:moveTo>
                  <a:lnTo>
                    <a:pt x="2785" y="2187"/>
                  </a:lnTo>
                  <a:lnTo>
                    <a:pt x="2682" y="2455"/>
                  </a:lnTo>
                  <a:lnTo>
                    <a:pt x="2414" y="2393"/>
                  </a:lnTo>
                  <a:lnTo>
                    <a:pt x="2507" y="2125"/>
                  </a:lnTo>
                  <a:close/>
                  <a:moveTo>
                    <a:pt x="3919" y="2114"/>
                  </a:moveTo>
                  <a:cubicBezTo>
                    <a:pt x="4012" y="2135"/>
                    <a:pt x="4105" y="2166"/>
                    <a:pt x="4198" y="2187"/>
                  </a:cubicBezTo>
                  <a:lnTo>
                    <a:pt x="4095" y="2465"/>
                  </a:lnTo>
                  <a:cubicBezTo>
                    <a:pt x="4002" y="2444"/>
                    <a:pt x="3909" y="2423"/>
                    <a:pt x="3827" y="2393"/>
                  </a:cubicBezTo>
                  <a:lnTo>
                    <a:pt x="3919" y="2114"/>
                  </a:lnTo>
                  <a:close/>
                  <a:moveTo>
                    <a:pt x="1424" y="2207"/>
                  </a:moveTo>
                  <a:lnTo>
                    <a:pt x="1692" y="2269"/>
                  </a:lnTo>
                  <a:lnTo>
                    <a:pt x="1641" y="2403"/>
                  </a:lnTo>
                  <a:lnTo>
                    <a:pt x="1600" y="2537"/>
                  </a:lnTo>
                  <a:lnTo>
                    <a:pt x="1321" y="2465"/>
                  </a:lnTo>
                  <a:lnTo>
                    <a:pt x="1373" y="2341"/>
                  </a:lnTo>
                  <a:lnTo>
                    <a:pt x="1424" y="2207"/>
                  </a:lnTo>
                  <a:close/>
                  <a:moveTo>
                    <a:pt x="2837" y="2197"/>
                  </a:moveTo>
                  <a:lnTo>
                    <a:pt x="3115" y="2269"/>
                  </a:lnTo>
                  <a:lnTo>
                    <a:pt x="3012" y="2537"/>
                  </a:lnTo>
                  <a:lnTo>
                    <a:pt x="2734" y="2465"/>
                  </a:lnTo>
                  <a:lnTo>
                    <a:pt x="2837" y="2197"/>
                  </a:lnTo>
                  <a:close/>
                  <a:moveTo>
                    <a:pt x="4249" y="2197"/>
                  </a:moveTo>
                  <a:lnTo>
                    <a:pt x="4528" y="2258"/>
                  </a:lnTo>
                  <a:lnTo>
                    <a:pt x="4414" y="2547"/>
                  </a:lnTo>
                  <a:cubicBezTo>
                    <a:pt x="4332" y="2527"/>
                    <a:pt x="4239" y="2496"/>
                    <a:pt x="4146" y="2475"/>
                  </a:cubicBezTo>
                  <a:lnTo>
                    <a:pt x="4249" y="2197"/>
                  </a:lnTo>
                  <a:close/>
                  <a:moveTo>
                    <a:pt x="1744" y="2279"/>
                  </a:moveTo>
                  <a:lnTo>
                    <a:pt x="1878" y="2320"/>
                  </a:lnTo>
                  <a:lnTo>
                    <a:pt x="2022" y="2352"/>
                  </a:lnTo>
                  <a:lnTo>
                    <a:pt x="1971" y="2475"/>
                  </a:lnTo>
                  <a:lnTo>
                    <a:pt x="1919" y="2609"/>
                  </a:lnTo>
                  <a:lnTo>
                    <a:pt x="1785" y="2578"/>
                  </a:lnTo>
                  <a:lnTo>
                    <a:pt x="1651" y="2547"/>
                  </a:lnTo>
                  <a:lnTo>
                    <a:pt x="1703" y="2414"/>
                  </a:lnTo>
                  <a:lnTo>
                    <a:pt x="1744" y="2279"/>
                  </a:lnTo>
                  <a:close/>
                  <a:moveTo>
                    <a:pt x="331" y="2279"/>
                  </a:moveTo>
                  <a:lnTo>
                    <a:pt x="610" y="2341"/>
                  </a:lnTo>
                  <a:lnTo>
                    <a:pt x="507" y="2620"/>
                  </a:lnTo>
                  <a:lnTo>
                    <a:pt x="228" y="2547"/>
                  </a:lnTo>
                  <a:lnTo>
                    <a:pt x="331" y="2279"/>
                  </a:lnTo>
                  <a:close/>
                  <a:moveTo>
                    <a:pt x="3156" y="2279"/>
                  </a:moveTo>
                  <a:lnTo>
                    <a:pt x="3435" y="2341"/>
                  </a:lnTo>
                  <a:lnTo>
                    <a:pt x="3332" y="2620"/>
                  </a:lnTo>
                  <a:lnTo>
                    <a:pt x="3064" y="2547"/>
                  </a:lnTo>
                  <a:lnTo>
                    <a:pt x="3156" y="2279"/>
                  </a:lnTo>
                  <a:close/>
                  <a:moveTo>
                    <a:pt x="661" y="2362"/>
                  </a:moveTo>
                  <a:lnTo>
                    <a:pt x="929" y="2423"/>
                  </a:lnTo>
                  <a:lnTo>
                    <a:pt x="836" y="2692"/>
                  </a:lnTo>
                  <a:lnTo>
                    <a:pt x="558" y="2630"/>
                  </a:lnTo>
                  <a:lnTo>
                    <a:pt x="661" y="2362"/>
                  </a:lnTo>
                  <a:close/>
                  <a:moveTo>
                    <a:pt x="2074" y="2362"/>
                  </a:moveTo>
                  <a:lnTo>
                    <a:pt x="2342" y="2423"/>
                  </a:lnTo>
                  <a:lnTo>
                    <a:pt x="2290" y="2558"/>
                  </a:lnTo>
                  <a:lnTo>
                    <a:pt x="2239" y="2692"/>
                  </a:lnTo>
                  <a:lnTo>
                    <a:pt x="1971" y="2620"/>
                  </a:lnTo>
                  <a:lnTo>
                    <a:pt x="2022" y="2496"/>
                  </a:lnTo>
                  <a:lnTo>
                    <a:pt x="2074" y="2362"/>
                  </a:lnTo>
                  <a:close/>
                  <a:moveTo>
                    <a:pt x="3486" y="2352"/>
                  </a:moveTo>
                  <a:lnTo>
                    <a:pt x="3569" y="2372"/>
                  </a:lnTo>
                  <a:cubicBezTo>
                    <a:pt x="3630" y="2393"/>
                    <a:pt x="3692" y="2403"/>
                    <a:pt x="3754" y="2423"/>
                  </a:cubicBezTo>
                  <a:lnTo>
                    <a:pt x="3651" y="2692"/>
                  </a:lnTo>
                  <a:cubicBezTo>
                    <a:pt x="3589" y="2682"/>
                    <a:pt x="3527" y="2661"/>
                    <a:pt x="3465" y="2650"/>
                  </a:cubicBezTo>
                  <a:lnTo>
                    <a:pt x="3383" y="2630"/>
                  </a:lnTo>
                  <a:lnTo>
                    <a:pt x="3486" y="2352"/>
                  </a:lnTo>
                  <a:close/>
                  <a:moveTo>
                    <a:pt x="981" y="2434"/>
                  </a:moveTo>
                  <a:lnTo>
                    <a:pt x="1259" y="2506"/>
                  </a:lnTo>
                  <a:lnTo>
                    <a:pt x="1156" y="2764"/>
                  </a:lnTo>
                  <a:lnTo>
                    <a:pt x="878" y="2702"/>
                  </a:lnTo>
                  <a:lnTo>
                    <a:pt x="981" y="2434"/>
                  </a:lnTo>
                  <a:close/>
                  <a:moveTo>
                    <a:pt x="2393" y="2434"/>
                  </a:moveTo>
                  <a:lnTo>
                    <a:pt x="2672" y="2506"/>
                  </a:lnTo>
                  <a:lnTo>
                    <a:pt x="2620" y="2640"/>
                  </a:lnTo>
                  <a:lnTo>
                    <a:pt x="2569" y="2774"/>
                  </a:lnTo>
                  <a:lnTo>
                    <a:pt x="2301" y="2702"/>
                  </a:lnTo>
                  <a:lnTo>
                    <a:pt x="2342" y="2568"/>
                  </a:lnTo>
                  <a:lnTo>
                    <a:pt x="2393" y="2434"/>
                  </a:lnTo>
                  <a:close/>
                  <a:moveTo>
                    <a:pt x="3806" y="2434"/>
                  </a:moveTo>
                  <a:lnTo>
                    <a:pt x="4084" y="2496"/>
                  </a:lnTo>
                  <a:lnTo>
                    <a:pt x="3981" y="2774"/>
                  </a:lnTo>
                  <a:lnTo>
                    <a:pt x="3703" y="2712"/>
                  </a:lnTo>
                  <a:lnTo>
                    <a:pt x="3806" y="2434"/>
                  </a:lnTo>
                  <a:close/>
                  <a:moveTo>
                    <a:pt x="1300" y="2517"/>
                  </a:moveTo>
                  <a:lnTo>
                    <a:pt x="1579" y="2578"/>
                  </a:lnTo>
                  <a:lnTo>
                    <a:pt x="1476" y="2847"/>
                  </a:lnTo>
                  <a:lnTo>
                    <a:pt x="1208" y="2785"/>
                  </a:lnTo>
                  <a:lnTo>
                    <a:pt x="1300" y="2517"/>
                  </a:lnTo>
                  <a:close/>
                  <a:moveTo>
                    <a:pt x="2723" y="2517"/>
                  </a:moveTo>
                  <a:lnTo>
                    <a:pt x="2991" y="2578"/>
                  </a:lnTo>
                  <a:lnTo>
                    <a:pt x="2940" y="2712"/>
                  </a:lnTo>
                  <a:lnTo>
                    <a:pt x="2888" y="2847"/>
                  </a:lnTo>
                  <a:lnTo>
                    <a:pt x="2620" y="2785"/>
                  </a:lnTo>
                  <a:lnTo>
                    <a:pt x="2672" y="2650"/>
                  </a:lnTo>
                  <a:lnTo>
                    <a:pt x="2723" y="2517"/>
                  </a:lnTo>
                  <a:close/>
                  <a:moveTo>
                    <a:pt x="4136" y="2506"/>
                  </a:moveTo>
                  <a:lnTo>
                    <a:pt x="4414" y="2568"/>
                  </a:lnTo>
                  <a:lnTo>
                    <a:pt x="4301" y="2856"/>
                  </a:lnTo>
                  <a:cubicBezTo>
                    <a:pt x="4208" y="2836"/>
                    <a:pt x="4125" y="2815"/>
                    <a:pt x="4033" y="2795"/>
                  </a:cubicBezTo>
                  <a:lnTo>
                    <a:pt x="4136" y="2506"/>
                  </a:lnTo>
                  <a:close/>
                  <a:moveTo>
                    <a:pt x="1630" y="2599"/>
                  </a:moveTo>
                  <a:lnTo>
                    <a:pt x="1765" y="2630"/>
                  </a:lnTo>
                  <a:lnTo>
                    <a:pt x="1898" y="2661"/>
                  </a:lnTo>
                  <a:lnTo>
                    <a:pt x="1806" y="2918"/>
                  </a:lnTo>
                  <a:lnTo>
                    <a:pt x="1671" y="2888"/>
                  </a:lnTo>
                  <a:lnTo>
                    <a:pt x="1527" y="2856"/>
                  </a:lnTo>
                  <a:lnTo>
                    <a:pt x="1630" y="2599"/>
                  </a:lnTo>
                  <a:close/>
                  <a:moveTo>
                    <a:pt x="3043" y="2588"/>
                  </a:moveTo>
                  <a:lnTo>
                    <a:pt x="3321" y="2661"/>
                  </a:lnTo>
                  <a:lnTo>
                    <a:pt x="3270" y="2795"/>
                  </a:lnTo>
                  <a:lnTo>
                    <a:pt x="3218" y="2929"/>
                  </a:lnTo>
                  <a:lnTo>
                    <a:pt x="2940" y="2856"/>
                  </a:lnTo>
                  <a:lnTo>
                    <a:pt x="3043" y="2588"/>
                  </a:lnTo>
                  <a:close/>
                  <a:moveTo>
                    <a:pt x="4455" y="2578"/>
                  </a:moveTo>
                  <a:lnTo>
                    <a:pt x="4734" y="2640"/>
                  </a:lnTo>
                  <a:lnTo>
                    <a:pt x="4620" y="2939"/>
                  </a:lnTo>
                  <a:cubicBezTo>
                    <a:pt x="4538" y="2918"/>
                    <a:pt x="4445" y="2898"/>
                    <a:pt x="4352" y="2867"/>
                  </a:cubicBezTo>
                  <a:lnTo>
                    <a:pt x="4455" y="2578"/>
                  </a:lnTo>
                  <a:close/>
                  <a:moveTo>
                    <a:pt x="537" y="2671"/>
                  </a:moveTo>
                  <a:lnTo>
                    <a:pt x="816" y="2733"/>
                  </a:lnTo>
                  <a:lnTo>
                    <a:pt x="713" y="3001"/>
                  </a:lnTo>
                  <a:lnTo>
                    <a:pt x="434" y="2939"/>
                  </a:lnTo>
                  <a:lnTo>
                    <a:pt x="537" y="2671"/>
                  </a:lnTo>
                  <a:close/>
                  <a:moveTo>
                    <a:pt x="1950" y="2671"/>
                  </a:moveTo>
                  <a:lnTo>
                    <a:pt x="2228" y="2733"/>
                  </a:lnTo>
                  <a:lnTo>
                    <a:pt x="2125" y="3001"/>
                  </a:lnTo>
                  <a:lnTo>
                    <a:pt x="1857" y="2939"/>
                  </a:lnTo>
                  <a:lnTo>
                    <a:pt x="1950" y="2671"/>
                  </a:lnTo>
                  <a:close/>
                  <a:moveTo>
                    <a:pt x="3373" y="2671"/>
                  </a:moveTo>
                  <a:lnTo>
                    <a:pt x="3445" y="2692"/>
                  </a:lnTo>
                  <a:cubicBezTo>
                    <a:pt x="3517" y="2702"/>
                    <a:pt x="3579" y="2712"/>
                    <a:pt x="3641" y="2733"/>
                  </a:cubicBezTo>
                  <a:lnTo>
                    <a:pt x="3589" y="2867"/>
                  </a:lnTo>
                  <a:lnTo>
                    <a:pt x="3538" y="3012"/>
                  </a:lnTo>
                  <a:cubicBezTo>
                    <a:pt x="3476" y="2991"/>
                    <a:pt x="3414" y="2980"/>
                    <a:pt x="3352" y="2960"/>
                  </a:cubicBezTo>
                  <a:lnTo>
                    <a:pt x="3270" y="2939"/>
                  </a:lnTo>
                  <a:lnTo>
                    <a:pt x="3321" y="2805"/>
                  </a:lnTo>
                  <a:lnTo>
                    <a:pt x="3373" y="2671"/>
                  </a:lnTo>
                  <a:close/>
                  <a:moveTo>
                    <a:pt x="867" y="2753"/>
                  </a:moveTo>
                  <a:lnTo>
                    <a:pt x="1135" y="2815"/>
                  </a:lnTo>
                  <a:lnTo>
                    <a:pt x="1043" y="3083"/>
                  </a:lnTo>
                  <a:lnTo>
                    <a:pt x="764" y="3021"/>
                  </a:lnTo>
                  <a:lnTo>
                    <a:pt x="867" y="2753"/>
                  </a:lnTo>
                  <a:close/>
                  <a:moveTo>
                    <a:pt x="2280" y="2753"/>
                  </a:moveTo>
                  <a:lnTo>
                    <a:pt x="2548" y="2815"/>
                  </a:lnTo>
                  <a:lnTo>
                    <a:pt x="2455" y="3083"/>
                  </a:lnTo>
                  <a:lnTo>
                    <a:pt x="2177" y="3012"/>
                  </a:lnTo>
                  <a:lnTo>
                    <a:pt x="2280" y="2753"/>
                  </a:lnTo>
                  <a:close/>
                  <a:moveTo>
                    <a:pt x="3692" y="2743"/>
                  </a:moveTo>
                  <a:lnTo>
                    <a:pt x="3971" y="2805"/>
                  </a:lnTo>
                  <a:lnTo>
                    <a:pt x="3909" y="2950"/>
                  </a:lnTo>
                  <a:lnTo>
                    <a:pt x="3857" y="3094"/>
                  </a:lnTo>
                  <a:cubicBezTo>
                    <a:pt x="3775" y="3063"/>
                    <a:pt x="3682" y="3042"/>
                    <a:pt x="3589" y="3021"/>
                  </a:cubicBezTo>
                  <a:lnTo>
                    <a:pt x="3641" y="2888"/>
                  </a:lnTo>
                  <a:lnTo>
                    <a:pt x="3692" y="2743"/>
                  </a:lnTo>
                  <a:close/>
                  <a:moveTo>
                    <a:pt x="1187" y="2826"/>
                  </a:moveTo>
                  <a:lnTo>
                    <a:pt x="1465" y="2898"/>
                  </a:lnTo>
                  <a:lnTo>
                    <a:pt x="1362" y="3156"/>
                  </a:lnTo>
                  <a:lnTo>
                    <a:pt x="1084" y="3094"/>
                  </a:lnTo>
                  <a:lnTo>
                    <a:pt x="1187" y="2826"/>
                  </a:lnTo>
                  <a:close/>
                  <a:moveTo>
                    <a:pt x="2599" y="2826"/>
                  </a:moveTo>
                  <a:lnTo>
                    <a:pt x="2878" y="2888"/>
                  </a:lnTo>
                  <a:lnTo>
                    <a:pt x="2775" y="3166"/>
                  </a:lnTo>
                  <a:lnTo>
                    <a:pt x="2496" y="3094"/>
                  </a:lnTo>
                  <a:lnTo>
                    <a:pt x="2599" y="2826"/>
                  </a:lnTo>
                  <a:close/>
                  <a:moveTo>
                    <a:pt x="4022" y="2815"/>
                  </a:moveTo>
                  <a:cubicBezTo>
                    <a:pt x="4105" y="2836"/>
                    <a:pt x="4198" y="2856"/>
                    <a:pt x="4290" y="2877"/>
                  </a:cubicBezTo>
                  <a:lnTo>
                    <a:pt x="4239" y="3021"/>
                  </a:lnTo>
                  <a:lnTo>
                    <a:pt x="4187" y="3166"/>
                  </a:lnTo>
                  <a:lnTo>
                    <a:pt x="3909" y="3104"/>
                  </a:lnTo>
                  <a:lnTo>
                    <a:pt x="3971" y="2960"/>
                  </a:lnTo>
                  <a:lnTo>
                    <a:pt x="4022" y="2815"/>
                  </a:lnTo>
                  <a:close/>
                  <a:moveTo>
                    <a:pt x="1506" y="2908"/>
                  </a:moveTo>
                  <a:lnTo>
                    <a:pt x="1651" y="2939"/>
                  </a:lnTo>
                  <a:lnTo>
                    <a:pt x="1785" y="2970"/>
                  </a:lnTo>
                  <a:lnTo>
                    <a:pt x="1692" y="3238"/>
                  </a:lnTo>
                  <a:lnTo>
                    <a:pt x="1548" y="3207"/>
                  </a:lnTo>
                  <a:lnTo>
                    <a:pt x="1414" y="3166"/>
                  </a:lnTo>
                  <a:lnTo>
                    <a:pt x="1506" y="2908"/>
                  </a:lnTo>
                  <a:close/>
                  <a:moveTo>
                    <a:pt x="2929" y="2908"/>
                  </a:moveTo>
                  <a:lnTo>
                    <a:pt x="3197" y="2970"/>
                  </a:lnTo>
                  <a:lnTo>
                    <a:pt x="3094" y="3238"/>
                  </a:lnTo>
                  <a:lnTo>
                    <a:pt x="2826" y="3177"/>
                  </a:lnTo>
                  <a:lnTo>
                    <a:pt x="2929" y="2908"/>
                  </a:lnTo>
                  <a:close/>
                  <a:moveTo>
                    <a:pt x="1836" y="2980"/>
                  </a:moveTo>
                  <a:lnTo>
                    <a:pt x="2115" y="3053"/>
                  </a:lnTo>
                  <a:lnTo>
                    <a:pt x="2012" y="3310"/>
                  </a:lnTo>
                  <a:lnTo>
                    <a:pt x="1733" y="3248"/>
                  </a:lnTo>
                  <a:lnTo>
                    <a:pt x="1836" y="2980"/>
                  </a:lnTo>
                  <a:close/>
                  <a:moveTo>
                    <a:pt x="424" y="2980"/>
                  </a:moveTo>
                  <a:lnTo>
                    <a:pt x="702" y="3053"/>
                  </a:lnTo>
                  <a:lnTo>
                    <a:pt x="599" y="3321"/>
                  </a:lnTo>
                  <a:lnTo>
                    <a:pt x="321" y="3248"/>
                  </a:lnTo>
                  <a:lnTo>
                    <a:pt x="424" y="2980"/>
                  </a:lnTo>
                  <a:close/>
                  <a:moveTo>
                    <a:pt x="3249" y="2980"/>
                  </a:moveTo>
                  <a:lnTo>
                    <a:pt x="3332" y="3001"/>
                  </a:lnTo>
                  <a:cubicBezTo>
                    <a:pt x="3394" y="3012"/>
                    <a:pt x="3465" y="3032"/>
                    <a:pt x="3527" y="3042"/>
                  </a:cubicBezTo>
                  <a:lnTo>
                    <a:pt x="3424" y="3321"/>
                  </a:lnTo>
                  <a:cubicBezTo>
                    <a:pt x="3362" y="3300"/>
                    <a:pt x="3300" y="3290"/>
                    <a:pt x="3229" y="3269"/>
                  </a:cubicBezTo>
                  <a:lnTo>
                    <a:pt x="3146" y="3248"/>
                  </a:lnTo>
                  <a:lnTo>
                    <a:pt x="3249" y="2980"/>
                  </a:lnTo>
                  <a:close/>
                  <a:moveTo>
                    <a:pt x="743" y="3063"/>
                  </a:moveTo>
                  <a:lnTo>
                    <a:pt x="1022" y="3125"/>
                  </a:lnTo>
                  <a:lnTo>
                    <a:pt x="929" y="3393"/>
                  </a:lnTo>
                  <a:lnTo>
                    <a:pt x="640" y="3331"/>
                  </a:lnTo>
                  <a:lnTo>
                    <a:pt x="743" y="3063"/>
                  </a:lnTo>
                  <a:close/>
                  <a:moveTo>
                    <a:pt x="2156" y="3063"/>
                  </a:moveTo>
                  <a:lnTo>
                    <a:pt x="2434" y="3125"/>
                  </a:lnTo>
                  <a:lnTo>
                    <a:pt x="2331" y="3393"/>
                  </a:lnTo>
                  <a:lnTo>
                    <a:pt x="2063" y="3331"/>
                  </a:lnTo>
                  <a:lnTo>
                    <a:pt x="2156" y="3063"/>
                  </a:lnTo>
                  <a:close/>
                  <a:moveTo>
                    <a:pt x="3579" y="3053"/>
                  </a:moveTo>
                  <a:cubicBezTo>
                    <a:pt x="3672" y="3073"/>
                    <a:pt x="3754" y="3094"/>
                    <a:pt x="3847" y="3115"/>
                  </a:cubicBezTo>
                  <a:lnTo>
                    <a:pt x="3744" y="3403"/>
                  </a:lnTo>
                  <a:cubicBezTo>
                    <a:pt x="3651" y="3383"/>
                    <a:pt x="3569" y="3351"/>
                    <a:pt x="3476" y="3331"/>
                  </a:cubicBezTo>
                  <a:lnTo>
                    <a:pt x="3579" y="3053"/>
                  </a:lnTo>
                  <a:close/>
                  <a:moveTo>
                    <a:pt x="1073" y="3135"/>
                  </a:moveTo>
                  <a:lnTo>
                    <a:pt x="1341" y="3207"/>
                  </a:lnTo>
                  <a:lnTo>
                    <a:pt x="1249" y="3475"/>
                  </a:lnTo>
                  <a:lnTo>
                    <a:pt x="970" y="3403"/>
                  </a:lnTo>
                  <a:lnTo>
                    <a:pt x="1073" y="3135"/>
                  </a:lnTo>
                  <a:close/>
                  <a:moveTo>
                    <a:pt x="2486" y="3135"/>
                  </a:moveTo>
                  <a:lnTo>
                    <a:pt x="2764" y="3207"/>
                  </a:lnTo>
                  <a:lnTo>
                    <a:pt x="2661" y="3475"/>
                  </a:lnTo>
                  <a:lnTo>
                    <a:pt x="2383" y="3403"/>
                  </a:lnTo>
                  <a:lnTo>
                    <a:pt x="2486" y="3135"/>
                  </a:lnTo>
                  <a:close/>
                  <a:moveTo>
                    <a:pt x="1393" y="3218"/>
                  </a:moveTo>
                  <a:lnTo>
                    <a:pt x="1527" y="3248"/>
                  </a:lnTo>
                  <a:lnTo>
                    <a:pt x="1671" y="3290"/>
                  </a:lnTo>
                  <a:lnTo>
                    <a:pt x="1568" y="3548"/>
                  </a:lnTo>
                  <a:lnTo>
                    <a:pt x="1435" y="3516"/>
                  </a:lnTo>
                  <a:lnTo>
                    <a:pt x="1290" y="3486"/>
                  </a:lnTo>
                  <a:lnTo>
                    <a:pt x="1393" y="3218"/>
                  </a:lnTo>
                  <a:close/>
                  <a:moveTo>
                    <a:pt x="2806" y="3218"/>
                  </a:moveTo>
                  <a:lnTo>
                    <a:pt x="3084" y="3280"/>
                  </a:lnTo>
                  <a:lnTo>
                    <a:pt x="2981" y="3558"/>
                  </a:lnTo>
                  <a:lnTo>
                    <a:pt x="2702" y="3486"/>
                  </a:lnTo>
                  <a:lnTo>
                    <a:pt x="2806" y="3218"/>
                  </a:lnTo>
                  <a:close/>
                  <a:moveTo>
                    <a:pt x="1723" y="3300"/>
                  </a:moveTo>
                  <a:lnTo>
                    <a:pt x="1991" y="3362"/>
                  </a:lnTo>
                  <a:lnTo>
                    <a:pt x="1898" y="3630"/>
                  </a:lnTo>
                  <a:lnTo>
                    <a:pt x="1620" y="3558"/>
                  </a:lnTo>
                  <a:lnTo>
                    <a:pt x="1723" y="3300"/>
                  </a:lnTo>
                  <a:close/>
                  <a:moveTo>
                    <a:pt x="3135" y="3290"/>
                  </a:moveTo>
                  <a:lnTo>
                    <a:pt x="3218" y="3310"/>
                  </a:lnTo>
                  <a:cubicBezTo>
                    <a:pt x="3280" y="3331"/>
                    <a:pt x="3342" y="3342"/>
                    <a:pt x="3414" y="3351"/>
                  </a:cubicBezTo>
                  <a:lnTo>
                    <a:pt x="3311" y="3630"/>
                  </a:lnTo>
                  <a:cubicBezTo>
                    <a:pt x="3239" y="3620"/>
                    <a:pt x="3177" y="3599"/>
                    <a:pt x="3115" y="3589"/>
                  </a:cubicBezTo>
                  <a:lnTo>
                    <a:pt x="3032" y="3568"/>
                  </a:lnTo>
                  <a:lnTo>
                    <a:pt x="3135" y="3290"/>
                  </a:lnTo>
                  <a:close/>
                  <a:moveTo>
                    <a:pt x="630" y="3372"/>
                  </a:moveTo>
                  <a:lnTo>
                    <a:pt x="908" y="3445"/>
                  </a:lnTo>
                  <a:lnTo>
                    <a:pt x="805" y="3702"/>
                  </a:lnTo>
                  <a:lnTo>
                    <a:pt x="527" y="3640"/>
                  </a:lnTo>
                  <a:lnTo>
                    <a:pt x="630" y="3372"/>
                  </a:lnTo>
                  <a:close/>
                  <a:moveTo>
                    <a:pt x="2042" y="3372"/>
                  </a:moveTo>
                  <a:lnTo>
                    <a:pt x="2321" y="3445"/>
                  </a:lnTo>
                  <a:lnTo>
                    <a:pt x="2218" y="3702"/>
                  </a:lnTo>
                  <a:lnTo>
                    <a:pt x="1939" y="3640"/>
                  </a:lnTo>
                  <a:lnTo>
                    <a:pt x="2042" y="3372"/>
                  </a:lnTo>
                  <a:close/>
                  <a:moveTo>
                    <a:pt x="949" y="3455"/>
                  </a:moveTo>
                  <a:lnTo>
                    <a:pt x="1228" y="3516"/>
                  </a:lnTo>
                  <a:lnTo>
                    <a:pt x="1135" y="3785"/>
                  </a:lnTo>
                  <a:lnTo>
                    <a:pt x="846" y="3713"/>
                  </a:lnTo>
                  <a:lnTo>
                    <a:pt x="949" y="3455"/>
                  </a:lnTo>
                  <a:close/>
                  <a:moveTo>
                    <a:pt x="2363" y="3455"/>
                  </a:moveTo>
                  <a:lnTo>
                    <a:pt x="2641" y="3516"/>
                  </a:lnTo>
                  <a:lnTo>
                    <a:pt x="2548" y="3785"/>
                  </a:lnTo>
                  <a:lnTo>
                    <a:pt x="2269" y="3723"/>
                  </a:lnTo>
                  <a:lnTo>
                    <a:pt x="2363" y="3455"/>
                  </a:lnTo>
                  <a:close/>
                  <a:moveTo>
                    <a:pt x="1279" y="3527"/>
                  </a:moveTo>
                  <a:lnTo>
                    <a:pt x="1414" y="3568"/>
                  </a:lnTo>
                  <a:lnTo>
                    <a:pt x="1558" y="3599"/>
                  </a:lnTo>
                  <a:lnTo>
                    <a:pt x="1455" y="3857"/>
                  </a:lnTo>
                  <a:lnTo>
                    <a:pt x="1321" y="3826"/>
                  </a:lnTo>
                  <a:lnTo>
                    <a:pt x="1176" y="3795"/>
                  </a:lnTo>
                  <a:lnTo>
                    <a:pt x="1279" y="3527"/>
                  </a:lnTo>
                  <a:close/>
                  <a:moveTo>
                    <a:pt x="2693" y="3527"/>
                  </a:moveTo>
                  <a:lnTo>
                    <a:pt x="2971" y="3589"/>
                  </a:lnTo>
                  <a:lnTo>
                    <a:pt x="2867" y="3867"/>
                  </a:lnTo>
                  <a:lnTo>
                    <a:pt x="2589" y="3795"/>
                  </a:lnTo>
                  <a:lnTo>
                    <a:pt x="2693" y="3527"/>
                  </a:lnTo>
                  <a:close/>
                  <a:moveTo>
                    <a:pt x="1600" y="3610"/>
                  </a:moveTo>
                  <a:lnTo>
                    <a:pt x="1878" y="3671"/>
                  </a:lnTo>
                  <a:lnTo>
                    <a:pt x="1785" y="3940"/>
                  </a:lnTo>
                  <a:lnTo>
                    <a:pt x="1496" y="3867"/>
                  </a:lnTo>
                  <a:lnTo>
                    <a:pt x="1600" y="3610"/>
                  </a:lnTo>
                  <a:close/>
                  <a:moveTo>
                    <a:pt x="507" y="3681"/>
                  </a:moveTo>
                  <a:lnTo>
                    <a:pt x="795" y="3754"/>
                  </a:lnTo>
                  <a:lnTo>
                    <a:pt x="764" y="3836"/>
                  </a:lnTo>
                  <a:cubicBezTo>
                    <a:pt x="743" y="3898"/>
                    <a:pt x="713" y="3960"/>
                    <a:pt x="692" y="4022"/>
                  </a:cubicBezTo>
                  <a:lnTo>
                    <a:pt x="403" y="3949"/>
                  </a:lnTo>
                  <a:lnTo>
                    <a:pt x="475" y="3764"/>
                  </a:lnTo>
                  <a:lnTo>
                    <a:pt x="507" y="3681"/>
                  </a:lnTo>
                  <a:close/>
                  <a:moveTo>
                    <a:pt x="1919" y="3681"/>
                  </a:moveTo>
                  <a:lnTo>
                    <a:pt x="2207" y="3754"/>
                  </a:lnTo>
                  <a:lnTo>
                    <a:pt x="2104" y="4022"/>
                  </a:lnTo>
                  <a:lnTo>
                    <a:pt x="1826" y="3949"/>
                  </a:lnTo>
                  <a:lnTo>
                    <a:pt x="1919" y="3681"/>
                  </a:lnTo>
                  <a:close/>
                  <a:moveTo>
                    <a:pt x="836" y="3764"/>
                  </a:moveTo>
                  <a:lnTo>
                    <a:pt x="1114" y="3836"/>
                  </a:lnTo>
                  <a:lnTo>
                    <a:pt x="1084" y="3908"/>
                  </a:lnTo>
                  <a:lnTo>
                    <a:pt x="1022" y="4094"/>
                  </a:lnTo>
                  <a:lnTo>
                    <a:pt x="733" y="4032"/>
                  </a:lnTo>
                  <a:cubicBezTo>
                    <a:pt x="754" y="3970"/>
                    <a:pt x="775" y="3908"/>
                    <a:pt x="805" y="3846"/>
                  </a:cubicBezTo>
                  <a:lnTo>
                    <a:pt x="836" y="3764"/>
                  </a:lnTo>
                  <a:close/>
                  <a:moveTo>
                    <a:pt x="2249" y="3764"/>
                  </a:moveTo>
                  <a:lnTo>
                    <a:pt x="2528" y="3826"/>
                  </a:lnTo>
                  <a:lnTo>
                    <a:pt x="2424" y="4094"/>
                  </a:lnTo>
                  <a:lnTo>
                    <a:pt x="2146" y="4032"/>
                  </a:lnTo>
                  <a:lnTo>
                    <a:pt x="2249" y="3764"/>
                  </a:lnTo>
                  <a:close/>
                  <a:moveTo>
                    <a:pt x="1156" y="3846"/>
                  </a:moveTo>
                  <a:lnTo>
                    <a:pt x="1300" y="3878"/>
                  </a:lnTo>
                  <a:lnTo>
                    <a:pt x="1444" y="3908"/>
                  </a:lnTo>
                  <a:lnTo>
                    <a:pt x="1414" y="3991"/>
                  </a:lnTo>
                  <a:cubicBezTo>
                    <a:pt x="1383" y="4053"/>
                    <a:pt x="1362" y="4114"/>
                    <a:pt x="1341" y="4176"/>
                  </a:cubicBezTo>
                  <a:lnTo>
                    <a:pt x="1197" y="4135"/>
                  </a:lnTo>
                  <a:lnTo>
                    <a:pt x="1053" y="4105"/>
                  </a:lnTo>
                  <a:cubicBezTo>
                    <a:pt x="1084" y="4043"/>
                    <a:pt x="1105" y="3981"/>
                    <a:pt x="1125" y="3919"/>
                  </a:cubicBezTo>
                  <a:lnTo>
                    <a:pt x="1156" y="3846"/>
                  </a:lnTo>
                  <a:close/>
                  <a:moveTo>
                    <a:pt x="1486" y="3919"/>
                  </a:moveTo>
                  <a:lnTo>
                    <a:pt x="1765" y="3991"/>
                  </a:lnTo>
                  <a:lnTo>
                    <a:pt x="1733" y="4063"/>
                  </a:lnTo>
                  <a:cubicBezTo>
                    <a:pt x="1713" y="4135"/>
                    <a:pt x="1692" y="4197"/>
                    <a:pt x="1671" y="4259"/>
                  </a:cubicBezTo>
                  <a:lnTo>
                    <a:pt x="1383" y="4187"/>
                  </a:lnTo>
                  <a:cubicBezTo>
                    <a:pt x="1403" y="4125"/>
                    <a:pt x="1435" y="4063"/>
                    <a:pt x="1455" y="4001"/>
                  </a:cubicBezTo>
                  <a:lnTo>
                    <a:pt x="1486" y="3919"/>
                  </a:lnTo>
                  <a:close/>
                  <a:moveTo>
                    <a:pt x="1806" y="4001"/>
                  </a:moveTo>
                  <a:lnTo>
                    <a:pt x="2094" y="4063"/>
                  </a:lnTo>
                  <a:lnTo>
                    <a:pt x="2063" y="4146"/>
                  </a:lnTo>
                  <a:lnTo>
                    <a:pt x="1991" y="4331"/>
                  </a:lnTo>
                  <a:lnTo>
                    <a:pt x="1703" y="4259"/>
                  </a:lnTo>
                  <a:cubicBezTo>
                    <a:pt x="1733" y="4197"/>
                    <a:pt x="1754" y="4135"/>
                    <a:pt x="1774" y="4073"/>
                  </a:cubicBezTo>
                  <a:lnTo>
                    <a:pt x="1806" y="4001"/>
                  </a:lnTo>
                  <a:close/>
                  <a:moveTo>
                    <a:pt x="713" y="4073"/>
                  </a:moveTo>
                  <a:lnTo>
                    <a:pt x="1001" y="4146"/>
                  </a:lnTo>
                  <a:cubicBezTo>
                    <a:pt x="970" y="4238"/>
                    <a:pt x="940" y="4321"/>
                    <a:pt x="908" y="4414"/>
                  </a:cubicBezTo>
                  <a:lnTo>
                    <a:pt x="610" y="4341"/>
                  </a:lnTo>
                  <a:cubicBezTo>
                    <a:pt x="651" y="4249"/>
                    <a:pt x="681" y="4166"/>
                    <a:pt x="713" y="4073"/>
                  </a:cubicBezTo>
                  <a:close/>
                  <a:moveTo>
                    <a:pt x="1032" y="4156"/>
                  </a:moveTo>
                  <a:lnTo>
                    <a:pt x="1187" y="4187"/>
                  </a:lnTo>
                  <a:lnTo>
                    <a:pt x="1331" y="4228"/>
                  </a:lnTo>
                  <a:cubicBezTo>
                    <a:pt x="1290" y="4311"/>
                    <a:pt x="1259" y="4403"/>
                    <a:pt x="1228" y="4486"/>
                  </a:cubicBezTo>
                  <a:lnTo>
                    <a:pt x="1084" y="4455"/>
                  </a:lnTo>
                  <a:lnTo>
                    <a:pt x="940" y="4414"/>
                  </a:lnTo>
                  <a:cubicBezTo>
                    <a:pt x="970" y="4331"/>
                    <a:pt x="1001" y="4238"/>
                    <a:pt x="1032" y="4156"/>
                  </a:cubicBezTo>
                  <a:close/>
                  <a:moveTo>
                    <a:pt x="1362" y="4228"/>
                  </a:moveTo>
                  <a:lnTo>
                    <a:pt x="1651" y="4300"/>
                  </a:lnTo>
                  <a:cubicBezTo>
                    <a:pt x="1620" y="4393"/>
                    <a:pt x="1589" y="4476"/>
                    <a:pt x="1558" y="4568"/>
                  </a:cubicBezTo>
                  <a:lnTo>
                    <a:pt x="1259" y="4496"/>
                  </a:lnTo>
                  <a:cubicBezTo>
                    <a:pt x="1300" y="4414"/>
                    <a:pt x="1331" y="4321"/>
                    <a:pt x="1362" y="4228"/>
                  </a:cubicBezTo>
                  <a:close/>
                  <a:moveTo>
                    <a:pt x="599" y="4383"/>
                  </a:moveTo>
                  <a:lnTo>
                    <a:pt x="888" y="4455"/>
                  </a:lnTo>
                  <a:cubicBezTo>
                    <a:pt x="857" y="4548"/>
                    <a:pt x="826" y="4630"/>
                    <a:pt x="795" y="4723"/>
                  </a:cubicBezTo>
                  <a:lnTo>
                    <a:pt x="496" y="4651"/>
                  </a:lnTo>
                  <a:cubicBezTo>
                    <a:pt x="527" y="4558"/>
                    <a:pt x="558" y="4476"/>
                    <a:pt x="599" y="4383"/>
                  </a:cubicBezTo>
                  <a:close/>
                  <a:moveTo>
                    <a:pt x="919" y="4465"/>
                  </a:moveTo>
                  <a:lnTo>
                    <a:pt x="1063" y="4506"/>
                  </a:lnTo>
                  <a:lnTo>
                    <a:pt x="1218" y="4538"/>
                  </a:lnTo>
                  <a:cubicBezTo>
                    <a:pt x="1176" y="4630"/>
                    <a:pt x="1146" y="4713"/>
                    <a:pt x="1114" y="4806"/>
                  </a:cubicBezTo>
                  <a:lnTo>
                    <a:pt x="970" y="4764"/>
                  </a:lnTo>
                  <a:lnTo>
                    <a:pt x="816" y="4723"/>
                  </a:lnTo>
                  <a:cubicBezTo>
                    <a:pt x="846" y="4641"/>
                    <a:pt x="888" y="4558"/>
                    <a:pt x="919" y="4465"/>
                  </a:cubicBezTo>
                  <a:close/>
                  <a:moveTo>
                    <a:pt x="2847" y="228"/>
                  </a:moveTo>
                  <a:lnTo>
                    <a:pt x="2816" y="248"/>
                  </a:lnTo>
                  <a:cubicBezTo>
                    <a:pt x="2796" y="310"/>
                    <a:pt x="2775" y="372"/>
                    <a:pt x="2744" y="423"/>
                  </a:cubicBezTo>
                  <a:lnTo>
                    <a:pt x="2569" y="382"/>
                  </a:lnTo>
                  <a:lnTo>
                    <a:pt x="2496" y="423"/>
                  </a:lnTo>
                  <a:lnTo>
                    <a:pt x="2579" y="444"/>
                  </a:lnTo>
                  <a:lnTo>
                    <a:pt x="2734" y="475"/>
                  </a:lnTo>
                  <a:cubicBezTo>
                    <a:pt x="2693" y="567"/>
                    <a:pt x="2661" y="650"/>
                    <a:pt x="2631" y="743"/>
                  </a:cubicBezTo>
                  <a:lnTo>
                    <a:pt x="2486" y="702"/>
                  </a:lnTo>
                  <a:lnTo>
                    <a:pt x="2342" y="670"/>
                  </a:lnTo>
                  <a:cubicBezTo>
                    <a:pt x="2363" y="599"/>
                    <a:pt x="2393" y="537"/>
                    <a:pt x="2414" y="464"/>
                  </a:cubicBezTo>
                  <a:lnTo>
                    <a:pt x="2414" y="464"/>
                  </a:lnTo>
                  <a:lnTo>
                    <a:pt x="2372" y="485"/>
                  </a:lnTo>
                  <a:cubicBezTo>
                    <a:pt x="2352" y="547"/>
                    <a:pt x="2321" y="599"/>
                    <a:pt x="2301" y="661"/>
                  </a:cubicBezTo>
                  <a:lnTo>
                    <a:pt x="2125" y="619"/>
                  </a:lnTo>
                  <a:lnTo>
                    <a:pt x="2053" y="650"/>
                  </a:lnTo>
                  <a:lnTo>
                    <a:pt x="2290" y="712"/>
                  </a:lnTo>
                  <a:cubicBezTo>
                    <a:pt x="2259" y="774"/>
                    <a:pt x="2239" y="835"/>
                    <a:pt x="2218" y="897"/>
                  </a:cubicBezTo>
                  <a:lnTo>
                    <a:pt x="2187" y="970"/>
                  </a:lnTo>
                  <a:lnTo>
                    <a:pt x="1898" y="908"/>
                  </a:lnTo>
                  <a:lnTo>
                    <a:pt x="1929" y="826"/>
                  </a:lnTo>
                  <a:cubicBezTo>
                    <a:pt x="1950" y="784"/>
                    <a:pt x="1960" y="743"/>
                    <a:pt x="1981" y="691"/>
                  </a:cubicBezTo>
                  <a:lnTo>
                    <a:pt x="1981" y="691"/>
                  </a:lnTo>
                  <a:lnTo>
                    <a:pt x="1919" y="722"/>
                  </a:lnTo>
                  <a:lnTo>
                    <a:pt x="1888" y="815"/>
                  </a:lnTo>
                  <a:lnTo>
                    <a:pt x="1857" y="897"/>
                  </a:lnTo>
                  <a:lnTo>
                    <a:pt x="1682" y="856"/>
                  </a:lnTo>
                  <a:lnTo>
                    <a:pt x="1620" y="887"/>
                  </a:lnTo>
                  <a:lnTo>
                    <a:pt x="1836" y="939"/>
                  </a:lnTo>
                  <a:lnTo>
                    <a:pt x="1744" y="1207"/>
                  </a:lnTo>
                  <a:lnTo>
                    <a:pt x="1465" y="1145"/>
                  </a:lnTo>
                  <a:lnTo>
                    <a:pt x="1538" y="929"/>
                  </a:lnTo>
                  <a:lnTo>
                    <a:pt x="1486" y="959"/>
                  </a:lnTo>
                  <a:lnTo>
                    <a:pt x="1414" y="1135"/>
                  </a:lnTo>
                  <a:lnTo>
                    <a:pt x="1238" y="1094"/>
                  </a:lnTo>
                  <a:lnTo>
                    <a:pt x="1176" y="1124"/>
                  </a:lnTo>
                  <a:lnTo>
                    <a:pt x="1403" y="1176"/>
                  </a:lnTo>
                  <a:lnTo>
                    <a:pt x="1300" y="1444"/>
                  </a:lnTo>
                  <a:lnTo>
                    <a:pt x="1022" y="1372"/>
                  </a:lnTo>
                  <a:lnTo>
                    <a:pt x="1105" y="1165"/>
                  </a:lnTo>
                  <a:lnTo>
                    <a:pt x="1043" y="1197"/>
                  </a:lnTo>
                  <a:lnTo>
                    <a:pt x="970" y="1362"/>
                  </a:lnTo>
                  <a:lnTo>
                    <a:pt x="795" y="1321"/>
                  </a:lnTo>
                  <a:lnTo>
                    <a:pt x="743" y="1351"/>
                  </a:lnTo>
                  <a:lnTo>
                    <a:pt x="960" y="1403"/>
                  </a:lnTo>
                  <a:lnTo>
                    <a:pt x="857" y="1681"/>
                  </a:lnTo>
                  <a:lnTo>
                    <a:pt x="578" y="1609"/>
                  </a:lnTo>
                  <a:lnTo>
                    <a:pt x="661" y="1392"/>
                  </a:lnTo>
                  <a:lnTo>
                    <a:pt x="599" y="1434"/>
                  </a:lnTo>
                  <a:lnTo>
                    <a:pt x="537" y="1599"/>
                  </a:lnTo>
                  <a:lnTo>
                    <a:pt x="445" y="1578"/>
                  </a:lnTo>
                  <a:cubicBezTo>
                    <a:pt x="413" y="1578"/>
                    <a:pt x="383" y="1568"/>
                    <a:pt x="351" y="1557"/>
                  </a:cubicBezTo>
                  <a:lnTo>
                    <a:pt x="300" y="1589"/>
                  </a:lnTo>
                  <a:cubicBezTo>
                    <a:pt x="342" y="1599"/>
                    <a:pt x="393" y="1609"/>
                    <a:pt x="434" y="1619"/>
                  </a:cubicBezTo>
                  <a:lnTo>
                    <a:pt x="516" y="1640"/>
                  </a:lnTo>
                  <a:lnTo>
                    <a:pt x="413" y="1919"/>
                  </a:lnTo>
                  <a:lnTo>
                    <a:pt x="331" y="1898"/>
                  </a:lnTo>
                  <a:cubicBezTo>
                    <a:pt x="269" y="1877"/>
                    <a:pt x="207" y="1867"/>
                    <a:pt x="145" y="1846"/>
                  </a:cubicBezTo>
                  <a:lnTo>
                    <a:pt x="218" y="1630"/>
                  </a:lnTo>
                  <a:lnTo>
                    <a:pt x="218" y="1630"/>
                  </a:lnTo>
                  <a:lnTo>
                    <a:pt x="156" y="1660"/>
                  </a:lnTo>
                  <a:lnTo>
                    <a:pt x="94" y="1836"/>
                  </a:lnTo>
                  <a:cubicBezTo>
                    <a:pt x="63" y="1825"/>
                    <a:pt x="32" y="1825"/>
                    <a:pt x="1" y="1815"/>
                  </a:cubicBezTo>
                  <a:lnTo>
                    <a:pt x="1" y="1857"/>
                  </a:lnTo>
                  <a:cubicBezTo>
                    <a:pt x="32" y="1857"/>
                    <a:pt x="53" y="1867"/>
                    <a:pt x="73" y="1877"/>
                  </a:cubicBezTo>
                  <a:lnTo>
                    <a:pt x="32" y="2001"/>
                  </a:lnTo>
                  <a:lnTo>
                    <a:pt x="42" y="2104"/>
                  </a:lnTo>
                  <a:lnTo>
                    <a:pt x="73" y="2022"/>
                  </a:lnTo>
                  <a:lnTo>
                    <a:pt x="125" y="1887"/>
                  </a:lnTo>
                  <a:cubicBezTo>
                    <a:pt x="186" y="1898"/>
                    <a:pt x="259" y="1919"/>
                    <a:pt x="321" y="1928"/>
                  </a:cubicBezTo>
                  <a:lnTo>
                    <a:pt x="403" y="1949"/>
                  </a:lnTo>
                  <a:lnTo>
                    <a:pt x="351" y="2093"/>
                  </a:lnTo>
                  <a:lnTo>
                    <a:pt x="300" y="2228"/>
                  </a:lnTo>
                  <a:lnTo>
                    <a:pt x="218" y="2207"/>
                  </a:lnTo>
                  <a:cubicBezTo>
                    <a:pt x="166" y="2197"/>
                    <a:pt x="115" y="2187"/>
                    <a:pt x="53" y="2166"/>
                  </a:cubicBezTo>
                  <a:lnTo>
                    <a:pt x="53" y="2166"/>
                  </a:lnTo>
                  <a:lnTo>
                    <a:pt x="63" y="2207"/>
                  </a:lnTo>
                  <a:cubicBezTo>
                    <a:pt x="115" y="2228"/>
                    <a:pt x="156" y="2238"/>
                    <a:pt x="197" y="2249"/>
                  </a:cubicBezTo>
                  <a:lnTo>
                    <a:pt x="280" y="2269"/>
                  </a:lnTo>
                  <a:lnTo>
                    <a:pt x="186" y="2537"/>
                  </a:lnTo>
                  <a:lnTo>
                    <a:pt x="115" y="2527"/>
                  </a:lnTo>
                  <a:lnTo>
                    <a:pt x="125" y="2568"/>
                  </a:lnTo>
                  <a:lnTo>
                    <a:pt x="166" y="2578"/>
                  </a:lnTo>
                  <a:lnTo>
                    <a:pt x="135" y="2661"/>
                  </a:lnTo>
                  <a:lnTo>
                    <a:pt x="156" y="2753"/>
                  </a:lnTo>
                  <a:lnTo>
                    <a:pt x="218" y="2588"/>
                  </a:lnTo>
                  <a:lnTo>
                    <a:pt x="486" y="2661"/>
                  </a:lnTo>
                  <a:lnTo>
                    <a:pt x="393" y="2929"/>
                  </a:lnTo>
                  <a:lnTo>
                    <a:pt x="177" y="2877"/>
                  </a:lnTo>
                  <a:lnTo>
                    <a:pt x="186" y="2918"/>
                  </a:lnTo>
                  <a:lnTo>
                    <a:pt x="372" y="2970"/>
                  </a:lnTo>
                  <a:lnTo>
                    <a:pt x="280" y="3238"/>
                  </a:lnTo>
                  <a:lnTo>
                    <a:pt x="238" y="3228"/>
                  </a:lnTo>
                  <a:lnTo>
                    <a:pt x="238" y="3280"/>
                  </a:lnTo>
                  <a:lnTo>
                    <a:pt x="259" y="3280"/>
                  </a:lnTo>
                  <a:lnTo>
                    <a:pt x="248" y="3310"/>
                  </a:lnTo>
                  <a:lnTo>
                    <a:pt x="259" y="3403"/>
                  </a:lnTo>
                  <a:lnTo>
                    <a:pt x="300" y="3290"/>
                  </a:lnTo>
                  <a:lnTo>
                    <a:pt x="589" y="3362"/>
                  </a:lnTo>
                  <a:lnTo>
                    <a:pt x="486" y="3630"/>
                  </a:lnTo>
                  <a:lnTo>
                    <a:pt x="290" y="3589"/>
                  </a:lnTo>
                  <a:lnTo>
                    <a:pt x="300" y="3630"/>
                  </a:lnTo>
                  <a:lnTo>
                    <a:pt x="465" y="3671"/>
                  </a:lnTo>
                  <a:lnTo>
                    <a:pt x="445" y="3754"/>
                  </a:lnTo>
                  <a:cubicBezTo>
                    <a:pt x="413" y="3816"/>
                    <a:pt x="393" y="3878"/>
                    <a:pt x="372" y="3940"/>
                  </a:cubicBezTo>
                  <a:lnTo>
                    <a:pt x="351" y="3940"/>
                  </a:lnTo>
                  <a:lnTo>
                    <a:pt x="372" y="4053"/>
                  </a:lnTo>
                  <a:cubicBezTo>
                    <a:pt x="372" y="4032"/>
                    <a:pt x="383" y="4011"/>
                    <a:pt x="393" y="4001"/>
                  </a:cubicBezTo>
                  <a:lnTo>
                    <a:pt x="681" y="4063"/>
                  </a:lnTo>
                  <a:cubicBezTo>
                    <a:pt x="651" y="4156"/>
                    <a:pt x="610" y="4249"/>
                    <a:pt x="578" y="4331"/>
                  </a:cubicBezTo>
                  <a:lnTo>
                    <a:pt x="413" y="4290"/>
                  </a:lnTo>
                  <a:lnTo>
                    <a:pt x="424" y="4341"/>
                  </a:lnTo>
                  <a:lnTo>
                    <a:pt x="568" y="4383"/>
                  </a:lnTo>
                  <a:cubicBezTo>
                    <a:pt x="537" y="4465"/>
                    <a:pt x="496" y="4558"/>
                    <a:pt x="465" y="4641"/>
                  </a:cubicBezTo>
                  <a:lnTo>
                    <a:pt x="475" y="4703"/>
                  </a:lnTo>
                  <a:lnTo>
                    <a:pt x="775" y="4774"/>
                  </a:lnTo>
                  <a:cubicBezTo>
                    <a:pt x="743" y="4857"/>
                    <a:pt x="713" y="4950"/>
                    <a:pt x="681" y="5033"/>
                  </a:cubicBezTo>
                  <a:lnTo>
                    <a:pt x="527" y="5001"/>
                  </a:lnTo>
                  <a:lnTo>
                    <a:pt x="537" y="5053"/>
                  </a:lnTo>
                  <a:lnTo>
                    <a:pt x="640" y="5084"/>
                  </a:lnTo>
                  <a:lnTo>
                    <a:pt x="672" y="5063"/>
                  </a:lnTo>
                  <a:lnTo>
                    <a:pt x="692" y="5053"/>
                  </a:lnTo>
                  <a:lnTo>
                    <a:pt x="713" y="5042"/>
                  </a:lnTo>
                  <a:lnTo>
                    <a:pt x="692" y="5042"/>
                  </a:lnTo>
                  <a:cubicBezTo>
                    <a:pt x="733" y="4950"/>
                    <a:pt x="764" y="4868"/>
                    <a:pt x="795" y="4774"/>
                  </a:cubicBezTo>
                  <a:lnTo>
                    <a:pt x="949" y="4816"/>
                  </a:lnTo>
                  <a:lnTo>
                    <a:pt x="1084" y="4847"/>
                  </a:lnTo>
                  <a:lnTo>
                    <a:pt x="1105" y="4826"/>
                  </a:lnTo>
                  <a:lnTo>
                    <a:pt x="1114" y="4826"/>
                  </a:lnTo>
                  <a:lnTo>
                    <a:pt x="1146" y="4806"/>
                  </a:lnTo>
                  <a:cubicBezTo>
                    <a:pt x="1176" y="4723"/>
                    <a:pt x="1208" y="4630"/>
                    <a:pt x="1238" y="4548"/>
                  </a:cubicBezTo>
                  <a:lnTo>
                    <a:pt x="1517" y="4609"/>
                  </a:lnTo>
                  <a:lnTo>
                    <a:pt x="1548" y="4600"/>
                  </a:lnTo>
                  <a:lnTo>
                    <a:pt x="1589" y="4579"/>
                  </a:lnTo>
                  <a:cubicBezTo>
                    <a:pt x="1620" y="4486"/>
                    <a:pt x="1651" y="4403"/>
                    <a:pt x="1682" y="4311"/>
                  </a:cubicBezTo>
                  <a:lnTo>
                    <a:pt x="1960" y="4373"/>
                  </a:lnTo>
                  <a:lnTo>
                    <a:pt x="2022" y="4341"/>
                  </a:lnTo>
                  <a:lnTo>
                    <a:pt x="2033" y="4341"/>
                  </a:lnTo>
                  <a:cubicBezTo>
                    <a:pt x="2053" y="4279"/>
                    <a:pt x="2074" y="4218"/>
                    <a:pt x="2104" y="4156"/>
                  </a:cubicBezTo>
                  <a:lnTo>
                    <a:pt x="2125" y="4073"/>
                  </a:lnTo>
                  <a:lnTo>
                    <a:pt x="2404" y="4135"/>
                  </a:lnTo>
                  <a:lnTo>
                    <a:pt x="2414" y="4146"/>
                  </a:lnTo>
                  <a:lnTo>
                    <a:pt x="2414" y="4135"/>
                  </a:lnTo>
                  <a:lnTo>
                    <a:pt x="2466" y="4105"/>
                  </a:lnTo>
                  <a:lnTo>
                    <a:pt x="2476" y="4105"/>
                  </a:lnTo>
                  <a:lnTo>
                    <a:pt x="2569" y="3836"/>
                  </a:lnTo>
                  <a:lnTo>
                    <a:pt x="2847" y="3908"/>
                  </a:lnTo>
                  <a:lnTo>
                    <a:pt x="2858" y="3908"/>
                  </a:lnTo>
                  <a:lnTo>
                    <a:pt x="2858" y="3898"/>
                  </a:lnTo>
                  <a:lnTo>
                    <a:pt x="2909" y="3878"/>
                  </a:lnTo>
                  <a:lnTo>
                    <a:pt x="2919" y="3878"/>
                  </a:lnTo>
                  <a:lnTo>
                    <a:pt x="2919" y="3867"/>
                  </a:lnTo>
                  <a:lnTo>
                    <a:pt x="3012" y="3610"/>
                  </a:lnTo>
                  <a:lnTo>
                    <a:pt x="3094" y="3620"/>
                  </a:lnTo>
                  <a:cubicBezTo>
                    <a:pt x="3167" y="3640"/>
                    <a:pt x="3229" y="3651"/>
                    <a:pt x="3291" y="3671"/>
                  </a:cubicBezTo>
                  <a:lnTo>
                    <a:pt x="3362" y="3630"/>
                  </a:lnTo>
                  <a:lnTo>
                    <a:pt x="3456" y="3372"/>
                  </a:lnTo>
                  <a:lnTo>
                    <a:pt x="3734" y="3434"/>
                  </a:lnTo>
                  <a:lnTo>
                    <a:pt x="3795" y="3403"/>
                  </a:lnTo>
                  <a:lnTo>
                    <a:pt x="3899" y="3135"/>
                  </a:lnTo>
                  <a:lnTo>
                    <a:pt x="4177" y="3197"/>
                  </a:lnTo>
                  <a:lnTo>
                    <a:pt x="4239" y="3166"/>
                  </a:lnTo>
                  <a:lnTo>
                    <a:pt x="4290" y="3042"/>
                  </a:lnTo>
                  <a:lnTo>
                    <a:pt x="4342" y="2888"/>
                  </a:lnTo>
                  <a:cubicBezTo>
                    <a:pt x="4435" y="2918"/>
                    <a:pt x="4528" y="2939"/>
                    <a:pt x="4620" y="2950"/>
                  </a:cubicBezTo>
                  <a:lnTo>
                    <a:pt x="4610" y="2970"/>
                  </a:lnTo>
                  <a:lnTo>
                    <a:pt x="4641" y="2950"/>
                  </a:lnTo>
                  <a:lnTo>
                    <a:pt x="4652" y="2950"/>
                  </a:lnTo>
                  <a:lnTo>
                    <a:pt x="4682" y="2929"/>
                  </a:lnTo>
                  <a:lnTo>
                    <a:pt x="4775" y="2682"/>
                  </a:lnTo>
                  <a:lnTo>
                    <a:pt x="4744" y="2630"/>
                  </a:lnTo>
                  <a:cubicBezTo>
                    <a:pt x="4652" y="2609"/>
                    <a:pt x="4558" y="2578"/>
                    <a:pt x="4466" y="2558"/>
                  </a:cubicBezTo>
                  <a:lnTo>
                    <a:pt x="4569" y="2290"/>
                  </a:lnTo>
                  <a:lnTo>
                    <a:pt x="4538" y="2238"/>
                  </a:lnTo>
                  <a:cubicBezTo>
                    <a:pt x="4445" y="2207"/>
                    <a:pt x="4352" y="2187"/>
                    <a:pt x="4260" y="2166"/>
                  </a:cubicBezTo>
                  <a:lnTo>
                    <a:pt x="4352" y="1898"/>
                  </a:lnTo>
                  <a:lnTo>
                    <a:pt x="4342" y="1877"/>
                  </a:lnTo>
                  <a:lnTo>
                    <a:pt x="4332" y="1846"/>
                  </a:lnTo>
                  <a:lnTo>
                    <a:pt x="4322" y="1836"/>
                  </a:lnTo>
                  <a:cubicBezTo>
                    <a:pt x="4228" y="1815"/>
                    <a:pt x="4146" y="1795"/>
                    <a:pt x="4054" y="1774"/>
                  </a:cubicBezTo>
                  <a:lnTo>
                    <a:pt x="4146" y="1506"/>
                  </a:lnTo>
                  <a:lnTo>
                    <a:pt x="4136" y="1485"/>
                  </a:lnTo>
                  <a:lnTo>
                    <a:pt x="4125" y="1454"/>
                  </a:lnTo>
                  <a:lnTo>
                    <a:pt x="4115" y="1444"/>
                  </a:lnTo>
                  <a:cubicBezTo>
                    <a:pt x="4054" y="1434"/>
                    <a:pt x="3992" y="1413"/>
                    <a:pt x="3930" y="1403"/>
                  </a:cubicBezTo>
                  <a:lnTo>
                    <a:pt x="3847" y="1382"/>
                  </a:lnTo>
                  <a:lnTo>
                    <a:pt x="3878" y="1289"/>
                  </a:lnTo>
                  <a:cubicBezTo>
                    <a:pt x="3899" y="1238"/>
                    <a:pt x="3919" y="1176"/>
                    <a:pt x="3940" y="1114"/>
                  </a:cubicBezTo>
                  <a:lnTo>
                    <a:pt x="3930" y="1104"/>
                  </a:lnTo>
                  <a:lnTo>
                    <a:pt x="3919" y="1073"/>
                  </a:lnTo>
                  <a:lnTo>
                    <a:pt x="3909" y="1052"/>
                  </a:lnTo>
                  <a:lnTo>
                    <a:pt x="3630" y="991"/>
                  </a:lnTo>
                  <a:cubicBezTo>
                    <a:pt x="3662" y="897"/>
                    <a:pt x="3703" y="805"/>
                    <a:pt x="3734" y="722"/>
                  </a:cubicBezTo>
                  <a:lnTo>
                    <a:pt x="3724" y="712"/>
                  </a:lnTo>
                  <a:lnTo>
                    <a:pt x="3713" y="681"/>
                  </a:lnTo>
                  <a:lnTo>
                    <a:pt x="3692" y="661"/>
                  </a:lnTo>
                  <a:lnTo>
                    <a:pt x="3424" y="588"/>
                  </a:lnTo>
                  <a:cubicBezTo>
                    <a:pt x="3456" y="506"/>
                    <a:pt x="3486" y="413"/>
                    <a:pt x="3517" y="331"/>
                  </a:cubicBezTo>
                  <a:lnTo>
                    <a:pt x="3517" y="320"/>
                  </a:lnTo>
                  <a:lnTo>
                    <a:pt x="3497" y="320"/>
                  </a:lnTo>
                  <a:cubicBezTo>
                    <a:pt x="3465" y="402"/>
                    <a:pt x="3424" y="496"/>
                    <a:pt x="3394" y="588"/>
                  </a:cubicBezTo>
                  <a:lnTo>
                    <a:pt x="3105" y="516"/>
                  </a:lnTo>
                  <a:cubicBezTo>
                    <a:pt x="3135" y="423"/>
                    <a:pt x="3167" y="341"/>
                    <a:pt x="3197" y="248"/>
                  </a:cubicBezTo>
                  <a:lnTo>
                    <a:pt x="3177" y="237"/>
                  </a:lnTo>
                  <a:cubicBezTo>
                    <a:pt x="3135" y="331"/>
                    <a:pt x="3105" y="413"/>
                    <a:pt x="3074" y="506"/>
                  </a:cubicBezTo>
                  <a:lnTo>
                    <a:pt x="2775" y="434"/>
                  </a:lnTo>
                  <a:cubicBezTo>
                    <a:pt x="2806" y="372"/>
                    <a:pt x="2826" y="299"/>
                    <a:pt x="2847" y="228"/>
                  </a:cubicBezTo>
                  <a:close/>
                </a:path>
              </a:pathLst>
            </a:custGeom>
            <a:solidFill>
              <a:srgbClr val="34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7"/>
            <p:cNvSpPr/>
            <p:nvPr/>
          </p:nvSpPr>
          <p:spPr>
            <a:xfrm>
              <a:off x="4916275" y="1186525"/>
              <a:ext cx="77350" cy="69475"/>
            </a:xfrm>
            <a:custGeom>
              <a:avLst/>
              <a:gdLst/>
              <a:ahLst/>
              <a:cxnLst/>
              <a:rect l="l" t="t" r="r" b="b"/>
              <a:pathLst>
                <a:path w="3094" h="2779" extrusionOk="0">
                  <a:moveTo>
                    <a:pt x="1535" y="0"/>
                  </a:moveTo>
                  <a:cubicBezTo>
                    <a:pt x="942" y="0"/>
                    <a:pt x="394" y="392"/>
                    <a:pt x="217" y="990"/>
                  </a:cubicBezTo>
                  <a:cubicBezTo>
                    <a:pt x="0" y="1721"/>
                    <a:pt x="413" y="2495"/>
                    <a:pt x="1155" y="2722"/>
                  </a:cubicBezTo>
                  <a:cubicBezTo>
                    <a:pt x="1285" y="2760"/>
                    <a:pt x="1416" y="2779"/>
                    <a:pt x="1545" y="2779"/>
                  </a:cubicBezTo>
                  <a:cubicBezTo>
                    <a:pt x="2144" y="2779"/>
                    <a:pt x="2699" y="2386"/>
                    <a:pt x="2877" y="1783"/>
                  </a:cubicBezTo>
                  <a:cubicBezTo>
                    <a:pt x="3094" y="1052"/>
                    <a:pt x="2681" y="278"/>
                    <a:pt x="1939" y="62"/>
                  </a:cubicBezTo>
                  <a:cubicBezTo>
                    <a:pt x="1804" y="20"/>
                    <a:pt x="1669" y="0"/>
                    <a:pt x="153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7"/>
            <p:cNvSpPr/>
            <p:nvPr/>
          </p:nvSpPr>
          <p:spPr>
            <a:xfrm>
              <a:off x="4928900" y="1207125"/>
              <a:ext cx="14475" cy="15500"/>
            </a:xfrm>
            <a:custGeom>
              <a:avLst/>
              <a:gdLst/>
              <a:ahLst/>
              <a:cxnLst/>
              <a:rect l="l" t="t" r="r" b="b"/>
              <a:pathLst>
                <a:path w="579" h="620" extrusionOk="0">
                  <a:moveTo>
                    <a:pt x="310" y="1"/>
                  </a:moveTo>
                  <a:cubicBezTo>
                    <a:pt x="279" y="1"/>
                    <a:pt x="258" y="11"/>
                    <a:pt x="228" y="21"/>
                  </a:cubicBezTo>
                  <a:cubicBezTo>
                    <a:pt x="207" y="31"/>
                    <a:pt x="186" y="42"/>
                    <a:pt x="166" y="63"/>
                  </a:cubicBezTo>
                  <a:cubicBezTo>
                    <a:pt x="145" y="83"/>
                    <a:pt x="134" y="104"/>
                    <a:pt x="125" y="134"/>
                  </a:cubicBezTo>
                  <a:cubicBezTo>
                    <a:pt x="114" y="155"/>
                    <a:pt x="114" y="176"/>
                    <a:pt x="114" y="196"/>
                  </a:cubicBezTo>
                  <a:cubicBezTo>
                    <a:pt x="114" y="217"/>
                    <a:pt x="125" y="228"/>
                    <a:pt x="134" y="248"/>
                  </a:cubicBezTo>
                  <a:cubicBezTo>
                    <a:pt x="145" y="269"/>
                    <a:pt x="155" y="279"/>
                    <a:pt x="166" y="299"/>
                  </a:cubicBezTo>
                  <a:cubicBezTo>
                    <a:pt x="186" y="310"/>
                    <a:pt x="207" y="331"/>
                    <a:pt x="228" y="341"/>
                  </a:cubicBezTo>
                  <a:cubicBezTo>
                    <a:pt x="248" y="351"/>
                    <a:pt x="269" y="361"/>
                    <a:pt x="279" y="372"/>
                  </a:cubicBezTo>
                  <a:cubicBezTo>
                    <a:pt x="299" y="382"/>
                    <a:pt x="310" y="393"/>
                    <a:pt x="320" y="402"/>
                  </a:cubicBezTo>
                  <a:lnTo>
                    <a:pt x="351" y="434"/>
                  </a:lnTo>
                  <a:lnTo>
                    <a:pt x="351" y="464"/>
                  </a:lnTo>
                  <a:cubicBezTo>
                    <a:pt x="345" y="484"/>
                    <a:pt x="330" y="491"/>
                    <a:pt x="310" y="491"/>
                  </a:cubicBezTo>
                  <a:cubicBezTo>
                    <a:pt x="298" y="491"/>
                    <a:pt x="284" y="489"/>
                    <a:pt x="269" y="485"/>
                  </a:cubicBezTo>
                  <a:cubicBezTo>
                    <a:pt x="238" y="475"/>
                    <a:pt x="217" y="464"/>
                    <a:pt x="207" y="454"/>
                  </a:cubicBezTo>
                  <a:cubicBezTo>
                    <a:pt x="186" y="444"/>
                    <a:pt x="166" y="434"/>
                    <a:pt x="145" y="413"/>
                  </a:cubicBezTo>
                  <a:lnTo>
                    <a:pt x="114" y="382"/>
                  </a:lnTo>
                  <a:lnTo>
                    <a:pt x="93" y="361"/>
                  </a:lnTo>
                  <a:lnTo>
                    <a:pt x="1" y="454"/>
                  </a:lnTo>
                  <a:cubicBezTo>
                    <a:pt x="11" y="475"/>
                    <a:pt x="31" y="496"/>
                    <a:pt x="52" y="506"/>
                  </a:cubicBezTo>
                  <a:cubicBezTo>
                    <a:pt x="63" y="516"/>
                    <a:pt x="83" y="537"/>
                    <a:pt x="104" y="547"/>
                  </a:cubicBezTo>
                  <a:lnTo>
                    <a:pt x="166" y="578"/>
                  </a:lnTo>
                  <a:lnTo>
                    <a:pt x="228" y="609"/>
                  </a:lnTo>
                  <a:cubicBezTo>
                    <a:pt x="258" y="609"/>
                    <a:pt x="279" y="619"/>
                    <a:pt x="310" y="619"/>
                  </a:cubicBezTo>
                  <a:cubicBezTo>
                    <a:pt x="341" y="619"/>
                    <a:pt x="361" y="619"/>
                    <a:pt x="393" y="609"/>
                  </a:cubicBezTo>
                  <a:cubicBezTo>
                    <a:pt x="413" y="599"/>
                    <a:pt x="434" y="588"/>
                    <a:pt x="455" y="567"/>
                  </a:cubicBezTo>
                  <a:cubicBezTo>
                    <a:pt x="475" y="547"/>
                    <a:pt x="485" y="526"/>
                    <a:pt x="496" y="496"/>
                  </a:cubicBezTo>
                  <a:cubicBezTo>
                    <a:pt x="506" y="464"/>
                    <a:pt x="506" y="444"/>
                    <a:pt x="506" y="423"/>
                  </a:cubicBezTo>
                  <a:cubicBezTo>
                    <a:pt x="506" y="402"/>
                    <a:pt x="496" y="382"/>
                    <a:pt x="485" y="361"/>
                  </a:cubicBezTo>
                  <a:cubicBezTo>
                    <a:pt x="475" y="341"/>
                    <a:pt x="455" y="331"/>
                    <a:pt x="434" y="310"/>
                  </a:cubicBezTo>
                  <a:cubicBezTo>
                    <a:pt x="413" y="299"/>
                    <a:pt x="393" y="279"/>
                    <a:pt x="372" y="258"/>
                  </a:cubicBezTo>
                  <a:cubicBezTo>
                    <a:pt x="351" y="248"/>
                    <a:pt x="331" y="237"/>
                    <a:pt x="320" y="237"/>
                  </a:cubicBezTo>
                  <a:cubicBezTo>
                    <a:pt x="310" y="228"/>
                    <a:pt x="290" y="217"/>
                    <a:pt x="290" y="207"/>
                  </a:cubicBezTo>
                  <a:lnTo>
                    <a:pt x="269" y="186"/>
                  </a:lnTo>
                  <a:lnTo>
                    <a:pt x="269" y="155"/>
                  </a:lnTo>
                  <a:cubicBezTo>
                    <a:pt x="275" y="135"/>
                    <a:pt x="291" y="124"/>
                    <a:pt x="312" y="124"/>
                  </a:cubicBezTo>
                  <a:cubicBezTo>
                    <a:pt x="324" y="124"/>
                    <a:pt x="337" y="127"/>
                    <a:pt x="351" y="134"/>
                  </a:cubicBezTo>
                  <a:cubicBezTo>
                    <a:pt x="372" y="134"/>
                    <a:pt x="393" y="145"/>
                    <a:pt x="403" y="155"/>
                  </a:cubicBezTo>
                  <a:cubicBezTo>
                    <a:pt x="423" y="166"/>
                    <a:pt x="434" y="176"/>
                    <a:pt x="444" y="186"/>
                  </a:cubicBezTo>
                  <a:lnTo>
                    <a:pt x="475" y="217"/>
                  </a:lnTo>
                  <a:cubicBezTo>
                    <a:pt x="485" y="228"/>
                    <a:pt x="485" y="228"/>
                    <a:pt x="496" y="228"/>
                  </a:cubicBezTo>
                  <a:lnTo>
                    <a:pt x="578" y="134"/>
                  </a:lnTo>
                  <a:lnTo>
                    <a:pt x="547" y="104"/>
                  </a:lnTo>
                  <a:cubicBezTo>
                    <a:pt x="537" y="93"/>
                    <a:pt x="516" y="83"/>
                    <a:pt x="506" y="63"/>
                  </a:cubicBezTo>
                  <a:cubicBezTo>
                    <a:pt x="485" y="52"/>
                    <a:pt x="464" y="42"/>
                    <a:pt x="455" y="31"/>
                  </a:cubicBezTo>
                  <a:cubicBezTo>
                    <a:pt x="434" y="21"/>
                    <a:pt x="413" y="21"/>
                    <a:pt x="393" y="11"/>
                  </a:cubicBezTo>
                  <a:cubicBezTo>
                    <a:pt x="361" y="1"/>
                    <a:pt x="341" y="1"/>
                    <a:pt x="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7"/>
            <p:cNvSpPr/>
            <p:nvPr/>
          </p:nvSpPr>
          <p:spPr>
            <a:xfrm>
              <a:off x="4940500" y="1210975"/>
              <a:ext cx="13425" cy="16800"/>
            </a:xfrm>
            <a:custGeom>
              <a:avLst/>
              <a:gdLst/>
              <a:ahLst/>
              <a:cxnLst/>
              <a:rect l="l" t="t" r="r" b="b"/>
              <a:pathLst>
                <a:path w="537" h="672" extrusionOk="0">
                  <a:moveTo>
                    <a:pt x="392" y="166"/>
                  </a:moveTo>
                  <a:lnTo>
                    <a:pt x="403" y="393"/>
                  </a:lnTo>
                  <a:lnTo>
                    <a:pt x="259" y="352"/>
                  </a:lnTo>
                  <a:lnTo>
                    <a:pt x="392" y="166"/>
                  </a:lnTo>
                  <a:close/>
                  <a:moveTo>
                    <a:pt x="382" y="1"/>
                  </a:moveTo>
                  <a:lnTo>
                    <a:pt x="0" y="517"/>
                  </a:lnTo>
                  <a:lnTo>
                    <a:pt x="135" y="558"/>
                  </a:lnTo>
                  <a:lnTo>
                    <a:pt x="217" y="434"/>
                  </a:lnTo>
                  <a:lnTo>
                    <a:pt x="392" y="486"/>
                  </a:lnTo>
                  <a:lnTo>
                    <a:pt x="403" y="630"/>
                  </a:lnTo>
                  <a:lnTo>
                    <a:pt x="537" y="672"/>
                  </a:lnTo>
                  <a:lnTo>
                    <a:pt x="495" y="32"/>
                  </a:lnTo>
                  <a:lnTo>
                    <a:pt x="3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7"/>
            <p:cNvSpPr/>
            <p:nvPr/>
          </p:nvSpPr>
          <p:spPr>
            <a:xfrm>
              <a:off x="4955450" y="1213825"/>
              <a:ext cx="11125" cy="17550"/>
            </a:xfrm>
            <a:custGeom>
              <a:avLst/>
              <a:gdLst/>
              <a:ahLst/>
              <a:cxnLst/>
              <a:rect l="l" t="t" r="r" b="b"/>
              <a:pathLst>
                <a:path w="445" h="702" extrusionOk="0">
                  <a:moveTo>
                    <a:pt x="165" y="1"/>
                  </a:moveTo>
                  <a:lnTo>
                    <a:pt x="0" y="578"/>
                  </a:lnTo>
                  <a:lnTo>
                    <a:pt x="413" y="702"/>
                  </a:lnTo>
                  <a:lnTo>
                    <a:pt x="444" y="578"/>
                  </a:lnTo>
                  <a:lnTo>
                    <a:pt x="165" y="496"/>
                  </a:lnTo>
                  <a:lnTo>
                    <a:pt x="300" y="42"/>
                  </a:lnTo>
                  <a:lnTo>
                    <a:pt x="1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7"/>
            <p:cNvSpPr/>
            <p:nvPr/>
          </p:nvSpPr>
          <p:spPr>
            <a:xfrm>
              <a:off x="4967300" y="1217450"/>
              <a:ext cx="14225" cy="17275"/>
            </a:xfrm>
            <a:custGeom>
              <a:avLst/>
              <a:gdLst/>
              <a:ahLst/>
              <a:cxnLst/>
              <a:rect l="l" t="t" r="r" b="b"/>
              <a:pathLst>
                <a:path w="569" h="691" extrusionOk="0">
                  <a:moveTo>
                    <a:pt x="166" y="0"/>
                  </a:moveTo>
                  <a:lnTo>
                    <a:pt x="1" y="578"/>
                  </a:lnTo>
                  <a:lnTo>
                    <a:pt x="403" y="691"/>
                  </a:lnTo>
                  <a:lnTo>
                    <a:pt x="445" y="578"/>
                  </a:lnTo>
                  <a:lnTo>
                    <a:pt x="166" y="495"/>
                  </a:lnTo>
                  <a:lnTo>
                    <a:pt x="207" y="371"/>
                  </a:lnTo>
                  <a:lnTo>
                    <a:pt x="434" y="443"/>
                  </a:lnTo>
                  <a:lnTo>
                    <a:pt x="465" y="330"/>
                  </a:lnTo>
                  <a:lnTo>
                    <a:pt x="238" y="268"/>
                  </a:lnTo>
                  <a:lnTo>
                    <a:pt x="269" y="154"/>
                  </a:lnTo>
                  <a:lnTo>
                    <a:pt x="537" y="227"/>
                  </a:lnTo>
                  <a:lnTo>
                    <a:pt x="568" y="113"/>
                  </a:lnTo>
                  <a:lnTo>
                    <a:pt x="1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7"/>
            <p:cNvSpPr/>
            <p:nvPr/>
          </p:nvSpPr>
          <p:spPr>
            <a:xfrm>
              <a:off x="4779125" y="1386550"/>
              <a:ext cx="199825" cy="207275"/>
            </a:xfrm>
            <a:custGeom>
              <a:avLst/>
              <a:gdLst/>
              <a:ahLst/>
              <a:cxnLst/>
              <a:rect l="l" t="t" r="r" b="b"/>
              <a:pathLst>
                <a:path w="7993" h="8291" extrusionOk="0">
                  <a:moveTo>
                    <a:pt x="6641" y="0"/>
                  </a:moveTo>
                  <a:lnTo>
                    <a:pt x="981" y="134"/>
                  </a:lnTo>
                  <a:lnTo>
                    <a:pt x="1" y="8291"/>
                  </a:lnTo>
                  <a:lnTo>
                    <a:pt x="7992" y="8105"/>
                  </a:lnTo>
                  <a:lnTo>
                    <a:pt x="664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7"/>
            <p:cNvSpPr/>
            <p:nvPr/>
          </p:nvSpPr>
          <p:spPr>
            <a:xfrm>
              <a:off x="4779125" y="1386550"/>
              <a:ext cx="199825" cy="207275"/>
            </a:xfrm>
            <a:custGeom>
              <a:avLst/>
              <a:gdLst/>
              <a:ahLst/>
              <a:cxnLst/>
              <a:rect l="l" t="t" r="r" b="b"/>
              <a:pathLst>
                <a:path w="7993" h="8291" extrusionOk="0">
                  <a:moveTo>
                    <a:pt x="6641" y="0"/>
                  </a:moveTo>
                  <a:lnTo>
                    <a:pt x="981" y="134"/>
                  </a:lnTo>
                  <a:lnTo>
                    <a:pt x="949" y="433"/>
                  </a:lnTo>
                  <a:lnTo>
                    <a:pt x="908" y="711"/>
                  </a:lnTo>
                  <a:lnTo>
                    <a:pt x="300" y="5816"/>
                  </a:lnTo>
                  <a:lnTo>
                    <a:pt x="269" y="6094"/>
                  </a:lnTo>
                  <a:lnTo>
                    <a:pt x="1" y="8291"/>
                  </a:lnTo>
                  <a:lnTo>
                    <a:pt x="7992" y="8105"/>
                  </a:lnTo>
                  <a:lnTo>
                    <a:pt x="7837" y="7187"/>
                  </a:lnTo>
                  <a:lnTo>
                    <a:pt x="7827" y="7115"/>
                  </a:lnTo>
                  <a:lnTo>
                    <a:pt x="7755" y="6692"/>
                  </a:lnTo>
                  <a:lnTo>
                    <a:pt x="7342" y="4249"/>
                  </a:lnTo>
                  <a:lnTo>
                    <a:pt x="7332" y="4187"/>
                  </a:lnTo>
                  <a:lnTo>
                    <a:pt x="7126" y="2949"/>
                  </a:lnTo>
                  <a:lnTo>
                    <a:pt x="7115" y="2856"/>
                  </a:lnTo>
                  <a:lnTo>
                    <a:pt x="7023" y="2299"/>
                  </a:lnTo>
                  <a:lnTo>
                    <a:pt x="7002" y="2207"/>
                  </a:lnTo>
                  <a:lnTo>
                    <a:pt x="6909" y="1650"/>
                  </a:lnTo>
                  <a:lnTo>
                    <a:pt x="6899" y="1547"/>
                  </a:lnTo>
                  <a:lnTo>
                    <a:pt x="6868" y="1361"/>
                  </a:lnTo>
                  <a:lnTo>
                    <a:pt x="6858" y="1300"/>
                  </a:lnTo>
                  <a:lnTo>
                    <a:pt x="6641" y="0"/>
                  </a:ln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7"/>
            <p:cNvSpPr/>
            <p:nvPr/>
          </p:nvSpPr>
          <p:spPr>
            <a:xfrm>
              <a:off x="4927600" y="1386550"/>
              <a:ext cx="51350" cy="203925"/>
            </a:xfrm>
            <a:custGeom>
              <a:avLst/>
              <a:gdLst/>
              <a:ahLst/>
              <a:cxnLst/>
              <a:rect l="l" t="t" r="r" b="b"/>
              <a:pathLst>
                <a:path w="2054" h="8157" extrusionOk="0">
                  <a:moveTo>
                    <a:pt x="702" y="0"/>
                  </a:moveTo>
                  <a:lnTo>
                    <a:pt x="1" y="8156"/>
                  </a:lnTo>
                  <a:lnTo>
                    <a:pt x="2053" y="8105"/>
                  </a:lnTo>
                  <a:lnTo>
                    <a:pt x="70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7"/>
            <p:cNvSpPr/>
            <p:nvPr/>
          </p:nvSpPr>
          <p:spPr>
            <a:xfrm>
              <a:off x="4833775" y="1332275"/>
              <a:ext cx="75575" cy="71550"/>
            </a:xfrm>
            <a:custGeom>
              <a:avLst/>
              <a:gdLst/>
              <a:ahLst/>
              <a:cxnLst/>
              <a:rect l="l" t="t" r="r" b="b"/>
              <a:pathLst>
                <a:path w="3023" h="2862" extrusionOk="0">
                  <a:moveTo>
                    <a:pt x="1765" y="0"/>
                  </a:moveTo>
                  <a:cubicBezTo>
                    <a:pt x="1097" y="0"/>
                    <a:pt x="374" y="431"/>
                    <a:pt x="248" y="1233"/>
                  </a:cubicBezTo>
                  <a:cubicBezTo>
                    <a:pt x="114" y="2027"/>
                    <a:pt x="1" y="2811"/>
                    <a:pt x="1" y="2821"/>
                  </a:cubicBezTo>
                  <a:lnTo>
                    <a:pt x="289" y="2862"/>
                  </a:lnTo>
                  <a:cubicBezTo>
                    <a:pt x="289" y="2852"/>
                    <a:pt x="403" y="2068"/>
                    <a:pt x="527" y="1285"/>
                  </a:cubicBezTo>
                  <a:cubicBezTo>
                    <a:pt x="632" y="638"/>
                    <a:pt x="1216" y="290"/>
                    <a:pt x="1756" y="290"/>
                  </a:cubicBezTo>
                  <a:cubicBezTo>
                    <a:pt x="1793" y="290"/>
                    <a:pt x="1830" y="291"/>
                    <a:pt x="1867" y="295"/>
                  </a:cubicBezTo>
                  <a:cubicBezTo>
                    <a:pt x="2280" y="336"/>
                    <a:pt x="2723" y="625"/>
                    <a:pt x="2692" y="1294"/>
                  </a:cubicBezTo>
                  <a:cubicBezTo>
                    <a:pt x="2661" y="2213"/>
                    <a:pt x="2610" y="2666"/>
                    <a:pt x="2610" y="2666"/>
                  </a:cubicBezTo>
                  <a:lnTo>
                    <a:pt x="2898" y="2697"/>
                  </a:lnTo>
                  <a:cubicBezTo>
                    <a:pt x="2898" y="2676"/>
                    <a:pt x="2950" y="2243"/>
                    <a:pt x="2981" y="1305"/>
                  </a:cubicBezTo>
                  <a:cubicBezTo>
                    <a:pt x="3022" y="428"/>
                    <a:pt x="2413" y="57"/>
                    <a:pt x="1898" y="6"/>
                  </a:cubicBezTo>
                  <a:cubicBezTo>
                    <a:pt x="1854" y="2"/>
                    <a:pt x="1809" y="0"/>
                    <a:pt x="17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7"/>
            <p:cNvSpPr/>
            <p:nvPr/>
          </p:nvSpPr>
          <p:spPr>
            <a:xfrm>
              <a:off x="4930175" y="1571875"/>
              <a:ext cx="46425" cy="17050"/>
            </a:xfrm>
            <a:custGeom>
              <a:avLst/>
              <a:gdLst/>
              <a:ahLst/>
              <a:cxnLst/>
              <a:rect l="l" t="t" r="r" b="b"/>
              <a:pathLst>
                <a:path w="1857" h="682" extrusionOk="0">
                  <a:moveTo>
                    <a:pt x="1032" y="1"/>
                  </a:moveTo>
                  <a:lnTo>
                    <a:pt x="1011" y="21"/>
                  </a:lnTo>
                  <a:cubicBezTo>
                    <a:pt x="837" y="125"/>
                    <a:pt x="672" y="228"/>
                    <a:pt x="496" y="331"/>
                  </a:cubicBezTo>
                  <a:cubicBezTo>
                    <a:pt x="331" y="445"/>
                    <a:pt x="166" y="558"/>
                    <a:pt x="1" y="681"/>
                  </a:cubicBezTo>
                  <a:cubicBezTo>
                    <a:pt x="187" y="589"/>
                    <a:pt x="362" y="496"/>
                    <a:pt x="537" y="393"/>
                  </a:cubicBezTo>
                  <a:cubicBezTo>
                    <a:pt x="705" y="304"/>
                    <a:pt x="864" y="206"/>
                    <a:pt x="1030" y="98"/>
                  </a:cubicBezTo>
                  <a:lnTo>
                    <a:pt x="1030" y="98"/>
                  </a:lnTo>
                  <a:cubicBezTo>
                    <a:pt x="1159" y="195"/>
                    <a:pt x="1297" y="284"/>
                    <a:pt x="1424" y="372"/>
                  </a:cubicBezTo>
                  <a:cubicBezTo>
                    <a:pt x="1568" y="465"/>
                    <a:pt x="1713" y="548"/>
                    <a:pt x="1857" y="630"/>
                  </a:cubicBezTo>
                  <a:cubicBezTo>
                    <a:pt x="1733" y="527"/>
                    <a:pt x="1600" y="424"/>
                    <a:pt x="1465" y="321"/>
                  </a:cubicBezTo>
                  <a:cubicBezTo>
                    <a:pt x="1332" y="218"/>
                    <a:pt x="1197" y="115"/>
                    <a:pt x="1053" y="21"/>
                  </a:cubicBezTo>
                  <a:lnTo>
                    <a:pt x="10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7"/>
            <p:cNvSpPr/>
            <p:nvPr/>
          </p:nvSpPr>
          <p:spPr>
            <a:xfrm>
              <a:off x="4946950" y="1417475"/>
              <a:ext cx="9050" cy="155725"/>
            </a:xfrm>
            <a:custGeom>
              <a:avLst/>
              <a:gdLst/>
              <a:ahLst/>
              <a:cxnLst/>
              <a:rect l="l" t="t" r="r" b="b"/>
              <a:pathLst>
                <a:path w="362" h="6229" extrusionOk="0">
                  <a:moveTo>
                    <a:pt x="1" y="1"/>
                  </a:moveTo>
                  <a:cubicBezTo>
                    <a:pt x="11" y="258"/>
                    <a:pt x="21" y="526"/>
                    <a:pt x="31" y="784"/>
                  </a:cubicBezTo>
                  <a:lnTo>
                    <a:pt x="62" y="1557"/>
                  </a:lnTo>
                  <a:cubicBezTo>
                    <a:pt x="83" y="2084"/>
                    <a:pt x="114" y="2599"/>
                    <a:pt x="145" y="3115"/>
                  </a:cubicBezTo>
                  <a:cubicBezTo>
                    <a:pt x="175" y="3640"/>
                    <a:pt x="207" y="4156"/>
                    <a:pt x="237" y="4671"/>
                  </a:cubicBezTo>
                  <a:cubicBezTo>
                    <a:pt x="279" y="5187"/>
                    <a:pt x="310" y="5713"/>
                    <a:pt x="361" y="6229"/>
                  </a:cubicBezTo>
                  <a:cubicBezTo>
                    <a:pt x="351" y="5713"/>
                    <a:pt x="331" y="5187"/>
                    <a:pt x="299" y="4671"/>
                  </a:cubicBezTo>
                  <a:cubicBezTo>
                    <a:pt x="279" y="4146"/>
                    <a:pt x="248" y="3630"/>
                    <a:pt x="227" y="3115"/>
                  </a:cubicBezTo>
                  <a:cubicBezTo>
                    <a:pt x="196" y="2599"/>
                    <a:pt x="166" y="2073"/>
                    <a:pt x="124" y="1557"/>
                  </a:cubicBezTo>
                  <a:lnTo>
                    <a:pt x="72" y="784"/>
                  </a:lnTo>
                  <a:cubicBezTo>
                    <a:pt x="52" y="516"/>
                    <a:pt x="31" y="25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7"/>
            <p:cNvSpPr/>
            <p:nvPr/>
          </p:nvSpPr>
          <p:spPr>
            <a:xfrm>
              <a:off x="4827350" y="1393725"/>
              <a:ext cx="19850" cy="19150"/>
            </a:xfrm>
            <a:custGeom>
              <a:avLst/>
              <a:gdLst/>
              <a:ahLst/>
              <a:cxnLst/>
              <a:rect l="l" t="t" r="r" b="b"/>
              <a:pathLst>
                <a:path w="794" h="766" extrusionOk="0">
                  <a:moveTo>
                    <a:pt x="408" y="0"/>
                  </a:moveTo>
                  <a:cubicBezTo>
                    <a:pt x="396" y="0"/>
                    <a:pt x="384" y="1"/>
                    <a:pt x="371" y="2"/>
                  </a:cubicBezTo>
                  <a:cubicBezTo>
                    <a:pt x="165" y="12"/>
                    <a:pt x="0" y="188"/>
                    <a:pt x="10" y="404"/>
                  </a:cubicBezTo>
                  <a:cubicBezTo>
                    <a:pt x="30" y="614"/>
                    <a:pt x="196" y="766"/>
                    <a:pt x="403" y="766"/>
                  </a:cubicBezTo>
                  <a:cubicBezTo>
                    <a:pt x="409" y="766"/>
                    <a:pt x="416" y="765"/>
                    <a:pt x="423" y="765"/>
                  </a:cubicBezTo>
                  <a:cubicBezTo>
                    <a:pt x="629" y="754"/>
                    <a:pt x="794" y="569"/>
                    <a:pt x="784" y="363"/>
                  </a:cubicBezTo>
                  <a:cubicBezTo>
                    <a:pt x="774" y="159"/>
                    <a:pt x="608" y="0"/>
                    <a:pt x="4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7"/>
            <p:cNvSpPr/>
            <p:nvPr/>
          </p:nvSpPr>
          <p:spPr>
            <a:xfrm>
              <a:off x="4892025" y="1389850"/>
              <a:ext cx="19900" cy="19150"/>
            </a:xfrm>
            <a:custGeom>
              <a:avLst/>
              <a:gdLst/>
              <a:ahLst/>
              <a:cxnLst/>
              <a:rect l="l" t="t" r="r" b="b"/>
              <a:pathLst>
                <a:path w="796" h="766" extrusionOk="0">
                  <a:moveTo>
                    <a:pt x="409" y="0"/>
                  </a:moveTo>
                  <a:cubicBezTo>
                    <a:pt x="397" y="0"/>
                    <a:pt x="384" y="1"/>
                    <a:pt x="372" y="2"/>
                  </a:cubicBezTo>
                  <a:cubicBezTo>
                    <a:pt x="166" y="13"/>
                    <a:pt x="1" y="188"/>
                    <a:pt x="12" y="405"/>
                  </a:cubicBezTo>
                  <a:cubicBezTo>
                    <a:pt x="21" y="614"/>
                    <a:pt x="195" y="766"/>
                    <a:pt x="403" y="766"/>
                  </a:cubicBezTo>
                  <a:cubicBezTo>
                    <a:pt x="410" y="766"/>
                    <a:pt x="417" y="765"/>
                    <a:pt x="424" y="765"/>
                  </a:cubicBezTo>
                  <a:cubicBezTo>
                    <a:pt x="630" y="755"/>
                    <a:pt x="795" y="570"/>
                    <a:pt x="785" y="363"/>
                  </a:cubicBezTo>
                  <a:cubicBezTo>
                    <a:pt x="765" y="159"/>
                    <a:pt x="608" y="0"/>
                    <a:pt x="4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7"/>
            <p:cNvSpPr/>
            <p:nvPr/>
          </p:nvSpPr>
          <p:spPr>
            <a:xfrm>
              <a:off x="4672925" y="1172825"/>
              <a:ext cx="530800" cy="428975"/>
            </a:xfrm>
            <a:custGeom>
              <a:avLst/>
              <a:gdLst/>
              <a:ahLst/>
              <a:cxnLst/>
              <a:rect l="l" t="t" r="r" b="b"/>
              <a:pathLst>
                <a:path w="21232" h="17159" extrusionOk="0">
                  <a:moveTo>
                    <a:pt x="3847" y="5848"/>
                  </a:moveTo>
                  <a:lnTo>
                    <a:pt x="20799" y="8611"/>
                  </a:lnTo>
                  <a:lnTo>
                    <a:pt x="20799" y="16726"/>
                  </a:lnTo>
                  <a:lnTo>
                    <a:pt x="3847" y="16726"/>
                  </a:lnTo>
                  <a:lnTo>
                    <a:pt x="3847" y="5848"/>
                  </a:lnTo>
                  <a:close/>
                  <a:moveTo>
                    <a:pt x="238" y="1"/>
                  </a:moveTo>
                  <a:lnTo>
                    <a:pt x="0" y="362"/>
                  </a:lnTo>
                  <a:lnTo>
                    <a:pt x="3403" y="2558"/>
                  </a:lnTo>
                  <a:lnTo>
                    <a:pt x="3403" y="17159"/>
                  </a:lnTo>
                  <a:lnTo>
                    <a:pt x="21232" y="17159"/>
                  </a:lnTo>
                  <a:lnTo>
                    <a:pt x="21232" y="8240"/>
                  </a:lnTo>
                  <a:lnTo>
                    <a:pt x="3847" y="5404"/>
                  </a:lnTo>
                  <a:lnTo>
                    <a:pt x="3847" y="2321"/>
                  </a:lnTo>
                  <a:lnTo>
                    <a:pt x="2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7"/>
            <p:cNvSpPr/>
            <p:nvPr/>
          </p:nvSpPr>
          <p:spPr>
            <a:xfrm>
              <a:off x="4812125" y="1319525"/>
              <a:ext cx="3625" cy="276875"/>
            </a:xfrm>
            <a:custGeom>
              <a:avLst/>
              <a:gdLst/>
              <a:ahLst/>
              <a:cxnLst/>
              <a:rect l="l" t="t" r="r" b="b"/>
              <a:pathLst>
                <a:path w="145" h="11075" extrusionOk="0">
                  <a:moveTo>
                    <a:pt x="0" y="0"/>
                  </a:moveTo>
                  <a:lnTo>
                    <a:pt x="0" y="11075"/>
                  </a:lnTo>
                  <a:lnTo>
                    <a:pt x="145" y="11075"/>
                  </a:lnTo>
                  <a:lnTo>
                    <a:pt x="14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7"/>
            <p:cNvSpPr/>
            <p:nvPr/>
          </p:nvSpPr>
          <p:spPr>
            <a:xfrm>
              <a:off x="4764700" y="1344275"/>
              <a:ext cx="434125" cy="63425"/>
            </a:xfrm>
            <a:custGeom>
              <a:avLst/>
              <a:gdLst/>
              <a:ahLst/>
              <a:cxnLst/>
              <a:rect l="l" t="t" r="r" b="b"/>
              <a:pathLst>
                <a:path w="17365" h="2537" extrusionOk="0">
                  <a:moveTo>
                    <a:pt x="21" y="0"/>
                  </a:moveTo>
                  <a:lnTo>
                    <a:pt x="0" y="145"/>
                  </a:lnTo>
                  <a:lnTo>
                    <a:pt x="17344" y="2537"/>
                  </a:lnTo>
                  <a:lnTo>
                    <a:pt x="17364" y="2393"/>
                  </a:lnTo>
                  <a:lnTo>
                    <a:pt x="2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7"/>
            <p:cNvSpPr/>
            <p:nvPr/>
          </p:nvSpPr>
          <p:spPr>
            <a:xfrm>
              <a:off x="4860350" y="1328525"/>
              <a:ext cx="3625" cy="267875"/>
            </a:xfrm>
            <a:custGeom>
              <a:avLst/>
              <a:gdLst/>
              <a:ahLst/>
              <a:cxnLst/>
              <a:rect l="l" t="t" r="r" b="b"/>
              <a:pathLst>
                <a:path w="145" h="10715" extrusionOk="0">
                  <a:moveTo>
                    <a:pt x="0" y="1"/>
                  </a:moveTo>
                  <a:lnTo>
                    <a:pt x="0" y="10715"/>
                  </a:lnTo>
                  <a:lnTo>
                    <a:pt x="144" y="10715"/>
                  </a:lnTo>
                  <a:lnTo>
                    <a:pt x="14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7"/>
            <p:cNvSpPr/>
            <p:nvPr/>
          </p:nvSpPr>
          <p:spPr>
            <a:xfrm>
              <a:off x="4908525" y="1336525"/>
              <a:ext cx="3650" cy="259875"/>
            </a:xfrm>
            <a:custGeom>
              <a:avLst/>
              <a:gdLst/>
              <a:ahLst/>
              <a:cxnLst/>
              <a:rect l="l" t="t" r="r" b="b"/>
              <a:pathLst>
                <a:path w="146" h="10395" extrusionOk="0">
                  <a:moveTo>
                    <a:pt x="1" y="1"/>
                  </a:moveTo>
                  <a:lnTo>
                    <a:pt x="1" y="10395"/>
                  </a:lnTo>
                  <a:lnTo>
                    <a:pt x="145" y="10395"/>
                  </a:lnTo>
                  <a:lnTo>
                    <a:pt x="14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7"/>
            <p:cNvSpPr/>
            <p:nvPr/>
          </p:nvSpPr>
          <p:spPr>
            <a:xfrm>
              <a:off x="4956750" y="1344275"/>
              <a:ext cx="3625" cy="252125"/>
            </a:xfrm>
            <a:custGeom>
              <a:avLst/>
              <a:gdLst/>
              <a:ahLst/>
              <a:cxnLst/>
              <a:rect l="l" t="t" r="r" b="b"/>
              <a:pathLst>
                <a:path w="145" h="10085" extrusionOk="0">
                  <a:moveTo>
                    <a:pt x="0" y="0"/>
                  </a:moveTo>
                  <a:lnTo>
                    <a:pt x="0" y="10085"/>
                  </a:lnTo>
                  <a:lnTo>
                    <a:pt x="145" y="10085"/>
                  </a:lnTo>
                  <a:lnTo>
                    <a:pt x="14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7"/>
            <p:cNvSpPr/>
            <p:nvPr/>
          </p:nvSpPr>
          <p:spPr>
            <a:xfrm>
              <a:off x="5004950" y="1350975"/>
              <a:ext cx="3625" cy="245425"/>
            </a:xfrm>
            <a:custGeom>
              <a:avLst/>
              <a:gdLst/>
              <a:ahLst/>
              <a:cxnLst/>
              <a:rect l="l" t="t" r="r" b="b"/>
              <a:pathLst>
                <a:path w="145" h="9817" extrusionOk="0">
                  <a:moveTo>
                    <a:pt x="0" y="0"/>
                  </a:moveTo>
                  <a:lnTo>
                    <a:pt x="0" y="9817"/>
                  </a:lnTo>
                  <a:lnTo>
                    <a:pt x="145" y="9817"/>
                  </a:lnTo>
                  <a:lnTo>
                    <a:pt x="14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7"/>
            <p:cNvSpPr/>
            <p:nvPr/>
          </p:nvSpPr>
          <p:spPr>
            <a:xfrm>
              <a:off x="5053150" y="1359975"/>
              <a:ext cx="3650" cy="236425"/>
            </a:xfrm>
            <a:custGeom>
              <a:avLst/>
              <a:gdLst/>
              <a:ahLst/>
              <a:cxnLst/>
              <a:rect l="l" t="t" r="r" b="b"/>
              <a:pathLst>
                <a:path w="146" h="9457" extrusionOk="0">
                  <a:moveTo>
                    <a:pt x="1" y="1"/>
                  </a:moveTo>
                  <a:lnTo>
                    <a:pt x="1" y="9457"/>
                  </a:lnTo>
                  <a:lnTo>
                    <a:pt x="145" y="9457"/>
                  </a:lnTo>
                  <a:lnTo>
                    <a:pt x="14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7"/>
            <p:cNvSpPr/>
            <p:nvPr/>
          </p:nvSpPr>
          <p:spPr>
            <a:xfrm>
              <a:off x="5101350" y="1367975"/>
              <a:ext cx="3625" cy="228425"/>
            </a:xfrm>
            <a:custGeom>
              <a:avLst/>
              <a:gdLst/>
              <a:ahLst/>
              <a:cxnLst/>
              <a:rect l="l" t="t" r="r" b="b"/>
              <a:pathLst>
                <a:path w="145" h="9137" extrusionOk="0">
                  <a:moveTo>
                    <a:pt x="1" y="1"/>
                  </a:moveTo>
                  <a:lnTo>
                    <a:pt x="1" y="9137"/>
                  </a:lnTo>
                  <a:lnTo>
                    <a:pt x="145" y="9137"/>
                  </a:lnTo>
                  <a:lnTo>
                    <a:pt x="14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7"/>
            <p:cNvSpPr/>
            <p:nvPr/>
          </p:nvSpPr>
          <p:spPr>
            <a:xfrm>
              <a:off x="5149575" y="1375725"/>
              <a:ext cx="3625" cy="220675"/>
            </a:xfrm>
            <a:custGeom>
              <a:avLst/>
              <a:gdLst/>
              <a:ahLst/>
              <a:cxnLst/>
              <a:rect l="l" t="t" r="r" b="b"/>
              <a:pathLst>
                <a:path w="145" h="8827" extrusionOk="0">
                  <a:moveTo>
                    <a:pt x="0" y="0"/>
                  </a:moveTo>
                  <a:lnTo>
                    <a:pt x="0" y="8827"/>
                  </a:lnTo>
                  <a:lnTo>
                    <a:pt x="145" y="8827"/>
                  </a:lnTo>
                  <a:lnTo>
                    <a:pt x="14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7"/>
            <p:cNvSpPr/>
            <p:nvPr/>
          </p:nvSpPr>
          <p:spPr>
            <a:xfrm>
              <a:off x="4763400" y="1464900"/>
              <a:ext cx="435175" cy="3650"/>
            </a:xfrm>
            <a:custGeom>
              <a:avLst/>
              <a:gdLst/>
              <a:ahLst/>
              <a:cxnLst/>
              <a:rect l="l" t="t" r="r" b="b"/>
              <a:pathLst>
                <a:path w="17407" h="146" extrusionOk="0">
                  <a:moveTo>
                    <a:pt x="1" y="1"/>
                  </a:moveTo>
                  <a:lnTo>
                    <a:pt x="1" y="145"/>
                  </a:lnTo>
                  <a:lnTo>
                    <a:pt x="17406" y="145"/>
                  </a:lnTo>
                  <a:lnTo>
                    <a:pt x="1740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7"/>
            <p:cNvSpPr/>
            <p:nvPr/>
          </p:nvSpPr>
          <p:spPr>
            <a:xfrm>
              <a:off x="4763400" y="1513900"/>
              <a:ext cx="435175" cy="3625"/>
            </a:xfrm>
            <a:custGeom>
              <a:avLst/>
              <a:gdLst/>
              <a:ahLst/>
              <a:cxnLst/>
              <a:rect l="l" t="t" r="r" b="b"/>
              <a:pathLst>
                <a:path w="17407" h="145" extrusionOk="0">
                  <a:moveTo>
                    <a:pt x="1" y="0"/>
                  </a:moveTo>
                  <a:lnTo>
                    <a:pt x="1" y="145"/>
                  </a:lnTo>
                  <a:lnTo>
                    <a:pt x="17406" y="145"/>
                  </a:lnTo>
                  <a:lnTo>
                    <a:pt x="1740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7"/>
            <p:cNvSpPr/>
            <p:nvPr/>
          </p:nvSpPr>
          <p:spPr>
            <a:xfrm>
              <a:off x="4763400" y="1562875"/>
              <a:ext cx="435175" cy="3625"/>
            </a:xfrm>
            <a:custGeom>
              <a:avLst/>
              <a:gdLst/>
              <a:ahLst/>
              <a:cxnLst/>
              <a:rect l="l" t="t" r="r" b="b"/>
              <a:pathLst>
                <a:path w="17407" h="145" extrusionOk="0">
                  <a:moveTo>
                    <a:pt x="1" y="0"/>
                  </a:moveTo>
                  <a:lnTo>
                    <a:pt x="1" y="145"/>
                  </a:lnTo>
                  <a:lnTo>
                    <a:pt x="17406" y="145"/>
                  </a:lnTo>
                  <a:lnTo>
                    <a:pt x="1740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7"/>
            <p:cNvSpPr/>
            <p:nvPr/>
          </p:nvSpPr>
          <p:spPr>
            <a:xfrm>
              <a:off x="4763400" y="1404075"/>
              <a:ext cx="434900" cy="30175"/>
            </a:xfrm>
            <a:custGeom>
              <a:avLst/>
              <a:gdLst/>
              <a:ahLst/>
              <a:cxnLst/>
              <a:rect l="l" t="t" r="r" b="b"/>
              <a:pathLst>
                <a:path w="17396" h="1207" extrusionOk="0">
                  <a:moveTo>
                    <a:pt x="11" y="1"/>
                  </a:moveTo>
                  <a:lnTo>
                    <a:pt x="1" y="145"/>
                  </a:lnTo>
                  <a:lnTo>
                    <a:pt x="17386" y="1207"/>
                  </a:lnTo>
                  <a:lnTo>
                    <a:pt x="17396" y="1062"/>
                  </a:lnTo>
                  <a:lnTo>
                    <a:pt x="1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7"/>
            <p:cNvSpPr/>
            <p:nvPr/>
          </p:nvSpPr>
          <p:spPr>
            <a:xfrm>
              <a:off x="4706950" y="1593800"/>
              <a:ext cx="487750" cy="148500"/>
            </a:xfrm>
            <a:custGeom>
              <a:avLst/>
              <a:gdLst/>
              <a:ahLst/>
              <a:cxnLst/>
              <a:rect l="l" t="t" r="r" b="b"/>
              <a:pathLst>
                <a:path w="19510" h="5940" extrusionOk="0">
                  <a:moveTo>
                    <a:pt x="2073" y="1"/>
                  </a:moveTo>
                  <a:cubicBezTo>
                    <a:pt x="1888" y="310"/>
                    <a:pt x="320" y="3115"/>
                    <a:pt x="155" y="3805"/>
                  </a:cubicBezTo>
                  <a:cubicBezTo>
                    <a:pt x="0" y="4455"/>
                    <a:pt x="62" y="4950"/>
                    <a:pt x="341" y="5311"/>
                  </a:cubicBezTo>
                  <a:cubicBezTo>
                    <a:pt x="681" y="5734"/>
                    <a:pt x="1290" y="5940"/>
                    <a:pt x="2207" y="5940"/>
                  </a:cubicBezTo>
                  <a:lnTo>
                    <a:pt x="19509" y="5940"/>
                  </a:lnTo>
                  <a:lnTo>
                    <a:pt x="19509" y="5496"/>
                  </a:lnTo>
                  <a:lnTo>
                    <a:pt x="2207" y="5496"/>
                  </a:lnTo>
                  <a:cubicBezTo>
                    <a:pt x="1444" y="5496"/>
                    <a:pt x="928" y="5342"/>
                    <a:pt x="692" y="5033"/>
                  </a:cubicBezTo>
                  <a:cubicBezTo>
                    <a:pt x="485" y="4785"/>
                    <a:pt x="454" y="4424"/>
                    <a:pt x="578" y="3908"/>
                  </a:cubicBezTo>
                  <a:cubicBezTo>
                    <a:pt x="702" y="3372"/>
                    <a:pt x="1970" y="1062"/>
                    <a:pt x="2454" y="217"/>
                  </a:cubicBezTo>
                  <a:lnTo>
                    <a:pt x="207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7"/>
            <p:cNvSpPr/>
            <p:nvPr/>
          </p:nvSpPr>
          <p:spPr>
            <a:xfrm>
              <a:off x="4760325" y="1741775"/>
              <a:ext cx="76825" cy="76850"/>
            </a:xfrm>
            <a:custGeom>
              <a:avLst/>
              <a:gdLst/>
              <a:ahLst/>
              <a:cxnLst/>
              <a:rect l="l" t="t" r="r" b="b"/>
              <a:pathLst>
                <a:path w="3073" h="3074" extrusionOk="0">
                  <a:moveTo>
                    <a:pt x="1536" y="0"/>
                  </a:moveTo>
                  <a:cubicBezTo>
                    <a:pt x="691" y="0"/>
                    <a:pt x="0" y="691"/>
                    <a:pt x="0" y="1536"/>
                  </a:cubicBezTo>
                  <a:cubicBezTo>
                    <a:pt x="0" y="2382"/>
                    <a:pt x="691" y="3073"/>
                    <a:pt x="1536" y="3073"/>
                  </a:cubicBezTo>
                  <a:cubicBezTo>
                    <a:pt x="2382" y="3073"/>
                    <a:pt x="3073" y="2382"/>
                    <a:pt x="3073" y="1536"/>
                  </a:cubicBezTo>
                  <a:cubicBezTo>
                    <a:pt x="3073" y="691"/>
                    <a:pt x="2382" y="0"/>
                    <a:pt x="15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7"/>
            <p:cNvSpPr/>
            <p:nvPr/>
          </p:nvSpPr>
          <p:spPr>
            <a:xfrm>
              <a:off x="4779900" y="1736875"/>
              <a:ext cx="71700" cy="54150"/>
            </a:xfrm>
            <a:custGeom>
              <a:avLst/>
              <a:gdLst/>
              <a:ahLst/>
              <a:cxnLst/>
              <a:rect l="l" t="t" r="r" b="b"/>
              <a:pathLst>
                <a:path w="2868" h="2166" extrusionOk="0">
                  <a:moveTo>
                    <a:pt x="588" y="0"/>
                  </a:moveTo>
                  <a:lnTo>
                    <a:pt x="145" y="1279"/>
                  </a:lnTo>
                  <a:cubicBezTo>
                    <a:pt x="1" y="1712"/>
                    <a:pt x="320" y="2165"/>
                    <a:pt x="774" y="2165"/>
                  </a:cubicBezTo>
                  <a:cubicBezTo>
                    <a:pt x="970" y="2165"/>
                    <a:pt x="1156" y="2073"/>
                    <a:pt x="1279" y="1918"/>
                  </a:cubicBezTo>
                  <a:lnTo>
                    <a:pt x="286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7"/>
            <p:cNvSpPr/>
            <p:nvPr/>
          </p:nvSpPr>
          <p:spPr>
            <a:xfrm>
              <a:off x="4792275" y="1769850"/>
              <a:ext cx="12925" cy="12925"/>
            </a:xfrm>
            <a:custGeom>
              <a:avLst/>
              <a:gdLst/>
              <a:ahLst/>
              <a:cxnLst/>
              <a:rect l="l" t="t" r="r" b="b"/>
              <a:pathLst>
                <a:path w="517" h="517" extrusionOk="0">
                  <a:moveTo>
                    <a:pt x="258" y="1"/>
                  </a:moveTo>
                  <a:cubicBezTo>
                    <a:pt x="114" y="1"/>
                    <a:pt x="1" y="115"/>
                    <a:pt x="1" y="259"/>
                  </a:cubicBezTo>
                  <a:cubicBezTo>
                    <a:pt x="1" y="403"/>
                    <a:pt x="114" y="516"/>
                    <a:pt x="258" y="516"/>
                  </a:cubicBezTo>
                  <a:cubicBezTo>
                    <a:pt x="403" y="516"/>
                    <a:pt x="516" y="403"/>
                    <a:pt x="516" y="259"/>
                  </a:cubicBezTo>
                  <a:cubicBezTo>
                    <a:pt x="516" y="115"/>
                    <a:pt x="403" y="1"/>
                    <a:pt x="258"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7"/>
            <p:cNvSpPr/>
            <p:nvPr/>
          </p:nvSpPr>
          <p:spPr>
            <a:xfrm>
              <a:off x="5081750" y="1741775"/>
              <a:ext cx="76600" cy="76850"/>
            </a:xfrm>
            <a:custGeom>
              <a:avLst/>
              <a:gdLst/>
              <a:ahLst/>
              <a:cxnLst/>
              <a:rect l="l" t="t" r="r" b="b"/>
              <a:pathLst>
                <a:path w="3064" h="3074" extrusionOk="0">
                  <a:moveTo>
                    <a:pt x="1538" y="0"/>
                  </a:moveTo>
                  <a:cubicBezTo>
                    <a:pt x="682" y="0"/>
                    <a:pt x="1" y="691"/>
                    <a:pt x="1" y="1536"/>
                  </a:cubicBezTo>
                  <a:cubicBezTo>
                    <a:pt x="1" y="2382"/>
                    <a:pt x="682" y="3073"/>
                    <a:pt x="1538" y="3073"/>
                  </a:cubicBezTo>
                  <a:cubicBezTo>
                    <a:pt x="2383" y="3073"/>
                    <a:pt x="3064" y="2382"/>
                    <a:pt x="3064" y="1536"/>
                  </a:cubicBezTo>
                  <a:cubicBezTo>
                    <a:pt x="3064" y="691"/>
                    <a:pt x="2383" y="0"/>
                    <a:pt x="15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7"/>
            <p:cNvSpPr/>
            <p:nvPr/>
          </p:nvSpPr>
          <p:spPr>
            <a:xfrm>
              <a:off x="5101100" y="1736875"/>
              <a:ext cx="71950" cy="54150"/>
            </a:xfrm>
            <a:custGeom>
              <a:avLst/>
              <a:gdLst/>
              <a:ahLst/>
              <a:cxnLst/>
              <a:rect l="l" t="t" r="r" b="b"/>
              <a:pathLst>
                <a:path w="2878" h="2166" extrusionOk="0">
                  <a:moveTo>
                    <a:pt x="599" y="0"/>
                  </a:moveTo>
                  <a:lnTo>
                    <a:pt x="155" y="1279"/>
                  </a:lnTo>
                  <a:cubicBezTo>
                    <a:pt x="1" y="1712"/>
                    <a:pt x="320" y="2165"/>
                    <a:pt x="784" y="2165"/>
                  </a:cubicBezTo>
                  <a:cubicBezTo>
                    <a:pt x="980" y="2165"/>
                    <a:pt x="1166" y="2073"/>
                    <a:pt x="1289" y="1918"/>
                  </a:cubicBezTo>
                  <a:lnTo>
                    <a:pt x="287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7"/>
            <p:cNvSpPr/>
            <p:nvPr/>
          </p:nvSpPr>
          <p:spPr>
            <a:xfrm>
              <a:off x="5113725" y="1769850"/>
              <a:ext cx="12925" cy="12925"/>
            </a:xfrm>
            <a:custGeom>
              <a:avLst/>
              <a:gdLst/>
              <a:ahLst/>
              <a:cxnLst/>
              <a:rect l="l" t="t" r="r" b="b"/>
              <a:pathLst>
                <a:path w="517" h="517" extrusionOk="0">
                  <a:moveTo>
                    <a:pt x="259" y="1"/>
                  </a:moveTo>
                  <a:cubicBezTo>
                    <a:pt x="114" y="1"/>
                    <a:pt x="1" y="115"/>
                    <a:pt x="1" y="259"/>
                  </a:cubicBezTo>
                  <a:cubicBezTo>
                    <a:pt x="1" y="403"/>
                    <a:pt x="114" y="516"/>
                    <a:pt x="259" y="516"/>
                  </a:cubicBezTo>
                  <a:cubicBezTo>
                    <a:pt x="392" y="516"/>
                    <a:pt x="516" y="403"/>
                    <a:pt x="516" y="259"/>
                  </a:cubicBezTo>
                  <a:cubicBezTo>
                    <a:pt x="516" y="115"/>
                    <a:pt x="392" y="1"/>
                    <a:pt x="259"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7"/>
            <p:cNvSpPr/>
            <p:nvPr/>
          </p:nvSpPr>
          <p:spPr>
            <a:xfrm>
              <a:off x="4345525" y="829175"/>
              <a:ext cx="193125" cy="180700"/>
            </a:xfrm>
            <a:custGeom>
              <a:avLst/>
              <a:gdLst/>
              <a:ahLst/>
              <a:cxnLst/>
              <a:rect l="l" t="t" r="r" b="b"/>
              <a:pathLst>
                <a:path w="7725" h="7228" extrusionOk="0">
                  <a:moveTo>
                    <a:pt x="6166" y="0"/>
                  </a:moveTo>
                  <a:cubicBezTo>
                    <a:pt x="4551" y="0"/>
                    <a:pt x="4006" y="2352"/>
                    <a:pt x="2434" y="3497"/>
                  </a:cubicBezTo>
                  <a:cubicBezTo>
                    <a:pt x="507" y="4900"/>
                    <a:pt x="1" y="6437"/>
                    <a:pt x="1105" y="7035"/>
                  </a:cubicBezTo>
                  <a:cubicBezTo>
                    <a:pt x="1345" y="7163"/>
                    <a:pt x="1601" y="7228"/>
                    <a:pt x="1864" y="7228"/>
                  </a:cubicBezTo>
                  <a:cubicBezTo>
                    <a:pt x="2957" y="7228"/>
                    <a:pt x="4166" y="6102"/>
                    <a:pt x="4806" y="3683"/>
                  </a:cubicBezTo>
                  <a:cubicBezTo>
                    <a:pt x="5307" y="1836"/>
                    <a:pt x="5887" y="1301"/>
                    <a:pt x="6430" y="1301"/>
                  </a:cubicBezTo>
                  <a:cubicBezTo>
                    <a:pt x="6435" y="1301"/>
                    <a:pt x="6440" y="1301"/>
                    <a:pt x="6446" y="1302"/>
                  </a:cubicBezTo>
                  <a:cubicBezTo>
                    <a:pt x="6848" y="1322"/>
                    <a:pt x="7239" y="1868"/>
                    <a:pt x="7239" y="1868"/>
                  </a:cubicBezTo>
                  <a:lnTo>
                    <a:pt x="7725" y="1373"/>
                  </a:lnTo>
                  <a:cubicBezTo>
                    <a:pt x="7621" y="899"/>
                    <a:pt x="7033" y="33"/>
                    <a:pt x="6250" y="2"/>
                  </a:cubicBezTo>
                  <a:cubicBezTo>
                    <a:pt x="6221" y="1"/>
                    <a:pt x="6194" y="0"/>
                    <a:pt x="6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7"/>
            <p:cNvSpPr/>
            <p:nvPr/>
          </p:nvSpPr>
          <p:spPr>
            <a:xfrm>
              <a:off x="4364875" y="895725"/>
              <a:ext cx="108300" cy="116275"/>
            </a:xfrm>
            <a:custGeom>
              <a:avLst/>
              <a:gdLst/>
              <a:ahLst/>
              <a:cxnLst/>
              <a:rect l="l" t="t" r="r" b="b"/>
              <a:pathLst>
                <a:path w="4332" h="4651" extrusionOk="0">
                  <a:moveTo>
                    <a:pt x="4331" y="1"/>
                  </a:moveTo>
                  <a:lnTo>
                    <a:pt x="4331" y="1"/>
                  </a:lnTo>
                  <a:cubicBezTo>
                    <a:pt x="4238" y="289"/>
                    <a:pt x="4166" y="599"/>
                    <a:pt x="4094" y="887"/>
                  </a:cubicBezTo>
                  <a:cubicBezTo>
                    <a:pt x="4011" y="1186"/>
                    <a:pt x="3940" y="1485"/>
                    <a:pt x="3857" y="1784"/>
                  </a:cubicBezTo>
                  <a:cubicBezTo>
                    <a:pt x="3775" y="2073"/>
                    <a:pt x="3681" y="2361"/>
                    <a:pt x="3568" y="2650"/>
                  </a:cubicBezTo>
                  <a:cubicBezTo>
                    <a:pt x="3455" y="2929"/>
                    <a:pt x="3331" y="3207"/>
                    <a:pt x="3166" y="3454"/>
                  </a:cubicBezTo>
                  <a:cubicBezTo>
                    <a:pt x="3001" y="3713"/>
                    <a:pt x="2805" y="3940"/>
                    <a:pt x="2558" y="4114"/>
                  </a:cubicBezTo>
                  <a:cubicBezTo>
                    <a:pt x="2310" y="4290"/>
                    <a:pt x="2022" y="4414"/>
                    <a:pt x="1733" y="4496"/>
                  </a:cubicBezTo>
                  <a:cubicBezTo>
                    <a:pt x="1566" y="4536"/>
                    <a:pt x="1396" y="4557"/>
                    <a:pt x="1224" y="4557"/>
                  </a:cubicBezTo>
                  <a:cubicBezTo>
                    <a:pt x="1088" y="4557"/>
                    <a:pt x="951" y="4544"/>
                    <a:pt x="815" y="4517"/>
                  </a:cubicBezTo>
                  <a:cubicBezTo>
                    <a:pt x="671" y="4486"/>
                    <a:pt x="516" y="4434"/>
                    <a:pt x="382" y="4373"/>
                  </a:cubicBezTo>
                  <a:cubicBezTo>
                    <a:pt x="310" y="4341"/>
                    <a:pt x="237" y="4300"/>
                    <a:pt x="176" y="4259"/>
                  </a:cubicBezTo>
                  <a:cubicBezTo>
                    <a:pt x="114" y="4208"/>
                    <a:pt x="52" y="4166"/>
                    <a:pt x="1" y="4105"/>
                  </a:cubicBezTo>
                  <a:lnTo>
                    <a:pt x="1" y="4105"/>
                  </a:lnTo>
                  <a:cubicBezTo>
                    <a:pt x="93" y="4228"/>
                    <a:pt x="228" y="4321"/>
                    <a:pt x="361" y="4403"/>
                  </a:cubicBezTo>
                  <a:cubicBezTo>
                    <a:pt x="496" y="4486"/>
                    <a:pt x="650" y="4547"/>
                    <a:pt x="805" y="4589"/>
                  </a:cubicBezTo>
                  <a:cubicBezTo>
                    <a:pt x="959" y="4630"/>
                    <a:pt x="1124" y="4651"/>
                    <a:pt x="1279" y="4651"/>
                  </a:cubicBezTo>
                  <a:cubicBezTo>
                    <a:pt x="1444" y="4651"/>
                    <a:pt x="1599" y="4630"/>
                    <a:pt x="1764" y="4599"/>
                  </a:cubicBezTo>
                  <a:cubicBezTo>
                    <a:pt x="1919" y="4568"/>
                    <a:pt x="2073" y="4517"/>
                    <a:pt x="2217" y="4455"/>
                  </a:cubicBezTo>
                  <a:lnTo>
                    <a:pt x="2331" y="4403"/>
                  </a:lnTo>
                  <a:lnTo>
                    <a:pt x="2434" y="4352"/>
                  </a:lnTo>
                  <a:cubicBezTo>
                    <a:pt x="2506" y="4311"/>
                    <a:pt x="2579" y="4269"/>
                    <a:pt x="2640" y="4228"/>
                  </a:cubicBezTo>
                  <a:cubicBezTo>
                    <a:pt x="2908" y="4043"/>
                    <a:pt x="3115" y="3795"/>
                    <a:pt x="3290" y="3537"/>
                  </a:cubicBezTo>
                  <a:cubicBezTo>
                    <a:pt x="3620" y="3001"/>
                    <a:pt x="3816" y="2403"/>
                    <a:pt x="3970" y="1805"/>
                  </a:cubicBezTo>
                  <a:cubicBezTo>
                    <a:pt x="4043" y="1506"/>
                    <a:pt x="4105" y="1207"/>
                    <a:pt x="4156" y="908"/>
                  </a:cubicBezTo>
                  <a:cubicBezTo>
                    <a:pt x="4218" y="599"/>
                    <a:pt x="4270" y="299"/>
                    <a:pt x="43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7"/>
            <p:cNvSpPr/>
            <p:nvPr/>
          </p:nvSpPr>
          <p:spPr>
            <a:xfrm>
              <a:off x="4357900" y="825225"/>
              <a:ext cx="175850" cy="143975"/>
            </a:xfrm>
            <a:custGeom>
              <a:avLst/>
              <a:gdLst/>
              <a:ahLst/>
              <a:cxnLst/>
              <a:rect l="l" t="t" r="r" b="b"/>
              <a:pathLst>
                <a:path w="7034" h="5759" extrusionOk="0">
                  <a:moveTo>
                    <a:pt x="5484" y="1"/>
                  </a:moveTo>
                  <a:cubicBezTo>
                    <a:pt x="5448" y="1"/>
                    <a:pt x="5411" y="2"/>
                    <a:pt x="5373" y="5"/>
                  </a:cubicBezTo>
                  <a:cubicBezTo>
                    <a:pt x="5260" y="5"/>
                    <a:pt x="5157" y="37"/>
                    <a:pt x="5044" y="57"/>
                  </a:cubicBezTo>
                  <a:cubicBezTo>
                    <a:pt x="4837" y="129"/>
                    <a:pt x="4631" y="232"/>
                    <a:pt x="4455" y="376"/>
                  </a:cubicBezTo>
                  <a:cubicBezTo>
                    <a:pt x="4290" y="511"/>
                    <a:pt x="4136" y="665"/>
                    <a:pt x="3992" y="841"/>
                  </a:cubicBezTo>
                  <a:cubicBezTo>
                    <a:pt x="3724" y="1181"/>
                    <a:pt x="3486" y="1542"/>
                    <a:pt x="3249" y="1893"/>
                  </a:cubicBezTo>
                  <a:cubicBezTo>
                    <a:pt x="3012" y="2243"/>
                    <a:pt x="2764" y="2594"/>
                    <a:pt x="2476" y="2903"/>
                  </a:cubicBezTo>
                  <a:cubicBezTo>
                    <a:pt x="2198" y="3212"/>
                    <a:pt x="1868" y="3490"/>
                    <a:pt x="1538" y="3759"/>
                  </a:cubicBezTo>
                  <a:cubicBezTo>
                    <a:pt x="1208" y="4037"/>
                    <a:pt x="867" y="4305"/>
                    <a:pt x="578" y="4625"/>
                  </a:cubicBezTo>
                  <a:cubicBezTo>
                    <a:pt x="280" y="4945"/>
                    <a:pt x="63" y="5337"/>
                    <a:pt x="1" y="5759"/>
                  </a:cubicBezTo>
                  <a:lnTo>
                    <a:pt x="42" y="5605"/>
                  </a:lnTo>
                  <a:lnTo>
                    <a:pt x="63" y="5532"/>
                  </a:lnTo>
                  <a:lnTo>
                    <a:pt x="94" y="5460"/>
                  </a:lnTo>
                  <a:cubicBezTo>
                    <a:pt x="115" y="5408"/>
                    <a:pt x="135" y="5357"/>
                    <a:pt x="156" y="5316"/>
                  </a:cubicBezTo>
                  <a:lnTo>
                    <a:pt x="238" y="5172"/>
                  </a:lnTo>
                  <a:cubicBezTo>
                    <a:pt x="351" y="4996"/>
                    <a:pt x="486" y="4831"/>
                    <a:pt x="640" y="4687"/>
                  </a:cubicBezTo>
                  <a:cubicBezTo>
                    <a:pt x="940" y="4377"/>
                    <a:pt x="1279" y="4130"/>
                    <a:pt x="1620" y="3862"/>
                  </a:cubicBezTo>
                  <a:cubicBezTo>
                    <a:pt x="1960" y="3604"/>
                    <a:pt x="2290" y="3325"/>
                    <a:pt x="2599" y="3016"/>
                  </a:cubicBezTo>
                  <a:cubicBezTo>
                    <a:pt x="2899" y="2697"/>
                    <a:pt x="3146" y="2346"/>
                    <a:pt x="3383" y="1985"/>
                  </a:cubicBezTo>
                  <a:cubicBezTo>
                    <a:pt x="3630" y="1634"/>
                    <a:pt x="3857" y="1274"/>
                    <a:pt x="4115" y="944"/>
                  </a:cubicBezTo>
                  <a:cubicBezTo>
                    <a:pt x="4249" y="768"/>
                    <a:pt x="4393" y="624"/>
                    <a:pt x="4549" y="490"/>
                  </a:cubicBezTo>
                  <a:cubicBezTo>
                    <a:pt x="4714" y="356"/>
                    <a:pt x="4888" y="253"/>
                    <a:pt x="5085" y="181"/>
                  </a:cubicBezTo>
                  <a:cubicBezTo>
                    <a:pt x="5188" y="160"/>
                    <a:pt x="5280" y="129"/>
                    <a:pt x="5383" y="119"/>
                  </a:cubicBezTo>
                  <a:cubicBezTo>
                    <a:pt x="5486" y="108"/>
                    <a:pt x="5590" y="108"/>
                    <a:pt x="5693" y="108"/>
                  </a:cubicBezTo>
                  <a:cubicBezTo>
                    <a:pt x="5899" y="129"/>
                    <a:pt x="6105" y="181"/>
                    <a:pt x="6291" y="284"/>
                  </a:cubicBezTo>
                  <a:cubicBezTo>
                    <a:pt x="6466" y="387"/>
                    <a:pt x="6621" y="531"/>
                    <a:pt x="6744" y="706"/>
                  </a:cubicBezTo>
                  <a:cubicBezTo>
                    <a:pt x="6868" y="882"/>
                    <a:pt x="6961" y="1078"/>
                    <a:pt x="7033" y="1274"/>
                  </a:cubicBezTo>
                  <a:cubicBezTo>
                    <a:pt x="6971" y="1068"/>
                    <a:pt x="6900" y="861"/>
                    <a:pt x="6786" y="676"/>
                  </a:cubicBezTo>
                  <a:cubicBezTo>
                    <a:pt x="6673" y="500"/>
                    <a:pt x="6518" y="335"/>
                    <a:pt x="6332" y="211"/>
                  </a:cubicBezTo>
                  <a:cubicBezTo>
                    <a:pt x="6137" y="98"/>
                    <a:pt x="5920" y="26"/>
                    <a:pt x="5703" y="5"/>
                  </a:cubicBezTo>
                  <a:cubicBezTo>
                    <a:pt x="5628" y="5"/>
                    <a:pt x="5556" y="1"/>
                    <a:pt x="54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7"/>
            <p:cNvSpPr/>
            <p:nvPr/>
          </p:nvSpPr>
          <p:spPr>
            <a:xfrm>
              <a:off x="4522125" y="859875"/>
              <a:ext cx="26575" cy="24775"/>
            </a:xfrm>
            <a:custGeom>
              <a:avLst/>
              <a:gdLst/>
              <a:ahLst/>
              <a:cxnLst/>
              <a:rect l="l" t="t" r="r" b="b"/>
              <a:pathLst>
                <a:path w="1063" h="991" extrusionOk="0">
                  <a:moveTo>
                    <a:pt x="753" y="1"/>
                  </a:moveTo>
                  <a:cubicBezTo>
                    <a:pt x="650" y="12"/>
                    <a:pt x="21" y="516"/>
                    <a:pt x="10" y="723"/>
                  </a:cubicBezTo>
                  <a:cubicBezTo>
                    <a:pt x="1" y="919"/>
                    <a:pt x="372" y="991"/>
                    <a:pt x="372" y="991"/>
                  </a:cubicBezTo>
                  <a:lnTo>
                    <a:pt x="1062" y="321"/>
                  </a:lnTo>
                  <a:cubicBezTo>
                    <a:pt x="1021" y="166"/>
                    <a:pt x="856" y="1"/>
                    <a:pt x="75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7"/>
            <p:cNvSpPr/>
            <p:nvPr/>
          </p:nvSpPr>
          <p:spPr>
            <a:xfrm>
              <a:off x="4422625" y="961825"/>
              <a:ext cx="171950" cy="184350"/>
            </a:xfrm>
            <a:custGeom>
              <a:avLst/>
              <a:gdLst/>
              <a:ahLst/>
              <a:cxnLst/>
              <a:rect l="l" t="t" r="r" b="b"/>
              <a:pathLst>
                <a:path w="6878" h="7374" extrusionOk="0">
                  <a:moveTo>
                    <a:pt x="4277" y="1"/>
                  </a:moveTo>
                  <a:cubicBezTo>
                    <a:pt x="3995" y="1"/>
                    <a:pt x="3695" y="127"/>
                    <a:pt x="3383" y="429"/>
                  </a:cubicBezTo>
                  <a:cubicBezTo>
                    <a:pt x="1960" y="1800"/>
                    <a:pt x="0" y="7049"/>
                    <a:pt x="0" y="7049"/>
                  </a:cubicBezTo>
                  <a:cubicBezTo>
                    <a:pt x="1795" y="7301"/>
                    <a:pt x="3239" y="7373"/>
                    <a:pt x="4311" y="7373"/>
                  </a:cubicBezTo>
                  <a:cubicBezTo>
                    <a:pt x="5789" y="7373"/>
                    <a:pt x="6558" y="7235"/>
                    <a:pt x="6558" y="7235"/>
                  </a:cubicBezTo>
                  <a:lnTo>
                    <a:pt x="6352" y="4914"/>
                  </a:lnTo>
                  <a:cubicBezTo>
                    <a:pt x="6352" y="4914"/>
                    <a:pt x="6878" y="4265"/>
                    <a:pt x="6795" y="3636"/>
                  </a:cubicBezTo>
                  <a:cubicBezTo>
                    <a:pt x="6703" y="2935"/>
                    <a:pt x="5228" y="491"/>
                    <a:pt x="5115" y="377"/>
                  </a:cubicBezTo>
                  <a:cubicBezTo>
                    <a:pt x="4863" y="147"/>
                    <a:pt x="4581" y="1"/>
                    <a:pt x="42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7"/>
            <p:cNvSpPr/>
            <p:nvPr/>
          </p:nvSpPr>
          <p:spPr>
            <a:xfrm>
              <a:off x="4524700" y="920475"/>
              <a:ext cx="43325" cy="73775"/>
            </a:xfrm>
            <a:custGeom>
              <a:avLst/>
              <a:gdLst/>
              <a:ahLst/>
              <a:cxnLst/>
              <a:rect l="l" t="t" r="r" b="b"/>
              <a:pathLst>
                <a:path w="1733" h="2951" extrusionOk="0">
                  <a:moveTo>
                    <a:pt x="661" y="0"/>
                  </a:moveTo>
                  <a:cubicBezTo>
                    <a:pt x="661" y="0"/>
                    <a:pt x="558" y="248"/>
                    <a:pt x="423" y="567"/>
                  </a:cubicBezTo>
                  <a:cubicBezTo>
                    <a:pt x="423" y="578"/>
                    <a:pt x="413" y="599"/>
                    <a:pt x="413" y="608"/>
                  </a:cubicBezTo>
                  <a:cubicBezTo>
                    <a:pt x="402" y="629"/>
                    <a:pt x="393" y="650"/>
                    <a:pt x="393" y="660"/>
                  </a:cubicBezTo>
                  <a:cubicBezTo>
                    <a:pt x="372" y="712"/>
                    <a:pt x="351" y="764"/>
                    <a:pt x="331" y="805"/>
                  </a:cubicBezTo>
                  <a:cubicBezTo>
                    <a:pt x="320" y="846"/>
                    <a:pt x="299" y="877"/>
                    <a:pt x="289" y="918"/>
                  </a:cubicBezTo>
                  <a:cubicBezTo>
                    <a:pt x="269" y="959"/>
                    <a:pt x="258" y="990"/>
                    <a:pt x="248" y="1032"/>
                  </a:cubicBezTo>
                  <a:cubicBezTo>
                    <a:pt x="114" y="1423"/>
                    <a:pt x="1" y="1825"/>
                    <a:pt x="1" y="1877"/>
                  </a:cubicBezTo>
                  <a:cubicBezTo>
                    <a:pt x="1" y="2001"/>
                    <a:pt x="361" y="2856"/>
                    <a:pt x="877" y="2950"/>
                  </a:cubicBezTo>
                  <a:cubicBezTo>
                    <a:pt x="880" y="2950"/>
                    <a:pt x="883" y="2950"/>
                    <a:pt x="885" y="2950"/>
                  </a:cubicBezTo>
                  <a:cubicBezTo>
                    <a:pt x="1060" y="2950"/>
                    <a:pt x="1269" y="2073"/>
                    <a:pt x="1269" y="2073"/>
                  </a:cubicBezTo>
                  <a:lnTo>
                    <a:pt x="1300" y="2001"/>
                  </a:lnTo>
                  <a:lnTo>
                    <a:pt x="1733" y="1114"/>
                  </a:lnTo>
                  <a:lnTo>
                    <a:pt x="794" y="134"/>
                  </a:lnTo>
                  <a:lnTo>
                    <a:pt x="661" y="0"/>
                  </a:ln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7"/>
            <p:cNvSpPr/>
            <p:nvPr/>
          </p:nvSpPr>
          <p:spPr>
            <a:xfrm>
              <a:off x="4535275" y="920475"/>
              <a:ext cx="32750" cy="50025"/>
            </a:xfrm>
            <a:custGeom>
              <a:avLst/>
              <a:gdLst/>
              <a:ahLst/>
              <a:cxnLst/>
              <a:rect l="l" t="t" r="r" b="b"/>
              <a:pathLst>
                <a:path w="1310" h="2001" extrusionOk="0">
                  <a:moveTo>
                    <a:pt x="238" y="0"/>
                  </a:moveTo>
                  <a:cubicBezTo>
                    <a:pt x="238" y="0"/>
                    <a:pt x="135" y="248"/>
                    <a:pt x="0" y="567"/>
                  </a:cubicBezTo>
                  <a:cubicBezTo>
                    <a:pt x="93" y="1382"/>
                    <a:pt x="619" y="1836"/>
                    <a:pt x="877" y="2001"/>
                  </a:cubicBezTo>
                  <a:lnTo>
                    <a:pt x="1310" y="1114"/>
                  </a:lnTo>
                  <a:lnTo>
                    <a:pt x="371" y="134"/>
                  </a:lnTo>
                  <a:lnTo>
                    <a:pt x="23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7"/>
            <p:cNvSpPr/>
            <p:nvPr/>
          </p:nvSpPr>
          <p:spPr>
            <a:xfrm>
              <a:off x="4521350" y="860325"/>
              <a:ext cx="93850" cy="102325"/>
            </a:xfrm>
            <a:custGeom>
              <a:avLst/>
              <a:gdLst/>
              <a:ahLst/>
              <a:cxnLst/>
              <a:rect l="l" t="t" r="r" b="b"/>
              <a:pathLst>
                <a:path w="3754" h="4093" extrusionOk="0">
                  <a:moveTo>
                    <a:pt x="1826" y="0"/>
                  </a:moveTo>
                  <a:cubicBezTo>
                    <a:pt x="1710" y="0"/>
                    <a:pt x="1596" y="13"/>
                    <a:pt x="1485" y="35"/>
                  </a:cubicBezTo>
                  <a:cubicBezTo>
                    <a:pt x="722" y="200"/>
                    <a:pt x="0" y="870"/>
                    <a:pt x="444" y="2561"/>
                  </a:cubicBezTo>
                  <a:cubicBezTo>
                    <a:pt x="785" y="3891"/>
                    <a:pt x="1578" y="4092"/>
                    <a:pt x="2067" y="4092"/>
                  </a:cubicBezTo>
                  <a:cubicBezTo>
                    <a:pt x="2200" y="4092"/>
                    <a:pt x="2310" y="4077"/>
                    <a:pt x="2383" y="4066"/>
                  </a:cubicBezTo>
                  <a:cubicBezTo>
                    <a:pt x="2754" y="4015"/>
                    <a:pt x="3754" y="3654"/>
                    <a:pt x="3496" y="1932"/>
                  </a:cubicBezTo>
                  <a:cubicBezTo>
                    <a:pt x="3266" y="448"/>
                    <a:pt x="2522" y="0"/>
                    <a:pt x="1826"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7"/>
            <p:cNvSpPr/>
            <p:nvPr/>
          </p:nvSpPr>
          <p:spPr>
            <a:xfrm>
              <a:off x="4594050" y="897175"/>
              <a:ext cx="9050" cy="4250"/>
            </a:xfrm>
            <a:custGeom>
              <a:avLst/>
              <a:gdLst/>
              <a:ahLst/>
              <a:cxnLst/>
              <a:rect l="l" t="t" r="r" b="b"/>
              <a:pathLst>
                <a:path w="362" h="170" extrusionOk="0">
                  <a:moveTo>
                    <a:pt x="125" y="1"/>
                  </a:moveTo>
                  <a:cubicBezTo>
                    <a:pt x="81" y="1"/>
                    <a:pt x="45" y="16"/>
                    <a:pt x="21" y="56"/>
                  </a:cubicBezTo>
                  <a:cubicBezTo>
                    <a:pt x="0" y="76"/>
                    <a:pt x="11" y="117"/>
                    <a:pt x="31" y="128"/>
                  </a:cubicBezTo>
                  <a:cubicBezTo>
                    <a:pt x="62" y="159"/>
                    <a:pt x="103" y="159"/>
                    <a:pt x="144" y="159"/>
                  </a:cubicBezTo>
                  <a:cubicBezTo>
                    <a:pt x="186" y="169"/>
                    <a:pt x="227" y="169"/>
                    <a:pt x="268" y="169"/>
                  </a:cubicBezTo>
                  <a:cubicBezTo>
                    <a:pt x="320" y="169"/>
                    <a:pt x="361" y="97"/>
                    <a:pt x="309" y="56"/>
                  </a:cubicBezTo>
                  <a:cubicBezTo>
                    <a:pt x="268" y="25"/>
                    <a:pt x="227" y="4"/>
                    <a:pt x="165" y="4"/>
                  </a:cubicBezTo>
                  <a:cubicBezTo>
                    <a:pt x="151" y="2"/>
                    <a:pt x="137" y="1"/>
                    <a:pt x="1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7"/>
            <p:cNvSpPr/>
            <p:nvPr/>
          </p:nvSpPr>
          <p:spPr>
            <a:xfrm>
              <a:off x="4570375" y="900550"/>
              <a:ext cx="8500" cy="5275"/>
            </a:xfrm>
            <a:custGeom>
              <a:avLst/>
              <a:gdLst/>
              <a:ahLst/>
              <a:cxnLst/>
              <a:rect l="l" t="t" r="r" b="b"/>
              <a:pathLst>
                <a:path w="340" h="211" extrusionOk="0">
                  <a:moveTo>
                    <a:pt x="228" y="0"/>
                  </a:moveTo>
                  <a:cubicBezTo>
                    <a:pt x="206" y="0"/>
                    <a:pt x="185" y="5"/>
                    <a:pt x="163" y="14"/>
                  </a:cubicBezTo>
                  <a:cubicBezTo>
                    <a:pt x="101" y="34"/>
                    <a:pt x="60" y="65"/>
                    <a:pt x="30" y="117"/>
                  </a:cubicBezTo>
                  <a:cubicBezTo>
                    <a:pt x="1" y="155"/>
                    <a:pt x="43" y="211"/>
                    <a:pt x="90" y="211"/>
                  </a:cubicBezTo>
                  <a:cubicBezTo>
                    <a:pt x="94" y="211"/>
                    <a:pt x="98" y="210"/>
                    <a:pt x="101" y="209"/>
                  </a:cubicBezTo>
                  <a:cubicBezTo>
                    <a:pt x="143" y="199"/>
                    <a:pt x="174" y="179"/>
                    <a:pt x="215" y="168"/>
                  </a:cubicBezTo>
                  <a:cubicBezTo>
                    <a:pt x="257" y="158"/>
                    <a:pt x="298" y="147"/>
                    <a:pt x="328" y="106"/>
                  </a:cubicBezTo>
                  <a:cubicBezTo>
                    <a:pt x="339" y="86"/>
                    <a:pt x="328" y="44"/>
                    <a:pt x="318" y="34"/>
                  </a:cubicBezTo>
                  <a:cubicBezTo>
                    <a:pt x="288" y="10"/>
                    <a:pt x="258" y="0"/>
                    <a:pt x="2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7"/>
            <p:cNvSpPr/>
            <p:nvPr/>
          </p:nvSpPr>
          <p:spPr>
            <a:xfrm>
              <a:off x="4578325" y="914525"/>
              <a:ext cx="3375" cy="8275"/>
            </a:xfrm>
            <a:custGeom>
              <a:avLst/>
              <a:gdLst/>
              <a:ahLst/>
              <a:cxnLst/>
              <a:rect l="l" t="t" r="r" b="b"/>
              <a:pathLst>
                <a:path w="135" h="331" extrusionOk="0">
                  <a:moveTo>
                    <a:pt x="83" y="1"/>
                  </a:moveTo>
                  <a:lnTo>
                    <a:pt x="83" y="12"/>
                  </a:lnTo>
                  <a:cubicBezTo>
                    <a:pt x="104" y="125"/>
                    <a:pt x="104" y="269"/>
                    <a:pt x="10" y="321"/>
                  </a:cubicBezTo>
                  <a:cubicBezTo>
                    <a:pt x="0" y="321"/>
                    <a:pt x="0" y="331"/>
                    <a:pt x="10" y="331"/>
                  </a:cubicBezTo>
                  <a:cubicBezTo>
                    <a:pt x="134" y="290"/>
                    <a:pt x="124" y="104"/>
                    <a:pt x="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7"/>
            <p:cNvSpPr/>
            <p:nvPr/>
          </p:nvSpPr>
          <p:spPr>
            <a:xfrm>
              <a:off x="4572700" y="911700"/>
              <a:ext cx="9700" cy="9825"/>
            </a:xfrm>
            <a:custGeom>
              <a:avLst/>
              <a:gdLst/>
              <a:ahLst/>
              <a:cxnLst/>
              <a:rect l="l" t="t" r="r" b="b"/>
              <a:pathLst>
                <a:path w="388" h="393" extrusionOk="0">
                  <a:moveTo>
                    <a:pt x="191" y="1"/>
                  </a:moveTo>
                  <a:cubicBezTo>
                    <a:pt x="189" y="1"/>
                    <a:pt x="186" y="1"/>
                    <a:pt x="184" y="1"/>
                  </a:cubicBezTo>
                  <a:cubicBezTo>
                    <a:pt x="1" y="21"/>
                    <a:pt x="39" y="393"/>
                    <a:pt x="208" y="393"/>
                  </a:cubicBezTo>
                  <a:cubicBezTo>
                    <a:pt x="210" y="393"/>
                    <a:pt x="212" y="393"/>
                    <a:pt x="215" y="393"/>
                  </a:cubicBezTo>
                  <a:cubicBezTo>
                    <a:pt x="388" y="372"/>
                    <a:pt x="350" y="1"/>
                    <a:pt x="1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7"/>
            <p:cNvSpPr/>
            <p:nvPr/>
          </p:nvSpPr>
          <p:spPr>
            <a:xfrm>
              <a:off x="4569900" y="912400"/>
              <a:ext cx="6375" cy="4250"/>
            </a:xfrm>
            <a:custGeom>
              <a:avLst/>
              <a:gdLst/>
              <a:ahLst/>
              <a:cxnLst/>
              <a:rect l="l" t="t" r="r" b="b"/>
              <a:pathLst>
                <a:path w="255" h="170" extrusionOk="0">
                  <a:moveTo>
                    <a:pt x="5" y="20"/>
                  </a:moveTo>
                  <a:cubicBezTo>
                    <a:pt x="3" y="20"/>
                    <a:pt x="0" y="24"/>
                    <a:pt x="7" y="24"/>
                  </a:cubicBezTo>
                  <a:cubicBezTo>
                    <a:pt x="7" y="21"/>
                    <a:pt x="6" y="20"/>
                    <a:pt x="5" y="20"/>
                  </a:cubicBezTo>
                  <a:close/>
                  <a:moveTo>
                    <a:pt x="234" y="1"/>
                  </a:moveTo>
                  <a:cubicBezTo>
                    <a:pt x="231" y="1"/>
                    <a:pt x="227" y="2"/>
                    <a:pt x="224" y="3"/>
                  </a:cubicBezTo>
                  <a:cubicBezTo>
                    <a:pt x="193" y="35"/>
                    <a:pt x="172" y="76"/>
                    <a:pt x="131" y="86"/>
                  </a:cubicBezTo>
                  <a:cubicBezTo>
                    <a:pt x="79" y="86"/>
                    <a:pt x="38" y="55"/>
                    <a:pt x="7" y="24"/>
                  </a:cubicBezTo>
                  <a:lnTo>
                    <a:pt x="7" y="24"/>
                  </a:lnTo>
                  <a:cubicBezTo>
                    <a:pt x="7" y="97"/>
                    <a:pt x="49" y="168"/>
                    <a:pt x="131" y="168"/>
                  </a:cubicBezTo>
                  <a:cubicBezTo>
                    <a:pt x="136" y="169"/>
                    <a:pt x="141" y="169"/>
                    <a:pt x="145" y="169"/>
                  </a:cubicBezTo>
                  <a:cubicBezTo>
                    <a:pt x="208" y="169"/>
                    <a:pt x="245" y="101"/>
                    <a:pt x="255" y="24"/>
                  </a:cubicBezTo>
                  <a:cubicBezTo>
                    <a:pt x="255" y="16"/>
                    <a:pt x="248" y="1"/>
                    <a:pt x="2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7"/>
            <p:cNvSpPr/>
            <p:nvPr/>
          </p:nvSpPr>
          <p:spPr>
            <a:xfrm>
              <a:off x="4595325" y="912475"/>
              <a:ext cx="4400" cy="7500"/>
            </a:xfrm>
            <a:custGeom>
              <a:avLst/>
              <a:gdLst/>
              <a:ahLst/>
              <a:cxnLst/>
              <a:rect l="l" t="t" r="r" b="b"/>
              <a:pathLst>
                <a:path w="176" h="300" extrusionOk="0">
                  <a:moveTo>
                    <a:pt x="11" y="0"/>
                  </a:moveTo>
                  <a:cubicBezTo>
                    <a:pt x="1" y="114"/>
                    <a:pt x="42" y="300"/>
                    <a:pt x="176" y="300"/>
                  </a:cubicBezTo>
                  <a:lnTo>
                    <a:pt x="176" y="289"/>
                  </a:lnTo>
                  <a:cubicBezTo>
                    <a:pt x="63" y="269"/>
                    <a:pt x="32" y="135"/>
                    <a:pt x="22" y="11"/>
                  </a:cubicBezTo>
                  <a:lnTo>
                    <a:pt x="1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7"/>
            <p:cNvSpPr/>
            <p:nvPr/>
          </p:nvSpPr>
          <p:spPr>
            <a:xfrm>
              <a:off x="4594200" y="909075"/>
              <a:ext cx="9750" cy="9650"/>
            </a:xfrm>
            <a:custGeom>
              <a:avLst/>
              <a:gdLst/>
              <a:ahLst/>
              <a:cxnLst/>
              <a:rect l="l" t="t" r="r" b="b"/>
              <a:pathLst>
                <a:path w="390" h="386" extrusionOk="0">
                  <a:moveTo>
                    <a:pt x="170" y="1"/>
                  </a:moveTo>
                  <a:cubicBezTo>
                    <a:pt x="164" y="1"/>
                    <a:pt x="156" y="2"/>
                    <a:pt x="149" y="3"/>
                  </a:cubicBezTo>
                  <a:cubicBezTo>
                    <a:pt x="0" y="32"/>
                    <a:pt x="42" y="386"/>
                    <a:pt x="201" y="386"/>
                  </a:cubicBezTo>
                  <a:cubicBezTo>
                    <a:pt x="207" y="386"/>
                    <a:pt x="214" y="385"/>
                    <a:pt x="221" y="384"/>
                  </a:cubicBezTo>
                  <a:cubicBezTo>
                    <a:pt x="390" y="355"/>
                    <a:pt x="339" y="1"/>
                    <a:pt x="1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7"/>
            <p:cNvSpPr/>
            <p:nvPr/>
          </p:nvSpPr>
          <p:spPr>
            <a:xfrm>
              <a:off x="4599450" y="908350"/>
              <a:ext cx="5950" cy="4525"/>
            </a:xfrm>
            <a:custGeom>
              <a:avLst/>
              <a:gdLst/>
              <a:ahLst/>
              <a:cxnLst/>
              <a:rect l="l" t="t" r="r" b="b"/>
              <a:pathLst>
                <a:path w="238" h="181" extrusionOk="0">
                  <a:moveTo>
                    <a:pt x="217" y="0"/>
                  </a:moveTo>
                  <a:cubicBezTo>
                    <a:pt x="196" y="42"/>
                    <a:pt x="166" y="83"/>
                    <a:pt x="125" y="94"/>
                  </a:cubicBezTo>
                  <a:cubicBezTo>
                    <a:pt x="93" y="94"/>
                    <a:pt x="52" y="62"/>
                    <a:pt x="22" y="42"/>
                  </a:cubicBezTo>
                  <a:cubicBezTo>
                    <a:pt x="11" y="42"/>
                    <a:pt x="1" y="62"/>
                    <a:pt x="11" y="73"/>
                  </a:cubicBezTo>
                  <a:cubicBezTo>
                    <a:pt x="28" y="134"/>
                    <a:pt x="76" y="181"/>
                    <a:pt x="127" y="181"/>
                  </a:cubicBezTo>
                  <a:cubicBezTo>
                    <a:pt x="137" y="181"/>
                    <a:pt x="146" y="179"/>
                    <a:pt x="155" y="176"/>
                  </a:cubicBezTo>
                  <a:cubicBezTo>
                    <a:pt x="217" y="156"/>
                    <a:pt x="238" y="73"/>
                    <a:pt x="2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7"/>
            <p:cNvSpPr/>
            <p:nvPr/>
          </p:nvSpPr>
          <p:spPr>
            <a:xfrm>
              <a:off x="4582700" y="939025"/>
              <a:ext cx="6200" cy="2650"/>
            </a:xfrm>
            <a:custGeom>
              <a:avLst/>
              <a:gdLst/>
              <a:ahLst/>
              <a:cxnLst/>
              <a:rect l="l" t="t" r="r" b="b"/>
              <a:pathLst>
                <a:path w="248" h="106" extrusionOk="0">
                  <a:moveTo>
                    <a:pt x="11" y="1"/>
                  </a:moveTo>
                  <a:cubicBezTo>
                    <a:pt x="11" y="1"/>
                    <a:pt x="0" y="1"/>
                    <a:pt x="0" y="11"/>
                  </a:cubicBezTo>
                  <a:cubicBezTo>
                    <a:pt x="21" y="63"/>
                    <a:pt x="42" y="104"/>
                    <a:pt x="103" y="104"/>
                  </a:cubicBezTo>
                  <a:cubicBezTo>
                    <a:pt x="110" y="105"/>
                    <a:pt x="117" y="106"/>
                    <a:pt x="124" y="106"/>
                  </a:cubicBezTo>
                  <a:cubicBezTo>
                    <a:pt x="171" y="106"/>
                    <a:pt x="221" y="77"/>
                    <a:pt x="248" y="31"/>
                  </a:cubicBezTo>
                  <a:cubicBezTo>
                    <a:pt x="248" y="31"/>
                    <a:pt x="248" y="27"/>
                    <a:pt x="245" y="27"/>
                  </a:cubicBezTo>
                  <a:cubicBezTo>
                    <a:pt x="243" y="27"/>
                    <a:pt x="241" y="28"/>
                    <a:pt x="238" y="31"/>
                  </a:cubicBezTo>
                  <a:cubicBezTo>
                    <a:pt x="207" y="42"/>
                    <a:pt x="155" y="63"/>
                    <a:pt x="114" y="63"/>
                  </a:cubicBezTo>
                  <a:cubicBezTo>
                    <a:pt x="73" y="63"/>
                    <a:pt x="42" y="3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7"/>
            <p:cNvSpPr/>
            <p:nvPr/>
          </p:nvSpPr>
          <p:spPr>
            <a:xfrm>
              <a:off x="4584000" y="898200"/>
              <a:ext cx="15050" cy="36150"/>
            </a:xfrm>
            <a:custGeom>
              <a:avLst/>
              <a:gdLst/>
              <a:ahLst/>
              <a:cxnLst/>
              <a:rect l="l" t="t" r="r" b="b"/>
              <a:pathLst>
                <a:path w="602" h="1446" extrusionOk="0">
                  <a:moveTo>
                    <a:pt x="208" y="0"/>
                  </a:moveTo>
                  <a:cubicBezTo>
                    <a:pt x="201" y="0"/>
                    <a:pt x="196" y="8"/>
                    <a:pt x="196" y="15"/>
                  </a:cubicBezTo>
                  <a:cubicBezTo>
                    <a:pt x="278" y="376"/>
                    <a:pt x="423" y="727"/>
                    <a:pt x="505" y="1087"/>
                  </a:cubicBezTo>
                  <a:cubicBezTo>
                    <a:pt x="465" y="1087"/>
                    <a:pt x="397" y="1074"/>
                    <a:pt x="346" y="1074"/>
                  </a:cubicBezTo>
                  <a:cubicBezTo>
                    <a:pt x="333" y="1074"/>
                    <a:pt x="320" y="1075"/>
                    <a:pt x="310" y="1077"/>
                  </a:cubicBezTo>
                  <a:cubicBezTo>
                    <a:pt x="299" y="1077"/>
                    <a:pt x="392" y="1345"/>
                    <a:pt x="392" y="1366"/>
                  </a:cubicBezTo>
                  <a:cubicBezTo>
                    <a:pt x="352" y="1372"/>
                    <a:pt x="312" y="1375"/>
                    <a:pt x="274" y="1375"/>
                  </a:cubicBezTo>
                  <a:cubicBezTo>
                    <a:pt x="183" y="1375"/>
                    <a:pt x="97" y="1357"/>
                    <a:pt x="10" y="1314"/>
                  </a:cubicBezTo>
                  <a:cubicBezTo>
                    <a:pt x="10" y="1311"/>
                    <a:pt x="9" y="1310"/>
                    <a:pt x="8" y="1310"/>
                  </a:cubicBezTo>
                  <a:cubicBezTo>
                    <a:pt x="5" y="1310"/>
                    <a:pt x="0" y="1317"/>
                    <a:pt x="0" y="1325"/>
                  </a:cubicBezTo>
                  <a:cubicBezTo>
                    <a:pt x="75" y="1406"/>
                    <a:pt x="176" y="1445"/>
                    <a:pt x="280" y="1445"/>
                  </a:cubicBezTo>
                  <a:cubicBezTo>
                    <a:pt x="321" y="1445"/>
                    <a:pt x="362" y="1439"/>
                    <a:pt x="402" y="1428"/>
                  </a:cubicBezTo>
                  <a:lnTo>
                    <a:pt x="413" y="1428"/>
                  </a:lnTo>
                  <a:lnTo>
                    <a:pt x="454" y="1407"/>
                  </a:lnTo>
                  <a:cubicBezTo>
                    <a:pt x="443" y="1325"/>
                    <a:pt x="402" y="1149"/>
                    <a:pt x="402" y="1149"/>
                  </a:cubicBezTo>
                  <a:lnTo>
                    <a:pt x="402" y="1149"/>
                  </a:lnTo>
                  <a:cubicBezTo>
                    <a:pt x="422" y="1156"/>
                    <a:pt x="499" y="1175"/>
                    <a:pt x="550" y="1175"/>
                  </a:cubicBezTo>
                  <a:cubicBezTo>
                    <a:pt x="580" y="1175"/>
                    <a:pt x="602" y="1168"/>
                    <a:pt x="598" y="1149"/>
                  </a:cubicBezTo>
                  <a:cubicBezTo>
                    <a:pt x="505" y="778"/>
                    <a:pt x="392" y="365"/>
                    <a:pt x="216" y="5"/>
                  </a:cubicBezTo>
                  <a:cubicBezTo>
                    <a:pt x="213" y="2"/>
                    <a:pt x="211" y="0"/>
                    <a:pt x="2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7"/>
            <p:cNvSpPr/>
            <p:nvPr/>
          </p:nvSpPr>
          <p:spPr>
            <a:xfrm>
              <a:off x="4583475" y="931025"/>
              <a:ext cx="10350" cy="7325"/>
            </a:xfrm>
            <a:custGeom>
              <a:avLst/>
              <a:gdLst/>
              <a:ahLst/>
              <a:cxnLst/>
              <a:rect l="l" t="t" r="r" b="b"/>
              <a:pathLst>
                <a:path w="414" h="293" extrusionOk="0">
                  <a:moveTo>
                    <a:pt x="31" y="1"/>
                  </a:moveTo>
                  <a:cubicBezTo>
                    <a:pt x="31" y="1"/>
                    <a:pt x="11" y="63"/>
                    <a:pt x="11" y="125"/>
                  </a:cubicBezTo>
                  <a:cubicBezTo>
                    <a:pt x="1" y="197"/>
                    <a:pt x="21" y="290"/>
                    <a:pt x="124" y="290"/>
                  </a:cubicBezTo>
                  <a:cubicBezTo>
                    <a:pt x="134" y="292"/>
                    <a:pt x="143" y="292"/>
                    <a:pt x="152" y="292"/>
                  </a:cubicBezTo>
                  <a:cubicBezTo>
                    <a:pt x="191" y="292"/>
                    <a:pt x="223" y="276"/>
                    <a:pt x="248" y="259"/>
                  </a:cubicBezTo>
                  <a:cubicBezTo>
                    <a:pt x="351" y="197"/>
                    <a:pt x="413" y="73"/>
                    <a:pt x="413" y="73"/>
                  </a:cubicBezTo>
                  <a:lnTo>
                    <a:pt x="413" y="73"/>
                  </a:lnTo>
                  <a:cubicBezTo>
                    <a:pt x="384" y="77"/>
                    <a:pt x="356" y="79"/>
                    <a:pt x="329" y="79"/>
                  </a:cubicBezTo>
                  <a:cubicBezTo>
                    <a:pt x="149" y="79"/>
                    <a:pt x="31"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7"/>
            <p:cNvSpPr/>
            <p:nvPr/>
          </p:nvSpPr>
          <p:spPr>
            <a:xfrm>
              <a:off x="4583475" y="934100"/>
              <a:ext cx="6225" cy="4250"/>
            </a:xfrm>
            <a:custGeom>
              <a:avLst/>
              <a:gdLst/>
              <a:ahLst/>
              <a:cxnLst/>
              <a:rect l="l" t="t" r="r" b="b"/>
              <a:pathLst>
                <a:path w="249" h="170" extrusionOk="0">
                  <a:moveTo>
                    <a:pt x="36" y="0"/>
                  </a:moveTo>
                  <a:cubicBezTo>
                    <a:pt x="28" y="0"/>
                    <a:pt x="19" y="1"/>
                    <a:pt x="11" y="2"/>
                  </a:cubicBezTo>
                  <a:cubicBezTo>
                    <a:pt x="1" y="74"/>
                    <a:pt x="21" y="167"/>
                    <a:pt x="124" y="167"/>
                  </a:cubicBezTo>
                  <a:cubicBezTo>
                    <a:pt x="134" y="169"/>
                    <a:pt x="143" y="169"/>
                    <a:pt x="152" y="169"/>
                  </a:cubicBezTo>
                  <a:cubicBezTo>
                    <a:pt x="191" y="169"/>
                    <a:pt x="223" y="153"/>
                    <a:pt x="248" y="136"/>
                  </a:cubicBezTo>
                  <a:cubicBezTo>
                    <a:pt x="229" y="50"/>
                    <a:pt x="132" y="0"/>
                    <a:pt x="36"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7"/>
            <p:cNvSpPr/>
            <p:nvPr/>
          </p:nvSpPr>
          <p:spPr>
            <a:xfrm>
              <a:off x="4518250" y="853750"/>
              <a:ext cx="87150" cy="73175"/>
            </a:xfrm>
            <a:custGeom>
              <a:avLst/>
              <a:gdLst/>
              <a:ahLst/>
              <a:cxnLst/>
              <a:rect l="l" t="t" r="r" b="b"/>
              <a:pathLst>
                <a:path w="3486" h="2927" extrusionOk="0">
                  <a:moveTo>
                    <a:pt x="1954" y="0"/>
                  </a:moveTo>
                  <a:cubicBezTo>
                    <a:pt x="1752" y="0"/>
                    <a:pt x="1536" y="46"/>
                    <a:pt x="1310" y="154"/>
                  </a:cubicBezTo>
                  <a:cubicBezTo>
                    <a:pt x="887" y="349"/>
                    <a:pt x="640" y="855"/>
                    <a:pt x="640" y="855"/>
                  </a:cubicBezTo>
                  <a:cubicBezTo>
                    <a:pt x="640" y="855"/>
                    <a:pt x="186" y="1050"/>
                    <a:pt x="114" y="1494"/>
                  </a:cubicBezTo>
                  <a:cubicBezTo>
                    <a:pt x="1" y="2236"/>
                    <a:pt x="651" y="2927"/>
                    <a:pt x="651" y="2927"/>
                  </a:cubicBezTo>
                  <a:cubicBezTo>
                    <a:pt x="1022" y="2721"/>
                    <a:pt x="1001" y="2329"/>
                    <a:pt x="1001" y="2329"/>
                  </a:cubicBezTo>
                  <a:cubicBezTo>
                    <a:pt x="2424" y="1834"/>
                    <a:pt x="2610" y="793"/>
                    <a:pt x="2610" y="793"/>
                  </a:cubicBezTo>
                  <a:cubicBezTo>
                    <a:pt x="3125" y="1453"/>
                    <a:pt x="3403" y="1494"/>
                    <a:pt x="3486" y="1597"/>
                  </a:cubicBezTo>
                  <a:cubicBezTo>
                    <a:pt x="3486" y="1597"/>
                    <a:pt x="3393" y="917"/>
                    <a:pt x="3022" y="493"/>
                  </a:cubicBezTo>
                  <a:cubicBezTo>
                    <a:pt x="2786" y="230"/>
                    <a:pt x="2407" y="0"/>
                    <a:pt x="19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7"/>
            <p:cNvSpPr/>
            <p:nvPr/>
          </p:nvSpPr>
          <p:spPr>
            <a:xfrm>
              <a:off x="4544025" y="872000"/>
              <a:ext cx="39725" cy="38950"/>
            </a:xfrm>
            <a:custGeom>
              <a:avLst/>
              <a:gdLst/>
              <a:ahLst/>
              <a:cxnLst/>
              <a:rect l="l" t="t" r="r" b="b"/>
              <a:pathLst>
                <a:path w="1589" h="1558" extrusionOk="0">
                  <a:moveTo>
                    <a:pt x="1579" y="1"/>
                  </a:moveTo>
                  <a:cubicBezTo>
                    <a:pt x="1568" y="196"/>
                    <a:pt x="1506" y="393"/>
                    <a:pt x="1414" y="568"/>
                  </a:cubicBezTo>
                  <a:cubicBezTo>
                    <a:pt x="1320" y="733"/>
                    <a:pt x="1197" y="888"/>
                    <a:pt x="1052" y="1021"/>
                  </a:cubicBezTo>
                  <a:cubicBezTo>
                    <a:pt x="908" y="1156"/>
                    <a:pt x="733" y="1248"/>
                    <a:pt x="557" y="1341"/>
                  </a:cubicBezTo>
                  <a:lnTo>
                    <a:pt x="279" y="1465"/>
                  </a:lnTo>
                  <a:lnTo>
                    <a:pt x="1" y="1558"/>
                  </a:lnTo>
                  <a:cubicBezTo>
                    <a:pt x="94" y="1537"/>
                    <a:pt x="197" y="1506"/>
                    <a:pt x="289" y="1486"/>
                  </a:cubicBezTo>
                  <a:cubicBezTo>
                    <a:pt x="383" y="1454"/>
                    <a:pt x="486" y="1424"/>
                    <a:pt x="578" y="1383"/>
                  </a:cubicBezTo>
                  <a:cubicBezTo>
                    <a:pt x="661" y="1341"/>
                    <a:pt x="764" y="1300"/>
                    <a:pt x="846" y="1248"/>
                  </a:cubicBezTo>
                  <a:cubicBezTo>
                    <a:pt x="887" y="1218"/>
                    <a:pt x="929" y="1197"/>
                    <a:pt x="970" y="1166"/>
                  </a:cubicBezTo>
                  <a:lnTo>
                    <a:pt x="1094" y="1063"/>
                  </a:lnTo>
                  <a:cubicBezTo>
                    <a:pt x="1238" y="929"/>
                    <a:pt x="1372" y="774"/>
                    <a:pt x="1455" y="588"/>
                  </a:cubicBezTo>
                  <a:cubicBezTo>
                    <a:pt x="1537" y="403"/>
                    <a:pt x="1589" y="196"/>
                    <a:pt x="15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7"/>
            <p:cNvSpPr/>
            <p:nvPr/>
          </p:nvSpPr>
          <p:spPr>
            <a:xfrm>
              <a:off x="4518775" y="914175"/>
              <a:ext cx="25550" cy="26425"/>
            </a:xfrm>
            <a:custGeom>
              <a:avLst/>
              <a:gdLst/>
              <a:ahLst/>
              <a:cxnLst/>
              <a:rect l="l" t="t" r="r" b="b"/>
              <a:pathLst>
                <a:path w="1022" h="1057" extrusionOk="0">
                  <a:moveTo>
                    <a:pt x="332" y="0"/>
                  </a:moveTo>
                  <a:cubicBezTo>
                    <a:pt x="299" y="0"/>
                    <a:pt x="267" y="8"/>
                    <a:pt x="238" y="26"/>
                  </a:cubicBezTo>
                  <a:cubicBezTo>
                    <a:pt x="0" y="180"/>
                    <a:pt x="341" y="954"/>
                    <a:pt x="639" y="1046"/>
                  </a:cubicBezTo>
                  <a:cubicBezTo>
                    <a:pt x="671" y="1046"/>
                    <a:pt x="691" y="1057"/>
                    <a:pt x="722" y="1057"/>
                  </a:cubicBezTo>
                  <a:lnTo>
                    <a:pt x="804" y="1057"/>
                  </a:lnTo>
                  <a:cubicBezTo>
                    <a:pt x="836" y="1046"/>
                    <a:pt x="877" y="1036"/>
                    <a:pt x="898" y="1016"/>
                  </a:cubicBezTo>
                  <a:cubicBezTo>
                    <a:pt x="928" y="995"/>
                    <a:pt x="949" y="984"/>
                    <a:pt x="959" y="964"/>
                  </a:cubicBezTo>
                  <a:cubicBezTo>
                    <a:pt x="1001" y="912"/>
                    <a:pt x="1021" y="860"/>
                    <a:pt x="1021" y="860"/>
                  </a:cubicBezTo>
                  <a:lnTo>
                    <a:pt x="898" y="397"/>
                  </a:lnTo>
                  <a:cubicBezTo>
                    <a:pt x="898" y="397"/>
                    <a:pt x="572" y="0"/>
                    <a:pt x="332"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7"/>
            <p:cNvSpPr/>
            <p:nvPr/>
          </p:nvSpPr>
          <p:spPr>
            <a:xfrm>
              <a:off x="4527275" y="920475"/>
              <a:ext cx="13175" cy="16025"/>
            </a:xfrm>
            <a:custGeom>
              <a:avLst/>
              <a:gdLst/>
              <a:ahLst/>
              <a:cxnLst/>
              <a:rect l="l" t="t" r="r" b="b"/>
              <a:pathLst>
                <a:path w="527" h="641" extrusionOk="0">
                  <a:moveTo>
                    <a:pt x="1" y="0"/>
                  </a:moveTo>
                  <a:cubicBezTo>
                    <a:pt x="207" y="72"/>
                    <a:pt x="331" y="258"/>
                    <a:pt x="413" y="443"/>
                  </a:cubicBezTo>
                  <a:cubicBezTo>
                    <a:pt x="376" y="400"/>
                    <a:pt x="331" y="372"/>
                    <a:pt x="279" y="372"/>
                  </a:cubicBezTo>
                  <a:cubicBezTo>
                    <a:pt x="245" y="372"/>
                    <a:pt x="207" y="384"/>
                    <a:pt x="166" y="413"/>
                  </a:cubicBezTo>
                  <a:cubicBezTo>
                    <a:pt x="166" y="420"/>
                    <a:pt x="171" y="427"/>
                    <a:pt x="174" y="427"/>
                  </a:cubicBezTo>
                  <a:cubicBezTo>
                    <a:pt x="175" y="427"/>
                    <a:pt x="176" y="426"/>
                    <a:pt x="176" y="423"/>
                  </a:cubicBezTo>
                  <a:cubicBezTo>
                    <a:pt x="200" y="417"/>
                    <a:pt x="223" y="413"/>
                    <a:pt x="245" y="413"/>
                  </a:cubicBezTo>
                  <a:cubicBezTo>
                    <a:pt x="295" y="413"/>
                    <a:pt x="339" y="432"/>
                    <a:pt x="382" y="475"/>
                  </a:cubicBezTo>
                  <a:cubicBezTo>
                    <a:pt x="423" y="526"/>
                    <a:pt x="455" y="578"/>
                    <a:pt x="485" y="629"/>
                  </a:cubicBezTo>
                  <a:cubicBezTo>
                    <a:pt x="489" y="637"/>
                    <a:pt x="496" y="640"/>
                    <a:pt x="503" y="640"/>
                  </a:cubicBezTo>
                  <a:cubicBezTo>
                    <a:pt x="515" y="640"/>
                    <a:pt x="526" y="632"/>
                    <a:pt x="526" y="619"/>
                  </a:cubicBezTo>
                  <a:cubicBezTo>
                    <a:pt x="516" y="619"/>
                    <a:pt x="516" y="619"/>
                    <a:pt x="516" y="608"/>
                  </a:cubicBezTo>
                  <a:cubicBezTo>
                    <a:pt x="506" y="351"/>
                    <a:pt x="279"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7"/>
            <p:cNvSpPr/>
            <p:nvPr/>
          </p:nvSpPr>
          <p:spPr>
            <a:xfrm>
              <a:off x="4534500" y="935250"/>
              <a:ext cx="4400" cy="4100"/>
            </a:xfrm>
            <a:custGeom>
              <a:avLst/>
              <a:gdLst/>
              <a:ahLst/>
              <a:cxnLst/>
              <a:rect l="l" t="t" r="r" b="b"/>
              <a:pathLst>
                <a:path w="176" h="164" extrusionOk="0">
                  <a:moveTo>
                    <a:pt x="99" y="1"/>
                  </a:moveTo>
                  <a:cubicBezTo>
                    <a:pt x="91" y="1"/>
                    <a:pt x="81" y="3"/>
                    <a:pt x="72" y="8"/>
                  </a:cubicBezTo>
                  <a:cubicBezTo>
                    <a:pt x="21" y="17"/>
                    <a:pt x="1" y="59"/>
                    <a:pt x="10" y="100"/>
                  </a:cubicBezTo>
                  <a:cubicBezTo>
                    <a:pt x="20" y="136"/>
                    <a:pt x="52" y="164"/>
                    <a:pt x="94" y="164"/>
                  </a:cubicBezTo>
                  <a:cubicBezTo>
                    <a:pt x="100" y="164"/>
                    <a:pt x="107" y="163"/>
                    <a:pt x="114" y="162"/>
                  </a:cubicBezTo>
                  <a:cubicBezTo>
                    <a:pt x="155" y="152"/>
                    <a:pt x="175" y="100"/>
                    <a:pt x="166" y="59"/>
                  </a:cubicBezTo>
                  <a:cubicBezTo>
                    <a:pt x="157" y="27"/>
                    <a:pt x="130" y="1"/>
                    <a:pt x="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7"/>
            <p:cNvSpPr/>
            <p:nvPr/>
          </p:nvSpPr>
          <p:spPr>
            <a:xfrm>
              <a:off x="4497375" y="979675"/>
              <a:ext cx="157850" cy="238625"/>
            </a:xfrm>
            <a:custGeom>
              <a:avLst/>
              <a:gdLst/>
              <a:ahLst/>
              <a:cxnLst/>
              <a:rect l="l" t="t" r="r" b="b"/>
              <a:pathLst>
                <a:path w="6314" h="9545" extrusionOk="0">
                  <a:moveTo>
                    <a:pt x="627" y="0"/>
                  </a:moveTo>
                  <a:cubicBezTo>
                    <a:pt x="297" y="0"/>
                    <a:pt x="43" y="598"/>
                    <a:pt x="31" y="1334"/>
                  </a:cubicBezTo>
                  <a:cubicBezTo>
                    <a:pt x="1" y="3551"/>
                    <a:pt x="11" y="6170"/>
                    <a:pt x="599" y="6933"/>
                  </a:cubicBezTo>
                  <a:cubicBezTo>
                    <a:pt x="1486" y="8077"/>
                    <a:pt x="3775" y="9305"/>
                    <a:pt x="4713" y="9542"/>
                  </a:cubicBezTo>
                  <a:cubicBezTo>
                    <a:pt x="4719" y="9543"/>
                    <a:pt x="4726" y="9544"/>
                    <a:pt x="4733" y="9544"/>
                  </a:cubicBezTo>
                  <a:cubicBezTo>
                    <a:pt x="5146" y="9544"/>
                    <a:pt x="6314" y="6694"/>
                    <a:pt x="5899" y="6593"/>
                  </a:cubicBezTo>
                  <a:cubicBezTo>
                    <a:pt x="5001" y="6376"/>
                    <a:pt x="2960" y="5448"/>
                    <a:pt x="2774" y="5263"/>
                  </a:cubicBezTo>
                  <a:cubicBezTo>
                    <a:pt x="2599" y="5077"/>
                    <a:pt x="1949" y="2901"/>
                    <a:pt x="1434" y="1210"/>
                  </a:cubicBezTo>
                  <a:cubicBezTo>
                    <a:pt x="1168" y="338"/>
                    <a:pt x="876" y="0"/>
                    <a:pt x="627"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7"/>
            <p:cNvSpPr/>
            <p:nvPr/>
          </p:nvSpPr>
          <p:spPr>
            <a:xfrm>
              <a:off x="4587850" y="1140875"/>
              <a:ext cx="173775" cy="113700"/>
            </a:xfrm>
            <a:custGeom>
              <a:avLst/>
              <a:gdLst/>
              <a:ahLst/>
              <a:cxnLst/>
              <a:rect l="l" t="t" r="r" b="b"/>
              <a:pathLst>
                <a:path w="6951" h="4548" extrusionOk="0">
                  <a:moveTo>
                    <a:pt x="1795" y="0"/>
                  </a:moveTo>
                  <a:cubicBezTo>
                    <a:pt x="1795" y="0"/>
                    <a:pt x="1" y="2568"/>
                    <a:pt x="114" y="2651"/>
                  </a:cubicBezTo>
                  <a:cubicBezTo>
                    <a:pt x="474" y="2901"/>
                    <a:pt x="975" y="3180"/>
                    <a:pt x="1748" y="3180"/>
                  </a:cubicBezTo>
                  <a:cubicBezTo>
                    <a:pt x="1995" y="3180"/>
                    <a:pt x="2271" y="3151"/>
                    <a:pt x="2578" y="3084"/>
                  </a:cubicBezTo>
                  <a:cubicBezTo>
                    <a:pt x="2578" y="3084"/>
                    <a:pt x="3419" y="4545"/>
                    <a:pt x="3947" y="4545"/>
                  </a:cubicBezTo>
                  <a:cubicBezTo>
                    <a:pt x="3980" y="4545"/>
                    <a:pt x="4012" y="4539"/>
                    <a:pt x="4043" y="4527"/>
                  </a:cubicBezTo>
                  <a:cubicBezTo>
                    <a:pt x="4255" y="4437"/>
                    <a:pt x="4161" y="4079"/>
                    <a:pt x="3996" y="3718"/>
                  </a:cubicBezTo>
                  <a:lnTo>
                    <a:pt x="3996" y="3718"/>
                  </a:lnTo>
                  <a:cubicBezTo>
                    <a:pt x="4263" y="4135"/>
                    <a:pt x="4585" y="4548"/>
                    <a:pt x="4818" y="4548"/>
                  </a:cubicBezTo>
                  <a:cubicBezTo>
                    <a:pt x="4839" y="4548"/>
                    <a:pt x="4859" y="4544"/>
                    <a:pt x="4878" y="4537"/>
                  </a:cubicBezTo>
                  <a:cubicBezTo>
                    <a:pt x="5103" y="4457"/>
                    <a:pt x="5084" y="4173"/>
                    <a:pt x="4971" y="3846"/>
                  </a:cubicBezTo>
                  <a:lnTo>
                    <a:pt x="4971" y="3846"/>
                  </a:lnTo>
                  <a:cubicBezTo>
                    <a:pt x="5189" y="4171"/>
                    <a:pt x="5428" y="4433"/>
                    <a:pt x="5633" y="4433"/>
                  </a:cubicBezTo>
                  <a:cubicBezTo>
                    <a:pt x="5671" y="4433"/>
                    <a:pt x="5709" y="4423"/>
                    <a:pt x="5744" y="4404"/>
                  </a:cubicBezTo>
                  <a:cubicBezTo>
                    <a:pt x="6094" y="4212"/>
                    <a:pt x="5737" y="3470"/>
                    <a:pt x="5436" y="2962"/>
                  </a:cubicBezTo>
                  <a:lnTo>
                    <a:pt x="5436" y="2962"/>
                  </a:lnTo>
                  <a:cubicBezTo>
                    <a:pt x="5722" y="3375"/>
                    <a:pt x="6136" y="3897"/>
                    <a:pt x="6404" y="3897"/>
                  </a:cubicBezTo>
                  <a:cubicBezTo>
                    <a:pt x="6446" y="3897"/>
                    <a:pt x="6484" y="3884"/>
                    <a:pt x="6517" y="3857"/>
                  </a:cubicBezTo>
                  <a:cubicBezTo>
                    <a:pt x="6950" y="3506"/>
                    <a:pt x="5538" y="1691"/>
                    <a:pt x="5146" y="1320"/>
                  </a:cubicBezTo>
                  <a:cubicBezTo>
                    <a:pt x="4878" y="1063"/>
                    <a:pt x="4166" y="753"/>
                    <a:pt x="3744" y="609"/>
                  </a:cubicBezTo>
                  <a:cubicBezTo>
                    <a:pt x="2981" y="341"/>
                    <a:pt x="1795" y="0"/>
                    <a:pt x="1795"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7"/>
            <p:cNvSpPr/>
            <p:nvPr/>
          </p:nvSpPr>
          <p:spPr>
            <a:xfrm>
              <a:off x="4706175" y="1187550"/>
              <a:ext cx="28500" cy="51600"/>
            </a:xfrm>
            <a:custGeom>
              <a:avLst/>
              <a:gdLst/>
              <a:ahLst/>
              <a:cxnLst/>
              <a:rect l="l" t="t" r="r" b="b"/>
              <a:pathLst>
                <a:path w="1140" h="2064" extrusionOk="0">
                  <a:moveTo>
                    <a:pt x="11" y="0"/>
                  </a:moveTo>
                  <a:cubicBezTo>
                    <a:pt x="1" y="0"/>
                    <a:pt x="1" y="0"/>
                    <a:pt x="1" y="10"/>
                  </a:cubicBezTo>
                  <a:cubicBezTo>
                    <a:pt x="125" y="206"/>
                    <a:pt x="248" y="412"/>
                    <a:pt x="372" y="619"/>
                  </a:cubicBezTo>
                  <a:cubicBezTo>
                    <a:pt x="506" y="814"/>
                    <a:pt x="949" y="1536"/>
                    <a:pt x="1135" y="2062"/>
                  </a:cubicBezTo>
                  <a:cubicBezTo>
                    <a:pt x="1135" y="2063"/>
                    <a:pt x="1136" y="2063"/>
                    <a:pt x="1136" y="2063"/>
                  </a:cubicBezTo>
                  <a:cubicBezTo>
                    <a:pt x="1140" y="2063"/>
                    <a:pt x="1045" y="1698"/>
                    <a:pt x="785" y="1196"/>
                  </a:cubicBezTo>
                  <a:cubicBezTo>
                    <a:pt x="681" y="990"/>
                    <a:pt x="558" y="784"/>
                    <a:pt x="434" y="577"/>
                  </a:cubicBezTo>
                  <a:cubicBezTo>
                    <a:pt x="299" y="381"/>
                    <a:pt x="155" y="196"/>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7"/>
            <p:cNvSpPr/>
            <p:nvPr/>
          </p:nvSpPr>
          <p:spPr>
            <a:xfrm>
              <a:off x="4687875" y="1198875"/>
              <a:ext cx="24375" cy="38300"/>
            </a:xfrm>
            <a:custGeom>
              <a:avLst/>
              <a:gdLst/>
              <a:ahLst/>
              <a:cxnLst/>
              <a:rect l="l" t="t" r="r" b="b"/>
              <a:pathLst>
                <a:path w="975" h="1532" extrusionOk="0">
                  <a:moveTo>
                    <a:pt x="0" y="1"/>
                  </a:moveTo>
                  <a:cubicBezTo>
                    <a:pt x="165" y="258"/>
                    <a:pt x="805" y="1259"/>
                    <a:pt x="960" y="1516"/>
                  </a:cubicBezTo>
                  <a:cubicBezTo>
                    <a:pt x="965" y="1526"/>
                    <a:pt x="970" y="1532"/>
                    <a:pt x="972" y="1532"/>
                  </a:cubicBezTo>
                  <a:cubicBezTo>
                    <a:pt x="975" y="1532"/>
                    <a:pt x="975" y="1526"/>
                    <a:pt x="970" y="1516"/>
                  </a:cubicBezTo>
                  <a:cubicBezTo>
                    <a:pt x="784" y="1001"/>
                    <a:pt x="259" y="217"/>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7"/>
            <p:cNvSpPr/>
            <p:nvPr/>
          </p:nvSpPr>
          <p:spPr>
            <a:xfrm>
              <a:off x="4670350" y="1205725"/>
              <a:ext cx="18200" cy="30325"/>
            </a:xfrm>
            <a:custGeom>
              <a:avLst/>
              <a:gdLst/>
              <a:ahLst/>
              <a:cxnLst/>
              <a:rect l="l" t="t" r="r" b="b"/>
              <a:pathLst>
                <a:path w="728" h="1213" extrusionOk="0">
                  <a:moveTo>
                    <a:pt x="9" y="1"/>
                  </a:moveTo>
                  <a:cubicBezTo>
                    <a:pt x="6" y="1"/>
                    <a:pt x="0" y="8"/>
                    <a:pt x="0" y="15"/>
                  </a:cubicBezTo>
                  <a:cubicBezTo>
                    <a:pt x="300" y="479"/>
                    <a:pt x="474" y="788"/>
                    <a:pt x="701" y="1191"/>
                  </a:cubicBezTo>
                  <a:cubicBezTo>
                    <a:pt x="714" y="1204"/>
                    <a:pt x="723" y="1212"/>
                    <a:pt x="725" y="1212"/>
                  </a:cubicBezTo>
                  <a:cubicBezTo>
                    <a:pt x="727" y="1212"/>
                    <a:pt x="726" y="1209"/>
                    <a:pt x="722" y="1201"/>
                  </a:cubicBezTo>
                  <a:cubicBezTo>
                    <a:pt x="547" y="717"/>
                    <a:pt x="300" y="304"/>
                    <a:pt x="11" y="5"/>
                  </a:cubicBezTo>
                  <a:cubicBezTo>
                    <a:pt x="11" y="2"/>
                    <a:pt x="10" y="1"/>
                    <a:pt x="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7"/>
            <p:cNvSpPr/>
            <p:nvPr/>
          </p:nvSpPr>
          <p:spPr>
            <a:xfrm>
              <a:off x="4584050" y="1120700"/>
              <a:ext cx="165650" cy="98150"/>
            </a:xfrm>
            <a:custGeom>
              <a:avLst/>
              <a:gdLst/>
              <a:ahLst/>
              <a:cxnLst/>
              <a:rect l="l" t="t" r="r" b="b"/>
              <a:pathLst>
                <a:path w="6626" h="3926" extrusionOk="0">
                  <a:moveTo>
                    <a:pt x="13" y="0"/>
                  </a:moveTo>
                  <a:cubicBezTo>
                    <a:pt x="5" y="0"/>
                    <a:pt x="0" y="16"/>
                    <a:pt x="8" y="24"/>
                  </a:cubicBezTo>
                  <a:cubicBezTo>
                    <a:pt x="246" y="127"/>
                    <a:pt x="483" y="241"/>
                    <a:pt x="730" y="333"/>
                  </a:cubicBezTo>
                  <a:cubicBezTo>
                    <a:pt x="977" y="436"/>
                    <a:pt x="1215" y="529"/>
                    <a:pt x="1462" y="622"/>
                  </a:cubicBezTo>
                  <a:cubicBezTo>
                    <a:pt x="1957" y="807"/>
                    <a:pt x="2452" y="972"/>
                    <a:pt x="2947" y="1148"/>
                  </a:cubicBezTo>
                  <a:cubicBezTo>
                    <a:pt x="3452" y="1323"/>
                    <a:pt x="3947" y="1499"/>
                    <a:pt x="4432" y="1705"/>
                  </a:cubicBezTo>
                  <a:cubicBezTo>
                    <a:pt x="4648" y="1797"/>
                    <a:pt x="4886" y="1900"/>
                    <a:pt x="5092" y="2024"/>
                  </a:cubicBezTo>
                  <a:cubicBezTo>
                    <a:pt x="5298" y="2158"/>
                    <a:pt x="5463" y="2344"/>
                    <a:pt x="5618" y="2540"/>
                  </a:cubicBezTo>
                  <a:cubicBezTo>
                    <a:pt x="5968" y="2983"/>
                    <a:pt x="6319" y="3426"/>
                    <a:pt x="6598" y="3921"/>
                  </a:cubicBezTo>
                  <a:cubicBezTo>
                    <a:pt x="6600" y="3924"/>
                    <a:pt x="6604" y="3925"/>
                    <a:pt x="6607" y="3925"/>
                  </a:cubicBezTo>
                  <a:cubicBezTo>
                    <a:pt x="6616" y="3925"/>
                    <a:pt x="6625" y="3916"/>
                    <a:pt x="6618" y="3901"/>
                  </a:cubicBezTo>
                  <a:cubicBezTo>
                    <a:pt x="6412" y="3437"/>
                    <a:pt x="6112" y="3014"/>
                    <a:pt x="5803" y="2612"/>
                  </a:cubicBezTo>
                  <a:cubicBezTo>
                    <a:pt x="5659" y="2416"/>
                    <a:pt x="5525" y="2220"/>
                    <a:pt x="5349" y="2055"/>
                  </a:cubicBezTo>
                  <a:cubicBezTo>
                    <a:pt x="5164" y="1890"/>
                    <a:pt x="4937" y="1787"/>
                    <a:pt x="4721" y="1684"/>
                  </a:cubicBezTo>
                  <a:cubicBezTo>
                    <a:pt x="3762" y="1251"/>
                    <a:pt x="2751" y="942"/>
                    <a:pt x="1761" y="601"/>
                  </a:cubicBezTo>
                  <a:cubicBezTo>
                    <a:pt x="1462" y="498"/>
                    <a:pt x="1174" y="395"/>
                    <a:pt x="885" y="292"/>
                  </a:cubicBezTo>
                  <a:cubicBezTo>
                    <a:pt x="596" y="189"/>
                    <a:pt x="308" y="106"/>
                    <a:pt x="19" y="3"/>
                  </a:cubicBezTo>
                  <a:cubicBezTo>
                    <a:pt x="17" y="1"/>
                    <a:pt x="15" y="0"/>
                    <a:pt x="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7"/>
            <p:cNvSpPr/>
            <p:nvPr/>
          </p:nvSpPr>
          <p:spPr>
            <a:xfrm>
              <a:off x="4726100" y="1218875"/>
              <a:ext cx="27550" cy="19950"/>
            </a:xfrm>
            <a:custGeom>
              <a:avLst/>
              <a:gdLst/>
              <a:ahLst/>
              <a:cxnLst/>
              <a:rect l="l" t="t" r="r" b="b"/>
              <a:pathLst>
                <a:path w="1102" h="798" extrusionOk="0">
                  <a:moveTo>
                    <a:pt x="14" y="1"/>
                  </a:moveTo>
                  <a:cubicBezTo>
                    <a:pt x="9" y="1"/>
                    <a:pt x="1" y="8"/>
                    <a:pt x="8" y="15"/>
                  </a:cubicBezTo>
                  <a:cubicBezTo>
                    <a:pt x="91" y="129"/>
                    <a:pt x="245" y="304"/>
                    <a:pt x="338" y="407"/>
                  </a:cubicBezTo>
                  <a:cubicBezTo>
                    <a:pt x="421" y="510"/>
                    <a:pt x="524" y="624"/>
                    <a:pt x="627" y="706"/>
                  </a:cubicBezTo>
                  <a:cubicBezTo>
                    <a:pt x="695" y="752"/>
                    <a:pt x="780" y="797"/>
                    <a:pt x="866" y="797"/>
                  </a:cubicBezTo>
                  <a:cubicBezTo>
                    <a:pt x="896" y="797"/>
                    <a:pt x="927" y="792"/>
                    <a:pt x="957" y="778"/>
                  </a:cubicBezTo>
                  <a:cubicBezTo>
                    <a:pt x="1039" y="747"/>
                    <a:pt x="1101" y="665"/>
                    <a:pt x="1070" y="572"/>
                  </a:cubicBezTo>
                  <a:cubicBezTo>
                    <a:pt x="1070" y="568"/>
                    <a:pt x="1069" y="567"/>
                    <a:pt x="1067" y="567"/>
                  </a:cubicBezTo>
                  <a:cubicBezTo>
                    <a:pt x="1064" y="567"/>
                    <a:pt x="1060" y="572"/>
                    <a:pt x="1060" y="572"/>
                  </a:cubicBezTo>
                  <a:cubicBezTo>
                    <a:pt x="1069" y="680"/>
                    <a:pt x="968" y="741"/>
                    <a:pt x="873" y="741"/>
                  </a:cubicBezTo>
                  <a:cubicBezTo>
                    <a:pt x="860" y="741"/>
                    <a:pt x="846" y="739"/>
                    <a:pt x="833" y="737"/>
                  </a:cubicBezTo>
                  <a:cubicBezTo>
                    <a:pt x="616" y="695"/>
                    <a:pt x="162" y="180"/>
                    <a:pt x="18" y="5"/>
                  </a:cubicBezTo>
                  <a:cubicBezTo>
                    <a:pt x="18" y="2"/>
                    <a:pt x="16"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7"/>
            <p:cNvSpPr/>
            <p:nvPr/>
          </p:nvSpPr>
          <p:spPr>
            <a:xfrm>
              <a:off x="4488350" y="976675"/>
              <a:ext cx="68350" cy="93850"/>
            </a:xfrm>
            <a:custGeom>
              <a:avLst/>
              <a:gdLst/>
              <a:ahLst/>
              <a:cxnLst/>
              <a:rect l="l" t="t" r="r" b="b"/>
              <a:pathLst>
                <a:path w="2734" h="3754" extrusionOk="0">
                  <a:moveTo>
                    <a:pt x="922" y="1"/>
                  </a:moveTo>
                  <a:cubicBezTo>
                    <a:pt x="700" y="1"/>
                    <a:pt x="491" y="199"/>
                    <a:pt x="351" y="711"/>
                  </a:cubicBezTo>
                  <a:cubicBezTo>
                    <a:pt x="0" y="2021"/>
                    <a:pt x="135" y="3754"/>
                    <a:pt x="135" y="3754"/>
                  </a:cubicBezTo>
                  <a:lnTo>
                    <a:pt x="2733" y="3454"/>
                  </a:lnTo>
                  <a:cubicBezTo>
                    <a:pt x="2733" y="3454"/>
                    <a:pt x="2207" y="1898"/>
                    <a:pt x="1867" y="1031"/>
                  </a:cubicBezTo>
                  <a:cubicBezTo>
                    <a:pt x="1659" y="495"/>
                    <a:pt x="1273" y="1"/>
                    <a:pt x="92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4493775" y="1051100"/>
              <a:ext cx="56450" cy="6800"/>
            </a:xfrm>
            <a:custGeom>
              <a:avLst/>
              <a:gdLst/>
              <a:ahLst/>
              <a:cxnLst/>
              <a:rect l="l" t="t" r="r" b="b"/>
              <a:pathLst>
                <a:path w="2258" h="272" extrusionOk="0">
                  <a:moveTo>
                    <a:pt x="2253" y="0"/>
                  </a:moveTo>
                  <a:lnTo>
                    <a:pt x="2253" y="0"/>
                  </a:lnTo>
                  <a:cubicBezTo>
                    <a:pt x="2252" y="0"/>
                    <a:pt x="2250" y="1"/>
                    <a:pt x="2248" y="3"/>
                  </a:cubicBezTo>
                  <a:cubicBezTo>
                    <a:pt x="2052" y="34"/>
                    <a:pt x="918" y="117"/>
                    <a:pt x="10" y="250"/>
                  </a:cubicBezTo>
                  <a:cubicBezTo>
                    <a:pt x="0" y="250"/>
                    <a:pt x="0" y="271"/>
                    <a:pt x="10" y="271"/>
                  </a:cubicBezTo>
                  <a:cubicBezTo>
                    <a:pt x="1103" y="230"/>
                    <a:pt x="2052" y="34"/>
                    <a:pt x="2248" y="14"/>
                  </a:cubicBezTo>
                  <a:cubicBezTo>
                    <a:pt x="2256" y="14"/>
                    <a:pt x="2258" y="0"/>
                    <a:pt x="22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4539400" y="1014825"/>
              <a:ext cx="18850" cy="49250"/>
            </a:xfrm>
            <a:custGeom>
              <a:avLst/>
              <a:gdLst/>
              <a:ahLst/>
              <a:cxnLst/>
              <a:rect l="l" t="t" r="r" b="b"/>
              <a:pathLst>
                <a:path w="754" h="1970" extrusionOk="0">
                  <a:moveTo>
                    <a:pt x="0" y="0"/>
                  </a:moveTo>
                  <a:cubicBezTo>
                    <a:pt x="93" y="299"/>
                    <a:pt x="247" y="732"/>
                    <a:pt x="351" y="1021"/>
                  </a:cubicBezTo>
                  <a:cubicBezTo>
                    <a:pt x="403" y="1176"/>
                    <a:pt x="464" y="1320"/>
                    <a:pt x="516" y="1475"/>
                  </a:cubicBezTo>
                  <a:cubicBezTo>
                    <a:pt x="568" y="1619"/>
                    <a:pt x="639" y="1774"/>
                    <a:pt x="681" y="1918"/>
                  </a:cubicBezTo>
                  <a:cubicBezTo>
                    <a:pt x="663" y="1927"/>
                    <a:pt x="517" y="1951"/>
                    <a:pt x="449" y="1951"/>
                  </a:cubicBezTo>
                  <a:cubicBezTo>
                    <a:pt x="438" y="1951"/>
                    <a:pt x="429" y="1950"/>
                    <a:pt x="423" y="1949"/>
                  </a:cubicBezTo>
                  <a:cubicBezTo>
                    <a:pt x="403" y="1949"/>
                    <a:pt x="403" y="1969"/>
                    <a:pt x="423" y="1969"/>
                  </a:cubicBezTo>
                  <a:cubicBezTo>
                    <a:pt x="464" y="1960"/>
                    <a:pt x="712" y="1949"/>
                    <a:pt x="733" y="1939"/>
                  </a:cubicBezTo>
                  <a:cubicBezTo>
                    <a:pt x="753" y="1939"/>
                    <a:pt x="454" y="1155"/>
                    <a:pt x="403" y="1011"/>
                  </a:cubicBezTo>
                  <a:cubicBezTo>
                    <a:pt x="371" y="918"/>
                    <a:pt x="289" y="711"/>
                    <a:pt x="258" y="619"/>
                  </a:cubicBezTo>
                  <a:cubicBezTo>
                    <a:pt x="247" y="567"/>
                    <a:pt x="247" y="505"/>
                    <a:pt x="238" y="454"/>
                  </a:cubicBezTo>
                  <a:lnTo>
                    <a:pt x="176" y="175"/>
                  </a:lnTo>
                  <a:lnTo>
                    <a:pt x="165" y="175"/>
                  </a:lnTo>
                  <a:lnTo>
                    <a:pt x="196" y="454"/>
                  </a:lnTo>
                  <a:cubicBezTo>
                    <a:pt x="206" y="464"/>
                    <a:pt x="206" y="475"/>
                    <a:pt x="206" y="485"/>
                  </a:cubicBezTo>
                  <a:cubicBezTo>
                    <a:pt x="144" y="320"/>
                    <a:pt x="83" y="155"/>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4488625" y="1021000"/>
              <a:ext cx="9800" cy="50050"/>
            </a:xfrm>
            <a:custGeom>
              <a:avLst/>
              <a:gdLst/>
              <a:ahLst/>
              <a:cxnLst/>
              <a:rect l="l" t="t" r="r" b="b"/>
              <a:pathLst>
                <a:path w="392" h="2002" extrusionOk="0">
                  <a:moveTo>
                    <a:pt x="134" y="1"/>
                  </a:moveTo>
                  <a:cubicBezTo>
                    <a:pt x="103" y="196"/>
                    <a:pt x="83" y="382"/>
                    <a:pt x="72" y="578"/>
                  </a:cubicBezTo>
                  <a:cubicBezTo>
                    <a:pt x="72" y="547"/>
                    <a:pt x="62" y="526"/>
                    <a:pt x="62" y="496"/>
                  </a:cubicBezTo>
                  <a:cubicBezTo>
                    <a:pt x="51" y="413"/>
                    <a:pt x="41" y="341"/>
                    <a:pt x="21" y="258"/>
                  </a:cubicBezTo>
                  <a:cubicBezTo>
                    <a:pt x="21" y="253"/>
                    <a:pt x="16" y="251"/>
                    <a:pt x="10" y="251"/>
                  </a:cubicBezTo>
                  <a:cubicBezTo>
                    <a:pt x="5" y="251"/>
                    <a:pt x="0" y="253"/>
                    <a:pt x="0" y="258"/>
                  </a:cubicBezTo>
                  <a:cubicBezTo>
                    <a:pt x="10" y="341"/>
                    <a:pt x="10" y="423"/>
                    <a:pt x="21" y="506"/>
                  </a:cubicBezTo>
                  <a:cubicBezTo>
                    <a:pt x="31" y="568"/>
                    <a:pt x="51" y="640"/>
                    <a:pt x="62" y="712"/>
                  </a:cubicBezTo>
                  <a:cubicBezTo>
                    <a:pt x="62" y="805"/>
                    <a:pt x="51" y="898"/>
                    <a:pt x="51" y="991"/>
                  </a:cubicBezTo>
                  <a:cubicBezTo>
                    <a:pt x="51" y="1156"/>
                    <a:pt x="62" y="1321"/>
                    <a:pt x="62" y="1496"/>
                  </a:cubicBezTo>
                  <a:cubicBezTo>
                    <a:pt x="72" y="1568"/>
                    <a:pt x="72" y="1651"/>
                    <a:pt x="72" y="1722"/>
                  </a:cubicBezTo>
                  <a:cubicBezTo>
                    <a:pt x="83" y="1816"/>
                    <a:pt x="103" y="1919"/>
                    <a:pt x="103" y="2001"/>
                  </a:cubicBezTo>
                  <a:cubicBezTo>
                    <a:pt x="103" y="2001"/>
                    <a:pt x="330" y="1970"/>
                    <a:pt x="381" y="1960"/>
                  </a:cubicBezTo>
                  <a:cubicBezTo>
                    <a:pt x="392" y="1960"/>
                    <a:pt x="392" y="1949"/>
                    <a:pt x="381" y="1949"/>
                  </a:cubicBezTo>
                  <a:cubicBezTo>
                    <a:pt x="319" y="1949"/>
                    <a:pt x="175" y="1970"/>
                    <a:pt x="124" y="1970"/>
                  </a:cubicBezTo>
                  <a:lnTo>
                    <a:pt x="124" y="1702"/>
                  </a:lnTo>
                  <a:cubicBezTo>
                    <a:pt x="124" y="1619"/>
                    <a:pt x="113" y="1537"/>
                    <a:pt x="113" y="1454"/>
                  </a:cubicBezTo>
                  <a:lnTo>
                    <a:pt x="113" y="980"/>
                  </a:lnTo>
                  <a:cubicBezTo>
                    <a:pt x="113" y="650"/>
                    <a:pt x="113" y="331"/>
                    <a:pt x="1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47"/>
          <p:cNvGrpSpPr/>
          <p:nvPr/>
        </p:nvGrpSpPr>
        <p:grpSpPr>
          <a:xfrm>
            <a:off x="845392" y="1840650"/>
            <a:ext cx="656393" cy="556507"/>
            <a:chOff x="238125" y="1617550"/>
            <a:chExt cx="2923800" cy="2478875"/>
          </a:xfrm>
        </p:grpSpPr>
        <p:sp>
          <p:nvSpPr>
            <p:cNvPr id="3403" name="Google Shape;3403;p47"/>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47"/>
          <p:cNvGrpSpPr/>
          <p:nvPr/>
        </p:nvGrpSpPr>
        <p:grpSpPr>
          <a:xfrm>
            <a:off x="7820852" y="220384"/>
            <a:ext cx="693426" cy="639218"/>
            <a:chOff x="1205187" y="348067"/>
            <a:chExt cx="775211" cy="714609"/>
          </a:xfrm>
        </p:grpSpPr>
        <p:sp>
          <p:nvSpPr>
            <p:cNvPr id="3420" name="Google Shape;3420;p4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8" name="Google Shape;3428;p47"/>
          <p:cNvSpPr txBox="1">
            <a:spLocks noGrp="1"/>
          </p:cNvSpPr>
          <p:nvPr>
            <p:ph type="title"/>
          </p:nvPr>
        </p:nvSpPr>
        <p:spPr>
          <a:xfrm>
            <a:off x="1250325" y="723125"/>
            <a:ext cx="6684300" cy="97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$45,000,000</a:t>
            </a:r>
            <a:endParaRPr/>
          </a:p>
        </p:txBody>
      </p:sp>
      <p:sp>
        <p:nvSpPr>
          <p:cNvPr id="3429" name="Google Shape;3429;p47"/>
          <p:cNvSpPr txBox="1">
            <a:spLocks noGrp="1"/>
          </p:cNvSpPr>
          <p:nvPr>
            <p:ph type="subTitle" idx="1"/>
          </p:nvPr>
        </p:nvSpPr>
        <p:spPr>
          <a:xfrm>
            <a:off x="1214600" y="1876200"/>
            <a:ext cx="6774900" cy="46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total </a:t>
            </a:r>
            <a:r>
              <a:rPr lang="en" b="1"/>
              <a:t>budget</a:t>
            </a:r>
            <a:r>
              <a:rPr lang="en"/>
              <a:t> for the campaign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433"/>
        <p:cNvGrpSpPr/>
        <p:nvPr/>
      </p:nvGrpSpPr>
      <p:grpSpPr>
        <a:xfrm>
          <a:off x="0" y="0"/>
          <a:ext cx="0" cy="0"/>
          <a:chOff x="0" y="0"/>
          <a:chExt cx="0" cy="0"/>
        </a:xfrm>
      </p:grpSpPr>
      <p:cxnSp>
        <p:nvCxnSpPr>
          <p:cNvPr id="3434" name="Google Shape;3434;p48"/>
          <p:cNvCxnSpPr>
            <a:endCxn id="3435" idx="0"/>
          </p:cNvCxnSpPr>
          <p:nvPr/>
        </p:nvCxnSpPr>
        <p:spPr>
          <a:xfrm flipH="1">
            <a:off x="4572000" y="2009488"/>
            <a:ext cx="2700" cy="1682400"/>
          </a:xfrm>
          <a:prstGeom prst="straightConnector1">
            <a:avLst/>
          </a:prstGeom>
          <a:noFill/>
          <a:ln w="19050" cap="flat" cmpd="sng">
            <a:solidFill>
              <a:srgbClr val="FFFFFF"/>
            </a:solidFill>
            <a:prstDash val="dot"/>
            <a:round/>
            <a:headEnd type="none" w="med" len="med"/>
            <a:tailEnd type="oval" w="med" len="med"/>
          </a:ln>
        </p:spPr>
      </p:cxnSp>
      <p:cxnSp>
        <p:nvCxnSpPr>
          <p:cNvPr id="3436" name="Google Shape;3436;p48"/>
          <p:cNvCxnSpPr>
            <a:endCxn id="3437" idx="0"/>
          </p:cNvCxnSpPr>
          <p:nvPr/>
        </p:nvCxnSpPr>
        <p:spPr>
          <a:xfrm>
            <a:off x="7124100" y="2009488"/>
            <a:ext cx="0" cy="1682400"/>
          </a:xfrm>
          <a:prstGeom prst="straightConnector1">
            <a:avLst/>
          </a:prstGeom>
          <a:noFill/>
          <a:ln w="19050" cap="flat" cmpd="sng">
            <a:solidFill>
              <a:srgbClr val="FFFFFF"/>
            </a:solidFill>
            <a:prstDash val="dot"/>
            <a:round/>
            <a:headEnd type="none" w="med" len="med"/>
            <a:tailEnd type="oval" w="med" len="med"/>
          </a:ln>
        </p:spPr>
      </p:cxnSp>
      <p:sp>
        <p:nvSpPr>
          <p:cNvPr id="3438" name="Google Shape;3438;p48"/>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Distribution Channels</a:t>
            </a:r>
            <a:endParaRPr/>
          </a:p>
        </p:txBody>
      </p:sp>
      <p:sp>
        <p:nvSpPr>
          <p:cNvPr id="3439" name="Google Shape;3439;p48"/>
          <p:cNvSpPr/>
          <p:nvPr/>
        </p:nvSpPr>
        <p:spPr>
          <a:xfrm>
            <a:off x="6038550" y="2204939"/>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Wholesaler</a:t>
            </a:r>
            <a:endParaRPr sz="1600">
              <a:solidFill>
                <a:srgbClr val="FFFFFF"/>
              </a:solidFill>
              <a:latin typeface="Hind Madurai"/>
              <a:ea typeface="Hind Madurai"/>
              <a:cs typeface="Hind Madurai"/>
              <a:sym typeface="Hind Madurai"/>
            </a:endParaRPr>
          </a:p>
        </p:txBody>
      </p:sp>
      <p:sp>
        <p:nvSpPr>
          <p:cNvPr id="3440" name="Google Shape;3440;p48"/>
          <p:cNvSpPr/>
          <p:nvPr/>
        </p:nvSpPr>
        <p:spPr>
          <a:xfrm>
            <a:off x="6038550" y="2953400"/>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Retailers</a:t>
            </a:r>
            <a:endParaRPr sz="1600">
              <a:solidFill>
                <a:srgbClr val="FFFFFF"/>
              </a:solidFill>
              <a:latin typeface="Hind Madurai"/>
              <a:ea typeface="Hind Madurai"/>
              <a:cs typeface="Hind Madurai"/>
              <a:sym typeface="Hind Madurai"/>
            </a:endParaRPr>
          </a:p>
        </p:txBody>
      </p:sp>
      <p:sp>
        <p:nvSpPr>
          <p:cNvPr id="3437" name="Google Shape;3437;p48"/>
          <p:cNvSpPr/>
          <p:nvPr/>
        </p:nvSpPr>
        <p:spPr>
          <a:xfrm>
            <a:off x="6038550" y="3691888"/>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Consumer</a:t>
            </a:r>
            <a:endParaRPr sz="1600">
              <a:solidFill>
                <a:srgbClr val="FFFFFF"/>
              </a:solidFill>
              <a:latin typeface="Hind Madurai"/>
              <a:ea typeface="Hind Madurai"/>
              <a:cs typeface="Hind Madurai"/>
              <a:sym typeface="Hind Madurai"/>
            </a:endParaRPr>
          </a:p>
        </p:txBody>
      </p:sp>
      <p:sp>
        <p:nvSpPr>
          <p:cNvPr id="3441" name="Google Shape;3441;p48"/>
          <p:cNvSpPr/>
          <p:nvPr/>
        </p:nvSpPr>
        <p:spPr>
          <a:xfrm>
            <a:off x="3486450" y="2953400"/>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Retailers</a:t>
            </a:r>
            <a:endParaRPr sz="1600">
              <a:solidFill>
                <a:srgbClr val="FFFFFF"/>
              </a:solidFill>
              <a:latin typeface="Hind Madurai"/>
              <a:ea typeface="Hind Madurai"/>
              <a:cs typeface="Hind Madurai"/>
              <a:sym typeface="Hind Madurai"/>
            </a:endParaRPr>
          </a:p>
        </p:txBody>
      </p:sp>
      <p:sp>
        <p:nvSpPr>
          <p:cNvPr id="3435" name="Google Shape;3435;p48"/>
          <p:cNvSpPr/>
          <p:nvPr/>
        </p:nvSpPr>
        <p:spPr>
          <a:xfrm>
            <a:off x="3486450" y="3691888"/>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Consumer</a:t>
            </a:r>
            <a:endParaRPr sz="1600">
              <a:solidFill>
                <a:srgbClr val="FFFFFF"/>
              </a:solidFill>
              <a:latin typeface="Hind Madurai"/>
              <a:ea typeface="Hind Madurai"/>
              <a:cs typeface="Hind Madurai"/>
              <a:sym typeface="Hind Madurai"/>
            </a:endParaRPr>
          </a:p>
        </p:txBody>
      </p:sp>
      <p:sp>
        <p:nvSpPr>
          <p:cNvPr id="3442" name="Google Shape;3442;p48"/>
          <p:cNvSpPr/>
          <p:nvPr/>
        </p:nvSpPr>
        <p:spPr>
          <a:xfrm>
            <a:off x="934350" y="3691888"/>
            <a:ext cx="2171100" cy="5529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Consumer</a:t>
            </a:r>
            <a:endParaRPr sz="1600">
              <a:solidFill>
                <a:srgbClr val="FFFFFF"/>
              </a:solidFill>
              <a:latin typeface="Hind Madurai"/>
              <a:ea typeface="Hind Madurai"/>
              <a:cs typeface="Hind Madurai"/>
              <a:sym typeface="Hind Madurai"/>
            </a:endParaRPr>
          </a:p>
        </p:txBody>
      </p:sp>
      <p:cxnSp>
        <p:nvCxnSpPr>
          <p:cNvPr id="3443" name="Google Shape;3443;p48"/>
          <p:cNvCxnSpPr>
            <a:endCxn id="3442" idx="0"/>
          </p:cNvCxnSpPr>
          <p:nvPr/>
        </p:nvCxnSpPr>
        <p:spPr>
          <a:xfrm flipH="1">
            <a:off x="2019900" y="2009488"/>
            <a:ext cx="4200" cy="1682400"/>
          </a:xfrm>
          <a:prstGeom prst="straightConnector1">
            <a:avLst/>
          </a:prstGeom>
          <a:noFill/>
          <a:ln w="19050" cap="flat" cmpd="sng">
            <a:solidFill>
              <a:srgbClr val="FFFFFF"/>
            </a:solidFill>
            <a:prstDash val="dot"/>
            <a:round/>
            <a:headEnd type="none" w="med" len="med"/>
            <a:tailEnd type="oval" w="med" len="med"/>
          </a:ln>
        </p:spPr>
      </p:cxnSp>
      <p:grpSp>
        <p:nvGrpSpPr>
          <p:cNvPr id="3444" name="Google Shape;3444;p48"/>
          <p:cNvGrpSpPr/>
          <p:nvPr/>
        </p:nvGrpSpPr>
        <p:grpSpPr>
          <a:xfrm>
            <a:off x="8075544" y="983719"/>
            <a:ext cx="696915" cy="642434"/>
            <a:chOff x="1205187" y="348067"/>
            <a:chExt cx="775211" cy="714609"/>
          </a:xfrm>
        </p:grpSpPr>
        <p:sp>
          <p:nvSpPr>
            <p:cNvPr id="3445" name="Google Shape;3445;p48"/>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8"/>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8"/>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8"/>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8"/>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8"/>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8"/>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8"/>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48"/>
          <p:cNvGrpSpPr/>
          <p:nvPr/>
        </p:nvGrpSpPr>
        <p:grpSpPr>
          <a:xfrm>
            <a:off x="720050" y="1291175"/>
            <a:ext cx="7704000" cy="718200"/>
            <a:chOff x="720050" y="1291175"/>
            <a:chExt cx="7704000" cy="718200"/>
          </a:xfrm>
        </p:grpSpPr>
        <p:sp>
          <p:nvSpPr>
            <p:cNvPr id="3454" name="Google Shape;3454;p48"/>
            <p:cNvSpPr/>
            <p:nvPr/>
          </p:nvSpPr>
          <p:spPr>
            <a:xfrm>
              <a:off x="720050" y="1291175"/>
              <a:ext cx="7704000" cy="7182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000">
                <a:latin typeface="Exo Thin"/>
                <a:ea typeface="Exo Thin"/>
                <a:cs typeface="Exo Thin"/>
                <a:sym typeface="Exo Thin"/>
              </a:endParaRPr>
            </a:p>
          </p:txBody>
        </p:sp>
        <p:sp>
          <p:nvSpPr>
            <p:cNvPr id="3455" name="Google Shape;3455;p48"/>
            <p:cNvSpPr/>
            <p:nvPr/>
          </p:nvSpPr>
          <p:spPr>
            <a:xfrm>
              <a:off x="827600" y="1373825"/>
              <a:ext cx="7494300" cy="5529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800">
                <a:latin typeface="Exo Thin"/>
                <a:ea typeface="Exo Thin"/>
                <a:cs typeface="Exo Thin"/>
                <a:sym typeface="Exo Thin"/>
              </a:endParaRPr>
            </a:p>
          </p:txBody>
        </p:sp>
      </p:grpSp>
      <p:sp>
        <p:nvSpPr>
          <p:cNvPr id="3456" name="Google Shape;3456;p48"/>
          <p:cNvSpPr txBox="1"/>
          <p:nvPr/>
        </p:nvSpPr>
        <p:spPr>
          <a:xfrm>
            <a:off x="2697050" y="1440025"/>
            <a:ext cx="3755400" cy="43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Manufacturer</a:t>
            </a:r>
            <a:endParaRPr sz="2000">
              <a:solidFill>
                <a:srgbClr val="FFFFFF"/>
              </a:solidFill>
              <a:latin typeface="Exo Thin"/>
              <a:ea typeface="Exo Thin"/>
              <a:cs typeface="Exo Thin"/>
              <a:sym typeface="Exo Thin"/>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50"/>
        <p:cNvGrpSpPr/>
        <p:nvPr/>
      </p:nvGrpSpPr>
      <p:grpSpPr>
        <a:xfrm>
          <a:off x="0" y="0"/>
          <a:ext cx="0" cy="0"/>
          <a:chOff x="0" y="0"/>
          <a:chExt cx="0" cy="0"/>
        </a:xfrm>
      </p:grpSpPr>
      <p:grpSp>
        <p:nvGrpSpPr>
          <p:cNvPr id="651" name="Google Shape;651;p31"/>
          <p:cNvGrpSpPr/>
          <p:nvPr/>
        </p:nvGrpSpPr>
        <p:grpSpPr>
          <a:xfrm>
            <a:off x="3064250" y="1640288"/>
            <a:ext cx="1228200" cy="1228200"/>
            <a:chOff x="3086650" y="1640288"/>
            <a:chExt cx="1228200" cy="1228200"/>
          </a:xfrm>
        </p:grpSpPr>
        <p:sp>
          <p:nvSpPr>
            <p:cNvPr id="652" name="Google Shape;652;p31"/>
            <p:cNvSpPr/>
            <p:nvPr/>
          </p:nvSpPr>
          <p:spPr>
            <a:xfrm>
              <a:off x="3086650" y="1640288"/>
              <a:ext cx="1228200" cy="12282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1"/>
            <p:cNvSpPr/>
            <p:nvPr/>
          </p:nvSpPr>
          <p:spPr>
            <a:xfrm>
              <a:off x="3132250" y="1685975"/>
              <a:ext cx="1137000" cy="1137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31"/>
          <p:cNvGrpSpPr/>
          <p:nvPr/>
        </p:nvGrpSpPr>
        <p:grpSpPr>
          <a:xfrm>
            <a:off x="3064250" y="3189475"/>
            <a:ext cx="1228200" cy="1228200"/>
            <a:chOff x="3086650" y="3189475"/>
            <a:chExt cx="1228200" cy="1228200"/>
          </a:xfrm>
        </p:grpSpPr>
        <p:sp>
          <p:nvSpPr>
            <p:cNvPr id="655" name="Google Shape;655;p31"/>
            <p:cNvSpPr/>
            <p:nvPr/>
          </p:nvSpPr>
          <p:spPr>
            <a:xfrm>
              <a:off x="3086650" y="3189475"/>
              <a:ext cx="1228200" cy="12282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3132250" y="3227800"/>
              <a:ext cx="1137000" cy="1137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31"/>
          <p:cNvGrpSpPr/>
          <p:nvPr/>
        </p:nvGrpSpPr>
        <p:grpSpPr>
          <a:xfrm>
            <a:off x="4857600" y="1640300"/>
            <a:ext cx="1228200" cy="1228200"/>
            <a:chOff x="4880000" y="1640300"/>
            <a:chExt cx="1228200" cy="1228200"/>
          </a:xfrm>
        </p:grpSpPr>
        <p:sp>
          <p:nvSpPr>
            <p:cNvPr id="658" name="Google Shape;658;p31"/>
            <p:cNvSpPr/>
            <p:nvPr/>
          </p:nvSpPr>
          <p:spPr>
            <a:xfrm>
              <a:off x="4880000" y="1640300"/>
              <a:ext cx="1228200" cy="12282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4925525" y="1685900"/>
              <a:ext cx="1137000" cy="1137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31"/>
          <p:cNvGrpSpPr/>
          <p:nvPr/>
        </p:nvGrpSpPr>
        <p:grpSpPr>
          <a:xfrm>
            <a:off x="4857600" y="3182200"/>
            <a:ext cx="1228200" cy="1228200"/>
            <a:chOff x="4880000" y="3182200"/>
            <a:chExt cx="1228200" cy="1228200"/>
          </a:xfrm>
        </p:grpSpPr>
        <p:sp>
          <p:nvSpPr>
            <p:cNvPr id="661" name="Google Shape;661;p31"/>
            <p:cNvSpPr/>
            <p:nvPr/>
          </p:nvSpPr>
          <p:spPr>
            <a:xfrm>
              <a:off x="4880000" y="3182200"/>
              <a:ext cx="1228200" cy="12282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4925600" y="3227800"/>
              <a:ext cx="1137000" cy="1137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 name="Google Shape;663;p31"/>
          <p:cNvSpPr txBox="1">
            <a:spLocks noGrp="1"/>
          </p:cNvSpPr>
          <p:nvPr>
            <p:ph type="title" idx="15"/>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000"/>
              <a:t>Table of Contents</a:t>
            </a:r>
            <a:endParaRPr sz="3000"/>
          </a:p>
        </p:txBody>
      </p:sp>
      <p:sp>
        <p:nvSpPr>
          <p:cNvPr id="664" name="Google Shape;664;p31"/>
          <p:cNvSpPr txBox="1">
            <a:spLocks noGrp="1"/>
          </p:cNvSpPr>
          <p:nvPr>
            <p:ph type="subTitle" idx="1"/>
          </p:nvPr>
        </p:nvSpPr>
        <p:spPr>
          <a:xfrm>
            <a:off x="729075" y="1788688"/>
            <a:ext cx="2039700" cy="380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Section A</a:t>
            </a:r>
            <a:endParaRPr/>
          </a:p>
        </p:txBody>
      </p:sp>
      <p:sp>
        <p:nvSpPr>
          <p:cNvPr id="665" name="Google Shape;665;p31"/>
          <p:cNvSpPr txBox="1">
            <a:spLocks noGrp="1"/>
          </p:cNvSpPr>
          <p:nvPr>
            <p:ph type="subTitle" idx="2"/>
          </p:nvPr>
        </p:nvSpPr>
        <p:spPr>
          <a:xfrm>
            <a:off x="729075" y="2161388"/>
            <a:ext cx="20397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Here you could describe the section</a:t>
            </a:r>
            <a:endParaRPr/>
          </a:p>
        </p:txBody>
      </p:sp>
      <p:sp>
        <p:nvSpPr>
          <p:cNvPr id="666" name="Google Shape;666;p31"/>
          <p:cNvSpPr txBox="1">
            <a:spLocks noGrp="1"/>
          </p:cNvSpPr>
          <p:nvPr>
            <p:ph type="subTitle" idx="4"/>
          </p:nvPr>
        </p:nvSpPr>
        <p:spPr>
          <a:xfrm>
            <a:off x="6381275" y="1788688"/>
            <a:ext cx="2039700" cy="38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B</a:t>
            </a:r>
            <a:endParaRPr/>
          </a:p>
        </p:txBody>
      </p:sp>
      <p:sp>
        <p:nvSpPr>
          <p:cNvPr id="667" name="Google Shape;667;p31"/>
          <p:cNvSpPr txBox="1">
            <a:spLocks noGrp="1"/>
          </p:cNvSpPr>
          <p:nvPr>
            <p:ph type="subTitle" idx="5"/>
          </p:nvPr>
        </p:nvSpPr>
        <p:spPr>
          <a:xfrm>
            <a:off x="6381275" y="2161388"/>
            <a:ext cx="20397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section</a:t>
            </a:r>
            <a:endParaRPr/>
          </a:p>
        </p:txBody>
      </p:sp>
      <p:sp>
        <p:nvSpPr>
          <p:cNvPr id="668" name="Google Shape;668;p31"/>
          <p:cNvSpPr txBox="1">
            <a:spLocks noGrp="1"/>
          </p:cNvSpPr>
          <p:nvPr>
            <p:ph type="subTitle" idx="7"/>
          </p:nvPr>
        </p:nvSpPr>
        <p:spPr>
          <a:xfrm>
            <a:off x="723025" y="3323600"/>
            <a:ext cx="2039700" cy="380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Section C</a:t>
            </a:r>
            <a:endParaRPr/>
          </a:p>
        </p:txBody>
      </p:sp>
      <p:sp>
        <p:nvSpPr>
          <p:cNvPr id="669" name="Google Shape;669;p31"/>
          <p:cNvSpPr txBox="1">
            <a:spLocks noGrp="1"/>
          </p:cNvSpPr>
          <p:nvPr>
            <p:ph type="subTitle" idx="8"/>
          </p:nvPr>
        </p:nvSpPr>
        <p:spPr>
          <a:xfrm>
            <a:off x="723025" y="3696300"/>
            <a:ext cx="20397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Here you could describe the section</a:t>
            </a:r>
            <a:endParaRPr/>
          </a:p>
        </p:txBody>
      </p:sp>
      <p:sp>
        <p:nvSpPr>
          <p:cNvPr id="670" name="Google Shape;670;p31"/>
          <p:cNvSpPr txBox="1">
            <a:spLocks noGrp="1"/>
          </p:cNvSpPr>
          <p:nvPr>
            <p:ph type="subTitle" idx="13"/>
          </p:nvPr>
        </p:nvSpPr>
        <p:spPr>
          <a:xfrm>
            <a:off x="6375225" y="3323600"/>
            <a:ext cx="2039700" cy="38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D</a:t>
            </a:r>
            <a:endParaRPr/>
          </a:p>
        </p:txBody>
      </p:sp>
      <p:sp>
        <p:nvSpPr>
          <p:cNvPr id="671" name="Google Shape;671;p31"/>
          <p:cNvSpPr txBox="1">
            <a:spLocks noGrp="1"/>
          </p:cNvSpPr>
          <p:nvPr>
            <p:ph type="subTitle" idx="14"/>
          </p:nvPr>
        </p:nvSpPr>
        <p:spPr>
          <a:xfrm>
            <a:off x="6375225" y="3696300"/>
            <a:ext cx="20397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section</a:t>
            </a:r>
            <a:endParaRPr/>
          </a:p>
        </p:txBody>
      </p:sp>
      <p:grpSp>
        <p:nvGrpSpPr>
          <p:cNvPr id="672" name="Google Shape;672;p31"/>
          <p:cNvGrpSpPr/>
          <p:nvPr/>
        </p:nvGrpSpPr>
        <p:grpSpPr>
          <a:xfrm flipH="1">
            <a:off x="7880349" y="490067"/>
            <a:ext cx="891759" cy="755809"/>
            <a:chOff x="238125" y="1617550"/>
            <a:chExt cx="2923800" cy="2478875"/>
          </a:xfrm>
        </p:grpSpPr>
        <p:sp>
          <p:nvSpPr>
            <p:cNvPr id="673" name="Google Shape;673;p31"/>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1"/>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1"/>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1"/>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1"/>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1"/>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1"/>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1"/>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1"/>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1"/>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1"/>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1"/>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1"/>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1"/>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1"/>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1"/>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 name="Google Shape;689;p31"/>
          <p:cNvSpPr txBox="1">
            <a:spLocks noGrp="1"/>
          </p:cNvSpPr>
          <p:nvPr>
            <p:ph type="title"/>
          </p:nvPr>
        </p:nvSpPr>
        <p:spPr>
          <a:xfrm>
            <a:off x="3028250" y="1909548"/>
            <a:ext cx="1300200" cy="68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90" name="Google Shape;690;p31"/>
          <p:cNvSpPr txBox="1">
            <a:spLocks noGrp="1"/>
          </p:cNvSpPr>
          <p:nvPr>
            <p:ph type="title" idx="3"/>
          </p:nvPr>
        </p:nvSpPr>
        <p:spPr>
          <a:xfrm>
            <a:off x="4821600" y="1909556"/>
            <a:ext cx="1300200" cy="68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91" name="Google Shape;691;p31"/>
          <p:cNvSpPr txBox="1">
            <a:spLocks noGrp="1"/>
          </p:cNvSpPr>
          <p:nvPr>
            <p:ph type="title" idx="6"/>
          </p:nvPr>
        </p:nvSpPr>
        <p:spPr>
          <a:xfrm>
            <a:off x="3028250" y="3457488"/>
            <a:ext cx="1300200" cy="68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92" name="Google Shape;692;p31"/>
          <p:cNvSpPr txBox="1">
            <a:spLocks noGrp="1"/>
          </p:cNvSpPr>
          <p:nvPr>
            <p:ph type="title" idx="9"/>
          </p:nvPr>
        </p:nvSpPr>
        <p:spPr>
          <a:xfrm>
            <a:off x="4821600" y="3452575"/>
            <a:ext cx="1300200" cy="68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60"/>
        <p:cNvGrpSpPr/>
        <p:nvPr/>
      </p:nvGrpSpPr>
      <p:grpSpPr>
        <a:xfrm>
          <a:off x="0" y="0"/>
          <a:ext cx="0" cy="0"/>
          <a:chOff x="0" y="0"/>
          <a:chExt cx="0" cy="0"/>
        </a:xfrm>
      </p:grpSpPr>
      <p:sp>
        <p:nvSpPr>
          <p:cNvPr id="3461" name="Google Shape;3461;p49"/>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Promotion</a:t>
            </a:r>
            <a:endParaRPr/>
          </a:p>
        </p:txBody>
      </p:sp>
      <p:sp>
        <p:nvSpPr>
          <p:cNvPr id="3462" name="Google Shape;3462;p49"/>
          <p:cNvSpPr txBox="1">
            <a:spLocks noGrp="1"/>
          </p:cNvSpPr>
          <p:nvPr>
            <p:ph type="subTitle" idx="3"/>
          </p:nvPr>
        </p:nvSpPr>
        <p:spPr>
          <a:xfrm>
            <a:off x="6316500" y="3304475"/>
            <a:ext cx="21075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463" name="Google Shape;3463;p49"/>
          <p:cNvSpPr txBox="1">
            <a:spLocks noGrp="1"/>
          </p:cNvSpPr>
          <p:nvPr>
            <p:ph type="subTitle" idx="4"/>
          </p:nvPr>
        </p:nvSpPr>
        <p:spPr>
          <a:xfrm>
            <a:off x="6316500" y="3745220"/>
            <a:ext cx="2107500" cy="73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grpSp>
        <p:nvGrpSpPr>
          <p:cNvPr id="3464" name="Google Shape;3464;p49"/>
          <p:cNvGrpSpPr/>
          <p:nvPr/>
        </p:nvGrpSpPr>
        <p:grpSpPr>
          <a:xfrm>
            <a:off x="6802050" y="1890488"/>
            <a:ext cx="1136400" cy="1136400"/>
            <a:chOff x="6802050" y="1890488"/>
            <a:chExt cx="1136400" cy="1136400"/>
          </a:xfrm>
        </p:grpSpPr>
        <p:sp>
          <p:nvSpPr>
            <p:cNvPr id="3465" name="Google Shape;3465;p49"/>
            <p:cNvSpPr/>
            <p:nvPr/>
          </p:nvSpPr>
          <p:spPr>
            <a:xfrm>
              <a:off x="6802050" y="1890488"/>
              <a:ext cx="1136400" cy="11364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9"/>
            <p:cNvSpPr/>
            <p:nvPr/>
          </p:nvSpPr>
          <p:spPr>
            <a:xfrm>
              <a:off x="6864522" y="1952888"/>
              <a:ext cx="1011600" cy="10116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49"/>
          <p:cNvGrpSpPr/>
          <p:nvPr/>
        </p:nvGrpSpPr>
        <p:grpSpPr>
          <a:xfrm>
            <a:off x="7081347" y="2193353"/>
            <a:ext cx="578089" cy="530669"/>
            <a:chOff x="953775" y="238125"/>
            <a:chExt cx="5701075" cy="5233425"/>
          </a:xfrm>
        </p:grpSpPr>
        <p:sp>
          <p:nvSpPr>
            <p:cNvPr id="3468" name="Google Shape;3468;p49"/>
            <p:cNvSpPr/>
            <p:nvPr/>
          </p:nvSpPr>
          <p:spPr>
            <a:xfrm>
              <a:off x="1911175" y="4358425"/>
              <a:ext cx="891300" cy="668150"/>
            </a:xfrm>
            <a:custGeom>
              <a:avLst/>
              <a:gdLst/>
              <a:ahLst/>
              <a:cxnLst/>
              <a:rect l="l" t="t" r="r" b="b"/>
              <a:pathLst>
                <a:path w="35652" h="26726" extrusionOk="0">
                  <a:moveTo>
                    <a:pt x="4464" y="1"/>
                  </a:moveTo>
                  <a:cubicBezTo>
                    <a:pt x="2005" y="1"/>
                    <a:pt x="1" y="1978"/>
                    <a:pt x="1" y="4437"/>
                  </a:cubicBezTo>
                  <a:lnTo>
                    <a:pt x="1" y="22262"/>
                  </a:lnTo>
                  <a:cubicBezTo>
                    <a:pt x="1" y="23438"/>
                    <a:pt x="482" y="24587"/>
                    <a:pt x="1310" y="25416"/>
                  </a:cubicBezTo>
                  <a:cubicBezTo>
                    <a:pt x="2139" y="26244"/>
                    <a:pt x="3288" y="26725"/>
                    <a:pt x="4464" y="26725"/>
                  </a:cubicBezTo>
                  <a:lnTo>
                    <a:pt x="31188" y="26725"/>
                  </a:lnTo>
                  <a:cubicBezTo>
                    <a:pt x="33647" y="26725"/>
                    <a:pt x="35652" y="24721"/>
                    <a:pt x="35652" y="22262"/>
                  </a:cubicBezTo>
                  <a:cubicBezTo>
                    <a:pt x="35652" y="19804"/>
                    <a:pt x="33647" y="17799"/>
                    <a:pt x="31188" y="17799"/>
                  </a:cubicBezTo>
                  <a:lnTo>
                    <a:pt x="8927" y="17799"/>
                  </a:lnTo>
                  <a:lnTo>
                    <a:pt x="8927" y="4437"/>
                  </a:lnTo>
                  <a:cubicBezTo>
                    <a:pt x="8927" y="1978"/>
                    <a:pt x="6922" y="1"/>
                    <a:pt x="44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9"/>
            <p:cNvSpPr/>
            <p:nvPr/>
          </p:nvSpPr>
          <p:spPr>
            <a:xfrm>
              <a:off x="3024925" y="4803400"/>
              <a:ext cx="222525" cy="223175"/>
            </a:xfrm>
            <a:custGeom>
              <a:avLst/>
              <a:gdLst/>
              <a:ahLst/>
              <a:cxnLst/>
              <a:rect l="l" t="t" r="r" b="b"/>
              <a:pathLst>
                <a:path w="8901" h="8927" extrusionOk="0">
                  <a:moveTo>
                    <a:pt x="4464" y="0"/>
                  </a:moveTo>
                  <a:cubicBezTo>
                    <a:pt x="2005" y="0"/>
                    <a:pt x="1" y="2005"/>
                    <a:pt x="1" y="4463"/>
                  </a:cubicBezTo>
                  <a:cubicBezTo>
                    <a:pt x="1" y="6922"/>
                    <a:pt x="2005" y="8926"/>
                    <a:pt x="4464" y="8926"/>
                  </a:cubicBezTo>
                  <a:cubicBezTo>
                    <a:pt x="6923" y="8926"/>
                    <a:pt x="8900" y="6922"/>
                    <a:pt x="8900" y="4463"/>
                  </a:cubicBezTo>
                  <a:cubicBezTo>
                    <a:pt x="8900" y="2005"/>
                    <a:pt x="6923" y="0"/>
                    <a:pt x="4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9"/>
            <p:cNvSpPr/>
            <p:nvPr/>
          </p:nvSpPr>
          <p:spPr>
            <a:xfrm>
              <a:off x="5251775" y="4692475"/>
              <a:ext cx="445675" cy="334100"/>
            </a:xfrm>
            <a:custGeom>
              <a:avLst/>
              <a:gdLst/>
              <a:ahLst/>
              <a:cxnLst/>
              <a:rect l="l" t="t" r="r" b="b"/>
              <a:pathLst>
                <a:path w="17827" h="13364" extrusionOk="0">
                  <a:moveTo>
                    <a:pt x="13363" y="1"/>
                  </a:moveTo>
                  <a:cubicBezTo>
                    <a:pt x="10904" y="1"/>
                    <a:pt x="8927" y="1979"/>
                    <a:pt x="8927" y="4437"/>
                  </a:cubicBezTo>
                  <a:lnTo>
                    <a:pt x="4464" y="4437"/>
                  </a:lnTo>
                  <a:cubicBezTo>
                    <a:pt x="2005" y="4437"/>
                    <a:pt x="1" y="6442"/>
                    <a:pt x="1" y="8900"/>
                  </a:cubicBezTo>
                  <a:cubicBezTo>
                    <a:pt x="1" y="11359"/>
                    <a:pt x="2005" y="13363"/>
                    <a:pt x="4464" y="13363"/>
                  </a:cubicBezTo>
                  <a:lnTo>
                    <a:pt x="13363" y="13363"/>
                  </a:lnTo>
                  <a:cubicBezTo>
                    <a:pt x="15822" y="13363"/>
                    <a:pt x="17826" y="11359"/>
                    <a:pt x="17826" y="8900"/>
                  </a:cubicBezTo>
                  <a:lnTo>
                    <a:pt x="17826" y="4437"/>
                  </a:lnTo>
                  <a:cubicBezTo>
                    <a:pt x="17826" y="1979"/>
                    <a:pt x="15822" y="1"/>
                    <a:pt x="133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9"/>
            <p:cNvSpPr/>
            <p:nvPr/>
          </p:nvSpPr>
          <p:spPr>
            <a:xfrm>
              <a:off x="1911175" y="3467150"/>
              <a:ext cx="223175" cy="223175"/>
            </a:xfrm>
            <a:custGeom>
              <a:avLst/>
              <a:gdLst/>
              <a:ahLst/>
              <a:cxnLst/>
              <a:rect l="l" t="t" r="r" b="b"/>
              <a:pathLst>
                <a:path w="8927" h="8927" extrusionOk="0">
                  <a:moveTo>
                    <a:pt x="4464" y="0"/>
                  </a:moveTo>
                  <a:cubicBezTo>
                    <a:pt x="2005" y="0"/>
                    <a:pt x="1" y="2005"/>
                    <a:pt x="1" y="4464"/>
                  </a:cubicBezTo>
                  <a:cubicBezTo>
                    <a:pt x="1" y="6922"/>
                    <a:pt x="2005" y="8927"/>
                    <a:pt x="4464" y="8927"/>
                  </a:cubicBezTo>
                  <a:cubicBezTo>
                    <a:pt x="6922" y="8927"/>
                    <a:pt x="8927" y="6922"/>
                    <a:pt x="8927" y="4464"/>
                  </a:cubicBezTo>
                  <a:cubicBezTo>
                    <a:pt x="8927" y="2005"/>
                    <a:pt x="6922" y="0"/>
                    <a:pt x="44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9"/>
            <p:cNvSpPr/>
            <p:nvPr/>
          </p:nvSpPr>
          <p:spPr>
            <a:xfrm>
              <a:off x="2802450" y="3467150"/>
              <a:ext cx="222500" cy="223175"/>
            </a:xfrm>
            <a:custGeom>
              <a:avLst/>
              <a:gdLst/>
              <a:ahLst/>
              <a:cxnLst/>
              <a:rect l="l" t="t" r="r" b="b"/>
              <a:pathLst>
                <a:path w="8900" h="8927" extrusionOk="0">
                  <a:moveTo>
                    <a:pt x="4437" y="0"/>
                  </a:moveTo>
                  <a:cubicBezTo>
                    <a:pt x="1978" y="0"/>
                    <a:pt x="1" y="2005"/>
                    <a:pt x="1" y="4464"/>
                  </a:cubicBezTo>
                  <a:cubicBezTo>
                    <a:pt x="1" y="6922"/>
                    <a:pt x="1978" y="8927"/>
                    <a:pt x="4437" y="8927"/>
                  </a:cubicBezTo>
                  <a:cubicBezTo>
                    <a:pt x="6896" y="8927"/>
                    <a:pt x="8900" y="6922"/>
                    <a:pt x="8900" y="4464"/>
                  </a:cubicBezTo>
                  <a:cubicBezTo>
                    <a:pt x="8900" y="2005"/>
                    <a:pt x="6896" y="0"/>
                    <a:pt x="44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9"/>
            <p:cNvSpPr/>
            <p:nvPr/>
          </p:nvSpPr>
          <p:spPr>
            <a:xfrm>
              <a:off x="2356825" y="3467150"/>
              <a:ext cx="222500" cy="223175"/>
            </a:xfrm>
            <a:custGeom>
              <a:avLst/>
              <a:gdLst/>
              <a:ahLst/>
              <a:cxnLst/>
              <a:rect l="l" t="t" r="r" b="b"/>
              <a:pathLst>
                <a:path w="8900" h="8927" extrusionOk="0">
                  <a:moveTo>
                    <a:pt x="4463" y="0"/>
                  </a:moveTo>
                  <a:cubicBezTo>
                    <a:pt x="2004" y="0"/>
                    <a:pt x="0" y="2005"/>
                    <a:pt x="0" y="4464"/>
                  </a:cubicBezTo>
                  <a:cubicBezTo>
                    <a:pt x="0" y="6922"/>
                    <a:pt x="2004" y="8927"/>
                    <a:pt x="4463" y="8927"/>
                  </a:cubicBezTo>
                  <a:cubicBezTo>
                    <a:pt x="6922" y="8927"/>
                    <a:pt x="8899" y="6922"/>
                    <a:pt x="8899" y="4464"/>
                  </a:cubicBezTo>
                  <a:cubicBezTo>
                    <a:pt x="8899" y="2005"/>
                    <a:pt x="6922" y="0"/>
                    <a:pt x="4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9"/>
            <p:cNvSpPr/>
            <p:nvPr/>
          </p:nvSpPr>
          <p:spPr>
            <a:xfrm>
              <a:off x="953775" y="238125"/>
              <a:ext cx="5701075" cy="5233425"/>
            </a:xfrm>
            <a:custGeom>
              <a:avLst/>
              <a:gdLst/>
              <a:ahLst/>
              <a:cxnLst/>
              <a:rect l="l" t="t" r="r" b="b"/>
              <a:pathLst>
                <a:path w="228043" h="209337" extrusionOk="0">
                  <a:moveTo>
                    <a:pt x="91746" y="8899"/>
                  </a:moveTo>
                  <a:cubicBezTo>
                    <a:pt x="97813" y="8899"/>
                    <a:pt x="103131" y="13656"/>
                    <a:pt x="107060" y="19242"/>
                  </a:cubicBezTo>
                  <a:cubicBezTo>
                    <a:pt x="104013" y="20525"/>
                    <a:pt x="101421" y="22663"/>
                    <a:pt x="99523" y="25308"/>
                  </a:cubicBezTo>
                  <a:cubicBezTo>
                    <a:pt x="94579" y="21514"/>
                    <a:pt x="88005" y="17826"/>
                    <a:pt x="82847" y="17826"/>
                  </a:cubicBezTo>
                  <a:cubicBezTo>
                    <a:pt x="82847" y="12908"/>
                    <a:pt x="86856" y="8899"/>
                    <a:pt x="91746" y="8899"/>
                  </a:cubicBezTo>
                  <a:close/>
                  <a:moveTo>
                    <a:pt x="136296" y="8899"/>
                  </a:moveTo>
                  <a:cubicBezTo>
                    <a:pt x="141214" y="8899"/>
                    <a:pt x="145196" y="12908"/>
                    <a:pt x="145196" y="17826"/>
                  </a:cubicBezTo>
                  <a:cubicBezTo>
                    <a:pt x="140038" y="17826"/>
                    <a:pt x="133464" y="21514"/>
                    <a:pt x="128546" y="25308"/>
                  </a:cubicBezTo>
                  <a:cubicBezTo>
                    <a:pt x="126809" y="22877"/>
                    <a:pt x="124484" y="20899"/>
                    <a:pt x="121758" y="19589"/>
                  </a:cubicBezTo>
                  <a:cubicBezTo>
                    <a:pt x="126702" y="12908"/>
                    <a:pt x="132127" y="8899"/>
                    <a:pt x="136296" y="8899"/>
                  </a:cubicBezTo>
                  <a:close/>
                  <a:moveTo>
                    <a:pt x="82847" y="26725"/>
                  </a:moveTo>
                  <a:cubicBezTo>
                    <a:pt x="84798" y="26725"/>
                    <a:pt x="90357" y="29023"/>
                    <a:pt x="96049" y="33994"/>
                  </a:cubicBezTo>
                  <a:cubicBezTo>
                    <a:pt x="96129" y="34048"/>
                    <a:pt x="96209" y="34128"/>
                    <a:pt x="96263" y="34181"/>
                  </a:cubicBezTo>
                  <a:cubicBezTo>
                    <a:pt x="96236" y="34662"/>
                    <a:pt x="96209" y="35143"/>
                    <a:pt x="96209" y="35624"/>
                  </a:cubicBezTo>
                  <a:cubicBezTo>
                    <a:pt x="96209" y="38885"/>
                    <a:pt x="97091" y="41931"/>
                    <a:pt x="98615" y="44550"/>
                  </a:cubicBezTo>
                  <a:lnTo>
                    <a:pt x="82847" y="44550"/>
                  </a:lnTo>
                  <a:cubicBezTo>
                    <a:pt x="77930" y="44550"/>
                    <a:pt x="73948" y="40542"/>
                    <a:pt x="73948" y="35624"/>
                  </a:cubicBezTo>
                  <a:cubicBezTo>
                    <a:pt x="73948" y="30734"/>
                    <a:pt x="77930" y="26725"/>
                    <a:pt x="82847" y="26725"/>
                  </a:cubicBezTo>
                  <a:close/>
                  <a:moveTo>
                    <a:pt x="114035" y="26725"/>
                  </a:moveTo>
                  <a:cubicBezTo>
                    <a:pt x="118925" y="26725"/>
                    <a:pt x="122934" y="30734"/>
                    <a:pt x="122934" y="35624"/>
                  </a:cubicBezTo>
                  <a:cubicBezTo>
                    <a:pt x="122934" y="40542"/>
                    <a:pt x="118925" y="44550"/>
                    <a:pt x="114035" y="44550"/>
                  </a:cubicBezTo>
                  <a:cubicBezTo>
                    <a:pt x="109117" y="44550"/>
                    <a:pt x="105109" y="40542"/>
                    <a:pt x="105109" y="35624"/>
                  </a:cubicBezTo>
                  <a:cubicBezTo>
                    <a:pt x="105109" y="30734"/>
                    <a:pt x="109117" y="26725"/>
                    <a:pt x="114035" y="26725"/>
                  </a:cubicBezTo>
                  <a:close/>
                  <a:moveTo>
                    <a:pt x="145196" y="26725"/>
                  </a:moveTo>
                  <a:cubicBezTo>
                    <a:pt x="150113" y="26725"/>
                    <a:pt x="154122" y="30734"/>
                    <a:pt x="154122" y="35624"/>
                  </a:cubicBezTo>
                  <a:cubicBezTo>
                    <a:pt x="154122" y="40542"/>
                    <a:pt x="150113" y="44550"/>
                    <a:pt x="145196" y="44550"/>
                  </a:cubicBezTo>
                  <a:lnTo>
                    <a:pt x="129455" y="44550"/>
                  </a:lnTo>
                  <a:cubicBezTo>
                    <a:pt x="130978" y="41931"/>
                    <a:pt x="131833" y="38885"/>
                    <a:pt x="131833" y="35624"/>
                  </a:cubicBezTo>
                  <a:cubicBezTo>
                    <a:pt x="131833" y="35143"/>
                    <a:pt x="131807" y="34662"/>
                    <a:pt x="131780" y="34181"/>
                  </a:cubicBezTo>
                  <a:cubicBezTo>
                    <a:pt x="131860" y="34128"/>
                    <a:pt x="131914" y="34048"/>
                    <a:pt x="131994" y="33994"/>
                  </a:cubicBezTo>
                  <a:cubicBezTo>
                    <a:pt x="137686" y="29023"/>
                    <a:pt x="143245" y="26725"/>
                    <a:pt x="145196" y="26725"/>
                  </a:cubicBezTo>
                  <a:close/>
                  <a:moveTo>
                    <a:pt x="91746" y="53450"/>
                  </a:moveTo>
                  <a:lnTo>
                    <a:pt x="91746" y="71275"/>
                  </a:lnTo>
                  <a:lnTo>
                    <a:pt x="8899" y="71275"/>
                  </a:lnTo>
                  <a:lnTo>
                    <a:pt x="8899" y="53450"/>
                  </a:lnTo>
                  <a:close/>
                  <a:moveTo>
                    <a:pt x="127397" y="53450"/>
                  </a:moveTo>
                  <a:lnTo>
                    <a:pt x="127397" y="71275"/>
                  </a:lnTo>
                  <a:lnTo>
                    <a:pt x="100672" y="71275"/>
                  </a:lnTo>
                  <a:lnTo>
                    <a:pt x="100672" y="53450"/>
                  </a:lnTo>
                  <a:close/>
                  <a:moveTo>
                    <a:pt x="219143" y="53450"/>
                  </a:moveTo>
                  <a:lnTo>
                    <a:pt x="219143" y="71275"/>
                  </a:lnTo>
                  <a:lnTo>
                    <a:pt x="136296" y="71275"/>
                  </a:lnTo>
                  <a:lnTo>
                    <a:pt x="136296" y="53450"/>
                  </a:lnTo>
                  <a:close/>
                  <a:moveTo>
                    <a:pt x="100672" y="80175"/>
                  </a:moveTo>
                  <a:lnTo>
                    <a:pt x="100672" y="111363"/>
                  </a:lnTo>
                  <a:lnTo>
                    <a:pt x="29397" y="111363"/>
                  </a:lnTo>
                  <a:lnTo>
                    <a:pt x="29397" y="80175"/>
                  </a:lnTo>
                  <a:close/>
                  <a:moveTo>
                    <a:pt x="198645" y="80175"/>
                  </a:moveTo>
                  <a:lnTo>
                    <a:pt x="198645" y="98000"/>
                  </a:lnTo>
                  <a:lnTo>
                    <a:pt x="158558" y="98000"/>
                  </a:lnTo>
                  <a:cubicBezTo>
                    <a:pt x="156955" y="98000"/>
                    <a:pt x="155485" y="98855"/>
                    <a:pt x="154710" y="100245"/>
                  </a:cubicBezTo>
                  <a:lnTo>
                    <a:pt x="148349" y="111363"/>
                  </a:lnTo>
                  <a:lnTo>
                    <a:pt x="127397" y="111363"/>
                  </a:lnTo>
                  <a:lnTo>
                    <a:pt x="127397" y="80175"/>
                  </a:lnTo>
                  <a:close/>
                  <a:moveTo>
                    <a:pt x="143245" y="120262"/>
                  </a:moveTo>
                  <a:lnTo>
                    <a:pt x="138167" y="129161"/>
                  </a:lnTo>
                  <a:lnTo>
                    <a:pt x="127397" y="129161"/>
                  </a:lnTo>
                  <a:lnTo>
                    <a:pt x="127397" y="120262"/>
                  </a:lnTo>
                  <a:close/>
                  <a:moveTo>
                    <a:pt x="100672" y="120262"/>
                  </a:moveTo>
                  <a:lnTo>
                    <a:pt x="100672" y="146987"/>
                  </a:lnTo>
                  <a:lnTo>
                    <a:pt x="29397" y="146987"/>
                  </a:lnTo>
                  <a:lnTo>
                    <a:pt x="29397" y="120262"/>
                  </a:lnTo>
                  <a:close/>
                  <a:moveTo>
                    <a:pt x="138167" y="138088"/>
                  </a:moveTo>
                  <a:lnTo>
                    <a:pt x="143245" y="146987"/>
                  </a:lnTo>
                  <a:lnTo>
                    <a:pt x="127397" y="146987"/>
                  </a:lnTo>
                  <a:lnTo>
                    <a:pt x="127397" y="138088"/>
                  </a:lnTo>
                  <a:close/>
                  <a:moveTo>
                    <a:pt x="207571" y="106900"/>
                  </a:moveTo>
                  <a:lnTo>
                    <a:pt x="207571" y="160349"/>
                  </a:lnTo>
                  <a:lnTo>
                    <a:pt x="161151" y="160349"/>
                  </a:lnTo>
                  <a:lnTo>
                    <a:pt x="145891" y="133625"/>
                  </a:lnTo>
                  <a:lnTo>
                    <a:pt x="161151" y="106900"/>
                  </a:lnTo>
                  <a:close/>
                  <a:moveTo>
                    <a:pt x="100672" y="155886"/>
                  </a:moveTo>
                  <a:lnTo>
                    <a:pt x="100672" y="200437"/>
                  </a:lnTo>
                  <a:lnTo>
                    <a:pt x="29397" y="200437"/>
                  </a:lnTo>
                  <a:lnTo>
                    <a:pt x="29397" y="155886"/>
                  </a:lnTo>
                  <a:close/>
                  <a:moveTo>
                    <a:pt x="118471" y="80629"/>
                  </a:moveTo>
                  <a:lnTo>
                    <a:pt x="118471" y="200437"/>
                  </a:lnTo>
                  <a:lnTo>
                    <a:pt x="109572" y="200437"/>
                  </a:lnTo>
                  <a:lnTo>
                    <a:pt x="109572" y="80629"/>
                  </a:lnTo>
                  <a:close/>
                  <a:moveTo>
                    <a:pt x="148349" y="155886"/>
                  </a:moveTo>
                  <a:lnTo>
                    <a:pt x="154710" y="167004"/>
                  </a:lnTo>
                  <a:cubicBezTo>
                    <a:pt x="155485" y="168394"/>
                    <a:pt x="156955" y="169249"/>
                    <a:pt x="158558" y="169249"/>
                  </a:cubicBezTo>
                  <a:lnTo>
                    <a:pt x="198645" y="169249"/>
                  </a:lnTo>
                  <a:lnTo>
                    <a:pt x="198645" y="200437"/>
                  </a:lnTo>
                  <a:lnTo>
                    <a:pt x="127397" y="200437"/>
                  </a:lnTo>
                  <a:lnTo>
                    <a:pt x="127397" y="155886"/>
                  </a:lnTo>
                  <a:close/>
                  <a:moveTo>
                    <a:pt x="91746" y="0"/>
                  </a:moveTo>
                  <a:cubicBezTo>
                    <a:pt x="81938" y="0"/>
                    <a:pt x="73948" y="7991"/>
                    <a:pt x="73948" y="17826"/>
                  </a:cubicBezTo>
                  <a:cubicBezTo>
                    <a:pt x="73948" y="18547"/>
                    <a:pt x="74001" y="19322"/>
                    <a:pt x="74081" y="20124"/>
                  </a:cubicBezTo>
                  <a:cubicBezTo>
                    <a:pt x="68683" y="23197"/>
                    <a:pt x="65021" y="28997"/>
                    <a:pt x="65021" y="35624"/>
                  </a:cubicBezTo>
                  <a:cubicBezTo>
                    <a:pt x="65021" y="38885"/>
                    <a:pt x="65903" y="41931"/>
                    <a:pt x="67427" y="44550"/>
                  </a:cubicBezTo>
                  <a:lnTo>
                    <a:pt x="4463" y="44550"/>
                  </a:lnTo>
                  <a:cubicBezTo>
                    <a:pt x="2004" y="44550"/>
                    <a:pt x="0" y="46528"/>
                    <a:pt x="0" y="48987"/>
                  </a:cubicBezTo>
                  <a:lnTo>
                    <a:pt x="0" y="75712"/>
                  </a:lnTo>
                  <a:cubicBezTo>
                    <a:pt x="0" y="78170"/>
                    <a:pt x="2004" y="80175"/>
                    <a:pt x="4463" y="80175"/>
                  </a:cubicBezTo>
                  <a:lnTo>
                    <a:pt x="20498" y="80175"/>
                  </a:lnTo>
                  <a:lnTo>
                    <a:pt x="20498" y="204900"/>
                  </a:lnTo>
                  <a:cubicBezTo>
                    <a:pt x="20498" y="207359"/>
                    <a:pt x="22476" y="209336"/>
                    <a:pt x="24934" y="209336"/>
                  </a:cubicBezTo>
                  <a:lnTo>
                    <a:pt x="203108" y="209336"/>
                  </a:lnTo>
                  <a:cubicBezTo>
                    <a:pt x="205567" y="209336"/>
                    <a:pt x="207571" y="207359"/>
                    <a:pt x="207571" y="204900"/>
                  </a:cubicBezTo>
                  <a:lnTo>
                    <a:pt x="207571" y="169249"/>
                  </a:lnTo>
                  <a:lnTo>
                    <a:pt x="212008" y="169249"/>
                  </a:lnTo>
                  <a:cubicBezTo>
                    <a:pt x="214466" y="169249"/>
                    <a:pt x="216471" y="167271"/>
                    <a:pt x="216471" y="164813"/>
                  </a:cubicBezTo>
                  <a:lnTo>
                    <a:pt x="216471" y="102437"/>
                  </a:lnTo>
                  <a:cubicBezTo>
                    <a:pt x="216471" y="99978"/>
                    <a:pt x="214466" y="98000"/>
                    <a:pt x="212008" y="98000"/>
                  </a:cubicBezTo>
                  <a:lnTo>
                    <a:pt x="207571" y="98000"/>
                  </a:lnTo>
                  <a:lnTo>
                    <a:pt x="207571" y="80175"/>
                  </a:lnTo>
                  <a:lnTo>
                    <a:pt x="223606" y="80175"/>
                  </a:lnTo>
                  <a:cubicBezTo>
                    <a:pt x="226065" y="80175"/>
                    <a:pt x="228043" y="78170"/>
                    <a:pt x="228043" y="75712"/>
                  </a:cubicBezTo>
                  <a:lnTo>
                    <a:pt x="228043" y="48987"/>
                  </a:lnTo>
                  <a:cubicBezTo>
                    <a:pt x="228043" y="46528"/>
                    <a:pt x="226065" y="44550"/>
                    <a:pt x="223606" y="44550"/>
                  </a:cubicBezTo>
                  <a:lnTo>
                    <a:pt x="160616" y="44550"/>
                  </a:lnTo>
                  <a:cubicBezTo>
                    <a:pt x="162139" y="41931"/>
                    <a:pt x="163021" y="38885"/>
                    <a:pt x="163021" y="35624"/>
                  </a:cubicBezTo>
                  <a:cubicBezTo>
                    <a:pt x="163021" y="28997"/>
                    <a:pt x="159360" y="23197"/>
                    <a:pt x="153962" y="20124"/>
                  </a:cubicBezTo>
                  <a:cubicBezTo>
                    <a:pt x="154068" y="19322"/>
                    <a:pt x="154122" y="18547"/>
                    <a:pt x="154122" y="17826"/>
                  </a:cubicBezTo>
                  <a:cubicBezTo>
                    <a:pt x="154122" y="7991"/>
                    <a:pt x="146131" y="0"/>
                    <a:pt x="136296" y="0"/>
                  </a:cubicBezTo>
                  <a:cubicBezTo>
                    <a:pt x="126649" y="0"/>
                    <a:pt x="118605" y="8873"/>
                    <a:pt x="114542" y="14378"/>
                  </a:cubicBezTo>
                  <a:cubicBezTo>
                    <a:pt x="108102" y="5104"/>
                    <a:pt x="100031" y="0"/>
                    <a:pt x="91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9"/>
            <p:cNvSpPr/>
            <p:nvPr/>
          </p:nvSpPr>
          <p:spPr>
            <a:xfrm>
              <a:off x="5214375" y="3187225"/>
              <a:ext cx="632050" cy="779700"/>
            </a:xfrm>
            <a:custGeom>
              <a:avLst/>
              <a:gdLst/>
              <a:ahLst/>
              <a:cxnLst/>
              <a:rect l="l" t="t" r="r" b="b"/>
              <a:pathLst>
                <a:path w="25282" h="31188" extrusionOk="0">
                  <a:moveTo>
                    <a:pt x="20215" y="1"/>
                  </a:moveTo>
                  <a:cubicBezTo>
                    <a:pt x="18787" y="1"/>
                    <a:pt x="17382" y="685"/>
                    <a:pt x="16516" y="1951"/>
                  </a:cubicBezTo>
                  <a:lnTo>
                    <a:pt x="1390" y="24213"/>
                  </a:lnTo>
                  <a:cubicBezTo>
                    <a:pt x="0" y="26244"/>
                    <a:pt x="535" y="29023"/>
                    <a:pt x="2566" y="30413"/>
                  </a:cubicBezTo>
                  <a:cubicBezTo>
                    <a:pt x="3341" y="30920"/>
                    <a:pt x="4196" y="31188"/>
                    <a:pt x="5078" y="31188"/>
                  </a:cubicBezTo>
                  <a:cubicBezTo>
                    <a:pt x="6494" y="31188"/>
                    <a:pt x="7884" y="30493"/>
                    <a:pt x="8739" y="29237"/>
                  </a:cubicBezTo>
                  <a:lnTo>
                    <a:pt x="23892" y="6948"/>
                  </a:lnTo>
                  <a:cubicBezTo>
                    <a:pt x="25282" y="4917"/>
                    <a:pt x="24747" y="2164"/>
                    <a:pt x="22716" y="775"/>
                  </a:cubicBezTo>
                  <a:cubicBezTo>
                    <a:pt x="21951" y="251"/>
                    <a:pt x="21079" y="1"/>
                    <a:pt x="20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9"/>
            <p:cNvSpPr/>
            <p:nvPr/>
          </p:nvSpPr>
          <p:spPr>
            <a:xfrm>
              <a:off x="5151550" y="3189200"/>
              <a:ext cx="223175" cy="222525"/>
            </a:xfrm>
            <a:custGeom>
              <a:avLst/>
              <a:gdLst/>
              <a:ahLst/>
              <a:cxnLst/>
              <a:rect l="l" t="t" r="r" b="b"/>
              <a:pathLst>
                <a:path w="8927" h="8901" extrusionOk="0">
                  <a:moveTo>
                    <a:pt x="4464" y="1"/>
                  </a:moveTo>
                  <a:cubicBezTo>
                    <a:pt x="2005" y="1"/>
                    <a:pt x="1" y="1979"/>
                    <a:pt x="1" y="4437"/>
                  </a:cubicBezTo>
                  <a:cubicBezTo>
                    <a:pt x="1" y="6896"/>
                    <a:pt x="2005" y="8900"/>
                    <a:pt x="4464" y="8900"/>
                  </a:cubicBezTo>
                  <a:cubicBezTo>
                    <a:pt x="6923" y="8900"/>
                    <a:pt x="8927" y="6896"/>
                    <a:pt x="8927" y="4437"/>
                  </a:cubicBezTo>
                  <a:cubicBezTo>
                    <a:pt x="8927" y="1979"/>
                    <a:pt x="6923" y="1"/>
                    <a:pt x="44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9"/>
            <p:cNvSpPr/>
            <p:nvPr/>
          </p:nvSpPr>
          <p:spPr>
            <a:xfrm>
              <a:off x="5692075" y="3753100"/>
              <a:ext cx="222500" cy="222525"/>
            </a:xfrm>
            <a:custGeom>
              <a:avLst/>
              <a:gdLst/>
              <a:ahLst/>
              <a:cxnLst/>
              <a:rect l="l" t="t" r="r" b="b"/>
              <a:pathLst>
                <a:path w="8900" h="8901" extrusionOk="0">
                  <a:moveTo>
                    <a:pt x="4437" y="1"/>
                  </a:moveTo>
                  <a:cubicBezTo>
                    <a:pt x="1978" y="1"/>
                    <a:pt x="0" y="2005"/>
                    <a:pt x="0" y="4464"/>
                  </a:cubicBezTo>
                  <a:cubicBezTo>
                    <a:pt x="0" y="6922"/>
                    <a:pt x="1978" y="8900"/>
                    <a:pt x="4437" y="8900"/>
                  </a:cubicBezTo>
                  <a:cubicBezTo>
                    <a:pt x="6895" y="8900"/>
                    <a:pt x="8900" y="6922"/>
                    <a:pt x="8900" y="4464"/>
                  </a:cubicBezTo>
                  <a:cubicBezTo>
                    <a:pt x="8900" y="2005"/>
                    <a:pt x="6895" y="1"/>
                    <a:pt x="4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49"/>
          <p:cNvGrpSpPr/>
          <p:nvPr/>
        </p:nvGrpSpPr>
        <p:grpSpPr>
          <a:xfrm>
            <a:off x="696867" y="1574260"/>
            <a:ext cx="2807007" cy="2825875"/>
            <a:chOff x="1682400" y="978650"/>
            <a:chExt cx="3749175" cy="3774375"/>
          </a:xfrm>
        </p:grpSpPr>
        <p:sp>
          <p:nvSpPr>
            <p:cNvPr id="3479" name="Google Shape;3479;p49"/>
            <p:cNvSpPr/>
            <p:nvPr/>
          </p:nvSpPr>
          <p:spPr>
            <a:xfrm>
              <a:off x="1703525" y="3001100"/>
              <a:ext cx="711725" cy="627625"/>
            </a:xfrm>
            <a:custGeom>
              <a:avLst/>
              <a:gdLst/>
              <a:ahLst/>
              <a:cxnLst/>
              <a:rect l="l" t="t" r="r" b="b"/>
              <a:pathLst>
                <a:path w="28469" h="25105" extrusionOk="0">
                  <a:moveTo>
                    <a:pt x="15479" y="1"/>
                  </a:moveTo>
                  <a:cubicBezTo>
                    <a:pt x="6673" y="1"/>
                    <a:pt x="1" y="9551"/>
                    <a:pt x="4418" y="18240"/>
                  </a:cubicBezTo>
                  <a:cubicBezTo>
                    <a:pt x="6607" y="22594"/>
                    <a:pt x="11004" y="25105"/>
                    <a:pt x="15583" y="25105"/>
                  </a:cubicBezTo>
                  <a:cubicBezTo>
                    <a:pt x="17494" y="25105"/>
                    <a:pt x="19436" y="24667"/>
                    <a:pt x="21264" y="23744"/>
                  </a:cubicBezTo>
                  <a:cubicBezTo>
                    <a:pt x="25767" y="21442"/>
                    <a:pt x="28469" y="16672"/>
                    <a:pt x="28102" y="11602"/>
                  </a:cubicBezTo>
                  <a:cubicBezTo>
                    <a:pt x="27701" y="6565"/>
                    <a:pt x="24299" y="2228"/>
                    <a:pt x="19496" y="661"/>
                  </a:cubicBezTo>
                  <a:cubicBezTo>
                    <a:pt x="18129" y="209"/>
                    <a:pt x="16781" y="1"/>
                    <a:pt x="15479"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9"/>
            <p:cNvSpPr/>
            <p:nvPr/>
          </p:nvSpPr>
          <p:spPr>
            <a:xfrm>
              <a:off x="1889850" y="3148325"/>
              <a:ext cx="388650" cy="352975"/>
            </a:xfrm>
            <a:custGeom>
              <a:avLst/>
              <a:gdLst/>
              <a:ahLst/>
              <a:cxnLst/>
              <a:rect l="l" t="t" r="r" b="b"/>
              <a:pathLst>
                <a:path w="15546" h="14119" extrusionOk="0">
                  <a:moveTo>
                    <a:pt x="10981" y="0"/>
                  </a:moveTo>
                  <a:cubicBezTo>
                    <a:pt x="7493" y="0"/>
                    <a:pt x="7973" y="6013"/>
                    <a:pt x="7973" y="6013"/>
                  </a:cubicBezTo>
                  <a:cubicBezTo>
                    <a:pt x="7973" y="6013"/>
                    <a:pt x="6263" y="1675"/>
                    <a:pt x="3739" y="1675"/>
                  </a:cubicBezTo>
                  <a:cubicBezTo>
                    <a:pt x="3335" y="1675"/>
                    <a:pt x="2911" y="1786"/>
                    <a:pt x="2469" y="2043"/>
                  </a:cubicBezTo>
                  <a:cubicBezTo>
                    <a:pt x="167" y="3311"/>
                    <a:pt x="1" y="6914"/>
                    <a:pt x="2269" y="9649"/>
                  </a:cubicBezTo>
                  <a:cubicBezTo>
                    <a:pt x="4971" y="12951"/>
                    <a:pt x="9874" y="14119"/>
                    <a:pt x="9874" y="14119"/>
                  </a:cubicBezTo>
                  <a:cubicBezTo>
                    <a:pt x="9874" y="14119"/>
                    <a:pt x="13744" y="10916"/>
                    <a:pt x="14745" y="6747"/>
                  </a:cubicBezTo>
                  <a:cubicBezTo>
                    <a:pt x="15545" y="3278"/>
                    <a:pt x="13777" y="175"/>
                    <a:pt x="11209" y="9"/>
                  </a:cubicBezTo>
                  <a:cubicBezTo>
                    <a:pt x="11131" y="3"/>
                    <a:pt x="11055" y="0"/>
                    <a:pt x="109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9"/>
            <p:cNvSpPr/>
            <p:nvPr/>
          </p:nvSpPr>
          <p:spPr>
            <a:xfrm>
              <a:off x="2380200" y="1218825"/>
              <a:ext cx="2832050" cy="3534200"/>
            </a:xfrm>
            <a:custGeom>
              <a:avLst/>
              <a:gdLst/>
              <a:ahLst/>
              <a:cxnLst/>
              <a:rect l="l" t="t" r="r" b="b"/>
              <a:pathLst>
                <a:path w="113282" h="141368" extrusionOk="0">
                  <a:moveTo>
                    <a:pt x="1" y="0"/>
                  </a:moveTo>
                  <a:lnTo>
                    <a:pt x="1" y="141368"/>
                  </a:lnTo>
                  <a:lnTo>
                    <a:pt x="113282" y="141368"/>
                  </a:lnTo>
                  <a:lnTo>
                    <a:pt x="11328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9"/>
            <p:cNvSpPr/>
            <p:nvPr/>
          </p:nvSpPr>
          <p:spPr>
            <a:xfrm>
              <a:off x="2541150" y="1611600"/>
              <a:ext cx="2510150" cy="2510975"/>
            </a:xfrm>
            <a:custGeom>
              <a:avLst/>
              <a:gdLst/>
              <a:ahLst/>
              <a:cxnLst/>
              <a:rect l="l" t="t" r="r" b="b"/>
              <a:pathLst>
                <a:path w="100406" h="100439" extrusionOk="0">
                  <a:moveTo>
                    <a:pt x="1" y="0"/>
                  </a:moveTo>
                  <a:lnTo>
                    <a:pt x="1" y="100439"/>
                  </a:lnTo>
                  <a:lnTo>
                    <a:pt x="100406" y="100439"/>
                  </a:lnTo>
                  <a:lnTo>
                    <a:pt x="100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9"/>
            <p:cNvSpPr/>
            <p:nvPr/>
          </p:nvSpPr>
          <p:spPr>
            <a:xfrm>
              <a:off x="2519075" y="1332600"/>
              <a:ext cx="188050" cy="164850"/>
            </a:xfrm>
            <a:custGeom>
              <a:avLst/>
              <a:gdLst/>
              <a:ahLst/>
              <a:cxnLst/>
              <a:rect l="l" t="t" r="r" b="b"/>
              <a:pathLst>
                <a:path w="7522" h="6594" extrusionOk="0">
                  <a:moveTo>
                    <a:pt x="3972" y="1"/>
                  </a:moveTo>
                  <a:cubicBezTo>
                    <a:pt x="2742" y="1"/>
                    <a:pt x="1511" y="667"/>
                    <a:pt x="950" y="2054"/>
                  </a:cubicBezTo>
                  <a:cubicBezTo>
                    <a:pt x="0" y="4376"/>
                    <a:pt x="1847" y="6593"/>
                    <a:pt x="3998" y="6593"/>
                  </a:cubicBezTo>
                  <a:cubicBezTo>
                    <a:pt x="4566" y="6593"/>
                    <a:pt x="5156" y="6439"/>
                    <a:pt x="5720" y="6090"/>
                  </a:cubicBezTo>
                  <a:cubicBezTo>
                    <a:pt x="6921" y="5356"/>
                    <a:pt x="7522" y="3888"/>
                    <a:pt x="7188" y="2521"/>
                  </a:cubicBezTo>
                  <a:cubicBezTo>
                    <a:pt x="6779" y="868"/>
                    <a:pt x="5376" y="1"/>
                    <a:pt x="3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9"/>
            <p:cNvSpPr/>
            <p:nvPr/>
          </p:nvSpPr>
          <p:spPr>
            <a:xfrm>
              <a:off x="2585350" y="1380600"/>
              <a:ext cx="58400" cy="50050"/>
            </a:xfrm>
            <a:custGeom>
              <a:avLst/>
              <a:gdLst/>
              <a:ahLst/>
              <a:cxnLst/>
              <a:rect l="l" t="t" r="r" b="b"/>
              <a:pathLst>
                <a:path w="2336" h="2002" extrusionOk="0">
                  <a:moveTo>
                    <a:pt x="1335" y="0"/>
                  </a:moveTo>
                  <a:cubicBezTo>
                    <a:pt x="468" y="0"/>
                    <a:pt x="1" y="1068"/>
                    <a:pt x="634" y="1702"/>
                  </a:cubicBezTo>
                  <a:cubicBezTo>
                    <a:pt x="842" y="1909"/>
                    <a:pt x="1095" y="2002"/>
                    <a:pt x="1343" y="2002"/>
                  </a:cubicBezTo>
                  <a:cubicBezTo>
                    <a:pt x="1852" y="2002"/>
                    <a:pt x="2336" y="1607"/>
                    <a:pt x="2336" y="1001"/>
                  </a:cubicBezTo>
                  <a:cubicBezTo>
                    <a:pt x="2336" y="434"/>
                    <a:pt x="1902" y="0"/>
                    <a:pt x="1335"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9"/>
            <p:cNvSpPr/>
            <p:nvPr/>
          </p:nvSpPr>
          <p:spPr>
            <a:xfrm>
              <a:off x="2575350" y="1431675"/>
              <a:ext cx="86750" cy="65700"/>
            </a:xfrm>
            <a:custGeom>
              <a:avLst/>
              <a:gdLst/>
              <a:ahLst/>
              <a:cxnLst/>
              <a:rect l="l" t="t" r="r" b="b"/>
              <a:pathLst>
                <a:path w="3470" h="2628" extrusionOk="0">
                  <a:moveTo>
                    <a:pt x="1735" y="1"/>
                  </a:moveTo>
                  <a:cubicBezTo>
                    <a:pt x="868" y="1"/>
                    <a:pt x="0" y="576"/>
                    <a:pt x="0" y="1727"/>
                  </a:cubicBezTo>
                  <a:lnTo>
                    <a:pt x="0" y="2127"/>
                  </a:lnTo>
                  <a:cubicBezTo>
                    <a:pt x="534" y="2461"/>
                    <a:pt x="1134" y="2627"/>
                    <a:pt x="1735" y="2627"/>
                  </a:cubicBezTo>
                  <a:cubicBezTo>
                    <a:pt x="2335" y="2627"/>
                    <a:pt x="2936" y="2461"/>
                    <a:pt x="3469" y="2127"/>
                  </a:cubicBezTo>
                  <a:lnTo>
                    <a:pt x="3469" y="1727"/>
                  </a:lnTo>
                  <a:cubicBezTo>
                    <a:pt x="3469" y="576"/>
                    <a:pt x="2602" y="1"/>
                    <a:pt x="1735"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9"/>
            <p:cNvSpPr/>
            <p:nvPr/>
          </p:nvSpPr>
          <p:spPr>
            <a:xfrm>
              <a:off x="4992900" y="1405625"/>
              <a:ext cx="15050" cy="15850"/>
            </a:xfrm>
            <a:custGeom>
              <a:avLst/>
              <a:gdLst/>
              <a:ahLst/>
              <a:cxnLst/>
              <a:rect l="l" t="t" r="r" b="b"/>
              <a:pathLst>
                <a:path w="602" h="634" extrusionOk="0">
                  <a:moveTo>
                    <a:pt x="301" y="0"/>
                  </a:moveTo>
                  <a:cubicBezTo>
                    <a:pt x="134" y="0"/>
                    <a:pt x="1" y="134"/>
                    <a:pt x="1" y="300"/>
                  </a:cubicBezTo>
                  <a:cubicBezTo>
                    <a:pt x="1" y="467"/>
                    <a:pt x="134" y="634"/>
                    <a:pt x="301" y="634"/>
                  </a:cubicBezTo>
                  <a:cubicBezTo>
                    <a:pt x="468" y="634"/>
                    <a:pt x="601" y="467"/>
                    <a:pt x="601" y="300"/>
                  </a:cubicBezTo>
                  <a:cubicBezTo>
                    <a:pt x="601" y="134"/>
                    <a:pt x="468" y="0"/>
                    <a:pt x="30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9"/>
            <p:cNvSpPr/>
            <p:nvPr/>
          </p:nvSpPr>
          <p:spPr>
            <a:xfrm>
              <a:off x="5016250" y="1405625"/>
              <a:ext cx="15875" cy="15850"/>
            </a:xfrm>
            <a:custGeom>
              <a:avLst/>
              <a:gdLst/>
              <a:ahLst/>
              <a:cxnLst/>
              <a:rect l="l" t="t" r="r" b="b"/>
              <a:pathLst>
                <a:path w="635" h="634" extrusionOk="0">
                  <a:moveTo>
                    <a:pt x="334" y="0"/>
                  </a:moveTo>
                  <a:cubicBezTo>
                    <a:pt x="134" y="0"/>
                    <a:pt x="1" y="134"/>
                    <a:pt x="1" y="300"/>
                  </a:cubicBezTo>
                  <a:cubicBezTo>
                    <a:pt x="1" y="467"/>
                    <a:pt x="134" y="634"/>
                    <a:pt x="334" y="634"/>
                  </a:cubicBezTo>
                  <a:cubicBezTo>
                    <a:pt x="501" y="634"/>
                    <a:pt x="634" y="467"/>
                    <a:pt x="634" y="300"/>
                  </a:cubicBezTo>
                  <a:cubicBezTo>
                    <a:pt x="634" y="134"/>
                    <a:pt x="501" y="0"/>
                    <a:pt x="3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9"/>
            <p:cNvSpPr/>
            <p:nvPr/>
          </p:nvSpPr>
          <p:spPr>
            <a:xfrm>
              <a:off x="5037925" y="1405625"/>
              <a:ext cx="17550" cy="15725"/>
            </a:xfrm>
            <a:custGeom>
              <a:avLst/>
              <a:gdLst/>
              <a:ahLst/>
              <a:cxnLst/>
              <a:rect l="l" t="t" r="r" b="b"/>
              <a:pathLst>
                <a:path w="702" h="629" extrusionOk="0">
                  <a:moveTo>
                    <a:pt x="401" y="0"/>
                  </a:moveTo>
                  <a:cubicBezTo>
                    <a:pt x="134" y="0"/>
                    <a:pt x="1" y="334"/>
                    <a:pt x="201" y="534"/>
                  </a:cubicBezTo>
                  <a:cubicBezTo>
                    <a:pt x="256" y="599"/>
                    <a:pt x="328" y="629"/>
                    <a:pt x="400" y="629"/>
                  </a:cubicBezTo>
                  <a:cubicBezTo>
                    <a:pt x="550" y="629"/>
                    <a:pt x="701" y="502"/>
                    <a:pt x="701" y="300"/>
                  </a:cubicBezTo>
                  <a:cubicBezTo>
                    <a:pt x="701" y="134"/>
                    <a:pt x="568" y="0"/>
                    <a:pt x="40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9"/>
            <p:cNvSpPr/>
            <p:nvPr/>
          </p:nvSpPr>
          <p:spPr>
            <a:xfrm>
              <a:off x="2796325" y="1394775"/>
              <a:ext cx="792275" cy="40050"/>
            </a:xfrm>
            <a:custGeom>
              <a:avLst/>
              <a:gdLst/>
              <a:ahLst/>
              <a:cxnLst/>
              <a:rect l="l" t="t" r="r" b="b"/>
              <a:pathLst>
                <a:path w="31691" h="1602" extrusionOk="0">
                  <a:moveTo>
                    <a:pt x="1" y="0"/>
                  </a:moveTo>
                  <a:lnTo>
                    <a:pt x="1" y="1602"/>
                  </a:lnTo>
                  <a:lnTo>
                    <a:pt x="31690" y="1602"/>
                  </a:lnTo>
                  <a:lnTo>
                    <a:pt x="3169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9"/>
            <p:cNvSpPr/>
            <p:nvPr/>
          </p:nvSpPr>
          <p:spPr>
            <a:xfrm>
              <a:off x="3041500" y="4122550"/>
              <a:ext cx="2009800" cy="604625"/>
            </a:xfrm>
            <a:custGeom>
              <a:avLst/>
              <a:gdLst/>
              <a:ahLst/>
              <a:cxnLst/>
              <a:rect l="l" t="t" r="r" b="b"/>
              <a:pathLst>
                <a:path w="80392" h="24185" extrusionOk="0">
                  <a:moveTo>
                    <a:pt x="1" y="1"/>
                  </a:moveTo>
                  <a:lnTo>
                    <a:pt x="1" y="24185"/>
                  </a:lnTo>
                  <a:lnTo>
                    <a:pt x="8039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9"/>
            <p:cNvSpPr/>
            <p:nvPr/>
          </p:nvSpPr>
          <p:spPr>
            <a:xfrm>
              <a:off x="2536150" y="4212625"/>
              <a:ext cx="187650" cy="171825"/>
            </a:xfrm>
            <a:custGeom>
              <a:avLst/>
              <a:gdLst/>
              <a:ahLst/>
              <a:cxnLst/>
              <a:rect l="l" t="t" r="r" b="b"/>
              <a:pathLst>
                <a:path w="7506" h="6873" extrusionOk="0">
                  <a:moveTo>
                    <a:pt x="1835" y="0"/>
                  </a:moveTo>
                  <a:cubicBezTo>
                    <a:pt x="1268" y="0"/>
                    <a:pt x="734" y="301"/>
                    <a:pt x="467" y="801"/>
                  </a:cubicBezTo>
                  <a:cubicBezTo>
                    <a:pt x="0" y="1602"/>
                    <a:pt x="67" y="2802"/>
                    <a:pt x="668" y="3903"/>
                  </a:cubicBezTo>
                  <a:cubicBezTo>
                    <a:pt x="1502" y="5471"/>
                    <a:pt x="3503" y="6839"/>
                    <a:pt x="3603" y="6872"/>
                  </a:cubicBezTo>
                  <a:lnTo>
                    <a:pt x="3903" y="6872"/>
                  </a:lnTo>
                  <a:cubicBezTo>
                    <a:pt x="4304" y="6605"/>
                    <a:pt x="4704" y="6305"/>
                    <a:pt x="5071" y="5971"/>
                  </a:cubicBezTo>
                  <a:cubicBezTo>
                    <a:pt x="5771" y="5371"/>
                    <a:pt x="6338" y="4704"/>
                    <a:pt x="6805" y="3903"/>
                  </a:cubicBezTo>
                  <a:cubicBezTo>
                    <a:pt x="7406" y="2802"/>
                    <a:pt x="7506" y="1602"/>
                    <a:pt x="7005" y="801"/>
                  </a:cubicBezTo>
                  <a:cubicBezTo>
                    <a:pt x="6739" y="301"/>
                    <a:pt x="6205" y="0"/>
                    <a:pt x="5638" y="0"/>
                  </a:cubicBezTo>
                  <a:cubicBezTo>
                    <a:pt x="4804" y="34"/>
                    <a:pt x="4070" y="568"/>
                    <a:pt x="3736" y="1335"/>
                  </a:cubicBezTo>
                  <a:cubicBezTo>
                    <a:pt x="3436" y="568"/>
                    <a:pt x="2669" y="34"/>
                    <a:pt x="183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9"/>
            <p:cNvSpPr/>
            <p:nvPr/>
          </p:nvSpPr>
          <p:spPr>
            <a:xfrm>
              <a:off x="3124900" y="4225125"/>
              <a:ext cx="213525" cy="169325"/>
            </a:xfrm>
            <a:custGeom>
              <a:avLst/>
              <a:gdLst/>
              <a:ahLst/>
              <a:cxnLst/>
              <a:rect l="l" t="t" r="r" b="b"/>
              <a:pathLst>
                <a:path w="8541" h="6773" extrusionOk="0">
                  <a:moveTo>
                    <a:pt x="7773" y="501"/>
                  </a:moveTo>
                  <a:lnTo>
                    <a:pt x="3670" y="5972"/>
                  </a:lnTo>
                  <a:lnTo>
                    <a:pt x="2803" y="2736"/>
                  </a:lnTo>
                  <a:lnTo>
                    <a:pt x="2736" y="2603"/>
                  </a:lnTo>
                  <a:lnTo>
                    <a:pt x="835" y="535"/>
                  </a:lnTo>
                  <a:lnTo>
                    <a:pt x="7773" y="501"/>
                  </a:lnTo>
                  <a:close/>
                  <a:moveTo>
                    <a:pt x="201" y="1"/>
                  </a:moveTo>
                  <a:lnTo>
                    <a:pt x="1" y="468"/>
                  </a:lnTo>
                  <a:lnTo>
                    <a:pt x="2302" y="2970"/>
                  </a:lnTo>
                  <a:lnTo>
                    <a:pt x="3303" y="6672"/>
                  </a:lnTo>
                  <a:lnTo>
                    <a:pt x="3770" y="6772"/>
                  </a:lnTo>
                  <a:lnTo>
                    <a:pt x="8540" y="434"/>
                  </a:lnTo>
                  <a:lnTo>
                    <a:pt x="830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9"/>
            <p:cNvSpPr/>
            <p:nvPr/>
          </p:nvSpPr>
          <p:spPr>
            <a:xfrm>
              <a:off x="3179100" y="4222625"/>
              <a:ext cx="162650" cy="82600"/>
            </a:xfrm>
            <a:custGeom>
              <a:avLst/>
              <a:gdLst/>
              <a:ahLst/>
              <a:cxnLst/>
              <a:rect l="l" t="t" r="r" b="b"/>
              <a:pathLst>
                <a:path w="6506" h="3304" extrusionOk="0">
                  <a:moveTo>
                    <a:pt x="6272" y="1"/>
                  </a:moveTo>
                  <a:lnTo>
                    <a:pt x="1" y="2803"/>
                  </a:lnTo>
                  <a:lnTo>
                    <a:pt x="234" y="3303"/>
                  </a:lnTo>
                  <a:lnTo>
                    <a:pt x="6505" y="501"/>
                  </a:lnTo>
                  <a:lnTo>
                    <a:pt x="627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9"/>
            <p:cNvSpPr/>
            <p:nvPr/>
          </p:nvSpPr>
          <p:spPr>
            <a:xfrm>
              <a:off x="2793825" y="4211775"/>
              <a:ext cx="220350" cy="174325"/>
            </a:xfrm>
            <a:custGeom>
              <a:avLst/>
              <a:gdLst/>
              <a:ahLst/>
              <a:cxnLst/>
              <a:rect l="l" t="t" r="r" b="b"/>
              <a:pathLst>
                <a:path w="8814" h="6973" extrusionOk="0">
                  <a:moveTo>
                    <a:pt x="4830" y="601"/>
                  </a:moveTo>
                  <a:cubicBezTo>
                    <a:pt x="6404" y="601"/>
                    <a:pt x="7673" y="1922"/>
                    <a:pt x="7673" y="3504"/>
                  </a:cubicBezTo>
                  <a:cubicBezTo>
                    <a:pt x="7673" y="3804"/>
                    <a:pt x="7640" y="4104"/>
                    <a:pt x="7540" y="4404"/>
                  </a:cubicBezTo>
                  <a:lnTo>
                    <a:pt x="7540" y="4571"/>
                  </a:lnTo>
                  <a:lnTo>
                    <a:pt x="7973" y="6339"/>
                  </a:lnTo>
                  <a:lnTo>
                    <a:pt x="6472" y="5972"/>
                  </a:lnTo>
                  <a:lnTo>
                    <a:pt x="6272" y="6005"/>
                  </a:lnTo>
                  <a:cubicBezTo>
                    <a:pt x="5793" y="6293"/>
                    <a:pt x="5276" y="6426"/>
                    <a:pt x="4770" y="6426"/>
                  </a:cubicBezTo>
                  <a:cubicBezTo>
                    <a:pt x="3511" y="6426"/>
                    <a:pt x="2316" y="5603"/>
                    <a:pt x="1936" y="4271"/>
                  </a:cubicBezTo>
                  <a:cubicBezTo>
                    <a:pt x="1435" y="2436"/>
                    <a:pt x="2836" y="602"/>
                    <a:pt x="4771" y="602"/>
                  </a:cubicBezTo>
                  <a:cubicBezTo>
                    <a:pt x="4791" y="601"/>
                    <a:pt x="4810" y="601"/>
                    <a:pt x="4830" y="601"/>
                  </a:cubicBezTo>
                  <a:close/>
                  <a:moveTo>
                    <a:pt x="4746" y="1"/>
                  </a:moveTo>
                  <a:cubicBezTo>
                    <a:pt x="4059" y="1"/>
                    <a:pt x="3351" y="215"/>
                    <a:pt x="2703" y="702"/>
                  </a:cubicBezTo>
                  <a:cubicBezTo>
                    <a:pt x="1" y="2703"/>
                    <a:pt x="1402" y="6973"/>
                    <a:pt x="4771" y="6973"/>
                  </a:cubicBezTo>
                  <a:cubicBezTo>
                    <a:pt x="5338" y="6973"/>
                    <a:pt x="5938" y="6839"/>
                    <a:pt x="6472" y="6539"/>
                  </a:cubicBezTo>
                  <a:lnTo>
                    <a:pt x="8273" y="6973"/>
                  </a:lnTo>
                  <a:lnTo>
                    <a:pt x="8607" y="6639"/>
                  </a:lnTo>
                  <a:lnTo>
                    <a:pt x="8107" y="4504"/>
                  </a:lnTo>
                  <a:cubicBezTo>
                    <a:pt x="8814" y="2080"/>
                    <a:pt x="6883" y="1"/>
                    <a:pt x="474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9"/>
            <p:cNvSpPr/>
            <p:nvPr/>
          </p:nvSpPr>
          <p:spPr>
            <a:xfrm>
              <a:off x="4922025" y="4225125"/>
              <a:ext cx="133450" cy="159325"/>
            </a:xfrm>
            <a:custGeom>
              <a:avLst/>
              <a:gdLst/>
              <a:ahLst/>
              <a:cxnLst/>
              <a:rect l="l" t="t" r="r" b="b"/>
              <a:pathLst>
                <a:path w="5338" h="6373" extrusionOk="0">
                  <a:moveTo>
                    <a:pt x="4804" y="535"/>
                  </a:moveTo>
                  <a:lnTo>
                    <a:pt x="4804" y="5605"/>
                  </a:lnTo>
                  <a:lnTo>
                    <a:pt x="2836" y="3804"/>
                  </a:lnTo>
                  <a:lnTo>
                    <a:pt x="2535" y="3804"/>
                  </a:lnTo>
                  <a:lnTo>
                    <a:pt x="567" y="5605"/>
                  </a:lnTo>
                  <a:lnTo>
                    <a:pt x="567" y="535"/>
                  </a:lnTo>
                  <a:close/>
                  <a:moveTo>
                    <a:pt x="300" y="1"/>
                  </a:moveTo>
                  <a:lnTo>
                    <a:pt x="0" y="268"/>
                  </a:lnTo>
                  <a:lnTo>
                    <a:pt x="0" y="6139"/>
                  </a:lnTo>
                  <a:lnTo>
                    <a:pt x="467" y="6372"/>
                  </a:lnTo>
                  <a:lnTo>
                    <a:pt x="2669" y="4371"/>
                  </a:lnTo>
                  <a:lnTo>
                    <a:pt x="4904" y="6372"/>
                  </a:lnTo>
                  <a:lnTo>
                    <a:pt x="5337" y="6172"/>
                  </a:lnTo>
                  <a:lnTo>
                    <a:pt x="5337" y="268"/>
                  </a:lnTo>
                  <a:lnTo>
                    <a:pt x="50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9"/>
            <p:cNvSpPr/>
            <p:nvPr/>
          </p:nvSpPr>
          <p:spPr>
            <a:xfrm>
              <a:off x="3091550" y="1886025"/>
              <a:ext cx="1019075" cy="986500"/>
            </a:xfrm>
            <a:custGeom>
              <a:avLst/>
              <a:gdLst/>
              <a:ahLst/>
              <a:cxnLst/>
              <a:rect l="l" t="t" r="r" b="b"/>
              <a:pathLst>
                <a:path w="40763" h="39460" extrusionOk="0">
                  <a:moveTo>
                    <a:pt x="24924" y="0"/>
                  </a:moveTo>
                  <a:cubicBezTo>
                    <a:pt x="22495" y="0"/>
                    <a:pt x="19717" y="880"/>
                    <a:pt x="16779" y="3000"/>
                  </a:cubicBezTo>
                  <a:cubicBezTo>
                    <a:pt x="12743" y="3600"/>
                    <a:pt x="9907" y="6869"/>
                    <a:pt x="9073" y="10972"/>
                  </a:cubicBezTo>
                  <a:cubicBezTo>
                    <a:pt x="8840" y="12107"/>
                    <a:pt x="8506" y="13207"/>
                    <a:pt x="8073" y="14275"/>
                  </a:cubicBezTo>
                  <a:lnTo>
                    <a:pt x="8073" y="14308"/>
                  </a:lnTo>
                  <a:cubicBezTo>
                    <a:pt x="7439" y="15776"/>
                    <a:pt x="6638" y="17177"/>
                    <a:pt x="5704" y="18444"/>
                  </a:cubicBezTo>
                  <a:lnTo>
                    <a:pt x="5671" y="18511"/>
                  </a:lnTo>
                  <a:cubicBezTo>
                    <a:pt x="4203" y="20479"/>
                    <a:pt x="2736" y="22381"/>
                    <a:pt x="1702" y="24649"/>
                  </a:cubicBezTo>
                  <a:cubicBezTo>
                    <a:pt x="734" y="26850"/>
                    <a:pt x="167" y="29219"/>
                    <a:pt x="34" y="31654"/>
                  </a:cubicBezTo>
                  <a:cubicBezTo>
                    <a:pt x="0" y="32588"/>
                    <a:pt x="134" y="35457"/>
                    <a:pt x="134" y="35457"/>
                  </a:cubicBezTo>
                  <a:cubicBezTo>
                    <a:pt x="1134" y="35657"/>
                    <a:pt x="2836" y="35924"/>
                    <a:pt x="4971" y="36190"/>
                  </a:cubicBezTo>
                  <a:cubicBezTo>
                    <a:pt x="5304" y="34056"/>
                    <a:pt x="5905" y="31354"/>
                    <a:pt x="7072" y="29552"/>
                  </a:cubicBezTo>
                  <a:cubicBezTo>
                    <a:pt x="7076" y="29545"/>
                    <a:pt x="7080" y="29542"/>
                    <a:pt x="7084" y="29542"/>
                  </a:cubicBezTo>
                  <a:cubicBezTo>
                    <a:pt x="7218" y="29542"/>
                    <a:pt x="7416" y="33159"/>
                    <a:pt x="7739" y="36524"/>
                  </a:cubicBezTo>
                  <a:cubicBezTo>
                    <a:pt x="14444" y="37291"/>
                    <a:pt x="23751" y="38192"/>
                    <a:pt x="30822" y="38792"/>
                  </a:cubicBezTo>
                  <a:cubicBezTo>
                    <a:pt x="31489" y="36924"/>
                    <a:pt x="32057" y="35156"/>
                    <a:pt x="32423" y="29486"/>
                  </a:cubicBezTo>
                  <a:cubicBezTo>
                    <a:pt x="32431" y="29317"/>
                    <a:pt x="32452" y="29237"/>
                    <a:pt x="32481" y="29237"/>
                  </a:cubicBezTo>
                  <a:cubicBezTo>
                    <a:pt x="32699" y="29237"/>
                    <a:pt x="33435" y="33538"/>
                    <a:pt x="33758" y="39026"/>
                  </a:cubicBezTo>
                  <a:lnTo>
                    <a:pt x="36693" y="39259"/>
                  </a:lnTo>
                  <a:cubicBezTo>
                    <a:pt x="36860" y="37491"/>
                    <a:pt x="36793" y="35690"/>
                    <a:pt x="36460" y="33922"/>
                  </a:cubicBezTo>
                  <a:cubicBezTo>
                    <a:pt x="36425" y="33754"/>
                    <a:pt x="36419" y="33675"/>
                    <a:pt x="36437" y="33675"/>
                  </a:cubicBezTo>
                  <a:cubicBezTo>
                    <a:pt x="36539" y="33675"/>
                    <a:pt x="37422" y="36263"/>
                    <a:pt x="38161" y="39359"/>
                  </a:cubicBezTo>
                  <a:cubicBezTo>
                    <a:pt x="38728" y="39393"/>
                    <a:pt x="39228" y="39426"/>
                    <a:pt x="39629" y="39459"/>
                  </a:cubicBezTo>
                  <a:cubicBezTo>
                    <a:pt x="39829" y="39426"/>
                    <a:pt x="39962" y="39293"/>
                    <a:pt x="39996" y="39093"/>
                  </a:cubicBezTo>
                  <a:cubicBezTo>
                    <a:pt x="40763" y="27084"/>
                    <a:pt x="36827" y="24048"/>
                    <a:pt x="35526" y="19478"/>
                  </a:cubicBezTo>
                  <a:cubicBezTo>
                    <a:pt x="35292" y="18544"/>
                    <a:pt x="35125" y="17577"/>
                    <a:pt x="34992" y="16610"/>
                  </a:cubicBezTo>
                  <a:lnTo>
                    <a:pt x="34992" y="16576"/>
                  </a:lnTo>
                  <a:cubicBezTo>
                    <a:pt x="34692" y="14075"/>
                    <a:pt x="34425" y="10906"/>
                    <a:pt x="33991" y="8404"/>
                  </a:cubicBezTo>
                  <a:lnTo>
                    <a:pt x="33991" y="8371"/>
                  </a:lnTo>
                  <a:cubicBezTo>
                    <a:pt x="33858" y="7703"/>
                    <a:pt x="33724" y="7070"/>
                    <a:pt x="33591" y="6536"/>
                  </a:cubicBezTo>
                  <a:cubicBezTo>
                    <a:pt x="32601" y="2900"/>
                    <a:pt x="29337" y="0"/>
                    <a:pt x="249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9"/>
            <p:cNvSpPr/>
            <p:nvPr/>
          </p:nvSpPr>
          <p:spPr>
            <a:xfrm>
              <a:off x="3067350" y="1983075"/>
              <a:ext cx="407075" cy="785200"/>
            </a:xfrm>
            <a:custGeom>
              <a:avLst/>
              <a:gdLst/>
              <a:ahLst/>
              <a:cxnLst/>
              <a:rect l="l" t="t" r="r" b="b"/>
              <a:pathLst>
                <a:path w="16283" h="31408" extrusionOk="0">
                  <a:moveTo>
                    <a:pt x="16020" y="0"/>
                  </a:moveTo>
                  <a:cubicBezTo>
                    <a:pt x="15996" y="0"/>
                    <a:pt x="15971" y="6"/>
                    <a:pt x="15946" y="19"/>
                  </a:cubicBezTo>
                  <a:cubicBezTo>
                    <a:pt x="13210" y="1019"/>
                    <a:pt x="11376" y="2754"/>
                    <a:pt x="10575" y="5723"/>
                  </a:cubicBezTo>
                  <a:cubicBezTo>
                    <a:pt x="10108" y="7457"/>
                    <a:pt x="9775" y="9159"/>
                    <a:pt x="8874" y="10726"/>
                  </a:cubicBezTo>
                  <a:cubicBezTo>
                    <a:pt x="7973" y="12294"/>
                    <a:pt x="6672" y="13628"/>
                    <a:pt x="5338" y="14896"/>
                  </a:cubicBezTo>
                  <a:cubicBezTo>
                    <a:pt x="3237" y="16897"/>
                    <a:pt x="1669" y="18966"/>
                    <a:pt x="1002" y="21901"/>
                  </a:cubicBezTo>
                  <a:cubicBezTo>
                    <a:pt x="335" y="24836"/>
                    <a:pt x="1" y="28472"/>
                    <a:pt x="635" y="31408"/>
                  </a:cubicBezTo>
                  <a:lnTo>
                    <a:pt x="668" y="31408"/>
                  </a:lnTo>
                  <a:cubicBezTo>
                    <a:pt x="201" y="28439"/>
                    <a:pt x="701" y="24503"/>
                    <a:pt x="1602" y="21567"/>
                  </a:cubicBezTo>
                  <a:cubicBezTo>
                    <a:pt x="2603" y="18365"/>
                    <a:pt x="4738" y="16530"/>
                    <a:pt x="6973" y="14296"/>
                  </a:cubicBezTo>
                  <a:cubicBezTo>
                    <a:pt x="8741" y="12528"/>
                    <a:pt x="10008" y="10359"/>
                    <a:pt x="10642" y="7924"/>
                  </a:cubicBezTo>
                  <a:cubicBezTo>
                    <a:pt x="11042" y="6457"/>
                    <a:pt x="11209" y="4922"/>
                    <a:pt x="12010" y="3588"/>
                  </a:cubicBezTo>
                  <a:cubicBezTo>
                    <a:pt x="12944" y="1987"/>
                    <a:pt x="14511" y="1119"/>
                    <a:pt x="16079" y="352"/>
                  </a:cubicBezTo>
                  <a:cubicBezTo>
                    <a:pt x="16283" y="265"/>
                    <a:pt x="16182" y="0"/>
                    <a:pt x="160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9"/>
            <p:cNvSpPr/>
            <p:nvPr/>
          </p:nvSpPr>
          <p:spPr>
            <a:xfrm>
              <a:off x="3940000" y="2093475"/>
              <a:ext cx="210650" cy="756450"/>
            </a:xfrm>
            <a:custGeom>
              <a:avLst/>
              <a:gdLst/>
              <a:ahLst/>
              <a:cxnLst/>
              <a:rect l="l" t="t" r="r" b="b"/>
              <a:pathLst>
                <a:path w="8426" h="30258" extrusionOk="0">
                  <a:moveTo>
                    <a:pt x="51" y="1"/>
                  </a:moveTo>
                  <a:cubicBezTo>
                    <a:pt x="26" y="1"/>
                    <a:pt x="1" y="20"/>
                    <a:pt x="20" y="39"/>
                  </a:cubicBezTo>
                  <a:cubicBezTo>
                    <a:pt x="887" y="4943"/>
                    <a:pt x="554" y="9746"/>
                    <a:pt x="3089" y="14116"/>
                  </a:cubicBezTo>
                  <a:cubicBezTo>
                    <a:pt x="4456" y="16484"/>
                    <a:pt x="5857" y="18719"/>
                    <a:pt x="6591" y="21421"/>
                  </a:cubicBezTo>
                  <a:cubicBezTo>
                    <a:pt x="7358" y="24290"/>
                    <a:pt x="7559" y="27259"/>
                    <a:pt x="7192" y="30194"/>
                  </a:cubicBezTo>
                  <a:cubicBezTo>
                    <a:pt x="7173" y="30231"/>
                    <a:pt x="7225" y="30257"/>
                    <a:pt x="7276" y="30257"/>
                  </a:cubicBezTo>
                  <a:cubicBezTo>
                    <a:pt x="7318" y="30257"/>
                    <a:pt x="7358" y="30239"/>
                    <a:pt x="7358" y="30194"/>
                  </a:cubicBezTo>
                  <a:cubicBezTo>
                    <a:pt x="8426" y="25491"/>
                    <a:pt x="7692" y="20587"/>
                    <a:pt x="5290" y="16384"/>
                  </a:cubicBezTo>
                  <a:cubicBezTo>
                    <a:pt x="3789" y="13816"/>
                    <a:pt x="2188" y="11547"/>
                    <a:pt x="1488" y="8479"/>
                  </a:cubicBezTo>
                  <a:cubicBezTo>
                    <a:pt x="887" y="5710"/>
                    <a:pt x="720" y="2808"/>
                    <a:pt x="87" y="39"/>
                  </a:cubicBezTo>
                  <a:cubicBezTo>
                    <a:pt x="87" y="11"/>
                    <a:pt x="69"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9"/>
            <p:cNvSpPr/>
            <p:nvPr/>
          </p:nvSpPr>
          <p:spPr>
            <a:xfrm>
              <a:off x="3599575" y="2801950"/>
              <a:ext cx="967225" cy="1367700"/>
            </a:xfrm>
            <a:custGeom>
              <a:avLst/>
              <a:gdLst/>
              <a:ahLst/>
              <a:cxnLst/>
              <a:rect l="l" t="t" r="r" b="b"/>
              <a:pathLst>
                <a:path w="38689" h="54708" extrusionOk="0">
                  <a:moveTo>
                    <a:pt x="2064" y="1"/>
                  </a:moveTo>
                  <a:cubicBezTo>
                    <a:pt x="526" y="1"/>
                    <a:pt x="1" y="1910"/>
                    <a:pt x="2229" y="7826"/>
                  </a:cubicBezTo>
                  <a:cubicBezTo>
                    <a:pt x="7032" y="20669"/>
                    <a:pt x="13670" y="38248"/>
                    <a:pt x="13170" y="39048"/>
                  </a:cubicBezTo>
                  <a:cubicBezTo>
                    <a:pt x="12653" y="39881"/>
                    <a:pt x="26822" y="54708"/>
                    <a:pt x="33093" y="54708"/>
                  </a:cubicBezTo>
                  <a:cubicBezTo>
                    <a:pt x="34106" y="54708"/>
                    <a:pt x="34913" y="54321"/>
                    <a:pt x="35419" y="53425"/>
                  </a:cubicBezTo>
                  <a:cubicBezTo>
                    <a:pt x="38688" y="47621"/>
                    <a:pt x="22143" y="18434"/>
                    <a:pt x="8833" y="4490"/>
                  </a:cubicBezTo>
                  <a:cubicBezTo>
                    <a:pt x="7052" y="2619"/>
                    <a:pt x="3864" y="1"/>
                    <a:pt x="2064"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9"/>
            <p:cNvSpPr/>
            <p:nvPr/>
          </p:nvSpPr>
          <p:spPr>
            <a:xfrm>
              <a:off x="3598975" y="2802150"/>
              <a:ext cx="629250" cy="616600"/>
            </a:xfrm>
            <a:custGeom>
              <a:avLst/>
              <a:gdLst/>
              <a:ahLst/>
              <a:cxnLst/>
              <a:rect l="l" t="t" r="r" b="b"/>
              <a:pathLst>
                <a:path w="25170" h="24664" extrusionOk="0">
                  <a:moveTo>
                    <a:pt x="2056" y="0"/>
                  </a:moveTo>
                  <a:cubicBezTo>
                    <a:pt x="744" y="0"/>
                    <a:pt x="1" y="1085"/>
                    <a:pt x="318" y="3582"/>
                  </a:cubicBezTo>
                  <a:cubicBezTo>
                    <a:pt x="1252" y="11087"/>
                    <a:pt x="6055" y="24663"/>
                    <a:pt x="6055" y="24663"/>
                  </a:cubicBezTo>
                  <a:lnTo>
                    <a:pt x="25169" y="21194"/>
                  </a:lnTo>
                  <a:cubicBezTo>
                    <a:pt x="25169" y="21194"/>
                    <a:pt x="16296" y="9286"/>
                    <a:pt x="5388" y="1413"/>
                  </a:cubicBezTo>
                  <a:cubicBezTo>
                    <a:pt x="4116" y="506"/>
                    <a:pt x="2953" y="0"/>
                    <a:pt x="205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9"/>
            <p:cNvSpPr/>
            <p:nvPr/>
          </p:nvSpPr>
          <p:spPr>
            <a:xfrm>
              <a:off x="3606075" y="2819950"/>
              <a:ext cx="552925" cy="578775"/>
            </a:xfrm>
            <a:custGeom>
              <a:avLst/>
              <a:gdLst/>
              <a:ahLst/>
              <a:cxnLst/>
              <a:rect l="l" t="t" r="r" b="b"/>
              <a:pathLst>
                <a:path w="22117" h="23151" extrusionOk="0">
                  <a:moveTo>
                    <a:pt x="534" y="1"/>
                  </a:moveTo>
                  <a:cubicBezTo>
                    <a:pt x="468" y="1"/>
                    <a:pt x="401" y="1"/>
                    <a:pt x="368" y="34"/>
                  </a:cubicBezTo>
                  <a:cubicBezTo>
                    <a:pt x="167" y="368"/>
                    <a:pt x="34" y="735"/>
                    <a:pt x="1" y="1135"/>
                  </a:cubicBezTo>
                  <a:cubicBezTo>
                    <a:pt x="67" y="1168"/>
                    <a:pt x="101" y="1202"/>
                    <a:pt x="167" y="1235"/>
                  </a:cubicBezTo>
                  <a:lnTo>
                    <a:pt x="201" y="1235"/>
                  </a:lnTo>
                  <a:cubicBezTo>
                    <a:pt x="201" y="1235"/>
                    <a:pt x="301" y="1168"/>
                    <a:pt x="434" y="1068"/>
                  </a:cubicBezTo>
                  <a:cubicBezTo>
                    <a:pt x="534" y="968"/>
                    <a:pt x="668" y="835"/>
                    <a:pt x="735" y="701"/>
                  </a:cubicBezTo>
                  <a:cubicBezTo>
                    <a:pt x="835" y="535"/>
                    <a:pt x="868" y="301"/>
                    <a:pt x="768" y="134"/>
                  </a:cubicBezTo>
                  <a:cubicBezTo>
                    <a:pt x="735" y="34"/>
                    <a:pt x="634" y="1"/>
                    <a:pt x="534" y="1"/>
                  </a:cubicBezTo>
                  <a:close/>
                  <a:moveTo>
                    <a:pt x="3370" y="4538"/>
                  </a:moveTo>
                  <a:cubicBezTo>
                    <a:pt x="3270" y="4538"/>
                    <a:pt x="3170" y="4604"/>
                    <a:pt x="3136" y="4671"/>
                  </a:cubicBezTo>
                  <a:cubicBezTo>
                    <a:pt x="3036" y="4871"/>
                    <a:pt x="3036" y="5071"/>
                    <a:pt x="3170" y="5238"/>
                  </a:cubicBezTo>
                  <a:cubicBezTo>
                    <a:pt x="3303" y="5472"/>
                    <a:pt x="3470" y="5638"/>
                    <a:pt x="3670" y="5772"/>
                  </a:cubicBezTo>
                  <a:lnTo>
                    <a:pt x="3737" y="5772"/>
                  </a:lnTo>
                  <a:cubicBezTo>
                    <a:pt x="3803" y="5738"/>
                    <a:pt x="3870" y="5672"/>
                    <a:pt x="3937" y="5605"/>
                  </a:cubicBezTo>
                  <a:cubicBezTo>
                    <a:pt x="4070" y="5505"/>
                    <a:pt x="4170" y="5405"/>
                    <a:pt x="4270" y="5238"/>
                  </a:cubicBezTo>
                  <a:cubicBezTo>
                    <a:pt x="4370" y="5071"/>
                    <a:pt x="4404" y="4871"/>
                    <a:pt x="4304" y="4671"/>
                  </a:cubicBezTo>
                  <a:cubicBezTo>
                    <a:pt x="4237" y="4604"/>
                    <a:pt x="4170" y="4538"/>
                    <a:pt x="4070" y="4538"/>
                  </a:cubicBezTo>
                  <a:cubicBezTo>
                    <a:pt x="4004" y="4704"/>
                    <a:pt x="3853" y="4788"/>
                    <a:pt x="3707" y="4788"/>
                  </a:cubicBezTo>
                  <a:cubicBezTo>
                    <a:pt x="3562" y="4788"/>
                    <a:pt x="3420" y="4704"/>
                    <a:pt x="3370" y="4538"/>
                  </a:cubicBezTo>
                  <a:close/>
                  <a:moveTo>
                    <a:pt x="10175" y="4771"/>
                  </a:moveTo>
                  <a:cubicBezTo>
                    <a:pt x="10141" y="4938"/>
                    <a:pt x="10175" y="5105"/>
                    <a:pt x="10241" y="5238"/>
                  </a:cubicBezTo>
                  <a:cubicBezTo>
                    <a:pt x="10375" y="5472"/>
                    <a:pt x="10575" y="5638"/>
                    <a:pt x="10775" y="5805"/>
                  </a:cubicBezTo>
                  <a:lnTo>
                    <a:pt x="10842" y="5805"/>
                  </a:lnTo>
                  <a:cubicBezTo>
                    <a:pt x="10908" y="5738"/>
                    <a:pt x="10975" y="5672"/>
                    <a:pt x="11042" y="5638"/>
                  </a:cubicBezTo>
                  <a:cubicBezTo>
                    <a:pt x="11075" y="5605"/>
                    <a:pt x="11075" y="5605"/>
                    <a:pt x="11109" y="5572"/>
                  </a:cubicBezTo>
                  <a:cubicBezTo>
                    <a:pt x="10808" y="5305"/>
                    <a:pt x="10542" y="5038"/>
                    <a:pt x="10208" y="4771"/>
                  </a:cubicBezTo>
                  <a:close/>
                  <a:moveTo>
                    <a:pt x="6906" y="9074"/>
                  </a:moveTo>
                  <a:cubicBezTo>
                    <a:pt x="6806" y="9074"/>
                    <a:pt x="6705" y="9107"/>
                    <a:pt x="6672" y="9208"/>
                  </a:cubicBezTo>
                  <a:cubicBezTo>
                    <a:pt x="6572" y="9408"/>
                    <a:pt x="6605" y="9608"/>
                    <a:pt x="6705" y="9775"/>
                  </a:cubicBezTo>
                  <a:cubicBezTo>
                    <a:pt x="6839" y="9975"/>
                    <a:pt x="7039" y="10175"/>
                    <a:pt x="7239" y="10308"/>
                  </a:cubicBezTo>
                  <a:lnTo>
                    <a:pt x="7306" y="10308"/>
                  </a:lnTo>
                  <a:cubicBezTo>
                    <a:pt x="7306" y="10308"/>
                    <a:pt x="7406" y="10242"/>
                    <a:pt x="7506" y="10142"/>
                  </a:cubicBezTo>
                  <a:cubicBezTo>
                    <a:pt x="7639" y="10041"/>
                    <a:pt x="7740" y="9908"/>
                    <a:pt x="7806" y="9775"/>
                  </a:cubicBezTo>
                  <a:cubicBezTo>
                    <a:pt x="7940" y="9608"/>
                    <a:pt x="7940" y="9408"/>
                    <a:pt x="7873" y="9208"/>
                  </a:cubicBezTo>
                  <a:cubicBezTo>
                    <a:pt x="7806" y="9107"/>
                    <a:pt x="7706" y="9074"/>
                    <a:pt x="7606" y="9074"/>
                  </a:cubicBezTo>
                  <a:cubicBezTo>
                    <a:pt x="7439" y="9074"/>
                    <a:pt x="7306" y="9174"/>
                    <a:pt x="7273" y="9308"/>
                  </a:cubicBezTo>
                  <a:cubicBezTo>
                    <a:pt x="7206" y="9174"/>
                    <a:pt x="7072" y="9074"/>
                    <a:pt x="6906" y="9074"/>
                  </a:cubicBezTo>
                  <a:close/>
                  <a:moveTo>
                    <a:pt x="14011" y="9074"/>
                  </a:moveTo>
                  <a:cubicBezTo>
                    <a:pt x="13911" y="9074"/>
                    <a:pt x="13811" y="9107"/>
                    <a:pt x="13744" y="9208"/>
                  </a:cubicBezTo>
                  <a:cubicBezTo>
                    <a:pt x="13677" y="9408"/>
                    <a:pt x="13677" y="9608"/>
                    <a:pt x="13777" y="9775"/>
                  </a:cubicBezTo>
                  <a:cubicBezTo>
                    <a:pt x="13944" y="9975"/>
                    <a:pt x="14111" y="10175"/>
                    <a:pt x="14311" y="10308"/>
                  </a:cubicBezTo>
                  <a:lnTo>
                    <a:pt x="14378" y="10308"/>
                  </a:lnTo>
                  <a:cubicBezTo>
                    <a:pt x="14378" y="10308"/>
                    <a:pt x="14478" y="10242"/>
                    <a:pt x="14578" y="10142"/>
                  </a:cubicBezTo>
                  <a:cubicBezTo>
                    <a:pt x="14711" y="10041"/>
                    <a:pt x="14811" y="9908"/>
                    <a:pt x="14911" y="9775"/>
                  </a:cubicBezTo>
                  <a:cubicBezTo>
                    <a:pt x="15011" y="9608"/>
                    <a:pt x="15045" y="9408"/>
                    <a:pt x="14978" y="9208"/>
                  </a:cubicBezTo>
                  <a:lnTo>
                    <a:pt x="14945" y="9208"/>
                  </a:lnTo>
                  <a:cubicBezTo>
                    <a:pt x="14878" y="9107"/>
                    <a:pt x="14811" y="9074"/>
                    <a:pt x="14711" y="9074"/>
                  </a:cubicBezTo>
                  <a:cubicBezTo>
                    <a:pt x="14644" y="9224"/>
                    <a:pt x="14494" y="9299"/>
                    <a:pt x="14348" y="9299"/>
                  </a:cubicBezTo>
                  <a:cubicBezTo>
                    <a:pt x="14202" y="9299"/>
                    <a:pt x="14061" y="9224"/>
                    <a:pt x="14011" y="9074"/>
                  </a:cubicBezTo>
                  <a:close/>
                  <a:moveTo>
                    <a:pt x="3370" y="13644"/>
                  </a:moveTo>
                  <a:cubicBezTo>
                    <a:pt x="3270" y="13644"/>
                    <a:pt x="3170" y="13711"/>
                    <a:pt x="3136" y="13811"/>
                  </a:cubicBezTo>
                  <a:cubicBezTo>
                    <a:pt x="3036" y="13978"/>
                    <a:pt x="3070" y="14178"/>
                    <a:pt x="3170" y="14378"/>
                  </a:cubicBezTo>
                  <a:cubicBezTo>
                    <a:pt x="3303" y="14578"/>
                    <a:pt x="3503" y="14745"/>
                    <a:pt x="3703" y="14912"/>
                  </a:cubicBezTo>
                  <a:lnTo>
                    <a:pt x="3770" y="14912"/>
                  </a:lnTo>
                  <a:cubicBezTo>
                    <a:pt x="3837" y="14845"/>
                    <a:pt x="3903" y="14812"/>
                    <a:pt x="3970" y="14745"/>
                  </a:cubicBezTo>
                  <a:cubicBezTo>
                    <a:pt x="4104" y="14645"/>
                    <a:pt x="4204" y="14511"/>
                    <a:pt x="4304" y="14378"/>
                  </a:cubicBezTo>
                  <a:cubicBezTo>
                    <a:pt x="4404" y="14178"/>
                    <a:pt x="4404" y="13978"/>
                    <a:pt x="4337" y="13777"/>
                  </a:cubicBezTo>
                  <a:lnTo>
                    <a:pt x="4337" y="13777"/>
                  </a:lnTo>
                  <a:lnTo>
                    <a:pt x="4337" y="13811"/>
                  </a:lnTo>
                  <a:cubicBezTo>
                    <a:pt x="4270" y="13711"/>
                    <a:pt x="4170" y="13644"/>
                    <a:pt x="4070" y="13644"/>
                  </a:cubicBezTo>
                  <a:cubicBezTo>
                    <a:pt x="4004" y="13811"/>
                    <a:pt x="3862" y="13894"/>
                    <a:pt x="3720" y="13894"/>
                  </a:cubicBezTo>
                  <a:cubicBezTo>
                    <a:pt x="3578" y="13894"/>
                    <a:pt x="3436" y="13811"/>
                    <a:pt x="3370" y="13644"/>
                  </a:cubicBezTo>
                  <a:close/>
                  <a:moveTo>
                    <a:pt x="10475" y="13644"/>
                  </a:moveTo>
                  <a:cubicBezTo>
                    <a:pt x="10375" y="13644"/>
                    <a:pt x="10275" y="13711"/>
                    <a:pt x="10208" y="13811"/>
                  </a:cubicBezTo>
                  <a:cubicBezTo>
                    <a:pt x="10141" y="13978"/>
                    <a:pt x="10141" y="14178"/>
                    <a:pt x="10241" y="14378"/>
                  </a:cubicBezTo>
                  <a:cubicBezTo>
                    <a:pt x="10408" y="14578"/>
                    <a:pt x="10575" y="14745"/>
                    <a:pt x="10775" y="14912"/>
                  </a:cubicBezTo>
                  <a:lnTo>
                    <a:pt x="10842" y="14912"/>
                  </a:lnTo>
                  <a:cubicBezTo>
                    <a:pt x="10908" y="14845"/>
                    <a:pt x="10975" y="14812"/>
                    <a:pt x="11042" y="14745"/>
                  </a:cubicBezTo>
                  <a:cubicBezTo>
                    <a:pt x="11175" y="14645"/>
                    <a:pt x="11275" y="14511"/>
                    <a:pt x="11375" y="14378"/>
                  </a:cubicBezTo>
                  <a:cubicBezTo>
                    <a:pt x="11476" y="14178"/>
                    <a:pt x="11509" y="13978"/>
                    <a:pt x="11409" y="13777"/>
                  </a:cubicBezTo>
                  <a:lnTo>
                    <a:pt x="11409" y="13777"/>
                  </a:lnTo>
                  <a:lnTo>
                    <a:pt x="11409" y="13811"/>
                  </a:lnTo>
                  <a:cubicBezTo>
                    <a:pt x="11342" y="13711"/>
                    <a:pt x="11275" y="13644"/>
                    <a:pt x="11175" y="13644"/>
                  </a:cubicBezTo>
                  <a:cubicBezTo>
                    <a:pt x="11009" y="13677"/>
                    <a:pt x="10875" y="13744"/>
                    <a:pt x="10808" y="13911"/>
                  </a:cubicBezTo>
                  <a:cubicBezTo>
                    <a:pt x="10742" y="13744"/>
                    <a:pt x="10608" y="13677"/>
                    <a:pt x="10475" y="13644"/>
                  </a:cubicBezTo>
                  <a:close/>
                  <a:moveTo>
                    <a:pt x="17547" y="13644"/>
                  </a:moveTo>
                  <a:cubicBezTo>
                    <a:pt x="17446" y="13644"/>
                    <a:pt x="17346" y="13711"/>
                    <a:pt x="17313" y="13811"/>
                  </a:cubicBezTo>
                  <a:cubicBezTo>
                    <a:pt x="17213" y="13978"/>
                    <a:pt x="17246" y="14178"/>
                    <a:pt x="17346" y="14378"/>
                  </a:cubicBezTo>
                  <a:cubicBezTo>
                    <a:pt x="17480" y="14578"/>
                    <a:pt x="17680" y="14745"/>
                    <a:pt x="17880" y="14912"/>
                  </a:cubicBezTo>
                  <a:lnTo>
                    <a:pt x="17947" y="14912"/>
                  </a:lnTo>
                  <a:cubicBezTo>
                    <a:pt x="18014" y="14845"/>
                    <a:pt x="18080" y="14778"/>
                    <a:pt x="18147" y="14745"/>
                  </a:cubicBezTo>
                  <a:cubicBezTo>
                    <a:pt x="18280" y="14645"/>
                    <a:pt x="18380" y="14511"/>
                    <a:pt x="18447" y="14378"/>
                  </a:cubicBezTo>
                  <a:cubicBezTo>
                    <a:pt x="18581" y="14178"/>
                    <a:pt x="18614" y="13978"/>
                    <a:pt x="18514" y="13777"/>
                  </a:cubicBezTo>
                  <a:lnTo>
                    <a:pt x="18514" y="13777"/>
                  </a:lnTo>
                  <a:lnTo>
                    <a:pt x="18514" y="13811"/>
                  </a:lnTo>
                  <a:cubicBezTo>
                    <a:pt x="18447" y="13711"/>
                    <a:pt x="18347" y="13644"/>
                    <a:pt x="18247" y="13644"/>
                  </a:cubicBezTo>
                  <a:cubicBezTo>
                    <a:pt x="18080" y="13677"/>
                    <a:pt x="17947" y="13744"/>
                    <a:pt x="17913" y="13911"/>
                  </a:cubicBezTo>
                  <a:cubicBezTo>
                    <a:pt x="17847" y="13744"/>
                    <a:pt x="17713" y="13677"/>
                    <a:pt x="17547" y="13644"/>
                  </a:cubicBezTo>
                  <a:close/>
                  <a:moveTo>
                    <a:pt x="6906" y="18147"/>
                  </a:moveTo>
                  <a:cubicBezTo>
                    <a:pt x="6806" y="18181"/>
                    <a:pt x="6705" y="18214"/>
                    <a:pt x="6672" y="18314"/>
                  </a:cubicBezTo>
                  <a:cubicBezTo>
                    <a:pt x="6572" y="18481"/>
                    <a:pt x="6605" y="18714"/>
                    <a:pt x="6705" y="18881"/>
                  </a:cubicBezTo>
                  <a:cubicBezTo>
                    <a:pt x="6839" y="19081"/>
                    <a:pt x="7006" y="19281"/>
                    <a:pt x="7239" y="19415"/>
                  </a:cubicBezTo>
                  <a:lnTo>
                    <a:pt x="7273" y="19415"/>
                  </a:lnTo>
                  <a:cubicBezTo>
                    <a:pt x="7373" y="19348"/>
                    <a:pt x="7439" y="19315"/>
                    <a:pt x="7506" y="19248"/>
                  </a:cubicBezTo>
                  <a:cubicBezTo>
                    <a:pt x="7606" y="19148"/>
                    <a:pt x="7740" y="19015"/>
                    <a:pt x="7806" y="18881"/>
                  </a:cubicBezTo>
                  <a:cubicBezTo>
                    <a:pt x="7940" y="18714"/>
                    <a:pt x="7940" y="18514"/>
                    <a:pt x="7873" y="18314"/>
                  </a:cubicBezTo>
                  <a:lnTo>
                    <a:pt x="7840" y="18314"/>
                  </a:lnTo>
                  <a:cubicBezTo>
                    <a:pt x="7806" y="18214"/>
                    <a:pt x="7706" y="18147"/>
                    <a:pt x="7606" y="18147"/>
                  </a:cubicBezTo>
                  <a:cubicBezTo>
                    <a:pt x="7439" y="18181"/>
                    <a:pt x="7306" y="18281"/>
                    <a:pt x="7273" y="18414"/>
                  </a:cubicBezTo>
                  <a:cubicBezTo>
                    <a:pt x="7206" y="18281"/>
                    <a:pt x="7072" y="18181"/>
                    <a:pt x="6906" y="18147"/>
                  </a:cubicBezTo>
                  <a:close/>
                  <a:moveTo>
                    <a:pt x="14011" y="18147"/>
                  </a:moveTo>
                  <a:cubicBezTo>
                    <a:pt x="13911" y="18147"/>
                    <a:pt x="13811" y="18214"/>
                    <a:pt x="13744" y="18314"/>
                  </a:cubicBezTo>
                  <a:cubicBezTo>
                    <a:pt x="13677" y="18481"/>
                    <a:pt x="13677" y="18714"/>
                    <a:pt x="13777" y="18881"/>
                  </a:cubicBezTo>
                  <a:cubicBezTo>
                    <a:pt x="13911" y="19081"/>
                    <a:pt x="14111" y="19281"/>
                    <a:pt x="14311" y="19415"/>
                  </a:cubicBezTo>
                  <a:lnTo>
                    <a:pt x="14378" y="19415"/>
                  </a:lnTo>
                  <a:cubicBezTo>
                    <a:pt x="14444" y="19348"/>
                    <a:pt x="14511" y="19315"/>
                    <a:pt x="14578" y="19248"/>
                  </a:cubicBezTo>
                  <a:cubicBezTo>
                    <a:pt x="14711" y="19148"/>
                    <a:pt x="14811" y="19015"/>
                    <a:pt x="14911" y="18881"/>
                  </a:cubicBezTo>
                  <a:cubicBezTo>
                    <a:pt x="15011" y="18714"/>
                    <a:pt x="15045" y="18514"/>
                    <a:pt x="14978" y="18314"/>
                  </a:cubicBezTo>
                  <a:lnTo>
                    <a:pt x="14945" y="18314"/>
                  </a:lnTo>
                  <a:cubicBezTo>
                    <a:pt x="14878" y="18214"/>
                    <a:pt x="14778" y="18181"/>
                    <a:pt x="14678" y="18147"/>
                  </a:cubicBezTo>
                  <a:cubicBezTo>
                    <a:pt x="14628" y="18314"/>
                    <a:pt x="14486" y="18397"/>
                    <a:pt x="14344" y="18397"/>
                  </a:cubicBezTo>
                  <a:cubicBezTo>
                    <a:pt x="14202" y="18397"/>
                    <a:pt x="14061" y="18314"/>
                    <a:pt x="14011" y="18147"/>
                  </a:cubicBezTo>
                  <a:close/>
                  <a:moveTo>
                    <a:pt x="21082" y="18147"/>
                  </a:moveTo>
                  <a:cubicBezTo>
                    <a:pt x="20982" y="18181"/>
                    <a:pt x="20882" y="18214"/>
                    <a:pt x="20849" y="18314"/>
                  </a:cubicBezTo>
                  <a:cubicBezTo>
                    <a:pt x="20749" y="18481"/>
                    <a:pt x="20782" y="18714"/>
                    <a:pt x="20882" y="18881"/>
                  </a:cubicBezTo>
                  <a:cubicBezTo>
                    <a:pt x="21016" y="19081"/>
                    <a:pt x="21182" y="19281"/>
                    <a:pt x="21416" y="19415"/>
                  </a:cubicBezTo>
                  <a:lnTo>
                    <a:pt x="21449" y="19415"/>
                  </a:lnTo>
                  <a:cubicBezTo>
                    <a:pt x="21516" y="19348"/>
                    <a:pt x="21616" y="19315"/>
                    <a:pt x="21683" y="19248"/>
                  </a:cubicBezTo>
                  <a:cubicBezTo>
                    <a:pt x="21783" y="19148"/>
                    <a:pt x="21916" y="19015"/>
                    <a:pt x="21983" y="18881"/>
                  </a:cubicBezTo>
                  <a:cubicBezTo>
                    <a:pt x="22116" y="18714"/>
                    <a:pt x="22116" y="18514"/>
                    <a:pt x="22050" y="18314"/>
                  </a:cubicBezTo>
                  <a:lnTo>
                    <a:pt x="22016" y="18314"/>
                  </a:lnTo>
                  <a:cubicBezTo>
                    <a:pt x="21983" y="18214"/>
                    <a:pt x="21883" y="18147"/>
                    <a:pt x="21783" y="18147"/>
                  </a:cubicBezTo>
                  <a:cubicBezTo>
                    <a:pt x="21616" y="18181"/>
                    <a:pt x="21483" y="18281"/>
                    <a:pt x="21449" y="18414"/>
                  </a:cubicBezTo>
                  <a:cubicBezTo>
                    <a:pt x="21383" y="18281"/>
                    <a:pt x="21249" y="18181"/>
                    <a:pt x="21082" y="18147"/>
                  </a:cubicBezTo>
                  <a:close/>
                  <a:moveTo>
                    <a:pt x="10475" y="22717"/>
                  </a:moveTo>
                  <a:cubicBezTo>
                    <a:pt x="10341" y="22717"/>
                    <a:pt x="10275" y="22784"/>
                    <a:pt x="10208" y="22884"/>
                  </a:cubicBezTo>
                  <a:cubicBezTo>
                    <a:pt x="10175" y="22951"/>
                    <a:pt x="10141" y="23051"/>
                    <a:pt x="10141" y="23151"/>
                  </a:cubicBezTo>
                  <a:lnTo>
                    <a:pt x="11409" y="22917"/>
                  </a:lnTo>
                  <a:cubicBezTo>
                    <a:pt x="11409" y="22917"/>
                    <a:pt x="11409" y="22884"/>
                    <a:pt x="11409" y="22884"/>
                  </a:cubicBezTo>
                  <a:cubicBezTo>
                    <a:pt x="11342" y="22784"/>
                    <a:pt x="11242" y="22717"/>
                    <a:pt x="11142" y="22717"/>
                  </a:cubicBezTo>
                  <a:cubicBezTo>
                    <a:pt x="11009" y="22751"/>
                    <a:pt x="10875" y="22817"/>
                    <a:pt x="10808" y="22984"/>
                  </a:cubicBezTo>
                  <a:cubicBezTo>
                    <a:pt x="10742" y="22817"/>
                    <a:pt x="10608" y="22751"/>
                    <a:pt x="10475" y="227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9"/>
            <p:cNvSpPr/>
            <p:nvPr/>
          </p:nvSpPr>
          <p:spPr>
            <a:xfrm>
              <a:off x="3752025" y="3260275"/>
              <a:ext cx="405300" cy="84250"/>
            </a:xfrm>
            <a:custGeom>
              <a:avLst/>
              <a:gdLst/>
              <a:ahLst/>
              <a:cxnLst/>
              <a:rect l="l" t="t" r="r" b="b"/>
              <a:pathLst>
                <a:path w="16212" h="3370" extrusionOk="0">
                  <a:moveTo>
                    <a:pt x="16178" y="1"/>
                  </a:moveTo>
                  <a:cubicBezTo>
                    <a:pt x="10875" y="568"/>
                    <a:pt x="2936" y="2402"/>
                    <a:pt x="34" y="3203"/>
                  </a:cubicBezTo>
                  <a:cubicBezTo>
                    <a:pt x="0" y="3203"/>
                    <a:pt x="34" y="3370"/>
                    <a:pt x="100" y="3370"/>
                  </a:cubicBezTo>
                  <a:cubicBezTo>
                    <a:pt x="3036" y="2869"/>
                    <a:pt x="11842" y="1268"/>
                    <a:pt x="16212" y="134"/>
                  </a:cubicBezTo>
                  <a:cubicBezTo>
                    <a:pt x="16212" y="134"/>
                    <a:pt x="16212" y="1"/>
                    <a:pt x="161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9"/>
            <p:cNvSpPr/>
            <p:nvPr/>
          </p:nvSpPr>
          <p:spPr>
            <a:xfrm>
              <a:off x="3599225" y="2801850"/>
              <a:ext cx="564775" cy="616900"/>
            </a:xfrm>
            <a:custGeom>
              <a:avLst/>
              <a:gdLst/>
              <a:ahLst/>
              <a:cxnLst/>
              <a:rect l="l" t="t" r="r" b="b"/>
              <a:pathLst>
                <a:path w="22591" h="24676" extrusionOk="0">
                  <a:moveTo>
                    <a:pt x="2036" y="1"/>
                  </a:moveTo>
                  <a:cubicBezTo>
                    <a:pt x="742" y="1"/>
                    <a:pt x="1" y="1103"/>
                    <a:pt x="308" y="3594"/>
                  </a:cubicBezTo>
                  <a:cubicBezTo>
                    <a:pt x="1242" y="11099"/>
                    <a:pt x="6012" y="24675"/>
                    <a:pt x="6012" y="24675"/>
                  </a:cubicBezTo>
                  <a:lnTo>
                    <a:pt x="22591" y="21673"/>
                  </a:lnTo>
                  <a:lnTo>
                    <a:pt x="2376" y="24"/>
                  </a:lnTo>
                  <a:cubicBezTo>
                    <a:pt x="2259" y="9"/>
                    <a:pt x="2145" y="1"/>
                    <a:pt x="2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9"/>
            <p:cNvSpPr/>
            <p:nvPr/>
          </p:nvSpPr>
          <p:spPr>
            <a:xfrm>
              <a:off x="2803000" y="2755775"/>
              <a:ext cx="1224250" cy="1366800"/>
            </a:xfrm>
            <a:custGeom>
              <a:avLst/>
              <a:gdLst/>
              <a:ahLst/>
              <a:cxnLst/>
              <a:rect l="l" t="t" r="r" b="b"/>
              <a:pathLst>
                <a:path w="48970" h="54672" extrusionOk="0">
                  <a:moveTo>
                    <a:pt x="27276" y="1"/>
                  </a:moveTo>
                  <a:cubicBezTo>
                    <a:pt x="24614" y="1"/>
                    <a:pt x="21950" y="890"/>
                    <a:pt x="20015" y="3102"/>
                  </a:cubicBezTo>
                  <a:cubicBezTo>
                    <a:pt x="4404" y="20881"/>
                    <a:pt x="1" y="54672"/>
                    <a:pt x="1" y="54672"/>
                  </a:cubicBezTo>
                  <a:lnTo>
                    <a:pt x="48435" y="54672"/>
                  </a:lnTo>
                  <a:lnTo>
                    <a:pt x="44933" y="33490"/>
                  </a:lnTo>
                  <a:cubicBezTo>
                    <a:pt x="44933" y="33490"/>
                    <a:pt x="48969" y="28587"/>
                    <a:pt x="48135" y="24050"/>
                  </a:cubicBezTo>
                  <a:cubicBezTo>
                    <a:pt x="47635" y="21315"/>
                    <a:pt x="42264" y="11174"/>
                    <a:pt x="38995" y="6971"/>
                  </a:cubicBezTo>
                  <a:cubicBezTo>
                    <a:pt x="37928" y="5537"/>
                    <a:pt x="36727" y="4202"/>
                    <a:pt x="35459" y="2968"/>
                  </a:cubicBezTo>
                  <a:cubicBezTo>
                    <a:pt x="33515" y="1222"/>
                    <a:pt x="30396" y="1"/>
                    <a:pt x="2727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9"/>
            <p:cNvSpPr/>
            <p:nvPr/>
          </p:nvSpPr>
          <p:spPr>
            <a:xfrm>
              <a:off x="2806350" y="2819950"/>
              <a:ext cx="1175850" cy="1281775"/>
            </a:xfrm>
            <a:custGeom>
              <a:avLst/>
              <a:gdLst/>
              <a:ahLst/>
              <a:cxnLst/>
              <a:rect l="l" t="t" r="r" b="b"/>
              <a:pathLst>
                <a:path w="47034" h="51271" extrusionOk="0">
                  <a:moveTo>
                    <a:pt x="24718" y="1"/>
                  </a:moveTo>
                  <a:cubicBezTo>
                    <a:pt x="24618" y="1"/>
                    <a:pt x="24518" y="34"/>
                    <a:pt x="24484" y="134"/>
                  </a:cubicBezTo>
                  <a:cubicBezTo>
                    <a:pt x="24384" y="301"/>
                    <a:pt x="24418" y="535"/>
                    <a:pt x="24518" y="701"/>
                  </a:cubicBezTo>
                  <a:cubicBezTo>
                    <a:pt x="24651" y="902"/>
                    <a:pt x="24851" y="1102"/>
                    <a:pt x="25051" y="1235"/>
                  </a:cubicBezTo>
                  <a:lnTo>
                    <a:pt x="25118" y="1235"/>
                  </a:lnTo>
                  <a:cubicBezTo>
                    <a:pt x="25118" y="1235"/>
                    <a:pt x="25218" y="1168"/>
                    <a:pt x="25318" y="1068"/>
                  </a:cubicBezTo>
                  <a:cubicBezTo>
                    <a:pt x="25452" y="968"/>
                    <a:pt x="25552" y="835"/>
                    <a:pt x="25618" y="701"/>
                  </a:cubicBezTo>
                  <a:cubicBezTo>
                    <a:pt x="25752" y="535"/>
                    <a:pt x="25752" y="301"/>
                    <a:pt x="25685" y="134"/>
                  </a:cubicBezTo>
                  <a:cubicBezTo>
                    <a:pt x="25618" y="34"/>
                    <a:pt x="25518" y="1"/>
                    <a:pt x="25418" y="1"/>
                  </a:cubicBezTo>
                  <a:cubicBezTo>
                    <a:pt x="25252" y="1"/>
                    <a:pt x="25118" y="101"/>
                    <a:pt x="25085" y="234"/>
                  </a:cubicBezTo>
                  <a:cubicBezTo>
                    <a:pt x="25018" y="101"/>
                    <a:pt x="24885" y="1"/>
                    <a:pt x="24718" y="1"/>
                  </a:cubicBezTo>
                  <a:close/>
                  <a:moveTo>
                    <a:pt x="31823" y="1"/>
                  </a:moveTo>
                  <a:cubicBezTo>
                    <a:pt x="31723" y="1"/>
                    <a:pt x="31623" y="34"/>
                    <a:pt x="31556" y="134"/>
                  </a:cubicBezTo>
                  <a:cubicBezTo>
                    <a:pt x="31489" y="301"/>
                    <a:pt x="31489" y="535"/>
                    <a:pt x="31623" y="701"/>
                  </a:cubicBezTo>
                  <a:cubicBezTo>
                    <a:pt x="31756" y="902"/>
                    <a:pt x="31923" y="1102"/>
                    <a:pt x="32123" y="1235"/>
                  </a:cubicBezTo>
                  <a:lnTo>
                    <a:pt x="32190" y="1235"/>
                  </a:lnTo>
                  <a:cubicBezTo>
                    <a:pt x="32257" y="1202"/>
                    <a:pt x="32323" y="1135"/>
                    <a:pt x="32390" y="1068"/>
                  </a:cubicBezTo>
                  <a:cubicBezTo>
                    <a:pt x="32523" y="968"/>
                    <a:pt x="32623" y="835"/>
                    <a:pt x="32724" y="701"/>
                  </a:cubicBezTo>
                  <a:cubicBezTo>
                    <a:pt x="32824" y="535"/>
                    <a:pt x="32857" y="335"/>
                    <a:pt x="32757" y="134"/>
                  </a:cubicBezTo>
                  <a:cubicBezTo>
                    <a:pt x="32690" y="34"/>
                    <a:pt x="32623" y="1"/>
                    <a:pt x="32523" y="1"/>
                  </a:cubicBezTo>
                  <a:cubicBezTo>
                    <a:pt x="32357" y="1"/>
                    <a:pt x="32223" y="101"/>
                    <a:pt x="32156" y="234"/>
                  </a:cubicBezTo>
                  <a:cubicBezTo>
                    <a:pt x="32090" y="101"/>
                    <a:pt x="31956" y="1"/>
                    <a:pt x="31823" y="1"/>
                  </a:cubicBezTo>
                  <a:close/>
                  <a:moveTo>
                    <a:pt x="21182" y="4538"/>
                  </a:moveTo>
                  <a:cubicBezTo>
                    <a:pt x="21082" y="4538"/>
                    <a:pt x="20982" y="4604"/>
                    <a:pt x="20948" y="4671"/>
                  </a:cubicBezTo>
                  <a:cubicBezTo>
                    <a:pt x="20848" y="4871"/>
                    <a:pt x="20848" y="5071"/>
                    <a:pt x="20982" y="5238"/>
                  </a:cubicBezTo>
                  <a:cubicBezTo>
                    <a:pt x="21115" y="5472"/>
                    <a:pt x="21282" y="5638"/>
                    <a:pt x="21516" y="5772"/>
                  </a:cubicBezTo>
                  <a:lnTo>
                    <a:pt x="21549" y="5772"/>
                  </a:lnTo>
                  <a:cubicBezTo>
                    <a:pt x="21616" y="5738"/>
                    <a:pt x="21682" y="5672"/>
                    <a:pt x="21782" y="5605"/>
                  </a:cubicBezTo>
                  <a:cubicBezTo>
                    <a:pt x="21882" y="5505"/>
                    <a:pt x="21983" y="5405"/>
                    <a:pt x="22083" y="5238"/>
                  </a:cubicBezTo>
                  <a:cubicBezTo>
                    <a:pt x="22183" y="5071"/>
                    <a:pt x="22216" y="4871"/>
                    <a:pt x="22116" y="4671"/>
                  </a:cubicBezTo>
                  <a:cubicBezTo>
                    <a:pt x="22083" y="4604"/>
                    <a:pt x="21983" y="4538"/>
                    <a:pt x="21882" y="4538"/>
                  </a:cubicBezTo>
                  <a:cubicBezTo>
                    <a:pt x="21716" y="4538"/>
                    <a:pt x="21582" y="4638"/>
                    <a:pt x="21516" y="4771"/>
                  </a:cubicBezTo>
                  <a:cubicBezTo>
                    <a:pt x="21482" y="4638"/>
                    <a:pt x="21349" y="4538"/>
                    <a:pt x="21182" y="4538"/>
                  </a:cubicBezTo>
                  <a:close/>
                  <a:moveTo>
                    <a:pt x="28287" y="4538"/>
                  </a:moveTo>
                  <a:cubicBezTo>
                    <a:pt x="28187" y="4538"/>
                    <a:pt x="28087" y="4604"/>
                    <a:pt x="28020" y="4671"/>
                  </a:cubicBezTo>
                  <a:cubicBezTo>
                    <a:pt x="27953" y="4871"/>
                    <a:pt x="27953" y="5071"/>
                    <a:pt x="28054" y="5238"/>
                  </a:cubicBezTo>
                  <a:cubicBezTo>
                    <a:pt x="28187" y="5472"/>
                    <a:pt x="28387" y="5638"/>
                    <a:pt x="28587" y="5805"/>
                  </a:cubicBezTo>
                  <a:lnTo>
                    <a:pt x="28654" y="5805"/>
                  </a:lnTo>
                  <a:cubicBezTo>
                    <a:pt x="28721" y="5738"/>
                    <a:pt x="28787" y="5672"/>
                    <a:pt x="28854" y="5638"/>
                  </a:cubicBezTo>
                  <a:cubicBezTo>
                    <a:pt x="28988" y="5505"/>
                    <a:pt x="29088" y="5405"/>
                    <a:pt x="29188" y="5238"/>
                  </a:cubicBezTo>
                  <a:cubicBezTo>
                    <a:pt x="29288" y="5071"/>
                    <a:pt x="29288" y="4871"/>
                    <a:pt x="29221" y="4671"/>
                  </a:cubicBezTo>
                  <a:cubicBezTo>
                    <a:pt x="29154" y="4604"/>
                    <a:pt x="29054" y="4538"/>
                    <a:pt x="28954" y="4538"/>
                  </a:cubicBezTo>
                  <a:cubicBezTo>
                    <a:pt x="28821" y="4538"/>
                    <a:pt x="28687" y="4638"/>
                    <a:pt x="28621" y="4771"/>
                  </a:cubicBezTo>
                  <a:cubicBezTo>
                    <a:pt x="28554" y="4638"/>
                    <a:pt x="28420" y="4538"/>
                    <a:pt x="28287" y="4538"/>
                  </a:cubicBezTo>
                  <a:close/>
                  <a:moveTo>
                    <a:pt x="35359" y="4538"/>
                  </a:moveTo>
                  <a:cubicBezTo>
                    <a:pt x="35259" y="4538"/>
                    <a:pt x="35159" y="4604"/>
                    <a:pt x="35125" y="4671"/>
                  </a:cubicBezTo>
                  <a:cubicBezTo>
                    <a:pt x="35025" y="4871"/>
                    <a:pt x="35059" y="5071"/>
                    <a:pt x="35159" y="5238"/>
                  </a:cubicBezTo>
                  <a:cubicBezTo>
                    <a:pt x="35292" y="5472"/>
                    <a:pt x="35459" y="5638"/>
                    <a:pt x="35692" y="5805"/>
                  </a:cubicBezTo>
                  <a:lnTo>
                    <a:pt x="35726" y="5805"/>
                  </a:lnTo>
                  <a:cubicBezTo>
                    <a:pt x="35826" y="5738"/>
                    <a:pt x="35892" y="5672"/>
                    <a:pt x="35959" y="5638"/>
                  </a:cubicBezTo>
                  <a:cubicBezTo>
                    <a:pt x="36059" y="5505"/>
                    <a:pt x="36193" y="5405"/>
                    <a:pt x="36259" y="5238"/>
                  </a:cubicBezTo>
                  <a:cubicBezTo>
                    <a:pt x="36393" y="5071"/>
                    <a:pt x="36393" y="4871"/>
                    <a:pt x="36326" y="4671"/>
                  </a:cubicBezTo>
                  <a:lnTo>
                    <a:pt x="36293" y="4671"/>
                  </a:lnTo>
                  <a:cubicBezTo>
                    <a:pt x="36259" y="4604"/>
                    <a:pt x="36159" y="4538"/>
                    <a:pt x="36059" y="4538"/>
                  </a:cubicBezTo>
                  <a:cubicBezTo>
                    <a:pt x="35993" y="4704"/>
                    <a:pt x="35851" y="4788"/>
                    <a:pt x="35709" y="4788"/>
                  </a:cubicBezTo>
                  <a:cubicBezTo>
                    <a:pt x="35567" y="4788"/>
                    <a:pt x="35425" y="4704"/>
                    <a:pt x="35359" y="4538"/>
                  </a:cubicBezTo>
                  <a:close/>
                  <a:moveTo>
                    <a:pt x="17613" y="9074"/>
                  </a:moveTo>
                  <a:cubicBezTo>
                    <a:pt x="17513" y="9074"/>
                    <a:pt x="17413" y="9107"/>
                    <a:pt x="17346" y="9208"/>
                  </a:cubicBezTo>
                  <a:cubicBezTo>
                    <a:pt x="17279" y="9408"/>
                    <a:pt x="17279" y="9608"/>
                    <a:pt x="17379" y="9775"/>
                  </a:cubicBezTo>
                  <a:cubicBezTo>
                    <a:pt x="17546" y="9975"/>
                    <a:pt x="17713" y="10175"/>
                    <a:pt x="17913" y="10308"/>
                  </a:cubicBezTo>
                  <a:lnTo>
                    <a:pt x="17980" y="10308"/>
                  </a:lnTo>
                  <a:cubicBezTo>
                    <a:pt x="17980" y="10308"/>
                    <a:pt x="18080" y="10242"/>
                    <a:pt x="18180" y="10142"/>
                  </a:cubicBezTo>
                  <a:cubicBezTo>
                    <a:pt x="18313" y="10041"/>
                    <a:pt x="18413" y="9908"/>
                    <a:pt x="18513" y="9775"/>
                  </a:cubicBezTo>
                  <a:cubicBezTo>
                    <a:pt x="18613" y="9608"/>
                    <a:pt x="18647" y="9408"/>
                    <a:pt x="18580" y="9208"/>
                  </a:cubicBezTo>
                  <a:lnTo>
                    <a:pt x="18547" y="9208"/>
                  </a:lnTo>
                  <a:cubicBezTo>
                    <a:pt x="18480" y="9107"/>
                    <a:pt x="18380" y="9074"/>
                    <a:pt x="18280" y="9074"/>
                  </a:cubicBezTo>
                  <a:cubicBezTo>
                    <a:pt x="18146" y="9074"/>
                    <a:pt x="18013" y="9174"/>
                    <a:pt x="17946" y="9308"/>
                  </a:cubicBezTo>
                  <a:cubicBezTo>
                    <a:pt x="17880" y="9174"/>
                    <a:pt x="17746" y="9074"/>
                    <a:pt x="17613" y="9074"/>
                  </a:cubicBezTo>
                  <a:close/>
                  <a:moveTo>
                    <a:pt x="24684" y="9074"/>
                  </a:moveTo>
                  <a:cubicBezTo>
                    <a:pt x="24584" y="9074"/>
                    <a:pt x="24484" y="9107"/>
                    <a:pt x="24451" y="9208"/>
                  </a:cubicBezTo>
                  <a:cubicBezTo>
                    <a:pt x="24351" y="9408"/>
                    <a:pt x="24384" y="9608"/>
                    <a:pt x="24484" y="9775"/>
                  </a:cubicBezTo>
                  <a:cubicBezTo>
                    <a:pt x="24618" y="9975"/>
                    <a:pt x="24785" y="10175"/>
                    <a:pt x="25018" y="10308"/>
                  </a:cubicBezTo>
                  <a:lnTo>
                    <a:pt x="25085" y="10308"/>
                  </a:lnTo>
                  <a:cubicBezTo>
                    <a:pt x="25085" y="10308"/>
                    <a:pt x="25185" y="10242"/>
                    <a:pt x="25285" y="10142"/>
                  </a:cubicBezTo>
                  <a:cubicBezTo>
                    <a:pt x="25418" y="10041"/>
                    <a:pt x="25518" y="9908"/>
                    <a:pt x="25585" y="9775"/>
                  </a:cubicBezTo>
                  <a:cubicBezTo>
                    <a:pt x="25719" y="9608"/>
                    <a:pt x="25752" y="9408"/>
                    <a:pt x="25685" y="9208"/>
                  </a:cubicBezTo>
                  <a:lnTo>
                    <a:pt x="25618" y="9208"/>
                  </a:lnTo>
                  <a:cubicBezTo>
                    <a:pt x="25585" y="9107"/>
                    <a:pt x="25485" y="9074"/>
                    <a:pt x="25385" y="9074"/>
                  </a:cubicBezTo>
                  <a:cubicBezTo>
                    <a:pt x="25218" y="9074"/>
                    <a:pt x="25085" y="9174"/>
                    <a:pt x="25051" y="9308"/>
                  </a:cubicBezTo>
                  <a:cubicBezTo>
                    <a:pt x="24985" y="9174"/>
                    <a:pt x="24851" y="9074"/>
                    <a:pt x="24684" y="9074"/>
                  </a:cubicBezTo>
                  <a:close/>
                  <a:moveTo>
                    <a:pt x="31790" y="9074"/>
                  </a:moveTo>
                  <a:cubicBezTo>
                    <a:pt x="31689" y="9074"/>
                    <a:pt x="31589" y="9107"/>
                    <a:pt x="31523" y="9208"/>
                  </a:cubicBezTo>
                  <a:cubicBezTo>
                    <a:pt x="31456" y="9408"/>
                    <a:pt x="31456" y="9608"/>
                    <a:pt x="31556" y="9775"/>
                  </a:cubicBezTo>
                  <a:cubicBezTo>
                    <a:pt x="31723" y="9975"/>
                    <a:pt x="31890" y="10175"/>
                    <a:pt x="32090" y="10308"/>
                  </a:cubicBezTo>
                  <a:lnTo>
                    <a:pt x="32156" y="10308"/>
                  </a:lnTo>
                  <a:cubicBezTo>
                    <a:pt x="32156" y="10308"/>
                    <a:pt x="32257" y="10242"/>
                    <a:pt x="32357" y="10142"/>
                  </a:cubicBezTo>
                  <a:cubicBezTo>
                    <a:pt x="32490" y="10041"/>
                    <a:pt x="32590" y="9908"/>
                    <a:pt x="32690" y="9775"/>
                  </a:cubicBezTo>
                  <a:cubicBezTo>
                    <a:pt x="32790" y="9608"/>
                    <a:pt x="32824" y="9408"/>
                    <a:pt x="32757" y="9208"/>
                  </a:cubicBezTo>
                  <a:lnTo>
                    <a:pt x="32724" y="9208"/>
                  </a:lnTo>
                  <a:cubicBezTo>
                    <a:pt x="32657" y="9107"/>
                    <a:pt x="32557" y="9074"/>
                    <a:pt x="32457" y="9074"/>
                  </a:cubicBezTo>
                  <a:cubicBezTo>
                    <a:pt x="32323" y="9074"/>
                    <a:pt x="32190" y="9174"/>
                    <a:pt x="32123" y="9308"/>
                  </a:cubicBezTo>
                  <a:cubicBezTo>
                    <a:pt x="32056" y="9174"/>
                    <a:pt x="31923" y="9074"/>
                    <a:pt x="31790" y="9074"/>
                  </a:cubicBezTo>
                  <a:close/>
                  <a:moveTo>
                    <a:pt x="38861" y="9074"/>
                  </a:moveTo>
                  <a:cubicBezTo>
                    <a:pt x="38761" y="9074"/>
                    <a:pt x="38661" y="9107"/>
                    <a:pt x="38628" y="9208"/>
                  </a:cubicBezTo>
                  <a:cubicBezTo>
                    <a:pt x="38528" y="9408"/>
                    <a:pt x="38561" y="9608"/>
                    <a:pt x="38661" y="9775"/>
                  </a:cubicBezTo>
                  <a:cubicBezTo>
                    <a:pt x="38795" y="9975"/>
                    <a:pt x="38961" y="10175"/>
                    <a:pt x="39195" y="10308"/>
                  </a:cubicBezTo>
                  <a:lnTo>
                    <a:pt x="39228" y="10308"/>
                  </a:lnTo>
                  <a:cubicBezTo>
                    <a:pt x="39228" y="10308"/>
                    <a:pt x="39362" y="10242"/>
                    <a:pt x="39462" y="10142"/>
                  </a:cubicBezTo>
                  <a:cubicBezTo>
                    <a:pt x="39595" y="10041"/>
                    <a:pt x="39695" y="9908"/>
                    <a:pt x="39762" y="9775"/>
                  </a:cubicBezTo>
                  <a:cubicBezTo>
                    <a:pt x="39895" y="9608"/>
                    <a:pt x="39929" y="9408"/>
                    <a:pt x="39862" y="9208"/>
                  </a:cubicBezTo>
                  <a:lnTo>
                    <a:pt x="39795" y="9208"/>
                  </a:lnTo>
                  <a:cubicBezTo>
                    <a:pt x="39762" y="9107"/>
                    <a:pt x="39662" y="9074"/>
                    <a:pt x="39562" y="9074"/>
                  </a:cubicBezTo>
                  <a:cubicBezTo>
                    <a:pt x="39395" y="9074"/>
                    <a:pt x="39262" y="9174"/>
                    <a:pt x="39228" y="9308"/>
                  </a:cubicBezTo>
                  <a:cubicBezTo>
                    <a:pt x="39161" y="9174"/>
                    <a:pt x="39028" y="9074"/>
                    <a:pt x="38861" y="9074"/>
                  </a:cubicBezTo>
                  <a:close/>
                  <a:moveTo>
                    <a:pt x="14077" y="13644"/>
                  </a:moveTo>
                  <a:cubicBezTo>
                    <a:pt x="13977" y="13644"/>
                    <a:pt x="13877" y="13711"/>
                    <a:pt x="13843" y="13811"/>
                  </a:cubicBezTo>
                  <a:cubicBezTo>
                    <a:pt x="13743" y="13978"/>
                    <a:pt x="13777" y="14178"/>
                    <a:pt x="13877" y="14378"/>
                  </a:cubicBezTo>
                  <a:cubicBezTo>
                    <a:pt x="14010" y="14578"/>
                    <a:pt x="14177" y="14745"/>
                    <a:pt x="14410" y="14912"/>
                  </a:cubicBezTo>
                  <a:lnTo>
                    <a:pt x="14444" y="14912"/>
                  </a:lnTo>
                  <a:cubicBezTo>
                    <a:pt x="14544" y="14845"/>
                    <a:pt x="14611" y="14778"/>
                    <a:pt x="14677" y="14745"/>
                  </a:cubicBezTo>
                  <a:cubicBezTo>
                    <a:pt x="14777" y="14645"/>
                    <a:pt x="14911" y="14511"/>
                    <a:pt x="14978" y="14378"/>
                  </a:cubicBezTo>
                  <a:cubicBezTo>
                    <a:pt x="15111" y="14178"/>
                    <a:pt x="15111" y="13978"/>
                    <a:pt x="15044" y="13777"/>
                  </a:cubicBezTo>
                  <a:lnTo>
                    <a:pt x="15044" y="13777"/>
                  </a:lnTo>
                  <a:lnTo>
                    <a:pt x="15011" y="13811"/>
                  </a:lnTo>
                  <a:cubicBezTo>
                    <a:pt x="14978" y="13711"/>
                    <a:pt x="14877" y="13644"/>
                    <a:pt x="14777" y="13644"/>
                  </a:cubicBezTo>
                  <a:cubicBezTo>
                    <a:pt x="14611" y="13677"/>
                    <a:pt x="14477" y="13744"/>
                    <a:pt x="14444" y="13911"/>
                  </a:cubicBezTo>
                  <a:cubicBezTo>
                    <a:pt x="14377" y="13744"/>
                    <a:pt x="14244" y="13677"/>
                    <a:pt x="14077" y="13644"/>
                  </a:cubicBezTo>
                  <a:close/>
                  <a:moveTo>
                    <a:pt x="21182" y="13644"/>
                  </a:moveTo>
                  <a:cubicBezTo>
                    <a:pt x="21082" y="13644"/>
                    <a:pt x="20982" y="13711"/>
                    <a:pt x="20915" y="13811"/>
                  </a:cubicBezTo>
                  <a:cubicBezTo>
                    <a:pt x="20848" y="13978"/>
                    <a:pt x="20848" y="14178"/>
                    <a:pt x="20948" y="14378"/>
                  </a:cubicBezTo>
                  <a:cubicBezTo>
                    <a:pt x="21082" y="14578"/>
                    <a:pt x="21282" y="14745"/>
                    <a:pt x="21482" y="14912"/>
                  </a:cubicBezTo>
                  <a:lnTo>
                    <a:pt x="21549" y="14912"/>
                  </a:lnTo>
                  <a:cubicBezTo>
                    <a:pt x="21616" y="14845"/>
                    <a:pt x="21682" y="14812"/>
                    <a:pt x="21749" y="14745"/>
                  </a:cubicBezTo>
                  <a:cubicBezTo>
                    <a:pt x="21882" y="14611"/>
                    <a:pt x="21983" y="14511"/>
                    <a:pt x="22083" y="14378"/>
                  </a:cubicBezTo>
                  <a:cubicBezTo>
                    <a:pt x="22183" y="14178"/>
                    <a:pt x="22216" y="13978"/>
                    <a:pt x="22116" y="13777"/>
                  </a:cubicBezTo>
                  <a:lnTo>
                    <a:pt x="22116" y="13777"/>
                  </a:lnTo>
                  <a:lnTo>
                    <a:pt x="22116" y="13811"/>
                  </a:lnTo>
                  <a:cubicBezTo>
                    <a:pt x="22049" y="13711"/>
                    <a:pt x="21949" y="13644"/>
                    <a:pt x="21849" y="13644"/>
                  </a:cubicBezTo>
                  <a:cubicBezTo>
                    <a:pt x="21716" y="13677"/>
                    <a:pt x="21582" y="13744"/>
                    <a:pt x="21516" y="13911"/>
                  </a:cubicBezTo>
                  <a:cubicBezTo>
                    <a:pt x="21449" y="13744"/>
                    <a:pt x="21315" y="13677"/>
                    <a:pt x="21182" y="13644"/>
                  </a:cubicBezTo>
                  <a:close/>
                  <a:moveTo>
                    <a:pt x="28254" y="13644"/>
                  </a:moveTo>
                  <a:cubicBezTo>
                    <a:pt x="28154" y="13644"/>
                    <a:pt x="28054" y="13711"/>
                    <a:pt x="28020" y="13811"/>
                  </a:cubicBezTo>
                  <a:cubicBezTo>
                    <a:pt x="27920" y="13978"/>
                    <a:pt x="27953" y="14178"/>
                    <a:pt x="28054" y="14378"/>
                  </a:cubicBezTo>
                  <a:cubicBezTo>
                    <a:pt x="28187" y="14578"/>
                    <a:pt x="28354" y="14745"/>
                    <a:pt x="28587" y="14912"/>
                  </a:cubicBezTo>
                  <a:lnTo>
                    <a:pt x="28621" y="14912"/>
                  </a:lnTo>
                  <a:cubicBezTo>
                    <a:pt x="28721" y="14845"/>
                    <a:pt x="28787" y="14812"/>
                    <a:pt x="28854" y="14745"/>
                  </a:cubicBezTo>
                  <a:cubicBezTo>
                    <a:pt x="28954" y="14645"/>
                    <a:pt x="29088" y="14511"/>
                    <a:pt x="29154" y="14378"/>
                  </a:cubicBezTo>
                  <a:cubicBezTo>
                    <a:pt x="29288" y="14178"/>
                    <a:pt x="29288" y="13978"/>
                    <a:pt x="29221" y="13777"/>
                  </a:cubicBezTo>
                  <a:lnTo>
                    <a:pt x="29221" y="13777"/>
                  </a:lnTo>
                  <a:lnTo>
                    <a:pt x="29188" y="13811"/>
                  </a:lnTo>
                  <a:cubicBezTo>
                    <a:pt x="29154" y="13711"/>
                    <a:pt x="29054" y="13644"/>
                    <a:pt x="28954" y="13644"/>
                  </a:cubicBezTo>
                  <a:cubicBezTo>
                    <a:pt x="28787" y="13677"/>
                    <a:pt x="28654" y="13744"/>
                    <a:pt x="28621" y="13911"/>
                  </a:cubicBezTo>
                  <a:cubicBezTo>
                    <a:pt x="28554" y="13744"/>
                    <a:pt x="28420" y="13677"/>
                    <a:pt x="28254" y="13644"/>
                  </a:cubicBezTo>
                  <a:close/>
                  <a:moveTo>
                    <a:pt x="35359" y="13644"/>
                  </a:moveTo>
                  <a:cubicBezTo>
                    <a:pt x="35259" y="13644"/>
                    <a:pt x="35159" y="13711"/>
                    <a:pt x="35092" y="13811"/>
                  </a:cubicBezTo>
                  <a:cubicBezTo>
                    <a:pt x="35025" y="13978"/>
                    <a:pt x="35025" y="14178"/>
                    <a:pt x="35125" y="14378"/>
                  </a:cubicBezTo>
                  <a:cubicBezTo>
                    <a:pt x="35259" y="14578"/>
                    <a:pt x="35459" y="14745"/>
                    <a:pt x="35659" y="14912"/>
                  </a:cubicBezTo>
                  <a:lnTo>
                    <a:pt x="35726" y="14912"/>
                  </a:lnTo>
                  <a:cubicBezTo>
                    <a:pt x="35792" y="14845"/>
                    <a:pt x="35859" y="14812"/>
                    <a:pt x="35926" y="14745"/>
                  </a:cubicBezTo>
                  <a:cubicBezTo>
                    <a:pt x="36059" y="14645"/>
                    <a:pt x="36159" y="14511"/>
                    <a:pt x="36259" y="14378"/>
                  </a:cubicBezTo>
                  <a:cubicBezTo>
                    <a:pt x="36359" y="14178"/>
                    <a:pt x="36393" y="13978"/>
                    <a:pt x="36326" y="13777"/>
                  </a:cubicBezTo>
                  <a:lnTo>
                    <a:pt x="36326" y="13777"/>
                  </a:lnTo>
                  <a:lnTo>
                    <a:pt x="36293" y="13811"/>
                  </a:lnTo>
                  <a:cubicBezTo>
                    <a:pt x="36226" y="13711"/>
                    <a:pt x="36126" y="13644"/>
                    <a:pt x="36026" y="13644"/>
                  </a:cubicBezTo>
                  <a:cubicBezTo>
                    <a:pt x="35976" y="13811"/>
                    <a:pt x="35834" y="13894"/>
                    <a:pt x="35692" y="13894"/>
                  </a:cubicBezTo>
                  <a:cubicBezTo>
                    <a:pt x="35551" y="13894"/>
                    <a:pt x="35409" y="13811"/>
                    <a:pt x="35359" y="13644"/>
                  </a:cubicBezTo>
                  <a:close/>
                  <a:moveTo>
                    <a:pt x="42430" y="13644"/>
                  </a:moveTo>
                  <a:cubicBezTo>
                    <a:pt x="42330" y="13644"/>
                    <a:pt x="42230" y="13711"/>
                    <a:pt x="42197" y="13811"/>
                  </a:cubicBezTo>
                  <a:cubicBezTo>
                    <a:pt x="42097" y="13978"/>
                    <a:pt x="42130" y="14178"/>
                    <a:pt x="42230" y="14378"/>
                  </a:cubicBezTo>
                  <a:cubicBezTo>
                    <a:pt x="42364" y="14578"/>
                    <a:pt x="42531" y="14745"/>
                    <a:pt x="42764" y="14912"/>
                  </a:cubicBezTo>
                  <a:lnTo>
                    <a:pt x="42797" y="14912"/>
                  </a:lnTo>
                  <a:cubicBezTo>
                    <a:pt x="42864" y="14845"/>
                    <a:pt x="42964" y="14812"/>
                    <a:pt x="43031" y="14745"/>
                  </a:cubicBezTo>
                  <a:cubicBezTo>
                    <a:pt x="43131" y="14645"/>
                    <a:pt x="43264" y="14511"/>
                    <a:pt x="43331" y="14378"/>
                  </a:cubicBezTo>
                  <a:cubicBezTo>
                    <a:pt x="43465" y="14178"/>
                    <a:pt x="43498" y="13978"/>
                    <a:pt x="43398" y="13777"/>
                  </a:cubicBezTo>
                  <a:lnTo>
                    <a:pt x="43398" y="13777"/>
                  </a:lnTo>
                  <a:lnTo>
                    <a:pt x="43364" y="13811"/>
                  </a:lnTo>
                  <a:cubicBezTo>
                    <a:pt x="43331" y="13711"/>
                    <a:pt x="43231" y="13644"/>
                    <a:pt x="43131" y="13644"/>
                  </a:cubicBezTo>
                  <a:cubicBezTo>
                    <a:pt x="42964" y="13677"/>
                    <a:pt x="42831" y="13744"/>
                    <a:pt x="42764" y="13911"/>
                  </a:cubicBezTo>
                  <a:cubicBezTo>
                    <a:pt x="42731" y="13744"/>
                    <a:pt x="42597" y="13677"/>
                    <a:pt x="42430" y="13644"/>
                  </a:cubicBezTo>
                  <a:close/>
                  <a:moveTo>
                    <a:pt x="10541" y="18181"/>
                  </a:moveTo>
                  <a:cubicBezTo>
                    <a:pt x="10441" y="18181"/>
                    <a:pt x="10341" y="18214"/>
                    <a:pt x="10308" y="18314"/>
                  </a:cubicBezTo>
                  <a:cubicBezTo>
                    <a:pt x="10207" y="18481"/>
                    <a:pt x="10241" y="18714"/>
                    <a:pt x="10341" y="18881"/>
                  </a:cubicBezTo>
                  <a:cubicBezTo>
                    <a:pt x="10474" y="19081"/>
                    <a:pt x="10641" y="19281"/>
                    <a:pt x="10875" y="19415"/>
                  </a:cubicBezTo>
                  <a:lnTo>
                    <a:pt x="10908" y="19415"/>
                  </a:lnTo>
                  <a:cubicBezTo>
                    <a:pt x="10975" y="19348"/>
                    <a:pt x="11075" y="19315"/>
                    <a:pt x="11141" y="19248"/>
                  </a:cubicBezTo>
                  <a:cubicBezTo>
                    <a:pt x="11242" y="19148"/>
                    <a:pt x="11375" y="19015"/>
                    <a:pt x="11442" y="18881"/>
                  </a:cubicBezTo>
                  <a:cubicBezTo>
                    <a:pt x="11542" y="18714"/>
                    <a:pt x="11575" y="18481"/>
                    <a:pt x="11475" y="18314"/>
                  </a:cubicBezTo>
                  <a:cubicBezTo>
                    <a:pt x="11442" y="18214"/>
                    <a:pt x="11342" y="18181"/>
                    <a:pt x="11242" y="18181"/>
                  </a:cubicBezTo>
                  <a:cubicBezTo>
                    <a:pt x="11175" y="18347"/>
                    <a:pt x="11025" y="18431"/>
                    <a:pt x="10879" y="18431"/>
                  </a:cubicBezTo>
                  <a:cubicBezTo>
                    <a:pt x="10733" y="18431"/>
                    <a:pt x="10591" y="18347"/>
                    <a:pt x="10541" y="18181"/>
                  </a:cubicBezTo>
                  <a:close/>
                  <a:moveTo>
                    <a:pt x="17646" y="18181"/>
                  </a:moveTo>
                  <a:cubicBezTo>
                    <a:pt x="17513" y="18181"/>
                    <a:pt x="17446" y="18214"/>
                    <a:pt x="17379" y="18314"/>
                  </a:cubicBezTo>
                  <a:cubicBezTo>
                    <a:pt x="17313" y="18481"/>
                    <a:pt x="17313" y="18714"/>
                    <a:pt x="17413" y="18881"/>
                  </a:cubicBezTo>
                  <a:cubicBezTo>
                    <a:pt x="17546" y="19081"/>
                    <a:pt x="17746" y="19281"/>
                    <a:pt x="17946" y="19415"/>
                  </a:cubicBezTo>
                  <a:lnTo>
                    <a:pt x="18013" y="19415"/>
                  </a:lnTo>
                  <a:cubicBezTo>
                    <a:pt x="18080" y="19348"/>
                    <a:pt x="18146" y="19315"/>
                    <a:pt x="18213" y="19248"/>
                  </a:cubicBezTo>
                  <a:cubicBezTo>
                    <a:pt x="18347" y="19148"/>
                    <a:pt x="18447" y="19015"/>
                    <a:pt x="18547" y="18881"/>
                  </a:cubicBezTo>
                  <a:cubicBezTo>
                    <a:pt x="18647" y="18714"/>
                    <a:pt x="18647" y="18481"/>
                    <a:pt x="18580" y="18314"/>
                  </a:cubicBezTo>
                  <a:cubicBezTo>
                    <a:pt x="18513" y="18214"/>
                    <a:pt x="18413" y="18181"/>
                    <a:pt x="18313" y="18181"/>
                  </a:cubicBezTo>
                  <a:cubicBezTo>
                    <a:pt x="18180" y="18181"/>
                    <a:pt x="18046" y="18281"/>
                    <a:pt x="17980" y="18414"/>
                  </a:cubicBezTo>
                  <a:cubicBezTo>
                    <a:pt x="17913" y="18281"/>
                    <a:pt x="17780" y="18181"/>
                    <a:pt x="17646" y="18181"/>
                  </a:cubicBezTo>
                  <a:close/>
                  <a:moveTo>
                    <a:pt x="24718" y="18181"/>
                  </a:moveTo>
                  <a:cubicBezTo>
                    <a:pt x="24618" y="18181"/>
                    <a:pt x="24518" y="18214"/>
                    <a:pt x="24484" y="18314"/>
                  </a:cubicBezTo>
                  <a:cubicBezTo>
                    <a:pt x="24384" y="18481"/>
                    <a:pt x="24384" y="18714"/>
                    <a:pt x="24518" y="18881"/>
                  </a:cubicBezTo>
                  <a:cubicBezTo>
                    <a:pt x="24651" y="19081"/>
                    <a:pt x="24818" y="19281"/>
                    <a:pt x="25051" y="19415"/>
                  </a:cubicBezTo>
                  <a:lnTo>
                    <a:pt x="25085" y="19415"/>
                  </a:lnTo>
                  <a:cubicBezTo>
                    <a:pt x="25151" y="19348"/>
                    <a:pt x="25252" y="19315"/>
                    <a:pt x="25318" y="19248"/>
                  </a:cubicBezTo>
                  <a:cubicBezTo>
                    <a:pt x="25418" y="19148"/>
                    <a:pt x="25552" y="19015"/>
                    <a:pt x="25618" y="18881"/>
                  </a:cubicBezTo>
                  <a:cubicBezTo>
                    <a:pt x="25719" y="18714"/>
                    <a:pt x="25752" y="18514"/>
                    <a:pt x="25685" y="18314"/>
                  </a:cubicBezTo>
                  <a:lnTo>
                    <a:pt x="25652" y="18314"/>
                  </a:lnTo>
                  <a:cubicBezTo>
                    <a:pt x="25618" y="18214"/>
                    <a:pt x="25518" y="18181"/>
                    <a:pt x="25418" y="18181"/>
                  </a:cubicBezTo>
                  <a:cubicBezTo>
                    <a:pt x="25252" y="18181"/>
                    <a:pt x="25118" y="18281"/>
                    <a:pt x="25051" y="18414"/>
                  </a:cubicBezTo>
                  <a:cubicBezTo>
                    <a:pt x="25018" y="18281"/>
                    <a:pt x="24885" y="18181"/>
                    <a:pt x="24718" y="18181"/>
                  </a:cubicBezTo>
                  <a:close/>
                  <a:moveTo>
                    <a:pt x="31823" y="18181"/>
                  </a:moveTo>
                  <a:cubicBezTo>
                    <a:pt x="31689" y="18181"/>
                    <a:pt x="31623" y="18214"/>
                    <a:pt x="31556" y="18314"/>
                  </a:cubicBezTo>
                  <a:cubicBezTo>
                    <a:pt x="31456" y="18481"/>
                    <a:pt x="31489" y="18714"/>
                    <a:pt x="31589" y="18881"/>
                  </a:cubicBezTo>
                  <a:cubicBezTo>
                    <a:pt x="31723" y="19081"/>
                    <a:pt x="31923" y="19281"/>
                    <a:pt x="32123" y="19415"/>
                  </a:cubicBezTo>
                  <a:lnTo>
                    <a:pt x="32190" y="19415"/>
                  </a:lnTo>
                  <a:cubicBezTo>
                    <a:pt x="32257" y="19348"/>
                    <a:pt x="32323" y="19315"/>
                    <a:pt x="32390" y="19248"/>
                  </a:cubicBezTo>
                  <a:cubicBezTo>
                    <a:pt x="32523" y="19148"/>
                    <a:pt x="32623" y="19015"/>
                    <a:pt x="32724" y="18881"/>
                  </a:cubicBezTo>
                  <a:cubicBezTo>
                    <a:pt x="32824" y="18714"/>
                    <a:pt x="32857" y="18514"/>
                    <a:pt x="32757" y="18314"/>
                  </a:cubicBezTo>
                  <a:cubicBezTo>
                    <a:pt x="32690" y="18214"/>
                    <a:pt x="32590" y="18181"/>
                    <a:pt x="32490" y="18181"/>
                  </a:cubicBezTo>
                  <a:cubicBezTo>
                    <a:pt x="32357" y="18181"/>
                    <a:pt x="32223" y="18281"/>
                    <a:pt x="32156" y="18414"/>
                  </a:cubicBezTo>
                  <a:cubicBezTo>
                    <a:pt x="32090" y="18281"/>
                    <a:pt x="31956" y="18181"/>
                    <a:pt x="31823" y="18181"/>
                  </a:cubicBezTo>
                  <a:close/>
                  <a:moveTo>
                    <a:pt x="38895" y="18181"/>
                  </a:moveTo>
                  <a:cubicBezTo>
                    <a:pt x="38795" y="18181"/>
                    <a:pt x="38694" y="18214"/>
                    <a:pt x="38661" y="18314"/>
                  </a:cubicBezTo>
                  <a:cubicBezTo>
                    <a:pt x="38561" y="18481"/>
                    <a:pt x="38561" y="18714"/>
                    <a:pt x="38694" y="18881"/>
                  </a:cubicBezTo>
                  <a:cubicBezTo>
                    <a:pt x="38828" y="19081"/>
                    <a:pt x="38995" y="19281"/>
                    <a:pt x="39228" y="19415"/>
                  </a:cubicBezTo>
                  <a:lnTo>
                    <a:pt x="39262" y="19415"/>
                  </a:lnTo>
                  <a:cubicBezTo>
                    <a:pt x="39328" y="19381"/>
                    <a:pt x="39428" y="19315"/>
                    <a:pt x="39495" y="19248"/>
                  </a:cubicBezTo>
                  <a:cubicBezTo>
                    <a:pt x="39595" y="19148"/>
                    <a:pt x="39729" y="19015"/>
                    <a:pt x="39795" y="18881"/>
                  </a:cubicBezTo>
                  <a:cubicBezTo>
                    <a:pt x="39895" y="18714"/>
                    <a:pt x="39929" y="18514"/>
                    <a:pt x="39862" y="18314"/>
                  </a:cubicBezTo>
                  <a:lnTo>
                    <a:pt x="39829" y="18314"/>
                  </a:lnTo>
                  <a:cubicBezTo>
                    <a:pt x="39795" y="18214"/>
                    <a:pt x="39695" y="18181"/>
                    <a:pt x="39595" y="18181"/>
                  </a:cubicBezTo>
                  <a:cubicBezTo>
                    <a:pt x="39428" y="18181"/>
                    <a:pt x="39295" y="18281"/>
                    <a:pt x="39228" y="18414"/>
                  </a:cubicBezTo>
                  <a:cubicBezTo>
                    <a:pt x="39195" y="18281"/>
                    <a:pt x="39061" y="18181"/>
                    <a:pt x="38895" y="18181"/>
                  </a:cubicBezTo>
                  <a:close/>
                  <a:moveTo>
                    <a:pt x="46000" y="18181"/>
                  </a:moveTo>
                  <a:cubicBezTo>
                    <a:pt x="45900" y="18181"/>
                    <a:pt x="45800" y="18247"/>
                    <a:pt x="45733" y="18314"/>
                  </a:cubicBezTo>
                  <a:cubicBezTo>
                    <a:pt x="45666" y="18514"/>
                    <a:pt x="45666" y="18714"/>
                    <a:pt x="45766" y="18881"/>
                  </a:cubicBezTo>
                  <a:cubicBezTo>
                    <a:pt x="45900" y="19115"/>
                    <a:pt x="46100" y="19281"/>
                    <a:pt x="46300" y="19448"/>
                  </a:cubicBezTo>
                  <a:lnTo>
                    <a:pt x="46367" y="19448"/>
                  </a:lnTo>
                  <a:cubicBezTo>
                    <a:pt x="46367" y="19448"/>
                    <a:pt x="46467" y="19348"/>
                    <a:pt x="46567" y="19248"/>
                  </a:cubicBezTo>
                  <a:cubicBezTo>
                    <a:pt x="46700" y="19148"/>
                    <a:pt x="46800" y="19015"/>
                    <a:pt x="46900" y="18881"/>
                  </a:cubicBezTo>
                  <a:cubicBezTo>
                    <a:pt x="46934" y="18814"/>
                    <a:pt x="46967" y="18748"/>
                    <a:pt x="46967" y="18681"/>
                  </a:cubicBezTo>
                  <a:lnTo>
                    <a:pt x="46767" y="18181"/>
                  </a:lnTo>
                  <a:lnTo>
                    <a:pt x="46667" y="18181"/>
                  </a:lnTo>
                  <a:cubicBezTo>
                    <a:pt x="46533" y="18181"/>
                    <a:pt x="46400" y="18281"/>
                    <a:pt x="46333" y="18414"/>
                  </a:cubicBezTo>
                  <a:cubicBezTo>
                    <a:pt x="46267" y="18281"/>
                    <a:pt x="46133" y="18181"/>
                    <a:pt x="46000" y="18181"/>
                  </a:cubicBezTo>
                  <a:close/>
                  <a:moveTo>
                    <a:pt x="7639" y="22717"/>
                  </a:moveTo>
                  <a:cubicBezTo>
                    <a:pt x="7472" y="22751"/>
                    <a:pt x="7339" y="22817"/>
                    <a:pt x="7305" y="22984"/>
                  </a:cubicBezTo>
                  <a:lnTo>
                    <a:pt x="7305" y="22917"/>
                  </a:lnTo>
                  <a:cubicBezTo>
                    <a:pt x="7172" y="23184"/>
                    <a:pt x="7072" y="23451"/>
                    <a:pt x="7005" y="23718"/>
                  </a:cubicBezTo>
                  <a:cubicBezTo>
                    <a:pt x="7072" y="23818"/>
                    <a:pt x="7172" y="23885"/>
                    <a:pt x="7272" y="23985"/>
                  </a:cubicBezTo>
                  <a:lnTo>
                    <a:pt x="7339" y="23985"/>
                  </a:lnTo>
                  <a:cubicBezTo>
                    <a:pt x="7339" y="23985"/>
                    <a:pt x="7439" y="23885"/>
                    <a:pt x="7539" y="23818"/>
                  </a:cubicBezTo>
                  <a:cubicBezTo>
                    <a:pt x="7672" y="23685"/>
                    <a:pt x="7772" y="23584"/>
                    <a:pt x="7872" y="23451"/>
                  </a:cubicBezTo>
                  <a:cubicBezTo>
                    <a:pt x="7973" y="23284"/>
                    <a:pt x="8006" y="23051"/>
                    <a:pt x="7939" y="22884"/>
                  </a:cubicBezTo>
                  <a:lnTo>
                    <a:pt x="7872" y="22884"/>
                  </a:lnTo>
                  <a:cubicBezTo>
                    <a:pt x="7839" y="22784"/>
                    <a:pt x="7739" y="22717"/>
                    <a:pt x="7639" y="22717"/>
                  </a:cubicBezTo>
                  <a:close/>
                  <a:moveTo>
                    <a:pt x="14044" y="22717"/>
                  </a:moveTo>
                  <a:cubicBezTo>
                    <a:pt x="13943" y="22717"/>
                    <a:pt x="13843" y="22784"/>
                    <a:pt x="13777" y="22884"/>
                  </a:cubicBezTo>
                  <a:cubicBezTo>
                    <a:pt x="13710" y="23051"/>
                    <a:pt x="13710" y="23251"/>
                    <a:pt x="13810" y="23451"/>
                  </a:cubicBezTo>
                  <a:cubicBezTo>
                    <a:pt x="13943" y="23651"/>
                    <a:pt x="14144" y="23851"/>
                    <a:pt x="14344" y="23985"/>
                  </a:cubicBezTo>
                  <a:lnTo>
                    <a:pt x="14410" y="23985"/>
                  </a:lnTo>
                  <a:cubicBezTo>
                    <a:pt x="14477" y="23918"/>
                    <a:pt x="14544" y="23885"/>
                    <a:pt x="14611" y="23818"/>
                  </a:cubicBezTo>
                  <a:cubicBezTo>
                    <a:pt x="14744" y="23718"/>
                    <a:pt x="14844" y="23584"/>
                    <a:pt x="14944" y="23451"/>
                  </a:cubicBezTo>
                  <a:cubicBezTo>
                    <a:pt x="15044" y="23284"/>
                    <a:pt x="15078" y="23051"/>
                    <a:pt x="15044" y="22884"/>
                  </a:cubicBezTo>
                  <a:lnTo>
                    <a:pt x="14978" y="22884"/>
                  </a:lnTo>
                  <a:cubicBezTo>
                    <a:pt x="14911" y="22784"/>
                    <a:pt x="14811" y="22717"/>
                    <a:pt x="14711" y="22717"/>
                  </a:cubicBezTo>
                  <a:cubicBezTo>
                    <a:pt x="14577" y="22751"/>
                    <a:pt x="14444" y="22817"/>
                    <a:pt x="14377" y="22984"/>
                  </a:cubicBezTo>
                  <a:cubicBezTo>
                    <a:pt x="14310" y="22851"/>
                    <a:pt x="14177" y="22751"/>
                    <a:pt x="14044" y="22717"/>
                  </a:cubicBezTo>
                  <a:close/>
                  <a:moveTo>
                    <a:pt x="21115" y="22717"/>
                  </a:moveTo>
                  <a:cubicBezTo>
                    <a:pt x="21015" y="22717"/>
                    <a:pt x="20915" y="22784"/>
                    <a:pt x="20882" y="22884"/>
                  </a:cubicBezTo>
                  <a:cubicBezTo>
                    <a:pt x="20782" y="23051"/>
                    <a:pt x="20815" y="23284"/>
                    <a:pt x="20915" y="23451"/>
                  </a:cubicBezTo>
                  <a:cubicBezTo>
                    <a:pt x="21049" y="23651"/>
                    <a:pt x="21215" y="23851"/>
                    <a:pt x="21449" y="23985"/>
                  </a:cubicBezTo>
                  <a:lnTo>
                    <a:pt x="21482" y="23985"/>
                  </a:lnTo>
                  <a:cubicBezTo>
                    <a:pt x="21549" y="23918"/>
                    <a:pt x="21649" y="23885"/>
                    <a:pt x="21716" y="23818"/>
                  </a:cubicBezTo>
                  <a:cubicBezTo>
                    <a:pt x="21816" y="23718"/>
                    <a:pt x="21949" y="23584"/>
                    <a:pt x="22016" y="23451"/>
                  </a:cubicBezTo>
                  <a:cubicBezTo>
                    <a:pt x="22149" y="23284"/>
                    <a:pt x="22183" y="23084"/>
                    <a:pt x="22116" y="22884"/>
                  </a:cubicBezTo>
                  <a:lnTo>
                    <a:pt x="22049" y="22884"/>
                  </a:lnTo>
                  <a:cubicBezTo>
                    <a:pt x="22016" y="22784"/>
                    <a:pt x="21916" y="22717"/>
                    <a:pt x="21816" y="22717"/>
                  </a:cubicBezTo>
                  <a:cubicBezTo>
                    <a:pt x="21649" y="22751"/>
                    <a:pt x="21516" y="22851"/>
                    <a:pt x="21449" y="22984"/>
                  </a:cubicBezTo>
                  <a:cubicBezTo>
                    <a:pt x="21415" y="22817"/>
                    <a:pt x="21282" y="22751"/>
                    <a:pt x="21115" y="22717"/>
                  </a:cubicBezTo>
                  <a:close/>
                  <a:moveTo>
                    <a:pt x="28220" y="22717"/>
                  </a:moveTo>
                  <a:cubicBezTo>
                    <a:pt x="28120" y="22717"/>
                    <a:pt x="28020" y="22784"/>
                    <a:pt x="27953" y="22884"/>
                  </a:cubicBezTo>
                  <a:cubicBezTo>
                    <a:pt x="27887" y="23051"/>
                    <a:pt x="27887" y="23251"/>
                    <a:pt x="27987" y="23451"/>
                  </a:cubicBezTo>
                  <a:cubicBezTo>
                    <a:pt x="28120" y="23651"/>
                    <a:pt x="28320" y="23851"/>
                    <a:pt x="28521" y="23985"/>
                  </a:cubicBezTo>
                  <a:lnTo>
                    <a:pt x="28587" y="23985"/>
                  </a:lnTo>
                  <a:cubicBezTo>
                    <a:pt x="28654" y="23918"/>
                    <a:pt x="28721" y="23885"/>
                    <a:pt x="28787" y="23818"/>
                  </a:cubicBezTo>
                  <a:cubicBezTo>
                    <a:pt x="28921" y="23718"/>
                    <a:pt x="29021" y="23584"/>
                    <a:pt x="29121" y="23451"/>
                  </a:cubicBezTo>
                  <a:cubicBezTo>
                    <a:pt x="29254" y="23284"/>
                    <a:pt x="29288" y="23084"/>
                    <a:pt x="29221" y="22884"/>
                  </a:cubicBezTo>
                  <a:lnTo>
                    <a:pt x="29154" y="22884"/>
                  </a:lnTo>
                  <a:cubicBezTo>
                    <a:pt x="29088" y="22784"/>
                    <a:pt x="28988" y="22717"/>
                    <a:pt x="28887" y="22717"/>
                  </a:cubicBezTo>
                  <a:cubicBezTo>
                    <a:pt x="28754" y="22751"/>
                    <a:pt x="28621" y="22817"/>
                    <a:pt x="28554" y="22984"/>
                  </a:cubicBezTo>
                  <a:cubicBezTo>
                    <a:pt x="28487" y="22851"/>
                    <a:pt x="28354" y="22751"/>
                    <a:pt x="28220" y="22717"/>
                  </a:cubicBezTo>
                  <a:close/>
                  <a:moveTo>
                    <a:pt x="35292" y="22717"/>
                  </a:moveTo>
                  <a:cubicBezTo>
                    <a:pt x="35192" y="22717"/>
                    <a:pt x="35092" y="22784"/>
                    <a:pt x="35059" y="22884"/>
                  </a:cubicBezTo>
                  <a:cubicBezTo>
                    <a:pt x="34958" y="23051"/>
                    <a:pt x="34992" y="23284"/>
                    <a:pt x="35092" y="23451"/>
                  </a:cubicBezTo>
                  <a:cubicBezTo>
                    <a:pt x="35225" y="23651"/>
                    <a:pt x="35392" y="23851"/>
                    <a:pt x="35626" y="23985"/>
                  </a:cubicBezTo>
                  <a:lnTo>
                    <a:pt x="35659" y="23985"/>
                  </a:lnTo>
                  <a:cubicBezTo>
                    <a:pt x="35759" y="23918"/>
                    <a:pt x="35826" y="23885"/>
                    <a:pt x="35892" y="23818"/>
                  </a:cubicBezTo>
                  <a:cubicBezTo>
                    <a:pt x="35993" y="23718"/>
                    <a:pt x="36126" y="23584"/>
                    <a:pt x="36193" y="23451"/>
                  </a:cubicBezTo>
                  <a:cubicBezTo>
                    <a:pt x="36326" y="23284"/>
                    <a:pt x="36359" y="23084"/>
                    <a:pt x="36326" y="22884"/>
                  </a:cubicBezTo>
                  <a:lnTo>
                    <a:pt x="36226" y="22884"/>
                  </a:lnTo>
                  <a:cubicBezTo>
                    <a:pt x="36193" y="22784"/>
                    <a:pt x="36093" y="22717"/>
                    <a:pt x="35993" y="22717"/>
                  </a:cubicBezTo>
                  <a:cubicBezTo>
                    <a:pt x="35926" y="22884"/>
                    <a:pt x="35784" y="22967"/>
                    <a:pt x="35642" y="22967"/>
                  </a:cubicBezTo>
                  <a:cubicBezTo>
                    <a:pt x="35501" y="22967"/>
                    <a:pt x="35359" y="22884"/>
                    <a:pt x="35292" y="22717"/>
                  </a:cubicBezTo>
                  <a:close/>
                  <a:moveTo>
                    <a:pt x="42397" y="22717"/>
                  </a:moveTo>
                  <a:cubicBezTo>
                    <a:pt x="42297" y="22717"/>
                    <a:pt x="42197" y="22784"/>
                    <a:pt x="42130" y="22884"/>
                  </a:cubicBezTo>
                  <a:cubicBezTo>
                    <a:pt x="42064" y="23051"/>
                    <a:pt x="42064" y="23284"/>
                    <a:pt x="42164" y="23451"/>
                  </a:cubicBezTo>
                  <a:cubicBezTo>
                    <a:pt x="42297" y="23651"/>
                    <a:pt x="42497" y="23851"/>
                    <a:pt x="42697" y="23985"/>
                  </a:cubicBezTo>
                  <a:lnTo>
                    <a:pt x="42764" y="23985"/>
                  </a:lnTo>
                  <a:cubicBezTo>
                    <a:pt x="42831" y="23918"/>
                    <a:pt x="42897" y="23885"/>
                    <a:pt x="42964" y="23818"/>
                  </a:cubicBezTo>
                  <a:cubicBezTo>
                    <a:pt x="43098" y="23718"/>
                    <a:pt x="43198" y="23584"/>
                    <a:pt x="43298" y="23451"/>
                  </a:cubicBezTo>
                  <a:cubicBezTo>
                    <a:pt x="43431" y="23284"/>
                    <a:pt x="43465" y="23084"/>
                    <a:pt x="43398" y="22884"/>
                  </a:cubicBezTo>
                  <a:lnTo>
                    <a:pt x="43331" y="22884"/>
                  </a:lnTo>
                  <a:cubicBezTo>
                    <a:pt x="43264" y="22784"/>
                    <a:pt x="43164" y="22717"/>
                    <a:pt x="43064" y="22717"/>
                  </a:cubicBezTo>
                  <a:cubicBezTo>
                    <a:pt x="42931" y="22751"/>
                    <a:pt x="42797" y="22851"/>
                    <a:pt x="42731" y="22984"/>
                  </a:cubicBezTo>
                  <a:cubicBezTo>
                    <a:pt x="42664" y="22817"/>
                    <a:pt x="42531" y="22751"/>
                    <a:pt x="42397" y="22717"/>
                  </a:cubicBezTo>
                  <a:close/>
                  <a:moveTo>
                    <a:pt x="10508" y="27254"/>
                  </a:moveTo>
                  <a:cubicBezTo>
                    <a:pt x="10374" y="27254"/>
                    <a:pt x="10308" y="27320"/>
                    <a:pt x="10241" y="27421"/>
                  </a:cubicBezTo>
                  <a:cubicBezTo>
                    <a:pt x="10141" y="27587"/>
                    <a:pt x="10174" y="27787"/>
                    <a:pt x="10274" y="27988"/>
                  </a:cubicBezTo>
                  <a:cubicBezTo>
                    <a:pt x="10408" y="28188"/>
                    <a:pt x="10608" y="28355"/>
                    <a:pt x="10808" y="28521"/>
                  </a:cubicBezTo>
                  <a:lnTo>
                    <a:pt x="10875" y="28521"/>
                  </a:lnTo>
                  <a:cubicBezTo>
                    <a:pt x="10941" y="28455"/>
                    <a:pt x="11008" y="28421"/>
                    <a:pt x="11075" y="28355"/>
                  </a:cubicBezTo>
                  <a:cubicBezTo>
                    <a:pt x="11208" y="28254"/>
                    <a:pt x="11308" y="28121"/>
                    <a:pt x="11375" y="27988"/>
                  </a:cubicBezTo>
                  <a:cubicBezTo>
                    <a:pt x="11508" y="27821"/>
                    <a:pt x="11542" y="27587"/>
                    <a:pt x="11475" y="27421"/>
                  </a:cubicBezTo>
                  <a:lnTo>
                    <a:pt x="11442" y="27421"/>
                  </a:lnTo>
                  <a:cubicBezTo>
                    <a:pt x="11375" y="27320"/>
                    <a:pt x="11275" y="27254"/>
                    <a:pt x="11175" y="27254"/>
                  </a:cubicBezTo>
                  <a:cubicBezTo>
                    <a:pt x="11125" y="27421"/>
                    <a:pt x="10983" y="27504"/>
                    <a:pt x="10841" y="27504"/>
                  </a:cubicBezTo>
                  <a:cubicBezTo>
                    <a:pt x="10699" y="27504"/>
                    <a:pt x="10558" y="27421"/>
                    <a:pt x="10508" y="27254"/>
                  </a:cubicBezTo>
                  <a:close/>
                  <a:moveTo>
                    <a:pt x="17579" y="27254"/>
                  </a:moveTo>
                  <a:cubicBezTo>
                    <a:pt x="17479" y="27254"/>
                    <a:pt x="17379" y="27320"/>
                    <a:pt x="17313" y="27421"/>
                  </a:cubicBezTo>
                  <a:cubicBezTo>
                    <a:pt x="17246" y="27587"/>
                    <a:pt x="17246" y="27787"/>
                    <a:pt x="17379" y="27988"/>
                  </a:cubicBezTo>
                  <a:cubicBezTo>
                    <a:pt x="17513" y="28188"/>
                    <a:pt x="17679" y="28355"/>
                    <a:pt x="17880" y="28521"/>
                  </a:cubicBezTo>
                  <a:lnTo>
                    <a:pt x="17946" y="28521"/>
                  </a:lnTo>
                  <a:cubicBezTo>
                    <a:pt x="18013" y="28455"/>
                    <a:pt x="18080" y="28421"/>
                    <a:pt x="18146" y="28355"/>
                  </a:cubicBezTo>
                  <a:cubicBezTo>
                    <a:pt x="18280" y="28254"/>
                    <a:pt x="18380" y="28121"/>
                    <a:pt x="18480" y="27988"/>
                  </a:cubicBezTo>
                  <a:cubicBezTo>
                    <a:pt x="18613" y="27821"/>
                    <a:pt x="18647" y="27587"/>
                    <a:pt x="18580" y="27421"/>
                  </a:cubicBezTo>
                  <a:lnTo>
                    <a:pt x="18513" y="27421"/>
                  </a:lnTo>
                  <a:cubicBezTo>
                    <a:pt x="18447" y="27320"/>
                    <a:pt x="18380" y="27254"/>
                    <a:pt x="18280" y="27254"/>
                  </a:cubicBezTo>
                  <a:cubicBezTo>
                    <a:pt x="18113" y="27287"/>
                    <a:pt x="17980" y="27354"/>
                    <a:pt x="17913" y="27521"/>
                  </a:cubicBezTo>
                  <a:cubicBezTo>
                    <a:pt x="17880" y="27354"/>
                    <a:pt x="17713" y="27287"/>
                    <a:pt x="17579" y="27254"/>
                  </a:cubicBezTo>
                  <a:close/>
                  <a:moveTo>
                    <a:pt x="24651" y="27254"/>
                  </a:moveTo>
                  <a:cubicBezTo>
                    <a:pt x="24551" y="27254"/>
                    <a:pt x="24451" y="27320"/>
                    <a:pt x="24418" y="27421"/>
                  </a:cubicBezTo>
                  <a:cubicBezTo>
                    <a:pt x="24318" y="27587"/>
                    <a:pt x="24351" y="27787"/>
                    <a:pt x="24451" y="27988"/>
                  </a:cubicBezTo>
                  <a:cubicBezTo>
                    <a:pt x="24584" y="28188"/>
                    <a:pt x="24785" y="28355"/>
                    <a:pt x="24985" y="28521"/>
                  </a:cubicBezTo>
                  <a:lnTo>
                    <a:pt x="25051" y="28521"/>
                  </a:lnTo>
                  <a:cubicBezTo>
                    <a:pt x="25051" y="28521"/>
                    <a:pt x="25151" y="28455"/>
                    <a:pt x="25252" y="28355"/>
                  </a:cubicBezTo>
                  <a:cubicBezTo>
                    <a:pt x="25385" y="28254"/>
                    <a:pt x="25485" y="28121"/>
                    <a:pt x="25552" y="27988"/>
                  </a:cubicBezTo>
                  <a:cubicBezTo>
                    <a:pt x="25685" y="27821"/>
                    <a:pt x="25719" y="27587"/>
                    <a:pt x="25685" y="27421"/>
                  </a:cubicBezTo>
                  <a:lnTo>
                    <a:pt x="25618" y="27421"/>
                  </a:lnTo>
                  <a:cubicBezTo>
                    <a:pt x="25552" y="27320"/>
                    <a:pt x="25452" y="27254"/>
                    <a:pt x="25352" y="27254"/>
                  </a:cubicBezTo>
                  <a:cubicBezTo>
                    <a:pt x="25185" y="27287"/>
                    <a:pt x="25051" y="27354"/>
                    <a:pt x="25018" y="27521"/>
                  </a:cubicBezTo>
                  <a:cubicBezTo>
                    <a:pt x="24951" y="27354"/>
                    <a:pt x="24818" y="27287"/>
                    <a:pt x="24651" y="27254"/>
                  </a:cubicBezTo>
                  <a:close/>
                  <a:moveTo>
                    <a:pt x="31756" y="27254"/>
                  </a:moveTo>
                  <a:cubicBezTo>
                    <a:pt x="31656" y="27254"/>
                    <a:pt x="31556" y="27320"/>
                    <a:pt x="31489" y="27421"/>
                  </a:cubicBezTo>
                  <a:cubicBezTo>
                    <a:pt x="31423" y="27587"/>
                    <a:pt x="31423" y="27787"/>
                    <a:pt x="31556" y="27988"/>
                  </a:cubicBezTo>
                  <a:cubicBezTo>
                    <a:pt x="31689" y="28188"/>
                    <a:pt x="31856" y="28355"/>
                    <a:pt x="32056" y="28521"/>
                  </a:cubicBezTo>
                  <a:lnTo>
                    <a:pt x="32123" y="28521"/>
                  </a:lnTo>
                  <a:cubicBezTo>
                    <a:pt x="32190" y="28455"/>
                    <a:pt x="32257" y="28421"/>
                    <a:pt x="32323" y="28355"/>
                  </a:cubicBezTo>
                  <a:cubicBezTo>
                    <a:pt x="32457" y="28254"/>
                    <a:pt x="32557" y="28121"/>
                    <a:pt x="32657" y="27988"/>
                  </a:cubicBezTo>
                  <a:cubicBezTo>
                    <a:pt x="32790" y="27821"/>
                    <a:pt x="32824" y="27587"/>
                    <a:pt x="32757" y="27421"/>
                  </a:cubicBezTo>
                  <a:lnTo>
                    <a:pt x="32690" y="27421"/>
                  </a:lnTo>
                  <a:cubicBezTo>
                    <a:pt x="32623" y="27320"/>
                    <a:pt x="32557" y="27254"/>
                    <a:pt x="32457" y="27254"/>
                  </a:cubicBezTo>
                  <a:cubicBezTo>
                    <a:pt x="32290" y="27287"/>
                    <a:pt x="32156" y="27354"/>
                    <a:pt x="32090" y="27521"/>
                  </a:cubicBezTo>
                  <a:cubicBezTo>
                    <a:pt x="32023" y="27354"/>
                    <a:pt x="31890" y="27287"/>
                    <a:pt x="31756" y="27254"/>
                  </a:cubicBezTo>
                  <a:close/>
                  <a:moveTo>
                    <a:pt x="38828" y="27254"/>
                  </a:moveTo>
                  <a:cubicBezTo>
                    <a:pt x="38728" y="27254"/>
                    <a:pt x="38628" y="27320"/>
                    <a:pt x="38594" y="27421"/>
                  </a:cubicBezTo>
                  <a:cubicBezTo>
                    <a:pt x="38494" y="27587"/>
                    <a:pt x="38528" y="27787"/>
                    <a:pt x="38628" y="27988"/>
                  </a:cubicBezTo>
                  <a:cubicBezTo>
                    <a:pt x="38761" y="28188"/>
                    <a:pt x="38961" y="28355"/>
                    <a:pt x="39161" y="28521"/>
                  </a:cubicBezTo>
                  <a:lnTo>
                    <a:pt x="39228" y="28521"/>
                  </a:lnTo>
                  <a:cubicBezTo>
                    <a:pt x="39295" y="28455"/>
                    <a:pt x="39362" y="28421"/>
                    <a:pt x="39428" y="28355"/>
                  </a:cubicBezTo>
                  <a:cubicBezTo>
                    <a:pt x="39562" y="28254"/>
                    <a:pt x="39662" y="28121"/>
                    <a:pt x="39729" y="27988"/>
                  </a:cubicBezTo>
                  <a:cubicBezTo>
                    <a:pt x="39862" y="27821"/>
                    <a:pt x="39929" y="27621"/>
                    <a:pt x="39862" y="27421"/>
                  </a:cubicBezTo>
                  <a:lnTo>
                    <a:pt x="39795" y="27421"/>
                  </a:lnTo>
                  <a:cubicBezTo>
                    <a:pt x="39729" y="27320"/>
                    <a:pt x="39628" y="27254"/>
                    <a:pt x="39528" y="27254"/>
                  </a:cubicBezTo>
                  <a:cubicBezTo>
                    <a:pt x="39362" y="27287"/>
                    <a:pt x="39228" y="27354"/>
                    <a:pt x="39195" y="27521"/>
                  </a:cubicBezTo>
                  <a:cubicBezTo>
                    <a:pt x="39128" y="27354"/>
                    <a:pt x="38995" y="27287"/>
                    <a:pt x="38828" y="27254"/>
                  </a:cubicBezTo>
                  <a:close/>
                  <a:moveTo>
                    <a:pt x="45933" y="27254"/>
                  </a:moveTo>
                  <a:cubicBezTo>
                    <a:pt x="45833" y="27254"/>
                    <a:pt x="45733" y="27320"/>
                    <a:pt x="45699" y="27421"/>
                  </a:cubicBezTo>
                  <a:cubicBezTo>
                    <a:pt x="45599" y="27587"/>
                    <a:pt x="45599" y="27787"/>
                    <a:pt x="45733" y="27988"/>
                  </a:cubicBezTo>
                  <a:cubicBezTo>
                    <a:pt x="45866" y="28188"/>
                    <a:pt x="46033" y="28355"/>
                    <a:pt x="46267" y="28521"/>
                  </a:cubicBezTo>
                  <a:lnTo>
                    <a:pt x="46300" y="28521"/>
                  </a:lnTo>
                  <a:cubicBezTo>
                    <a:pt x="46500" y="28188"/>
                    <a:pt x="46700" y="27787"/>
                    <a:pt x="46867" y="27421"/>
                  </a:cubicBezTo>
                  <a:cubicBezTo>
                    <a:pt x="46834" y="27354"/>
                    <a:pt x="46767" y="27287"/>
                    <a:pt x="46700" y="27254"/>
                  </a:cubicBezTo>
                  <a:lnTo>
                    <a:pt x="46633" y="27254"/>
                  </a:lnTo>
                  <a:cubicBezTo>
                    <a:pt x="46467" y="27287"/>
                    <a:pt x="46333" y="27354"/>
                    <a:pt x="46267" y="27521"/>
                  </a:cubicBezTo>
                  <a:cubicBezTo>
                    <a:pt x="46233" y="27354"/>
                    <a:pt x="46100" y="27254"/>
                    <a:pt x="45933" y="27254"/>
                  </a:cubicBezTo>
                  <a:close/>
                  <a:moveTo>
                    <a:pt x="6972" y="31824"/>
                  </a:moveTo>
                  <a:cubicBezTo>
                    <a:pt x="6872" y="31824"/>
                    <a:pt x="6772" y="31890"/>
                    <a:pt x="6738" y="31990"/>
                  </a:cubicBezTo>
                  <a:cubicBezTo>
                    <a:pt x="6638" y="32157"/>
                    <a:pt x="6638" y="32357"/>
                    <a:pt x="6772" y="32524"/>
                  </a:cubicBezTo>
                  <a:cubicBezTo>
                    <a:pt x="6905" y="32758"/>
                    <a:pt x="7072" y="32925"/>
                    <a:pt x="7305" y="33091"/>
                  </a:cubicBezTo>
                  <a:lnTo>
                    <a:pt x="7339" y="33091"/>
                  </a:lnTo>
                  <a:cubicBezTo>
                    <a:pt x="7405" y="33025"/>
                    <a:pt x="7472" y="32958"/>
                    <a:pt x="7572" y="32925"/>
                  </a:cubicBezTo>
                  <a:cubicBezTo>
                    <a:pt x="7672" y="32791"/>
                    <a:pt x="7772" y="32691"/>
                    <a:pt x="7872" y="32558"/>
                  </a:cubicBezTo>
                  <a:cubicBezTo>
                    <a:pt x="7973" y="32391"/>
                    <a:pt x="8006" y="32157"/>
                    <a:pt x="7939" y="31990"/>
                  </a:cubicBezTo>
                  <a:lnTo>
                    <a:pt x="7906" y="31990"/>
                  </a:lnTo>
                  <a:cubicBezTo>
                    <a:pt x="7872" y="31890"/>
                    <a:pt x="7772" y="31824"/>
                    <a:pt x="7672" y="31824"/>
                  </a:cubicBezTo>
                  <a:cubicBezTo>
                    <a:pt x="7506" y="31824"/>
                    <a:pt x="7372" y="31924"/>
                    <a:pt x="7305" y="32091"/>
                  </a:cubicBezTo>
                  <a:cubicBezTo>
                    <a:pt x="7272" y="31924"/>
                    <a:pt x="7139" y="31824"/>
                    <a:pt x="6972" y="31824"/>
                  </a:cubicBezTo>
                  <a:close/>
                  <a:moveTo>
                    <a:pt x="14077" y="31824"/>
                  </a:moveTo>
                  <a:cubicBezTo>
                    <a:pt x="13943" y="31824"/>
                    <a:pt x="13877" y="31890"/>
                    <a:pt x="13810" y="31990"/>
                  </a:cubicBezTo>
                  <a:cubicBezTo>
                    <a:pt x="13743" y="32157"/>
                    <a:pt x="13743" y="32357"/>
                    <a:pt x="13843" y="32524"/>
                  </a:cubicBezTo>
                  <a:cubicBezTo>
                    <a:pt x="13977" y="32758"/>
                    <a:pt x="14177" y="32925"/>
                    <a:pt x="14377" y="33091"/>
                  </a:cubicBezTo>
                  <a:lnTo>
                    <a:pt x="14444" y="33091"/>
                  </a:lnTo>
                  <a:cubicBezTo>
                    <a:pt x="14444" y="33091"/>
                    <a:pt x="14544" y="33025"/>
                    <a:pt x="14644" y="32925"/>
                  </a:cubicBezTo>
                  <a:cubicBezTo>
                    <a:pt x="14777" y="32791"/>
                    <a:pt x="14877" y="32691"/>
                    <a:pt x="14978" y="32558"/>
                  </a:cubicBezTo>
                  <a:cubicBezTo>
                    <a:pt x="15078" y="32391"/>
                    <a:pt x="15111" y="32157"/>
                    <a:pt x="15044" y="31990"/>
                  </a:cubicBezTo>
                  <a:lnTo>
                    <a:pt x="15011" y="31990"/>
                  </a:lnTo>
                  <a:cubicBezTo>
                    <a:pt x="14944" y="31890"/>
                    <a:pt x="14844" y="31824"/>
                    <a:pt x="14744" y="31824"/>
                  </a:cubicBezTo>
                  <a:cubicBezTo>
                    <a:pt x="14611" y="31824"/>
                    <a:pt x="14477" y="31924"/>
                    <a:pt x="14410" y="32091"/>
                  </a:cubicBezTo>
                  <a:cubicBezTo>
                    <a:pt x="14344" y="31924"/>
                    <a:pt x="14210" y="31824"/>
                    <a:pt x="14077" y="31824"/>
                  </a:cubicBezTo>
                  <a:close/>
                  <a:moveTo>
                    <a:pt x="21149" y="31824"/>
                  </a:moveTo>
                  <a:cubicBezTo>
                    <a:pt x="21049" y="31824"/>
                    <a:pt x="20948" y="31890"/>
                    <a:pt x="20915" y="31990"/>
                  </a:cubicBezTo>
                  <a:cubicBezTo>
                    <a:pt x="20815" y="32157"/>
                    <a:pt x="20815" y="32357"/>
                    <a:pt x="20948" y="32524"/>
                  </a:cubicBezTo>
                  <a:cubicBezTo>
                    <a:pt x="21082" y="32758"/>
                    <a:pt x="21249" y="32925"/>
                    <a:pt x="21482" y="33091"/>
                  </a:cubicBezTo>
                  <a:lnTo>
                    <a:pt x="21516" y="33091"/>
                  </a:lnTo>
                  <a:cubicBezTo>
                    <a:pt x="21582" y="33025"/>
                    <a:pt x="21649" y="32958"/>
                    <a:pt x="21749" y="32925"/>
                  </a:cubicBezTo>
                  <a:cubicBezTo>
                    <a:pt x="21849" y="32791"/>
                    <a:pt x="21949" y="32691"/>
                    <a:pt x="22049" y="32558"/>
                  </a:cubicBezTo>
                  <a:cubicBezTo>
                    <a:pt x="22183" y="32391"/>
                    <a:pt x="22183" y="32157"/>
                    <a:pt x="22116" y="31990"/>
                  </a:cubicBezTo>
                  <a:lnTo>
                    <a:pt x="22083" y="31990"/>
                  </a:lnTo>
                  <a:cubicBezTo>
                    <a:pt x="22049" y="31890"/>
                    <a:pt x="21949" y="31824"/>
                    <a:pt x="21849" y="31824"/>
                  </a:cubicBezTo>
                  <a:cubicBezTo>
                    <a:pt x="21682" y="31824"/>
                    <a:pt x="21549" y="31924"/>
                    <a:pt x="21482" y="32091"/>
                  </a:cubicBezTo>
                  <a:cubicBezTo>
                    <a:pt x="21449" y="31924"/>
                    <a:pt x="21315" y="31824"/>
                    <a:pt x="21149" y="31824"/>
                  </a:cubicBezTo>
                  <a:close/>
                  <a:moveTo>
                    <a:pt x="28254" y="31824"/>
                  </a:moveTo>
                  <a:cubicBezTo>
                    <a:pt x="28120" y="31824"/>
                    <a:pt x="28054" y="31890"/>
                    <a:pt x="27987" y="31990"/>
                  </a:cubicBezTo>
                  <a:cubicBezTo>
                    <a:pt x="27920" y="32157"/>
                    <a:pt x="27920" y="32357"/>
                    <a:pt x="28020" y="32524"/>
                  </a:cubicBezTo>
                  <a:cubicBezTo>
                    <a:pt x="28154" y="32758"/>
                    <a:pt x="28354" y="32925"/>
                    <a:pt x="28554" y="33091"/>
                  </a:cubicBezTo>
                  <a:lnTo>
                    <a:pt x="28621" y="33091"/>
                  </a:lnTo>
                  <a:cubicBezTo>
                    <a:pt x="28687" y="33025"/>
                    <a:pt x="28754" y="32958"/>
                    <a:pt x="28821" y="32925"/>
                  </a:cubicBezTo>
                  <a:cubicBezTo>
                    <a:pt x="28954" y="32791"/>
                    <a:pt x="29054" y="32691"/>
                    <a:pt x="29154" y="32558"/>
                  </a:cubicBezTo>
                  <a:cubicBezTo>
                    <a:pt x="29254" y="32391"/>
                    <a:pt x="29288" y="32157"/>
                    <a:pt x="29221" y="31990"/>
                  </a:cubicBezTo>
                  <a:lnTo>
                    <a:pt x="29188" y="31990"/>
                  </a:lnTo>
                  <a:cubicBezTo>
                    <a:pt x="29121" y="31890"/>
                    <a:pt x="29021" y="31824"/>
                    <a:pt x="28921" y="31824"/>
                  </a:cubicBezTo>
                  <a:cubicBezTo>
                    <a:pt x="28787" y="31824"/>
                    <a:pt x="28654" y="31924"/>
                    <a:pt x="28587" y="32091"/>
                  </a:cubicBezTo>
                  <a:cubicBezTo>
                    <a:pt x="28521" y="31924"/>
                    <a:pt x="28387" y="31824"/>
                    <a:pt x="28254" y="31824"/>
                  </a:cubicBezTo>
                  <a:close/>
                  <a:moveTo>
                    <a:pt x="35325" y="31824"/>
                  </a:moveTo>
                  <a:cubicBezTo>
                    <a:pt x="35225" y="31824"/>
                    <a:pt x="35125" y="31890"/>
                    <a:pt x="35092" y="31990"/>
                  </a:cubicBezTo>
                  <a:cubicBezTo>
                    <a:pt x="34992" y="32157"/>
                    <a:pt x="35025" y="32357"/>
                    <a:pt x="35125" y="32524"/>
                  </a:cubicBezTo>
                  <a:cubicBezTo>
                    <a:pt x="35259" y="32758"/>
                    <a:pt x="35425" y="32925"/>
                    <a:pt x="35659" y="33091"/>
                  </a:cubicBezTo>
                  <a:lnTo>
                    <a:pt x="35692" y="33091"/>
                  </a:lnTo>
                  <a:cubicBezTo>
                    <a:pt x="35759" y="33025"/>
                    <a:pt x="35859" y="32958"/>
                    <a:pt x="35892" y="32925"/>
                  </a:cubicBezTo>
                  <a:cubicBezTo>
                    <a:pt x="36026" y="32791"/>
                    <a:pt x="36159" y="32691"/>
                    <a:pt x="36226" y="32558"/>
                  </a:cubicBezTo>
                  <a:cubicBezTo>
                    <a:pt x="36359" y="32391"/>
                    <a:pt x="36393" y="32157"/>
                    <a:pt x="36326" y="31990"/>
                  </a:cubicBezTo>
                  <a:lnTo>
                    <a:pt x="36259" y="31990"/>
                  </a:lnTo>
                  <a:cubicBezTo>
                    <a:pt x="36226" y="31890"/>
                    <a:pt x="36126" y="31824"/>
                    <a:pt x="36026" y="31824"/>
                  </a:cubicBezTo>
                  <a:cubicBezTo>
                    <a:pt x="35959" y="31990"/>
                    <a:pt x="35817" y="32074"/>
                    <a:pt x="35676" y="32074"/>
                  </a:cubicBezTo>
                  <a:cubicBezTo>
                    <a:pt x="35534" y="32074"/>
                    <a:pt x="35392" y="31990"/>
                    <a:pt x="35325" y="31824"/>
                  </a:cubicBezTo>
                  <a:close/>
                  <a:moveTo>
                    <a:pt x="42430" y="31824"/>
                  </a:moveTo>
                  <a:cubicBezTo>
                    <a:pt x="42297" y="31824"/>
                    <a:pt x="42230" y="31890"/>
                    <a:pt x="42164" y="31990"/>
                  </a:cubicBezTo>
                  <a:cubicBezTo>
                    <a:pt x="42064" y="32157"/>
                    <a:pt x="42097" y="32357"/>
                    <a:pt x="42197" y="32524"/>
                  </a:cubicBezTo>
                  <a:cubicBezTo>
                    <a:pt x="42330" y="32758"/>
                    <a:pt x="42531" y="32925"/>
                    <a:pt x="42731" y="33091"/>
                  </a:cubicBezTo>
                  <a:lnTo>
                    <a:pt x="42797" y="33091"/>
                  </a:lnTo>
                  <a:cubicBezTo>
                    <a:pt x="42864" y="33025"/>
                    <a:pt x="42931" y="32958"/>
                    <a:pt x="42998" y="32925"/>
                  </a:cubicBezTo>
                  <a:cubicBezTo>
                    <a:pt x="43131" y="32791"/>
                    <a:pt x="43231" y="32691"/>
                    <a:pt x="43298" y="32558"/>
                  </a:cubicBezTo>
                  <a:cubicBezTo>
                    <a:pt x="43431" y="32391"/>
                    <a:pt x="43465" y="32157"/>
                    <a:pt x="43398" y="31990"/>
                  </a:cubicBezTo>
                  <a:lnTo>
                    <a:pt x="43364" y="31990"/>
                  </a:lnTo>
                  <a:cubicBezTo>
                    <a:pt x="43298" y="31890"/>
                    <a:pt x="43198" y="31824"/>
                    <a:pt x="43098" y="31824"/>
                  </a:cubicBezTo>
                  <a:cubicBezTo>
                    <a:pt x="42964" y="31824"/>
                    <a:pt x="42797" y="31924"/>
                    <a:pt x="42764" y="32091"/>
                  </a:cubicBezTo>
                  <a:cubicBezTo>
                    <a:pt x="42697" y="31924"/>
                    <a:pt x="42564" y="31824"/>
                    <a:pt x="42430" y="31824"/>
                  </a:cubicBezTo>
                  <a:close/>
                  <a:moveTo>
                    <a:pt x="45599" y="36560"/>
                  </a:moveTo>
                  <a:lnTo>
                    <a:pt x="45599" y="36560"/>
                  </a:lnTo>
                  <a:cubicBezTo>
                    <a:pt x="45533" y="36727"/>
                    <a:pt x="45566" y="36927"/>
                    <a:pt x="45666" y="37061"/>
                  </a:cubicBezTo>
                  <a:cubicBezTo>
                    <a:pt x="45666" y="37094"/>
                    <a:pt x="45666" y="37128"/>
                    <a:pt x="45699" y="37128"/>
                  </a:cubicBezTo>
                  <a:lnTo>
                    <a:pt x="45599" y="36560"/>
                  </a:lnTo>
                  <a:close/>
                  <a:moveTo>
                    <a:pt x="3336" y="36360"/>
                  </a:moveTo>
                  <a:cubicBezTo>
                    <a:pt x="3236" y="36360"/>
                    <a:pt x="3136" y="36427"/>
                    <a:pt x="3069" y="36494"/>
                  </a:cubicBezTo>
                  <a:cubicBezTo>
                    <a:pt x="3002" y="36694"/>
                    <a:pt x="3002" y="36894"/>
                    <a:pt x="3136" y="37061"/>
                  </a:cubicBezTo>
                  <a:cubicBezTo>
                    <a:pt x="3269" y="37294"/>
                    <a:pt x="3436" y="37461"/>
                    <a:pt x="3636" y="37628"/>
                  </a:cubicBezTo>
                  <a:lnTo>
                    <a:pt x="3703" y="37628"/>
                  </a:lnTo>
                  <a:cubicBezTo>
                    <a:pt x="3703" y="37628"/>
                    <a:pt x="3803" y="37528"/>
                    <a:pt x="3903" y="37461"/>
                  </a:cubicBezTo>
                  <a:cubicBezTo>
                    <a:pt x="4036" y="37328"/>
                    <a:pt x="4136" y="37228"/>
                    <a:pt x="4237" y="37061"/>
                  </a:cubicBezTo>
                  <a:cubicBezTo>
                    <a:pt x="4370" y="36927"/>
                    <a:pt x="4437" y="36694"/>
                    <a:pt x="4403" y="36494"/>
                  </a:cubicBezTo>
                  <a:lnTo>
                    <a:pt x="4270" y="36494"/>
                  </a:lnTo>
                  <a:cubicBezTo>
                    <a:pt x="4203" y="36427"/>
                    <a:pt x="4136" y="36360"/>
                    <a:pt x="4036" y="36360"/>
                  </a:cubicBezTo>
                  <a:cubicBezTo>
                    <a:pt x="3870" y="36360"/>
                    <a:pt x="3736" y="36460"/>
                    <a:pt x="3669" y="36594"/>
                  </a:cubicBezTo>
                  <a:cubicBezTo>
                    <a:pt x="3636" y="36460"/>
                    <a:pt x="3469" y="36360"/>
                    <a:pt x="3336" y="36360"/>
                  </a:cubicBezTo>
                  <a:close/>
                  <a:moveTo>
                    <a:pt x="10441" y="36360"/>
                  </a:moveTo>
                  <a:cubicBezTo>
                    <a:pt x="10308" y="36360"/>
                    <a:pt x="10241" y="36427"/>
                    <a:pt x="10174" y="36494"/>
                  </a:cubicBezTo>
                  <a:cubicBezTo>
                    <a:pt x="10074" y="36694"/>
                    <a:pt x="10107" y="36894"/>
                    <a:pt x="10207" y="37061"/>
                  </a:cubicBezTo>
                  <a:cubicBezTo>
                    <a:pt x="10341" y="37294"/>
                    <a:pt x="10541" y="37461"/>
                    <a:pt x="10741" y="37628"/>
                  </a:cubicBezTo>
                  <a:lnTo>
                    <a:pt x="10808" y="37628"/>
                  </a:lnTo>
                  <a:cubicBezTo>
                    <a:pt x="10808" y="37628"/>
                    <a:pt x="10908" y="37528"/>
                    <a:pt x="11008" y="37461"/>
                  </a:cubicBezTo>
                  <a:cubicBezTo>
                    <a:pt x="11141" y="37328"/>
                    <a:pt x="11242" y="37194"/>
                    <a:pt x="11342" y="37061"/>
                  </a:cubicBezTo>
                  <a:cubicBezTo>
                    <a:pt x="11475" y="36927"/>
                    <a:pt x="11542" y="36694"/>
                    <a:pt x="11475" y="36494"/>
                  </a:cubicBezTo>
                  <a:lnTo>
                    <a:pt x="11375" y="36494"/>
                  </a:lnTo>
                  <a:cubicBezTo>
                    <a:pt x="11308" y="36427"/>
                    <a:pt x="11208" y="36360"/>
                    <a:pt x="11108" y="36360"/>
                  </a:cubicBezTo>
                  <a:cubicBezTo>
                    <a:pt x="11058" y="36527"/>
                    <a:pt x="10916" y="36610"/>
                    <a:pt x="10775" y="36610"/>
                  </a:cubicBezTo>
                  <a:cubicBezTo>
                    <a:pt x="10633" y="36610"/>
                    <a:pt x="10491" y="36527"/>
                    <a:pt x="10441" y="36360"/>
                  </a:cubicBezTo>
                  <a:close/>
                  <a:moveTo>
                    <a:pt x="17513" y="36360"/>
                  </a:moveTo>
                  <a:cubicBezTo>
                    <a:pt x="17413" y="36360"/>
                    <a:pt x="17313" y="36427"/>
                    <a:pt x="17246" y="36494"/>
                  </a:cubicBezTo>
                  <a:cubicBezTo>
                    <a:pt x="17179" y="36694"/>
                    <a:pt x="17179" y="36894"/>
                    <a:pt x="17313" y="37061"/>
                  </a:cubicBezTo>
                  <a:cubicBezTo>
                    <a:pt x="17446" y="37294"/>
                    <a:pt x="17613" y="37461"/>
                    <a:pt x="17813" y="37628"/>
                  </a:cubicBezTo>
                  <a:lnTo>
                    <a:pt x="17880" y="37628"/>
                  </a:lnTo>
                  <a:cubicBezTo>
                    <a:pt x="17880" y="37628"/>
                    <a:pt x="17980" y="37528"/>
                    <a:pt x="18080" y="37461"/>
                  </a:cubicBezTo>
                  <a:cubicBezTo>
                    <a:pt x="18213" y="37328"/>
                    <a:pt x="18313" y="37228"/>
                    <a:pt x="18413" y="37061"/>
                  </a:cubicBezTo>
                  <a:cubicBezTo>
                    <a:pt x="18547" y="36927"/>
                    <a:pt x="18613" y="36694"/>
                    <a:pt x="18580" y="36494"/>
                  </a:cubicBezTo>
                  <a:lnTo>
                    <a:pt x="18447" y="36494"/>
                  </a:lnTo>
                  <a:cubicBezTo>
                    <a:pt x="18380" y="36427"/>
                    <a:pt x="18313" y="36360"/>
                    <a:pt x="18213" y="36360"/>
                  </a:cubicBezTo>
                  <a:cubicBezTo>
                    <a:pt x="18046" y="36360"/>
                    <a:pt x="17913" y="36460"/>
                    <a:pt x="17846" y="36594"/>
                  </a:cubicBezTo>
                  <a:cubicBezTo>
                    <a:pt x="17813" y="36460"/>
                    <a:pt x="17646" y="36360"/>
                    <a:pt x="17513" y="36360"/>
                  </a:cubicBezTo>
                  <a:close/>
                  <a:moveTo>
                    <a:pt x="24584" y="36360"/>
                  </a:moveTo>
                  <a:cubicBezTo>
                    <a:pt x="24484" y="36360"/>
                    <a:pt x="24384" y="36427"/>
                    <a:pt x="24351" y="36494"/>
                  </a:cubicBezTo>
                  <a:cubicBezTo>
                    <a:pt x="24251" y="36694"/>
                    <a:pt x="24284" y="36894"/>
                    <a:pt x="24384" y="37061"/>
                  </a:cubicBezTo>
                  <a:cubicBezTo>
                    <a:pt x="24518" y="37294"/>
                    <a:pt x="24718" y="37461"/>
                    <a:pt x="24918" y="37628"/>
                  </a:cubicBezTo>
                  <a:lnTo>
                    <a:pt x="24985" y="37628"/>
                  </a:lnTo>
                  <a:cubicBezTo>
                    <a:pt x="24985" y="37628"/>
                    <a:pt x="25085" y="37528"/>
                    <a:pt x="25185" y="37461"/>
                  </a:cubicBezTo>
                  <a:cubicBezTo>
                    <a:pt x="25318" y="37328"/>
                    <a:pt x="25418" y="37228"/>
                    <a:pt x="25485" y="37061"/>
                  </a:cubicBezTo>
                  <a:cubicBezTo>
                    <a:pt x="25652" y="36927"/>
                    <a:pt x="25719" y="36727"/>
                    <a:pt x="25685" y="36494"/>
                  </a:cubicBezTo>
                  <a:lnTo>
                    <a:pt x="25552" y="36494"/>
                  </a:lnTo>
                  <a:cubicBezTo>
                    <a:pt x="25485" y="36427"/>
                    <a:pt x="25385" y="36360"/>
                    <a:pt x="25285" y="36360"/>
                  </a:cubicBezTo>
                  <a:cubicBezTo>
                    <a:pt x="25118" y="36360"/>
                    <a:pt x="24985" y="36460"/>
                    <a:pt x="24951" y="36594"/>
                  </a:cubicBezTo>
                  <a:cubicBezTo>
                    <a:pt x="24885" y="36460"/>
                    <a:pt x="24751" y="36360"/>
                    <a:pt x="24584" y="36360"/>
                  </a:cubicBezTo>
                  <a:close/>
                  <a:moveTo>
                    <a:pt x="31689" y="36360"/>
                  </a:moveTo>
                  <a:cubicBezTo>
                    <a:pt x="31589" y="36360"/>
                    <a:pt x="31489" y="36427"/>
                    <a:pt x="31423" y="36494"/>
                  </a:cubicBezTo>
                  <a:cubicBezTo>
                    <a:pt x="31356" y="36694"/>
                    <a:pt x="31356" y="36894"/>
                    <a:pt x="31489" y="37061"/>
                  </a:cubicBezTo>
                  <a:cubicBezTo>
                    <a:pt x="31623" y="37294"/>
                    <a:pt x="31790" y="37461"/>
                    <a:pt x="31990" y="37628"/>
                  </a:cubicBezTo>
                  <a:lnTo>
                    <a:pt x="32056" y="37628"/>
                  </a:lnTo>
                  <a:cubicBezTo>
                    <a:pt x="32056" y="37628"/>
                    <a:pt x="32156" y="37528"/>
                    <a:pt x="32257" y="37461"/>
                  </a:cubicBezTo>
                  <a:cubicBezTo>
                    <a:pt x="32390" y="37328"/>
                    <a:pt x="32490" y="37194"/>
                    <a:pt x="32590" y="37061"/>
                  </a:cubicBezTo>
                  <a:cubicBezTo>
                    <a:pt x="32757" y="36927"/>
                    <a:pt x="32824" y="36727"/>
                    <a:pt x="32757" y="36494"/>
                  </a:cubicBezTo>
                  <a:lnTo>
                    <a:pt x="32623" y="36494"/>
                  </a:lnTo>
                  <a:cubicBezTo>
                    <a:pt x="32557" y="36427"/>
                    <a:pt x="32490" y="36360"/>
                    <a:pt x="32390" y="36360"/>
                  </a:cubicBezTo>
                  <a:cubicBezTo>
                    <a:pt x="32223" y="36360"/>
                    <a:pt x="32090" y="36460"/>
                    <a:pt x="32023" y="36594"/>
                  </a:cubicBezTo>
                  <a:cubicBezTo>
                    <a:pt x="31956" y="36460"/>
                    <a:pt x="31823" y="36360"/>
                    <a:pt x="31689" y="36360"/>
                  </a:cubicBezTo>
                  <a:close/>
                  <a:moveTo>
                    <a:pt x="38761" y="36360"/>
                  </a:moveTo>
                  <a:cubicBezTo>
                    <a:pt x="38661" y="36360"/>
                    <a:pt x="38561" y="36427"/>
                    <a:pt x="38528" y="36494"/>
                  </a:cubicBezTo>
                  <a:cubicBezTo>
                    <a:pt x="38428" y="36694"/>
                    <a:pt x="38461" y="36894"/>
                    <a:pt x="38561" y="37061"/>
                  </a:cubicBezTo>
                  <a:cubicBezTo>
                    <a:pt x="38694" y="37294"/>
                    <a:pt x="38895" y="37461"/>
                    <a:pt x="39095" y="37628"/>
                  </a:cubicBezTo>
                  <a:lnTo>
                    <a:pt x="39161" y="37628"/>
                  </a:lnTo>
                  <a:cubicBezTo>
                    <a:pt x="39161" y="37628"/>
                    <a:pt x="39262" y="37528"/>
                    <a:pt x="39362" y="37461"/>
                  </a:cubicBezTo>
                  <a:cubicBezTo>
                    <a:pt x="39495" y="37328"/>
                    <a:pt x="39595" y="37228"/>
                    <a:pt x="39662" y="37061"/>
                  </a:cubicBezTo>
                  <a:cubicBezTo>
                    <a:pt x="39829" y="36927"/>
                    <a:pt x="39895" y="36727"/>
                    <a:pt x="39862" y="36494"/>
                  </a:cubicBezTo>
                  <a:lnTo>
                    <a:pt x="39729" y="36494"/>
                  </a:lnTo>
                  <a:cubicBezTo>
                    <a:pt x="39662" y="36427"/>
                    <a:pt x="39562" y="36360"/>
                    <a:pt x="39462" y="36360"/>
                  </a:cubicBezTo>
                  <a:cubicBezTo>
                    <a:pt x="39295" y="36360"/>
                    <a:pt x="39161" y="36460"/>
                    <a:pt x="39128" y="36594"/>
                  </a:cubicBezTo>
                  <a:cubicBezTo>
                    <a:pt x="39061" y="36460"/>
                    <a:pt x="38928" y="36360"/>
                    <a:pt x="38761" y="36360"/>
                  </a:cubicBezTo>
                  <a:close/>
                  <a:moveTo>
                    <a:pt x="6905" y="40930"/>
                  </a:moveTo>
                  <a:cubicBezTo>
                    <a:pt x="6805" y="40930"/>
                    <a:pt x="6705" y="40997"/>
                    <a:pt x="6672" y="41064"/>
                  </a:cubicBezTo>
                  <a:cubicBezTo>
                    <a:pt x="6572" y="41264"/>
                    <a:pt x="6605" y="41464"/>
                    <a:pt x="6705" y="41631"/>
                  </a:cubicBezTo>
                  <a:cubicBezTo>
                    <a:pt x="6838" y="41864"/>
                    <a:pt x="7005" y="42031"/>
                    <a:pt x="7239" y="42164"/>
                  </a:cubicBezTo>
                  <a:lnTo>
                    <a:pt x="7272" y="42164"/>
                  </a:lnTo>
                  <a:cubicBezTo>
                    <a:pt x="7339" y="42131"/>
                    <a:pt x="7439" y="42064"/>
                    <a:pt x="7506" y="41998"/>
                  </a:cubicBezTo>
                  <a:cubicBezTo>
                    <a:pt x="7606" y="41898"/>
                    <a:pt x="7739" y="41764"/>
                    <a:pt x="7806" y="41631"/>
                  </a:cubicBezTo>
                  <a:cubicBezTo>
                    <a:pt x="7939" y="41497"/>
                    <a:pt x="8006" y="41264"/>
                    <a:pt x="7939" y="41064"/>
                  </a:cubicBezTo>
                  <a:lnTo>
                    <a:pt x="7839" y="41064"/>
                  </a:lnTo>
                  <a:cubicBezTo>
                    <a:pt x="7806" y="40997"/>
                    <a:pt x="7706" y="40930"/>
                    <a:pt x="7606" y="40930"/>
                  </a:cubicBezTo>
                  <a:cubicBezTo>
                    <a:pt x="7439" y="40930"/>
                    <a:pt x="7305" y="41030"/>
                    <a:pt x="7239" y="41164"/>
                  </a:cubicBezTo>
                  <a:cubicBezTo>
                    <a:pt x="7205" y="41030"/>
                    <a:pt x="7072" y="40930"/>
                    <a:pt x="6905" y="40930"/>
                  </a:cubicBezTo>
                  <a:close/>
                  <a:moveTo>
                    <a:pt x="14010" y="40930"/>
                  </a:moveTo>
                  <a:cubicBezTo>
                    <a:pt x="13910" y="40930"/>
                    <a:pt x="13810" y="40997"/>
                    <a:pt x="13743" y="41064"/>
                  </a:cubicBezTo>
                  <a:cubicBezTo>
                    <a:pt x="13677" y="41264"/>
                    <a:pt x="13677" y="41464"/>
                    <a:pt x="13777" y="41631"/>
                  </a:cubicBezTo>
                  <a:cubicBezTo>
                    <a:pt x="13910" y="41864"/>
                    <a:pt x="14110" y="42031"/>
                    <a:pt x="14310" y="42164"/>
                  </a:cubicBezTo>
                  <a:lnTo>
                    <a:pt x="14377" y="42164"/>
                  </a:lnTo>
                  <a:cubicBezTo>
                    <a:pt x="14444" y="42131"/>
                    <a:pt x="14511" y="42064"/>
                    <a:pt x="14577" y="41998"/>
                  </a:cubicBezTo>
                  <a:cubicBezTo>
                    <a:pt x="14711" y="41898"/>
                    <a:pt x="14811" y="41764"/>
                    <a:pt x="14911" y="41631"/>
                  </a:cubicBezTo>
                  <a:cubicBezTo>
                    <a:pt x="15044" y="41497"/>
                    <a:pt x="15078" y="41264"/>
                    <a:pt x="15044" y="41064"/>
                  </a:cubicBezTo>
                  <a:lnTo>
                    <a:pt x="14944" y="41064"/>
                  </a:lnTo>
                  <a:cubicBezTo>
                    <a:pt x="14877" y="40997"/>
                    <a:pt x="14777" y="40930"/>
                    <a:pt x="14677" y="40930"/>
                  </a:cubicBezTo>
                  <a:cubicBezTo>
                    <a:pt x="14544" y="40930"/>
                    <a:pt x="14410" y="41030"/>
                    <a:pt x="14344" y="41164"/>
                  </a:cubicBezTo>
                  <a:cubicBezTo>
                    <a:pt x="14277" y="41030"/>
                    <a:pt x="14144" y="40930"/>
                    <a:pt x="14010" y="40930"/>
                  </a:cubicBezTo>
                  <a:close/>
                  <a:moveTo>
                    <a:pt x="21082" y="40930"/>
                  </a:moveTo>
                  <a:cubicBezTo>
                    <a:pt x="20982" y="40930"/>
                    <a:pt x="20882" y="40997"/>
                    <a:pt x="20848" y="41064"/>
                  </a:cubicBezTo>
                  <a:cubicBezTo>
                    <a:pt x="20748" y="41264"/>
                    <a:pt x="20782" y="41464"/>
                    <a:pt x="20882" y="41631"/>
                  </a:cubicBezTo>
                  <a:cubicBezTo>
                    <a:pt x="21015" y="41864"/>
                    <a:pt x="21182" y="42031"/>
                    <a:pt x="21415" y="42164"/>
                  </a:cubicBezTo>
                  <a:lnTo>
                    <a:pt x="21449" y="42164"/>
                  </a:lnTo>
                  <a:cubicBezTo>
                    <a:pt x="21516" y="42131"/>
                    <a:pt x="21616" y="42064"/>
                    <a:pt x="21682" y="41998"/>
                  </a:cubicBezTo>
                  <a:cubicBezTo>
                    <a:pt x="21782" y="41898"/>
                    <a:pt x="21916" y="41764"/>
                    <a:pt x="21983" y="41631"/>
                  </a:cubicBezTo>
                  <a:cubicBezTo>
                    <a:pt x="22116" y="41497"/>
                    <a:pt x="22183" y="41264"/>
                    <a:pt x="22116" y="41064"/>
                  </a:cubicBezTo>
                  <a:lnTo>
                    <a:pt x="22016" y="41064"/>
                  </a:lnTo>
                  <a:cubicBezTo>
                    <a:pt x="21983" y="40997"/>
                    <a:pt x="21882" y="40930"/>
                    <a:pt x="21782" y="40930"/>
                  </a:cubicBezTo>
                  <a:cubicBezTo>
                    <a:pt x="21616" y="40930"/>
                    <a:pt x="21482" y="41030"/>
                    <a:pt x="21415" y="41164"/>
                  </a:cubicBezTo>
                  <a:cubicBezTo>
                    <a:pt x="21382" y="41030"/>
                    <a:pt x="21249" y="40930"/>
                    <a:pt x="21082" y="40930"/>
                  </a:cubicBezTo>
                  <a:close/>
                  <a:moveTo>
                    <a:pt x="28187" y="40930"/>
                  </a:moveTo>
                  <a:cubicBezTo>
                    <a:pt x="28087" y="40930"/>
                    <a:pt x="27987" y="40997"/>
                    <a:pt x="27920" y="41064"/>
                  </a:cubicBezTo>
                  <a:cubicBezTo>
                    <a:pt x="27853" y="41264"/>
                    <a:pt x="27853" y="41464"/>
                    <a:pt x="27953" y="41631"/>
                  </a:cubicBezTo>
                  <a:cubicBezTo>
                    <a:pt x="28087" y="41864"/>
                    <a:pt x="28287" y="42031"/>
                    <a:pt x="28487" y="42164"/>
                  </a:cubicBezTo>
                  <a:lnTo>
                    <a:pt x="28554" y="42164"/>
                  </a:lnTo>
                  <a:cubicBezTo>
                    <a:pt x="28621" y="42131"/>
                    <a:pt x="28687" y="42064"/>
                    <a:pt x="28754" y="41998"/>
                  </a:cubicBezTo>
                  <a:cubicBezTo>
                    <a:pt x="28887" y="41898"/>
                    <a:pt x="28988" y="41764"/>
                    <a:pt x="29088" y="41631"/>
                  </a:cubicBezTo>
                  <a:cubicBezTo>
                    <a:pt x="29221" y="41497"/>
                    <a:pt x="29288" y="41264"/>
                    <a:pt x="29221" y="41064"/>
                  </a:cubicBezTo>
                  <a:lnTo>
                    <a:pt x="29121" y="41064"/>
                  </a:lnTo>
                  <a:cubicBezTo>
                    <a:pt x="29054" y="40997"/>
                    <a:pt x="28954" y="40930"/>
                    <a:pt x="28854" y="40930"/>
                  </a:cubicBezTo>
                  <a:cubicBezTo>
                    <a:pt x="28721" y="40930"/>
                    <a:pt x="28587" y="41030"/>
                    <a:pt x="28521" y="41164"/>
                  </a:cubicBezTo>
                  <a:cubicBezTo>
                    <a:pt x="28454" y="41030"/>
                    <a:pt x="28320" y="40930"/>
                    <a:pt x="28187" y="40930"/>
                  </a:cubicBezTo>
                  <a:close/>
                  <a:moveTo>
                    <a:pt x="35259" y="40930"/>
                  </a:moveTo>
                  <a:cubicBezTo>
                    <a:pt x="35159" y="40930"/>
                    <a:pt x="35059" y="40997"/>
                    <a:pt x="35025" y="41064"/>
                  </a:cubicBezTo>
                  <a:cubicBezTo>
                    <a:pt x="34925" y="41264"/>
                    <a:pt x="34958" y="41464"/>
                    <a:pt x="35059" y="41631"/>
                  </a:cubicBezTo>
                  <a:cubicBezTo>
                    <a:pt x="35192" y="41864"/>
                    <a:pt x="35359" y="42031"/>
                    <a:pt x="35592" y="42164"/>
                  </a:cubicBezTo>
                  <a:lnTo>
                    <a:pt x="35626" y="42164"/>
                  </a:lnTo>
                  <a:cubicBezTo>
                    <a:pt x="35726" y="42131"/>
                    <a:pt x="35792" y="42064"/>
                    <a:pt x="35859" y="41998"/>
                  </a:cubicBezTo>
                  <a:cubicBezTo>
                    <a:pt x="35959" y="41898"/>
                    <a:pt x="36093" y="41764"/>
                    <a:pt x="36159" y="41631"/>
                  </a:cubicBezTo>
                  <a:cubicBezTo>
                    <a:pt x="36326" y="41497"/>
                    <a:pt x="36359" y="41264"/>
                    <a:pt x="36326" y="41064"/>
                  </a:cubicBezTo>
                  <a:lnTo>
                    <a:pt x="36193" y="41064"/>
                  </a:lnTo>
                  <a:cubicBezTo>
                    <a:pt x="36159" y="40997"/>
                    <a:pt x="36059" y="40930"/>
                    <a:pt x="35959" y="40930"/>
                  </a:cubicBezTo>
                  <a:cubicBezTo>
                    <a:pt x="35892" y="41097"/>
                    <a:pt x="35742" y="41180"/>
                    <a:pt x="35596" y="41180"/>
                  </a:cubicBezTo>
                  <a:cubicBezTo>
                    <a:pt x="35450" y="41180"/>
                    <a:pt x="35309" y="41097"/>
                    <a:pt x="35259" y="40930"/>
                  </a:cubicBezTo>
                  <a:close/>
                  <a:moveTo>
                    <a:pt x="42364" y="40930"/>
                  </a:moveTo>
                  <a:cubicBezTo>
                    <a:pt x="42264" y="40930"/>
                    <a:pt x="42164" y="40997"/>
                    <a:pt x="42097" y="41064"/>
                  </a:cubicBezTo>
                  <a:cubicBezTo>
                    <a:pt x="42030" y="41264"/>
                    <a:pt x="42030" y="41464"/>
                    <a:pt x="42130" y="41631"/>
                  </a:cubicBezTo>
                  <a:cubicBezTo>
                    <a:pt x="42264" y="41864"/>
                    <a:pt x="42464" y="42031"/>
                    <a:pt x="42664" y="42164"/>
                  </a:cubicBezTo>
                  <a:lnTo>
                    <a:pt x="42731" y="42164"/>
                  </a:lnTo>
                  <a:cubicBezTo>
                    <a:pt x="42797" y="42131"/>
                    <a:pt x="42864" y="42064"/>
                    <a:pt x="42931" y="41998"/>
                  </a:cubicBezTo>
                  <a:cubicBezTo>
                    <a:pt x="43064" y="41898"/>
                    <a:pt x="43164" y="41764"/>
                    <a:pt x="43264" y="41631"/>
                  </a:cubicBezTo>
                  <a:cubicBezTo>
                    <a:pt x="43398" y="41497"/>
                    <a:pt x="43465" y="41264"/>
                    <a:pt x="43398" y="41064"/>
                  </a:cubicBezTo>
                  <a:lnTo>
                    <a:pt x="43298" y="41064"/>
                  </a:lnTo>
                  <a:cubicBezTo>
                    <a:pt x="43231" y="40997"/>
                    <a:pt x="43131" y="40930"/>
                    <a:pt x="43031" y="40930"/>
                  </a:cubicBezTo>
                  <a:cubicBezTo>
                    <a:pt x="42897" y="40930"/>
                    <a:pt x="42764" y="41030"/>
                    <a:pt x="42697" y="41164"/>
                  </a:cubicBezTo>
                  <a:cubicBezTo>
                    <a:pt x="42631" y="41030"/>
                    <a:pt x="42497" y="40930"/>
                    <a:pt x="42364" y="40930"/>
                  </a:cubicBezTo>
                  <a:close/>
                  <a:moveTo>
                    <a:pt x="3436" y="45433"/>
                  </a:moveTo>
                  <a:cubicBezTo>
                    <a:pt x="3336" y="45433"/>
                    <a:pt x="3236" y="45500"/>
                    <a:pt x="3202" y="45600"/>
                  </a:cubicBezTo>
                  <a:cubicBezTo>
                    <a:pt x="3102" y="45767"/>
                    <a:pt x="3136" y="45967"/>
                    <a:pt x="3236" y="46167"/>
                  </a:cubicBezTo>
                  <a:cubicBezTo>
                    <a:pt x="3369" y="46367"/>
                    <a:pt x="3569" y="46534"/>
                    <a:pt x="3770" y="46701"/>
                  </a:cubicBezTo>
                  <a:lnTo>
                    <a:pt x="3836" y="46701"/>
                  </a:lnTo>
                  <a:cubicBezTo>
                    <a:pt x="3903" y="46634"/>
                    <a:pt x="3970" y="46568"/>
                    <a:pt x="4036" y="46534"/>
                  </a:cubicBezTo>
                  <a:cubicBezTo>
                    <a:pt x="4170" y="46434"/>
                    <a:pt x="4270" y="46301"/>
                    <a:pt x="4337" y="46167"/>
                  </a:cubicBezTo>
                  <a:cubicBezTo>
                    <a:pt x="4470" y="45967"/>
                    <a:pt x="4470" y="45767"/>
                    <a:pt x="4403" y="45600"/>
                  </a:cubicBezTo>
                  <a:cubicBezTo>
                    <a:pt x="4337" y="45500"/>
                    <a:pt x="4237" y="45433"/>
                    <a:pt x="4136" y="45433"/>
                  </a:cubicBezTo>
                  <a:cubicBezTo>
                    <a:pt x="3970" y="45433"/>
                    <a:pt x="3836" y="45534"/>
                    <a:pt x="3803" y="45700"/>
                  </a:cubicBezTo>
                  <a:cubicBezTo>
                    <a:pt x="3736" y="45534"/>
                    <a:pt x="3603" y="45467"/>
                    <a:pt x="3436" y="45433"/>
                  </a:cubicBezTo>
                  <a:close/>
                  <a:moveTo>
                    <a:pt x="10541" y="45433"/>
                  </a:moveTo>
                  <a:cubicBezTo>
                    <a:pt x="10441" y="45433"/>
                    <a:pt x="10341" y="45500"/>
                    <a:pt x="10308" y="45600"/>
                  </a:cubicBezTo>
                  <a:cubicBezTo>
                    <a:pt x="10207" y="45767"/>
                    <a:pt x="10207" y="45967"/>
                    <a:pt x="10341" y="46167"/>
                  </a:cubicBezTo>
                  <a:cubicBezTo>
                    <a:pt x="10474" y="46367"/>
                    <a:pt x="10641" y="46534"/>
                    <a:pt x="10841" y="46701"/>
                  </a:cubicBezTo>
                  <a:lnTo>
                    <a:pt x="10908" y="46701"/>
                  </a:lnTo>
                  <a:cubicBezTo>
                    <a:pt x="10975" y="46634"/>
                    <a:pt x="11041" y="46568"/>
                    <a:pt x="11108" y="46534"/>
                  </a:cubicBezTo>
                  <a:cubicBezTo>
                    <a:pt x="11242" y="46401"/>
                    <a:pt x="11342" y="46301"/>
                    <a:pt x="11442" y="46167"/>
                  </a:cubicBezTo>
                  <a:cubicBezTo>
                    <a:pt x="11542" y="45967"/>
                    <a:pt x="11575" y="45767"/>
                    <a:pt x="11475" y="45600"/>
                  </a:cubicBezTo>
                  <a:cubicBezTo>
                    <a:pt x="11442" y="45500"/>
                    <a:pt x="11342" y="45433"/>
                    <a:pt x="11242" y="45433"/>
                  </a:cubicBezTo>
                  <a:cubicBezTo>
                    <a:pt x="11175" y="45600"/>
                    <a:pt x="11033" y="45684"/>
                    <a:pt x="10891" y="45684"/>
                  </a:cubicBezTo>
                  <a:cubicBezTo>
                    <a:pt x="10750" y="45684"/>
                    <a:pt x="10608" y="45600"/>
                    <a:pt x="10541" y="45433"/>
                  </a:cubicBezTo>
                  <a:close/>
                  <a:moveTo>
                    <a:pt x="17613" y="45433"/>
                  </a:moveTo>
                  <a:cubicBezTo>
                    <a:pt x="17513" y="45433"/>
                    <a:pt x="17413" y="45500"/>
                    <a:pt x="17379" y="45600"/>
                  </a:cubicBezTo>
                  <a:cubicBezTo>
                    <a:pt x="17279" y="45767"/>
                    <a:pt x="17313" y="45967"/>
                    <a:pt x="17413" y="46167"/>
                  </a:cubicBezTo>
                  <a:cubicBezTo>
                    <a:pt x="17546" y="46367"/>
                    <a:pt x="17746" y="46534"/>
                    <a:pt x="17946" y="46701"/>
                  </a:cubicBezTo>
                  <a:lnTo>
                    <a:pt x="18013" y="46701"/>
                  </a:lnTo>
                  <a:cubicBezTo>
                    <a:pt x="18080" y="46634"/>
                    <a:pt x="18146" y="46568"/>
                    <a:pt x="18213" y="46534"/>
                  </a:cubicBezTo>
                  <a:cubicBezTo>
                    <a:pt x="18347" y="46434"/>
                    <a:pt x="18447" y="46301"/>
                    <a:pt x="18513" y="46167"/>
                  </a:cubicBezTo>
                  <a:cubicBezTo>
                    <a:pt x="18647" y="45967"/>
                    <a:pt x="18647" y="45767"/>
                    <a:pt x="18580" y="45600"/>
                  </a:cubicBezTo>
                  <a:cubicBezTo>
                    <a:pt x="18513" y="45500"/>
                    <a:pt x="18413" y="45433"/>
                    <a:pt x="18313" y="45433"/>
                  </a:cubicBezTo>
                  <a:cubicBezTo>
                    <a:pt x="18146" y="45433"/>
                    <a:pt x="18013" y="45534"/>
                    <a:pt x="17980" y="45700"/>
                  </a:cubicBezTo>
                  <a:cubicBezTo>
                    <a:pt x="17913" y="45534"/>
                    <a:pt x="17780" y="45467"/>
                    <a:pt x="17613" y="45433"/>
                  </a:cubicBezTo>
                  <a:close/>
                  <a:moveTo>
                    <a:pt x="24718" y="45433"/>
                  </a:moveTo>
                  <a:cubicBezTo>
                    <a:pt x="24618" y="45433"/>
                    <a:pt x="24518" y="45500"/>
                    <a:pt x="24484" y="45600"/>
                  </a:cubicBezTo>
                  <a:cubicBezTo>
                    <a:pt x="24384" y="45767"/>
                    <a:pt x="24384" y="45967"/>
                    <a:pt x="24518" y="46167"/>
                  </a:cubicBezTo>
                  <a:cubicBezTo>
                    <a:pt x="24651" y="46367"/>
                    <a:pt x="24818" y="46534"/>
                    <a:pt x="25018" y="46701"/>
                  </a:cubicBezTo>
                  <a:lnTo>
                    <a:pt x="25085" y="46701"/>
                  </a:lnTo>
                  <a:cubicBezTo>
                    <a:pt x="25151" y="46634"/>
                    <a:pt x="25218" y="46568"/>
                    <a:pt x="25285" y="46534"/>
                  </a:cubicBezTo>
                  <a:cubicBezTo>
                    <a:pt x="25418" y="46434"/>
                    <a:pt x="25518" y="46301"/>
                    <a:pt x="25618" y="46167"/>
                  </a:cubicBezTo>
                  <a:cubicBezTo>
                    <a:pt x="25719" y="45967"/>
                    <a:pt x="25752" y="45767"/>
                    <a:pt x="25685" y="45600"/>
                  </a:cubicBezTo>
                  <a:lnTo>
                    <a:pt x="25652" y="45600"/>
                  </a:lnTo>
                  <a:cubicBezTo>
                    <a:pt x="25585" y="45500"/>
                    <a:pt x="25518" y="45433"/>
                    <a:pt x="25418" y="45433"/>
                  </a:cubicBezTo>
                  <a:cubicBezTo>
                    <a:pt x="25252" y="45433"/>
                    <a:pt x="25118" y="45534"/>
                    <a:pt x="25051" y="45700"/>
                  </a:cubicBezTo>
                  <a:cubicBezTo>
                    <a:pt x="24985" y="45534"/>
                    <a:pt x="24851" y="45467"/>
                    <a:pt x="24718" y="45433"/>
                  </a:cubicBezTo>
                  <a:close/>
                  <a:moveTo>
                    <a:pt x="31790" y="45433"/>
                  </a:moveTo>
                  <a:cubicBezTo>
                    <a:pt x="31689" y="45433"/>
                    <a:pt x="31589" y="45500"/>
                    <a:pt x="31556" y="45600"/>
                  </a:cubicBezTo>
                  <a:cubicBezTo>
                    <a:pt x="31456" y="45767"/>
                    <a:pt x="31489" y="45967"/>
                    <a:pt x="31589" y="46167"/>
                  </a:cubicBezTo>
                  <a:cubicBezTo>
                    <a:pt x="31723" y="46367"/>
                    <a:pt x="31923" y="46534"/>
                    <a:pt x="32123" y="46701"/>
                  </a:cubicBezTo>
                  <a:lnTo>
                    <a:pt x="32190" y="46701"/>
                  </a:lnTo>
                  <a:cubicBezTo>
                    <a:pt x="32257" y="46634"/>
                    <a:pt x="32323" y="46568"/>
                    <a:pt x="32390" y="46534"/>
                  </a:cubicBezTo>
                  <a:cubicBezTo>
                    <a:pt x="32523" y="46401"/>
                    <a:pt x="32623" y="46301"/>
                    <a:pt x="32690" y="46167"/>
                  </a:cubicBezTo>
                  <a:cubicBezTo>
                    <a:pt x="32824" y="46001"/>
                    <a:pt x="32857" y="45767"/>
                    <a:pt x="32757" y="45600"/>
                  </a:cubicBezTo>
                  <a:cubicBezTo>
                    <a:pt x="32690" y="45500"/>
                    <a:pt x="32590" y="45433"/>
                    <a:pt x="32490" y="45433"/>
                  </a:cubicBezTo>
                  <a:cubicBezTo>
                    <a:pt x="32323" y="45467"/>
                    <a:pt x="32223" y="45534"/>
                    <a:pt x="32156" y="45700"/>
                  </a:cubicBezTo>
                  <a:cubicBezTo>
                    <a:pt x="32090" y="45534"/>
                    <a:pt x="31956" y="45433"/>
                    <a:pt x="31790" y="45433"/>
                  </a:cubicBezTo>
                  <a:close/>
                  <a:moveTo>
                    <a:pt x="38895" y="45433"/>
                  </a:moveTo>
                  <a:cubicBezTo>
                    <a:pt x="38795" y="45433"/>
                    <a:pt x="38694" y="45500"/>
                    <a:pt x="38628" y="45600"/>
                  </a:cubicBezTo>
                  <a:cubicBezTo>
                    <a:pt x="38561" y="45767"/>
                    <a:pt x="38561" y="45967"/>
                    <a:pt x="38694" y="46167"/>
                  </a:cubicBezTo>
                  <a:cubicBezTo>
                    <a:pt x="38828" y="46367"/>
                    <a:pt x="38995" y="46534"/>
                    <a:pt x="39195" y="46701"/>
                  </a:cubicBezTo>
                  <a:lnTo>
                    <a:pt x="39262" y="46701"/>
                  </a:lnTo>
                  <a:cubicBezTo>
                    <a:pt x="39328" y="46634"/>
                    <a:pt x="39395" y="46568"/>
                    <a:pt x="39462" y="46534"/>
                  </a:cubicBezTo>
                  <a:cubicBezTo>
                    <a:pt x="39595" y="46434"/>
                    <a:pt x="39695" y="46301"/>
                    <a:pt x="39795" y="46167"/>
                  </a:cubicBezTo>
                  <a:cubicBezTo>
                    <a:pt x="39895" y="46001"/>
                    <a:pt x="39929" y="45767"/>
                    <a:pt x="39862" y="45600"/>
                  </a:cubicBezTo>
                  <a:lnTo>
                    <a:pt x="39829" y="45600"/>
                  </a:lnTo>
                  <a:cubicBezTo>
                    <a:pt x="39762" y="45500"/>
                    <a:pt x="39695" y="45433"/>
                    <a:pt x="39595" y="45433"/>
                  </a:cubicBezTo>
                  <a:cubicBezTo>
                    <a:pt x="39428" y="45433"/>
                    <a:pt x="39295" y="45534"/>
                    <a:pt x="39228" y="45700"/>
                  </a:cubicBezTo>
                  <a:cubicBezTo>
                    <a:pt x="39161" y="45534"/>
                    <a:pt x="39028" y="45467"/>
                    <a:pt x="38895" y="45433"/>
                  </a:cubicBezTo>
                  <a:close/>
                  <a:moveTo>
                    <a:pt x="45966" y="45433"/>
                  </a:moveTo>
                  <a:cubicBezTo>
                    <a:pt x="45866" y="45433"/>
                    <a:pt x="45766" y="45500"/>
                    <a:pt x="45733" y="45600"/>
                  </a:cubicBezTo>
                  <a:cubicBezTo>
                    <a:pt x="45633" y="45767"/>
                    <a:pt x="45666" y="45967"/>
                    <a:pt x="45766" y="46167"/>
                  </a:cubicBezTo>
                  <a:cubicBezTo>
                    <a:pt x="45900" y="46367"/>
                    <a:pt x="46066" y="46534"/>
                    <a:pt x="46300" y="46701"/>
                  </a:cubicBezTo>
                  <a:lnTo>
                    <a:pt x="46333" y="46701"/>
                  </a:lnTo>
                  <a:cubicBezTo>
                    <a:pt x="46433" y="46634"/>
                    <a:pt x="46500" y="46568"/>
                    <a:pt x="46567" y="46534"/>
                  </a:cubicBezTo>
                  <a:cubicBezTo>
                    <a:pt x="46700" y="46401"/>
                    <a:pt x="46800" y="46301"/>
                    <a:pt x="46867" y="46167"/>
                  </a:cubicBezTo>
                  <a:cubicBezTo>
                    <a:pt x="47000" y="46001"/>
                    <a:pt x="47034" y="45767"/>
                    <a:pt x="46967" y="45600"/>
                  </a:cubicBezTo>
                  <a:lnTo>
                    <a:pt x="46934" y="45600"/>
                  </a:lnTo>
                  <a:cubicBezTo>
                    <a:pt x="46867" y="45500"/>
                    <a:pt x="46767" y="45433"/>
                    <a:pt x="46667" y="45433"/>
                  </a:cubicBezTo>
                  <a:cubicBezTo>
                    <a:pt x="46600" y="45600"/>
                    <a:pt x="46458" y="45684"/>
                    <a:pt x="46317" y="45684"/>
                  </a:cubicBezTo>
                  <a:cubicBezTo>
                    <a:pt x="46175" y="45684"/>
                    <a:pt x="46033" y="45600"/>
                    <a:pt x="45966" y="45433"/>
                  </a:cubicBezTo>
                  <a:close/>
                  <a:moveTo>
                    <a:pt x="601" y="50037"/>
                  </a:moveTo>
                  <a:cubicBezTo>
                    <a:pt x="434" y="50037"/>
                    <a:pt x="300" y="50137"/>
                    <a:pt x="234" y="50270"/>
                  </a:cubicBezTo>
                  <a:cubicBezTo>
                    <a:pt x="234" y="50204"/>
                    <a:pt x="200" y="50170"/>
                    <a:pt x="167" y="50137"/>
                  </a:cubicBezTo>
                  <a:cubicBezTo>
                    <a:pt x="100" y="50504"/>
                    <a:pt x="34" y="50837"/>
                    <a:pt x="0" y="51104"/>
                  </a:cubicBezTo>
                  <a:cubicBezTo>
                    <a:pt x="67" y="51171"/>
                    <a:pt x="134" y="51204"/>
                    <a:pt x="234" y="51271"/>
                  </a:cubicBezTo>
                  <a:lnTo>
                    <a:pt x="267" y="51271"/>
                  </a:lnTo>
                  <a:lnTo>
                    <a:pt x="501" y="51104"/>
                  </a:lnTo>
                  <a:cubicBezTo>
                    <a:pt x="601" y="51004"/>
                    <a:pt x="734" y="50871"/>
                    <a:pt x="801" y="50737"/>
                  </a:cubicBezTo>
                  <a:cubicBezTo>
                    <a:pt x="901" y="50570"/>
                    <a:pt x="934" y="50337"/>
                    <a:pt x="834" y="50170"/>
                  </a:cubicBezTo>
                  <a:cubicBezTo>
                    <a:pt x="801" y="50070"/>
                    <a:pt x="701" y="50037"/>
                    <a:pt x="601" y="50037"/>
                  </a:cubicBezTo>
                  <a:close/>
                  <a:moveTo>
                    <a:pt x="7005" y="50037"/>
                  </a:moveTo>
                  <a:cubicBezTo>
                    <a:pt x="6872" y="50037"/>
                    <a:pt x="6805" y="50070"/>
                    <a:pt x="6738" y="50170"/>
                  </a:cubicBezTo>
                  <a:cubicBezTo>
                    <a:pt x="6638" y="50337"/>
                    <a:pt x="6672" y="50570"/>
                    <a:pt x="6772" y="50737"/>
                  </a:cubicBezTo>
                  <a:cubicBezTo>
                    <a:pt x="6905" y="50937"/>
                    <a:pt x="7105" y="51138"/>
                    <a:pt x="7305" y="51271"/>
                  </a:cubicBezTo>
                  <a:lnTo>
                    <a:pt x="7372" y="51271"/>
                  </a:lnTo>
                  <a:cubicBezTo>
                    <a:pt x="7439" y="51238"/>
                    <a:pt x="7506" y="51171"/>
                    <a:pt x="7572" y="51104"/>
                  </a:cubicBezTo>
                  <a:cubicBezTo>
                    <a:pt x="7706" y="51004"/>
                    <a:pt x="7806" y="50871"/>
                    <a:pt x="7906" y="50737"/>
                  </a:cubicBezTo>
                  <a:cubicBezTo>
                    <a:pt x="8006" y="50570"/>
                    <a:pt x="8006" y="50370"/>
                    <a:pt x="7939" y="50170"/>
                  </a:cubicBezTo>
                  <a:cubicBezTo>
                    <a:pt x="7872" y="50070"/>
                    <a:pt x="7772" y="50037"/>
                    <a:pt x="7672" y="50037"/>
                  </a:cubicBezTo>
                  <a:cubicBezTo>
                    <a:pt x="7539" y="50037"/>
                    <a:pt x="7405" y="50137"/>
                    <a:pt x="7339" y="50270"/>
                  </a:cubicBezTo>
                  <a:cubicBezTo>
                    <a:pt x="7272" y="50137"/>
                    <a:pt x="7139" y="50037"/>
                    <a:pt x="7005" y="50037"/>
                  </a:cubicBezTo>
                  <a:close/>
                  <a:moveTo>
                    <a:pt x="14077" y="50037"/>
                  </a:moveTo>
                  <a:cubicBezTo>
                    <a:pt x="13977" y="50037"/>
                    <a:pt x="13877" y="50070"/>
                    <a:pt x="13843" y="50170"/>
                  </a:cubicBezTo>
                  <a:cubicBezTo>
                    <a:pt x="13743" y="50370"/>
                    <a:pt x="13743" y="50570"/>
                    <a:pt x="13877" y="50737"/>
                  </a:cubicBezTo>
                  <a:cubicBezTo>
                    <a:pt x="14010" y="50937"/>
                    <a:pt x="14177" y="51138"/>
                    <a:pt x="14410" y="51271"/>
                  </a:cubicBezTo>
                  <a:lnTo>
                    <a:pt x="14444" y="51271"/>
                  </a:lnTo>
                  <a:cubicBezTo>
                    <a:pt x="14444" y="51271"/>
                    <a:pt x="14544" y="51204"/>
                    <a:pt x="14677" y="51104"/>
                  </a:cubicBezTo>
                  <a:cubicBezTo>
                    <a:pt x="14777" y="51004"/>
                    <a:pt x="14911" y="50871"/>
                    <a:pt x="14978" y="50737"/>
                  </a:cubicBezTo>
                  <a:cubicBezTo>
                    <a:pt x="15078" y="50570"/>
                    <a:pt x="15111" y="50370"/>
                    <a:pt x="15044" y="50170"/>
                  </a:cubicBezTo>
                  <a:lnTo>
                    <a:pt x="15011" y="50170"/>
                  </a:lnTo>
                  <a:cubicBezTo>
                    <a:pt x="14978" y="50070"/>
                    <a:pt x="14877" y="50037"/>
                    <a:pt x="14777" y="50037"/>
                  </a:cubicBezTo>
                  <a:cubicBezTo>
                    <a:pt x="14611" y="50037"/>
                    <a:pt x="14477" y="50137"/>
                    <a:pt x="14410" y="50270"/>
                  </a:cubicBezTo>
                  <a:cubicBezTo>
                    <a:pt x="14344" y="50137"/>
                    <a:pt x="14244" y="50037"/>
                    <a:pt x="14077" y="50037"/>
                  </a:cubicBezTo>
                  <a:close/>
                  <a:moveTo>
                    <a:pt x="21182" y="50037"/>
                  </a:moveTo>
                  <a:cubicBezTo>
                    <a:pt x="21049" y="50037"/>
                    <a:pt x="20982" y="50070"/>
                    <a:pt x="20915" y="50170"/>
                  </a:cubicBezTo>
                  <a:cubicBezTo>
                    <a:pt x="20815" y="50337"/>
                    <a:pt x="20848" y="50570"/>
                    <a:pt x="20948" y="50737"/>
                  </a:cubicBezTo>
                  <a:cubicBezTo>
                    <a:pt x="21082" y="50937"/>
                    <a:pt x="21282" y="51138"/>
                    <a:pt x="21482" y="51271"/>
                  </a:cubicBezTo>
                  <a:lnTo>
                    <a:pt x="21549" y="51271"/>
                  </a:lnTo>
                  <a:cubicBezTo>
                    <a:pt x="21616" y="51238"/>
                    <a:pt x="21682" y="51171"/>
                    <a:pt x="21749" y="51104"/>
                  </a:cubicBezTo>
                  <a:cubicBezTo>
                    <a:pt x="21882" y="51004"/>
                    <a:pt x="21983" y="50871"/>
                    <a:pt x="22083" y="50737"/>
                  </a:cubicBezTo>
                  <a:cubicBezTo>
                    <a:pt x="22183" y="50570"/>
                    <a:pt x="22216" y="50370"/>
                    <a:pt x="22116" y="50170"/>
                  </a:cubicBezTo>
                  <a:cubicBezTo>
                    <a:pt x="22049" y="50070"/>
                    <a:pt x="21949" y="50037"/>
                    <a:pt x="21849" y="50037"/>
                  </a:cubicBezTo>
                  <a:cubicBezTo>
                    <a:pt x="21716" y="50037"/>
                    <a:pt x="21582" y="50137"/>
                    <a:pt x="21516" y="50270"/>
                  </a:cubicBezTo>
                  <a:cubicBezTo>
                    <a:pt x="21449" y="50137"/>
                    <a:pt x="21315" y="50037"/>
                    <a:pt x="21182" y="50037"/>
                  </a:cubicBezTo>
                  <a:close/>
                  <a:moveTo>
                    <a:pt x="28254" y="50037"/>
                  </a:moveTo>
                  <a:cubicBezTo>
                    <a:pt x="28154" y="50037"/>
                    <a:pt x="28054" y="50070"/>
                    <a:pt x="28020" y="50170"/>
                  </a:cubicBezTo>
                  <a:cubicBezTo>
                    <a:pt x="27920" y="50370"/>
                    <a:pt x="27920" y="50570"/>
                    <a:pt x="28054" y="50737"/>
                  </a:cubicBezTo>
                  <a:cubicBezTo>
                    <a:pt x="28187" y="50937"/>
                    <a:pt x="28354" y="51138"/>
                    <a:pt x="28587" y="51271"/>
                  </a:cubicBezTo>
                  <a:lnTo>
                    <a:pt x="28621" y="51271"/>
                  </a:lnTo>
                  <a:cubicBezTo>
                    <a:pt x="28687" y="51238"/>
                    <a:pt x="28754" y="51171"/>
                    <a:pt x="28854" y="51104"/>
                  </a:cubicBezTo>
                  <a:cubicBezTo>
                    <a:pt x="28954" y="51004"/>
                    <a:pt x="29088" y="50871"/>
                    <a:pt x="29154" y="50737"/>
                  </a:cubicBezTo>
                  <a:cubicBezTo>
                    <a:pt x="29254" y="50570"/>
                    <a:pt x="29288" y="50370"/>
                    <a:pt x="29221" y="50170"/>
                  </a:cubicBezTo>
                  <a:lnTo>
                    <a:pt x="29188" y="50170"/>
                  </a:lnTo>
                  <a:cubicBezTo>
                    <a:pt x="29154" y="50070"/>
                    <a:pt x="29054" y="50037"/>
                    <a:pt x="28954" y="50037"/>
                  </a:cubicBezTo>
                  <a:cubicBezTo>
                    <a:pt x="28787" y="50037"/>
                    <a:pt x="28654" y="50137"/>
                    <a:pt x="28587" y="50270"/>
                  </a:cubicBezTo>
                  <a:cubicBezTo>
                    <a:pt x="28521" y="50137"/>
                    <a:pt x="28420" y="50037"/>
                    <a:pt x="28254" y="50037"/>
                  </a:cubicBezTo>
                  <a:close/>
                  <a:moveTo>
                    <a:pt x="35359" y="50037"/>
                  </a:moveTo>
                  <a:cubicBezTo>
                    <a:pt x="35225" y="50037"/>
                    <a:pt x="35159" y="50070"/>
                    <a:pt x="35092" y="50170"/>
                  </a:cubicBezTo>
                  <a:cubicBezTo>
                    <a:pt x="35025" y="50337"/>
                    <a:pt x="35025" y="50570"/>
                    <a:pt x="35125" y="50737"/>
                  </a:cubicBezTo>
                  <a:cubicBezTo>
                    <a:pt x="35259" y="50937"/>
                    <a:pt x="35459" y="51138"/>
                    <a:pt x="35659" y="51271"/>
                  </a:cubicBezTo>
                  <a:lnTo>
                    <a:pt x="35726" y="51271"/>
                  </a:lnTo>
                  <a:cubicBezTo>
                    <a:pt x="35792" y="51238"/>
                    <a:pt x="35859" y="51171"/>
                    <a:pt x="35926" y="51104"/>
                  </a:cubicBezTo>
                  <a:cubicBezTo>
                    <a:pt x="36059" y="51004"/>
                    <a:pt x="36159" y="50871"/>
                    <a:pt x="36259" y="50737"/>
                  </a:cubicBezTo>
                  <a:cubicBezTo>
                    <a:pt x="36359" y="50570"/>
                    <a:pt x="36393" y="50370"/>
                    <a:pt x="36326" y="50170"/>
                  </a:cubicBezTo>
                  <a:lnTo>
                    <a:pt x="36293" y="50170"/>
                  </a:lnTo>
                  <a:cubicBezTo>
                    <a:pt x="36226" y="50070"/>
                    <a:pt x="36126" y="50037"/>
                    <a:pt x="36026" y="50037"/>
                  </a:cubicBezTo>
                  <a:cubicBezTo>
                    <a:pt x="35976" y="50187"/>
                    <a:pt x="35834" y="50262"/>
                    <a:pt x="35692" y="50262"/>
                  </a:cubicBezTo>
                  <a:cubicBezTo>
                    <a:pt x="35551" y="50262"/>
                    <a:pt x="35409" y="50187"/>
                    <a:pt x="35359" y="50037"/>
                  </a:cubicBezTo>
                  <a:close/>
                  <a:moveTo>
                    <a:pt x="42430" y="50037"/>
                  </a:moveTo>
                  <a:cubicBezTo>
                    <a:pt x="42330" y="50037"/>
                    <a:pt x="42230" y="50070"/>
                    <a:pt x="42197" y="50170"/>
                  </a:cubicBezTo>
                  <a:cubicBezTo>
                    <a:pt x="42097" y="50337"/>
                    <a:pt x="42097" y="50570"/>
                    <a:pt x="42230" y="50737"/>
                  </a:cubicBezTo>
                  <a:cubicBezTo>
                    <a:pt x="42364" y="50937"/>
                    <a:pt x="42531" y="51138"/>
                    <a:pt x="42731" y="51271"/>
                  </a:cubicBezTo>
                  <a:lnTo>
                    <a:pt x="42797" y="51271"/>
                  </a:lnTo>
                  <a:cubicBezTo>
                    <a:pt x="42864" y="51238"/>
                    <a:pt x="42931" y="51171"/>
                    <a:pt x="42998" y="51104"/>
                  </a:cubicBezTo>
                  <a:cubicBezTo>
                    <a:pt x="43131" y="51004"/>
                    <a:pt x="43231" y="50871"/>
                    <a:pt x="43331" y="50737"/>
                  </a:cubicBezTo>
                  <a:cubicBezTo>
                    <a:pt x="43465" y="50570"/>
                    <a:pt x="43465" y="50370"/>
                    <a:pt x="43398" y="50170"/>
                  </a:cubicBezTo>
                  <a:lnTo>
                    <a:pt x="43364" y="50170"/>
                  </a:lnTo>
                  <a:cubicBezTo>
                    <a:pt x="43331" y="50070"/>
                    <a:pt x="43231" y="50037"/>
                    <a:pt x="43131" y="50037"/>
                  </a:cubicBezTo>
                  <a:cubicBezTo>
                    <a:pt x="42964" y="50037"/>
                    <a:pt x="42831" y="50137"/>
                    <a:pt x="42764" y="50270"/>
                  </a:cubicBezTo>
                  <a:cubicBezTo>
                    <a:pt x="42731" y="50137"/>
                    <a:pt x="42597" y="50037"/>
                    <a:pt x="42430" y="500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9"/>
            <p:cNvSpPr/>
            <p:nvPr/>
          </p:nvSpPr>
          <p:spPr>
            <a:xfrm>
              <a:off x="3790375" y="2945050"/>
              <a:ext cx="250200" cy="650350"/>
            </a:xfrm>
            <a:custGeom>
              <a:avLst/>
              <a:gdLst/>
              <a:ahLst/>
              <a:cxnLst/>
              <a:rect l="l" t="t" r="r" b="b"/>
              <a:pathLst>
                <a:path w="10008" h="26014" extrusionOk="0">
                  <a:moveTo>
                    <a:pt x="34" y="1"/>
                  </a:moveTo>
                  <a:cubicBezTo>
                    <a:pt x="34" y="1"/>
                    <a:pt x="1" y="1"/>
                    <a:pt x="1" y="34"/>
                  </a:cubicBezTo>
                  <a:cubicBezTo>
                    <a:pt x="1001" y="1735"/>
                    <a:pt x="1935" y="3436"/>
                    <a:pt x="2936" y="5138"/>
                  </a:cubicBezTo>
                  <a:cubicBezTo>
                    <a:pt x="3903" y="6839"/>
                    <a:pt x="4871" y="8540"/>
                    <a:pt x="5805" y="10241"/>
                  </a:cubicBezTo>
                  <a:cubicBezTo>
                    <a:pt x="6272" y="11108"/>
                    <a:pt x="6705" y="11976"/>
                    <a:pt x="7139" y="12843"/>
                  </a:cubicBezTo>
                  <a:cubicBezTo>
                    <a:pt x="7573" y="13677"/>
                    <a:pt x="7940" y="14511"/>
                    <a:pt x="8240" y="15378"/>
                  </a:cubicBezTo>
                  <a:cubicBezTo>
                    <a:pt x="8807" y="17046"/>
                    <a:pt x="8840" y="18881"/>
                    <a:pt x="8273" y="20549"/>
                  </a:cubicBezTo>
                  <a:cubicBezTo>
                    <a:pt x="7673" y="22483"/>
                    <a:pt x="6605" y="24218"/>
                    <a:pt x="5605" y="25919"/>
                  </a:cubicBezTo>
                  <a:cubicBezTo>
                    <a:pt x="5581" y="25966"/>
                    <a:pt x="5624" y="26013"/>
                    <a:pt x="5675" y="26013"/>
                  </a:cubicBezTo>
                  <a:cubicBezTo>
                    <a:pt x="5696" y="26013"/>
                    <a:pt x="5719" y="26005"/>
                    <a:pt x="5738" y="25986"/>
                  </a:cubicBezTo>
                  <a:cubicBezTo>
                    <a:pt x="7873" y="23217"/>
                    <a:pt x="10008" y="19881"/>
                    <a:pt x="9140" y="16245"/>
                  </a:cubicBezTo>
                  <a:cubicBezTo>
                    <a:pt x="8673" y="14377"/>
                    <a:pt x="7639" y="12643"/>
                    <a:pt x="6739" y="10975"/>
                  </a:cubicBezTo>
                  <a:cubicBezTo>
                    <a:pt x="5771" y="9240"/>
                    <a:pt x="4737" y="7506"/>
                    <a:pt x="3703" y="5771"/>
                  </a:cubicBezTo>
                  <a:lnTo>
                    <a:pt x="3603" y="5605"/>
                  </a:lnTo>
                  <a:cubicBezTo>
                    <a:pt x="3436" y="5037"/>
                    <a:pt x="3203" y="4504"/>
                    <a:pt x="2969" y="3970"/>
                  </a:cubicBezTo>
                  <a:cubicBezTo>
                    <a:pt x="2703" y="3303"/>
                    <a:pt x="2402" y="2602"/>
                    <a:pt x="2135" y="1935"/>
                  </a:cubicBezTo>
                  <a:cubicBezTo>
                    <a:pt x="2135" y="1924"/>
                    <a:pt x="2132" y="1920"/>
                    <a:pt x="2127" y="1920"/>
                  </a:cubicBezTo>
                  <a:cubicBezTo>
                    <a:pt x="2117" y="1920"/>
                    <a:pt x="2102" y="1935"/>
                    <a:pt x="2102" y="1935"/>
                  </a:cubicBezTo>
                  <a:cubicBezTo>
                    <a:pt x="2336" y="2636"/>
                    <a:pt x="2536" y="3336"/>
                    <a:pt x="2803" y="4037"/>
                  </a:cubicBezTo>
                  <a:lnTo>
                    <a:pt x="3003" y="4604"/>
                  </a:lnTo>
                  <a:cubicBezTo>
                    <a:pt x="2636" y="4037"/>
                    <a:pt x="2302" y="3436"/>
                    <a:pt x="1935" y="2869"/>
                  </a:cubicBezTo>
                  <a:cubicBezTo>
                    <a:pt x="1302" y="1935"/>
                    <a:pt x="668" y="9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9"/>
            <p:cNvSpPr/>
            <p:nvPr/>
          </p:nvSpPr>
          <p:spPr>
            <a:xfrm>
              <a:off x="3381950" y="3777850"/>
              <a:ext cx="1154725" cy="576850"/>
            </a:xfrm>
            <a:custGeom>
              <a:avLst/>
              <a:gdLst/>
              <a:ahLst/>
              <a:cxnLst/>
              <a:rect l="l" t="t" r="r" b="b"/>
              <a:pathLst>
                <a:path w="46189" h="23074" extrusionOk="0">
                  <a:moveTo>
                    <a:pt x="23523" y="1"/>
                  </a:moveTo>
                  <a:cubicBezTo>
                    <a:pt x="23351" y="1"/>
                    <a:pt x="23179" y="5"/>
                    <a:pt x="23009" y="12"/>
                  </a:cubicBezTo>
                  <a:cubicBezTo>
                    <a:pt x="21908" y="46"/>
                    <a:pt x="6831" y="2681"/>
                    <a:pt x="2995" y="3582"/>
                  </a:cubicBezTo>
                  <a:cubicBezTo>
                    <a:pt x="1" y="4273"/>
                    <a:pt x="8787" y="23073"/>
                    <a:pt x="11780" y="23073"/>
                  </a:cubicBezTo>
                  <a:cubicBezTo>
                    <a:pt x="11822" y="23073"/>
                    <a:pt x="11862" y="23069"/>
                    <a:pt x="11901" y="23062"/>
                  </a:cubicBezTo>
                  <a:cubicBezTo>
                    <a:pt x="32683" y="19360"/>
                    <a:pt x="40989" y="18659"/>
                    <a:pt x="44124" y="14356"/>
                  </a:cubicBezTo>
                  <a:cubicBezTo>
                    <a:pt x="46188" y="11506"/>
                    <a:pt x="33001" y="1"/>
                    <a:pt x="23523"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9"/>
            <p:cNvSpPr/>
            <p:nvPr/>
          </p:nvSpPr>
          <p:spPr>
            <a:xfrm>
              <a:off x="2743800" y="3845700"/>
              <a:ext cx="1184200" cy="881475"/>
            </a:xfrm>
            <a:custGeom>
              <a:avLst/>
              <a:gdLst/>
              <a:ahLst/>
              <a:cxnLst/>
              <a:rect l="l" t="t" r="r" b="b"/>
              <a:pathLst>
                <a:path w="47368" h="35259" extrusionOk="0">
                  <a:moveTo>
                    <a:pt x="32690" y="0"/>
                  </a:moveTo>
                  <a:cubicBezTo>
                    <a:pt x="32690" y="0"/>
                    <a:pt x="23884" y="1168"/>
                    <a:pt x="19481" y="3236"/>
                  </a:cubicBezTo>
                  <a:cubicBezTo>
                    <a:pt x="13543" y="5971"/>
                    <a:pt x="9541" y="10775"/>
                    <a:pt x="8006" y="12910"/>
                  </a:cubicBezTo>
                  <a:cubicBezTo>
                    <a:pt x="4770" y="17313"/>
                    <a:pt x="0" y="30222"/>
                    <a:pt x="3470" y="32257"/>
                  </a:cubicBezTo>
                  <a:cubicBezTo>
                    <a:pt x="3672" y="32374"/>
                    <a:pt x="3879" y="32429"/>
                    <a:pt x="4088" y="32429"/>
                  </a:cubicBezTo>
                  <a:cubicBezTo>
                    <a:pt x="5316" y="32429"/>
                    <a:pt x="6641" y="30546"/>
                    <a:pt x="7790" y="28286"/>
                  </a:cubicBezTo>
                  <a:lnTo>
                    <a:pt x="7790" y="28286"/>
                  </a:lnTo>
                  <a:cubicBezTo>
                    <a:pt x="6878" y="31419"/>
                    <a:pt x="6564" y="34477"/>
                    <a:pt x="8473" y="35159"/>
                  </a:cubicBezTo>
                  <a:cubicBezTo>
                    <a:pt x="8662" y="35226"/>
                    <a:pt x="8851" y="35259"/>
                    <a:pt x="9040" y="35259"/>
                  </a:cubicBezTo>
                  <a:cubicBezTo>
                    <a:pt x="10604" y="35259"/>
                    <a:pt x="12116" y="33028"/>
                    <a:pt x="13376" y="30315"/>
                  </a:cubicBezTo>
                  <a:lnTo>
                    <a:pt x="13376" y="30315"/>
                  </a:lnTo>
                  <a:cubicBezTo>
                    <a:pt x="12936" y="32780"/>
                    <a:pt x="13119" y="34838"/>
                    <a:pt x="14811" y="35159"/>
                  </a:cubicBezTo>
                  <a:cubicBezTo>
                    <a:pt x="14887" y="35173"/>
                    <a:pt x="14963" y="35179"/>
                    <a:pt x="15040" y="35179"/>
                  </a:cubicBezTo>
                  <a:cubicBezTo>
                    <a:pt x="16767" y="35179"/>
                    <a:pt x="18692" y="31742"/>
                    <a:pt x="20179" y="28328"/>
                  </a:cubicBezTo>
                  <a:lnTo>
                    <a:pt x="20179" y="28328"/>
                  </a:lnTo>
                  <a:cubicBezTo>
                    <a:pt x="19424" y="31077"/>
                    <a:pt x="19168" y="33711"/>
                    <a:pt x="20782" y="34091"/>
                  </a:cubicBezTo>
                  <a:cubicBezTo>
                    <a:pt x="20914" y="34122"/>
                    <a:pt x="21048" y="34137"/>
                    <a:pt x="21183" y="34137"/>
                  </a:cubicBezTo>
                  <a:cubicBezTo>
                    <a:pt x="25012" y="34137"/>
                    <a:pt x="29588" y="22183"/>
                    <a:pt x="29588" y="22183"/>
                  </a:cubicBezTo>
                  <a:cubicBezTo>
                    <a:pt x="30267" y="22224"/>
                    <a:pt x="30922" y="22244"/>
                    <a:pt x="31552" y="22244"/>
                  </a:cubicBezTo>
                  <a:cubicBezTo>
                    <a:pt x="39599" y="22244"/>
                    <a:pt x="43819" y="19036"/>
                    <a:pt x="46634" y="16345"/>
                  </a:cubicBezTo>
                  <a:cubicBezTo>
                    <a:pt x="47368" y="15611"/>
                    <a:pt x="32690" y="0"/>
                    <a:pt x="32690"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9"/>
            <p:cNvSpPr/>
            <p:nvPr/>
          </p:nvSpPr>
          <p:spPr>
            <a:xfrm>
              <a:off x="2920900" y="4244800"/>
              <a:ext cx="145400" cy="398350"/>
            </a:xfrm>
            <a:custGeom>
              <a:avLst/>
              <a:gdLst/>
              <a:ahLst/>
              <a:cxnLst/>
              <a:rect l="l" t="t" r="r" b="b"/>
              <a:pathLst>
                <a:path w="5816" h="15934" extrusionOk="0">
                  <a:moveTo>
                    <a:pt x="5760" y="1"/>
                  </a:moveTo>
                  <a:cubicBezTo>
                    <a:pt x="5748" y="1"/>
                    <a:pt x="5735" y="5"/>
                    <a:pt x="5726" y="14"/>
                  </a:cubicBezTo>
                  <a:cubicBezTo>
                    <a:pt x="4892" y="1515"/>
                    <a:pt x="4058" y="3050"/>
                    <a:pt x="3357" y="4618"/>
                  </a:cubicBezTo>
                  <a:cubicBezTo>
                    <a:pt x="2690" y="6185"/>
                    <a:pt x="2056" y="7787"/>
                    <a:pt x="1523" y="9388"/>
                  </a:cubicBezTo>
                  <a:cubicBezTo>
                    <a:pt x="227" y="13273"/>
                    <a:pt x="1" y="15933"/>
                    <a:pt x="19" y="15933"/>
                  </a:cubicBezTo>
                  <a:cubicBezTo>
                    <a:pt x="20" y="15933"/>
                    <a:pt x="20" y="15931"/>
                    <a:pt x="21" y="15926"/>
                  </a:cubicBezTo>
                  <a:cubicBezTo>
                    <a:pt x="755" y="12023"/>
                    <a:pt x="3124" y="6319"/>
                    <a:pt x="3824" y="4784"/>
                  </a:cubicBezTo>
                  <a:cubicBezTo>
                    <a:pt x="4491" y="3250"/>
                    <a:pt x="5092" y="1616"/>
                    <a:pt x="5792" y="48"/>
                  </a:cubicBezTo>
                  <a:cubicBezTo>
                    <a:pt x="5816" y="24"/>
                    <a:pt x="5789" y="1"/>
                    <a:pt x="57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9"/>
            <p:cNvSpPr/>
            <p:nvPr/>
          </p:nvSpPr>
          <p:spPr>
            <a:xfrm>
              <a:off x="3076975" y="4304850"/>
              <a:ext cx="131350" cy="300075"/>
            </a:xfrm>
            <a:custGeom>
              <a:avLst/>
              <a:gdLst/>
              <a:ahLst/>
              <a:cxnLst/>
              <a:rect l="l" t="t" r="r" b="b"/>
              <a:pathLst>
                <a:path w="5254" h="12003" extrusionOk="0">
                  <a:moveTo>
                    <a:pt x="5215" y="0"/>
                  </a:moveTo>
                  <a:cubicBezTo>
                    <a:pt x="5206" y="0"/>
                    <a:pt x="5196" y="4"/>
                    <a:pt x="5187" y="14"/>
                  </a:cubicBezTo>
                  <a:cubicBezTo>
                    <a:pt x="4219" y="1982"/>
                    <a:pt x="3185" y="3884"/>
                    <a:pt x="2318" y="5885"/>
                  </a:cubicBezTo>
                  <a:cubicBezTo>
                    <a:pt x="1417" y="7886"/>
                    <a:pt x="750" y="9855"/>
                    <a:pt x="16" y="11889"/>
                  </a:cubicBezTo>
                  <a:cubicBezTo>
                    <a:pt x="0" y="11968"/>
                    <a:pt x="15" y="12002"/>
                    <a:pt x="41" y="12002"/>
                  </a:cubicBezTo>
                  <a:cubicBezTo>
                    <a:pt x="70" y="12002"/>
                    <a:pt x="114" y="11960"/>
                    <a:pt x="150" y="11889"/>
                  </a:cubicBezTo>
                  <a:cubicBezTo>
                    <a:pt x="984" y="9888"/>
                    <a:pt x="1884" y="8087"/>
                    <a:pt x="2718" y="6052"/>
                  </a:cubicBezTo>
                  <a:cubicBezTo>
                    <a:pt x="3552" y="4050"/>
                    <a:pt x="4319" y="2016"/>
                    <a:pt x="5253" y="47"/>
                  </a:cubicBezTo>
                  <a:cubicBezTo>
                    <a:pt x="5253" y="24"/>
                    <a:pt x="5237" y="0"/>
                    <a:pt x="52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9"/>
            <p:cNvSpPr/>
            <p:nvPr/>
          </p:nvSpPr>
          <p:spPr>
            <a:xfrm>
              <a:off x="3244225" y="4333675"/>
              <a:ext cx="97275" cy="236125"/>
            </a:xfrm>
            <a:custGeom>
              <a:avLst/>
              <a:gdLst/>
              <a:ahLst/>
              <a:cxnLst/>
              <a:rect l="l" t="t" r="r" b="b"/>
              <a:pathLst>
                <a:path w="3891" h="9445" extrusionOk="0">
                  <a:moveTo>
                    <a:pt x="3811" y="0"/>
                  </a:moveTo>
                  <a:cubicBezTo>
                    <a:pt x="3794" y="0"/>
                    <a:pt x="3777" y="8"/>
                    <a:pt x="3767" y="29"/>
                  </a:cubicBezTo>
                  <a:cubicBezTo>
                    <a:pt x="2133" y="2931"/>
                    <a:pt x="1032" y="6166"/>
                    <a:pt x="31" y="9335"/>
                  </a:cubicBezTo>
                  <a:cubicBezTo>
                    <a:pt x="1" y="9410"/>
                    <a:pt x="12" y="9445"/>
                    <a:pt x="38" y="9445"/>
                  </a:cubicBezTo>
                  <a:cubicBezTo>
                    <a:pt x="71" y="9445"/>
                    <a:pt x="128" y="9394"/>
                    <a:pt x="164" y="9302"/>
                  </a:cubicBezTo>
                  <a:cubicBezTo>
                    <a:pt x="1332" y="6166"/>
                    <a:pt x="2233" y="3731"/>
                    <a:pt x="3867" y="62"/>
                  </a:cubicBezTo>
                  <a:cubicBezTo>
                    <a:pt x="3890" y="39"/>
                    <a:pt x="3850" y="0"/>
                    <a:pt x="38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9"/>
            <p:cNvSpPr/>
            <p:nvPr/>
          </p:nvSpPr>
          <p:spPr>
            <a:xfrm>
              <a:off x="3957175" y="3775125"/>
              <a:ext cx="230175" cy="63100"/>
            </a:xfrm>
            <a:custGeom>
              <a:avLst/>
              <a:gdLst/>
              <a:ahLst/>
              <a:cxnLst/>
              <a:rect l="l" t="t" r="r" b="b"/>
              <a:pathLst>
                <a:path w="9207" h="2524" extrusionOk="0">
                  <a:moveTo>
                    <a:pt x="1336" y="0"/>
                  </a:moveTo>
                  <a:cubicBezTo>
                    <a:pt x="903" y="0"/>
                    <a:pt x="468" y="28"/>
                    <a:pt x="33" y="88"/>
                  </a:cubicBezTo>
                  <a:cubicBezTo>
                    <a:pt x="0" y="88"/>
                    <a:pt x="0" y="155"/>
                    <a:pt x="33" y="155"/>
                  </a:cubicBezTo>
                  <a:cubicBezTo>
                    <a:pt x="3202" y="155"/>
                    <a:pt x="7739" y="1789"/>
                    <a:pt x="9140" y="2523"/>
                  </a:cubicBezTo>
                  <a:cubicBezTo>
                    <a:pt x="9173" y="2523"/>
                    <a:pt x="9207" y="2490"/>
                    <a:pt x="9173" y="2456"/>
                  </a:cubicBezTo>
                  <a:cubicBezTo>
                    <a:pt x="7960" y="1687"/>
                    <a:pt x="4728" y="0"/>
                    <a:pt x="13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9"/>
            <p:cNvSpPr/>
            <p:nvPr/>
          </p:nvSpPr>
          <p:spPr>
            <a:xfrm>
              <a:off x="3464300" y="2430525"/>
              <a:ext cx="259400" cy="487275"/>
            </a:xfrm>
            <a:custGeom>
              <a:avLst/>
              <a:gdLst/>
              <a:ahLst/>
              <a:cxnLst/>
              <a:rect l="l" t="t" r="r" b="b"/>
              <a:pathLst>
                <a:path w="10376" h="19491" extrusionOk="0">
                  <a:moveTo>
                    <a:pt x="1135" y="0"/>
                  </a:moveTo>
                  <a:cubicBezTo>
                    <a:pt x="1135" y="0"/>
                    <a:pt x="868" y="1901"/>
                    <a:pt x="601" y="4236"/>
                  </a:cubicBezTo>
                  <a:cubicBezTo>
                    <a:pt x="601" y="4370"/>
                    <a:pt x="568" y="4470"/>
                    <a:pt x="568" y="4570"/>
                  </a:cubicBezTo>
                  <a:cubicBezTo>
                    <a:pt x="535" y="4703"/>
                    <a:pt x="535" y="4837"/>
                    <a:pt x="501" y="4970"/>
                  </a:cubicBezTo>
                  <a:cubicBezTo>
                    <a:pt x="468" y="5304"/>
                    <a:pt x="435" y="5671"/>
                    <a:pt x="368" y="6038"/>
                  </a:cubicBezTo>
                  <a:cubicBezTo>
                    <a:pt x="368" y="6305"/>
                    <a:pt x="335" y="6571"/>
                    <a:pt x="301" y="6872"/>
                  </a:cubicBezTo>
                  <a:cubicBezTo>
                    <a:pt x="268" y="7172"/>
                    <a:pt x="268" y="7439"/>
                    <a:pt x="234" y="7706"/>
                  </a:cubicBezTo>
                  <a:cubicBezTo>
                    <a:pt x="34" y="9740"/>
                    <a:pt x="1" y="11809"/>
                    <a:pt x="101" y="13843"/>
                  </a:cubicBezTo>
                  <a:cubicBezTo>
                    <a:pt x="329" y="14624"/>
                    <a:pt x="4105" y="19491"/>
                    <a:pt x="7693" y="19491"/>
                  </a:cubicBezTo>
                  <a:cubicBezTo>
                    <a:pt x="7787" y="19491"/>
                    <a:pt x="7880" y="19488"/>
                    <a:pt x="7973" y="19481"/>
                  </a:cubicBezTo>
                  <a:cubicBezTo>
                    <a:pt x="9174" y="19381"/>
                    <a:pt x="8974" y="12843"/>
                    <a:pt x="8974" y="12843"/>
                  </a:cubicBezTo>
                  <a:lnTo>
                    <a:pt x="9041" y="12342"/>
                  </a:lnTo>
                  <a:lnTo>
                    <a:pt x="10375" y="5537"/>
                  </a:lnTo>
                  <a:lnTo>
                    <a:pt x="2303" y="634"/>
                  </a:lnTo>
                  <a:lnTo>
                    <a:pt x="1135" y="0"/>
                  </a:ln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9"/>
            <p:cNvSpPr/>
            <p:nvPr/>
          </p:nvSpPr>
          <p:spPr>
            <a:xfrm>
              <a:off x="3479325" y="2430525"/>
              <a:ext cx="244375" cy="308575"/>
            </a:xfrm>
            <a:custGeom>
              <a:avLst/>
              <a:gdLst/>
              <a:ahLst/>
              <a:cxnLst/>
              <a:rect l="l" t="t" r="r" b="b"/>
              <a:pathLst>
                <a:path w="9775" h="12343" extrusionOk="0">
                  <a:moveTo>
                    <a:pt x="534" y="0"/>
                  </a:moveTo>
                  <a:cubicBezTo>
                    <a:pt x="534" y="0"/>
                    <a:pt x="267" y="1901"/>
                    <a:pt x="0" y="4236"/>
                  </a:cubicBezTo>
                  <a:cubicBezTo>
                    <a:pt x="1501" y="8073"/>
                    <a:pt x="4570" y="11008"/>
                    <a:pt x="8473" y="12342"/>
                  </a:cubicBezTo>
                  <a:lnTo>
                    <a:pt x="9774" y="5537"/>
                  </a:lnTo>
                  <a:lnTo>
                    <a:pt x="1702" y="634"/>
                  </a:lnTo>
                  <a:lnTo>
                    <a:pt x="53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9"/>
            <p:cNvSpPr/>
            <p:nvPr/>
          </p:nvSpPr>
          <p:spPr>
            <a:xfrm>
              <a:off x="3365075" y="1946000"/>
              <a:ext cx="659650" cy="712000"/>
            </a:xfrm>
            <a:custGeom>
              <a:avLst/>
              <a:gdLst/>
              <a:ahLst/>
              <a:cxnLst/>
              <a:rect l="l" t="t" r="r" b="b"/>
              <a:pathLst>
                <a:path w="26386" h="28480" extrusionOk="0">
                  <a:moveTo>
                    <a:pt x="12795" y="0"/>
                  </a:moveTo>
                  <a:cubicBezTo>
                    <a:pt x="11947" y="0"/>
                    <a:pt x="11111" y="97"/>
                    <a:pt x="10308" y="267"/>
                  </a:cubicBezTo>
                  <a:cubicBezTo>
                    <a:pt x="4971" y="1435"/>
                    <a:pt x="0" y="6138"/>
                    <a:pt x="3203" y="17913"/>
                  </a:cubicBezTo>
                  <a:cubicBezTo>
                    <a:pt x="5702" y="27076"/>
                    <a:pt x="11166" y="28479"/>
                    <a:pt x="14556" y="28479"/>
                  </a:cubicBezTo>
                  <a:cubicBezTo>
                    <a:pt x="15510" y="28479"/>
                    <a:pt x="16300" y="28368"/>
                    <a:pt x="16812" y="28287"/>
                  </a:cubicBezTo>
                  <a:cubicBezTo>
                    <a:pt x="19414" y="27854"/>
                    <a:pt x="26386" y="25319"/>
                    <a:pt x="24418" y="13310"/>
                  </a:cubicBezTo>
                  <a:cubicBezTo>
                    <a:pt x="22746" y="3080"/>
                    <a:pt x="17583" y="0"/>
                    <a:pt x="12795"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9"/>
            <p:cNvSpPr/>
            <p:nvPr/>
          </p:nvSpPr>
          <p:spPr>
            <a:xfrm>
              <a:off x="3858750" y="2186575"/>
              <a:ext cx="60900" cy="31325"/>
            </a:xfrm>
            <a:custGeom>
              <a:avLst/>
              <a:gdLst/>
              <a:ahLst/>
              <a:cxnLst/>
              <a:rect l="l" t="t" r="r" b="b"/>
              <a:pathLst>
                <a:path w="2436" h="1253" extrusionOk="0">
                  <a:moveTo>
                    <a:pt x="933" y="1"/>
                  </a:moveTo>
                  <a:cubicBezTo>
                    <a:pt x="604" y="1"/>
                    <a:pt x="295" y="135"/>
                    <a:pt x="101" y="385"/>
                  </a:cubicBezTo>
                  <a:cubicBezTo>
                    <a:pt x="1" y="552"/>
                    <a:pt x="1" y="785"/>
                    <a:pt x="168" y="918"/>
                  </a:cubicBezTo>
                  <a:cubicBezTo>
                    <a:pt x="371" y="1064"/>
                    <a:pt x="625" y="1158"/>
                    <a:pt x="885" y="1158"/>
                  </a:cubicBezTo>
                  <a:cubicBezTo>
                    <a:pt x="924" y="1158"/>
                    <a:pt x="963" y="1156"/>
                    <a:pt x="1002" y="1152"/>
                  </a:cubicBezTo>
                  <a:cubicBezTo>
                    <a:pt x="1268" y="1219"/>
                    <a:pt x="1535" y="1219"/>
                    <a:pt x="1836" y="1252"/>
                  </a:cubicBezTo>
                  <a:cubicBezTo>
                    <a:pt x="2236" y="1252"/>
                    <a:pt x="2436" y="752"/>
                    <a:pt x="2169" y="485"/>
                  </a:cubicBezTo>
                  <a:cubicBezTo>
                    <a:pt x="1902" y="185"/>
                    <a:pt x="1502" y="51"/>
                    <a:pt x="1135" y="18"/>
                  </a:cubicBezTo>
                  <a:cubicBezTo>
                    <a:pt x="1067" y="7"/>
                    <a:pt x="1000" y="1"/>
                    <a:pt x="9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9"/>
            <p:cNvSpPr/>
            <p:nvPr/>
          </p:nvSpPr>
          <p:spPr>
            <a:xfrm>
              <a:off x="3693125" y="2205075"/>
              <a:ext cx="58075" cy="36350"/>
            </a:xfrm>
            <a:custGeom>
              <a:avLst/>
              <a:gdLst/>
              <a:ahLst/>
              <a:cxnLst/>
              <a:rect l="l" t="t" r="r" b="b"/>
              <a:pathLst>
                <a:path w="2323" h="1454" extrusionOk="0">
                  <a:moveTo>
                    <a:pt x="1520" y="0"/>
                  </a:moveTo>
                  <a:cubicBezTo>
                    <a:pt x="1376" y="0"/>
                    <a:pt x="1230" y="27"/>
                    <a:pt x="1089" y="78"/>
                  </a:cubicBezTo>
                  <a:cubicBezTo>
                    <a:pt x="688" y="178"/>
                    <a:pt x="388" y="412"/>
                    <a:pt x="155" y="746"/>
                  </a:cubicBezTo>
                  <a:cubicBezTo>
                    <a:pt x="0" y="1085"/>
                    <a:pt x="246" y="1453"/>
                    <a:pt x="574" y="1453"/>
                  </a:cubicBezTo>
                  <a:cubicBezTo>
                    <a:pt x="601" y="1453"/>
                    <a:pt x="628" y="1451"/>
                    <a:pt x="655" y="1446"/>
                  </a:cubicBezTo>
                  <a:cubicBezTo>
                    <a:pt x="955" y="1379"/>
                    <a:pt x="1189" y="1246"/>
                    <a:pt x="1456" y="1179"/>
                  </a:cubicBezTo>
                  <a:cubicBezTo>
                    <a:pt x="1756" y="1112"/>
                    <a:pt x="2023" y="979"/>
                    <a:pt x="2223" y="746"/>
                  </a:cubicBezTo>
                  <a:cubicBezTo>
                    <a:pt x="2323" y="579"/>
                    <a:pt x="2323" y="379"/>
                    <a:pt x="2156" y="212"/>
                  </a:cubicBezTo>
                  <a:cubicBezTo>
                    <a:pt x="1971" y="68"/>
                    <a:pt x="1749" y="0"/>
                    <a:pt x="15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9"/>
            <p:cNvSpPr/>
            <p:nvPr/>
          </p:nvSpPr>
          <p:spPr>
            <a:xfrm>
              <a:off x="3742850" y="2312700"/>
              <a:ext cx="23375" cy="56975"/>
            </a:xfrm>
            <a:custGeom>
              <a:avLst/>
              <a:gdLst/>
              <a:ahLst/>
              <a:cxnLst/>
              <a:rect l="l" t="t" r="r" b="b"/>
              <a:pathLst>
                <a:path w="935" h="2279" extrusionOk="0">
                  <a:moveTo>
                    <a:pt x="628" y="1"/>
                  </a:moveTo>
                  <a:cubicBezTo>
                    <a:pt x="611" y="1"/>
                    <a:pt x="567" y="49"/>
                    <a:pt x="567" y="76"/>
                  </a:cubicBezTo>
                  <a:cubicBezTo>
                    <a:pt x="701" y="910"/>
                    <a:pt x="734" y="1844"/>
                    <a:pt x="34" y="2211"/>
                  </a:cubicBezTo>
                  <a:cubicBezTo>
                    <a:pt x="0" y="2211"/>
                    <a:pt x="34" y="2278"/>
                    <a:pt x="34" y="2278"/>
                  </a:cubicBezTo>
                  <a:cubicBezTo>
                    <a:pt x="934" y="2045"/>
                    <a:pt x="901" y="744"/>
                    <a:pt x="634" y="10"/>
                  </a:cubicBezTo>
                  <a:cubicBezTo>
                    <a:pt x="634" y="3"/>
                    <a:pt x="632" y="1"/>
                    <a:pt x="6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9"/>
            <p:cNvSpPr/>
            <p:nvPr/>
          </p:nvSpPr>
          <p:spPr>
            <a:xfrm>
              <a:off x="3704050" y="2293725"/>
              <a:ext cx="67625" cy="66800"/>
            </a:xfrm>
            <a:custGeom>
              <a:avLst/>
              <a:gdLst/>
              <a:ahLst/>
              <a:cxnLst/>
              <a:rect l="l" t="t" r="r" b="b"/>
              <a:pathLst>
                <a:path w="2705" h="2672" extrusionOk="0">
                  <a:moveTo>
                    <a:pt x="1360" y="0"/>
                  </a:moveTo>
                  <a:cubicBezTo>
                    <a:pt x="1347" y="0"/>
                    <a:pt x="1333" y="1"/>
                    <a:pt x="1319" y="2"/>
                  </a:cubicBezTo>
                  <a:cubicBezTo>
                    <a:pt x="1" y="67"/>
                    <a:pt x="245" y="2671"/>
                    <a:pt x="1440" y="2671"/>
                  </a:cubicBezTo>
                  <a:cubicBezTo>
                    <a:pt x="1455" y="2671"/>
                    <a:pt x="1470" y="2671"/>
                    <a:pt x="1486" y="2670"/>
                  </a:cubicBezTo>
                  <a:cubicBezTo>
                    <a:pt x="2705" y="2604"/>
                    <a:pt x="2459" y="0"/>
                    <a:pt x="1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9"/>
            <p:cNvSpPr/>
            <p:nvPr/>
          </p:nvSpPr>
          <p:spPr>
            <a:xfrm>
              <a:off x="3685300" y="2298300"/>
              <a:ext cx="44075" cy="28875"/>
            </a:xfrm>
            <a:custGeom>
              <a:avLst/>
              <a:gdLst/>
              <a:ahLst/>
              <a:cxnLst/>
              <a:rect l="l" t="t" r="r" b="b"/>
              <a:pathLst>
                <a:path w="1763" h="1155" extrusionOk="0">
                  <a:moveTo>
                    <a:pt x="1624" y="1"/>
                  </a:moveTo>
                  <a:cubicBezTo>
                    <a:pt x="1606" y="1"/>
                    <a:pt x="1587" y="6"/>
                    <a:pt x="1568" y="19"/>
                  </a:cubicBezTo>
                  <a:cubicBezTo>
                    <a:pt x="1335" y="185"/>
                    <a:pt x="1168" y="486"/>
                    <a:pt x="868" y="519"/>
                  </a:cubicBezTo>
                  <a:cubicBezTo>
                    <a:pt x="840" y="526"/>
                    <a:pt x="810" y="529"/>
                    <a:pt x="781" y="529"/>
                  </a:cubicBezTo>
                  <a:cubicBezTo>
                    <a:pt x="531" y="529"/>
                    <a:pt x="243" y="294"/>
                    <a:pt x="34" y="85"/>
                  </a:cubicBezTo>
                  <a:cubicBezTo>
                    <a:pt x="24" y="76"/>
                    <a:pt x="17" y="72"/>
                    <a:pt x="12" y="72"/>
                  </a:cubicBezTo>
                  <a:cubicBezTo>
                    <a:pt x="1" y="72"/>
                    <a:pt x="1" y="95"/>
                    <a:pt x="1" y="119"/>
                  </a:cubicBezTo>
                  <a:cubicBezTo>
                    <a:pt x="34" y="619"/>
                    <a:pt x="267" y="1119"/>
                    <a:pt x="835" y="1153"/>
                  </a:cubicBezTo>
                  <a:cubicBezTo>
                    <a:pt x="851" y="1154"/>
                    <a:pt x="868" y="1154"/>
                    <a:pt x="885" y="1154"/>
                  </a:cubicBezTo>
                  <a:cubicBezTo>
                    <a:pt x="1387" y="1154"/>
                    <a:pt x="1671" y="670"/>
                    <a:pt x="1735" y="185"/>
                  </a:cubicBezTo>
                  <a:cubicBezTo>
                    <a:pt x="1762" y="104"/>
                    <a:pt x="1701" y="1"/>
                    <a:pt x="16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9"/>
            <p:cNvSpPr/>
            <p:nvPr/>
          </p:nvSpPr>
          <p:spPr>
            <a:xfrm>
              <a:off x="3874600" y="2292700"/>
              <a:ext cx="30050" cy="51950"/>
            </a:xfrm>
            <a:custGeom>
              <a:avLst/>
              <a:gdLst/>
              <a:ahLst/>
              <a:cxnLst/>
              <a:rect l="l" t="t" r="r" b="b"/>
              <a:pathLst>
                <a:path w="1202" h="2078" extrusionOk="0">
                  <a:moveTo>
                    <a:pt x="107" y="0"/>
                  </a:moveTo>
                  <a:cubicBezTo>
                    <a:pt x="103" y="0"/>
                    <a:pt x="101" y="3"/>
                    <a:pt x="101" y="9"/>
                  </a:cubicBezTo>
                  <a:cubicBezTo>
                    <a:pt x="1" y="810"/>
                    <a:pt x="234" y="2044"/>
                    <a:pt x="1168" y="2077"/>
                  </a:cubicBezTo>
                  <a:cubicBezTo>
                    <a:pt x="1202" y="2077"/>
                    <a:pt x="1202" y="2044"/>
                    <a:pt x="1168" y="2044"/>
                  </a:cubicBezTo>
                  <a:cubicBezTo>
                    <a:pt x="401" y="1844"/>
                    <a:pt x="201" y="910"/>
                    <a:pt x="167" y="76"/>
                  </a:cubicBezTo>
                  <a:cubicBezTo>
                    <a:pt x="167" y="49"/>
                    <a:pt x="124" y="0"/>
                    <a:pt x="1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9"/>
            <p:cNvSpPr/>
            <p:nvPr/>
          </p:nvSpPr>
          <p:spPr>
            <a:xfrm>
              <a:off x="3866425" y="2269200"/>
              <a:ext cx="66950" cy="66550"/>
            </a:xfrm>
            <a:custGeom>
              <a:avLst/>
              <a:gdLst/>
              <a:ahLst/>
              <a:cxnLst/>
              <a:rect l="l" t="t" r="r" b="b"/>
              <a:pathLst>
                <a:path w="2678" h="2662" extrusionOk="0">
                  <a:moveTo>
                    <a:pt x="1224" y="1"/>
                  </a:moveTo>
                  <a:cubicBezTo>
                    <a:pt x="1171" y="1"/>
                    <a:pt x="1117" y="5"/>
                    <a:pt x="1062" y="15"/>
                  </a:cubicBezTo>
                  <a:cubicBezTo>
                    <a:pt x="1" y="176"/>
                    <a:pt x="272" y="2661"/>
                    <a:pt x="1369" y="2661"/>
                  </a:cubicBezTo>
                  <a:cubicBezTo>
                    <a:pt x="1410" y="2661"/>
                    <a:pt x="1452" y="2658"/>
                    <a:pt x="1495" y="2650"/>
                  </a:cubicBezTo>
                  <a:cubicBezTo>
                    <a:pt x="2678" y="2459"/>
                    <a:pt x="2421" y="1"/>
                    <a:pt x="12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9"/>
            <p:cNvSpPr/>
            <p:nvPr/>
          </p:nvSpPr>
          <p:spPr>
            <a:xfrm>
              <a:off x="3903875" y="2264200"/>
              <a:ext cx="40800" cy="32150"/>
            </a:xfrm>
            <a:custGeom>
              <a:avLst/>
              <a:gdLst/>
              <a:ahLst/>
              <a:cxnLst/>
              <a:rect l="l" t="t" r="r" b="b"/>
              <a:pathLst>
                <a:path w="1632" h="1286" extrusionOk="0">
                  <a:moveTo>
                    <a:pt x="1507" y="0"/>
                  </a:moveTo>
                  <a:cubicBezTo>
                    <a:pt x="1502" y="0"/>
                    <a:pt x="1498" y="4"/>
                    <a:pt x="1498" y="15"/>
                  </a:cubicBezTo>
                  <a:cubicBezTo>
                    <a:pt x="1331" y="315"/>
                    <a:pt x="1131" y="615"/>
                    <a:pt x="864" y="649"/>
                  </a:cubicBezTo>
                  <a:cubicBezTo>
                    <a:pt x="631" y="649"/>
                    <a:pt x="364" y="415"/>
                    <a:pt x="164" y="315"/>
                  </a:cubicBezTo>
                  <a:cubicBezTo>
                    <a:pt x="153" y="312"/>
                    <a:pt x="143" y="310"/>
                    <a:pt x="133" y="310"/>
                  </a:cubicBezTo>
                  <a:cubicBezTo>
                    <a:pt x="51" y="310"/>
                    <a:pt x="1" y="426"/>
                    <a:pt x="31" y="515"/>
                  </a:cubicBezTo>
                  <a:cubicBezTo>
                    <a:pt x="172" y="913"/>
                    <a:pt x="459" y="1286"/>
                    <a:pt x="829" y="1286"/>
                  </a:cubicBezTo>
                  <a:cubicBezTo>
                    <a:pt x="894" y="1286"/>
                    <a:pt x="961" y="1274"/>
                    <a:pt x="1031" y="1249"/>
                  </a:cubicBezTo>
                  <a:cubicBezTo>
                    <a:pt x="1532" y="1082"/>
                    <a:pt x="1632" y="549"/>
                    <a:pt x="1532" y="15"/>
                  </a:cubicBezTo>
                  <a:cubicBezTo>
                    <a:pt x="1532" y="15"/>
                    <a:pt x="1517" y="0"/>
                    <a:pt x="15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9"/>
            <p:cNvSpPr/>
            <p:nvPr/>
          </p:nvSpPr>
          <p:spPr>
            <a:xfrm>
              <a:off x="3762275" y="2476025"/>
              <a:ext cx="43975" cy="18825"/>
            </a:xfrm>
            <a:custGeom>
              <a:avLst/>
              <a:gdLst/>
              <a:ahLst/>
              <a:cxnLst/>
              <a:rect l="l" t="t" r="r" b="b"/>
              <a:pathLst>
                <a:path w="1759" h="753" extrusionOk="0">
                  <a:moveTo>
                    <a:pt x="68" y="1"/>
                  </a:moveTo>
                  <a:cubicBezTo>
                    <a:pt x="27" y="1"/>
                    <a:pt x="0" y="25"/>
                    <a:pt x="24" y="48"/>
                  </a:cubicBezTo>
                  <a:cubicBezTo>
                    <a:pt x="91" y="382"/>
                    <a:pt x="357" y="682"/>
                    <a:pt x="724" y="749"/>
                  </a:cubicBezTo>
                  <a:cubicBezTo>
                    <a:pt x="753" y="751"/>
                    <a:pt x="782" y="752"/>
                    <a:pt x="811" y="752"/>
                  </a:cubicBezTo>
                  <a:cubicBezTo>
                    <a:pt x="1182" y="752"/>
                    <a:pt x="1542" y="558"/>
                    <a:pt x="1758" y="248"/>
                  </a:cubicBezTo>
                  <a:cubicBezTo>
                    <a:pt x="1758" y="225"/>
                    <a:pt x="1742" y="201"/>
                    <a:pt x="1732" y="201"/>
                  </a:cubicBezTo>
                  <a:cubicBezTo>
                    <a:pt x="1728" y="201"/>
                    <a:pt x="1725" y="205"/>
                    <a:pt x="1725" y="215"/>
                  </a:cubicBezTo>
                  <a:cubicBezTo>
                    <a:pt x="1425" y="348"/>
                    <a:pt x="1125" y="448"/>
                    <a:pt x="824" y="448"/>
                  </a:cubicBezTo>
                  <a:cubicBezTo>
                    <a:pt x="524" y="448"/>
                    <a:pt x="324" y="182"/>
                    <a:pt x="124" y="15"/>
                  </a:cubicBezTo>
                  <a:cubicBezTo>
                    <a:pt x="104" y="5"/>
                    <a:pt x="85"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9"/>
            <p:cNvSpPr/>
            <p:nvPr/>
          </p:nvSpPr>
          <p:spPr>
            <a:xfrm>
              <a:off x="3780675" y="2186600"/>
              <a:ext cx="107000" cy="251100"/>
            </a:xfrm>
            <a:custGeom>
              <a:avLst/>
              <a:gdLst/>
              <a:ahLst/>
              <a:cxnLst/>
              <a:rect l="l" t="t" r="r" b="b"/>
              <a:pathLst>
                <a:path w="4280" h="10044" extrusionOk="0">
                  <a:moveTo>
                    <a:pt x="1639" y="1"/>
                  </a:moveTo>
                  <a:cubicBezTo>
                    <a:pt x="1583" y="1"/>
                    <a:pt x="1534" y="52"/>
                    <a:pt x="1556" y="117"/>
                  </a:cubicBezTo>
                  <a:cubicBezTo>
                    <a:pt x="2090" y="2685"/>
                    <a:pt x="3057" y="5120"/>
                    <a:pt x="3591" y="7689"/>
                  </a:cubicBezTo>
                  <a:cubicBezTo>
                    <a:pt x="3157" y="7556"/>
                    <a:pt x="2690" y="7522"/>
                    <a:pt x="2257" y="7522"/>
                  </a:cubicBezTo>
                  <a:cubicBezTo>
                    <a:pt x="2157" y="7522"/>
                    <a:pt x="2757" y="9457"/>
                    <a:pt x="2757" y="9590"/>
                  </a:cubicBezTo>
                  <a:cubicBezTo>
                    <a:pt x="2535" y="9623"/>
                    <a:pt x="2311" y="9640"/>
                    <a:pt x="2088" y="9640"/>
                  </a:cubicBezTo>
                  <a:cubicBezTo>
                    <a:pt x="1404" y="9640"/>
                    <a:pt x="725" y="9484"/>
                    <a:pt x="122" y="9157"/>
                  </a:cubicBezTo>
                  <a:cubicBezTo>
                    <a:pt x="116" y="9151"/>
                    <a:pt x="107" y="9148"/>
                    <a:pt x="98" y="9148"/>
                  </a:cubicBezTo>
                  <a:cubicBezTo>
                    <a:pt x="57" y="9148"/>
                    <a:pt x="1" y="9202"/>
                    <a:pt x="55" y="9257"/>
                  </a:cubicBezTo>
                  <a:cubicBezTo>
                    <a:pt x="649" y="9760"/>
                    <a:pt x="1400" y="10043"/>
                    <a:pt x="2168" y="10043"/>
                  </a:cubicBezTo>
                  <a:cubicBezTo>
                    <a:pt x="2521" y="10043"/>
                    <a:pt x="2877" y="9983"/>
                    <a:pt x="3224" y="9857"/>
                  </a:cubicBezTo>
                  <a:cubicBezTo>
                    <a:pt x="3157" y="9290"/>
                    <a:pt x="2857" y="8056"/>
                    <a:pt x="2857" y="8056"/>
                  </a:cubicBezTo>
                  <a:lnTo>
                    <a:pt x="2857" y="8056"/>
                  </a:lnTo>
                  <a:cubicBezTo>
                    <a:pt x="3015" y="8101"/>
                    <a:pt x="3634" y="8254"/>
                    <a:pt x="3995" y="8254"/>
                  </a:cubicBezTo>
                  <a:cubicBezTo>
                    <a:pt x="4166" y="8254"/>
                    <a:pt x="4280" y="8219"/>
                    <a:pt x="4258" y="8123"/>
                  </a:cubicBezTo>
                  <a:cubicBezTo>
                    <a:pt x="3624" y="5487"/>
                    <a:pt x="2890" y="2552"/>
                    <a:pt x="1723" y="50"/>
                  </a:cubicBezTo>
                  <a:cubicBezTo>
                    <a:pt x="1700" y="15"/>
                    <a:pt x="1668" y="1"/>
                    <a:pt x="16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9"/>
            <p:cNvSpPr/>
            <p:nvPr/>
          </p:nvSpPr>
          <p:spPr>
            <a:xfrm>
              <a:off x="3775375" y="2416350"/>
              <a:ext cx="65900" cy="47025"/>
            </a:xfrm>
            <a:custGeom>
              <a:avLst/>
              <a:gdLst/>
              <a:ahLst/>
              <a:cxnLst/>
              <a:rect l="l" t="t" r="r" b="b"/>
              <a:pathLst>
                <a:path w="2636" h="1881" extrusionOk="0">
                  <a:moveTo>
                    <a:pt x="267" y="0"/>
                  </a:moveTo>
                  <a:cubicBezTo>
                    <a:pt x="167" y="234"/>
                    <a:pt x="100" y="467"/>
                    <a:pt x="67" y="734"/>
                  </a:cubicBezTo>
                  <a:cubicBezTo>
                    <a:pt x="0" y="1201"/>
                    <a:pt x="67" y="1768"/>
                    <a:pt x="667" y="1868"/>
                  </a:cubicBezTo>
                  <a:cubicBezTo>
                    <a:pt x="730" y="1876"/>
                    <a:pt x="795" y="1880"/>
                    <a:pt x="861" y="1880"/>
                  </a:cubicBezTo>
                  <a:cubicBezTo>
                    <a:pt x="1074" y="1880"/>
                    <a:pt x="1297" y="1837"/>
                    <a:pt x="1501" y="1735"/>
                  </a:cubicBezTo>
                  <a:cubicBezTo>
                    <a:pt x="1968" y="1501"/>
                    <a:pt x="2335" y="1134"/>
                    <a:pt x="2635" y="701"/>
                  </a:cubicBezTo>
                  <a:cubicBezTo>
                    <a:pt x="1768" y="701"/>
                    <a:pt x="934" y="467"/>
                    <a:pt x="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9"/>
            <p:cNvSpPr/>
            <p:nvPr/>
          </p:nvSpPr>
          <p:spPr>
            <a:xfrm>
              <a:off x="3775375" y="2434675"/>
              <a:ext cx="37550" cy="28700"/>
            </a:xfrm>
            <a:custGeom>
              <a:avLst/>
              <a:gdLst/>
              <a:ahLst/>
              <a:cxnLst/>
              <a:rect l="l" t="t" r="r" b="b"/>
              <a:pathLst>
                <a:path w="1502" h="1148" extrusionOk="0">
                  <a:moveTo>
                    <a:pt x="67" y="1"/>
                  </a:moveTo>
                  <a:cubicBezTo>
                    <a:pt x="0" y="468"/>
                    <a:pt x="67" y="1035"/>
                    <a:pt x="667" y="1135"/>
                  </a:cubicBezTo>
                  <a:cubicBezTo>
                    <a:pt x="730" y="1143"/>
                    <a:pt x="795" y="1147"/>
                    <a:pt x="861" y="1147"/>
                  </a:cubicBezTo>
                  <a:cubicBezTo>
                    <a:pt x="1074" y="1147"/>
                    <a:pt x="1297" y="1104"/>
                    <a:pt x="1501" y="1002"/>
                  </a:cubicBezTo>
                  <a:cubicBezTo>
                    <a:pt x="1401" y="401"/>
                    <a:pt x="701" y="1"/>
                    <a:pt x="67" y="1"/>
                  </a:cubicBezTo>
                  <a:close/>
                </a:path>
              </a:pathLst>
            </a:custGeom>
            <a:solidFill>
              <a:srgbClr val="FF9A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9"/>
            <p:cNvSpPr/>
            <p:nvPr/>
          </p:nvSpPr>
          <p:spPr>
            <a:xfrm>
              <a:off x="3317550" y="1912075"/>
              <a:ext cx="636300" cy="466900"/>
            </a:xfrm>
            <a:custGeom>
              <a:avLst/>
              <a:gdLst/>
              <a:ahLst/>
              <a:cxnLst/>
              <a:rect l="l" t="t" r="r" b="b"/>
              <a:pathLst>
                <a:path w="25452" h="18676" extrusionOk="0">
                  <a:moveTo>
                    <a:pt x="13777" y="1"/>
                  </a:moveTo>
                  <a:cubicBezTo>
                    <a:pt x="10898" y="1"/>
                    <a:pt x="7104" y="862"/>
                    <a:pt x="4570" y="4727"/>
                  </a:cubicBezTo>
                  <a:cubicBezTo>
                    <a:pt x="0" y="11732"/>
                    <a:pt x="3936" y="18537"/>
                    <a:pt x="5471" y="18670"/>
                  </a:cubicBezTo>
                  <a:cubicBezTo>
                    <a:pt x="5514" y="18674"/>
                    <a:pt x="5556" y="18676"/>
                    <a:pt x="5597" y="18676"/>
                  </a:cubicBezTo>
                  <a:cubicBezTo>
                    <a:pt x="7786" y="18676"/>
                    <a:pt x="8139" y="13600"/>
                    <a:pt x="8139" y="13600"/>
                  </a:cubicBezTo>
                  <a:cubicBezTo>
                    <a:pt x="8139" y="13600"/>
                    <a:pt x="17846" y="11565"/>
                    <a:pt x="18380" y="3593"/>
                  </a:cubicBezTo>
                  <a:cubicBezTo>
                    <a:pt x="18380" y="3593"/>
                    <a:pt x="20248" y="8596"/>
                    <a:pt x="25452" y="10664"/>
                  </a:cubicBezTo>
                  <a:cubicBezTo>
                    <a:pt x="25452" y="10664"/>
                    <a:pt x="24784" y="1991"/>
                    <a:pt x="17813" y="557"/>
                  </a:cubicBezTo>
                  <a:cubicBezTo>
                    <a:pt x="17813" y="557"/>
                    <a:pt x="16091" y="1"/>
                    <a:pt x="137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9"/>
            <p:cNvSpPr/>
            <p:nvPr/>
          </p:nvSpPr>
          <p:spPr>
            <a:xfrm>
              <a:off x="3569375" y="1986875"/>
              <a:ext cx="211850" cy="263525"/>
            </a:xfrm>
            <a:custGeom>
              <a:avLst/>
              <a:gdLst/>
              <a:ahLst/>
              <a:cxnLst/>
              <a:rect l="l" t="t" r="r" b="b"/>
              <a:pathLst>
                <a:path w="8474" h="10541" extrusionOk="0">
                  <a:moveTo>
                    <a:pt x="8307" y="0"/>
                  </a:moveTo>
                  <a:cubicBezTo>
                    <a:pt x="8307" y="601"/>
                    <a:pt x="8240" y="1201"/>
                    <a:pt x="8107" y="1801"/>
                  </a:cubicBezTo>
                  <a:cubicBezTo>
                    <a:pt x="8007" y="2402"/>
                    <a:pt x="7840" y="2969"/>
                    <a:pt x="7640" y="3536"/>
                  </a:cubicBezTo>
                  <a:cubicBezTo>
                    <a:pt x="7239" y="4637"/>
                    <a:pt x="6639" y="5671"/>
                    <a:pt x="5872" y="6571"/>
                  </a:cubicBezTo>
                  <a:cubicBezTo>
                    <a:pt x="5705" y="6805"/>
                    <a:pt x="5505" y="7038"/>
                    <a:pt x="5305" y="7239"/>
                  </a:cubicBezTo>
                  <a:lnTo>
                    <a:pt x="5005" y="7572"/>
                  </a:lnTo>
                  <a:lnTo>
                    <a:pt x="4638" y="7839"/>
                  </a:lnTo>
                  <a:cubicBezTo>
                    <a:pt x="4437" y="8039"/>
                    <a:pt x="4204" y="8239"/>
                    <a:pt x="3970" y="8406"/>
                  </a:cubicBezTo>
                  <a:cubicBezTo>
                    <a:pt x="3737" y="8573"/>
                    <a:pt x="3470" y="8740"/>
                    <a:pt x="3237" y="8906"/>
                  </a:cubicBezTo>
                  <a:cubicBezTo>
                    <a:pt x="3103" y="9007"/>
                    <a:pt x="3003" y="9107"/>
                    <a:pt x="2870" y="9173"/>
                  </a:cubicBezTo>
                  <a:lnTo>
                    <a:pt x="2469" y="9373"/>
                  </a:lnTo>
                  <a:lnTo>
                    <a:pt x="1669" y="9807"/>
                  </a:lnTo>
                  <a:cubicBezTo>
                    <a:pt x="1135" y="10074"/>
                    <a:pt x="568" y="10274"/>
                    <a:pt x="1" y="10541"/>
                  </a:cubicBezTo>
                  <a:cubicBezTo>
                    <a:pt x="601" y="10408"/>
                    <a:pt x="1202" y="10241"/>
                    <a:pt x="1769" y="10041"/>
                  </a:cubicBezTo>
                  <a:lnTo>
                    <a:pt x="2603" y="9674"/>
                  </a:lnTo>
                  <a:lnTo>
                    <a:pt x="3036" y="9507"/>
                  </a:lnTo>
                  <a:cubicBezTo>
                    <a:pt x="3170" y="9440"/>
                    <a:pt x="3303" y="9340"/>
                    <a:pt x="3437" y="9273"/>
                  </a:cubicBezTo>
                  <a:cubicBezTo>
                    <a:pt x="3704" y="9140"/>
                    <a:pt x="3970" y="8973"/>
                    <a:pt x="4237" y="8806"/>
                  </a:cubicBezTo>
                  <a:cubicBezTo>
                    <a:pt x="4504" y="8640"/>
                    <a:pt x="4738" y="8439"/>
                    <a:pt x="4971" y="8239"/>
                  </a:cubicBezTo>
                  <a:cubicBezTo>
                    <a:pt x="5105" y="8139"/>
                    <a:pt x="5238" y="8039"/>
                    <a:pt x="5338" y="7939"/>
                  </a:cubicBezTo>
                  <a:lnTo>
                    <a:pt x="5672" y="7606"/>
                  </a:lnTo>
                  <a:cubicBezTo>
                    <a:pt x="5872" y="7405"/>
                    <a:pt x="6105" y="7172"/>
                    <a:pt x="6305" y="6938"/>
                  </a:cubicBezTo>
                  <a:cubicBezTo>
                    <a:pt x="7106" y="5971"/>
                    <a:pt x="7673" y="4837"/>
                    <a:pt x="8007" y="3636"/>
                  </a:cubicBezTo>
                  <a:cubicBezTo>
                    <a:pt x="8374" y="2469"/>
                    <a:pt x="8474" y="1234"/>
                    <a:pt x="83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9"/>
            <p:cNvSpPr/>
            <p:nvPr/>
          </p:nvSpPr>
          <p:spPr>
            <a:xfrm>
              <a:off x="3340900" y="2331050"/>
              <a:ext cx="178475" cy="183575"/>
            </a:xfrm>
            <a:custGeom>
              <a:avLst/>
              <a:gdLst/>
              <a:ahLst/>
              <a:cxnLst/>
              <a:rect l="l" t="t" r="r" b="b"/>
              <a:pathLst>
                <a:path w="7139" h="7343" extrusionOk="0">
                  <a:moveTo>
                    <a:pt x="2355" y="1"/>
                  </a:moveTo>
                  <a:cubicBezTo>
                    <a:pt x="2099" y="1"/>
                    <a:pt x="1856" y="64"/>
                    <a:pt x="1635" y="210"/>
                  </a:cubicBezTo>
                  <a:cubicBezTo>
                    <a:pt x="0" y="1311"/>
                    <a:pt x="2402" y="6614"/>
                    <a:pt x="4470" y="7215"/>
                  </a:cubicBezTo>
                  <a:cubicBezTo>
                    <a:pt x="4708" y="7301"/>
                    <a:pt x="4953" y="7343"/>
                    <a:pt x="5194" y="7343"/>
                  </a:cubicBezTo>
                  <a:cubicBezTo>
                    <a:pt x="6063" y="7343"/>
                    <a:pt x="6877" y="6802"/>
                    <a:pt x="7139" y="5914"/>
                  </a:cubicBezTo>
                  <a:lnTo>
                    <a:pt x="6238" y="2712"/>
                  </a:lnTo>
                  <a:cubicBezTo>
                    <a:pt x="6238" y="2712"/>
                    <a:pt x="4029" y="1"/>
                    <a:pt x="2355"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9"/>
            <p:cNvSpPr/>
            <p:nvPr/>
          </p:nvSpPr>
          <p:spPr>
            <a:xfrm>
              <a:off x="3399275" y="2373800"/>
              <a:ext cx="93125" cy="111675"/>
            </a:xfrm>
            <a:custGeom>
              <a:avLst/>
              <a:gdLst/>
              <a:ahLst/>
              <a:cxnLst/>
              <a:rect l="l" t="t" r="r" b="b"/>
              <a:pathLst>
                <a:path w="3725" h="4467" extrusionOk="0">
                  <a:moveTo>
                    <a:pt x="33" y="1"/>
                  </a:moveTo>
                  <a:cubicBezTo>
                    <a:pt x="0" y="1"/>
                    <a:pt x="0" y="34"/>
                    <a:pt x="33" y="68"/>
                  </a:cubicBezTo>
                  <a:cubicBezTo>
                    <a:pt x="1501" y="535"/>
                    <a:pt x="2335" y="1769"/>
                    <a:pt x="2969" y="3103"/>
                  </a:cubicBezTo>
                  <a:cubicBezTo>
                    <a:pt x="2689" y="2803"/>
                    <a:pt x="2360" y="2599"/>
                    <a:pt x="1999" y="2599"/>
                  </a:cubicBezTo>
                  <a:cubicBezTo>
                    <a:pt x="1757" y="2599"/>
                    <a:pt x="1501" y="2689"/>
                    <a:pt x="1234" y="2903"/>
                  </a:cubicBezTo>
                  <a:cubicBezTo>
                    <a:pt x="1201" y="2936"/>
                    <a:pt x="1234" y="3003"/>
                    <a:pt x="1268" y="3003"/>
                  </a:cubicBezTo>
                  <a:cubicBezTo>
                    <a:pt x="1423" y="2941"/>
                    <a:pt x="1584" y="2911"/>
                    <a:pt x="1744" y="2911"/>
                  </a:cubicBezTo>
                  <a:cubicBezTo>
                    <a:pt x="2100" y="2911"/>
                    <a:pt x="2449" y="3060"/>
                    <a:pt x="2702" y="3337"/>
                  </a:cubicBezTo>
                  <a:cubicBezTo>
                    <a:pt x="3002" y="3637"/>
                    <a:pt x="3236" y="4004"/>
                    <a:pt x="3436" y="4404"/>
                  </a:cubicBezTo>
                  <a:cubicBezTo>
                    <a:pt x="3469" y="4448"/>
                    <a:pt x="3514" y="4467"/>
                    <a:pt x="3557" y="4467"/>
                  </a:cubicBezTo>
                  <a:cubicBezTo>
                    <a:pt x="3643" y="4467"/>
                    <a:pt x="3725" y="4393"/>
                    <a:pt x="3703" y="4304"/>
                  </a:cubicBezTo>
                  <a:lnTo>
                    <a:pt x="3703" y="4271"/>
                  </a:lnTo>
                  <a:cubicBezTo>
                    <a:pt x="3603" y="2469"/>
                    <a:pt x="2002" y="68"/>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9"/>
            <p:cNvSpPr/>
            <p:nvPr/>
          </p:nvSpPr>
          <p:spPr>
            <a:xfrm>
              <a:off x="3452625" y="2483050"/>
              <a:ext cx="29225" cy="25100"/>
            </a:xfrm>
            <a:custGeom>
              <a:avLst/>
              <a:gdLst/>
              <a:ahLst/>
              <a:cxnLst/>
              <a:rect l="l" t="t" r="r" b="b"/>
              <a:pathLst>
                <a:path w="1169" h="1004" extrusionOk="0">
                  <a:moveTo>
                    <a:pt x="668" y="1"/>
                  </a:moveTo>
                  <a:cubicBezTo>
                    <a:pt x="201" y="1"/>
                    <a:pt x="1" y="534"/>
                    <a:pt x="301" y="868"/>
                  </a:cubicBezTo>
                  <a:cubicBezTo>
                    <a:pt x="405" y="961"/>
                    <a:pt x="528" y="1003"/>
                    <a:pt x="649" y="1003"/>
                  </a:cubicBezTo>
                  <a:cubicBezTo>
                    <a:pt x="916" y="1003"/>
                    <a:pt x="1168" y="799"/>
                    <a:pt x="1168" y="501"/>
                  </a:cubicBezTo>
                  <a:cubicBezTo>
                    <a:pt x="1168" y="234"/>
                    <a:pt x="935" y="1"/>
                    <a:pt x="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9"/>
            <p:cNvSpPr/>
            <p:nvPr/>
          </p:nvSpPr>
          <p:spPr>
            <a:xfrm>
              <a:off x="3433450" y="2466375"/>
              <a:ext cx="17550" cy="17525"/>
            </a:xfrm>
            <a:custGeom>
              <a:avLst/>
              <a:gdLst/>
              <a:ahLst/>
              <a:cxnLst/>
              <a:rect l="l" t="t" r="r" b="b"/>
              <a:pathLst>
                <a:path w="702" h="701" extrusionOk="0">
                  <a:moveTo>
                    <a:pt x="334" y="0"/>
                  </a:moveTo>
                  <a:cubicBezTo>
                    <a:pt x="168" y="0"/>
                    <a:pt x="1" y="167"/>
                    <a:pt x="1" y="367"/>
                  </a:cubicBezTo>
                  <a:cubicBezTo>
                    <a:pt x="1" y="568"/>
                    <a:pt x="168" y="701"/>
                    <a:pt x="334" y="701"/>
                  </a:cubicBezTo>
                  <a:cubicBezTo>
                    <a:pt x="534" y="701"/>
                    <a:pt x="701" y="568"/>
                    <a:pt x="701" y="367"/>
                  </a:cubicBezTo>
                  <a:cubicBezTo>
                    <a:pt x="701" y="167"/>
                    <a:pt x="534" y="0"/>
                    <a:pt x="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9"/>
            <p:cNvSpPr/>
            <p:nvPr/>
          </p:nvSpPr>
          <p:spPr>
            <a:xfrm>
              <a:off x="3356725" y="2355450"/>
              <a:ext cx="31725" cy="15050"/>
            </a:xfrm>
            <a:custGeom>
              <a:avLst/>
              <a:gdLst/>
              <a:ahLst/>
              <a:cxnLst/>
              <a:rect l="l" t="t" r="r" b="b"/>
              <a:pathLst>
                <a:path w="1269" h="602" extrusionOk="0">
                  <a:moveTo>
                    <a:pt x="301" y="1"/>
                  </a:moveTo>
                  <a:cubicBezTo>
                    <a:pt x="134" y="1"/>
                    <a:pt x="34" y="101"/>
                    <a:pt x="1" y="234"/>
                  </a:cubicBezTo>
                  <a:lnTo>
                    <a:pt x="1" y="268"/>
                  </a:lnTo>
                  <a:cubicBezTo>
                    <a:pt x="1" y="401"/>
                    <a:pt x="101" y="535"/>
                    <a:pt x="234" y="535"/>
                  </a:cubicBezTo>
                  <a:lnTo>
                    <a:pt x="1002" y="601"/>
                  </a:lnTo>
                  <a:cubicBezTo>
                    <a:pt x="1135" y="601"/>
                    <a:pt x="1235" y="501"/>
                    <a:pt x="1268" y="368"/>
                  </a:cubicBezTo>
                  <a:cubicBezTo>
                    <a:pt x="1268" y="201"/>
                    <a:pt x="1168" y="101"/>
                    <a:pt x="1035" y="68"/>
                  </a:cubicBezTo>
                  <a:lnTo>
                    <a:pt x="30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9"/>
            <p:cNvSpPr/>
            <p:nvPr/>
          </p:nvSpPr>
          <p:spPr>
            <a:xfrm>
              <a:off x="3357575" y="2366975"/>
              <a:ext cx="31700" cy="15350"/>
            </a:xfrm>
            <a:custGeom>
              <a:avLst/>
              <a:gdLst/>
              <a:ahLst/>
              <a:cxnLst/>
              <a:rect l="l" t="t" r="r" b="b"/>
              <a:pathLst>
                <a:path w="1268" h="614" extrusionOk="0">
                  <a:moveTo>
                    <a:pt x="1020" y="0"/>
                  </a:moveTo>
                  <a:cubicBezTo>
                    <a:pt x="1003" y="0"/>
                    <a:pt x="985" y="3"/>
                    <a:pt x="968" y="7"/>
                  </a:cubicBezTo>
                  <a:lnTo>
                    <a:pt x="234" y="107"/>
                  </a:lnTo>
                  <a:cubicBezTo>
                    <a:pt x="100" y="107"/>
                    <a:pt x="0" y="240"/>
                    <a:pt x="0" y="374"/>
                  </a:cubicBezTo>
                  <a:lnTo>
                    <a:pt x="0" y="407"/>
                  </a:lnTo>
                  <a:cubicBezTo>
                    <a:pt x="29" y="523"/>
                    <a:pt x="134" y="614"/>
                    <a:pt x="248" y="614"/>
                  </a:cubicBezTo>
                  <a:cubicBezTo>
                    <a:pt x="265" y="614"/>
                    <a:pt x="283" y="612"/>
                    <a:pt x="300" y="607"/>
                  </a:cubicBezTo>
                  <a:lnTo>
                    <a:pt x="1034" y="507"/>
                  </a:lnTo>
                  <a:cubicBezTo>
                    <a:pt x="1168" y="507"/>
                    <a:pt x="1268" y="374"/>
                    <a:pt x="1268" y="240"/>
                  </a:cubicBezTo>
                  <a:lnTo>
                    <a:pt x="1268" y="207"/>
                  </a:lnTo>
                  <a:cubicBezTo>
                    <a:pt x="1239" y="91"/>
                    <a:pt x="1134" y="0"/>
                    <a:pt x="102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9"/>
            <p:cNvSpPr/>
            <p:nvPr/>
          </p:nvSpPr>
          <p:spPr>
            <a:xfrm>
              <a:off x="3356725" y="2192000"/>
              <a:ext cx="125950" cy="107625"/>
            </a:xfrm>
            <a:custGeom>
              <a:avLst/>
              <a:gdLst/>
              <a:ahLst/>
              <a:cxnLst/>
              <a:rect l="l" t="t" r="r" b="b"/>
              <a:pathLst>
                <a:path w="5038" h="4305" extrusionOk="0">
                  <a:moveTo>
                    <a:pt x="1068" y="835"/>
                  </a:moveTo>
                  <a:lnTo>
                    <a:pt x="3937" y="2236"/>
                  </a:lnTo>
                  <a:lnTo>
                    <a:pt x="3403" y="3103"/>
                  </a:lnTo>
                  <a:lnTo>
                    <a:pt x="935" y="1102"/>
                  </a:lnTo>
                  <a:lnTo>
                    <a:pt x="1068" y="835"/>
                  </a:lnTo>
                  <a:close/>
                  <a:moveTo>
                    <a:pt x="701" y="1"/>
                  </a:moveTo>
                  <a:lnTo>
                    <a:pt x="1" y="1135"/>
                  </a:lnTo>
                  <a:lnTo>
                    <a:pt x="3537" y="4304"/>
                  </a:lnTo>
                  <a:lnTo>
                    <a:pt x="5038" y="1802"/>
                  </a:lnTo>
                  <a:lnTo>
                    <a:pt x="70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9"/>
            <p:cNvSpPr/>
            <p:nvPr/>
          </p:nvSpPr>
          <p:spPr>
            <a:xfrm>
              <a:off x="3377575" y="2141150"/>
              <a:ext cx="123450" cy="73400"/>
            </a:xfrm>
            <a:custGeom>
              <a:avLst/>
              <a:gdLst/>
              <a:ahLst/>
              <a:cxnLst/>
              <a:rect l="l" t="t" r="r" b="b"/>
              <a:pathLst>
                <a:path w="4938" h="2936" extrusionOk="0">
                  <a:moveTo>
                    <a:pt x="901" y="634"/>
                  </a:moveTo>
                  <a:lnTo>
                    <a:pt x="4070" y="834"/>
                  </a:lnTo>
                  <a:lnTo>
                    <a:pt x="3904" y="1835"/>
                  </a:lnTo>
                  <a:lnTo>
                    <a:pt x="868" y="934"/>
                  </a:lnTo>
                  <a:lnTo>
                    <a:pt x="901" y="634"/>
                  </a:lnTo>
                  <a:close/>
                  <a:moveTo>
                    <a:pt x="234" y="0"/>
                  </a:moveTo>
                  <a:lnTo>
                    <a:pt x="1" y="1301"/>
                  </a:lnTo>
                  <a:lnTo>
                    <a:pt x="4504" y="2936"/>
                  </a:lnTo>
                  <a:lnTo>
                    <a:pt x="4938" y="67"/>
                  </a:lnTo>
                  <a:lnTo>
                    <a:pt x="234"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9"/>
            <p:cNvSpPr/>
            <p:nvPr/>
          </p:nvSpPr>
          <p:spPr>
            <a:xfrm>
              <a:off x="3270125" y="1738750"/>
              <a:ext cx="267600" cy="227825"/>
            </a:xfrm>
            <a:custGeom>
              <a:avLst/>
              <a:gdLst/>
              <a:ahLst/>
              <a:cxnLst/>
              <a:rect l="l" t="t" r="r" b="b"/>
              <a:pathLst>
                <a:path w="10704" h="9113" extrusionOk="0">
                  <a:moveTo>
                    <a:pt x="4608" y="0"/>
                  </a:moveTo>
                  <a:cubicBezTo>
                    <a:pt x="2062" y="0"/>
                    <a:pt x="0" y="2374"/>
                    <a:pt x="1363" y="5522"/>
                  </a:cubicBezTo>
                  <a:cubicBezTo>
                    <a:pt x="2301" y="7727"/>
                    <a:pt x="5494" y="9113"/>
                    <a:pt x="7685" y="9113"/>
                  </a:cubicBezTo>
                  <a:cubicBezTo>
                    <a:pt x="8145" y="9113"/>
                    <a:pt x="8561" y="9052"/>
                    <a:pt x="8902" y="8924"/>
                  </a:cubicBezTo>
                  <a:cubicBezTo>
                    <a:pt x="9836" y="8591"/>
                    <a:pt x="10703" y="3387"/>
                    <a:pt x="7301" y="919"/>
                  </a:cubicBezTo>
                  <a:cubicBezTo>
                    <a:pt x="6427" y="284"/>
                    <a:pt x="5488" y="0"/>
                    <a:pt x="46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9"/>
            <p:cNvSpPr/>
            <p:nvPr/>
          </p:nvSpPr>
          <p:spPr>
            <a:xfrm>
              <a:off x="3265000" y="1754200"/>
              <a:ext cx="227700" cy="223000"/>
            </a:xfrm>
            <a:custGeom>
              <a:avLst/>
              <a:gdLst/>
              <a:ahLst/>
              <a:cxnLst/>
              <a:rect l="l" t="t" r="r" b="b"/>
              <a:pathLst>
                <a:path w="9108" h="8920" extrusionOk="0">
                  <a:moveTo>
                    <a:pt x="2736" y="0"/>
                  </a:moveTo>
                  <a:cubicBezTo>
                    <a:pt x="1502" y="668"/>
                    <a:pt x="568" y="1802"/>
                    <a:pt x="201" y="3169"/>
                  </a:cubicBezTo>
                  <a:cubicBezTo>
                    <a:pt x="1" y="3870"/>
                    <a:pt x="1" y="4604"/>
                    <a:pt x="167" y="5304"/>
                  </a:cubicBezTo>
                  <a:cubicBezTo>
                    <a:pt x="368" y="6038"/>
                    <a:pt x="768" y="6672"/>
                    <a:pt x="1302" y="7172"/>
                  </a:cubicBezTo>
                  <a:cubicBezTo>
                    <a:pt x="2369" y="8106"/>
                    <a:pt x="3670" y="8707"/>
                    <a:pt x="5104" y="8840"/>
                  </a:cubicBezTo>
                  <a:cubicBezTo>
                    <a:pt x="5472" y="8895"/>
                    <a:pt x="5849" y="8920"/>
                    <a:pt x="6225" y="8920"/>
                  </a:cubicBezTo>
                  <a:cubicBezTo>
                    <a:pt x="6533" y="8920"/>
                    <a:pt x="6839" y="8903"/>
                    <a:pt x="7139" y="8873"/>
                  </a:cubicBezTo>
                  <a:cubicBezTo>
                    <a:pt x="7840" y="8840"/>
                    <a:pt x="8507" y="8640"/>
                    <a:pt x="9107" y="8306"/>
                  </a:cubicBezTo>
                  <a:lnTo>
                    <a:pt x="9107" y="8306"/>
                  </a:lnTo>
                  <a:cubicBezTo>
                    <a:pt x="8632" y="8456"/>
                    <a:pt x="8138" y="8532"/>
                    <a:pt x="7639" y="8532"/>
                  </a:cubicBezTo>
                  <a:cubicBezTo>
                    <a:pt x="7473" y="8532"/>
                    <a:pt x="7306" y="8523"/>
                    <a:pt x="7139" y="8507"/>
                  </a:cubicBezTo>
                  <a:cubicBezTo>
                    <a:pt x="6472" y="8507"/>
                    <a:pt x="5838" y="8440"/>
                    <a:pt x="5204" y="8273"/>
                  </a:cubicBezTo>
                  <a:cubicBezTo>
                    <a:pt x="3937" y="8040"/>
                    <a:pt x="2769" y="7472"/>
                    <a:pt x="1802" y="6605"/>
                  </a:cubicBezTo>
                  <a:cubicBezTo>
                    <a:pt x="901" y="5771"/>
                    <a:pt x="501" y="4504"/>
                    <a:pt x="768" y="3269"/>
                  </a:cubicBezTo>
                  <a:cubicBezTo>
                    <a:pt x="1035" y="2002"/>
                    <a:pt x="1735" y="834"/>
                    <a:pt x="27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9"/>
            <p:cNvSpPr/>
            <p:nvPr/>
          </p:nvSpPr>
          <p:spPr>
            <a:xfrm>
              <a:off x="4167325" y="2709875"/>
              <a:ext cx="240175" cy="439525"/>
            </a:xfrm>
            <a:custGeom>
              <a:avLst/>
              <a:gdLst/>
              <a:ahLst/>
              <a:cxnLst/>
              <a:rect l="l" t="t" r="r" b="b"/>
              <a:pathLst>
                <a:path w="9607" h="17581" extrusionOk="0">
                  <a:moveTo>
                    <a:pt x="7339" y="1"/>
                  </a:moveTo>
                  <a:lnTo>
                    <a:pt x="0" y="1001"/>
                  </a:lnTo>
                  <a:lnTo>
                    <a:pt x="3803" y="17580"/>
                  </a:lnTo>
                  <a:lnTo>
                    <a:pt x="9607" y="16813"/>
                  </a:lnTo>
                  <a:lnTo>
                    <a:pt x="733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9"/>
            <p:cNvSpPr/>
            <p:nvPr/>
          </p:nvSpPr>
          <p:spPr>
            <a:xfrm>
              <a:off x="4167325" y="2709875"/>
              <a:ext cx="240175" cy="439525"/>
            </a:xfrm>
            <a:custGeom>
              <a:avLst/>
              <a:gdLst/>
              <a:ahLst/>
              <a:cxnLst/>
              <a:rect l="l" t="t" r="r" b="b"/>
              <a:pathLst>
                <a:path w="9607" h="17581" extrusionOk="0">
                  <a:moveTo>
                    <a:pt x="7339" y="1"/>
                  </a:moveTo>
                  <a:lnTo>
                    <a:pt x="0" y="1001"/>
                  </a:lnTo>
                  <a:lnTo>
                    <a:pt x="1434" y="7306"/>
                  </a:lnTo>
                  <a:lnTo>
                    <a:pt x="3803" y="17580"/>
                  </a:lnTo>
                  <a:lnTo>
                    <a:pt x="9607" y="16813"/>
                  </a:lnTo>
                  <a:lnTo>
                    <a:pt x="733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9"/>
            <p:cNvSpPr/>
            <p:nvPr/>
          </p:nvSpPr>
          <p:spPr>
            <a:xfrm>
              <a:off x="4167325" y="2709875"/>
              <a:ext cx="205150" cy="182650"/>
            </a:xfrm>
            <a:custGeom>
              <a:avLst/>
              <a:gdLst/>
              <a:ahLst/>
              <a:cxnLst/>
              <a:rect l="l" t="t" r="r" b="b"/>
              <a:pathLst>
                <a:path w="8206" h="7306" extrusionOk="0">
                  <a:moveTo>
                    <a:pt x="7339" y="1"/>
                  </a:moveTo>
                  <a:lnTo>
                    <a:pt x="0" y="1001"/>
                  </a:lnTo>
                  <a:lnTo>
                    <a:pt x="1434" y="7306"/>
                  </a:lnTo>
                  <a:lnTo>
                    <a:pt x="8206" y="6405"/>
                  </a:lnTo>
                  <a:lnTo>
                    <a:pt x="73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9"/>
            <p:cNvSpPr/>
            <p:nvPr/>
          </p:nvSpPr>
          <p:spPr>
            <a:xfrm>
              <a:off x="4134800" y="2594800"/>
              <a:ext cx="251850" cy="204325"/>
            </a:xfrm>
            <a:custGeom>
              <a:avLst/>
              <a:gdLst/>
              <a:ahLst/>
              <a:cxnLst/>
              <a:rect l="l" t="t" r="r" b="b"/>
              <a:pathLst>
                <a:path w="10074" h="8173" extrusionOk="0">
                  <a:moveTo>
                    <a:pt x="9140" y="0"/>
                  </a:moveTo>
                  <a:lnTo>
                    <a:pt x="0" y="1235"/>
                  </a:lnTo>
                  <a:lnTo>
                    <a:pt x="934" y="8173"/>
                  </a:lnTo>
                  <a:lnTo>
                    <a:pt x="10074" y="6939"/>
                  </a:lnTo>
                  <a:lnTo>
                    <a:pt x="914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9"/>
            <p:cNvSpPr/>
            <p:nvPr/>
          </p:nvSpPr>
          <p:spPr>
            <a:xfrm>
              <a:off x="3940475" y="2295425"/>
              <a:ext cx="212675" cy="286900"/>
            </a:xfrm>
            <a:custGeom>
              <a:avLst/>
              <a:gdLst/>
              <a:ahLst/>
              <a:cxnLst/>
              <a:rect l="l" t="t" r="r" b="b"/>
              <a:pathLst>
                <a:path w="8507" h="11476" extrusionOk="0">
                  <a:moveTo>
                    <a:pt x="7006" y="0"/>
                  </a:moveTo>
                  <a:lnTo>
                    <a:pt x="1" y="1668"/>
                  </a:lnTo>
                  <a:lnTo>
                    <a:pt x="1302" y="11475"/>
                  </a:lnTo>
                  <a:lnTo>
                    <a:pt x="8507" y="11242"/>
                  </a:lnTo>
                  <a:lnTo>
                    <a:pt x="700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9"/>
            <p:cNvSpPr/>
            <p:nvPr/>
          </p:nvSpPr>
          <p:spPr>
            <a:xfrm>
              <a:off x="4199000" y="1803400"/>
              <a:ext cx="1084975" cy="995725"/>
            </a:xfrm>
            <a:custGeom>
              <a:avLst/>
              <a:gdLst/>
              <a:ahLst/>
              <a:cxnLst/>
              <a:rect l="l" t="t" r="r" b="b"/>
              <a:pathLst>
                <a:path w="43399" h="39829" extrusionOk="0">
                  <a:moveTo>
                    <a:pt x="38028" y="0"/>
                  </a:moveTo>
                  <a:lnTo>
                    <a:pt x="11709" y="13944"/>
                  </a:lnTo>
                  <a:lnTo>
                    <a:pt x="1" y="16979"/>
                  </a:lnTo>
                  <a:lnTo>
                    <a:pt x="2236" y="33558"/>
                  </a:lnTo>
                  <a:lnTo>
                    <a:pt x="14344" y="33358"/>
                  </a:lnTo>
                  <a:lnTo>
                    <a:pt x="43398" y="39829"/>
                  </a:lnTo>
                  <a:lnTo>
                    <a:pt x="43398" y="39829"/>
                  </a:lnTo>
                  <a:lnTo>
                    <a:pt x="38028"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9"/>
            <p:cNvSpPr/>
            <p:nvPr/>
          </p:nvSpPr>
          <p:spPr>
            <a:xfrm>
              <a:off x="5035425" y="1797950"/>
              <a:ext cx="396150" cy="1001650"/>
            </a:xfrm>
            <a:custGeom>
              <a:avLst/>
              <a:gdLst/>
              <a:ahLst/>
              <a:cxnLst/>
              <a:rect l="l" t="t" r="r" b="b"/>
              <a:pathLst>
                <a:path w="15846" h="40066" extrusionOk="0">
                  <a:moveTo>
                    <a:pt x="5485" y="0"/>
                  </a:moveTo>
                  <a:cubicBezTo>
                    <a:pt x="5391" y="0"/>
                    <a:pt x="5298" y="6"/>
                    <a:pt x="5205" y="18"/>
                  </a:cubicBezTo>
                  <a:cubicBezTo>
                    <a:pt x="1669" y="519"/>
                    <a:pt x="1" y="9859"/>
                    <a:pt x="1469" y="20900"/>
                  </a:cubicBezTo>
                  <a:cubicBezTo>
                    <a:pt x="2930" y="31653"/>
                    <a:pt x="6860" y="40065"/>
                    <a:pt x="10331" y="40065"/>
                  </a:cubicBezTo>
                  <a:cubicBezTo>
                    <a:pt x="10424" y="40065"/>
                    <a:pt x="10516" y="40059"/>
                    <a:pt x="10608" y="40047"/>
                  </a:cubicBezTo>
                  <a:cubicBezTo>
                    <a:pt x="14178" y="39547"/>
                    <a:pt x="15845" y="30207"/>
                    <a:pt x="14344" y="19165"/>
                  </a:cubicBezTo>
                  <a:cubicBezTo>
                    <a:pt x="12882" y="8412"/>
                    <a:pt x="8984" y="0"/>
                    <a:pt x="548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9"/>
            <p:cNvSpPr/>
            <p:nvPr/>
          </p:nvSpPr>
          <p:spPr>
            <a:xfrm>
              <a:off x="5075450" y="1844725"/>
              <a:ext cx="329450" cy="888850"/>
            </a:xfrm>
            <a:custGeom>
              <a:avLst/>
              <a:gdLst/>
              <a:ahLst/>
              <a:cxnLst/>
              <a:rect l="l" t="t" r="r" b="b"/>
              <a:pathLst>
                <a:path w="13178" h="35554" extrusionOk="0">
                  <a:moveTo>
                    <a:pt x="4424" y="0"/>
                  </a:moveTo>
                  <a:cubicBezTo>
                    <a:pt x="4350" y="0"/>
                    <a:pt x="4277" y="5"/>
                    <a:pt x="4204" y="15"/>
                  </a:cubicBezTo>
                  <a:cubicBezTo>
                    <a:pt x="1302" y="416"/>
                    <a:pt x="1" y="8688"/>
                    <a:pt x="1335" y="18495"/>
                  </a:cubicBezTo>
                  <a:cubicBezTo>
                    <a:pt x="2639" y="28075"/>
                    <a:pt x="5915" y="35554"/>
                    <a:pt x="8802" y="35554"/>
                  </a:cubicBezTo>
                  <a:cubicBezTo>
                    <a:pt x="8871" y="35554"/>
                    <a:pt x="8939" y="35549"/>
                    <a:pt x="9007" y="35541"/>
                  </a:cubicBezTo>
                  <a:cubicBezTo>
                    <a:pt x="11909" y="35140"/>
                    <a:pt x="13177" y="26868"/>
                    <a:pt x="11876" y="17061"/>
                  </a:cubicBezTo>
                  <a:cubicBezTo>
                    <a:pt x="10575" y="7500"/>
                    <a:pt x="7277" y="0"/>
                    <a:pt x="4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9"/>
            <p:cNvSpPr/>
            <p:nvPr/>
          </p:nvSpPr>
          <p:spPr>
            <a:xfrm>
              <a:off x="5120500" y="2166400"/>
              <a:ext cx="185150" cy="247050"/>
            </a:xfrm>
            <a:custGeom>
              <a:avLst/>
              <a:gdLst/>
              <a:ahLst/>
              <a:cxnLst/>
              <a:rect l="l" t="t" r="r" b="b"/>
              <a:pathLst>
                <a:path w="7406" h="9882" extrusionOk="0">
                  <a:moveTo>
                    <a:pt x="2841" y="0"/>
                  </a:moveTo>
                  <a:cubicBezTo>
                    <a:pt x="1831" y="0"/>
                    <a:pt x="807" y="383"/>
                    <a:pt x="0" y="1225"/>
                  </a:cubicBezTo>
                  <a:cubicBezTo>
                    <a:pt x="34" y="2593"/>
                    <a:pt x="200" y="4060"/>
                    <a:pt x="401" y="5528"/>
                  </a:cubicBezTo>
                  <a:cubicBezTo>
                    <a:pt x="567" y="6829"/>
                    <a:pt x="801" y="8097"/>
                    <a:pt x="1034" y="9298"/>
                  </a:cubicBezTo>
                  <a:cubicBezTo>
                    <a:pt x="1700" y="9700"/>
                    <a:pt x="2405" y="9881"/>
                    <a:pt x="3089" y="9881"/>
                  </a:cubicBezTo>
                  <a:cubicBezTo>
                    <a:pt x="5357" y="9881"/>
                    <a:pt x="7405" y="7890"/>
                    <a:pt x="7072" y="5328"/>
                  </a:cubicBezTo>
                  <a:lnTo>
                    <a:pt x="6838" y="3460"/>
                  </a:lnTo>
                  <a:cubicBezTo>
                    <a:pt x="6535" y="1315"/>
                    <a:pt x="4712" y="0"/>
                    <a:pt x="284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9"/>
            <p:cNvSpPr/>
            <p:nvPr/>
          </p:nvSpPr>
          <p:spPr>
            <a:xfrm>
              <a:off x="4033875" y="2131975"/>
              <a:ext cx="411150" cy="554575"/>
            </a:xfrm>
            <a:custGeom>
              <a:avLst/>
              <a:gdLst/>
              <a:ahLst/>
              <a:cxnLst/>
              <a:rect l="l" t="t" r="r" b="b"/>
              <a:pathLst>
                <a:path w="16446" h="22183" extrusionOk="0">
                  <a:moveTo>
                    <a:pt x="13511" y="0"/>
                  </a:moveTo>
                  <a:lnTo>
                    <a:pt x="1" y="3203"/>
                  </a:lnTo>
                  <a:lnTo>
                    <a:pt x="2536" y="22183"/>
                  </a:lnTo>
                  <a:lnTo>
                    <a:pt x="16446" y="21716"/>
                  </a:lnTo>
                  <a:lnTo>
                    <a:pt x="1351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9"/>
            <p:cNvSpPr/>
            <p:nvPr/>
          </p:nvSpPr>
          <p:spPr>
            <a:xfrm>
              <a:off x="4033875" y="2131975"/>
              <a:ext cx="411150" cy="554575"/>
            </a:xfrm>
            <a:custGeom>
              <a:avLst/>
              <a:gdLst/>
              <a:ahLst/>
              <a:cxnLst/>
              <a:rect l="l" t="t" r="r" b="b"/>
              <a:pathLst>
                <a:path w="16446" h="22183" extrusionOk="0">
                  <a:moveTo>
                    <a:pt x="13511" y="0"/>
                  </a:moveTo>
                  <a:lnTo>
                    <a:pt x="1" y="3203"/>
                  </a:lnTo>
                  <a:lnTo>
                    <a:pt x="2536" y="22183"/>
                  </a:lnTo>
                  <a:lnTo>
                    <a:pt x="16446" y="21716"/>
                  </a:lnTo>
                  <a:lnTo>
                    <a:pt x="1351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9"/>
            <p:cNvSpPr/>
            <p:nvPr/>
          </p:nvSpPr>
          <p:spPr>
            <a:xfrm>
              <a:off x="5057950" y="1878450"/>
              <a:ext cx="180975" cy="857300"/>
            </a:xfrm>
            <a:custGeom>
              <a:avLst/>
              <a:gdLst/>
              <a:ahLst/>
              <a:cxnLst/>
              <a:rect l="l" t="t" r="r" b="b"/>
              <a:pathLst>
                <a:path w="7239" h="34292" extrusionOk="0">
                  <a:moveTo>
                    <a:pt x="2169" y="1"/>
                  </a:moveTo>
                  <a:cubicBezTo>
                    <a:pt x="1401" y="1302"/>
                    <a:pt x="868" y="2736"/>
                    <a:pt x="601" y="4237"/>
                  </a:cubicBezTo>
                  <a:cubicBezTo>
                    <a:pt x="301" y="5705"/>
                    <a:pt x="134" y="7206"/>
                    <a:pt x="67" y="8740"/>
                  </a:cubicBezTo>
                  <a:cubicBezTo>
                    <a:pt x="34" y="9474"/>
                    <a:pt x="34" y="10241"/>
                    <a:pt x="34" y="11009"/>
                  </a:cubicBezTo>
                  <a:cubicBezTo>
                    <a:pt x="0" y="11742"/>
                    <a:pt x="67" y="12510"/>
                    <a:pt x="134" y="13277"/>
                  </a:cubicBezTo>
                  <a:cubicBezTo>
                    <a:pt x="167" y="14011"/>
                    <a:pt x="234" y="14778"/>
                    <a:pt x="301" y="15545"/>
                  </a:cubicBezTo>
                  <a:cubicBezTo>
                    <a:pt x="401" y="16279"/>
                    <a:pt x="467" y="17046"/>
                    <a:pt x="568" y="17780"/>
                  </a:cubicBezTo>
                  <a:cubicBezTo>
                    <a:pt x="968" y="20782"/>
                    <a:pt x="1635" y="23751"/>
                    <a:pt x="2569" y="26620"/>
                  </a:cubicBezTo>
                  <a:cubicBezTo>
                    <a:pt x="3036" y="28087"/>
                    <a:pt x="3636" y="29488"/>
                    <a:pt x="4370" y="30789"/>
                  </a:cubicBezTo>
                  <a:cubicBezTo>
                    <a:pt x="5137" y="32124"/>
                    <a:pt x="6005" y="33391"/>
                    <a:pt x="7239" y="34292"/>
                  </a:cubicBezTo>
                  <a:cubicBezTo>
                    <a:pt x="6105" y="33291"/>
                    <a:pt x="5204" y="32057"/>
                    <a:pt x="4570" y="30723"/>
                  </a:cubicBezTo>
                  <a:cubicBezTo>
                    <a:pt x="3903" y="29355"/>
                    <a:pt x="3336" y="27987"/>
                    <a:pt x="2903" y="26553"/>
                  </a:cubicBezTo>
                  <a:cubicBezTo>
                    <a:pt x="2035" y="23651"/>
                    <a:pt x="1401" y="20715"/>
                    <a:pt x="1001" y="17747"/>
                  </a:cubicBezTo>
                  <a:cubicBezTo>
                    <a:pt x="568" y="14745"/>
                    <a:pt x="367" y="11742"/>
                    <a:pt x="401" y="8740"/>
                  </a:cubicBezTo>
                  <a:cubicBezTo>
                    <a:pt x="434" y="7239"/>
                    <a:pt x="568" y="5738"/>
                    <a:pt x="834" y="4270"/>
                  </a:cubicBezTo>
                  <a:cubicBezTo>
                    <a:pt x="1035" y="2769"/>
                    <a:pt x="1468" y="1335"/>
                    <a:pt x="21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9"/>
            <p:cNvSpPr/>
            <p:nvPr/>
          </p:nvSpPr>
          <p:spPr>
            <a:xfrm>
              <a:off x="2766325" y="2811550"/>
              <a:ext cx="1364750" cy="1232575"/>
            </a:xfrm>
            <a:custGeom>
              <a:avLst/>
              <a:gdLst/>
              <a:ahLst/>
              <a:cxnLst/>
              <a:rect l="l" t="t" r="r" b="b"/>
              <a:pathLst>
                <a:path w="54590" h="49303" extrusionOk="0">
                  <a:moveTo>
                    <a:pt x="23860" y="1"/>
                  </a:moveTo>
                  <a:cubicBezTo>
                    <a:pt x="22104" y="1"/>
                    <a:pt x="19358" y="2958"/>
                    <a:pt x="16979" y="6842"/>
                  </a:cubicBezTo>
                  <a:cubicBezTo>
                    <a:pt x="10674" y="17182"/>
                    <a:pt x="0" y="39498"/>
                    <a:pt x="4070" y="47604"/>
                  </a:cubicBezTo>
                  <a:cubicBezTo>
                    <a:pt x="4663" y="48791"/>
                    <a:pt x="6080" y="49302"/>
                    <a:pt x="8074" y="49302"/>
                  </a:cubicBezTo>
                  <a:cubicBezTo>
                    <a:pt x="19195" y="49302"/>
                    <a:pt x="48261" y="33401"/>
                    <a:pt x="52504" y="30092"/>
                  </a:cubicBezTo>
                  <a:cubicBezTo>
                    <a:pt x="54589" y="28488"/>
                    <a:pt x="45228" y="9853"/>
                    <a:pt x="42313" y="9853"/>
                  </a:cubicBezTo>
                  <a:cubicBezTo>
                    <a:pt x="42197" y="9853"/>
                    <a:pt x="42091" y="9883"/>
                    <a:pt x="41997" y="9944"/>
                  </a:cubicBezTo>
                  <a:cubicBezTo>
                    <a:pt x="38661" y="12079"/>
                    <a:pt x="22516" y="25221"/>
                    <a:pt x="22183" y="25288"/>
                  </a:cubicBezTo>
                  <a:cubicBezTo>
                    <a:pt x="22176" y="25289"/>
                    <a:pt x="22169" y="25290"/>
                    <a:pt x="22163" y="25290"/>
                  </a:cubicBezTo>
                  <a:cubicBezTo>
                    <a:pt x="21455" y="25290"/>
                    <a:pt x="23664" y="17935"/>
                    <a:pt x="25185" y="8810"/>
                  </a:cubicBezTo>
                  <a:cubicBezTo>
                    <a:pt x="26232" y="2433"/>
                    <a:pt x="25453" y="1"/>
                    <a:pt x="23860"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9"/>
            <p:cNvSpPr/>
            <p:nvPr/>
          </p:nvSpPr>
          <p:spPr>
            <a:xfrm>
              <a:off x="3786200" y="2817100"/>
              <a:ext cx="808950" cy="756750"/>
            </a:xfrm>
            <a:custGeom>
              <a:avLst/>
              <a:gdLst/>
              <a:ahLst/>
              <a:cxnLst/>
              <a:rect l="l" t="t" r="r" b="b"/>
              <a:pathLst>
                <a:path w="32358" h="30270" extrusionOk="0">
                  <a:moveTo>
                    <a:pt x="21370" y="1"/>
                  </a:moveTo>
                  <a:cubicBezTo>
                    <a:pt x="19423" y="1"/>
                    <a:pt x="17449" y="224"/>
                    <a:pt x="16079" y="549"/>
                  </a:cubicBezTo>
                  <a:cubicBezTo>
                    <a:pt x="12276" y="1416"/>
                    <a:pt x="1" y="10589"/>
                    <a:pt x="1" y="10589"/>
                  </a:cubicBezTo>
                  <a:lnTo>
                    <a:pt x="7740" y="30270"/>
                  </a:lnTo>
                  <a:cubicBezTo>
                    <a:pt x="9608" y="29970"/>
                    <a:pt x="17880" y="30036"/>
                    <a:pt x="22484" y="28335"/>
                  </a:cubicBezTo>
                  <a:cubicBezTo>
                    <a:pt x="25552" y="27201"/>
                    <a:pt x="30389" y="25366"/>
                    <a:pt x="31090" y="22031"/>
                  </a:cubicBezTo>
                  <a:cubicBezTo>
                    <a:pt x="31290" y="20796"/>
                    <a:pt x="31056" y="19495"/>
                    <a:pt x="30389" y="18428"/>
                  </a:cubicBezTo>
                  <a:cubicBezTo>
                    <a:pt x="30389" y="18428"/>
                    <a:pt x="32357" y="15759"/>
                    <a:pt x="31590" y="13992"/>
                  </a:cubicBezTo>
                  <a:cubicBezTo>
                    <a:pt x="31056" y="12891"/>
                    <a:pt x="30189" y="11990"/>
                    <a:pt x="29155" y="11390"/>
                  </a:cubicBezTo>
                  <a:cubicBezTo>
                    <a:pt x="29155" y="11390"/>
                    <a:pt x="31457" y="9055"/>
                    <a:pt x="30456" y="7320"/>
                  </a:cubicBezTo>
                  <a:cubicBezTo>
                    <a:pt x="29822" y="6353"/>
                    <a:pt x="28888" y="5652"/>
                    <a:pt x="27821" y="5285"/>
                  </a:cubicBezTo>
                  <a:cubicBezTo>
                    <a:pt x="27821" y="5285"/>
                    <a:pt x="29088" y="3284"/>
                    <a:pt x="27587" y="1549"/>
                  </a:cubicBezTo>
                  <a:cubicBezTo>
                    <a:pt x="26625" y="414"/>
                    <a:pt x="24022" y="1"/>
                    <a:pt x="21370"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9"/>
            <p:cNvSpPr/>
            <p:nvPr/>
          </p:nvSpPr>
          <p:spPr>
            <a:xfrm>
              <a:off x="4211750" y="2942525"/>
              <a:ext cx="265800" cy="48575"/>
            </a:xfrm>
            <a:custGeom>
              <a:avLst/>
              <a:gdLst/>
              <a:ahLst/>
              <a:cxnLst/>
              <a:rect l="l" t="t" r="r" b="b"/>
              <a:pathLst>
                <a:path w="10632" h="1943" extrusionOk="0">
                  <a:moveTo>
                    <a:pt x="10362" y="1"/>
                  </a:moveTo>
                  <a:cubicBezTo>
                    <a:pt x="6822" y="1"/>
                    <a:pt x="3472" y="1015"/>
                    <a:pt x="58" y="1836"/>
                  </a:cubicBezTo>
                  <a:cubicBezTo>
                    <a:pt x="0" y="1865"/>
                    <a:pt x="17" y="1943"/>
                    <a:pt x="65" y="1943"/>
                  </a:cubicBezTo>
                  <a:cubicBezTo>
                    <a:pt x="73" y="1943"/>
                    <a:pt x="82" y="1941"/>
                    <a:pt x="91" y="1936"/>
                  </a:cubicBezTo>
                  <a:cubicBezTo>
                    <a:pt x="3527" y="1069"/>
                    <a:pt x="7096" y="902"/>
                    <a:pt x="10565" y="168"/>
                  </a:cubicBezTo>
                  <a:cubicBezTo>
                    <a:pt x="10632" y="168"/>
                    <a:pt x="10632" y="35"/>
                    <a:pt x="10532" y="1"/>
                  </a:cubicBezTo>
                  <a:cubicBezTo>
                    <a:pt x="10475" y="1"/>
                    <a:pt x="10418" y="1"/>
                    <a:pt x="103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9"/>
            <p:cNvSpPr/>
            <p:nvPr/>
          </p:nvSpPr>
          <p:spPr>
            <a:xfrm>
              <a:off x="4263225" y="3096000"/>
              <a:ext cx="251025" cy="80075"/>
            </a:xfrm>
            <a:custGeom>
              <a:avLst/>
              <a:gdLst/>
              <a:ahLst/>
              <a:cxnLst/>
              <a:rect l="l" t="t" r="r" b="b"/>
              <a:pathLst>
                <a:path w="10041" h="3203" extrusionOk="0">
                  <a:moveTo>
                    <a:pt x="9907" y="0"/>
                  </a:moveTo>
                  <a:cubicBezTo>
                    <a:pt x="9073" y="67"/>
                    <a:pt x="8273" y="267"/>
                    <a:pt x="7505" y="534"/>
                  </a:cubicBezTo>
                  <a:cubicBezTo>
                    <a:pt x="6672" y="767"/>
                    <a:pt x="5838" y="1034"/>
                    <a:pt x="5004" y="1301"/>
                  </a:cubicBezTo>
                  <a:cubicBezTo>
                    <a:pt x="3336" y="1868"/>
                    <a:pt x="1701" y="2435"/>
                    <a:pt x="100" y="3069"/>
                  </a:cubicBezTo>
                  <a:cubicBezTo>
                    <a:pt x="0" y="3102"/>
                    <a:pt x="33" y="3202"/>
                    <a:pt x="134" y="3202"/>
                  </a:cubicBezTo>
                  <a:cubicBezTo>
                    <a:pt x="1768" y="2635"/>
                    <a:pt x="3436" y="2135"/>
                    <a:pt x="5104" y="1668"/>
                  </a:cubicBezTo>
                  <a:cubicBezTo>
                    <a:pt x="5938" y="1435"/>
                    <a:pt x="6772" y="1201"/>
                    <a:pt x="7606" y="968"/>
                  </a:cubicBezTo>
                  <a:cubicBezTo>
                    <a:pt x="8406" y="801"/>
                    <a:pt x="9173" y="567"/>
                    <a:pt x="9941" y="234"/>
                  </a:cubicBezTo>
                  <a:cubicBezTo>
                    <a:pt x="10041" y="167"/>
                    <a:pt x="10007" y="34"/>
                    <a:pt x="99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9"/>
            <p:cNvSpPr/>
            <p:nvPr/>
          </p:nvSpPr>
          <p:spPr>
            <a:xfrm>
              <a:off x="4319925" y="3277800"/>
              <a:ext cx="225175" cy="74225"/>
            </a:xfrm>
            <a:custGeom>
              <a:avLst/>
              <a:gdLst/>
              <a:ahLst/>
              <a:cxnLst/>
              <a:rect l="l" t="t" r="r" b="b"/>
              <a:pathLst>
                <a:path w="9007" h="2969" extrusionOk="0">
                  <a:moveTo>
                    <a:pt x="8973" y="0"/>
                  </a:moveTo>
                  <a:cubicBezTo>
                    <a:pt x="8240" y="0"/>
                    <a:pt x="7506" y="367"/>
                    <a:pt x="6839" y="600"/>
                  </a:cubicBezTo>
                  <a:cubicBezTo>
                    <a:pt x="6071" y="867"/>
                    <a:pt x="5338" y="1134"/>
                    <a:pt x="4570" y="1368"/>
                  </a:cubicBezTo>
                  <a:cubicBezTo>
                    <a:pt x="3069" y="1901"/>
                    <a:pt x="1568" y="2402"/>
                    <a:pt x="67" y="2869"/>
                  </a:cubicBezTo>
                  <a:cubicBezTo>
                    <a:pt x="0" y="2902"/>
                    <a:pt x="34" y="2969"/>
                    <a:pt x="100" y="2969"/>
                  </a:cubicBezTo>
                  <a:cubicBezTo>
                    <a:pt x="1635" y="2535"/>
                    <a:pt x="3203" y="2102"/>
                    <a:pt x="4737" y="1601"/>
                  </a:cubicBezTo>
                  <a:cubicBezTo>
                    <a:pt x="5471" y="1401"/>
                    <a:pt x="6238" y="1134"/>
                    <a:pt x="7005" y="901"/>
                  </a:cubicBezTo>
                  <a:cubicBezTo>
                    <a:pt x="7639" y="701"/>
                    <a:pt x="8473" y="534"/>
                    <a:pt x="9007" y="67"/>
                  </a:cubicBezTo>
                  <a:cubicBezTo>
                    <a:pt x="9007" y="33"/>
                    <a:pt x="8973" y="33"/>
                    <a:pt x="89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9"/>
            <p:cNvSpPr/>
            <p:nvPr/>
          </p:nvSpPr>
          <p:spPr>
            <a:xfrm>
              <a:off x="3062350" y="3841525"/>
              <a:ext cx="511225" cy="195175"/>
            </a:xfrm>
            <a:custGeom>
              <a:avLst/>
              <a:gdLst/>
              <a:ahLst/>
              <a:cxnLst/>
              <a:rect l="l" t="t" r="r" b="b"/>
              <a:pathLst>
                <a:path w="20449" h="7807" extrusionOk="0">
                  <a:moveTo>
                    <a:pt x="20382" y="1"/>
                  </a:moveTo>
                  <a:cubicBezTo>
                    <a:pt x="17814" y="1235"/>
                    <a:pt x="15245" y="2436"/>
                    <a:pt x="12610" y="3503"/>
                  </a:cubicBezTo>
                  <a:cubicBezTo>
                    <a:pt x="9975" y="4570"/>
                    <a:pt x="7339" y="5571"/>
                    <a:pt x="4637" y="6405"/>
                  </a:cubicBezTo>
                  <a:cubicBezTo>
                    <a:pt x="3136" y="6872"/>
                    <a:pt x="1602" y="7339"/>
                    <a:pt x="34" y="7739"/>
                  </a:cubicBezTo>
                  <a:cubicBezTo>
                    <a:pt x="1" y="7739"/>
                    <a:pt x="34" y="7806"/>
                    <a:pt x="68" y="7806"/>
                  </a:cubicBezTo>
                  <a:cubicBezTo>
                    <a:pt x="2870" y="7272"/>
                    <a:pt x="5605" y="6539"/>
                    <a:pt x="8307" y="5638"/>
                  </a:cubicBezTo>
                  <a:cubicBezTo>
                    <a:pt x="9674" y="5171"/>
                    <a:pt x="10975" y="4671"/>
                    <a:pt x="12310" y="4137"/>
                  </a:cubicBezTo>
                  <a:cubicBezTo>
                    <a:pt x="13611" y="3603"/>
                    <a:pt x="14911" y="3036"/>
                    <a:pt x="16146" y="2402"/>
                  </a:cubicBezTo>
                  <a:cubicBezTo>
                    <a:pt x="17580" y="1668"/>
                    <a:pt x="19014" y="901"/>
                    <a:pt x="20415" y="67"/>
                  </a:cubicBezTo>
                  <a:cubicBezTo>
                    <a:pt x="20449" y="34"/>
                    <a:pt x="20415" y="1"/>
                    <a:pt x="203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9"/>
            <p:cNvSpPr/>
            <p:nvPr/>
          </p:nvSpPr>
          <p:spPr>
            <a:xfrm>
              <a:off x="3933975" y="3543650"/>
              <a:ext cx="343925" cy="113000"/>
            </a:xfrm>
            <a:custGeom>
              <a:avLst/>
              <a:gdLst/>
              <a:ahLst/>
              <a:cxnLst/>
              <a:rect l="l" t="t" r="r" b="b"/>
              <a:pathLst>
                <a:path w="13757" h="4520" extrusionOk="0">
                  <a:moveTo>
                    <a:pt x="13696" y="0"/>
                  </a:moveTo>
                  <a:cubicBezTo>
                    <a:pt x="13688" y="0"/>
                    <a:pt x="13680" y="2"/>
                    <a:pt x="13670" y="7"/>
                  </a:cubicBezTo>
                  <a:cubicBezTo>
                    <a:pt x="11591" y="572"/>
                    <a:pt x="8700" y="647"/>
                    <a:pt x="7032" y="647"/>
                  </a:cubicBezTo>
                  <a:cubicBezTo>
                    <a:pt x="6428" y="647"/>
                    <a:pt x="5984" y="637"/>
                    <a:pt x="5797" y="637"/>
                  </a:cubicBezTo>
                  <a:cubicBezTo>
                    <a:pt x="5737" y="637"/>
                    <a:pt x="5703" y="638"/>
                    <a:pt x="5698" y="641"/>
                  </a:cubicBezTo>
                  <a:cubicBezTo>
                    <a:pt x="4797" y="1441"/>
                    <a:pt x="995" y="3910"/>
                    <a:pt x="27" y="4477"/>
                  </a:cubicBezTo>
                  <a:cubicBezTo>
                    <a:pt x="1" y="4477"/>
                    <a:pt x="17" y="4520"/>
                    <a:pt x="41" y="4520"/>
                  </a:cubicBezTo>
                  <a:cubicBezTo>
                    <a:pt x="47" y="4520"/>
                    <a:pt x="54" y="4517"/>
                    <a:pt x="61" y="4510"/>
                  </a:cubicBezTo>
                  <a:cubicBezTo>
                    <a:pt x="2129" y="3576"/>
                    <a:pt x="4764" y="2142"/>
                    <a:pt x="5865" y="1074"/>
                  </a:cubicBezTo>
                  <a:cubicBezTo>
                    <a:pt x="6277" y="1090"/>
                    <a:pt x="6670" y="1098"/>
                    <a:pt x="7045" y="1098"/>
                  </a:cubicBezTo>
                  <a:cubicBezTo>
                    <a:pt x="10576" y="1098"/>
                    <a:pt x="12464" y="439"/>
                    <a:pt x="13670" y="107"/>
                  </a:cubicBezTo>
                  <a:cubicBezTo>
                    <a:pt x="13757" y="78"/>
                    <a:pt x="13744" y="0"/>
                    <a:pt x="136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9"/>
            <p:cNvSpPr/>
            <p:nvPr/>
          </p:nvSpPr>
          <p:spPr>
            <a:xfrm>
              <a:off x="2862225" y="2795275"/>
              <a:ext cx="555400" cy="625150"/>
            </a:xfrm>
            <a:custGeom>
              <a:avLst/>
              <a:gdLst/>
              <a:ahLst/>
              <a:cxnLst/>
              <a:rect l="l" t="t" r="r" b="b"/>
              <a:pathLst>
                <a:path w="22216" h="25006" extrusionOk="0">
                  <a:moveTo>
                    <a:pt x="20151" y="1"/>
                  </a:moveTo>
                  <a:cubicBezTo>
                    <a:pt x="19209" y="1"/>
                    <a:pt x="18008" y="705"/>
                    <a:pt x="16745" y="1922"/>
                  </a:cubicBezTo>
                  <a:cubicBezTo>
                    <a:pt x="7072" y="11229"/>
                    <a:pt x="0" y="24338"/>
                    <a:pt x="0" y="24338"/>
                  </a:cubicBezTo>
                  <a:lnTo>
                    <a:pt x="19447" y="25005"/>
                  </a:lnTo>
                  <a:cubicBezTo>
                    <a:pt x="19447" y="25005"/>
                    <a:pt x="22216" y="10895"/>
                    <a:pt x="22083" y="3323"/>
                  </a:cubicBezTo>
                  <a:cubicBezTo>
                    <a:pt x="22028" y="1001"/>
                    <a:pt x="21273" y="1"/>
                    <a:pt x="2015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9"/>
            <p:cNvSpPr/>
            <p:nvPr/>
          </p:nvSpPr>
          <p:spPr>
            <a:xfrm>
              <a:off x="2973125" y="2933375"/>
              <a:ext cx="388650" cy="486200"/>
            </a:xfrm>
            <a:custGeom>
              <a:avLst/>
              <a:gdLst/>
              <a:ahLst/>
              <a:cxnLst/>
              <a:rect l="l" t="t" r="r" b="b"/>
              <a:pathLst>
                <a:path w="15546" h="19448" extrusionOk="0">
                  <a:moveTo>
                    <a:pt x="8407" y="534"/>
                  </a:moveTo>
                  <a:lnTo>
                    <a:pt x="7773" y="1235"/>
                  </a:lnTo>
                  <a:lnTo>
                    <a:pt x="7806" y="1235"/>
                  </a:lnTo>
                  <a:cubicBezTo>
                    <a:pt x="7873" y="1201"/>
                    <a:pt x="7940" y="1135"/>
                    <a:pt x="8006" y="1068"/>
                  </a:cubicBezTo>
                  <a:cubicBezTo>
                    <a:pt x="8140" y="968"/>
                    <a:pt x="8240" y="868"/>
                    <a:pt x="8307" y="701"/>
                  </a:cubicBezTo>
                  <a:cubicBezTo>
                    <a:pt x="8340" y="668"/>
                    <a:pt x="8373" y="601"/>
                    <a:pt x="8407" y="534"/>
                  </a:cubicBezTo>
                  <a:close/>
                  <a:moveTo>
                    <a:pt x="14511" y="1"/>
                  </a:moveTo>
                  <a:cubicBezTo>
                    <a:pt x="14411" y="1"/>
                    <a:pt x="14311" y="67"/>
                    <a:pt x="14277" y="134"/>
                  </a:cubicBezTo>
                  <a:cubicBezTo>
                    <a:pt x="14177" y="334"/>
                    <a:pt x="14211" y="534"/>
                    <a:pt x="14311" y="701"/>
                  </a:cubicBezTo>
                  <a:cubicBezTo>
                    <a:pt x="14444" y="935"/>
                    <a:pt x="14611" y="1101"/>
                    <a:pt x="14845" y="1268"/>
                  </a:cubicBezTo>
                  <a:lnTo>
                    <a:pt x="14878" y="1268"/>
                  </a:lnTo>
                  <a:cubicBezTo>
                    <a:pt x="14945" y="1201"/>
                    <a:pt x="15045" y="1135"/>
                    <a:pt x="15111" y="1101"/>
                  </a:cubicBezTo>
                  <a:cubicBezTo>
                    <a:pt x="15211" y="968"/>
                    <a:pt x="15345" y="868"/>
                    <a:pt x="15412" y="701"/>
                  </a:cubicBezTo>
                  <a:cubicBezTo>
                    <a:pt x="15512" y="534"/>
                    <a:pt x="15545" y="334"/>
                    <a:pt x="15445" y="134"/>
                  </a:cubicBezTo>
                  <a:cubicBezTo>
                    <a:pt x="15412" y="67"/>
                    <a:pt x="15312" y="1"/>
                    <a:pt x="15211" y="1"/>
                  </a:cubicBezTo>
                  <a:cubicBezTo>
                    <a:pt x="15045" y="1"/>
                    <a:pt x="14911" y="101"/>
                    <a:pt x="14845" y="234"/>
                  </a:cubicBezTo>
                  <a:cubicBezTo>
                    <a:pt x="14811" y="101"/>
                    <a:pt x="14678" y="1"/>
                    <a:pt x="14511" y="1"/>
                  </a:cubicBezTo>
                  <a:close/>
                  <a:moveTo>
                    <a:pt x="4871" y="4837"/>
                  </a:moveTo>
                  <a:lnTo>
                    <a:pt x="4871" y="4837"/>
                  </a:lnTo>
                  <a:cubicBezTo>
                    <a:pt x="4604" y="5104"/>
                    <a:pt x="4370" y="5438"/>
                    <a:pt x="4170" y="5738"/>
                  </a:cubicBezTo>
                  <a:lnTo>
                    <a:pt x="4204" y="5771"/>
                  </a:lnTo>
                  <a:lnTo>
                    <a:pt x="4270" y="5771"/>
                  </a:lnTo>
                  <a:cubicBezTo>
                    <a:pt x="4337" y="5738"/>
                    <a:pt x="4404" y="5671"/>
                    <a:pt x="4470" y="5605"/>
                  </a:cubicBezTo>
                  <a:cubicBezTo>
                    <a:pt x="4604" y="5504"/>
                    <a:pt x="4704" y="5371"/>
                    <a:pt x="4804" y="5238"/>
                  </a:cubicBezTo>
                  <a:cubicBezTo>
                    <a:pt x="4871" y="5104"/>
                    <a:pt x="4904" y="4971"/>
                    <a:pt x="4871" y="4837"/>
                  </a:cubicBezTo>
                  <a:close/>
                  <a:moveTo>
                    <a:pt x="10975" y="4537"/>
                  </a:moveTo>
                  <a:cubicBezTo>
                    <a:pt x="10875" y="4537"/>
                    <a:pt x="10775" y="4604"/>
                    <a:pt x="10742" y="4671"/>
                  </a:cubicBezTo>
                  <a:cubicBezTo>
                    <a:pt x="10642" y="4871"/>
                    <a:pt x="10675" y="5071"/>
                    <a:pt x="10775" y="5238"/>
                  </a:cubicBezTo>
                  <a:cubicBezTo>
                    <a:pt x="10908" y="5471"/>
                    <a:pt x="11075" y="5638"/>
                    <a:pt x="11309" y="5771"/>
                  </a:cubicBezTo>
                  <a:lnTo>
                    <a:pt x="11342" y="5771"/>
                  </a:lnTo>
                  <a:cubicBezTo>
                    <a:pt x="11342" y="5771"/>
                    <a:pt x="11442" y="5705"/>
                    <a:pt x="11576" y="5605"/>
                  </a:cubicBezTo>
                  <a:cubicBezTo>
                    <a:pt x="11709" y="5504"/>
                    <a:pt x="11809" y="5371"/>
                    <a:pt x="11876" y="5238"/>
                  </a:cubicBezTo>
                  <a:cubicBezTo>
                    <a:pt x="11976" y="5071"/>
                    <a:pt x="12009" y="4871"/>
                    <a:pt x="11909" y="4671"/>
                  </a:cubicBezTo>
                  <a:cubicBezTo>
                    <a:pt x="11876" y="4604"/>
                    <a:pt x="11776" y="4537"/>
                    <a:pt x="11676" y="4537"/>
                  </a:cubicBezTo>
                  <a:cubicBezTo>
                    <a:pt x="11509" y="4537"/>
                    <a:pt x="11375" y="4637"/>
                    <a:pt x="11342" y="4771"/>
                  </a:cubicBezTo>
                  <a:cubicBezTo>
                    <a:pt x="11275" y="4637"/>
                    <a:pt x="11142" y="4537"/>
                    <a:pt x="10975" y="4537"/>
                  </a:cubicBezTo>
                  <a:close/>
                  <a:moveTo>
                    <a:pt x="1268" y="9707"/>
                  </a:moveTo>
                  <a:lnTo>
                    <a:pt x="1268" y="9707"/>
                  </a:lnTo>
                  <a:cubicBezTo>
                    <a:pt x="1201" y="9841"/>
                    <a:pt x="1101" y="9974"/>
                    <a:pt x="1001" y="10074"/>
                  </a:cubicBezTo>
                  <a:cubicBezTo>
                    <a:pt x="1101" y="10008"/>
                    <a:pt x="1168" y="9908"/>
                    <a:pt x="1235" y="9808"/>
                  </a:cubicBezTo>
                  <a:cubicBezTo>
                    <a:pt x="1235" y="9774"/>
                    <a:pt x="1268" y="9741"/>
                    <a:pt x="1268" y="9707"/>
                  </a:cubicBezTo>
                  <a:close/>
                  <a:moveTo>
                    <a:pt x="7406" y="9107"/>
                  </a:moveTo>
                  <a:cubicBezTo>
                    <a:pt x="7306" y="9107"/>
                    <a:pt x="7206" y="9140"/>
                    <a:pt x="7172" y="9240"/>
                  </a:cubicBezTo>
                  <a:cubicBezTo>
                    <a:pt x="7072" y="9441"/>
                    <a:pt x="7106" y="9641"/>
                    <a:pt x="7206" y="9808"/>
                  </a:cubicBezTo>
                  <a:cubicBezTo>
                    <a:pt x="7339" y="10008"/>
                    <a:pt x="7539" y="10208"/>
                    <a:pt x="7739" y="10341"/>
                  </a:cubicBezTo>
                  <a:lnTo>
                    <a:pt x="7806" y="10341"/>
                  </a:lnTo>
                  <a:cubicBezTo>
                    <a:pt x="7873" y="10308"/>
                    <a:pt x="7940" y="10241"/>
                    <a:pt x="8006" y="10174"/>
                  </a:cubicBezTo>
                  <a:cubicBezTo>
                    <a:pt x="8140" y="10074"/>
                    <a:pt x="8240" y="9941"/>
                    <a:pt x="8307" y="9808"/>
                  </a:cubicBezTo>
                  <a:cubicBezTo>
                    <a:pt x="8440" y="9641"/>
                    <a:pt x="8440" y="9441"/>
                    <a:pt x="8373" y="9240"/>
                  </a:cubicBezTo>
                  <a:cubicBezTo>
                    <a:pt x="8307" y="9140"/>
                    <a:pt x="8206" y="9107"/>
                    <a:pt x="8106" y="9107"/>
                  </a:cubicBezTo>
                  <a:cubicBezTo>
                    <a:pt x="7940" y="9107"/>
                    <a:pt x="7806" y="9207"/>
                    <a:pt x="7773" y="9341"/>
                  </a:cubicBezTo>
                  <a:cubicBezTo>
                    <a:pt x="7706" y="9207"/>
                    <a:pt x="7573" y="9107"/>
                    <a:pt x="7406" y="9107"/>
                  </a:cubicBezTo>
                  <a:close/>
                  <a:moveTo>
                    <a:pt x="14511" y="9107"/>
                  </a:moveTo>
                  <a:cubicBezTo>
                    <a:pt x="14411" y="9107"/>
                    <a:pt x="14311" y="9140"/>
                    <a:pt x="14244" y="9240"/>
                  </a:cubicBezTo>
                  <a:cubicBezTo>
                    <a:pt x="14177" y="9441"/>
                    <a:pt x="14177" y="9641"/>
                    <a:pt x="14311" y="9808"/>
                  </a:cubicBezTo>
                  <a:cubicBezTo>
                    <a:pt x="14444" y="10008"/>
                    <a:pt x="14611" y="10208"/>
                    <a:pt x="14811" y="10341"/>
                  </a:cubicBezTo>
                  <a:lnTo>
                    <a:pt x="14878" y="10341"/>
                  </a:lnTo>
                  <a:cubicBezTo>
                    <a:pt x="14945" y="10308"/>
                    <a:pt x="15011" y="10241"/>
                    <a:pt x="15078" y="10174"/>
                  </a:cubicBezTo>
                  <a:cubicBezTo>
                    <a:pt x="15211" y="10074"/>
                    <a:pt x="15312" y="9941"/>
                    <a:pt x="15412" y="9808"/>
                  </a:cubicBezTo>
                  <a:cubicBezTo>
                    <a:pt x="15512" y="9641"/>
                    <a:pt x="15545" y="9441"/>
                    <a:pt x="15445" y="9240"/>
                  </a:cubicBezTo>
                  <a:cubicBezTo>
                    <a:pt x="15378" y="9140"/>
                    <a:pt x="15312" y="9107"/>
                    <a:pt x="15211" y="9107"/>
                  </a:cubicBezTo>
                  <a:cubicBezTo>
                    <a:pt x="15045" y="9107"/>
                    <a:pt x="14911" y="9207"/>
                    <a:pt x="14845" y="9341"/>
                  </a:cubicBezTo>
                  <a:cubicBezTo>
                    <a:pt x="14778" y="9207"/>
                    <a:pt x="14644" y="9107"/>
                    <a:pt x="14511" y="9107"/>
                  </a:cubicBezTo>
                  <a:close/>
                  <a:moveTo>
                    <a:pt x="3870" y="13644"/>
                  </a:moveTo>
                  <a:cubicBezTo>
                    <a:pt x="3770" y="13644"/>
                    <a:pt x="3670" y="13677"/>
                    <a:pt x="3637" y="13777"/>
                  </a:cubicBezTo>
                  <a:cubicBezTo>
                    <a:pt x="3536" y="13944"/>
                    <a:pt x="3570" y="14177"/>
                    <a:pt x="3670" y="14344"/>
                  </a:cubicBezTo>
                  <a:cubicBezTo>
                    <a:pt x="3803" y="14544"/>
                    <a:pt x="3970" y="14744"/>
                    <a:pt x="4204" y="14878"/>
                  </a:cubicBezTo>
                  <a:lnTo>
                    <a:pt x="4237" y="14878"/>
                  </a:lnTo>
                  <a:cubicBezTo>
                    <a:pt x="4337" y="14811"/>
                    <a:pt x="4404" y="14778"/>
                    <a:pt x="4470" y="14711"/>
                  </a:cubicBezTo>
                  <a:cubicBezTo>
                    <a:pt x="4604" y="14611"/>
                    <a:pt x="4704" y="14478"/>
                    <a:pt x="4771" y="14344"/>
                  </a:cubicBezTo>
                  <a:cubicBezTo>
                    <a:pt x="4904" y="14177"/>
                    <a:pt x="4904" y="13944"/>
                    <a:pt x="4804" y="13777"/>
                  </a:cubicBezTo>
                  <a:cubicBezTo>
                    <a:pt x="4771" y="13677"/>
                    <a:pt x="4671" y="13644"/>
                    <a:pt x="4571" y="13644"/>
                  </a:cubicBezTo>
                  <a:cubicBezTo>
                    <a:pt x="4520" y="13810"/>
                    <a:pt x="4379" y="13894"/>
                    <a:pt x="4233" y="13894"/>
                  </a:cubicBezTo>
                  <a:cubicBezTo>
                    <a:pt x="4087" y="13894"/>
                    <a:pt x="3937" y="13810"/>
                    <a:pt x="3870" y="13644"/>
                  </a:cubicBezTo>
                  <a:close/>
                  <a:moveTo>
                    <a:pt x="10975" y="13644"/>
                  </a:moveTo>
                  <a:cubicBezTo>
                    <a:pt x="10875" y="13644"/>
                    <a:pt x="10775" y="13677"/>
                    <a:pt x="10708" y="13777"/>
                  </a:cubicBezTo>
                  <a:cubicBezTo>
                    <a:pt x="10642" y="13944"/>
                    <a:pt x="10642" y="14177"/>
                    <a:pt x="10742" y="14344"/>
                  </a:cubicBezTo>
                  <a:cubicBezTo>
                    <a:pt x="10908" y="14544"/>
                    <a:pt x="11075" y="14744"/>
                    <a:pt x="11275" y="14878"/>
                  </a:cubicBezTo>
                  <a:lnTo>
                    <a:pt x="11342" y="14878"/>
                  </a:lnTo>
                  <a:cubicBezTo>
                    <a:pt x="11409" y="14811"/>
                    <a:pt x="11475" y="14778"/>
                    <a:pt x="11542" y="14711"/>
                  </a:cubicBezTo>
                  <a:cubicBezTo>
                    <a:pt x="11676" y="14611"/>
                    <a:pt x="11776" y="14478"/>
                    <a:pt x="11876" y="14344"/>
                  </a:cubicBezTo>
                  <a:cubicBezTo>
                    <a:pt x="11976" y="14177"/>
                    <a:pt x="11976" y="13944"/>
                    <a:pt x="11909" y="13777"/>
                  </a:cubicBezTo>
                  <a:cubicBezTo>
                    <a:pt x="11842" y="13677"/>
                    <a:pt x="11742" y="13644"/>
                    <a:pt x="11642" y="13644"/>
                  </a:cubicBezTo>
                  <a:cubicBezTo>
                    <a:pt x="11509" y="13644"/>
                    <a:pt x="11375" y="13744"/>
                    <a:pt x="11309" y="13877"/>
                  </a:cubicBezTo>
                  <a:cubicBezTo>
                    <a:pt x="11242" y="13744"/>
                    <a:pt x="11109" y="13644"/>
                    <a:pt x="10975" y="13644"/>
                  </a:cubicBezTo>
                  <a:close/>
                  <a:moveTo>
                    <a:pt x="1087" y="18205"/>
                  </a:moveTo>
                  <a:cubicBezTo>
                    <a:pt x="1070" y="18205"/>
                    <a:pt x="1052" y="18208"/>
                    <a:pt x="1035" y="18214"/>
                  </a:cubicBezTo>
                  <a:cubicBezTo>
                    <a:pt x="868" y="18214"/>
                    <a:pt x="734" y="18314"/>
                    <a:pt x="668" y="18447"/>
                  </a:cubicBezTo>
                  <a:cubicBezTo>
                    <a:pt x="634" y="18280"/>
                    <a:pt x="501" y="18214"/>
                    <a:pt x="334" y="18214"/>
                  </a:cubicBezTo>
                  <a:cubicBezTo>
                    <a:pt x="234" y="18214"/>
                    <a:pt x="134" y="18247"/>
                    <a:pt x="101" y="18347"/>
                  </a:cubicBezTo>
                  <a:cubicBezTo>
                    <a:pt x="1" y="18514"/>
                    <a:pt x="34" y="18747"/>
                    <a:pt x="134" y="18914"/>
                  </a:cubicBezTo>
                  <a:lnTo>
                    <a:pt x="167" y="18947"/>
                  </a:lnTo>
                  <a:lnTo>
                    <a:pt x="1201" y="18981"/>
                  </a:lnTo>
                  <a:cubicBezTo>
                    <a:pt x="1201" y="18981"/>
                    <a:pt x="1235" y="18947"/>
                    <a:pt x="1235" y="18914"/>
                  </a:cubicBezTo>
                  <a:cubicBezTo>
                    <a:pt x="1335" y="18747"/>
                    <a:pt x="1335" y="18514"/>
                    <a:pt x="1268" y="18347"/>
                  </a:cubicBezTo>
                  <a:cubicBezTo>
                    <a:pt x="1241" y="18265"/>
                    <a:pt x="1168" y="18205"/>
                    <a:pt x="1087" y="18205"/>
                  </a:cubicBezTo>
                  <a:close/>
                  <a:moveTo>
                    <a:pt x="8159" y="18205"/>
                  </a:moveTo>
                  <a:cubicBezTo>
                    <a:pt x="8142" y="18205"/>
                    <a:pt x="8124" y="18208"/>
                    <a:pt x="8106" y="18214"/>
                  </a:cubicBezTo>
                  <a:cubicBezTo>
                    <a:pt x="8056" y="18364"/>
                    <a:pt x="7915" y="18439"/>
                    <a:pt x="7773" y="18439"/>
                  </a:cubicBezTo>
                  <a:cubicBezTo>
                    <a:pt x="7631" y="18439"/>
                    <a:pt x="7489" y="18364"/>
                    <a:pt x="7439" y="18214"/>
                  </a:cubicBezTo>
                  <a:cubicBezTo>
                    <a:pt x="7339" y="18214"/>
                    <a:pt x="7239" y="18247"/>
                    <a:pt x="7172" y="18347"/>
                  </a:cubicBezTo>
                  <a:cubicBezTo>
                    <a:pt x="7106" y="18514"/>
                    <a:pt x="7106" y="18747"/>
                    <a:pt x="7206" y="18914"/>
                  </a:cubicBezTo>
                  <a:cubicBezTo>
                    <a:pt x="7272" y="19014"/>
                    <a:pt x="7373" y="19114"/>
                    <a:pt x="7473" y="19214"/>
                  </a:cubicBezTo>
                  <a:lnTo>
                    <a:pt x="8073" y="19248"/>
                  </a:lnTo>
                  <a:cubicBezTo>
                    <a:pt x="8173" y="19148"/>
                    <a:pt x="8240" y="19014"/>
                    <a:pt x="8340" y="18914"/>
                  </a:cubicBezTo>
                  <a:cubicBezTo>
                    <a:pt x="8440" y="18747"/>
                    <a:pt x="8440" y="18514"/>
                    <a:pt x="8373" y="18347"/>
                  </a:cubicBezTo>
                  <a:cubicBezTo>
                    <a:pt x="8318" y="18265"/>
                    <a:pt x="8241" y="18205"/>
                    <a:pt x="8159" y="18205"/>
                  </a:cubicBezTo>
                  <a:close/>
                  <a:moveTo>
                    <a:pt x="14458" y="18205"/>
                  </a:moveTo>
                  <a:cubicBezTo>
                    <a:pt x="14378" y="18205"/>
                    <a:pt x="14305" y="18265"/>
                    <a:pt x="14277" y="18347"/>
                  </a:cubicBezTo>
                  <a:cubicBezTo>
                    <a:pt x="14177" y="18514"/>
                    <a:pt x="14211" y="18747"/>
                    <a:pt x="14311" y="18914"/>
                  </a:cubicBezTo>
                  <a:cubicBezTo>
                    <a:pt x="14444" y="19114"/>
                    <a:pt x="14644" y="19314"/>
                    <a:pt x="14845" y="19448"/>
                  </a:cubicBezTo>
                  <a:lnTo>
                    <a:pt x="14911" y="19448"/>
                  </a:lnTo>
                  <a:lnTo>
                    <a:pt x="15045" y="19348"/>
                  </a:lnTo>
                  <a:cubicBezTo>
                    <a:pt x="15078" y="19148"/>
                    <a:pt x="15145" y="18747"/>
                    <a:pt x="15245" y="18214"/>
                  </a:cubicBezTo>
                  <a:lnTo>
                    <a:pt x="15211" y="18214"/>
                  </a:lnTo>
                  <a:cubicBezTo>
                    <a:pt x="15145" y="18364"/>
                    <a:pt x="15003" y="18439"/>
                    <a:pt x="14861" y="18439"/>
                  </a:cubicBezTo>
                  <a:cubicBezTo>
                    <a:pt x="14719" y="18439"/>
                    <a:pt x="14578" y="18364"/>
                    <a:pt x="14511" y="18214"/>
                  </a:cubicBezTo>
                  <a:cubicBezTo>
                    <a:pt x="14493" y="18208"/>
                    <a:pt x="14476" y="18205"/>
                    <a:pt x="14458" y="182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9"/>
            <p:cNvSpPr/>
            <p:nvPr/>
          </p:nvSpPr>
          <p:spPr>
            <a:xfrm>
              <a:off x="2922250" y="3320850"/>
              <a:ext cx="412825" cy="27025"/>
            </a:xfrm>
            <a:custGeom>
              <a:avLst/>
              <a:gdLst/>
              <a:ahLst/>
              <a:cxnLst/>
              <a:rect l="l" t="t" r="r" b="b"/>
              <a:pathLst>
                <a:path w="16513" h="1081" extrusionOk="0">
                  <a:moveTo>
                    <a:pt x="2296" y="1"/>
                  </a:moveTo>
                  <a:cubicBezTo>
                    <a:pt x="1506" y="1"/>
                    <a:pt x="745" y="15"/>
                    <a:pt x="34" y="46"/>
                  </a:cubicBezTo>
                  <a:cubicBezTo>
                    <a:pt x="1" y="46"/>
                    <a:pt x="1" y="179"/>
                    <a:pt x="34" y="179"/>
                  </a:cubicBezTo>
                  <a:cubicBezTo>
                    <a:pt x="4504" y="680"/>
                    <a:pt x="13444" y="980"/>
                    <a:pt x="16446" y="1080"/>
                  </a:cubicBezTo>
                  <a:cubicBezTo>
                    <a:pt x="16513" y="1080"/>
                    <a:pt x="16513" y="913"/>
                    <a:pt x="16446" y="880"/>
                  </a:cubicBezTo>
                  <a:cubicBezTo>
                    <a:pt x="13873" y="591"/>
                    <a:pt x="7440" y="1"/>
                    <a:pt x="22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9"/>
            <p:cNvSpPr/>
            <p:nvPr/>
          </p:nvSpPr>
          <p:spPr>
            <a:xfrm>
              <a:off x="3317550" y="3025325"/>
              <a:ext cx="96750" cy="398525"/>
            </a:xfrm>
            <a:custGeom>
              <a:avLst/>
              <a:gdLst/>
              <a:ahLst/>
              <a:cxnLst/>
              <a:rect l="l" t="t" r="r" b="b"/>
              <a:pathLst>
                <a:path w="3870" h="15941" extrusionOk="0">
                  <a:moveTo>
                    <a:pt x="3553" y="0"/>
                  </a:moveTo>
                  <a:cubicBezTo>
                    <a:pt x="3544" y="0"/>
                    <a:pt x="3536" y="8"/>
                    <a:pt x="3536" y="25"/>
                  </a:cubicBezTo>
                  <a:cubicBezTo>
                    <a:pt x="2936" y="4161"/>
                    <a:pt x="1301" y="14602"/>
                    <a:pt x="1234" y="15736"/>
                  </a:cubicBezTo>
                  <a:lnTo>
                    <a:pt x="33" y="15736"/>
                  </a:lnTo>
                  <a:cubicBezTo>
                    <a:pt x="0" y="15736"/>
                    <a:pt x="0" y="15803"/>
                    <a:pt x="33" y="15803"/>
                  </a:cubicBezTo>
                  <a:cubicBezTo>
                    <a:pt x="64" y="15803"/>
                    <a:pt x="1224" y="15941"/>
                    <a:pt x="1435" y="15941"/>
                  </a:cubicBezTo>
                  <a:cubicBezTo>
                    <a:pt x="1456" y="15941"/>
                    <a:pt x="1468" y="15940"/>
                    <a:pt x="1468" y="15937"/>
                  </a:cubicBezTo>
                  <a:cubicBezTo>
                    <a:pt x="2068" y="13935"/>
                    <a:pt x="2936" y="6330"/>
                    <a:pt x="3136" y="4662"/>
                  </a:cubicBezTo>
                  <a:cubicBezTo>
                    <a:pt x="3436" y="3561"/>
                    <a:pt x="3669" y="2460"/>
                    <a:pt x="3870" y="1359"/>
                  </a:cubicBezTo>
                  <a:lnTo>
                    <a:pt x="3836" y="1359"/>
                  </a:lnTo>
                  <a:cubicBezTo>
                    <a:pt x="3636" y="2193"/>
                    <a:pt x="3403" y="3027"/>
                    <a:pt x="3202" y="3895"/>
                  </a:cubicBezTo>
                  <a:cubicBezTo>
                    <a:pt x="3202" y="3795"/>
                    <a:pt x="3236" y="3694"/>
                    <a:pt x="3236" y="3561"/>
                  </a:cubicBezTo>
                  <a:cubicBezTo>
                    <a:pt x="3369" y="2394"/>
                    <a:pt x="3469" y="1226"/>
                    <a:pt x="3569" y="25"/>
                  </a:cubicBezTo>
                  <a:cubicBezTo>
                    <a:pt x="3569" y="8"/>
                    <a:pt x="3561" y="0"/>
                    <a:pt x="35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9"/>
            <p:cNvSpPr/>
            <p:nvPr/>
          </p:nvSpPr>
          <p:spPr>
            <a:xfrm>
              <a:off x="4033050" y="1731525"/>
              <a:ext cx="288375" cy="268700"/>
            </a:xfrm>
            <a:custGeom>
              <a:avLst/>
              <a:gdLst/>
              <a:ahLst/>
              <a:cxnLst/>
              <a:rect l="l" t="t" r="r" b="b"/>
              <a:pathLst>
                <a:path w="11535" h="10748" extrusionOk="0">
                  <a:moveTo>
                    <a:pt x="8112" y="1"/>
                  </a:moveTo>
                  <a:cubicBezTo>
                    <a:pt x="8055" y="1"/>
                    <a:pt x="7997" y="3"/>
                    <a:pt x="7940" y="7"/>
                  </a:cubicBezTo>
                  <a:cubicBezTo>
                    <a:pt x="5138" y="174"/>
                    <a:pt x="6138" y="4844"/>
                    <a:pt x="6138" y="4844"/>
                  </a:cubicBezTo>
                  <a:cubicBezTo>
                    <a:pt x="6138" y="4844"/>
                    <a:pt x="4551" y="1967"/>
                    <a:pt x="2713" y="1967"/>
                  </a:cubicBezTo>
                  <a:cubicBezTo>
                    <a:pt x="2338" y="1967"/>
                    <a:pt x="1953" y="2087"/>
                    <a:pt x="1568" y="2375"/>
                  </a:cubicBezTo>
                  <a:cubicBezTo>
                    <a:pt x="1" y="3576"/>
                    <a:pt x="234" y="6311"/>
                    <a:pt x="2202" y="8146"/>
                  </a:cubicBezTo>
                  <a:cubicBezTo>
                    <a:pt x="4570" y="10348"/>
                    <a:pt x="8373" y="10748"/>
                    <a:pt x="8373" y="10748"/>
                  </a:cubicBezTo>
                  <a:cubicBezTo>
                    <a:pt x="8373" y="10748"/>
                    <a:pt x="10942" y="7946"/>
                    <a:pt x="11275" y="4710"/>
                  </a:cubicBezTo>
                  <a:cubicBezTo>
                    <a:pt x="11534" y="2120"/>
                    <a:pt x="10002" y="1"/>
                    <a:pt x="811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9"/>
            <p:cNvSpPr/>
            <p:nvPr/>
          </p:nvSpPr>
          <p:spPr>
            <a:xfrm>
              <a:off x="4029725" y="1282100"/>
              <a:ext cx="115850" cy="107700"/>
            </a:xfrm>
            <a:custGeom>
              <a:avLst/>
              <a:gdLst/>
              <a:ahLst/>
              <a:cxnLst/>
              <a:rect l="l" t="t" r="r" b="b"/>
              <a:pathLst>
                <a:path w="4634" h="4308" extrusionOk="0">
                  <a:moveTo>
                    <a:pt x="3289" y="1"/>
                  </a:moveTo>
                  <a:cubicBezTo>
                    <a:pt x="3260" y="1"/>
                    <a:pt x="3231" y="2"/>
                    <a:pt x="3202" y="4"/>
                  </a:cubicBezTo>
                  <a:cubicBezTo>
                    <a:pt x="2035" y="71"/>
                    <a:pt x="2469" y="1939"/>
                    <a:pt x="2469" y="1939"/>
                  </a:cubicBezTo>
                  <a:cubicBezTo>
                    <a:pt x="2469" y="1939"/>
                    <a:pt x="1820" y="781"/>
                    <a:pt x="1083" y="781"/>
                  </a:cubicBezTo>
                  <a:cubicBezTo>
                    <a:pt x="935" y="781"/>
                    <a:pt x="784" y="827"/>
                    <a:pt x="634" y="938"/>
                  </a:cubicBezTo>
                  <a:cubicBezTo>
                    <a:pt x="0" y="1439"/>
                    <a:pt x="100" y="2506"/>
                    <a:pt x="867" y="3273"/>
                  </a:cubicBezTo>
                  <a:cubicBezTo>
                    <a:pt x="1601" y="3840"/>
                    <a:pt x="2435" y="4207"/>
                    <a:pt x="3369" y="4307"/>
                  </a:cubicBezTo>
                  <a:cubicBezTo>
                    <a:pt x="3970" y="3640"/>
                    <a:pt x="4370" y="2773"/>
                    <a:pt x="4537" y="1872"/>
                  </a:cubicBezTo>
                  <a:cubicBezTo>
                    <a:pt x="4633" y="843"/>
                    <a:pt x="4048" y="1"/>
                    <a:pt x="328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9"/>
            <p:cNvSpPr/>
            <p:nvPr/>
          </p:nvSpPr>
          <p:spPr>
            <a:xfrm>
              <a:off x="4243200" y="1449525"/>
              <a:ext cx="219350" cy="196275"/>
            </a:xfrm>
            <a:custGeom>
              <a:avLst/>
              <a:gdLst/>
              <a:ahLst/>
              <a:cxnLst/>
              <a:rect l="l" t="t" r="r" b="b"/>
              <a:pathLst>
                <a:path w="8774" h="7851" extrusionOk="0">
                  <a:moveTo>
                    <a:pt x="2562" y="1"/>
                  </a:moveTo>
                  <a:cubicBezTo>
                    <a:pt x="2500" y="1"/>
                    <a:pt x="2436" y="4"/>
                    <a:pt x="2369" y="12"/>
                  </a:cubicBezTo>
                  <a:cubicBezTo>
                    <a:pt x="901" y="179"/>
                    <a:pt x="1" y="1947"/>
                    <a:pt x="568" y="3881"/>
                  </a:cubicBezTo>
                  <a:cubicBezTo>
                    <a:pt x="1201" y="6150"/>
                    <a:pt x="3436" y="7851"/>
                    <a:pt x="3436" y="7851"/>
                  </a:cubicBezTo>
                  <a:cubicBezTo>
                    <a:pt x="3436" y="7851"/>
                    <a:pt x="6138" y="7084"/>
                    <a:pt x="7573" y="5182"/>
                  </a:cubicBezTo>
                  <a:cubicBezTo>
                    <a:pt x="8773" y="3581"/>
                    <a:pt x="8573" y="1580"/>
                    <a:pt x="7272" y="913"/>
                  </a:cubicBezTo>
                  <a:cubicBezTo>
                    <a:pt x="7040" y="790"/>
                    <a:pt x="6819" y="737"/>
                    <a:pt x="6610" y="737"/>
                  </a:cubicBezTo>
                  <a:cubicBezTo>
                    <a:pt x="5169" y="737"/>
                    <a:pt x="4304" y="3281"/>
                    <a:pt x="4304" y="3281"/>
                  </a:cubicBezTo>
                  <a:cubicBezTo>
                    <a:pt x="4304" y="3281"/>
                    <a:pt x="4429" y="1"/>
                    <a:pt x="256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9"/>
            <p:cNvSpPr/>
            <p:nvPr/>
          </p:nvSpPr>
          <p:spPr>
            <a:xfrm>
              <a:off x="1776450" y="1611600"/>
              <a:ext cx="1019900" cy="575425"/>
            </a:xfrm>
            <a:custGeom>
              <a:avLst/>
              <a:gdLst/>
              <a:ahLst/>
              <a:cxnLst/>
              <a:rect l="l" t="t" r="r" b="b"/>
              <a:pathLst>
                <a:path w="40796" h="23017" extrusionOk="0">
                  <a:moveTo>
                    <a:pt x="0" y="0"/>
                  </a:moveTo>
                  <a:lnTo>
                    <a:pt x="0" y="23017"/>
                  </a:lnTo>
                  <a:lnTo>
                    <a:pt x="40796" y="23017"/>
                  </a:lnTo>
                  <a:lnTo>
                    <a:pt x="4079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9"/>
            <p:cNvSpPr/>
            <p:nvPr/>
          </p:nvSpPr>
          <p:spPr>
            <a:xfrm>
              <a:off x="1777275" y="2187000"/>
              <a:ext cx="171825" cy="176825"/>
            </a:xfrm>
            <a:custGeom>
              <a:avLst/>
              <a:gdLst/>
              <a:ahLst/>
              <a:cxnLst/>
              <a:rect l="l" t="t" r="r" b="b"/>
              <a:pathLst>
                <a:path w="6873" h="7073" extrusionOk="0">
                  <a:moveTo>
                    <a:pt x="0" y="1"/>
                  </a:moveTo>
                  <a:lnTo>
                    <a:pt x="0" y="7073"/>
                  </a:lnTo>
                  <a:lnTo>
                    <a:pt x="687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9"/>
            <p:cNvSpPr/>
            <p:nvPr/>
          </p:nvSpPr>
          <p:spPr>
            <a:xfrm>
              <a:off x="1924050" y="1726675"/>
              <a:ext cx="605450" cy="18375"/>
            </a:xfrm>
            <a:custGeom>
              <a:avLst/>
              <a:gdLst/>
              <a:ahLst/>
              <a:cxnLst/>
              <a:rect l="l" t="t" r="r" b="b"/>
              <a:pathLst>
                <a:path w="24218" h="735" extrusionOk="0">
                  <a:moveTo>
                    <a:pt x="0" y="1"/>
                  </a:moveTo>
                  <a:lnTo>
                    <a:pt x="0" y="734"/>
                  </a:lnTo>
                  <a:lnTo>
                    <a:pt x="24218" y="734"/>
                  </a:lnTo>
                  <a:lnTo>
                    <a:pt x="242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9"/>
            <p:cNvSpPr/>
            <p:nvPr/>
          </p:nvSpPr>
          <p:spPr>
            <a:xfrm>
              <a:off x="1924050" y="1781725"/>
              <a:ext cx="414475" cy="17525"/>
            </a:xfrm>
            <a:custGeom>
              <a:avLst/>
              <a:gdLst/>
              <a:ahLst/>
              <a:cxnLst/>
              <a:rect l="l" t="t" r="r" b="b"/>
              <a:pathLst>
                <a:path w="16579" h="701" extrusionOk="0">
                  <a:moveTo>
                    <a:pt x="0" y="0"/>
                  </a:moveTo>
                  <a:lnTo>
                    <a:pt x="0" y="701"/>
                  </a:lnTo>
                  <a:lnTo>
                    <a:pt x="16579" y="701"/>
                  </a:lnTo>
                  <a:lnTo>
                    <a:pt x="165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9"/>
            <p:cNvSpPr/>
            <p:nvPr/>
          </p:nvSpPr>
          <p:spPr>
            <a:xfrm>
              <a:off x="1924050" y="1835925"/>
              <a:ext cx="724700" cy="17525"/>
            </a:xfrm>
            <a:custGeom>
              <a:avLst/>
              <a:gdLst/>
              <a:ahLst/>
              <a:cxnLst/>
              <a:rect l="l" t="t" r="r" b="b"/>
              <a:pathLst>
                <a:path w="28988" h="701" extrusionOk="0">
                  <a:moveTo>
                    <a:pt x="0" y="0"/>
                  </a:moveTo>
                  <a:lnTo>
                    <a:pt x="0" y="701"/>
                  </a:lnTo>
                  <a:lnTo>
                    <a:pt x="28988" y="701"/>
                  </a:lnTo>
                  <a:lnTo>
                    <a:pt x="28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9"/>
            <p:cNvSpPr/>
            <p:nvPr/>
          </p:nvSpPr>
          <p:spPr>
            <a:xfrm>
              <a:off x="1924050" y="1890125"/>
              <a:ext cx="249375" cy="18375"/>
            </a:xfrm>
            <a:custGeom>
              <a:avLst/>
              <a:gdLst/>
              <a:ahLst/>
              <a:cxnLst/>
              <a:rect l="l" t="t" r="r" b="b"/>
              <a:pathLst>
                <a:path w="9975" h="735" extrusionOk="0">
                  <a:moveTo>
                    <a:pt x="0" y="1"/>
                  </a:moveTo>
                  <a:lnTo>
                    <a:pt x="0" y="734"/>
                  </a:lnTo>
                  <a:lnTo>
                    <a:pt x="9974" y="734"/>
                  </a:lnTo>
                  <a:lnTo>
                    <a:pt x="99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9"/>
            <p:cNvSpPr/>
            <p:nvPr/>
          </p:nvSpPr>
          <p:spPr>
            <a:xfrm>
              <a:off x="1924050" y="1945175"/>
              <a:ext cx="568750" cy="17525"/>
            </a:xfrm>
            <a:custGeom>
              <a:avLst/>
              <a:gdLst/>
              <a:ahLst/>
              <a:cxnLst/>
              <a:rect l="l" t="t" r="r" b="b"/>
              <a:pathLst>
                <a:path w="22750" h="701" extrusionOk="0">
                  <a:moveTo>
                    <a:pt x="0" y="0"/>
                  </a:moveTo>
                  <a:lnTo>
                    <a:pt x="0" y="701"/>
                  </a:lnTo>
                  <a:lnTo>
                    <a:pt x="22750" y="701"/>
                  </a:lnTo>
                  <a:lnTo>
                    <a:pt x="22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9"/>
            <p:cNvSpPr/>
            <p:nvPr/>
          </p:nvSpPr>
          <p:spPr>
            <a:xfrm>
              <a:off x="1924050" y="1999375"/>
              <a:ext cx="605450" cy="17525"/>
            </a:xfrm>
            <a:custGeom>
              <a:avLst/>
              <a:gdLst/>
              <a:ahLst/>
              <a:cxnLst/>
              <a:rect l="l" t="t" r="r" b="b"/>
              <a:pathLst>
                <a:path w="24218" h="701" extrusionOk="0">
                  <a:moveTo>
                    <a:pt x="0" y="0"/>
                  </a:moveTo>
                  <a:lnTo>
                    <a:pt x="0" y="701"/>
                  </a:lnTo>
                  <a:lnTo>
                    <a:pt x="24218" y="701"/>
                  </a:lnTo>
                  <a:lnTo>
                    <a:pt x="242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9"/>
            <p:cNvSpPr/>
            <p:nvPr/>
          </p:nvSpPr>
          <p:spPr>
            <a:xfrm>
              <a:off x="1924050" y="2053575"/>
              <a:ext cx="453675" cy="17550"/>
            </a:xfrm>
            <a:custGeom>
              <a:avLst/>
              <a:gdLst/>
              <a:ahLst/>
              <a:cxnLst/>
              <a:rect l="l" t="t" r="r" b="b"/>
              <a:pathLst>
                <a:path w="18147" h="702" extrusionOk="0">
                  <a:moveTo>
                    <a:pt x="0" y="1"/>
                  </a:moveTo>
                  <a:lnTo>
                    <a:pt x="0" y="701"/>
                  </a:lnTo>
                  <a:lnTo>
                    <a:pt x="18147" y="701"/>
                  </a:lnTo>
                  <a:lnTo>
                    <a:pt x="181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9"/>
            <p:cNvSpPr/>
            <p:nvPr/>
          </p:nvSpPr>
          <p:spPr>
            <a:xfrm>
              <a:off x="1978250" y="2367975"/>
              <a:ext cx="1019075" cy="421150"/>
            </a:xfrm>
            <a:custGeom>
              <a:avLst/>
              <a:gdLst/>
              <a:ahLst/>
              <a:cxnLst/>
              <a:rect l="l" t="t" r="r" b="b"/>
              <a:pathLst>
                <a:path w="40763" h="16846" extrusionOk="0">
                  <a:moveTo>
                    <a:pt x="1" y="0"/>
                  </a:moveTo>
                  <a:lnTo>
                    <a:pt x="1" y="16846"/>
                  </a:lnTo>
                  <a:lnTo>
                    <a:pt x="40763" y="16846"/>
                  </a:lnTo>
                  <a:lnTo>
                    <a:pt x="4076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9"/>
            <p:cNvSpPr/>
            <p:nvPr/>
          </p:nvSpPr>
          <p:spPr>
            <a:xfrm>
              <a:off x="2824700" y="2789100"/>
              <a:ext cx="172625" cy="177650"/>
            </a:xfrm>
            <a:custGeom>
              <a:avLst/>
              <a:gdLst/>
              <a:ahLst/>
              <a:cxnLst/>
              <a:rect l="l" t="t" r="r" b="b"/>
              <a:pathLst>
                <a:path w="6905" h="7106" extrusionOk="0">
                  <a:moveTo>
                    <a:pt x="0" y="1"/>
                  </a:moveTo>
                  <a:lnTo>
                    <a:pt x="6905" y="7106"/>
                  </a:lnTo>
                  <a:lnTo>
                    <a:pt x="690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9"/>
            <p:cNvSpPr/>
            <p:nvPr/>
          </p:nvSpPr>
          <p:spPr>
            <a:xfrm>
              <a:off x="2135025" y="2457200"/>
              <a:ext cx="548750" cy="18375"/>
            </a:xfrm>
            <a:custGeom>
              <a:avLst/>
              <a:gdLst/>
              <a:ahLst/>
              <a:cxnLst/>
              <a:rect l="l" t="t" r="r" b="b"/>
              <a:pathLst>
                <a:path w="21950" h="735" extrusionOk="0">
                  <a:moveTo>
                    <a:pt x="1" y="1"/>
                  </a:moveTo>
                  <a:lnTo>
                    <a:pt x="1" y="734"/>
                  </a:lnTo>
                  <a:lnTo>
                    <a:pt x="21950" y="734"/>
                  </a:lnTo>
                  <a:lnTo>
                    <a:pt x="219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9"/>
            <p:cNvSpPr/>
            <p:nvPr/>
          </p:nvSpPr>
          <p:spPr>
            <a:xfrm>
              <a:off x="2135025" y="2513900"/>
              <a:ext cx="698850" cy="18375"/>
            </a:xfrm>
            <a:custGeom>
              <a:avLst/>
              <a:gdLst/>
              <a:ahLst/>
              <a:cxnLst/>
              <a:rect l="l" t="t" r="r" b="b"/>
              <a:pathLst>
                <a:path w="27954" h="735" extrusionOk="0">
                  <a:moveTo>
                    <a:pt x="1" y="1"/>
                  </a:moveTo>
                  <a:lnTo>
                    <a:pt x="1" y="735"/>
                  </a:lnTo>
                  <a:lnTo>
                    <a:pt x="27954" y="735"/>
                  </a:lnTo>
                  <a:lnTo>
                    <a:pt x="2795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9"/>
            <p:cNvSpPr/>
            <p:nvPr/>
          </p:nvSpPr>
          <p:spPr>
            <a:xfrm>
              <a:off x="2135025" y="2569775"/>
              <a:ext cx="507900" cy="18375"/>
            </a:xfrm>
            <a:custGeom>
              <a:avLst/>
              <a:gdLst/>
              <a:ahLst/>
              <a:cxnLst/>
              <a:rect l="l" t="t" r="r" b="b"/>
              <a:pathLst>
                <a:path w="20316" h="735" extrusionOk="0">
                  <a:moveTo>
                    <a:pt x="1" y="1"/>
                  </a:moveTo>
                  <a:lnTo>
                    <a:pt x="1" y="735"/>
                  </a:lnTo>
                  <a:lnTo>
                    <a:pt x="20315" y="735"/>
                  </a:lnTo>
                  <a:lnTo>
                    <a:pt x="203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9"/>
            <p:cNvSpPr/>
            <p:nvPr/>
          </p:nvSpPr>
          <p:spPr>
            <a:xfrm>
              <a:off x="2135025" y="2625650"/>
              <a:ext cx="638825" cy="18375"/>
            </a:xfrm>
            <a:custGeom>
              <a:avLst/>
              <a:gdLst/>
              <a:ahLst/>
              <a:cxnLst/>
              <a:rect l="l" t="t" r="r" b="b"/>
              <a:pathLst>
                <a:path w="25553" h="735" extrusionOk="0">
                  <a:moveTo>
                    <a:pt x="1" y="1"/>
                  </a:moveTo>
                  <a:lnTo>
                    <a:pt x="1" y="735"/>
                  </a:lnTo>
                  <a:lnTo>
                    <a:pt x="25552" y="735"/>
                  </a:lnTo>
                  <a:lnTo>
                    <a:pt x="255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9"/>
            <p:cNvSpPr/>
            <p:nvPr/>
          </p:nvSpPr>
          <p:spPr>
            <a:xfrm>
              <a:off x="2135025" y="2681525"/>
              <a:ext cx="418650" cy="18375"/>
            </a:xfrm>
            <a:custGeom>
              <a:avLst/>
              <a:gdLst/>
              <a:ahLst/>
              <a:cxnLst/>
              <a:rect l="l" t="t" r="r" b="b"/>
              <a:pathLst>
                <a:path w="16746" h="735" extrusionOk="0">
                  <a:moveTo>
                    <a:pt x="1" y="1"/>
                  </a:moveTo>
                  <a:lnTo>
                    <a:pt x="1" y="734"/>
                  </a:lnTo>
                  <a:lnTo>
                    <a:pt x="16746" y="734"/>
                  </a:lnTo>
                  <a:lnTo>
                    <a:pt x="167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9"/>
            <p:cNvSpPr/>
            <p:nvPr/>
          </p:nvSpPr>
          <p:spPr>
            <a:xfrm>
              <a:off x="4359950" y="978650"/>
              <a:ext cx="792250" cy="335250"/>
            </a:xfrm>
            <a:custGeom>
              <a:avLst/>
              <a:gdLst/>
              <a:ahLst/>
              <a:cxnLst/>
              <a:rect l="l" t="t" r="r" b="b"/>
              <a:pathLst>
                <a:path w="31690" h="13410" extrusionOk="0">
                  <a:moveTo>
                    <a:pt x="1" y="0"/>
                  </a:moveTo>
                  <a:lnTo>
                    <a:pt x="1" y="13410"/>
                  </a:lnTo>
                  <a:lnTo>
                    <a:pt x="31690" y="13410"/>
                  </a:lnTo>
                  <a:lnTo>
                    <a:pt x="3169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9"/>
            <p:cNvSpPr/>
            <p:nvPr/>
          </p:nvSpPr>
          <p:spPr>
            <a:xfrm>
              <a:off x="4664325" y="1313875"/>
              <a:ext cx="183500" cy="126800"/>
            </a:xfrm>
            <a:custGeom>
              <a:avLst/>
              <a:gdLst/>
              <a:ahLst/>
              <a:cxnLst/>
              <a:rect l="l" t="t" r="r" b="b"/>
              <a:pathLst>
                <a:path w="7340" h="5072" extrusionOk="0">
                  <a:moveTo>
                    <a:pt x="1" y="1"/>
                  </a:moveTo>
                  <a:lnTo>
                    <a:pt x="3670" y="5071"/>
                  </a:lnTo>
                  <a:lnTo>
                    <a:pt x="733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9"/>
            <p:cNvSpPr/>
            <p:nvPr/>
          </p:nvSpPr>
          <p:spPr>
            <a:xfrm>
              <a:off x="4490050" y="1060300"/>
              <a:ext cx="187650" cy="171875"/>
            </a:xfrm>
            <a:custGeom>
              <a:avLst/>
              <a:gdLst/>
              <a:ahLst/>
              <a:cxnLst/>
              <a:rect l="l" t="t" r="r" b="b"/>
              <a:pathLst>
                <a:path w="7506" h="6875" extrusionOk="0">
                  <a:moveTo>
                    <a:pt x="1750" y="1"/>
                  </a:moveTo>
                  <a:cubicBezTo>
                    <a:pt x="1218" y="1"/>
                    <a:pt x="752" y="295"/>
                    <a:pt x="467" y="770"/>
                  </a:cubicBezTo>
                  <a:cubicBezTo>
                    <a:pt x="0" y="1571"/>
                    <a:pt x="67" y="2805"/>
                    <a:pt x="667" y="3906"/>
                  </a:cubicBezTo>
                  <a:cubicBezTo>
                    <a:pt x="1501" y="5474"/>
                    <a:pt x="3503" y="6808"/>
                    <a:pt x="3603" y="6875"/>
                  </a:cubicBezTo>
                  <a:lnTo>
                    <a:pt x="3903" y="6875"/>
                  </a:lnTo>
                  <a:cubicBezTo>
                    <a:pt x="4303" y="6575"/>
                    <a:pt x="4704" y="6274"/>
                    <a:pt x="5071" y="5941"/>
                  </a:cubicBezTo>
                  <a:cubicBezTo>
                    <a:pt x="5771" y="5374"/>
                    <a:pt x="6371" y="4673"/>
                    <a:pt x="6838" y="3906"/>
                  </a:cubicBezTo>
                  <a:cubicBezTo>
                    <a:pt x="7439" y="2805"/>
                    <a:pt x="7506" y="1571"/>
                    <a:pt x="7039" y="770"/>
                  </a:cubicBezTo>
                  <a:cubicBezTo>
                    <a:pt x="6754" y="295"/>
                    <a:pt x="6258" y="1"/>
                    <a:pt x="5723" y="1"/>
                  </a:cubicBezTo>
                  <a:cubicBezTo>
                    <a:pt x="5695" y="1"/>
                    <a:pt x="5666" y="2"/>
                    <a:pt x="5638" y="3"/>
                  </a:cubicBezTo>
                  <a:cubicBezTo>
                    <a:pt x="4804" y="37"/>
                    <a:pt x="4070" y="537"/>
                    <a:pt x="3736" y="1338"/>
                  </a:cubicBezTo>
                  <a:cubicBezTo>
                    <a:pt x="3436" y="537"/>
                    <a:pt x="2702" y="37"/>
                    <a:pt x="1835" y="3"/>
                  </a:cubicBezTo>
                  <a:cubicBezTo>
                    <a:pt x="1806" y="2"/>
                    <a:pt x="1778" y="1"/>
                    <a:pt x="17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9"/>
            <p:cNvSpPr/>
            <p:nvPr/>
          </p:nvSpPr>
          <p:spPr>
            <a:xfrm>
              <a:off x="4811100" y="1062875"/>
              <a:ext cx="212675" cy="169300"/>
            </a:xfrm>
            <a:custGeom>
              <a:avLst/>
              <a:gdLst/>
              <a:ahLst/>
              <a:cxnLst/>
              <a:rect l="l" t="t" r="r" b="b"/>
              <a:pathLst>
                <a:path w="8507" h="6772" extrusionOk="0">
                  <a:moveTo>
                    <a:pt x="201" y="0"/>
                  </a:moveTo>
                  <a:lnTo>
                    <a:pt x="1" y="434"/>
                  </a:lnTo>
                  <a:lnTo>
                    <a:pt x="2302" y="2936"/>
                  </a:lnTo>
                  <a:lnTo>
                    <a:pt x="3303" y="6672"/>
                  </a:lnTo>
                  <a:lnTo>
                    <a:pt x="3803" y="6772"/>
                  </a:lnTo>
                  <a:lnTo>
                    <a:pt x="8507" y="467"/>
                  </a:lnTo>
                  <a:lnTo>
                    <a:pt x="7473" y="934"/>
                  </a:lnTo>
                  <a:lnTo>
                    <a:pt x="3703" y="6005"/>
                  </a:lnTo>
                  <a:lnTo>
                    <a:pt x="2903" y="2969"/>
                  </a:lnTo>
                  <a:lnTo>
                    <a:pt x="2436" y="3203"/>
                  </a:lnTo>
                  <a:lnTo>
                    <a:pt x="2202" y="2669"/>
                  </a:lnTo>
                  <a:lnTo>
                    <a:pt x="2636" y="2502"/>
                  </a:lnTo>
                  <a:lnTo>
                    <a:pt x="835" y="534"/>
                  </a:lnTo>
                  <a:lnTo>
                    <a:pt x="7039" y="534"/>
                  </a:lnTo>
                  <a:lnTo>
                    <a:pt x="82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9"/>
            <p:cNvSpPr/>
            <p:nvPr/>
          </p:nvSpPr>
          <p:spPr>
            <a:xfrm>
              <a:off x="4883650" y="1086225"/>
              <a:ext cx="114275" cy="126775"/>
            </a:xfrm>
            <a:custGeom>
              <a:avLst/>
              <a:gdLst/>
              <a:ahLst/>
              <a:cxnLst/>
              <a:rect l="l" t="t" r="r" b="b"/>
              <a:pathLst>
                <a:path w="4571" h="5071" extrusionOk="0">
                  <a:moveTo>
                    <a:pt x="4571" y="0"/>
                  </a:moveTo>
                  <a:lnTo>
                    <a:pt x="1" y="2035"/>
                  </a:lnTo>
                  <a:lnTo>
                    <a:pt x="801" y="5071"/>
                  </a:lnTo>
                  <a:lnTo>
                    <a:pt x="45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9"/>
            <p:cNvSpPr/>
            <p:nvPr/>
          </p:nvSpPr>
          <p:spPr>
            <a:xfrm>
              <a:off x="4831950" y="1076200"/>
              <a:ext cx="155150" cy="49250"/>
            </a:xfrm>
            <a:custGeom>
              <a:avLst/>
              <a:gdLst/>
              <a:ahLst/>
              <a:cxnLst/>
              <a:rect l="l" t="t" r="r" b="b"/>
              <a:pathLst>
                <a:path w="6206" h="1970" extrusionOk="0">
                  <a:moveTo>
                    <a:pt x="1" y="1"/>
                  </a:moveTo>
                  <a:lnTo>
                    <a:pt x="1802" y="1969"/>
                  </a:lnTo>
                  <a:lnTo>
                    <a:pt x="62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9"/>
            <p:cNvSpPr/>
            <p:nvPr/>
          </p:nvSpPr>
          <p:spPr>
            <a:xfrm>
              <a:off x="2019950" y="3864475"/>
              <a:ext cx="301075" cy="565450"/>
            </a:xfrm>
            <a:custGeom>
              <a:avLst/>
              <a:gdLst/>
              <a:ahLst/>
              <a:cxnLst/>
              <a:rect l="l" t="t" r="r" b="b"/>
              <a:pathLst>
                <a:path w="12043" h="22618" extrusionOk="0">
                  <a:moveTo>
                    <a:pt x="11292" y="1"/>
                  </a:moveTo>
                  <a:cubicBezTo>
                    <a:pt x="11221" y="1"/>
                    <a:pt x="11150" y="28"/>
                    <a:pt x="11108" y="83"/>
                  </a:cubicBezTo>
                  <a:cubicBezTo>
                    <a:pt x="6272" y="6655"/>
                    <a:pt x="1235" y="14260"/>
                    <a:pt x="0" y="22499"/>
                  </a:cubicBezTo>
                  <a:cubicBezTo>
                    <a:pt x="0" y="22574"/>
                    <a:pt x="53" y="22618"/>
                    <a:pt x="105" y="22618"/>
                  </a:cubicBezTo>
                  <a:cubicBezTo>
                    <a:pt x="146" y="22618"/>
                    <a:pt x="186" y="22591"/>
                    <a:pt x="201" y="22533"/>
                  </a:cubicBezTo>
                  <a:cubicBezTo>
                    <a:pt x="768" y="20298"/>
                    <a:pt x="1468" y="18096"/>
                    <a:pt x="2335" y="15961"/>
                  </a:cubicBezTo>
                  <a:cubicBezTo>
                    <a:pt x="5538" y="15061"/>
                    <a:pt x="8673" y="14360"/>
                    <a:pt x="10341" y="11191"/>
                  </a:cubicBezTo>
                  <a:cubicBezTo>
                    <a:pt x="12042" y="7922"/>
                    <a:pt x="11809" y="3686"/>
                    <a:pt x="11509" y="150"/>
                  </a:cubicBezTo>
                  <a:cubicBezTo>
                    <a:pt x="11489" y="53"/>
                    <a:pt x="11390" y="1"/>
                    <a:pt x="1129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9"/>
            <p:cNvSpPr/>
            <p:nvPr/>
          </p:nvSpPr>
          <p:spPr>
            <a:xfrm>
              <a:off x="2079400" y="3916225"/>
              <a:ext cx="214925" cy="348800"/>
            </a:xfrm>
            <a:custGeom>
              <a:avLst/>
              <a:gdLst/>
              <a:ahLst/>
              <a:cxnLst/>
              <a:rect l="l" t="t" r="r" b="b"/>
              <a:pathLst>
                <a:path w="8597" h="13952" extrusionOk="0">
                  <a:moveTo>
                    <a:pt x="8559" y="1"/>
                  </a:moveTo>
                  <a:cubicBezTo>
                    <a:pt x="8550" y="1"/>
                    <a:pt x="8540" y="5"/>
                    <a:pt x="8530" y="15"/>
                  </a:cubicBezTo>
                  <a:cubicBezTo>
                    <a:pt x="4994" y="4051"/>
                    <a:pt x="2192" y="8954"/>
                    <a:pt x="24" y="13825"/>
                  </a:cubicBezTo>
                  <a:cubicBezTo>
                    <a:pt x="0" y="13897"/>
                    <a:pt x="63" y="13951"/>
                    <a:pt x="124" y="13951"/>
                  </a:cubicBezTo>
                  <a:cubicBezTo>
                    <a:pt x="148" y="13951"/>
                    <a:pt x="172" y="13943"/>
                    <a:pt x="191" y="13925"/>
                  </a:cubicBezTo>
                  <a:cubicBezTo>
                    <a:pt x="458" y="13458"/>
                    <a:pt x="691" y="12991"/>
                    <a:pt x="958" y="12524"/>
                  </a:cubicBezTo>
                  <a:cubicBezTo>
                    <a:pt x="1125" y="12457"/>
                    <a:pt x="1258" y="12390"/>
                    <a:pt x="1425" y="12290"/>
                  </a:cubicBezTo>
                  <a:cubicBezTo>
                    <a:pt x="1425" y="12290"/>
                    <a:pt x="1425" y="12257"/>
                    <a:pt x="1392" y="12257"/>
                  </a:cubicBezTo>
                  <a:cubicBezTo>
                    <a:pt x="1258" y="12323"/>
                    <a:pt x="1092" y="12390"/>
                    <a:pt x="958" y="12490"/>
                  </a:cubicBezTo>
                  <a:cubicBezTo>
                    <a:pt x="1525" y="11490"/>
                    <a:pt x="2059" y="10522"/>
                    <a:pt x="2559" y="9555"/>
                  </a:cubicBezTo>
                  <a:cubicBezTo>
                    <a:pt x="4527" y="8221"/>
                    <a:pt x="6195" y="6252"/>
                    <a:pt x="7696" y="4451"/>
                  </a:cubicBezTo>
                  <a:cubicBezTo>
                    <a:pt x="7721" y="4402"/>
                    <a:pt x="7691" y="4371"/>
                    <a:pt x="7661" y="4371"/>
                  </a:cubicBezTo>
                  <a:cubicBezTo>
                    <a:pt x="7650" y="4371"/>
                    <a:pt x="7638" y="4376"/>
                    <a:pt x="7630" y="4384"/>
                  </a:cubicBezTo>
                  <a:cubicBezTo>
                    <a:pt x="6128" y="6119"/>
                    <a:pt x="4361" y="7587"/>
                    <a:pt x="2759" y="9188"/>
                  </a:cubicBezTo>
                  <a:cubicBezTo>
                    <a:pt x="4494" y="6019"/>
                    <a:pt x="6262" y="2917"/>
                    <a:pt x="8597" y="48"/>
                  </a:cubicBezTo>
                  <a:cubicBezTo>
                    <a:pt x="8597" y="24"/>
                    <a:pt x="8580" y="1"/>
                    <a:pt x="85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9"/>
            <p:cNvSpPr/>
            <p:nvPr/>
          </p:nvSpPr>
          <p:spPr>
            <a:xfrm>
              <a:off x="2119350" y="4156425"/>
              <a:ext cx="95550" cy="64800"/>
            </a:xfrm>
            <a:custGeom>
              <a:avLst/>
              <a:gdLst/>
              <a:ahLst/>
              <a:cxnLst/>
              <a:rect l="l" t="t" r="r" b="b"/>
              <a:pathLst>
                <a:path w="3822" h="2592" extrusionOk="0">
                  <a:moveTo>
                    <a:pt x="3789" y="0"/>
                  </a:moveTo>
                  <a:cubicBezTo>
                    <a:pt x="3781" y="0"/>
                    <a:pt x="3772" y="5"/>
                    <a:pt x="3763" y="14"/>
                  </a:cubicBezTo>
                  <a:cubicBezTo>
                    <a:pt x="2596" y="948"/>
                    <a:pt x="1328" y="1781"/>
                    <a:pt x="27" y="2515"/>
                  </a:cubicBezTo>
                  <a:cubicBezTo>
                    <a:pt x="0" y="2542"/>
                    <a:pt x="17" y="2591"/>
                    <a:pt x="60" y="2591"/>
                  </a:cubicBezTo>
                  <a:cubicBezTo>
                    <a:pt x="70" y="2591"/>
                    <a:pt x="81" y="2588"/>
                    <a:pt x="94" y="2582"/>
                  </a:cubicBezTo>
                  <a:cubicBezTo>
                    <a:pt x="1428" y="1882"/>
                    <a:pt x="2662" y="1048"/>
                    <a:pt x="3797" y="80"/>
                  </a:cubicBezTo>
                  <a:cubicBezTo>
                    <a:pt x="3821" y="31"/>
                    <a:pt x="3810" y="0"/>
                    <a:pt x="37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9"/>
            <p:cNvSpPr/>
            <p:nvPr/>
          </p:nvSpPr>
          <p:spPr>
            <a:xfrm>
              <a:off x="1991600" y="3551950"/>
              <a:ext cx="211700" cy="846050"/>
            </a:xfrm>
            <a:custGeom>
              <a:avLst/>
              <a:gdLst/>
              <a:ahLst/>
              <a:cxnLst/>
              <a:rect l="l" t="t" r="r" b="b"/>
              <a:pathLst>
                <a:path w="8468" h="33842" extrusionOk="0">
                  <a:moveTo>
                    <a:pt x="6199" y="0"/>
                  </a:moveTo>
                  <a:cubicBezTo>
                    <a:pt x="6179" y="0"/>
                    <a:pt x="6158" y="3"/>
                    <a:pt x="6138" y="9"/>
                  </a:cubicBezTo>
                  <a:cubicBezTo>
                    <a:pt x="5504" y="175"/>
                    <a:pt x="3469" y="4912"/>
                    <a:pt x="2936" y="6480"/>
                  </a:cubicBezTo>
                  <a:cubicBezTo>
                    <a:pt x="2035" y="9048"/>
                    <a:pt x="1401" y="11717"/>
                    <a:pt x="1001" y="14419"/>
                  </a:cubicBezTo>
                  <a:cubicBezTo>
                    <a:pt x="0" y="20790"/>
                    <a:pt x="100" y="27361"/>
                    <a:pt x="567" y="33766"/>
                  </a:cubicBezTo>
                  <a:cubicBezTo>
                    <a:pt x="567" y="33816"/>
                    <a:pt x="609" y="33841"/>
                    <a:pt x="651" y="33841"/>
                  </a:cubicBezTo>
                  <a:cubicBezTo>
                    <a:pt x="692" y="33841"/>
                    <a:pt x="734" y="33816"/>
                    <a:pt x="734" y="33766"/>
                  </a:cubicBezTo>
                  <a:cubicBezTo>
                    <a:pt x="767" y="31064"/>
                    <a:pt x="734" y="28362"/>
                    <a:pt x="801" y="25627"/>
                  </a:cubicBezTo>
                  <a:cubicBezTo>
                    <a:pt x="1468" y="24226"/>
                    <a:pt x="2969" y="23425"/>
                    <a:pt x="4003" y="22325"/>
                  </a:cubicBezTo>
                  <a:cubicBezTo>
                    <a:pt x="4737" y="21491"/>
                    <a:pt x="5404" y="20590"/>
                    <a:pt x="5938" y="19656"/>
                  </a:cubicBezTo>
                  <a:cubicBezTo>
                    <a:pt x="7205" y="17321"/>
                    <a:pt x="7939" y="14752"/>
                    <a:pt x="8173" y="12151"/>
                  </a:cubicBezTo>
                  <a:cubicBezTo>
                    <a:pt x="8468" y="9298"/>
                    <a:pt x="7377" y="0"/>
                    <a:pt x="619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9"/>
            <p:cNvSpPr/>
            <p:nvPr/>
          </p:nvSpPr>
          <p:spPr>
            <a:xfrm>
              <a:off x="2004100" y="3594000"/>
              <a:ext cx="146800" cy="537875"/>
            </a:xfrm>
            <a:custGeom>
              <a:avLst/>
              <a:gdLst/>
              <a:ahLst/>
              <a:cxnLst/>
              <a:rect l="l" t="t" r="r" b="b"/>
              <a:pathLst>
                <a:path w="5872" h="21515" extrusionOk="0">
                  <a:moveTo>
                    <a:pt x="5272" y="0"/>
                  </a:moveTo>
                  <a:cubicBezTo>
                    <a:pt x="5260" y="0"/>
                    <a:pt x="5247" y="8"/>
                    <a:pt x="5238" y="28"/>
                  </a:cubicBezTo>
                  <a:cubicBezTo>
                    <a:pt x="3370" y="3230"/>
                    <a:pt x="2469" y="6599"/>
                    <a:pt x="1702" y="10168"/>
                  </a:cubicBezTo>
                  <a:cubicBezTo>
                    <a:pt x="968" y="13504"/>
                    <a:pt x="201" y="16973"/>
                    <a:pt x="34" y="20409"/>
                  </a:cubicBezTo>
                  <a:cubicBezTo>
                    <a:pt x="1" y="20442"/>
                    <a:pt x="34" y="20476"/>
                    <a:pt x="34" y="20509"/>
                  </a:cubicBezTo>
                  <a:cubicBezTo>
                    <a:pt x="1" y="20843"/>
                    <a:pt x="1" y="21143"/>
                    <a:pt x="1" y="21476"/>
                  </a:cubicBezTo>
                  <a:cubicBezTo>
                    <a:pt x="1" y="21496"/>
                    <a:pt x="45" y="21515"/>
                    <a:pt x="83" y="21515"/>
                  </a:cubicBezTo>
                  <a:cubicBezTo>
                    <a:pt x="110" y="21515"/>
                    <a:pt x="134" y="21505"/>
                    <a:pt x="134" y="21476"/>
                  </a:cubicBezTo>
                  <a:lnTo>
                    <a:pt x="301" y="20409"/>
                  </a:lnTo>
                  <a:cubicBezTo>
                    <a:pt x="3003" y="18541"/>
                    <a:pt x="4737" y="15839"/>
                    <a:pt x="5871" y="12804"/>
                  </a:cubicBezTo>
                  <a:lnTo>
                    <a:pt x="5871" y="12804"/>
                  </a:lnTo>
                  <a:cubicBezTo>
                    <a:pt x="4737" y="15739"/>
                    <a:pt x="2703" y="18107"/>
                    <a:pt x="334" y="20142"/>
                  </a:cubicBezTo>
                  <a:cubicBezTo>
                    <a:pt x="534" y="18841"/>
                    <a:pt x="701" y="17507"/>
                    <a:pt x="901" y="16173"/>
                  </a:cubicBezTo>
                  <a:cubicBezTo>
                    <a:pt x="968" y="16106"/>
                    <a:pt x="1001" y="16006"/>
                    <a:pt x="1068" y="15906"/>
                  </a:cubicBezTo>
                  <a:cubicBezTo>
                    <a:pt x="1068" y="15906"/>
                    <a:pt x="1053" y="15891"/>
                    <a:pt x="1043" y="15891"/>
                  </a:cubicBezTo>
                  <a:cubicBezTo>
                    <a:pt x="1038" y="15891"/>
                    <a:pt x="1035" y="15895"/>
                    <a:pt x="1035" y="15906"/>
                  </a:cubicBezTo>
                  <a:lnTo>
                    <a:pt x="935" y="16006"/>
                  </a:lnTo>
                  <a:cubicBezTo>
                    <a:pt x="1335" y="13371"/>
                    <a:pt x="1769" y="10769"/>
                    <a:pt x="2402" y="8200"/>
                  </a:cubicBezTo>
                  <a:lnTo>
                    <a:pt x="2436" y="8200"/>
                  </a:lnTo>
                  <a:cubicBezTo>
                    <a:pt x="2669" y="7933"/>
                    <a:pt x="2836" y="7667"/>
                    <a:pt x="3003" y="7400"/>
                  </a:cubicBezTo>
                  <a:cubicBezTo>
                    <a:pt x="3049" y="7353"/>
                    <a:pt x="2999" y="7291"/>
                    <a:pt x="2952" y="7291"/>
                  </a:cubicBezTo>
                  <a:cubicBezTo>
                    <a:pt x="2932" y="7291"/>
                    <a:pt x="2913" y="7303"/>
                    <a:pt x="2903" y="7333"/>
                  </a:cubicBezTo>
                  <a:cubicBezTo>
                    <a:pt x="2736" y="7500"/>
                    <a:pt x="2602" y="7667"/>
                    <a:pt x="2469" y="7867"/>
                  </a:cubicBezTo>
                  <a:cubicBezTo>
                    <a:pt x="3136" y="5165"/>
                    <a:pt x="4070" y="2563"/>
                    <a:pt x="5304" y="94"/>
                  </a:cubicBezTo>
                  <a:cubicBezTo>
                    <a:pt x="5328" y="47"/>
                    <a:pt x="5302" y="0"/>
                    <a:pt x="52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9"/>
            <p:cNvSpPr/>
            <p:nvPr/>
          </p:nvSpPr>
          <p:spPr>
            <a:xfrm>
              <a:off x="2032625" y="3771975"/>
              <a:ext cx="122450" cy="209900"/>
            </a:xfrm>
            <a:custGeom>
              <a:avLst/>
              <a:gdLst/>
              <a:ahLst/>
              <a:cxnLst/>
              <a:rect l="l" t="t" r="r" b="b"/>
              <a:pathLst>
                <a:path w="4898" h="8396" extrusionOk="0">
                  <a:moveTo>
                    <a:pt x="4844" y="0"/>
                  </a:moveTo>
                  <a:cubicBezTo>
                    <a:pt x="4836" y="0"/>
                    <a:pt x="4831" y="4"/>
                    <a:pt x="4831" y="14"/>
                  </a:cubicBezTo>
                  <a:cubicBezTo>
                    <a:pt x="3496" y="3016"/>
                    <a:pt x="1828" y="5618"/>
                    <a:pt x="27" y="8320"/>
                  </a:cubicBezTo>
                  <a:cubicBezTo>
                    <a:pt x="0" y="8347"/>
                    <a:pt x="60" y="8396"/>
                    <a:pt x="102" y="8396"/>
                  </a:cubicBezTo>
                  <a:cubicBezTo>
                    <a:pt x="112" y="8396"/>
                    <a:pt x="121" y="8393"/>
                    <a:pt x="127" y="8387"/>
                  </a:cubicBezTo>
                  <a:cubicBezTo>
                    <a:pt x="2229" y="6018"/>
                    <a:pt x="3763" y="3016"/>
                    <a:pt x="4897" y="47"/>
                  </a:cubicBezTo>
                  <a:cubicBezTo>
                    <a:pt x="4897" y="24"/>
                    <a:pt x="4864" y="0"/>
                    <a:pt x="48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9"/>
            <p:cNvSpPr/>
            <p:nvPr/>
          </p:nvSpPr>
          <p:spPr>
            <a:xfrm>
              <a:off x="2092125" y="3656875"/>
              <a:ext cx="58525" cy="101950"/>
            </a:xfrm>
            <a:custGeom>
              <a:avLst/>
              <a:gdLst/>
              <a:ahLst/>
              <a:cxnLst/>
              <a:rect l="l" t="t" r="r" b="b"/>
              <a:pathLst>
                <a:path w="2341" h="4078" extrusionOk="0">
                  <a:moveTo>
                    <a:pt x="2297" y="1"/>
                  </a:moveTo>
                  <a:cubicBezTo>
                    <a:pt x="2289" y="1"/>
                    <a:pt x="2284" y="5"/>
                    <a:pt x="2284" y="15"/>
                  </a:cubicBezTo>
                  <a:cubicBezTo>
                    <a:pt x="1583" y="1349"/>
                    <a:pt x="783" y="2650"/>
                    <a:pt x="49" y="3951"/>
                  </a:cubicBezTo>
                  <a:cubicBezTo>
                    <a:pt x="1" y="4023"/>
                    <a:pt x="57" y="4078"/>
                    <a:pt x="104" y="4078"/>
                  </a:cubicBezTo>
                  <a:cubicBezTo>
                    <a:pt x="122" y="4078"/>
                    <a:pt x="140" y="4069"/>
                    <a:pt x="149" y="4051"/>
                  </a:cubicBezTo>
                  <a:cubicBezTo>
                    <a:pt x="1016" y="2783"/>
                    <a:pt x="1750" y="1449"/>
                    <a:pt x="2317" y="48"/>
                  </a:cubicBezTo>
                  <a:cubicBezTo>
                    <a:pt x="2341" y="24"/>
                    <a:pt x="2314" y="1"/>
                    <a:pt x="22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9"/>
            <p:cNvSpPr/>
            <p:nvPr/>
          </p:nvSpPr>
          <p:spPr>
            <a:xfrm>
              <a:off x="2085825" y="3770650"/>
              <a:ext cx="25" cy="25"/>
            </a:xfrm>
            <a:custGeom>
              <a:avLst/>
              <a:gdLst/>
              <a:ahLst/>
              <a:cxnLst/>
              <a:rect l="l" t="t" r="r" b="b"/>
              <a:pathLst>
                <a:path w="1" h="1" extrusionOk="0">
                  <a:moveTo>
                    <a:pt x="1" y="0"/>
                  </a:move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9"/>
            <p:cNvSpPr/>
            <p:nvPr/>
          </p:nvSpPr>
          <p:spPr>
            <a:xfrm>
              <a:off x="1756425" y="3654150"/>
              <a:ext cx="215175" cy="694425"/>
            </a:xfrm>
            <a:custGeom>
              <a:avLst/>
              <a:gdLst/>
              <a:ahLst/>
              <a:cxnLst/>
              <a:rect l="l" t="t" r="r" b="b"/>
              <a:pathLst>
                <a:path w="8607" h="27777" extrusionOk="0">
                  <a:moveTo>
                    <a:pt x="1643" y="1"/>
                  </a:moveTo>
                  <a:cubicBezTo>
                    <a:pt x="1553" y="1"/>
                    <a:pt x="1464" y="53"/>
                    <a:pt x="1402" y="157"/>
                  </a:cubicBezTo>
                  <a:cubicBezTo>
                    <a:pt x="1" y="3693"/>
                    <a:pt x="501" y="7963"/>
                    <a:pt x="1702" y="11532"/>
                  </a:cubicBezTo>
                  <a:cubicBezTo>
                    <a:pt x="2336" y="13433"/>
                    <a:pt x="3270" y="15268"/>
                    <a:pt x="4470" y="16936"/>
                  </a:cubicBezTo>
                  <a:cubicBezTo>
                    <a:pt x="5671" y="18603"/>
                    <a:pt x="7172" y="20004"/>
                    <a:pt x="8140" y="21839"/>
                  </a:cubicBezTo>
                  <a:cubicBezTo>
                    <a:pt x="8106" y="23640"/>
                    <a:pt x="7906" y="25442"/>
                    <a:pt x="7506" y="27176"/>
                  </a:cubicBezTo>
                  <a:cubicBezTo>
                    <a:pt x="7539" y="27376"/>
                    <a:pt x="7573" y="27577"/>
                    <a:pt x="7606" y="27777"/>
                  </a:cubicBezTo>
                  <a:cubicBezTo>
                    <a:pt x="8140" y="25842"/>
                    <a:pt x="8473" y="23841"/>
                    <a:pt x="8540" y="21806"/>
                  </a:cubicBezTo>
                  <a:cubicBezTo>
                    <a:pt x="8573" y="21739"/>
                    <a:pt x="8573" y="21672"/>
                    <a:pt x="8540" y="21606"/>
                  </a:cubicBezTo>
                  <a:cubicBezTo>
                    <a:pt x="8607" y="18904"/>
                    <a:pt x="8407" y="16202"/>
                    <a:pt x="7940" y="13567"/>
                  </a:cubicBezTo>
                  <a:cubicBezTo>
                    <a:pt x="7106" y="8563"/>
                    <a:pt x="5271" y="3793"/>
                    <a:pt x="1802" y="57"/>
                  </a:cubicBezTo>
                  <a:cubicBezTo>
                    <a:pt x="1752" y="19"/>
                    <a:pt x="1697" y="1"/>
                    <a:pt x="164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9"/>
            <p:cNvSpPr/>
            <p:nvPr/>
          </p:nvSpPr>
          <p:spPr>
            <a:xfrm>
              <a:off x="1807875" y="3696850"/>
              <a:ext cx="150375" cy="452950"/>
            </a:xfrm>
            <a:custGeom>
              <a:avLst/>
              <a:gdLst/>
              <a:ahLst/>
              <a:cxnLst/>
              <a:rect l="l" t="t" r="r" b="b"/>
              <a:pathLst>
                <a:path w="6015" h="18118" extrusionOk="0">
                  <a:moveTo>
                    <a:pt x="95" y="1"/>
                  </a:moveTo>
                  <a:cubicBezTo>
                    <a:pt x="42" y="1"/>
                    <a:pt x="1" y="52"/>
                    <a:pt x="44" y="117"/>
                  </a:cubicBezTo>
                  <a:cubicBezTo>
                    <a:pt x="1078" y="1918"/>
                    <a:pt x="1979" y="3786"/>
                    <a:pt x="2713" y="5721"/>
                  </a:cubicBezTo>
                  <a:cubicBezTo>
                    <a:pt x="2512" y="5487"/>
                    <a:pt x="2246" y="5220"/>
                    <a:pt x="2045" y="4987"/>
                  </a:cubicBezTo>
                  <a:cubicBezTo>
                    <a:pt x="1478" y="4353"/>
                    <a:pt x="1011" y="3653"/>
                    <a:pt x="511" y="2952"/>
                  </a:cubicBezTo>
                  <a:cubicBezTo>
                    <a:pt x="511" y="2952"/>
                    <a:pt x="444" y="2952"/>
                    <a:pt x="478" y="2986"/>
                  </a:cubicBezTo>
                  <a:cubicBezTo>
                    <a:pt x="1078" y="4186"/>
                    <a:pt x="2012" y="5054"/>
                    <a:pt x="2846" y="6054"/>
                  </a:cubicBezTo>
                  <a:cubicBezTo>
                    <a:pt x="3547" y="7856"/>
                    <a:pt x="4114" y="9657"/>
                    <a:pt x="4581" y="11525"/>
                  </a:cubicBezTo>
                  <a:lnTo>
                    <a:pt x="4481" y="11425"/>
                  </a:lnTo>
                  <a:cubicBezTo>
                    <a:pt x="4473" y="11409"/>
                    <a:pt x="4461" y="11403"/>
                    <a:pt x="4449" y="11403"/>
                  </a:cubicBezTo>
                  <a:cubicBezTo>
                    <a:pt x="4408" y="11403"/>
                    <a:pt x="4355" y="11474"/>
                    <a:pt x="4380" y="11525"/>
                  </a:cubicBezTo>
                  <a:lnTo>
                    <a:pt x="4647" y="11825"/>
                  </a:lnTo>
                  <a:cubicBezTo>
                    <a:pt x="4981" y="13193"/>
                    <a:pt x="5248" y="14560"/>
                    <a:pt x="5481" y="15961"/>
                  </a:cubicBezTo>
                  <a:cubicBezTo>
                    <a:pt x="4214" y="14727"/>
                    <a:pt x="2979" y="13393"/>
                    <a:pt x="1879" y="12025"/>
                  </a:cubicBezTo>
                  <a:cubicBezTo>
                    <a:pt x="1869" y="12016"/>
                    <a:pt x="1859" y="12011"/>
                    <a:pt x="1850" y="12011"/>
                  </a:cubicBezTo>
                  <a:cubicBezTo>
                    <a:pt x="1829" y="12011"/>
                    <a:pt x="1812" y="12035"/>
                    <a:pt x="1812" y="12059"/>
                  </a:cubicBezTo>
                  <a:cubicBezTo>
                    <a:pt x="2813" y="13660"/>
                    <a:pt x="4214" y="15061"/>
                    <a:pt x="5581" y="16362"/>
                  </a:cubicBezTo>
                  <a:cubicBezTo>
                    <a:pt x="5648" y="16929"/>
                    <a:pt x="5748" y="17463"/>
                    <a:pt x="5815" y="18030"/>
                  </a:cubicBezTo>
                  <a:cubicBezTo>
                    <a:pt x="5830" y="18092"/>
                    <a:pt x="5875" y="18118"/>
                    <a:pt x="5918" y="18118"/>
                  </a:cubicBezTo>
                  <a:cubicBezTo>
                    <a:pt x="5967" y="18118"/>
                    <a:pt x="6015" y="18083"/>
                    <a:pt x="6015" y="18030"/>
                  </a:cubicBezTo>
                  <a:cubicBezTo>
                    <a:pt x="5748" y="11725"/>
                    <a:pt x="3446" y="5387"/>
                    <a:pt x="177" y="50"/>
                  </a:cubicBezTo>
                  <a:cubicBezTo>
                    <a:pt x="154" y="15"/>
                    <a:pt x="123" y="1"/>
                    <a:pt x="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9"/>
            <p:cNvSpPr/>
            <p:nvPr/>
          </p:nvSpPr>
          <p:spPr>
            <a:xfrm>
              <a:off x="1826475" y="3862025"/>
              <a:ext cx="84025" cy="109100"/>
            </a:xfrm>
            <a:custGeom>
              <a:avLst/>
              <a:gdLst/>
              <a:ahLst/>
              <a:cxnLst/>
              <a:rect l="l" t="t" r="r" b="b"/>
              <a:pathLst>
                <a:path w="3361" h="4364" extrusionOk="0">
                  <a:moveTo>
                    <a:pt x="65" y="1"/>
                  </a:moveTo>
                  <a:cubicBezTo>
                    <a:pt x="34" y="1"/>
                    <a:pt x="1" y="24"/>
                    <a:pt x="1" y="48"/>
                  </a:cubicBezTo>
                  <a:cubicBezTo>
                    <a:pt x="935" y="1616"/>
                    <a:pt x="2035" y="3050"/>
                    <a:pt x="3270" y="4351"/>
                  </a:cubicBezTo>
                  <a:cubicBezTo>
                    <a:pt x="3278" y="4360"/>
                    <a:pt x="3290" y="4364"/>
                    <a:pt x="3301" y="4364"/>
                  </a:cubicBezTo>
                  <a:cubicBezTo>
                    <a:pt x="3331" y="4364"/>
                    <a:pt x="3361" y="4333"/>
                    <a:pt x="3336" y="4284"/>
                  </a:cubicBezTo>
                  <a:cubicBezTo>
                    <a:pt x="2369" y="2816"/>
                    <a:pt x="1135" y="1449"/>
                    <a:pt x="101" y="14"/>
                  </a:cubicBezTo>
                  <a:cubicBezTo>
                    <a:pt x="91" y="5"/>
                    <a:pt x="78" y="1"/>
                    <a:pt x="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9"/>
            <p:cNvSpPr/>
            <p:nvPr/>
          </p:nvSpPr>
          <p:spPr>
            <a:xfrm>
              <a:off x="1911700" y="3977225"/>
              <a:ext cx="3775" cy="3100"/>
            </a:xfrm>
            <a:custGeom>
              <a:avLst/>
              <a:gdLst/>
              <a:ahLst/>
              <a:cxnLst/>
              <a:rect l="l" t="t" r="r" b="b"/>
              <a:pathLst>
                <a:path w="151" h="124" extrusionOk="0">
                  <a:moveTo>
                    <a:pt x="72" y="1"/>
                  </a:moveTo>
                  <a:cubicBezTo>
                    <a:pt x="39" y="1"/>
                    <a:pt x="0" y="49"/>
                    <a:pt x="27" y="76"/>
                  </a:cubicBezTo>
                  <a:lnTo>
                    <a:pt x="94" y="110"/>
                  </a:lnTo>
                  <a:cubicBezTo>
                    <a:pt x="104" y="120"/>
                    <a:pt x="114" y="124"/>
                    <a:pt x="122" y="124"/>
                  </a:cubicBezTo>
                  <a:cubicBezTo>
                    <a:pt x="141" y="124"/>
                    <a:pt x="151" y="100"/>
                    <a:pt x="127" y="76"/>
                  </a:cubicBezTo>
                  <a:lnTo>
                    <a:pt x="94" y="10"/>
                  </a:lnTo>
                  <a:cubicBezTo>
                    <a:pt x="88" y="3"/>
                    <a:pt x="80" y="1"/>
                    <a:pt x="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9"/>
            <p:cNvSpPr/>
            <p:nvPr/>
          </p:nvSpPr>
          <p:spPr>
            <a:xfrm>
              <a:off x="1682400" y="3946250"/>
              <a:ext cx="288375" cy="430675"/>
            </a:xfrm>
            <a:custGeom>
              <a:avLst/>
              <a:gdLst/>
              <a:ahLst/>
              <a:cxnLst/>
              <a:rect l="l" t="t" r="r" b="b"/>
              <a:pathLst>
                <a:path w="11535" h="17227" extrusionOk="0">
                  <a:moveTo>
                    <a:pt x="306" y="0"/>
                  </a:moveTo>
                  <a:cubicBezTo>
                    <a:pt x="147" y="0"/>
                    <a:pt x="1" y="139"/>
                    <a:pt x="26" y="315"/>
                  </a:cubicBezTo>
                  <a:cubicBezTo>
                    <a:pt x="426" y="3317"/>
                    <a:pt x="1627" y="6119"/>
                    <a:pt x="3495" y="8487"/>
                  </a:cubicBezTo>
                  <a:cubicBezTo>
                    <a:pt x="4262" y="9388"/>
                    <a:pt x="5230" y="10155"/>
                    <a:pt x="6331" y="10689"/>
                  </a:cubicBezTo>
                  <a:cubicBezTo>
                    <a:pt x="7531" y="11289"/>
                    <a:pt x="8832" y="11956"/>
                    <a:pt x="10067" y="12457"/>
                  </a:cubicBezTo>
                  <a:cubicBezTo>
                    <a:pt x="10667" y="13991"/>
                    <a:pt x="11101" y="15592"/>
                    <a:pt x="11401" y="17227"/>
                  </a:cubicBezTo>
                  <a:cubicBezTo>
                    <a:pt x="11434" y="17060"/>
                    <a:pt x="11468" y="16927"/>
                    <a:pt x="11534" y="16793"/>
                  </a:cubicBezTo>
                  <a:cubicBezTo>
                    <a:pt x="10734" y="9822"/>
                    <a:pt x="6231" y="3884"/>
                    <a:pt x="460" y="48"/>
                  </a:cubicBezTo>
                  <a:cubicBezTo>
                    <a:pt x="411" y="15"/>
                    <a:pt x="357" y="0"/>
                    <a:pt x="30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9"/>
            <p:cNvSpPr/>
            <p:nvPr/>
          </p:nvSpPr>
          <p:spPr>
            <a:xfrm>
              <a:off x="1731725" y="4003925"/>
              <a:ext cx="186750" cy="229150"/>
            </a:xfrm>
            <a:custGeom>
              <a:avLst/>
              <a:gdLst/>
              <a:ahLst/>
              <a:cxnLst/>
              <a:rect l="l" t="t" r="r" b="b"/>
              <a:pathLst>
                <a:path w="7470" h="9166" extrusionOk="0">
                  <a:moveTo>
                    <a:pt x="66" y="0"/>
                  </a:moveTo>
                  <a:cubicBezTo>
                    <a:pt x="34" y="0"/>
                    <a:pt x="1" y="49"/>
                    <a:pt x="55" y="76"/>
                  </a:cubicBezTo>
                  <a:cubicBezTo>
                    <a:pt x="622" y="576"/>
                    <a:pt x="1155" y="1110"/>
                    <a:pt x="1689" y="1610"/>
                  </a:cubicBezTo>
                  <a:cubicBezTo>
                    <a:pt x="1389" y="1410"/>
                    <a:pt x="1022" y="1243"/>
                    <a:pt x="655" y="1110"/>
                  </a:cubicBezTo>
                  <a:cubicBezTo>
                    <a:pt x="655" y="1110"/>
                    <a:pt x="622" y="1177"/>
                    <a:pt x="655" y="1177"/>
                  </a:cubicBezTo>
                  <a:cubicBezTo>
                    <a:pt x="1089" y="1444"/>
                    <a:pt x="1522" y="1677"/>
                    <a:pt x="1989" y="1911"/>
                  </a:cubicBezTo>
                  <a:cubicBezTo>
                    <a:pt x="2890" y="2878"/>
                    <a:pt x="3757" y="3879"/>
                    <a:pt x="4558" y="4946"/>
                  </a:cubicBezTo>
                  <a:cubicBezTo>
                    <a:pt x="3324" y="4346"/>
                    <a:pt x="2089" y="3678"/>
                    <a:pt x="888" y="2978"/>
                  </a:cubicBezTo>
                  <a:cubicBezTo>
                    <a:pt x="882" y="2972"/>
                    <a:pt x="876" y="2969"/>
                    <a:pt x="870" y="2969"/>
                  </a:cubicBezTo>
                  <a:cubicBezTo>
                    <a:pt x="845" y="2969"/>
                    <a:pt x="828" y="3018"/>
                    <a:pt x="855" y="3045"/>
                  </a:cubicBezTo>
                  <a:cubicBezTo>
                    <a:pt x="2056" y="3979"/>
                    <a:pt x="3357" y="4713"/>
                    <a:pt x="4791" y="5246"/>
                  </a:cubicBezTo>
                  <a:cubicBezTo>
                    <a:pt x="5292" y="5980"/>
                    <a:pt x="5825" y="6714"/>
                    <a:pt x="6292" y="7481"/>
                  </a:cubicBezTo>
                  <a:cubicBezTo>
                    <a:pt x="5759" y="7281"/>
                    <a:pt x="5158" y="7114"/>
                    <a:pt x="4624" y="6847"/>
                  </a:cubicBezTo>
                  <a:cubicBezTo>
                    <a:pt x="4024" y="6514"/>
                    <a:pt x="3457" y="6114"/>
                    <a:pt x="2957" y="5680"/>
                  </a:cubicBezTo>
                  <a:cubicBezTo>
                    <a:pt x="2947" y="5670"/>
                    <a:pt x="2937" y="5666"/>
                    <a:pt x="2929" y="5666"/>
                  </a:cubicBezTo>
                  <a:cubicBezTo>
                    <a:pt x="2909" y="5666"/>
                    <a:pt x="2900" y="5690"/>
                    <a:pt x="2923" y="5713"/>
                  </a:cubicBezTo>
                  <a:cubicBezTo>
                    <a:pt x="3891" y="6581"/>
                    <a:pt x="5158" y="7515"/>
                    <a:pt x="6459" y="7748"/>
                  </a:cubicBezTo>
                  <a:cubicBezTo>
                    <a:pt x="6759" y="8215"/>
                    <a:pt x="7026" y="8649"/>
                    <a:pt x="7293" y="9116"/>
                  </a:cubicBezTo>
                  <a:cubicBezTo>
                    <a:pt x="7316" y="9151"/>
                    <a:pt x="7348" y="9165"/>
                    <a:pt x="7376" y="9165"/>
                  </a:cubicBezTo>
                  <a:cubicBezTo>
                    <a:pt x="7428" y="9165"/>
                    <a:pt x="7470" y="9114"/>
                    <a:pt x="7426" y="9049"/>
                  </a:cubicBezTo>
                  <a:cubicBezTo>
                    <a:pt x="5792" y="5446"/>
                    <a:pt x="3257" y="2344"/>
                    <a:pt x="88" y="9"/>
                  </a:cubicBezTo>
                  <a:cubicBezTo>
                    <a:pt x="81" y="3"/>
                    <a:pt x="74" y="0"/>
                    <a:pt x="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9"/>
            <p:cNvSpPr/>
            <p:nvPr/>
          </p:nvSpPr>
          <p:spPr>
            <a:xfrm>
              <a:off x="1734075" y="4065625"/>
              <a:ext cx="7375" cy="5250"/>
            </a:xfrm>
            <a:custGeom>
              <a:avLst/>
              <a:gdLst/>
              <a:ahLst/>
              <a:cxnLst/>
              <a:rect l="l" t="t" r="r" b="b"/>
              <a:pathLst>
                <a:path w="295" h="210" extrusionOk="0">
                  <a:moveTo>
                    <a:pt x="42" y="1"/>
                  </a:moveTo>
                  <a:cubicBezTo>
                    <a:pt x="17" y="1"/>
                    <a:pt x="0" y="49"/>
                    <a:pt x="27" y="76"/>
                  </a:cubicBezTo>
                  <a:cubicBezTo>
                    <a:pt x="94" y="110"/>
                    <a:pt x="194" y="176"/>
                    <a:pt x="261" y="210"/>
                  </a:cubicBezTo>
                  <a:cubicBezTo>
                    <a:pt x="294" y="210"/>
                    <a:pt x="294" y="176"/>
                    <a:pt x="294" y="176"/>
                  </a:cubicBezTo>
                  <a:cubicBezTo>
                    <a:pt x="227" y="110"/>
                    <a:pt x="161" y="43"/>
                    <a:pt x="61" y="10"/>
                  </a:cubicBezTo>
                  <a:cubicBezTo>
                    <a:pt x="54" y="3"/>
                    <a:pt x="48"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9"/>
            <p:cNvSpPr/>
            <p:nvPr/>
          </p:nvSpPr>
          <p:spPr>
            <a:xfrm>
              <a:off x="1800625" y="4314375"/>
              <a:ext cx="394475" cy="438650"/>
            </a:xfrm>
            <a:custGeom>
              <a:avLst/>
              <a:gdLst/>
              <a:ahLst/>
              <a:cxnLst/>
              <a:rect l="l" t="t" r="r" b="b"/>
              <a:pathLst>
                <a:path w="15779" h="17546" extrusionOk="0">
                  <a:moveTo>
                    <a:pt x="1568" y="0"/>
                  </a:moveTo>
                  <a:lnTo>
                    <a:pt x="1268" y="3169"/>
                  </a:lnTo>
                  <a:lnTo>
                    <a:pt x="0" y="17546"/>
                  </a:lnTo>
                  <a:lnTo>
                    <a:pt x="15778" y="17546"/>
                  </a:lnTo>
                  <a:lnTo>
                    <a:pt x="14511" y="3169"/>
                  </a:lnTo>
                  <a:lnTo>
                    <a:pt x="14244"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9"/>
            <p:cNvSpPr/>
            <p:nvPr/>
          </p:nvSpPr>
          <p:spPr>
            <a:xfrm>
              <a:off x="1832325" y="4314375"/>
              <a:ext cx="331075" cy="79225"/>
            </a:xfrm>
            <a:custGeom>
              <a:avLst/>
              <a:gdLst/>
              <a:ahLst/>
              <a:cxnLst/>
              <a:rect l="l" t="t" r="r" b="b"/>
              <a:pathLst>
                <a:path w="13243" h="3169" extrusionOk="0">
                  <a:moveTo>
                    <a:pt x="300" y="0"/>
                  </a:moveTo>
                  <a:lnTo>
                    <a:pt x="0" y="3169"/>
                  </a:lnTo>
                  <a:lnTo>
                    <a:pt x="13243" y="3169"/>
                  </a:lnTo>
                  <a:lnTo>
                    <a:pt x="129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9"/>
            <p:cNvSpPr/>
            <p:nvPr/>
          </p:nvSpPr>
          <p:spPr>
            <a:xfrm>
              <a:off x="1820650" y="4258500"/>
              <a:ext cx="354425" cy="78400"/>
            </a:xfrm>
            <a:custGeom>
              <a:avLst/>
              <a:gdLst/>
              <a:ahLst/>
              <a:cxnLst/>
              <a:rect l="l" t="t" r="r" b="b"/>
              <a:pathLst>
                <a:path w="14177" h="3136" extrusionOk="0">
                  <a:moveTo>
                    <a:pt x="0" y="0"/>
                  </a:moveTo>
                  <a:lnTo>
                    <a:pt x="0" y="3136"/>
                  </a:lnTo>
                  <a:lnTo>
                    <a:pt x="14177" y="3136"/>
                  </a:lnTo>
                  <a:lnTo>
                    <a:pt x="1417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49"/>
          <p:cNvSpPr txBox="1">
            <a:spLocks noGrp="1"/>
          </p:cNvSpPr>
          <p:nvPr>
            <p:ph type="subTitle" idx="1"/>
          </p:nvPr>
        </p:nvSpPr>
        <p:spPr>
          <a:xfrm>
            <a:off x="4031613" y="3304475"/>
            <a:ext cx="21075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607" name="Google Shape;3607;p49"/>
          <p:cNvSpPr txBox="1">
            <a:spLocks noGrp="1"/>
          </p:cNvSpPr>
          <p:nvPr>
            <p:ph type="subTitle" idx="2"/>
          </p:nvPr>
        </p:nvSpPr>
        <p:spPr>
          <a:xfrm>
            <a:off x="4031613" y="3745220"/>
            <a:ext cx="2107500" cy="73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grpSp>
        <p:nvGrpSpPr>
          <p:cNvPr id="3608" name="Google Shape;3608;p49"/>
          <p:cNvGrpSpPr/>
          <p:nvPr/>
        </p:nvGrpSpPr>
        <p:grpSpPr>
          <a:xfrm>
            <a:off x="4517172" y="1890488"/>
            <a:ext cx="1136400" cy="1136400"/>
            <a:chOff x="4517172" y="1890488"/>
            <a:chExt cx="1136400" cy="1136400"/>
          </a:xfrm>
        </p:grpSpPr>
        <p:sp>
          <p:nvSpPr>
            <p:cNvPr id="3609" name="Google Shape;3609;p49"/>
            <p:cNvSpPr/>
            <p:nvPr/>
          </p:nvSpPr>
          <p:spPr>
            <a:xfrm>
              <a:off x="4517172" y="1890488"/>
              <a:ext cx="1136400" cy="11364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9"/>
            <p:cNvSpPr/>
            <p:nvPr/>
          </p:nvSpPr>
          <p:spPr>
            <a:xfrm>
              <a:off x="4579638" y="1952888"/>
              <a:ext cx="1011600" cy="10116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1" name="Google Shape;3611;p49"/>
          <p:cNvGrpSpPr/>
          <p:nvPr/>
        </p:nvGrpSpPr>
        <p:grpSpPr>
          <a:xfrm>
            <a:off x="4876348" y="2190996"/>
            <a:ext cx="418304" cy="535383"/>
            <a:chOff x="1754950" y="238125"/>
            <a:chExt cx="4085000" cy="5228350"/>
          </a:xfrm>
        </p:grpSpPr>
        <p:sp>
          <p:nvSpPr>
            <p:cNvPr id="3612" name="Google Shape;3612;p49"/>
            <p:cNvSpPr/>
            <p:nvPr/>
          </p:nvSpPr>
          <p:spPr>
            <a:xfrm>
              <a:off x="1754950" y="238125"/>
              <a:ext cx="4085000" cy="5228350"/>
            </a:xfrm>
            <a:custGeom>
              <a:avLst/>
              <a:gdLst/>
              <a:ahLst/>
              <a:cxnLst/>
              <a:rect l="l" t="t" r="r" b="b"/>
              <a:pathLst>
                <a:path w="163400" h="209134" extrusionOk="0">
                  <a:moveTo>
                    <a:pt x="142959" y="8161"/>
                  </a:moveTo>
                  <a:cubicBezTo>
                    <a:pt x="150189" y="8161"/>
                    <a:pt x="155213" y="14215"/>
                    <a:pt x="155213" y="22867"/>
                  </a:cubicBezTo>
                  <a:lnTo>
                    <a:pt x="155213" y="32670"/>
                  </a:lnTo>
                  <a:lnTo>
                    <a:pt x="8161" y="32670"/>
                  </a:lnTo>
                  <a:lnTo>
                    <a:pt x="8161" y="22867"/>
                  </a:lnTo>
                  <a:cubicBezTo>
                    <a:pt x="8161" y="14215"/>
                    <a:pt x="13210" y="8161"/>
                    <a:pt x="20416" y="8161"/>
                  </a:cubicBezTo>
                  <a:close/>
                  <a:moveTo>
                    <a:pt x="155213" y="40856"/>
                  </a:moveTo>
                  <a:lnTo>
                    <a:pt x="155213" y="168302"/>
                  </a:lnTo>
                  <a:lnTo>
                    <a:pt x="8161" y="168302"/>
                  </a:lnTo>
                  <a:lnTo>
                    <a:pt x="8161" y="40856"/>
                  </a:lnTo>
                  <a:close/>
                  <a:moveTo>
                    <a:pt x="155213" y="176463"/>
                  </a:moveTo>
                  <a:lnTo>
                    <a:pt x="155213" y="191168"/>
                  </a:lnTo>
                  <a:cubicBezTo>
                    <a:pt x="155213" y="195114"/>
                    <a:pt x="150066" y="200972"/>
                    <a:pt x="142959" y="200972"/>
                  </a:cubicBezTo>
                  <a:lnTo>
                    <a:pt x="20416" y="200972"/>
                  </a:lnTo>
                  <a:cubicBezTo>
                    <a:pt x="13308" y="200972"/>
                    <a:pt x="8161" y="195114"/>
                    <a:pt x="8161" y="191168"/>
                  </a:cubicBezTo>
                  <a:lnTo>
                    <a:pt x="8161" y="176463"/>
                  </a:lnTo>
                  <a:close/>
                  <a:moveTo>
                    <a:pt x="20416" y="0"/>
                  </a:moveTo>
                  <a:cubicBezTo>
                    <a:pt x="8578" y="0"/>
                    <a:pt x="0" y="9632"/>
                    <a:pt x="0" y="22867"/>
                  </a:cubicBezTo>
                  <a:lnTo>
                    <a:pt x="0" y="191168"/>
                  </a:lnTo>
                  <a:cubicBezTo>
                    <a:pt x="0" y="199648"/>
                    <a:pt x="8725" y="209133"/>
                    <a:pt x="20416" y="209133"/>
                  </a:cubicBezTo>
                  <a:lnTo>
                    <a:pt x="142959" y="209133"/>
                  </a:lnTo>
                  <a:cubicBezTo>
                    <a:pt x="154650" y="209133"/>
                    <a:pt x="163399" y="199648"/>
                    <a:pt x="163399" y="191168"/>
                  </a:cubicBezTo>
                  <a:lnTo>
                    <a:pt x="163399" y="22867"/>
                  </a:lnTo>
                  <a:cubicBezTo>
                    <a:pt x="163399" y="9632"/>
                    <a:pt x="154797" y="0"/>
                    <a:pt x="142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9"/>
            <p:cNvSpPr/>
            <p:nvPr/>
          </p:nvSpPr>
          <p:spPr>
            <a:xfrm>
              <a:off x="3184400" y="3995925"/>
              <a:ext cx="1225450" cy="204675"/>
            </a:xfrm>
            <a:custGeom>
              <a:avLst/>
              <a:gdLst/>
              <a:ahLst/>
              <a:cxnLst/>
              <a:rect l="l" t="t" r="r" b="b"/>
              <a:pathLst>
                <a:path w="49018" h="8187" extrusionOk="0">
                  <a:moveTo>
                    <a:pt x="4094" y="0"/>
                  </a:moveTo>
                  <a:cubicBezTo>
                    <a:pt x="1839" y="0"/>
                    <a:pt x="1" y="1838"/>
                    <a:pt x="1" y="4093"/>
                  </a:cubicBezTo>
                  <a:cubicBezTo>
                    <a:pt x="1" y="6348"/>
                    <a:pt x="1839" y="8186"/>
                    <a:pt x="4094" y="8186"/>
                  </a:cubicBezTo>
                  <a:lnTo>
                    <a:pt x="44950" y="8186"/>
                  </a:lnTo>
                  <a:cubicBezTo>
                    <a:pt x="47204" y="8186"/>
                    <a:pt x="49018" y="6348"/>
                    <a:pt x="49018" y="4093"/>
                  </a:cubicBezTo>
                  <a:cubicBezTo>
                    <a:pt x="49018" y="1838"/>
                    <a:pt x="47204" y="0"/>
                    <a:pt x="449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9"/>
            <p:cNvSpPr/>
            <p:nvPr/>
          </p:nvSpPr>
          <p:spPr>
            <a:xfrm>
              <a:off x="4614475" y="3995925"/>
              <a:ext cx="816775" cy="204675"/>
            </a:xfrm>
            <a:custGeom>
              <a:avLst/>
              <a:gdLst/>
              <a:ahLst/>
              <a:cxnLst/>
              <a:rect l="l" t="t" r="r" b="b"/>
              <a:pathLst>
                <a:path w="32671" h="8187" extrusionOk="0">
                  <a:moveTo>
                    <a:pt x="4069" y="0"/>
                  </a:moveTo>
                  <a:cubicBezTo>
                    <a:pt x="1815" y="0"/>
                    <a:pt x="1" y="1838"/>
                    <a:pt x="1" y="4093"/>
                  </a:cubicBezTo>
                  <a:cubicBezTo>
                    <a:pt x="1" y="6348"/>
                    <a:pt x="1815" y="8186"/>
                    <a:pt x="4069" y="8186"/>
                  </a:cubicBezTo>
                  <a:lnTo>
                    <a:pt x="28578" y="8186"/>
                  </a:lnTo>
                  <a:cubicBezTo>
                    <a:pt x="30833" y="8186"/>
                    <a:pt x="32671" y="6348"/>
                    <a:pt x="32671" y="4093"/>
                  </a:cubicBezTo>
                  <a:cubicBezTo>
                    <a:pt x="32671" y="1838"/>
                    <a:pt x="30833" y="0"/>
                    <a:pt x="285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9"/>
            <p:cNvSpPr/>
            <p:nvPr/>
          </p:nvSpPr>
          <p:spPr>
            <a:xfrm>
              <a:off x="2163625" y="3995925"/>
              <a:ext cx="816775" cy="204675"/>
            </a:xfrm>
            <a:custGeom>
              <a:avLst/>
              <a:gdLst/>
              <a:ahLst/>
              <a:cxnLst/>
              <a:rect l="l" t="t" r="r" b="b"/>
              <a:pathLst>
                <a:path w="32671" h="8187" extrusionOk="0">
                  <a:moveTo>
                    <a:pt x="4069" y="0"/>
                  </a:moveTo>
                  <a:cubicBezTo>
                    <a:pt x="1814" y="0"/>
                    <a:pt x="0" y="1838"/>
                    <a:pt x="0" y="4093"/>
                  </a:cubicBezTo>
                  <a:cubicBezTo>
                    <a:pt x="0" y="6348"/>
                    <a:pt x="1814" y="8186"/>
                    <a:pt x="4069" y="8186"/>
                  </a:cubicBezTo>
                  <a:lnTo>
                    <a:pt x="28577" y="8186"/>
                  </a:lnTo>
                  <a:cubicBezTo>
                    <a:pt x="30832" y="8186"/>
                    <a:pt x="32670" y="6348"/>
                    <a:pt x="32670" y="4093"/>
                  </a:cubicBezTo>
                  <a:cubicBezTo>
                    <a:pt x="32670" y="1838"/>
                    <a:pt x="30832" y="0"/>
                    <a:pt x="285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9"/>
            <p:cNvSpPr/>
            <p:nvPr/>
          </p:nvSpPr>
          <p:spPr>
            <a:xfrm>
              <a:off x="4205800" y="646800"/>
              <a:ext cx="204050" cy="204050"/>
            </a:xfrm>
            <a:custGeom>
              <a:avLst/>
              <a:gdLst/>
              <a:ahLst/>
              <a:cxnLst/>
              <a:rect l="l" t="t" r="r" b="b"/>
              <a:pathLst>
                <a:path w="8162" h="8162" extrusionOk="0">
                  <a:moveTo>
                    <a:pt x="4094" y="0"/>
                  </a:moveTo>
                  <a:cubicBezTo>
                    <a:pt x="1839" y="0"/>
                    <a:pt x="1" y="1814"/>
                    <a:pt x="1" y="4069"/>
                  </a:cubicBezTo>
                  <a:cubicBezTo>
                    <a:pt x="1" y="6324"/>
                    <a:pt x="1839" y="8162"/>
                    <a:pt x="4094" y="8162"/>
                  </a:cubicBezTo>
                  <a:cubicBezTo>
                    <a:pt x="6348" y="8162"/>
                    <a:pt x="8162" y="6324"/>
                    <a:pt x="8162" y="4069"/>
                  </a:cubicBezTo>
                  <a:cubicBezTo>
                    <a:pt x="8162" y="1814"/>
                    <a:pt x="6348"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9"/>
            <p:cNvSpPr/>
            <p:nvPr/>
          </p:nvSpPr>
          <p:spPr>
            <a:xfrm>
              <a:off x="3184400" y="646800"/>
              <a:ext cx="817400" cy="204050"/>
            </a:xfrm>
            <a:custGeom>
              <a:avLst/>
              <a:gdLst/>
              <a:ahLst/>
              <a:cxnLst/>
              <a:rect l="l" t="t" r="r" b="b"/>
              <a:pathLst>
                <a:path w="32696" h="8162" extrusionOk="0">
                  <a:moveTo>
                    <a:pt x="4094" y="0"/>
                  </a:moveTo>
                  <a:cubicBezTo>
                    <a:pt x="1839" y="0"/>
                    <a:pt x="1" y="1814"/>
                    <a:pt x="1" y="4069"/>
                  </a:cubicBezTo>
                  <a:cubicBezTo>
                    <a:pt x="1" y="6324"/>
                    <a:pt x="1839" y="8162"/>
                    <a:pt x="4094" y="8162"/>
                  </a:cubicBezTo>
                  <a:lnTo>
                    <a:pt x="28602" y="8162"/>
                  </a:lnTo>
                  <a:cubicBezTo>
                    <a:pt x="30857" y="8162"/>
                    <a:pt x="32695" y="6324"/>
                    <a:pt x="32695" y="4069"/>
                  </a:cubicBezTo>
                  <a:cubicBezTo>
                    <a:pt x="32695" y="1814"/>
                    <a:pt x="30857" y="0"/>
                    <a:pt x="28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9"/>
            <p:cNvSpPr/>
            <p:nvPr/>
          </p:nvSpPr>
          <p:spPr>
            <a:xfrm>
              <a:off x="3184400" y="4853725"/>
              <a:ext cx="1225450" cy="204675"/>
            </a:xfrm>
            <a:custGeom>
              <a:avLst/>
              <a:gdLst/>
              <a:ahLst/>
              <a:cxnLst/>
              <a:rect l="l" t="t" r="r" b="b"/>
              <a:pathLst>
                <a:path w="49018" h="8187" extrusionOk="0">
                  <a:moveTo>
                    <a:pt x="4094" y="1"/>
                  </a:moveTo>
                  <a:cubicBezTo>
                    <a:pt x="1839" y="1"/>
                    <a:pt x="1" y="1839"/>
                    <a:pt x="1" y="4094"/>
                  </a:cubicBezTo>
                  <a:cubicBezTo>
                    <a:pt x="1" y="6348"/>
                    <a:pt x="1839" y="8187"/>
                    <a:pt x="4094" y="8187"/>
                  </a:cubicBezTo>
                  <a:lnTo>
                    <a:pt x="44950" y="8187"/>
                  </a:lnTo>
                  <a:cubicBezTo>
                    <a:pt x="47204" y="8187"/>
                    <a:pt x="49018" y="6348"/>
                    <a:pt x="49018" y="4094"/>
                  </a:cubicBezTo>
                  <a:cubicBezTo>
                    <a:pt x="49018" y="1839"/>
                    <a:pt x="47204" y="1"/>
                    <a:pt x="44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9"/>
            <p:cNvSpPr/>
            <p:nvPr/>
          </p:nvSpPr>
          <p:spPr>
            <a:xfrm>
              <a:off x="2163625" y="1953725"/>
              <a:ext cx="1633525" cy="1634150"/>
            </a:xfrm>
            <a:custGeom>
              <a:avLst/>
              <a:gdLst/>
              <a:ahLst/>
              <a:cxnLst/>
              <a:rect l="l" t="t" r="r" b="b"/>
              <a:pathLst>
                <a:path w="65341" h="65366" extrusionOk="0">
                  <a:moveTo>
                    <a:pt x="57179" y="8162"/>
                  </a:moveTo>
                  <a:lnTo>
                    <a:pt x="57179" y="57180"/>
                  </a:lnTo>
                  <a:lnTo>
                    <a:pt x="8162" y="57180"/>
                  </a:lnTo>
                  <a:lnTo>
                    <a:pt x="8162" y="8162"/>
                  </a:lnTo>
                  <a:close/>
                  <a:moveTo>
                    <a:pt x="4069" y="1"/>
                  </a:moveTo>
                  <a:cubicBezTo>
                    <a:pt x="1814" y="1"/>
                    <a:pt x="0" y="1839"/>
                    <a:pt x="0" y="4094"/>
                  </a:cubicBezTo>
                  <a:lnTo>
                    <a:pt x="0" y="61272"/>
                  </a:lnTo>
                  <a:cubicBezTo>
                    <a:pt x="0" y="63527"/>
                    <a:pt x="1814" y="65365"/>
                    <a:pt x="4069" y="65365"/>
                  </a:cubicBezTo>
                  <a:lnTo>
                    <a:pt x="61272" y="65365"/>
                  </a:lnTo>
                  <a:cubicBezTo>
                    <a:pt x="63527" y="65365"/>
                    <a:pt x="65340" y="63527"/>
                    <a:pt x="65340" y="61272"/>
                  </a:cubicBezTo>
                  <a:lnTo>
                    <a:pt x="65340" y="4094"/>
                  </a:lnTo>
                  <a:cubicBezTo>
                    <a:pt x="65340" y="1839"/>
                    <a:pt x="63527" y="1"/>
                    <a:pt x="61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9"/>
            <p:cNvSpPr/>
            <p:nvPr/>
          </p:nvSpPr>
          <p:spPr>
            <a:xfrm>
              <a:off x="2715075" y="1443325"/>
              <a:ext cx="632950" cy="204075"/>
            </a:xfrm>
            <a:custGeom>
              <a:avLst/>
              <a:gdLst/>
              <a:ahLst/>
              <a:cxnLst/>
              <a:rect l="l" t="t" r="r" b="b"/>
              <a:pathLst>
                <a:path w="25318" h="8163" extrusionOk="0">
                  <a:moveTo>
                    <a:pt x="4068" y="1"/>
                  </a:moveTo>
                  <a:cubicBezTo>
                    <a:pt x="1814" y="1"/>
                    <a:pt x="0" y="1814"/>
                    <a:pt x="0" y="4069"/>
                  </a:cubicBezTo>
                  <a:cubicBezTo>
                    <a:pt x="0" y="6324"/>
                    <a:pt x="1814" y="8162"/>
                    <a:pt x="4068" y="8162"/>
                  </a:cubicBezTo>
                  <a:lnTo>
                    <a:pt x="21225" y="8162"/>
                  </a:lnTo>
                  <a:cubicBezTo>
                    <a:pt x="23479" y="8162"/>
                    <a:pt x="25317" y="6324"/>
                    <a:pt x="25317" y="4069"/>
                  </a:cubicBezTo>
                  <a:cubicBezTo>
                    <a:pt x="25317" y="1814"/>
                    <a:pt x="23479" y="1"/>
                    <a:pt x="21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9"/>
            <p:cNvSpPr/>
            <p:nvPr/>
          </p:nvSpPr>
          <p:spPr>
            <a:xfrm>
              <a:off x="3960725" y="1443325"/>
              <a:ext cx="919100" cy="204075"/>
            </a:xfrm>
            <a:custGeom>
              <a:avLst/>
              <a:gdLst/>
              <a:ahLst/>
              <a:cxnLst/>
              <a:rect l="l" t="t" r="r" b="b"/>
              <a:pathLst>
                <a:path w="36764" h="8163" extrusionOk="0">
                  <a:moveTo>
                    <a:pt x="4093" y="1"/>
                  </a:moveTo>
                  <a:cubicBezTo>
                    <a:pt x="1838" y="1"/>
                    <a:pt x="0" y="1814"/>
                    <a:pt x="0" y="4069"/>
                  </a:cubicBezTo>
                  <a:cubicBezTo>
                    <a:pt x="0" y="6324"/>
                    <a:pt x="1838" y="8162"/>
                    <a:pt x="4093" y="8162"/>
                  </a:cubicBezTo>
                  <a:lnTo>
                    <a:pt x="32670" y="8162"/>
                  </a:lnTo>
                  <a:cubicBezTo>
                    <a:pt x="34925" y="8162"/>
                    <a:pt x="36763" y="6324"/>
                    <a:pt x="36763" y="4069"/>
                  </a:cubicBezTo>
                  <a:cubicBezTo>
                    <a:pt x="36763" y="1814"/>
                    <a:pt x="34925" y="1"/>
                    <a:pt x="32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9"/>
            <p:cNvSpPr/>
            <p:nvPr/>
          </p:nvSpPr>
          <p:spPr>
            <a:xfrm>
              <a:off x="3552025" y="1443325"/>
              <a:ext cx="204675" cy="204075"/>
            </a:xfrm>
            <a:custGeom>
              <a:avLst/>
              <a:gdLst/>
              <a:ahLst/>
              <a:cxnLst/>
              <a:rect l="l" t="t" r="r" b="b"/>
              <a:pathLst>
                <a:path w="8187" h="8163" extrusionOk="0">
                  <a:moveTo>
                    <a:pt x="4094" y="1"/>
                  </a:moveTo>
                  <a:cubicBezTo>
                    <a:pt x="1839" y="1"/>
                    <a:pt x="1" y="1814"/>
                    <a:pt x="1" y="4069"/>
                  </a:cubicBezTo>
                  <a:cubicBezTo>
                    <a:pt x="1" y="6324"/>
                    <a:pt x="1839" y="8162"/>
                    <a:pt x="4094" y="8162"/>
                  </a:cubicBezTo>
                  <a:cubicBezTo>
                    <a:pt x="6349" y="8162"/>
                    <a:pt x="8187" y="6324"/>
                    <a:pt x="8187" y="4069"/>
                  </a:cubicBezTo>
                  <a:cubicBezTo>
                    <a:pt x="8187" y="1814"/>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9"/>
            <p:cNvSpPr/>
            <p:nvPr/>
          </p:nvSpPr>
          <p:spPr>
            <a:xfrm>
              <a:off x="4001775" y="2872800"/>
              <a:ext cx="612725" cy="715075"/>
            </a:xfrm>
            <a:custGeom>
              <a:avLst/>
              <a:gdLst/>
              <a:ahLst/>
              <a:cxnLst/>
              <a:rect l="l" t="t" r="r" b="b"/>
              <a:pathLst>
                <a:path w="24509" h="28603" extrusionOk="0">
                  <a:moveTo>
                    <a:pt x="16323" y="8162"/>
                  </a:moveTo>
                  <a:lnTo>
                    <a:pt x="16323" y="20417"/>
                  </a:lnTo>
                  <a:lnTo>
                    <a:pt x="8162" y="20417"/>
                  </a:lnTo>
                  <a:lnTo>
                    <a:pt x="8162" y="8162"/>
                  </a:lnTo>
                  <a:close/>
                  <a:moveTo>
                    <a:pt x="4069" y="1"/>
                  </a:moveTo>
                  <a:cubicBezTo>
                    <a:pt x="1814" y="1"/>
                    <a:pt x="0" y="1839"/>
                    <a:pt x="0" y="4094"/>
                  </a:cubicBezTo>
                  <a:lnTo>
                    <a:pt x="0" y="24509"/>
                  </a:lnTo>
                  <a:cubicBezTo>
                    <a:pt x="0" y="26764"/>
                    <a:pt x="1814" y="28602"/>
                    <a:pt x="4069" y="28602"/>
                  </a:cubicBezTo>
                  <a:lnTo>
                    <a:pt x="20416" y="28602"/>
                  </a:lnTo>
                  <a:cubicBezTo>
                    <a:pt x="22671" y="28602"/>
                    <a:pt x="24509" y="26764"/>
                    <a:pt x="24509" y="24509"/>
                  </a:cubicBezTo>
                  <a:lnTo>
                    <a:pt x="24509" y="4094"/>
                  </a:lnTo>
                  <a:cubicBezTo>
                    <a:pt x="24509" y="1839"/>
                    <a:pt x="22671" y="1"/>
                    <a:pt x="20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9"/>
            <p:cNvSpPr/>
            <p:nvPr/>
          </p:nvSpPr>
          <p:spPr>
            <a:xfrm>
              <a:off x="4001775" y="1953725"/>
              <a:ext cx="612725" cy="715075"/>
            </a:xfrm>
            <a:custGeom>
              <a:avLst/>
              <a:gdLst/>
              <a:ahLst/>
              <a:cxnLst/>
              <a:rect l="l" t="t" r="r" b="b"/>
              <a:pathLst>
                <a:path w="24509" h="28603" extrusionOk="0">
                  <a:moveTo>
                    <a:pt x="16323" y="8162"/>
                  </a:moveTo>
                  <a:lnTo>
                    <a:pt x="16323" y="20416"/>
                  </a:lnTo>
                  <a:lnTo>
                    <a:pt x="8162" y="20416"/>
                  </a:lnTo>
                  <a:lnTo>
                    <a:pt x="8162" y="8162"/>
                  </a:lnTo>
                  <a:close/>
                  <a:moveTo>
                    <a:pt x="4069" y="1"/>
                  </a:moveTo>
                  <a:cubicBezTo>
                    <a:pt x="1814" y="1"/>
                    <a:pt x="0" y="1839"/>
                    <a:pt x="0" y="4094"/>
                  </a:cubicBezTo>
                  <a:lnTo>
                    <a:pt x="0" y="24509"/>
                  </a:lnTo>
                  <a:cubicBezTo>
                    <a:pt x="0" y="26764"/>
                    <a:pt x="1814" y="28602"/>
                    <a:pt x="4069" y="28602"/>
                  </a:cubicBezTo>
                  <a:lnTo>
                    <a:pt x="20416" y="28602"/>
                  </a:lnTo>
                  <a:cubicBezTo>
                    <a:pt x="22671" y="28602"/>
                    <a:pt x="24509" y="26764"/>
                    <a:pt x="24509" y="24509"/>
                  </a:cubicBezTo>
                  <a:lnTo>
                    <a:pt x="24509" y="4094"/>
                  </a:lnTo>
                  <a:cubicBezTo>
                    <a:pt x="24509" y="1839"/>
                    <a:pt x="22671" y="1"/>
                    <a:pt x="20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9"/>
            <p:cNvSpPr/>
            <p:nvPr/>
          </p:nvSpPr>
          <p:spPr>
            <a:xfrm>
              <a:off x="4818525" y="2872800"/>
              <a:ext cx="612725" cy="715075"/>
            </a:xfrm>
            <a:custGeom>
              <a:avLst/>
              <a:gdLst/>
              <a:ahLst/>
              <a:cxnLst/>
              <a:rect l="l" t="t" r="r" b="b"/>
              <a:pathLst>
                <a:path w="24509" h="28603" extrusionOk="0">
                  <a:moveTo>
                    <a:pt x="16348" y="8162"/>
                  </a:moveTo>
                  <a:lnTo>
                    <a:pt x="16348" y="20417"/>
                  </a:lnTo>
                  <a:lnTo>
                    <a:pt x="8162" y="20417"/>
                  </a:lnTo>
                  <a:lnTo>
                    <a:pt x="8162" y="8162"/>
                  </a:lnTo>
                  <a:close/>
                  <a:moveTo>
                    <a:pt x="4093" y="1"/>
                  </a:moveTo>
                  <a:cubicBezTo>
                    <a:pt x="1838" y="1"/>
                    <a:pt x="0" y="1839"/>
                    <a:pt x="0" y="4094"/>
                  </a:cubicBezTo>
                  <a:lnTo>
                    <a:pt x="0" y="24509"/>
                  </a:lnTo>
                  <a:cubicBezTo>
                    <a:pt x="0" y="26764"/>
                    <a:pt x="1838" y="28602"/>
                    <a:pt x="4093" y="28602"/>
                  </a:cubicBezTo>
                  <a:lnTo>
                    <a:pt x="20416" y="28602"/>
                  </a:lnTo>
                  <a:cubicBezTo>
                    <a:pt x="22671" y="28602"/>
                    <a:pt x="24509" y="26764"/>
                    <a:pt x="24509" y="24509"/>
                  </a:cubicBezTo>
                  <a:lnTo>
                    <a:pt x="24509" y="4094"/>
                  </a:lnTo>
                  <a:cubicBezTo>
                    <a:pt x="24509" y="1839"/>
                    <a:pt x="22671" y="1"/>
                    <a:pt x="20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9"/>
            <p:cNvSpPr/>
            <p:nvPr/>
          </p:nvSpPr>
          <p:spPr>
            <a:xfrm>
              <a:off x="4818525" y="1953725"/>
              <a:ext cx="612725" cy="715075"/>
            </a:xfrm>
            <a:custGeom>
              <a:avLst/>
              <a:gdLst/>
              <a:ahLst/>
              <a:cxnLst/>
              <a:rect l="l" t="t" r="r" b="b"/>
              <a:pathLst>
                <a:path w="24509" h="28603" extrusionOk="0">
                  <a:moveTo>
                    <a:pt x="16348" y="8162"/>
                  </a:moveTo>
                  <a:lnTo>
                    <a:pt x="16348" y="20416"/>
                  </a:lnTo>
                  <a:lnTo>
                    <a:pt x="8162" y="20416"/>
                  </a:lnTo>
                  <a:lnTo>
                    <a:pt x="8162" y="8162"/>
                  </a:lnTo>
                  <a:close/>
                  <a:moveTo>
                    <a:pt x="4093" y="1"/>
                  </a:moveTo>
                  <a:cubicBezTo>
                    <a:pt x="1838" y="1"/>
                    <a:pt x="0" y="1839"/>
                    <a:pt x="0" y="4094"/>
                  </a:cubicBezTo>
                  <a:lnTo>
                    <a:pt x="0" y="24509"/>
                  </a:lnTo>
                  <a:cubicBezTo>
                    <a:pt x="0" y="26764"/>
                    <a:pt x="1838" y="28602"/>
                    <a:pt x="4093" y="28602"/>
                  </a:cubicBezTo>
                  <a:lnTo>
                    <a:pt x="20416" y="28602"/>
                  </a:lnTo>
                  <a:cubicBezTo>
                    <a:pt x="22671" y="28602"/>
                    <a:pt x="24509" y="26764"/>
                    <a:pt x="24509" y="24509"/>
                  </a:cubicBezTo>
                  <a:lnTo>
                    <a:pt x="24509" y="4094"/>
                  </a:lnTo>
                  <a:cubicBezTo>
                    <a:pt x="24509" y="1839"/>
                    <a:pt x="22671" y="1"/>
                    <a:pt x="20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9"/>
            <p:cNvSpPr/>
            <p:nvPr/>
          </p:nvSpPr>
          <p:spPr>
            <a:xfrm>
              <a:off x="2700975" y="2401475"/>
              <a:ext cx="579650" cy="714600"/>
            </a:xfrm>
            <a:custGeom>
              <a:avLst/>
              <a:gdLst/>
              <a:ahLst/>
              <a:cxnLst/>
              <a:rect l="l" t="t" r="r" b="b"/>
              <a:pathLst>
                <a:path w="23186" h="28584" extrusionOk="0">
                  <a:moveTo>
                    <a:pt x="18524" y="1"/>
                  </a:moveTo>
                  <a:cubicBezTo>
                    <a:pt x="17220" y="1"/>
                    <a:pt x="15938" y="624"/>
                    <a:pt x="15147" y="1796"/>
                  </a:cubicBezTo>
                  <a:lnTo>
                    <a:pt x="1275" y="22211"/>
                  </a:lnTo>
                  <a:cubicBezTo>
                    <a:pt x="0" y="24074"/>
                    <a:pt x="466" y="26623"/>
                    <a:pt x="2353" y="27873"/>
                  </a:cubicBezTo>
                  <a:cubicBezTo>
                    <a:pt x="3039" y="28363"/>
                    <a:pt x="3848" y="28584"/>
                    <a:pt x="4632" y="28584"/>
                  </a:cubicBezTo>
                  <a:cubicBezTo>
                    <a:pt x="5956" y="28584"/>
                    <a:pt x="7230" y="27971"/>
                    <a:pt x="8015" y="26795"/>
                  </a:cubicBezTo>
                  <a:lnTo>
                    <a:pt x="21911" y="6379"/>
                  </a:lnTo>
                  <a:cubicBezTo>
                    <a:pt x="23186" y="4516"/>
                    <a:pt x="22695" y="1967"/>
                    <a:pt x="20833" y="717"/>
                  </a:cubicBezTo>
                  <a:cubicBezTo>
                    <a:pt x="20126" y="234"/>
                    <a:pt x="19321" y="1"/>
                    <a:pt x="18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9"/>
            <p:cNvSpPr/>
            <p:nvPr/>
          </p:nvSpPr>
          <p:spPr>
            <a:xfrm>
              <a:off x="3133550" y="2913850"/>
              <a:ext cx="204050" cy="204075"/>
            </a:xfrm>
            <a:custGeom>
              <a:avLst/>
              <a:gdLst/>
              <a:ahLst/>
              <a:cxnLst/>
              <a:rect l="l" t="t" r="r" b="b"/>
              <a:pathLst>
                <a:path w="8162" h="8163" extrusionOk="0">
                  <a:moveTo>
                    <a:pt x="4093" y="1"/>
                  </a:moveTo>
                  <a:cubicBezTo>
                    <a:pt x="1839" y="1"/>
                    <a:pt x="0" y="1814"/>
                    <a:pt x="0" y="4069"/>
                  </a:cubicBezTo>
                  <a:cubicBezTo>
                    <a:pt x="0" y="6324"/>
                    <a:pt x="1839" y="8162"/>
                    <a:pt x="4093" y="8162"/>
                  </a:cubicBezTo>
                  <a:cubicBezTo>
                    <a:pt x="6348" y="8162"/>
                    <a:pt x="8162" y="6324"/>
                    <a:pt x="8162" y="4069"/>
                  </a:cubicBezTo>
                  <a:cubicBezTo>
                    <a:pt x="8162" y="1814"/>
                    <a:pt x="6348" y="1"/>
                    <a:pt x="40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9"/>
            <p:cNvSpPr/>
            <p:nvPr/>
          </p:nvSpPr>
          <p:spPr>
            <a:xfrm>
              <a:off x="2643375" y="2402850"/>
              <a:ext cx="204050" cy="204675"/>
            </a:xfrm>
            <a:custGeom>
              <a:avLst/>
              <a:gdLst/>
              <a:ahLst/>
              <a:cxnLst/>
              <a:rect l="l" t="t" r="r" b="b"/>
              <a:pathLst>
                <a:path w="8162" h="8187" extrusionOk="0">
                  <a:moveTo>
                    <a:pt x="4093" y="0"/>
                  </a:moveTo>
                  <a:cubicBezTo>
                    <a:pt x="1839" y="0"/>
                    <a:pt x="1" y="1839"/>
                    <a:pt x="1" y="4093"/>
                  </a:cubicBezTo>
                  <a:cubicBezTo>
                    <a:pt x="1" y="6348"/>
                    <a:pt x="1839" y="8186"/>
                    <a:pt x="4093" y="8186"/>
                  </a:cubicBezTo>
                  <a:cubicBezTo>
                    <a:pt x="6348" y="8186"/>
                    <a:pt x="8162" y="6348"/>
                    <a:pt x="8162" y="4093"/>
                  </a:cubicBezTo>
                  <a:cubicBezTo>
                    <a:pt x="8162" y="1839"/>
                    <a:pt x="6348" y="0"/>
                    <a:pt x="40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633"/>
        <p:cNvGrpSpPr/>
        <p:nvPr/>
      </p:nvGrpSpPr>
      <p:grpSpPr>
        <a:xfrm>
          <a:off x="0" y="0"/>
          <a:ext cx="0" cy="0"/>
          <a:chOff x="0" y="0"/>
          <a:chExt cx="0" cy="0"/>
        </a:xfrm>
      </p:grpSpPr>
      <p:sp>
        <p:nvSpPr>
          <p:cNvPr id="3634" name="Google Shape;3634;p50"/>
          <p:cNvSpPr/>
          <p:nvPr/>
        </p:nvSpPr>
        <p:spPr>
          <a:xfrm>
            <a:off x="1238350" y="1593126"/>
            <a:ext cx="6667200" cy="12441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0"/>
          <p:cNvSpPr/>
          <p:nvPr/>
        </p:nvSpPr>
        <p:spPr>
          <a:xfrm>
            <a:off x="1357800" y="1689073"/>
            <a:ext cx="6459600" cy="10524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0"/>
          <p:cNvSpPr/>
          <p:nvPr/>
        </p:nvSpPr>
        <p:spPr>
          <a:xfrm>
            <a:off x="718890" y="2187125"/>
            <a:ext cx="7702950" cy="1664350"/>
          </a:xfrm>
          <a:custGeom>
            <a:avLst/>
            <a:gdLst/>
            <a:ahLst/>
            <a:cxnLst/>
            <a:rect l="l" t="t" r="r" b="b"/>
            <a:pathLst>
              <a:path w="308118" h="66574" extrusionOk="0">
                <a:moveTo>
                  <a:pt x="20484" y="427"/>
                </a:moveTo>
                <a:lnTo>
                  <a:pt x="0" y="427"/>
                </a:lnTo>
                <a:lnTo>
                  <a:pt x="0" y="66574"/>
                </a:lnTo>
                <a:lnTo>
                  <a:pt x="308118" y="66574"/>
                </a:lnTo>
                <a:lnTo>
                  <a:pt x="308118" y="0"/>
                </a:lnTo>
                <a:lnTo>
                  <a:pt x="287634" y="0"/>
                </a:lnTo>
              </a:path>
            </a:pathLst>
          </a:custGeom>
          <a:noFill/>
          <a:ln w="19050" cap="flat" cmpd="sng">
            <a:solidFill>
              <a:srgbClr val="FFFFFF"/>
            </a:solidFill>
            <a:prstDash val="dot"/>
            <a:round/>
            <a:headEnd type="oval" w="med" len="med"/>
            <a:tailEnd type="oval" w="med" len="med"/>
          </a:ln>
        </p:spPr>
      </p:sp>
      <p:sp>
        <p:nvSpPr>
          <p:cNvPr id="3637" name="Google Shape;3637;p50"/>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 Campaign 01</a:t>
            </a:r>
            <a:endParaRPr/>
          </a:p>
        </p:txBody>
      </p:sp>
      <p:sp>
        <p:nvSpPr>
          <p:cNvPr id="3638" name="Google Shape;3638;p50"/>
          <p:cNvSpPr/>
          <p:nvPr/>
        </p:nvSpPr>
        <p:spPr>
          <a:xfrm>
            <a:off x="1238350" y="3128375"/>
            <a:ext cx="2993100" cy="1475100"/>
          </a:xfrm>
          <a:prstGeom prst="roundRect">
            <a:avLst>
              <a:gd name="adj" fmla="val 50000"/>
            </a:avLst>
          </a:prstGeom>
          <a:solidFill>
            <a:srgbClr val="455A6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639" name="Google Shape;3639;p50"/>
          <p:cNvSpPr txBox="1"/>
          <p:nvPr/>
        </p:nvSpPr>
        <p:spPr>
          <a:xfrm>
            <a:off x="1326950" y="3239050"/>
            <a:ext cx="2815800" cy="43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Description</a:t>
            </a:r>
            <a:endParaRPr sz="1800">
              <a:solidFill>
                <a:srgbClr val="FFFFFF"/>
              </a:solidFill>
              <a:latin typeface="Exo Thin"/>
              <a:ea typeface="Exo Thin"/>
              <a:cs typeface="Exo Thin"/>
              <a:sym typeface="Exo Thin"/>
            </a:endParaRPr>
          </a:p>
        </p:txBody>
      </p:sp>
      <p:sp>
        <p:nvSpPr>
          <p:cNvPr id="3640" name="Google Shape;3640;p50"/>
          <p:cNvSpPr/>
          <p:nvPr/>
        </p:nvSpPr>
        <p:spPr>
          <a:xfrm>
            <a:off x="4912450" y="3128400"/>
            <a:ext cx="2993100" cy="1475100"/>
          </a:xfrm>
          <a:prstGeom prst="roundRect">
            <a:avLst>
              <a:gd name="adj" fmla="val 50000"/>
            </a:avLst>
          </a:pr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0"/>
          <p:cNvSpPr txBox="1"/>
          <p:nvPr/>
        </p:nvSpPr>
        <p:spPr>
          <a:xfrm>
            <a:off x="5001125" y="3677725"/>
            <a:ext cx="2815800" cy="81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Mercury is the smallest planet in the Solar System</a:t>
            </a:r>
            <a:endParaRPr sz="1600">
              <a:solidFill>
                <a:srgbClr val="FFFFFF"/>
              </a:solidFill>
              <a:latin typeface="Hind Madurai"/>
              <a:ea typeface="Hind Madurai"/>
              <a:cs typeface="Hind Madurai"/>
              <a:sym typeface="Hind Madurai"/>
            </a:endParaRPr>
          </a:p>
        </p:txBody>
      </p:sp>
      <p:sp>
        <p:nvSpPr>
          <p:cNvPr id="3642" name="Google Shape;3642;p50"/>
          <p:cNvSpPr txBox="1"/>
          <p:nvPr/>
        </p:nvSpPr>
        <p:spPr>
          <a:xfrm>
            <a:off x="5001100" y="3239075"/>
            <a:ext cx="2815800" cy="43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Goals</a:t>
            </a:r>
            <a:endParaRPr sz="1800">
              <a:solidFill>
                <a:srgbClr val="FFFFFF"/>
              </a:solidFill>
              <a:latin typeface="Exo Thin"/>
              <a:ea typeface="Exo Thin"/>
              <a:cs typeface="Exo Thin"/>
              <a:sym typeface="Exo Thin"/>
            </a:endParaRPr>
          </a:p>
        </p:txBody>
      </p:sp>
      <p:sp>
        <p:nvSpPr>
          <p:cNvPr id="3643" name="Google Shape;3643;p50"/>
          <p:cNvSpPr txBox="1"/>
          <p:nvPr/>
        </p:nvSpPr>
        <p:spPr>
          <a:xfrm>
            <a:off x="1326950" y="3677700"/>
            <a:ext cx="2815800" cy="81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Despite being red, Mars is actually a cold place</a:t>
            </a:r>
            <a:endParaRPr sz="1600">
              <a:solidFill>
                <a:srgbClr val="FFFFFF"/>
              </a:solidFill>
              <a:latin typeface="Hind Madurai"/>
              <a:ea typeface="Hind Madurai"/>
              <a:cs typeface="Hind Madurai"/>
              <a:sym typeface="Hind Madurai"/>
            </a:endParaRPr>
          </a:p>
        </p:txBody>
      </p:sp>
      <p:sp>
        <p:nvSpPr>
          <p:cNvPr id="3644" name="Google Shape;3644;p50"/>
          <p:cNvSpPr txBox="1"/>
          <p:nvPr/>
        </p:nvSpPr>
        <p:spPr>
          <a:xfrm>
            <a:off x="3014575" y="1865838"/>
            <a:ext cx="14226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Budget</a:t>
            </a:r>
            <a:endParaRPr sz="1800">
              <a:solidFill>
                <a:srgbClr val="FFFFFF"/>
              </a:solidFill>
              <a:latin typeface="Exo Thin"/>
              <a:ea typeface="Exo Thin"/>
              <a:cs typeface="Exo Thin"/>
              <a:sym typeface="Exo Thin"/>
            </a:endParaRPr>
          </a:p>
        </p:txBody>
      </p:sp>
      <p:sp>
        <p:nvSpPr>
          <p:cNvPr id="3645" name="Google Shape;3645;p50"/>
          <p:cNvSpPr txBox="1"/>
          <p:nvPr/>
        </p:nvSpPr>
        <p:spPr>
          <a:xfrm>
            <a:off x="3014575" y="2235963"/>
            <a:ext cx="14226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$20,000</a:t>
            </a:r>
            <a:endParaRPr sz="1600">
              <a:solidFill>
                <a:srgbClr val="FFFFFF"/>
              </a:solidFill>
              <a:latin typeface="Hind Madurai"/>
              <a:ea typeface="Hind Madurai"/>
              <a:cs typeface="Hind Madurai"/>
              <a:sym typeface="Hind Madurai"/>
            </a:endParaRPr>
          </a:p>
        </p:txBody>
      </p:sp>
      <p:sp>
        <p:nvSpPr>
          <p:cNvPr id="3646" name="Google Shape;3646;p50"/>
          <p:cNvSpPr txBox="1"/>
          <p:nvPr/>
        </p:nvSpPr>
        <p:spPr>
          <a:xfrm>
            <a:off x="4743750" y="1865838"/>
            <a:ext cx="14226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Channel</a:t>
            </a:r>
            <a:endParaRPr sz="1800">
              <a:solidFill>
                <a:srgbClr val="FFFFFF"/>
              </a:solidFill>
              <a:latin typeface="Exo Thin"/>
              <a:ea typeface="Exo Thin"/>
              <a:cs typeface="Exo Thin"/>
              <a:sym typeface="Exo Thin"/>
            </a:endParaRPr>
          </a:p>
        </p:txBody>
      </p:sp>
      <p:sp>
        <p:nvSpPr>
          <p:cNvPr id="3647" name="Google Shape;3647;p50"/>
          <p:cNvSpPr txBox="1"/>
          <p:nvPr/>
        </p:nvSpPr>
        <p:spPr>
          <a:xfrm>
            <a:off x="4743750" y="2235963"/>
            <a:ext cx="14226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Multimedia</a:t>
            </a:r>
            <a:endParaRPr sz="1600">
              <a:solidFill>
                <a:srgbClr val="FFFFFF"/>
              </a:solidFill>
              <a:latin typeface="Hind Madurai"/>
              <a:ea typeface="Hind Madurai"/>
              <a:cs typeface="Hind Madurai"/>
              <a:sym typeface="Hind Madurai"/>
            </a:endParaRPr>
          </a:p>
        </p:txBody>
      </p:sp>
      <p:cxnSp>
        <p:nvCxnSpPr>
          <p:cNvPr id="3648" name="Google Shape;3648;p50"/>
          <p:cNvCxnSpPr/>
          <p:nvPr/>
        </p:nvCxnSpPr>
        <p:spPr>
          <a:xfrm rot="-5400000" flipH="1">
            <a:off x="4299147" y="2274938"/>
            <a:ext cx="545700" cy="600"/>
          </a:xfrm>
          <a:prstGeom prst="bentConnector3">
            <a:avLst>
              <a:gd name="adj1" fmla="val 50000"/>
            </a:avLst>
          </a:prstGeom>
          <a:noFill/>
          <a:ln w="19050" cap="flat" cmpd="sng">
            <a:solidFill>
              <a:srgbClr val="FFFFFF"/>
            </a:solidFill>
            <a:prstDash val="dot"/>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652"/>
        <p:cNvGrpSpPr/>
        <p:nvPr/>
      </p:nvGrpSpPr>
      <p:grpSpPr>
        <a:xfrm>
          <a:off x="0" y="0"/>
          <a:ext cx="0" cy="0"/>
          <a:chOff x="0" y="0"/>
          <a:chExt cx="0" cy="0"/>
        </a:xfrm>
      </p:grpSpPr>
      <p:grpSp>
        <p:nvGrpSpPr>
          <p:cNvPr id="3653" name="Google Shape;3653;p51"/>
          <p:cNvGrpSpPr/>
          <p:nvPr/>
        </p:nvGrpSpPr>
        <p:grpSpPr>
          <a:xfrm>
            <a:off x="1199376" y="1488311"/>
            <a:ext cx="6076049" cy="2699288"/>
            <a:chOff x="1199376" y="1488311"/>
            <a:chExt cx="6076049" cy="2699288"/>
          </a:xfrm>
        </p:grpSpPr>
        <p:sp>
          <p:nvSpPr>
            <p:cNvPr id="3654" name="Google Shape;3654;p51"/>
            <p:cNvSpPr/>
            <p:nvPr/>
          </p:nvSpPr>
          <p:spPr>
            <a:xfrm>
              <a:off x="5301725" y="1867050"/>
              <a:ext cx="1973700" cy="4146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1"/>
            <p:cNvSpPr/>
            <p:nvPr/>
          </p:nvSpPr>
          <p:spPr>
            <a:xfrm>
              <a:off x="5301725" y="3323175"/>
              <a:ext cx="1973700" cy="4146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1"/>
            <p:cNvSpPr/>
            <p:nvPr/>
          </p:nvSpPr>
          <p:spPr>
            <a:xfrm>
              <a:off x="1199376" y="1488311"/>
              <a:ext cx="984000" cy="9840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1"/>
            <p:cNvSpPr/>
            <p:nvPr/>
          </p:nvSpPr>
          <p:spPr>
            <a:xfrm>
              <a:off x="1253477" y="1542349"/>
              <a:ext cx="876000" cy="876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658" name="Google Shape;3658;p51"/>
            <p:cNvCxnSpPr>
              <a:endCxn id="3657" idx="4"/>
            </p:cNvCxnSpPr>
            <p:nvPr/>
          </p:nvCxnSpPr>
          <p:spPr>
            <a:xfrm rot="10800000">
              <a:off x="1691477" y="2418349"/>
              <a:ext cx="0" cy="835800"/>
            </a:xfrm>
            <a:prstGeom prst="straightConnector1">
              <a:avLst/>
            </a:prstGeom>
            <a:noFill/>
            <a:ln w="19050" cap="flat" cmpd="sng">
              <a:solidFill>
                <a:srgbClr val="FFFFFF"/>
              </a:solidFill>
              <a:prstDash val="dot"/>
              <a:round/>
              <a:headEnd type="none" w="med" len="med"/>
              <a:tailEnd type="none" w="med" len="med"/>
            </a:ln>
          </p:spPr>
        </p:cxnSp>
        <p:cxnSp>
          <p:nvCxnSpPr>
            <p:cNvPr id="3659" name="Google Shape;3659;p51"/>
            <p:cNvCxnSpPr/>
            <p:nvPr/>
          </p:nvCxnSpPr>
          <p:spPr>
            <a:xfrm>
              <a:off x="1706300" y="2837950"/>
              <a:ext cx="3168600" cy="0"/>
            </a:xfrm>
            <a:prstGeom prst="straightConnector1">
              <a:avLst/>
            </a:prstGeom>
            <a:noFill/>
            <a:ln w="19050" cap="flat" cmpd="sng">
              <a:solidFill>
                <a:srgbClr val="FFFFFF"/>
              </a:solidFill>
              <a:prstDash val="dot"/>
              <a:round/>
              <a:headEnd type="none" w="med" len="med"/>
              <a:tailEnd type="none" w="med" len="med"/>
            </a:ln>
          </p:spPr>
        </p:cxnSp>
        <p:sp>
          <p:nvSpPr>
            <p:cNvPr id="3660" name="Google Shape;3660;p51"/>
            <p:cNvSpPr/>
            <p:nvPr/>
          </p:nvSpPr>
          <p:spPr>
            <a:xfrm>
              <a:off x="4864300" y="2078463"/>
              <a:ext cx="330725" cy="1482975"/>
            </a:xfrm>
            <a:custGeom>
              <a:avLst/>
              <a:gdLst/>
              <a:ahLst/>
              <a:cxnLst/>
              <a:rect l="l" t="t" r="r" b="b"/>
              <a:pathLst>
                <a:path w="13229" h="59319" extrusionOk="0">
                  <a:moveTo>
                    <a:pt x="12803" y="0"/>
                  </a:moveTo>
                  <a:lnTo>
                    <a:pt x="0" y="0"/>
                  </a:lnTo>
                  <a:lnTo>
                    <a:pt x="0" y="59319"/>
                  </a:lnTo>
                  <a:lnTo>
                    <a:pt x="13229" y="59319"/>
                  </a:lnTo>
                </a:path>
              </a:pathLst>
            </a:custGeom>
            <a:noFill/>
            <a:ln w="19050" cap="flat" cmpd="sng">
              <a:solidFill>
                <a:srgbClr val="FFFFFF"/>
              </a:solidFill>
              <a:prstDash val="dot"/>
              <a:round/>
              <a:headEnd type="oval" w="med" len="med"/>
              <a:tailEnd type="oval" w="med" len="med"/>
            </a:ln>
          </p:spPr>
        </p:sp>
        <p:sp>
          <p:nvSpPr>
            <p:cNvPr id="3661" name="Google Shape;3661;p51"/>
            <p:cNvSpPr/>
            <p:nvPr/>
          </p:nvSpPr>
          <p:spPr>
            <a:xfrm>
              <a:off x="1199788" y="3203598"/>
              <a:ext cx="984000" cy="9840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1"/>
            <p:cNvSpPr/>
            <p:nvPr/>
          </p:nvSpPr>
          <p:spPr>
            <a:xfrm>
              <a:off x="1253888" y="3257637"/>
              <a:ext cx="876000" cy="8760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3" name="Google Shape;3663;p51"/>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 Campaign 02</a:t>
            </a:r>
            <a:endParaRPr/>
          </a:p>
        </p:txBody>
      </p:sp>
      <p:grpSp>
        <p:nvGrpSpPr>
          <p:cNvPr id="3664" name="Google Shape;3664;p51"/>
          <p:cNvGrpSpPr/>
          <p:nvPr/>
        </p:nvGrpSpPr>
        <p:grpSpPr>
          <a:xfrm>
            <a:off x="1449018" y="1809894"/>
            <a:ext cx="485522" cy="341396"/>
            <a:chOff x="238125" y="351350"/>
            <a:chExt cx="7129550" cy="5013150"/>
          </a:xfrm>
        </p:grpSpPr>
        <p:sp>
          <p:nvSpPr>
            <p:cNvPr id="3665" name="Google Shape;3665;p51"/>
            <p:cNvSpPr/>
            <p:nvPr/>
          </p:nvSpPr>
          <p:spPr>
            <a:xfrm>
              <a:off x="238125" y="351350"/>
              <a:ext cx="7129550" cy="5013150"/>
            </a:xfrm>
            <a:custGeom>
              <a:avLst/>
              <a:gdLst/>
              <a:ahLst/>
              <a:cxnLst/>
              <a:rect l="l" t="t" r="r" b="b"/>
              <a:pathLst>
                <a:path w="285182" h="200526" extrusionOk="0">
                  <a:moveTo>
                    <a:pt x="257342" y="11129"/>
                  </a:moveTo>
                  <a:cubicBezTo>
                    <a:pt x="266566" y="11129"/>
                    <a:pt x="274053" y="18649"/>
                    <a:pt x="274053" y="27840"/>
                  </a:cubicBezTo>
                  <a:lnTo>
                    <a:pt x="274053" y="105844"/>
                  </a:lnTo>
                  <a:lnTo>
                    <a:pt x="11129" y="105844"/>
                  </a:lnTo>
                  <a:lnTo>
                    <a:pt x="11129" y="27840"/>
                  </a:lnTo>
                  <a:cubicBezTo>
                    <a:pt x="11129" y="18649"/>
                    <a:pt x="18649" y="11129"/>
                    <a:pt x="27840" y="11129"/>
                  </a:cubicBezTo>
                  <a:close/>
                  <a:moveTo>
                    <a:pt x="274053" y="116973"/>
                  </a:moveTo>
                  <a:lnTo>
                    <a:pt x="274053" y="150394"/>
                  </a:lnTo>
                  <a:lnTo>
                    <a:pt x="11129" y="150394"/>
                  </a:lnTo>
                  <a:lnTo>
                    <a:pt x="11129" y="116973"/>
                  </a:lnTo>
                  <a:close/>
                  <a:moveTo>
                    <a:pt x="274053" y="161523"/>
                  </a:moveTo>
                  <a:lnTo>
                    <a:pt x="274053" y="172686"/>
                  </a:lnTo>
                  <a:cubicBezTo>
                    <a:pt x="274053" y="181877"/>
                    <a:pt x="266566" y="189396"/>
                    <a:pt x="257342" y="189396"/>
                  </a:cubicBezTo>
                  <a:lnTo>
                    <a:pt x="27840" y="189396"/>
                  </a:lnTo>
                  <a:cubicBezTo>
                    <a:pt x="18649" y="189396"/>
                    <a:pt x="11129" y="181877"/>
                    <a:pt x="11129" y="172686"/>
                  </a:cubicBezTo>
                  <a:lnTo>
                    <a:pt x="11129" y="161523"/>
                  </a:lnTo>
                  <a:close/>
                  <a:moveTo>
                    <a:pt x="27840" y="0"/>
                  </a:moveTo>
                  <a:cubicBezTo>
                    <a:pt x="12499" y="0"/>
                    <a:pt x="0" y="12499"/>
                    <a:pt x="0" y="27840"/>
                  </a:cubicBezTo>
                  <a:lnTo>
                    <a:pt x="0" y="172686"/>
                  </a:lnTo>
                  <a:cubicBezTo>
                    <a:pt x="0" y="188026"/>
                    <a:pt x="12499" y="200525"/>
                    <a:pt x="27840" y="200525"/>
                  </a:cubicBezTo>
                  <a:lnTo>
                    <a:pt x="257342" y="200525"/>
                  </a:lnTo>
                  <a:cubicBezTo>
                    <a:pt x="272682" y="200525"/>
                    <a:pt x="285182" y="188026"/>
                    <a:pt x="285182" y="172686"/>
                  </a:cubicBezTo>
                  <a:lnTo>
                    <a:pt x="285182" y="27840"/>
                  </a:lnTo>
                  <a:cubicBezTo>
                    <a:pt x="285182" y="12499"/>
                    <a:pt x="272682" y="0"/>
                    <a:pt x="257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1"/>
            <p:cNvSpPr/>
            <p:nvPr/>
          </p:nvSpPr>
          <p:spPr>
            <a:xfrm>
              <a:off x="3747325" y="1075725"/>
              <a:ext cx="2367075" cy="278275"/>
            </a:xfrm>
            <a:custGeom>
              <a:avLst/>
              <a:gdLst/>
              <a:ahLst/>
              <a:cxnLst/>
              <a:rect l="l" t="t" r="r" b="b"/>
              <a:pathLst>
                <a:path w="94683" h="11131" extrusionOk="0">
                  <a:moveTo>
                    <a:pt x="5582" y="1"/>
                  </a:moveTo>
                  <a:cubicBezTo>
                    <a:pt x="2507" y="1"/>
                    <a:pt x="0" y="2474"/>
                    <a:pt x="0" y="5549"/>
                  </a:cubicBezTo>
                  <a:cubicBezTo>
                    <a:pt x="0" y="8624"/>
                    <a:pt x="2507" y="11130"/>
                    <a:pt x="5582" y="11130"/>
                  </a:cubicBezTo>
                  <a:lnTo>
                    <a:pt x="89134" y="11130"/>
                  </a:lnTo>
                  <a:cubicBezTo>
                    <a:pt x="92209" y="11130"/>
                    <a:pt x="94682" y="8624"/>
                    <a:pt x="94682" y="5549"/>
                  </a:cubicBezTo>
                  <a:cubicBezTo>
                    <a:pt x="94682" y="2474"/>
                    <a:pt x="92209" y="1"/>
                    <a:pt x="89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1"/>
            <p:cNvSpPr/>
            <p:nvPr/>
          </p:nvSpPr>
          <p:spPr>
            <a:xfrm>
              <a:off x="6393425" y="1075725"/>
              <a:ext cx="278275" cy="278275"/>
            </a:xfrm>
            <a:custGeom>
              <a:avLst/>
              <a:gdLst/>
              <a:ahLst/>
              <a:cxnLst/>
              <a:rect l="l" t="t" r="r" b="b"/>
              <a:pathLst>
                <a:path w="11131" h="11131" extrusionOk="0">
                  <a:moveTo>
                    <a:pt x="5549" y="1"/>
                  </a:moveTo>
                  <a:cubicBezTo>
                    <a:pt x="2474" y="1"/>
                    <a:pt x="1" y="2474"/>
                    <a:pt x="1" y="5549"/>
                  </a:cubicBezTo>
                  <a:cubicBezTo>
                    <a:pt x="1" y="8624"/>
                    <a:pt x="2474" y="11130"/>
                    <a:pt x="5549" y="11130"/>
                  </a:cubicBezTo>
                  <a:cubicBezTo>
                    <a:pt x="8624" y="11130"/>
                    <a:pt x="11130" y="8624"/>
                    <a:pt x="11130" y="5549"/>
                  </a:cubicBezTo>
                  <a:cubicBezTo>
                    <a:pt x="11130" y="2474"/>
                    <a:pt x="8624" y="1"/>
                    <a:pt x="55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1"/>
            <p:cNvSpPr/>
            <p:nvPr/>
          </p:nvSpPr>
          <p:spPr>
            <a:xfrm>
              <a:off x="5696600" y="1632200"/>
              <a:ext cx="1114625" cy="279075"/>
            </a:xfrm>
            <a:custGeom>
              <a:avLst/>
              <a:gdLst/>
              <a:ahLst/>
              <a:cxnLst/>
              <a:rect l="l" t="t" r="r" b="b"/>
              <a:pathLst>
                <a:path w="44585" h="11163" extrusionOk="0">
                  <a:moveTo>
                    <a:pt x="5582" y="0"/>
                  </a:moveTo>
                  <a:cubicBezTo>
                    <a:pt x="2507" y="0"/>
                    <a:pt x="1" y="2507"/>
                    <a:pt x="1" y="5582"/>
                  </a:cubicBezTo>
                  <a:cubicBezTo>
                    <a:pt x="1" y="8656"/>
                    <a:pt x="2507" y="11163"/>
                    <a:pt x="5582" y="11163"/>
                  </a:cubicBezTo>
                  <a:lnTo>
                    <a:pt x="39003" y="11163"/>
                  </a:lnTo>
                  <a:cubicBezTo>
                    <a:pt x="42078" y="11163"/>
                    <a:pt x="44584" y="8656"/>
                    <a:pt x="44584" y="5582"/>
                  </a:cubicBezTo>
                  <a:cubicBezTo>
                    <a:pt x="44584" y="2507"/>
                    <a:pt x="42078" y="0"/>
                    <a:pt x="390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1"/>
            <p:cNvSpPr/>
            <p:nvPr/>
          </p:nvSpPr>
          <p:spPr>
            <a:xfrm>
              <a:off x="3747325" y="1632200"/>
              <a:ext cx="1671075" cy="279075"/>
            </a:xfrm>
            <a:custGeom>
              <a:avLst/>
              <a:gdLst/>
              <a:ahLst/>
              <a:cxnLst/>
              <a:rect l="l" t="t" r="r" b="b"/>
              <a:pathLst>
                <a:path w="66843" h="11163" extrusionOk="0">
                  <a:moveTo>
                    <a:pt x="5582" y="0"/>
                  </a:moveTo>
                  <a:cubicBezTo>
                    <a:pt x="2507" y="0"/>
                    <a:pt x="0" y="2507"/>
                    <a:pt x="0" y="5582"/>
                  </a:cubicBezTo>
                  <a:cubicBezTo>
                    <a:pt x="0" y="8656"/>
                    <a:pt x="2507" y="11163"/>
                    <a:pt x="5582" y="11163"/>
                  </a:cubicBezTo>
                  <a:lnTo>
                    <a:pt x="61261" y="11163"/>
                  </a:lnTo>
                  <a:cubicBezTo>
                    <a:pt x="64336" y="11163"/>
                    <a:pt x="66843" y="8656"/>
                    <a:pt x="66843" y="5582"/>
                  </a:cubicBezTo>
                  <a:cubicBezTo>
                    <a:pt x="66843" y="2507"/>
                    <a:pt x="64336" y="0"/>
                    <a:pt x="61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1"/>
            <p:cNvSpPr/>
            <p:nvPr/>
          </p:nvSpPr>
          <p:spPr>
            <a:xfrm>
              <a:off x="6253900" y="2189475"/>
              <a:ext cx="557325" cy="278275"/>
            </a:xfrm>
            <a:custGeom>
              <a:avLst/>
              <a:gdLst/>
              <a:ahLst/>
              <a:cxnLst/>
              <a:rect l="l" t="t" r="r" b="b"/>
              <a:pathLst>
                <a:path w="22293" h="11131" extrusionOk="0">
                  <a:moveTo>
                    <a:pt x="5582" y="1"/>
                  </a:moveTo>
                  <a:cubicBezTo>
                    <a:pt x="2507" y="1"/>
                    <a:pt x="1" y="2508"/>
                    <a:pt x="1" y="5582"/>
                  </a:cubicBezTo>
                  <a:cubicBezTo>
                    <a:pt x="1" y="8657"/>
                    <a:pt x="2507" y="11130"/>
                    <a:pt x="5582" y="11130"/>
                  </a:cubicBezTo>
                  <a:lnTo>
                    <a:pt x="16711" y="11130"/>
                  </a:lnTo>
                  <a:cubicBezTo>
                    <a:pt x="19786" y="11130"/>
                    <a:pt x="22292" y="8657"/>
                    <a:pt x="22292" y="5582"/>
                  </a:cubicBezTo>
                  <a:cubicBezTo>
                    <a:pt x="22292" y="2508"/>
                    <a:pt x="19786"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1"/>
            <p:cNvSpPr/>
            <p:nvPr/>
          </p:nvSpPr>
          <p:spPr>
            <a:xfrm>
              <a:off x="5418375" y="2189475"/>
              <a:ext cx="557325" cy="278275"/>
            </a:xfrm>
            <a:custGeom>
              <a:avLst/>
              <a:gdLst/>
              <a:ahLst/>
              <a:cxnLst/>
              <a:rect l="l" t="t" r="r" b="b"/>
              <a:pathLst>
                <a:path w="22293" h="11131" extrusionOk="0">
                  <a:moveTo>
                    <a:pt x="5582" y="1"/>
                  </a:moveTo>
                  <a:cubicBezTo>
                    <a:pt x="2507" y="1"/>
                    <a:pt x="1" y="2508"/>
                    <a:pt x="1" y="5582"/>
                  </a:cubicBezTo>
                  <a:cubicBezTo>
                    <a:pt x="1" y="8657"/>
                    <a:pt x="2507" y="11130"/>
                    <a:pt x="5582" y="11130"/>
                  </a:cubicBezTo>
                  <a:lnTo>
                    <a:pt x="16711" y="11130"/>
                  </a:lnTo>
                  <a:cubicBezTo>
                    <a:pt x="19786" y="11130"/>
                    <a:pt x="22292" y="8657"/>
                    <a:pt x="22292" y="5582"/>
                  </a:cubicBezTo>
                  <a:cubicBezTo>
                    <a:pt x="22292" y="2508"/>
                    <a:pt x="19786"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1"/>
            <p:cNvSpPr/>
            <p:nvPr/>
          </p:nvSpPr>
          <p:spPr>
            <a:xfrm>
              <a:off x="3747325" y="2189475"/>
              <a:ext cx="557325" cy="278275"/>
            </a:xfrm>
            <a:custGeom>
              <a:avLst/>
              <a:gdLst/>
              <a:ahLst/>
              <a:cxnLst/>
              <a:rect l="l" t="t" r="r" b="b"/>
              <a:pathLst>
                <a:path w="22293" h="11131" extrusionOk="0">
                  <a:moveTo>
                    <a:pt x="5582" y="1"/>
                  </a:moveTo>
                  <a:cubicBezTo>
                    <a:pt x="2507" y="1"/>
                    <a:pt x="0" y="2508"/>
                    <a:pt x="0" y="5582"/>
                  </a:cubicBezTo>
                  <a:cubicBezTo>
                    <a:pt x="0" y="8657"/>
                    <a:pt x="2507" y="11130"/>
                    <a:pt x="5582" y="11130"/>
                  </a:cubicBezTo>
                  <a:lnTo>
                    <a:pt x="16711" y="11130"/>
                  </a:lnTo>
                  <a:cubicBezTo>
                    <a:pt x="19786" y="11130"/>
                    <a:pt x="22292" y="8657"/>
                    <a:pt x="22292" y="5582"/>
                  </a:cubicBezTo>
                  <a:cubicBezTo>
                    <a:pt x="22292" y="2508"/>
                    <a:pt x="19786"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1"/>
            <p:cNvSpPr/>
            <p:nvPr/>
          </p:nvSpPr>
          <p:spPr>
            <a:xfrm>
              <a:off x="4582850" y="2189475"/>
              <a:ext cx="557325" cy="278275"/>
            </a:xfrm>
            <a:custGeom>
              <a:avLst/>
              <a:gdLst/>
              <a:ahLst/>
              <a:cxnLst/>
              <a:rect l="l" t="t" r="r" b="b"/>
              <a:pathLst>
                <a:path w="22293" h="11131" extrusionOk="0">
                  <a:moveTo>
                    <a:pt x="5582" y="1"/>
                  </a:moveTo>
                  <a:cubicBezTo>
                    <a:pt x="2507" y="1"/>
                    <a:pt x="0" y="2508"/>
                    <a:pt x="0" y="5582"/>
                  </a:cubicBezTo>
                  <a:cubicBezTo>
                    <a:pt x="0" y="8657"/>
                    <a:pt x="2507" y="11130"/>
                    <a:pt x="5582" y="11130"/>
                  </a:cubicBezTo>
                  <a:lnTo>
                    <a:pt x="16711" y="11130"/>
                  </a:lnTo>
                  <a:cubicBezTo>
                    <a:pt x="19786" y="11130"/>
                    <a:pt x="22292" y="8657"/>
                    <a:pt x="22292" y="5582"/>
                  </a:cubicBezTo>
                  <a:cubicBezTo>
                    <a:pt x="22292" y="2508"/>
                    <a:pt x="19786"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1"/>
            <p:cNvSpPr/>
            <p:nvPr/>
          </p:nvSpPr>
          <p:spPr>
            <a:xfrm>
              <a:off x="1224025" y="908425"/>
              <a:ext cx="1620950" cy="1809975"/>
            </a:xfrm>
            <a:custGeom>
              <a:avLst/>
              <a:gdLst/>
              <a:ahLst/>
              <a:cxnLst/>
              <a:rect l="l" t="t" r="r" b="b"/>
              <a:pathLst>
                <a:path w="64838" h="72399" extrusionOk="0">
                  <a:moveTo>
                    <a:pt x="58593" y="1"/>
                  </a:moveTo>
                  <a:cubicBezTo>
                    <a:pt x="57020" y="1"/>
                    <a:pt x="55461" y="661"/>
                    <a:pt x="54377" y="1947"/>
                  </a:cubicBezTo>
                  <a:lnTo>
                    <a:pt x="2006" y="63208"/>
                  </a:lnTo>
                  <a:cubicBezTo>
                    <a:pt x="1" y="65547"/>
                    <a:pt x="268" y="69090"/>
                    <a:pt x="2608" y="71062"/>
                  </a:cubicBezTo>
                  <a:cubicBezTo>
                    <a:pt x="3677" y="71964"/>
                    <a:pt x="4947" y="72398"/>
                    <a:pt x="6251" y="72398"/>
                  </a:cubicBezTo>
                  <a:cubicBezTo>
                    <a:pt x="7821" y="72398"/>
                    <a:pt x="9359" y="71763"/>
                    <a:pt x="10462" y="70460"/>
                  </a:cubicBezTo>
                  <a:lnTo>
                    <a:pt x="62832" y="9199"/>
                  </a:lnTo>
                  <a:cubicBezTo>
                    <a:pt x="64838" y="6860"/>
                    <a:pt x="64570" y="3317"/>
                    <a:pt x="62231" y="1346"/>
                  </a:cubicBezTo>
                  <a:cubicBezTo>
                    <a:pt x="61178" y="443"/>
                    <a:pt x="59881" y="1"/>
                    <a:pt x="585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1"/>
            <p:cNvSpPr/>
            <p:nvPr/>
          </p:nvSpPr>
          <p:spPr>
            <a:xfrm>
              <a:off x="934100" y="908625"/>
              <a:ext cx="835550" cy="835550"/>
            </a:xfrm>
            <a:custGeom>
              <a:avLst/>
              <a:gdLst/>
              <a:ahLst/>
              <a:cxnLst/>
              <a:rect l="l" t="t" r="r" b="b"/>
              <a:pathLst>
                <a:path w="33422" h="33422" extrusionOk="0">
                  <a:moveTo>
                    <a:pt x="16711" y="11130"/>
                  </a:moveTo>
                  <a:cubicBezTo>
                    <a:pt x="19786" y="11130"/>
                    <a:pt x="22293" y="13636"/>
                    <a:pt x="22293" y="16711"/>
                  </a:cubicBezTo>
                  <a:cubicBezTo>
                    <a:pt x="22293" y="19786"/>
                    <a:pt x="19786" y="22259"/>
                    <a:pt x="16711" y="22259"/>
                  </a:cubicBezTo>
                  <a:cubicBezTo>
                    <a:pt x="13637" y="22259"/>
                    <a:pt x="11163" y="19786"/>
                    <a:pt x="11163" y="16711"/>
                  </a:cubicBezTo>
                  <a:cubicBezTo>
                    <a:pt x="11163" y="13636"/>
                    <a:pt x="13637" y="11130"/>
                    <a:pt x="16711" y="11130"/>
                  </a:cubicBezTo>
                  <a:close/>
                  <a:moveTo>
                    <a:pt x="16711" y="1"/>
                  </a:moveTo>
                  <a:cubicBezTo>
                    <a:pt x="7520" y="1"/>
                    <a:pt x="1" y="7487"/>
                    <a:pt x="1" y="16711"/>
                  </a:cubicBezTo>
                  <a:cubicBezTo>
                    <a:pt x="1" y="25902"/>
                    <a:pt x="7520" y="33422"/>
                    <a:pt x="16711" y="33422"/>
                  </a:cubicBezTo>
                  <a:cubicBezTo>
                    <a:pt x="25935" y="33422"/>
                    <a:pt x="33422" y="25902"/>
                    <a:pt x="33422" y="16711"/>
                  </a:cubicBezTo>
                  <a:cubicBezTo>
                    <a:pt x="33422" y="7487"/>
                    <a:pt x="25935"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1"/>
            <p:cNvSpPr/>
            <p:nvPr/>
          </p:nvSpPr>
          <p:spPr>
            <a:xfrm>
              <a:off x="2312725" y="1882850"/>
              <a:ext cx="835550" cy="835550"/>
            </a:xfrm>
            <a:custGeom>
              <a:avLst/>
              <a:gdLst/>
              <a:ahLst/>
              <a:cxnLst/>
              <a:rect l="l" t="t" r="r" b="b"/>
              <a:pathLst>
                <a:path w="33422" h="33422" extrusionOk="0">
                  <a:moveTo>
                    <a:pt x="16711" y="11163"/>
                  </a:moveTo>
                  <a:cubicBezTo>
                    <a:pt x="19786" y="11163"/>
                    <a:pt x="22292" y="13636"/>
                    <a:pt x="22292" y="16711"/>
                  </a:cubicBezTo>
                  <a:cubicBezTo>
                    <a:pt x="22292" y="19786"/>
                    <a:pt x="19786" y="22292"/>
                    <a:pt x="16711" y="22292"/>
                  </a:cubicBezTo>
                  <a:cubicBezTo>
                    <a:pt x="13636" y="22292"/>
                    <a:pt x="11163" y="19786"/>
                    <a:pt x="11163" y="16711"/>
                  </a:cubicBezTo>
                  <a:cubicBezTo>
                    <a:pt x="11163" y="13636"/>
                    <a:pt x="13636" y="11163"/>
                    <a:pt x="16711" y="11163"/>
                  </a:cubicBezTo>
                  <a:close/>
                  <a:moveTo>
                    <a:pt x="16711" y="1"/>
                  </a:moveTo>
                  <a:cubicBezTo>
                    <a:pt x="7520" y="1"/>
                    <a:pt x="0" y="7520"/>
                    <a:pt x="0" y="16711"/>
                  </a:cubicBezTo>
                  <a:cubicBezTo>
                    <a:pt x="0" y="25935"/>
                    <a:pt x="7520" y="33421"/>
                    <a:pt x="16711" y="33421"/>
                  </a:cubicBezTo>
                  <a:cubicBezTo>
                    <a:pt x="25935" y="33421"/>
                    <a:pt x="33422" y="25935"/>
                    <a:pt x="33422" y="16711"/>
                  </a:cubicBezTo>
                  <a:cubicBezTo>
                    <a:pt x="33422" y="7520"/>
                    <a:pt x="25935"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7" name="Google Shape;3677;p51"/>
          <p:cNvSpPr txBox="1"/>
          <p:nvPr/>
        </p:nvSpPr>
        <p:spPr>
          <a:xfrm>
            <a:off x="2416400" y="1695450"/>
            <a:ext cx="14226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Exo Thin"/>
                <a:ea typeface="Exo Thin"/>
                <a:cs typeface="Exo Thin"/>
                <a:sym typeface="Exo Thin"/>
              </a:rPr>
              <a:t>Budget</a:t>
            </a:r>
            <a:endParaRPr sz="2000">
              <a:solidFill>
                <a:srgbClr val="FFFFFF"/>
              </a:solidFill>
              <a:latin typeface="Exo Thin"/>
              <a:ea typeface="Exo Thin"/>
              <a:cs typeface="Exo Thin"/>
              <a:sym typeface="Exo Thin"/>
            </a:endParaRPr>
          </a:p>
        </p:txBody>
      </p:sp>
      <p:sp>
        <p:nvSpPr>
          <p:cNvPr id="3678" name="Google Shape;3678;p51"/>
          <p:cNvSpPr txBox="1"/>
          <p:nvPr/>
        </p:nvSpPr>
        <p:spPr>
          <a:xfrm>
            <a:off x="2416400" y="2065575"/>
            <a:ext cx="14226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FFFFFF"/>
                </a:solidFill>
                <a:latin typeface="Hind Madurai"/>
                <a:ea typeface="Hind Madurai"/>
                <a:cs typeface="Hind Madurai"/>
                <a:sym typeface="Hind Madurai"/>
              </a:rPr>
              <a:t>$20,000</a:t>
            </a:r>
            <a:endParaRPr sz="1600">
              <a:solidFill>
                <a:srgbClr val="FFFFFF"/>
              </a:solidFill>
              <a:latin typeface="Hind Madurai"/>
              <a:ea typeface="Hind Madurai"/>
              <a:cs typeface="Hind Madurai"/>
              <a:sym typeface="Hind Madurai"/>
            </a:endParaRPr>
          </a:p>
        </p:txBody>
      </p:sp>
      <p:sp>
        <p:nvSpPr>
          <p:cNvPr id="3679" name="Google Shape;3679;p51"/>
          <p:cNvSpPr txBox="1"/>
          <p:nvPr/>
        </p:nvSpPr>
        <p:spPr>
          <a:xfrm>
            <a:off x="5437225" y="1911575"/>
            <a:ext cx="19143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Exo Thin"/>
                <a:ea typeface="Exo Thin"/>
                <a:cs typeface="Exo Thin"/>
                <a:sym typeface="Exo Thin"/>
              </a:rPr>
              <a:t>Description</a:t>
            </a:r>
            <a:endParaRPr sz="2000">
              <a:solidFill>
                <a:srgbClr val="FFFFFF"/>
              </a:solidFill>
              <a:latin typeface="Exo Thin"/>
              <a:ea typeface="Exo Thin"/>
              <a:cs typeface="Exo Thin"/>
              <a:sym typeface="Exo Thin"/>
            </a:endParaRPr>
          </a:p>
        </p:txBody>
      </p:sp>
      <p:sp>
        <p:nvSpPr>
          <p:cNvPr id="3680" name="Google Shape;3680;p51"/>
          <p:cNvSpPr txBox="1"/>
          <p:nvPr/>
        </p:nvSpPr>
        <p:spPr>
          <a:xfrm>
            <a:off x="5361025" y="2281700"/>
            <a:ext cx="2583600" cy="876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FFFFFF"/>
                </a:solidFill>
                <a:latin typeface="Hind Madurai"/>
                <a:ea typeface="Hind Madurai"/>
                <a:cs typeface="Hind Madurai"/>
                <a:sym typeface="Hind Madurai"/>
              </a:rPr>
              <a:t>Despite being red, Mars is actually a cold place</a:t>
            </a:r>
            <a:endParaRPr sz="1600">
              <a:solidFill>
                <a:srgbClr val="FFFFFF"/>
              </a:solidFill>
              <a:latin typeface="Hind Madurai"/>
              <a:ea typeface="Hind Madurai"/>
              <a:cs typeface="Hind Madurai"/>
              <a:sym typeface="Hind Madurai"/>
            </a:endParaRPr>
          </a:p>
        </p:txBody>
      </p:sp>
      <p:sp>
        <p:nvSpPr>
          <p:cNvPr id="3681" name="Google Shape;3681;p51"/>
          <p:cNvSpPr txBox="1"/>
          <p:nvPr/>
        </p:nvSpPr>
        <p:spPr>
          <a:xfrm>
            <a:off x="5437225" y="3366225"/>
            <a:ext cx="19143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Exo Thin"/>
                <a:ea typeface="Exo Thin"/>
                <a:cs typeface="Exo Thin"/>
                <a:sym typeface="Exo Thin"/>
              </a:rPr>
              <a:t>Goals</a:t>
            </a:r>
            <a:endParaRPr sz="2000">
              <a:solidFill>
                <a:srgbClr val="FFFFFF"/>
              </a:solidFill>
              <a:latin typeface="Exo Thin"/>
              <a:ea typeface="Exo Thin"/>
              <a:cs typeface="Exo Thin"/>
              <a:sym typeface="Exo Thin"/>
            </a:endParaRPr>
          </a:p>
        </p:txBody>
      </p:sp>
      <p:sp>
        <p:nvSpPr>
          <p:cNvPr id="3682" name="Google Shape;3682;p51"/>
          <p:cNvSpPr txBox="1"/>
          <p:nvPr/>
        </p:nvSpPr>
        <p:spPr>
          <a:xfrm>
            <a:off x="5361025" y="3736350"/>
            <a:ext cx="2583600" cy="876000"/>
          </a:xfrm>
          <a:prstGeom prst="rect">
            <a:avLst/>
          </a:prstGeom>
          <a:noFill/>
          <a:ln>
            <a:noFill/>
          </a:ln>
        </p:spPr>
        <p:txBody>
          <a:bodyPr spcFirstLastPara="1" wrap="square" lIns="91425" tIns="91425" rIns="91425" bIns="91425" anchor="t" anchorCtr="0">
            <a:noAutofit/>
          </a:bodyPr>
          <a:lstStyle/>
          <a:p>
            <a:pPr marL="269999" lvl="0" indent="-330200" algn="l" rtl="0">
              <a:spcBef>
                <a:spcPts val="0"/>
              </a:spcBef>
              <a:spcAft>
                <a:spcPts val="0"/>
              </a:spcAft>
              <a:buClr>
                <a:srgbClr val="FFFFFF"/>
              </a:buClr>
              <a:buSzPts val="1600"/>
              <a:buFont typeface="Hind Madurai"/>
              <a:buChar char="●"/>
            </a:pPr>
            <a:r>
              <a:rPr lang="en" sz="1600">
                <a:solidFill>
                  <a:srgbClr val="FFFFFF"/>
                </a:solidFill>
                <a:latin typeface="Hind Madurai"/>
                <a:ea typeface="Hind Madurai"/>
                <a:cs typeface="Hind Madurai"/>
                <a:sym typeface="Hind Madurai"/>
              </a:rPr>
              <a:t>Mars is a cold place</a:t>
            </a:r>
            <a:endParaRPr sz="1600">
              <a:solidFill>
                <a:srgbClr val="FFFFFF"/>
              </a:solidFill>
              <a:latin typeface="Hind Madurai"/>
              <a:ea typeface="Hind Madurai"/>
              <a:cs typeface="Hind Madurai"/>
              <a:sym typeface="Hind Madurai"/>
            </a:endParaRPr>
          </a:p>
          <a:p>
            <a:pPr marL="269999" lvl="0" indent="-330200" algn="l" rtl="0">
              <a:spcBef>
                <a:spcPts val="0"/>
              </a:spcBef>
              <a:spcAft>
                <a:spcPts val="0"/>
              </a:spcAft>
              <a:buClr>
                <a:srgbClr val="FFFFFF"/>
              </a:buClr>
              <a:buSzPts val="1600"/>
              <a:buFont typeface="Hind Madurai"/>
              <a:buChar char="●"/>
            </a:pPr>
            <a:r>
              <a:rPr lang="en" sz="1600">
                <a:solidFill>
                  <a:srgbClr val="FFFFFF"/>
                </a:solidFill>
                <a:latin typeface="Hind Madurai"/>
                <a:ea typeface="Hind Madurai"/>
                <a:cs typeface="Hind Madurai"/>
                <a:sym typeface="Hind Madurai"/>
              </a:rPr>
              <a:t>Mercury is the closest</a:t>
            </a:r>
            <a:endParaRPr sz="1600">
              <a:solidFill>
                <a:srgbClr val="FFFFFF"/>
              </a:solidFill>
              <a:latin typeface="Hind Madurai"/>
              <a:ea typeface="Hind Madurai"/>
              <a:cs typeface="Hind Madurai"/>
              <a:sym typeface="Hind Madurai"/>
            </a:endParaRPr>
          </a:p>
          <a:p>
            <a:pPr marL="269999" lvl="0" indent="-330200" algn="l" rtl="0">
              <a:spcBef>
                <a:spcPts val="0"/>
              </a:spcBef>
              <a:spcAft>
                <a:spcPts val="0"/>
              </a:spcAft>
              <a:buClr>
                <a:srgbClr val="FFFFFF"/>
              </a:buClr>
              <a:buSzPts val="1600"/>
              <a:buFont typeface="Hind Madurai"/>
              <a:buChar char="●"/>
            </a:pPr>
            <a:r>
              <a:rPr lang="en" sz="1600">
                <a:solidFill>
                  <a:srgbClr val="FFFFFF"/>
                </a:solidFill>
                <a:latin typeface="Hind Madurai"/>
                <a:ea typeface="Hind Madurai"/>
                <a:cs typeface="Hind Madurai"/>
                <a:sym typeface="Hind Madurai"/>
              </a:rPr>
              <a:t>It has a beautiful name</a:t>
            </a:r>
            <a:endParaRPr sz="1600">
              <a:solidFill>
                <a:srgbClr val="FFFFFF"/>
              </a:solidFill>
              <a:latin typeface="Hind Madurai"/>
              <a:ea typeface="Hind Madurai"/>
              <a:cs typeface="Hind Madurai"/>
              <a:sym typeface="Hind Madurai"/>
            </a:endParaRPr>
          </a:p>
        </p:txBody>
      </p:sp>
      <p:grpSp>
        <p:nvGrpSpPr>
          <p:cNvPr id="3683" name="Google Shape;3683;p51"/>
          <p:cNvGrpSpPr/>
          <p:nvPr/>
        </p:nvGrpSpPr>
        <p:grpSpPr>
          <a:xfrm>
            <a:off x="1521752" y="3423444"/>
            <a:ext cx="340487" cy="544794"/>
            <a:chOff x="2174650" y="238125"/>
            <a:chExt cx="3267625" cy="5228350"/>
          </a:xfrm>
        </p:grpSpPr>
        <p:sp>
          <p:nvSpPr>
            <p:cNvPr id="3684" name="Google Shape;3684;p51"/>
            <p:cNvSpPr/>
            <p:nvPr/>
          </p:nvSpPr>
          <p:spPr>
            <a:xfrm>
              <a:off x="2174650" y="238125"/>
              <a:ext cx="3267625" cy="5228350"/>
            </a:xfrm>
            <a:custGeom>
              <a:avLst/>
              <a:gdLst/>
              <a:ahLst/>
              <a:cxnLst/>
              <a:rect l="l" t="t" r="r" b="b"/>
              <a:pathLst>
                <a:path w="130705" h="209134" extrusionOk="0">
                  <a:moveTo>
                    <a:pt x="94701" y="8161"/>
                  </a:moveTo>
                  <a:lnTo>
                    <a:pt x="89554" y="16347"/>
                  </a:lnTo>
                  <a:lnTo>
                    <a:pt x="41174" y="16347"/>
                  </a:lnTo>
                  <a:lnTo>
                    <a:pt x="36003" y="8161"/>
                  </a:lnTo>
                  <a:close/>
                  <a:moveTo>
                    <a:pt x="110289" y="8161"/>
                  </a:moveTo>
                  <a:cubicBezTo>
                    <a:pt x="117053" y="8161"/>
                    <a:pt x="122543" y="13676"/>
                    <a:pt x="122543" y="20416"/>
                  </a:cubicBezTo>
                  <a:lnTo>
                    <a:pt x="122543" y="188718"/>
                  </a:lnTo>
                  <a:cubicBezTo>
                    <a:pt x="122543" y="195482"/>
                    <a:pt x="117053" y="200972"/>
                    <a:pt x="110289" y="200972"/>
                  </a:cubicBezTo>
                  <a:lnTo>
                    <a:pt x="20416" y="200972"/>
                  </a:lnTo>
                  <a:cubicBezTo>
                    <a:pt x="13676" y="200972"/>
                    <a:pt x="8161" y="195482"/>
                    <a:pt x="8161" y="188718"/>
                  </a:cubicBezTo>
                  <a:lnTo>
                    <a:pt x="8161" y="20416"/>
                  </a:lnTo>
                  <a:cubicBezTo>
                    <a:pt x="8161" y="13676"/>
                    <a:pt x="13676" y="8161"/>
                    <a:pt x="20416" y="8161"/>
                  </a:cubicBezTo>
                  <a:lnTo>
                    <a:pt x="26347" y="8161"/>
                  </a:lnTo>
                  <a:lnTo>
                    <a:pt x="35464" y="22597"/>
                  </a:lnTo>
                  <a:cubicBezTo>
                    <a:pt x="36199" y="23798"/>
                    <a:pt x="37523" y="24509"/>
                    <a:pt x="38920" y="24509"/>
                  </a:cubicBezTo>
                  <a:lnTo>
                    <a:pt x="91809" y="24509"/>
                  </a:lnTo>
                  <a:cubicBezTo>
                    <a:pt x="93206" y="24509"/>
                    <a:pt x="94505" y="23798"/>
                    <a:pt x="95265" y="22597"/>
                  </a:cubicBezTo>
                  <a:lnTo>
                    <a:pt x="104382" y="8161"/>
                  </a:lnTo>
                  <a:close/>
                  <a:moveTo>
                    <a:pt x="20416" y="0"/>
                  </a:moveTo>
                  <a:cubicBezTo>
                    <a:pt x="9166" y="0"/>
                    <a:pt x="0" y="9166"/>
                    <a:pt x="0" y="20416"/>
                  </a:cubicBezTo>
                  <a:lnTo>
                    <a:pt x="0" y="188718"/>
                  </a:lnTo>
                  <a:cubicBezTo>
                    <a:pt x="0" y="199967"/>
                    <a:pt x="9166" y="209133"/>
                    <a:pt x="20416" y="209133"/>
                  </a:cubicBezTo>
                  <a:lnTo>
                    <a:pt x="110289" y="209133"/>
                  </a:lnTo>
                  <a:cubicBezTo>
                    <a:pt x="121538" y="209133"/>
                    <a:pt x="130704" y="199967"/>
                    <a:pt x="130704" y="188718"/>
                  </a:cubicBezTo>
                  <a:lnTo>
                    <a:pt x="130704" y="20416"/>
                  </a:lnTo>
                  <a:cubicBezTo>
                    <a:pt x="130704" y="9166"/>
                    <a:pt x="121538" y="0"/>
                    <a:pt x="1102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1"/>
            <p:cNvSpPr/>
            <p:nvPr/>
          </p:nvSpPr>
          <p:spPr>
            <a:xfrm>
              <a:off x="2991375" y="4853725"/>
              <a:ext cx="1634150" cy="204675"/>
            </a:xfrm>
            <a:custGeom>
              <a:avLst/>
              <a:gdLst/>
              <a:ahLst/>
              <a:cxnLst/>
              <a:rect l="l" t="t" r="r" b="b"/>
              <a:pathLst>
                <a:path w="65366" h="8187" extrusionOk="0">
                  <a:moveTo>
                    <a:pt x="4094" y="1"/>
                  </a:moveTo>
                  <a:cubicBezTo>
                    <a:pt x="1839" y="1"/>
                    <a:pt x="1" y="1839"/>
                    <a:pt x="1" y="4094"/>
                  </a:cubicBezTo>
                  <a:cubicBezTo>
                    <a:pt x="1" y="6348"/>
                    <a:pt x="1839" y="8187"/>
                    <a:pt x="4094" y="8187"/>
                  </a:cubicBezTo>
                  <a:lnTo>
                    <a:pt x="61273" y="8187"/>
                  </a:lnTo>
                  <a:cubicBezTo>
                    <a:pt x="63527" y="8187"/>
                    <a:pt x="65365" y="6348"/>
                    <a:pt x="65365" y="4094"/>
                  </a:cubicBezTo>
                  <a:cubicBezTo>
                    <a:pt x="65365" y="1839"/>
                    <a:pt x="63527" y="1"/>
                    <a:pt x="61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1"/>
            <p:cNvSpPr/>
            <p:nvPr/>
          </p:nvSpPr>
          <p:spPr>
            <a:xfrm>
              <a:off x="4421475" y="4445650"/>
              <a:ext cx="204050" cy="204075"/>
            </a:xfrm>
            <a:custGeom>
              <a:avLst/>
              <a:gdLst/>
              <a:ahLst/>
              <a:cxnLst/>
              <a:rect l="l" t="t" r="r" b="b"/>
              <a:pathLst>
                <a:path w="8162" h="8163" extrusionOk="0">
                  <a:moveTo>
                    <a:pt x="4069" y="1"/>
                  </a:moveTo>
                  <a:cubicBezTo>
                    <a:pt x="1814" y="1"/>
                    <a:pt x="0" y="1814"/>
                    <a:pt x="0" y="4069"/>
                  </a:cubicBezTo>
                  <a:cubicBezTo>
                    <a:pt x="0" y="6324"/>
                    <a:pt x="1814" y="8162"/>
                    <a:pt x="4069" y="8162"/>
                  </a:cubicBezTo>
                  <a:cubicBezTo>
                    <a:pt x="6323" y="8162"/>
                    <a:pt x="8161" y="6324"/>
                    <a:pt x="8161" y="4069"/>
                  </a:cubicBezTo>
                  <a:cubicBezTo>
                    <a:pt x="8161" y="1814"/>
                    <a:pt x="6323"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1"/>
            <p:cNvSpPr/>
            <p:nvPr/>
          </p:nvSpPr>
          <p:spPr>
            <a:xfrm>
              <a:off x="2991375" y="4445650"/>
              <a:ext cx="1225475" cy="204075"/>
            </a:xfrm>
            <a:custGeom>
              <a:avLst/>
              <a:gdLst/>
              <a:ahLst/>
              <a:cxnLst/>
              <a:rect l="l" t="t" r="r" b="b"/>
              <a:pathLst>
                <a:path w="49019" h="8163" extrusionOk="0">
                  <a:moveTo>
                    <a:pt x="4094" y="1"/>
                  </a:moveTo>
                  <a:cubicBezTo>
                    <a:pt x="1839" y="1"/>
                    <a:pt x="1" y="1814"/>
                    <a:pt x="1" y="4069"/>
                  </a:cubicBezTo>
                  <a:cubicBezTo>
                    <a:pt x="1" y="6324"/>
                    <a:pt x="1839" y="8162"/>
                    <a:pt x="4094" y="8162"/>
                  </a:cubicBezTo>
                  <a:lnTo>
                    <a:pt x="44950" y="8162"/>
                  </a:lnTo>
                  <a:cubicBezTo>
                    <a:pt x="47205" y="8162"/>
                    <a:pt x="49018" y="6324"/>
                    <a:pt x="49018" y="4069"/>
                  </a:cubicBezTo>
                  <a:cubicBezTo>
                    <a:pt x="49018" y="1814"/>
                    <a:pt x="47205" y="1"/>
                    <a:pt x="44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1"/>
            <p:cNvSpPr/>
            <p:nvPr/>
          </p:nvSpPr>
          <p:spPr>
            <a:xfrm>
              <a:off x="2653175" y="1054875"/>
              <a:ext cx="2310575" cy="1634150"/>
            </a:xfrm>
            <a:custGeom>
              <a:avLst/>
              <a:gdLst/>
              <a:ahLst/>
              <a:cxnLst/>
              <a:rect l="l" t="t" r="r" b="b"/>
              <a:pathLst>
                <a:path w="92423" h="65366" extrusionOk="0">
                  <a:moveTo>
                    <a:pt x="64924" y="8186"/>
                  </a:moveTo>
                  <a:lnTo>
                    <a:pt x="82202" y="25734"/>
                  </a:lnTo>
                  <a:lnTo>
                    <a:pt x="76394" y="31543"/>
                  </a:lnTo>
                  <a:lnTo>
                    <a:pt x="69531" y="24681"/>
                  </a:lnTo>
                  <a:cubicBezTo>
                    <a:pt x="68740" y="23889"/>
                    <a:pt x="67683" y="23475"/>
                    <a:pt x="66613" y="23475"/>
                  </a:cubicBezTo>
                  <a:cubicBezTo>
                    <a:pt x="66092" y="23475"/>
                    <a:pt x="65568" y="23573"/>
                    <a:pt x="65071" y="23774"/>
                  </a:cubicBezTo>
                  <a:cubicBezTo>
                    <a:pt x="63551" y="24411"/>
                    <a:pt x="62546" y="25906"/>
                    <a:pt x="62546" y="27548"/>
                  </a:cubicBezTo>
                  <a:lnTo>
                    <a:pt x="62546" y="57204"/>
                  </a:lnTo>
                  <a:lnTo>
                    <a:pt x="29876" y="57204"/>
                  </a:lnTo>
                  <a:lnTo>
                    <a:pt x="29876" y="27548"/>
                  </a:lnTo>
                  <a:cubicBezTo>
                    <a:pt x="29876" y="25906"/>
                    <a:pt x="28871" y="24411"/>
                    <a:pt x="27352" y="23774"/>
                  </a:cubicBezTo>
                  <a:cubicBezTo>
                    <a:pt x="26854" y="23573"/>
                    <a:pt x="26331" y="23475"/>
                    <a:pt x="25810" y="23475"/>
                  </a:cubicBezTo>
                  <a:cubicBezTo>
                    <a:pt x="24740" y="23475"/>
                    <a:pt x="23683" y="23889"/>
                    <a:pt x="22891" y="24681"/>
                  </a:cubicBezTo>
                  <a:lnTo>
                    <a:pt x="16029" y="31543"/>
                  </a:lnTo>
                  <a:lnTo>
                    <a:pt x="10245" y="25734"/>
                  </a:lnTo>
                  <a:lnTo>
                    <a:pt x="27499" y="8186"/>
                  </a:lnTo>
                  <a:lnTo>
                    <a:pt x="33111" y="8186"/>
                  </a:lnTo>
                  <a:cubicBezTo>
                    <a:pt x="35317" y="13308"/>
                    <a:pt x="40390" y="16764"/>
                    <a:pt x="46223" y="16764"/>
                  </a:cubicBezTo>
                  <a:cubicBezTo>
                    <a:pt x="52057" y="16764"/>
                    <a:pt x="57105" y="13308"/>
                    <a:pt x="59336" y="8186"/>
                  </a:cubicBezTo>
                  <a:close/>
                  <a:moveTo>
                    <a:pt x="25783" y="0"/>
                  </a:moveTo>
                  <a:cubicBezTo>
                    <a:pt x="24705" y="0"/>
                    <a:pt x="23651" y="441"/>
                    <a:pt x="22891" y="1226"/>
                  </a:cubicBezTo>
                  <a:lnTo>
                    <a:pt x="1569" y="22891"/>
                  </a:lnTo>
                  <a:cubicBezTo>
                    <a:pt x="0" y="24484"/>
                    <a:pt x="25" y="27058"/>
                    <a:pt x="1593" y="28651"/>
                  </a:cubicBezTo>
                  <a:lnTo>
                    <a:pt x="13161" y="40195"/>
                  </a:lnTo>
                  <a:cubicBezTo>
                    <a:pt x="13921" y="40954"/>
                    <a:pt x="14950" y="41396"/>
                    <a:pt x="16029" y="41396"/>
                  </a:cubicBezTo>
                  <a:cubicBezTo>
                    <a:pt x="17132" y="41396"/>
                    <a:pt x="18161" y="40954"/>
                    <a:pt x="18921" y="40195"/>
                  </a:cubicBezTo>
                  <a:lnTo>
                    <a:pt x="21715" y="37425"/>
                  </a:lnTo>
                  <a:lnTo>
                    <a:pt x="21715" y="61272"/>
                  </a:lnTo>
                  <a:cubicBezTo>
                    <a:pt x="21715" y="63527"/>
                    <a:pt x="23529" y="65365"/>
                    <a:pt x="25783" y="65365"/>
                  </a:cubicBezTo>
                  <a:lnTo>
                    <a:pt x="66639" y="65365"/>
                  </a:lnTo>
                  <a:cubicBezTo>
                    <a:pt x="68894" y="65365"/>
                    <a:pt x="70732" y="63527"/>
                    <a:pt x="70732" y="61272"/>
                  </a:cubicBezTo>
                  <a:lnTo>
                    <a:pt x="70732" y="37425"/>
                  </a:lnTo>
                  <a:lnTo>
                    <a:pt x="73502" y="40195"/>
                  </a:lnTo>
                  <a:cubicBezTo>
                    <a:pt x="74261" y="40954"/>
                    <a:pt x="75315" y="41396"/>
                    <a:pt x="76394" y="41396"/>
                  </a:cubicBezTo>
                  <a:cubicBezTo>
                    <a:pt x="77472" y="41396"/>
                    <a:pt x="78501" y="40954"/>
                    <a:pt x="79286" y="40195"/>
                  </a:cubicBezTo>
                  <a:lnTo>
                    <a:pt x="90829" y="28651"/>
                  </a:lnTo>
                  <a:cubicBezTo>
                    <a:pt x="92422" y="27058"/>
                    <a:pt x="92422" y="24484"/>
                    <a:pt x="90854" y="22891"/>
                  </a:cubicBezTo>
                  <a:lnTo>
                    <a:pt x="69556" y="1226"/>
                  </a:lnTo>
                  <a:cubicBezTo>
                    <a:pt x="68771" y="441"/>
                    <a:pt x="67742" y="0"/>
                    <a:pt x="66639" y="0"/>
                  </a:cubicBezTo>
                  <a:lnTo>
                    <a:pt x="56297" y="0"/>
                  </a:lnTo>
                  <a:cubicBezTo>
                    <a:pt x="54287" y="0"/>
                    <a:pt x="52571" y="1471"/>
                    <a:pt x="52253" y="3456"/>
                  </a:cubicBezTo>
                  <a:cubicBezTo>
                    <a:pt x="51787" y="6421"/>
                    <a:pt x="49238" y="8578"/>
                    <a:pt x="46223" y="8578"/>
                  </a:cubicBezTo>
                  <a:cubicBezTo>
                    <a:pt x="43184" y="8578"/>
                    <a:pt x="40636" y="6421"/>
                    <a:pt x="40170" y="3456"/>
                  </a:cubicBezTo>
                  <a:cubicBezTo>
                    <a:pt x="39851" y="1471"/>
                    <a:pt x="38136" y="0"/>
                    <a:pt x="361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1"/>
            <p:cNvSpPr/>
            <p:nvPr/>
          </p:nvSpPr>
          <p:spPr>
            <a:xfrm>
              <a:off x="3403125" y="3109450"/>
              <a:ext cx="810650" cy="1015775"/>
            </a:xfrm>
            <a:custGeom>
              <a:avLst/>
              <a:gdLst/>
              <a:ahLst/>
              <a:cxnLst/>
              <a:rect l="l" t="t" r="r" b="b"/>
              <a:pathLst>
                <a:path w="32426" h="40631" extrusionOk="0">
                  <a:moveTo>
                    <a:pt x="27800" y="0"/>
                  </a:moveTo>
                  <a:cubicBezTo>
                    <a:pt x="26524" y="0"/>
                    <a:pt x="25265" y="593"/>
                    <a:pt x="24460" y="1711"/>
                  </a:cubicBezTo>
                  <a:lnTo>
                    <a:pt x="1324" y="34185"/>
                  </a:lnTo>
                  <a:cubicBezTo>
                    <a:pt x="1" y="36023"/>
                    <a:pt x="442" y="38572"/>
                    <a:pt x="2280" y="39871"/>
                  </a:cubicBezTo>
                  <a:cubicBezTo>
                    <a:pt x="2991" y="40386"/>
                    <a:pt x="3824" y="40631"/>
                    <a:pt x="4633" y="40631"/>
                  </a:cubicBezTo>
                  <a:cubicBezTo>
                    <a:pt x="5907" y="40631"/>
                    <a:pt x="7182" y="40042"/>
                    <a:pt x="7966" y="38915"/>
                  </a:cubicBezTo>
                  <a:lnTo>
                    <a:pt x="31127" y="6441"/>
                  </a:lnTo>
                  <a:cubicBezTo>
                    <a:pt x="32426" y="4603"/>
                    <a:pt x="32009" y="2054"/>
                    <a:pt x="30171" y="755"/>
                  </a:cubicBezTo>
                  <a:cubicBezTo>
                    <a:pt x="29451" y="246"/>
                    <a:pt x="28622" y="0"/>
                    <a:pt x="27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1"/>
            <p:cNvSpPr/>
            <p:nvPr/>
          </p:nvSpPr>
          <p:spPr>
            <a:xfrm>
              <a:off x="4118775" y="3921775"/>
              <a:ext cx="204675" cy="204075"/>
            </a:xfrm>
            <a:custGeom>
              <a:avLst/>
              <a:gdLst/>
              <a:ahLst/>
              <a:cxnLst/>
              <a:rect l="l" t="t" r="r" b="b"/>
              <a:pathLst>
                <a:path w="8187" h="8163" extrusionOk="0">
                  <a:moveTo>
                    <a:pt x="4094" y="1"/>
                  </a:moveTo>
                  <a:cubicBezTo>
                    <a:pt x="1839" y="1"/>
                    <a:pt x="1" y="1839"/>
                    <a:pt x="1" y="4094"/>
                  </a:cubicBezTo>
                  <a:cubicBezTo>
                    <a:pt x="1" y="6349"/>
                    <a:pt x="1839" y="8162"/>
                    <a:pt x="4094" y="8162"/>
                  </a:cubicBezTo>
                  <a:cubicBezTo>
                    <a:pt x="6349" y="8162"/>
                    <a:pt x="8187" y="6349"/>
                    <a:pt x="8187" y="4094"/>
                  </a:cubicBezTo>
                  <a:cubicBezTo>
                    <a:pt x="8187"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1"/>
            <p:cNvSpPr/>
            <p:nvPr/>
          </p:nvSpPr>
          <p:spPr>
            <a:xfrm>
              <a:off x="3302025" y="3114825"/>
              <a:ext cx="204075" cy="204675"/>
            </a:xfrm>
            <a:custGeom>
              <a:avLst/>
              <a:gdLst/>
              <a:ahLst/>
              <a:cxnLst/>
              <a:rect l="l" t="t" r="r" b="b"/>
              <a:pathLst>
                <a:path w="8163" h="8187" extrusionOk="0">
                  <a:moveTo>
                    <a:pt x="4094" y="1"/>
                  </a:moveTo>
                  <a:cubicBezTo>
                    <a:pt x="1839" y="1"/>
                    <a:pt x="1" y="1839"/>
                    <a:pt x="1" y="4094"/>
                  </a:cubicBezTo>
                  <a:cubicBezTo>
                    <a:pt x="1" y="6348"/>
                    <a:pt x="1839" y="8187"/>
                    <a:pt x="4094" y="8187"/>
                  </a:cubicBezTo>
                  <a:cubicBezTo>
                    <a:pt x="6349" y="8187"/>
                    <a:pt x="8162" y="6348"/>
                    <a:pt x="8162" y="4094"/>
                  </a:cubicBezTo>
                  <a:cubicBezTo>
                    <a:pt x="8162"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2" name="Google Shape;3692;p51"/>
          <p:cNvSpPr txBox="1"/>
          <p:nvPr/>
        </p:nvSpPr>
        <p:spPr>
          <a:xfrm>
            <a:off x="2416400" y="3423438"/>
            <a:ext cx="14226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Exo Thin"/>
                <a:ea typeface="Exo Thin"/>
                <a:cs typeface="Exo Thin"/>
                <a:sym typeface="Exo Thin"/>
              </a:rPr>
              <a:t>Channel</a:t>
            </a:r>
            <a:endParaRPr sz="2000">
              <a:solidFill>
                <a:srgbClr val="FFFFFF"/>
              </a:solidFill>
              <a:latin typeface="Exo Thin"/>
              <a:ea typeface="Exo Thin"/>
              <a:cs typeface="Exo Thin"/>
              <a:sym typeface="Exo Thin"/>
            </a:endParaRPr>
          </a:p>
        </p:txBody>
      </p:sp>
      <p:sp>
        <p:nvSpPr>
          <p:cNvPr id="3693" name="Google Shape;3693;p51"/>
          <p:cNvSpPr txBox="1"/>
          <p:nvPr/>
        </p:nvSpPr>
        <p:spPr>
          <a:xfrm>
            <a:off x="2416400" y="3793563"/>
            <a:ext cx="1422600" cy="328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FFFFFF"/>
                </a:solidFill>
                <a:latin typeface="Hind Madurai"/>
                <a:ea typeface="Hind Madurai"/>
                <a:cs typeface="Hind Madurai"/>
                <a:sym typeface="Hind Madurai"/>
              </a:rPr>
              <a:t>Multimedia</a:t>
            </a:r>
            <a:endParaRPr sz="1600">
              <a:solidFill>
                <a:srgbClr val="FFFFFF"/>
              </a:solidFill>
              <a:latin typeface="Hind Madurai"/>
              <a:ea typeface="Hind Madurai"/>
              <a:cs typeface="Hind Madurai"/>
              <a:sym typeface="Hind Madurai"/>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97"/>
        <p:cNvGrpSpPr/>
        <p:nvPr/>
      </p:nvGrpSpPr>
      <p:grpSpPr>
        <a:xfrm>
          <a:off x="0" y="0"/>
          <a:ext cx="0" cy="0"/>
          <a:chOff x="0" y="0"/>
          <a:chExt cx="0" cy="0"/>
        </a:xfrm>
      </p:grpSpPr>
      <p:sp>
        <p:nvSpPr>
          <p:cNvPr id="3698" name="Google Shape;3698;p52"/>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 Outreach</a:t>
            </a:r>
            <a:endParaRPr/>
          </a:p>
        </p:txBody>
      </p:sp>
      <p:sp>
        <p:nvSpPr>
          <p:cNvPr id="3699" name="Google Shape;3699;p52"/>
          <p:cNvSpPr/>
          <p:nvPr/>
        </p:nvSpPr>
        <p:spPr>
          <a:xfrm>
            <a:off x="720000" y="1764675"/>
            <a:ext cx="24525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txBox="1"/>
          <p:nvPr/>
        </p:nvSpPr>
        <p:spPr>
          <a:xfrm>
            <a:off x="1669663" y="2819325"/>
            <a:ext cx="1358100" cy="437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FFFFFF"/>
                </a:solidFill>
                <a:latin typeface="Hind Madurai"/>
                <a:ea typeface="Hind Madurai"/>
                <a:cs typeface="Hind Madurai"/>
                <a:sym typeface="Hind Madurai"/>
              </a:rPr>
              <a:t>Multimedia</a:t>
            </a:r>
            <a:endParaRPr sz="1600">
              <a:solidFill>
                <a:srgbClr val="FFFFFF"/>
              </a:solidFill>
              <a:latin typeface="Hind Madurai"/>
              <a:ea typeface="Hind Madurai"/>
              <a:cs typeface="Hind Madurai"/>
              <a:sym typeface="Hind Madurai"/>
            </a:endParaRPr>
          </a:p>
        </p:txBody>
      </p:sp>
      <p:sp>
        <p:nvSpPr>
          <p:cNvPr id="3701" name="Google Shape;3701;p52"/>
          <p:cNvSpPr txBox="1"/>
          <p:nvPr/>
        </p:nvSpPr>
        <p:spPr>
          <a:xfrm>
            <a:off x="1669663" y="3999544"/>
            <a:ext cx="1358100" cy="437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rgbClr val="FFFFFF"/>
                </a:solidFill>
                <a:latin typeface="Hind Madurai"/>
                <a:ea typeface="Hind Madurai"/>
                <a:cs typeface="Hind Madurai"/>
                <a:sym typeface="Hind Madurai"/>
              </a:rPr>
              <a:t>Mail</a:t>
            </a:r>
            <a:endParaRPr sz="1600">
              <a:solidFill>
                <a:srgbClr val="FFFFFF"/>
              </a:solidFill>
              <a:latin typeface="Hind Madurai"/>
              <a:ea typeface="Hind Madurai"/>
              <a:cs typeface="Hind Madurai"/>
              <a:sym typeface="Hind Madurai"/>
            </a:endParaRPr>
          </a:p>
        </p:txBody>
      </p:sp>
      <p:cxnSp>
        <p:nvCxnSpPr>
          <p:cNvPr id="3702" name="Google Shape;3702;p52"/>
          <p:cNvCxnSpPr/>
          <p:nvPr/>
        </p:nvCxnSpPr>
        <p:spPr>
          <a:xfrm>
            <a:off x="725650" y="3623400"/>
            <a:ext cx="7691700" cy="0"/>
          </a:xfrm>
          <a:prstGeom prst="straightConnector1">
            <a:avLst/>
          </a:prstGeom>
          <a:noFill/>
          <a:ln w="19050" cap="flat" cmpd="sng">
            <a:solidFill>
              <a:srgbClr val="FFFFFF"/>
            </a:solidFill>
            <a:prstDash val="dot"/>
            <a:round/>
            <a:headEnd type="none" w="med" len="med"/>
            <a:tailEnd type="none" w="med" len="med"/>
          </a:ln>
        </p:spPr>
      </p:cxnSp>
      <p:sp>
        <p:nvSpPr>
          <p:cNvPr id="3703" name="Google Shape;3703;p52"/>
          <p:cNvSpPr txBox="1"/>
          <p:nvPr/>
        </p:nvSpPr>
        <p:spPr>
          <a:xfrm>
            <a:off x="3421600" y="2652375"/>
            <a:ext cx="2299800" cy="77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Despite being red, Mars is actually cold</a:t>
            </a:r>
            <a:endParaRPr sz="1600">
              <a:solidFill>
                <a:srgbClr val="FFFFFF"/>
              </a:solidFill>
              <a:latin typeface="Hind Madurai"/>
              <a:ea typeface="Hind Madurai"/>
              <a:cs typeface="Hind Madurai"/>
              <a:sym typeface="Hind Madurai"/>
            </a:endParaRPr>
          </a:p>
        </p:txBody>
      </p:sp>
      <p:sp>
        <p:nvSpPr>
          <p:cNvPr id="3704" name="Google Shape;3704;p52"/>
          <p:cNvSpPr txBox="1"/>
          <p:nvPr/>
        </p:nvSpPr>
        <p:spPr>
          <a:xfrm>
            <a:off x="3421600" y="3832594"/>
            <a:ext cx="2299800" cy="771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Mercury is the closest planet to the Sun</a:t>
            </a:r>
            <a:endParaRPr sz="1600">
              <a:solidFill>
                <a:srgbClr val="FFFFFF"/>
              </a:solidFill>
              <a:latin typeface="Hind Madurai"/>
              <a:ea typeface="Hind Madurai"/>
              <a:cs typeface="Hind Madurai"/>
              <a:sym typeface="Hind Madurai"/>
            </a:endParaRPr>
          </a:p>
        </p:txBody>
      </p:sp>
      <p:sp>
        <p:nvSpPr>
          <p:cNvPr id="3705" name="Google Shape;3705;p52"/>
          <p:cNvSpPr txBox="1"/>
          <p:nvPr/>
        </p:nvSpPr>
        <p:spPr>
          <a:xfrm>
            <a:off x="6486300" y="2684325"/>
            <a:ext cx="1422900" cy="70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rgbClr val="FFFFFF"/>
                </a:solidFill>
                <a:latin typeface="Exo Thin"/>
                <a:ea typeface="Exo Thin"/>
                <a:cs typeface="Exo Thin"/>
                <a:sym typeface="Exo Thin"/>
              </a:rPr>
              <a:t>70%</a:t>
            </a:r>
            <a:endParaRPr sz="3000">
              <a:solidFill>
                <a:srgbClr val="FFFFFF"/>
              </a:solidFill>
              <a:latin typeface="Exo Thin"/>
              <a:ea typeface="Exo Thin"/>
              <a:cs typeface="Exo Thin"/>
              <a:sym typeface="Exo Thin"/>
            </a:endParaRPr>
          </a:p>
        </p:txBody>
      </p:sp>
      <p:sp>
        <p:nvSpPr>
          <p:cNvPr id="3706" name="Google Shape;3706;p52"/>
          <p:cNvSpPr txBox="1"/>
          <p:nvPr/>
        </p:nvSpPr>
        <p:spPr>
          <a:xfrm>
            <a:off x="6486300" y="3864544"/>
            <a:ext cx="1422900" cy="70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000">
                <a:solidFill>
                  <a:srgbClr val="FFFFFF"/>
                </a:solidFill>
                <a:latin typeface="Exo Thin"/>
                <a:ea typeface="Exo Thin"/>
                <a:cs typeface="Exo Thin"/>
                <a:sym typeface="Exo Thin"/>
              </a:rPr>
              <a:t>30%</a:t>
            </a:r>
            <a:endParaRPr sz="3000">
              <a:solidFill>
                <a:srgbClr val="FFFFFF"/>
              </a:solidFill>
              <a:latin typeface="Exo Thin"/>
              <a:ea typeface="Exo Thin"/>
              <a:cs typeface="Exo Thin"/>
              <a:sym typeface="Exo Thin"/>
            </a:endParaRPr>
          </a:p>
        </p:txBody>
      </p:sp>
      <p:sp>
        <p:nvSpPr>
          <p:cNvPr id="3707" name="Google Shape;3707;p52"/>
          <p:cNvSpPr txBox="1"/>
          <p:nvPr/>
        </p:nvSpPr>
        <p:spPr>
          <a:xfrm>
            <a:off x="796350" y="1820625"/>
            <a:ext cx="2299800" cy="43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Media Channels</a:t>
            </a:r>
            <a:endParaRPr sz="2000">
              <a:solidFill>
                <a:srgbClr val="FFFFFF"/>
              </a:solidFill>
              <a:latin typeface="Exo Thin"/>
              <a:ea typeface="Exo Thin"/>
              <a:cs typeface="Exo Thin"/>
              <a:sym typeface="Exo Thin"/>
            </a:endParaRPr>
          </a:p>
        </p:txBody>
      </p:sp>
      <p:sp>
        <p:nvSpPr>
          <p:cNvPr id="3708" name="Google Shape;3708;p52"/>
          <p:cNvSpPr/>
          <p:nvPr/>
        </p:nvSpPr>
        <p:spPr>
          <a:xfrm>
            <a:off x="3345250" y="1764675"/>
            <a:ext cx="24525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txBox="1"/>
          <p:nvPr/>
        </p:nvSpPr>
        <p:spPr>
          <a:xfrm>
            <a:off x="3421600" y="1820625"/>
            <a:ext cx="2299800" cy="43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Goals</a:t>
            </a:r>
            <a:endParaRPr sz="2000">
              <a:solidFill>
                <a:srgbClr val="FFFFFF"/>
              </a:solidFill>
              <a:latin typeface="Exo Thin"/>
              <a:ea typeface="Exo Thin"/>
              <a:cs typeface="Exo Thin"/>
              <a:sym typeface="Exo Thin"/>
            </a:endParaRPr>
          </a:p>
        </p:txBody>
      </p:sp>
      <p:sp>
        <p:nvSpPr>
          <p:cNvPr id="3710" name="Google Shape;3710;p52"/>
          <p:cNvSpPr/>
          <p:nvPr/>
        </p:nvSpPr>
        <p:spPr>
          <a:xfrm>
            <a:off x="5971500" y="1764675"/>
            <a:ext cx="24525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txBox="1"/>
          <p:nvPr/>
        </p:nvSpPr>
        <p:spPr>
          <a:xfrm>
            <a:off x="6047850" y="1820625"/>
            <a:ext cx="2299800" cy="437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Conversion</a:t>
            </a:r>
            <a:endParaRPr sz="2000">
              <a:solidFill>
                <a:srgbClr val="FFFFFF"/>
              </a:solidFill>
              <a:latin typeface="Exo Thin"/>
              <a:ea typeface="Exo Thin"/>
              <a:cs typeface="Exo Thin"/>
              <a:sym typeface="Exo Thin"/>
            </a:endParaRPr>
          </a:p>
        </p:txBody>
      </p:sp>
      <p:grpSp>
        <p:nvGrpSpPr>
          <p:cNvPr id="3712" name="Google Shape;3712;p52"/>
          <p:cNvGrpSpPr/>
          <p:nvPr/>
        </p:nvGrpSpPr>
        <p:grpSpPr>
          <a:xfrm>
            <a:off x="910793" y="2752146"/>
            <a:ext cx="571459" cy="571459"/>
            <a:chOff x="1190625" y="238125"/>
            <a:chExt cx="5228350" cy="5228350"/>
          </a:xfrm>
        </p:grpSpPr>
        <p:sp>
          <p:nvSpPr>
            <p:cNvPr id="3713" name="Google Shape;3713;p52"/>
            <p:cNvSpPr/>
            <p:nvPr/>
          </p:nvSpPr>
          <p:spPr>
            <a:xfrm>
              <a:off x="4580800" y="1463550"/>
              <a:ext cx="1430100" cy="204050"/>
            </a:xfrm>
            <a:custGeom>
              <a:avLst/>
              <a:gdLst/>
              <a:ahLst/>
              <a:cxnLst/>
              <a:rect l="l" t="t" r="r" b="b"/>
              <a:pathLst>
                <a:path w="57204" h="8162" extrusionOk="0">
                  <a:moveTo>
                    <a:pt x="4093" y="1"/>
                  </a:moveTo>
                  <a:cubicBezTo>
                    <a:pt x="1838" y="1"/>
                    <a:pt x="0" y="1839"/>
                    <a:pt x="0" y="4094"/>
                  </a:cubicBezTo>
                  <a:cubicBezTo>
                    <a:pt x="0" y="6348"/>
                    <a:pt x="1838" y="8162"/>
                    <a:pt x="4093" y="8162"/>
                  </a:cubicBezTo>
                  <a:lnTo>
                    <a:pt x="53111" y="8162"/>
                  </a:lnTo>
                  <a:cubicBezTo>
                    <a:pt x="55365" y="8162"/>
                    <a:pt x="57204" y="6348"/>
                    <a:pt x="57204" y="4094"/>
                  </a:cubicBezTo>
                  <a:cubicBezTo>
                    <a:pt x="57204" y="1839"/>
                    <a:pt x="55365" y="1"/>
                    <a:pt x="53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2160550" y="2689000"/>
              <a:ext cx="715075" cy="204050"/>
            </a:xfrm>
            <a:custGeom>
              <a:avLst/>
              <a:gdLst/>
              <a:ahLst/>
              <a:cxnLst/>
              <a:rect l="l" t="t" r="r" b="b"/>
              <a:pathLst>
                <a:path w="28603" h="8162" extrusionOk="0">
                  <a:moveTo>
                    <a:pt x="4093" y="0"/>
                  </a:moveTo>
                  <a:cubicBezTo>
                    <a:pt x="1839" y="0"/>
                    <a:pt x="0" y="1838"/>
                    <a:pt x="0" y="4093"/>
                  </a:cubicBezTo>
                  <a:cubicBezTo>
                    <a:pt x="0" y="6348"/>
                    <a:pt x="1839" y="8162"/>
                    <a:pt x="4093" y="8162"/>
                  </a:cubicBezTo>
                  <a:lnTo>
                    <a:pt x="24509" y="8162"/>
                  </a:lnTo>
                  <a:cubicBezTo>
                    <a:pt x="26764" y="8162"/>
                    <a:pt x="28602" y="6348"/>
                    <a:pt x="28602" y="4093"/>
                  </a:cubicBezTo>
                  <a:cubicBezTo>
                    <a:pt x="28602" y="1838"/>
                    <a:pt x="26764" y="0"/>
                    <a:pt x="24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1920975" y="4853725"/>
              <a:ext cx="204050" cy="204675"/>
            </a:xfrm>
            <a:custGeom>
              <a:avLst/>
              <a:gdLst/>
              <a:ahLst/>
              <a:cxnLst/>
              <a:rect l="l" t="t" r="r" b="b"/>
              <a:pathLst>
                <a:path w="8162" h="8187" extrusionOk="0">
                  <a:moveTo>
                    <a:pt x="4069" y="1"/>
                  </a:moveTo>
                  <a:cubicBezTo>
                    <a:pt x="1814" y="1"/>
                    <a:pt x="0" y="1839"/>
                    <a:pt x="0" y="4094"/>
                  </a:cubicBezTo>
                  <a:cubicBezTo>
                    <a:pt x="0" y="6348"/>
                    <a:pt x="1814" y="8187"/>
                    <a:pt x="4069" y="8187"/>
                  </a:cubicBezTo>
                  <a:cubicBezTo>
                    <a:pt x="6324" y="8187"/>
                    <a:pt x="8162" y="6348"/>
                    <a:pt x="8162" y="4094"/>
                  </a:cubicBezTo>
                  <a:cubicBezTo>
                    <a:pt x="8162" y="1839"/>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1190625" y="238125"/>
              <a:ext cx="5228350" cy="5228350"/>
            </a:xfrm>
            <a:custGeom>
              <a:avLst/>
              <a:gdLst/>
              <a:ahLst/>
              <a:cxnLst/>
              <a:rect l="l" t="t" r="r" b="b"/>
              <a:pathLst>
                <a:path w="209134" h="209134" extrusionOk="0">
                  <a:moveTo>
                    <a:pt x="188718" y="8161"/>
                  </a:moveTo>
                  <a:cubicBezTo>
                    <a:pt x="194036" y="8161"/>
                    <a:pt x="198595" y="11593"/>
                    <a:pt x="200261" y="16347"/>
                  </a:cubicBezTo>
                  <a:lnTo>
                    <a:pt x="8872" y="16347"/>
                  </a:lnTo>
                  <a:cubicBezTo>
                    <a:pt x="10563" y="11593"/>
                    <a:pt x="15097" y="8161"/>
                    <a:pt x="20440" y="8161"/>
                  </a:cubicBezTo>
                  <a:close/>
                  <a:moveTo>
                    <a:pt x="200972" y="24509"/>
                  </a:moveTo>
                  <a:lnTo>
                    <a:pt x="200972" y="143793"/>
                  </a:lnTo>
                  <a:lnTo>
                    <a:pt x="106197" y="143793"/>
                  </a:lnTo>
                  <a:lnTo>
                    <a:pt x="106197" y="85781"/>
                  </a:lnTo>
                  <a:cubicBezTo>
                    <a:pt x="106197" y="83526"/>
                    <a:pt x="104383" y="81688"/>
                    <a:pt x="102128" y="81688"/>
                  </a:cubicBezTo>
                  <a:lnTo>
                    <a:pt x="8161" y="81688"/>
                  </a:lnTo>
                  <a:lnTo>
                    <a:pt x="8161" y="24509"/>
                  </a:lnTo>
                  <a:close/>
                  <a:moveTo>
                    <a:pt x="200972" y="151954"/>
                  </a:moveTo>
                  <a:lnTo>
                    <a:pt x="200972" y="156047"/>
                  </a:lnTo>
                  <a:cubicBezTo>
                    <a:pt x="200972" y="162787"/>
                    <a:pt x="195482" y="168302"/>
                    <a:pt x="188718" y="168302"/>
                  </a:cubicBezTo>
                  <a:lnTo>
                    <a:pt x="106197" y="168302"/>
                  </a:lnTo>
                  <a:lnTo>
                    <a:pt x="106197" y="151954"/>
                  </a:lnTo>
                  <a:close/>
                  <a:moveTo>
                    <a:pt x="46150" y="122544"/>
                  </a:moveTo>
                  <a:cubicBezTo>
                    <a:pt x="52914" y="122544"/>
                    <a:pt x="58404" y="128034"/>
                    <a:pt x="58404" y="134798"/>
                  </a:cubicBezTo>
                  <a:lnTo>
                    <a:pt x="58404" y="188718"/>
                  </a:lnTo>
                  <a:cubicBezTo>
                    <a:pt x="58404" y="195482"/>
                    <a:pt x="52914" y="200972"/>
                    <a:pt x="46150" y="200972"/>
                  </a:cubicBezTo>
                  <a:lnTo>
                    <a:pt x="20416" y="200972"/>
                  </a:lnTo>
                  <a:cubicBezTo>
                    <a:pt x="13676" y="200972"/>
                    <a:pt x="8161" y="195482"/>
                    <a:pt x="8161" y="188718"/>
                  </a:cubicBezTo>
                  <a:lnTo>
                    <a:pt x="8161" y="134798"/>
                  </a:lnTo>
                  <a:cubicBezTo>
                    <a:pt x="8161" y="128034"/>
                    <a:pt x="13676" y="122544"/>
                    <a:pt x="20416" y="122544"/>
                  </a:cubicBezTo>
                  <a:close/>
                  <a:moveTo>
                    <a:pt x="98035" y="89874"/>
                  </a:moveTo>
                  <a:lnTo>
                    <a:pt x="98035" y="200972"/>
                  </a:lnTo>
                  <a:lnTo>
                    <a:pt x="62497" y="200972"/>
                  </a:lnTo>
                  <a:cubicBezTo>
                    <a:pt x="65046" y="197565"/>
                    <a:pt x="66590" y="193301"/>
                    <a:pt x="66590" y="188718"/>
                  </a:cubicBezTo>
                  <a:lnTo>
                    <a:pt x="66590" y="134798"/>
                  </a:lnTo>
                  <a:cubicBezTo>
                    <a:pt x="66590" y="123549"/>
                    <a:pt x="57424" y="114382"/>
                    <a:pt x="46150" y="114382"/>
                  </a:cubicBezTo>
                  <a:lnTo>
                    <a:pt x="20416" y="114382"/>
                  </a:lnTo>
                  <a:cubicBezTo>
                    <a:pt x="15833" y="114382"/>
                    <a:pt x="11593" y="115902"/>
                    <a:pt x="8161" y="118475"/>
                  </a:cubicBezTo>
                  <a:lnTo>
                    <a:pt x="8161" y="89874"/>
                  </a:lnTo>
                  <a:close/>
                  <a:moveTo>
                    <a:pt x="125117" y="176463"/>
                  </a:moveTo>
                  <a:cubicBezTo>
                    <a:pt x="125607" y="180997"/>
                    <a:pt x="127789" y="185066"/>
                    <a:pt x="130999" y="187982"/>
                  </a:cubicBezTo>
                  <a:cubicBezTo>
                    <a:pt x="130950" y="188227"/>
                    <a:pt x="130926" y="188472"/>
                    <a:pt x="130926" y="188718"/>
                  </a:cubicBezTo>
                  <a:cubicBezTo>
                    <a:pt x="130926" y="190972"/>
                    <a:pt x="132740" y="192811"/>
                    <a:pt x="134994" y="192811"/>
                  </a:cubicBezTo>
                  <a:lnTo>
                    <a:pt x="143376" y="192811"/>
                  </a:lnTo>
                  <a:cubicBezTo>
                    <a:pt x="148303" y="192811"/>
                    <a:pt x="152445" y="196315"/>
                    <a:pt x="153376" y="200972"/>
                  </a:cubicBezTo>
                  <a:lnTo>
                    <a:pt x="106197" y="200972"/>
                  </a:lnTo>
                  <a:lnTo>
                    <a:pt x="106197" y="176463"/>
                  </a:lnTo>
                  <a:close/>
                  <a:moveTo>
                    <a:pt x="20440" y="0"/>
                  </a:moveTo>
                  <a:cubicBezTo>
                    <a:pt x="9166" y="0"/>
                    <a:pt x="0" y="9166"/>
                    <a:pt x="0" y="20416"/>
                  </a:cubicBezTo>
                  <a:lnTo>
                    <a:pt x="0" y="188718"/>
                  </a:lnTo>
                  <a:cubicBezTo>
                    <a:pt x="0" y="199967"/>
                    <a:pt x="9166" y="209133"/>
                    <a:pt x="20416" y="209133"/>
                  </a:cubicBezTo>
                  <a:lnTo>
                    <a:pt x="157665" y="209133"/>
                  </a:lnTo>
                  <a:cubicBezTo>
                    <a:pt x="159920" y="209133"/>
                    <a:pt x="161758" y="207320"/>
                    <a:pt x="161758" y="205065"/>
                  </a:cubicBezTo>
                  <a:lnTo>
                    <a:pt x="161758" y="203006"/>
                  </a:lnTo>
                  <a:cubicBezTo>
                    <a:pt x="161758" y="192884"/>
                    <a:pt x="153523" y="184625"/>
                    <a:pt x="143376" y="184625"/>
                  </a:cubicBezTo>
                  <a:cubicBezTo>
                    <a:pt x="138450" y="184625"/>
                    <a:pt x="134308" y="181120"/>
                    <a:pt x="133377" y="176463"/>
                  </a:cubicBezTo>
                  <a:lnTo>
                    <a:pt x="188718" y="176463"/>
                  </a:lnTo>
                  <a:cubicBezTo>
                    <a:pt x="199967" y="176463"/>
                    <a:pt x="209133" y="167297"/>
                    <a:pt x="209133" y="156047"/>
                  </a:cubicBezTo>
                  <a:lnTo>
                    <a:pt x="209133" y="20416"/>
                  </a:lnTo>
                  <a:cubicBezTo>
                    <a:pt x="209133" y="9166"/>
                    <a:pt x="199967" y="0"/>
                    <a:pt x="188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4055075" y="4853725"/>
              <a:ext cx="204050" cy="204675"/>
            </a:xfrm>
            <a:custGeom>
              <a:avLst/>
              <a:gdLst/>
              <a:ahLst/>
              <a:cxnLst/>
              <a:rect l="l" t="t" r="r" b="b"/>
              <a:pathLst>
                <a:path w="8162" h="8187" extrusionOk="0">
                  <a:moveTo>
                    <a:pt x="4093" y="1"/>
                  </a:moveTo>
                  <a:cubicBezTo>
                    <a:pt x="1839" y="1"/>
                    <a:pt x="1" y="1839"/>
                    <a:pt x="1" y="4094"/>
                  </a:cubicBezTo>
                  <a:cubicBezTo>
                    <a:pt x="1" y="6348"/>
                    <a:pt x="1839" y="8187"/>
                    <a:pt x="4093" y="8187"/>
                  </a:cubicBezTo>
                  <a:cubicBezTo>
                    <a:pt x="6348" y="8187"/>
                    <a:pt x="8162" y="6348"/>
                    <a:pt x="8162" y="4094"/>
                  </a:cubicBezTo>
                  <a:cubicBezTo>
                    <a:pt x="8162" y="1839"/>
                    <a:pt x="6348" y="1"/>
                    <a:pt x="40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5295825" y="3424250"/>
              <a:ext cx="204075" cy="204075"/>
            </a:xfrm>
            <a:custGeom>
              <a:avLst/>
              <a:gdLst/>
              <a:ahLst/>
              <a:cxnLst/>
              <a:rect l="l" t="t" r="r" b="b"/>
              <a:pathLst>
                <a:path w="8163" h="8163" extrusionOk="0">
                  <a:moveTo>
                    <a:pt x="4094" y="1"/>
                  </a:moveTo>
                  <a:cubicBezTo>
                    <a:pt x="1839" y="1"/>
                    <a:pt x="1" y="1839"/>
                    <a:pt x="1" y="4094"/>
                  </a:cubicBezTo>
                  <a:cubicBezTo>
                    <a:pt x="1" y="6348"/>
                    <a:pt x="1839" y="8162"/>
                    <a:pt x="4094" y="8162"/>
                  </a:cubicBezTo>
                  <a:cubicBezTo>
                    <a:pt x="6349" y="8162"/>
                    <a:pt x="8162" y="6348"/>
                    <a:pt x="8162" y="4094"/>
                  </a:cubicBezTo>
                  <a:cubicBezTo>
                    <a:pt x="8162" y="1839"/>
                    <a:pt x="6349"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4070400" y="3424250"/>
              <a:ext cx="1021425" cy="204075"/>
            </a:xfrm>
            <a:custGeom>
              <a:avLst/>
              <a:gdLst/>
              <a:ahLst/>
              <a:cxnLst/>
              <a:rect l="l" t="t" r="r" b="b"/>
              <a:pathLst>
                <a:path w="40857" h="8163" extrusionOk="0">
                  <a:moveTo>
                    <a:pt x="4093" y="1"/>
                  </a:moveTo>
                  <a:cubicBezTo>
                    <a:pt x="1838" y="1"/>
                    <a:pt x="0" y="1839"/>
                    <a:pt x="0" y="4094"/>
                  </a:cubicBezTo>
                  <a:cubicBezTo>
                    <a:pt x="0" y="6348"/>
                    <a:pt x="1838" y="8162"/>
                    <a:pt x="4093" y="8162"/>
                  </a:cubicBezTo>
                  <a:lnTo>
                    <a:pt x="36763" y="8162"/>
                  </a:lnTo>
                  <a:cubicBezTo>
                    <a:pt x="39018" y="8162"/>
                    <a:pt x="40856" y="6348"/>
                    <a:pt x="40856" y="4094"/>
                  </a:cubicBezTo>
                  <a:cubicBezTo>
                    <a:pt x="40856" y="1839"/>
                    <a:pt x="39018" y="1"/>
                    <a:pt x="36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4580800" y="1054875"/>
              <a:ext cx="612725" cy="204675"/>
            </a:xfrm>
            <a:custGeom>
              <a:avLst/>
              <a:gdLst/>
              <a:ahLst/>
              <a:cxnLst/>
              <a:rect l="l" t="t" r="r" b="b"/>
              <a:pathLst>
                <a:path w="24509" h="8187" extrusionOk="0">
                  <a:moveTo>
                    <a:pt x="4093" y="0"/>
                  </a:moveTo>
                  <a:cubicBezTo>
                    <a:pt x="1838" y="0"/>
                    <a:pt x="0" y="1838"/>
                    <a:pt x="0" y="4093"/>
                  </a:cubicBezTo>
                  <a:cubicBezTo>
                    <a:pt x="0" y="6348"/>
                    <a:pt x="1838" y="8186"/>
                    <a:pt x="4093" y="8186"/>
                  </a:cubicBezTo>
                  <a:lnTo>
                    <a:pt x="20440" y="8186"/>
                  </a:lnTo>
                  <a:cubicBezTo>
                    <a:pt x="22695" y="8186"/>
                    <a:pt x="24509" y="6348"/>
                    <a:pt x="24509" y="4093"/>
                  </a:cubicBezTo>
                  <a:cubicBezTo>
                    <a:pt x="24509" y="1838"/>
                    <a:pt x="22695" y="0"/>
                    <a:pt x="20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2"/>
            <p:cNvSpPr/>
            <p:nvPr/>
          </p:nvSpPr>
          <p:spPr>
            <a:xfrm>
              <a:off x="5398150" y="1054875"/>
              <a:ext cx="612750" cy="204675"/>
            </a:xfrm>
            <a:custGeom>
              <a:avLst/>
              <a:gdLst/>
              <a:ahLst/>
              <a:cxnLst/>
              <a:rect l="l" t="t" r="r" b="b"/>
              <a:pathLst>
                <a:path w="24510" h="8187" extrusionOk="0">
                  <a:moveTo>
                    <a:pt x="4069" y="0"/>
                  </a:moveTo>
                  <a:cubicBezTo>
                    <a:pt x="1814" y="0"/>
                    <a:pt x="1" y="1838"/>
                    <a:pt x="1" y="4093"/>
                  </a:cubicBezTo>
                  <a:cubicBezTo>
                    <a:pt x="1" y="6348"/>
                    <a:pt x="1814" y="8186"/>
                    <a:pt x="4069" y="8186"/>
                  </a:cubicBezTo>
                  <a:lnTo>
                    <a:pt x="20417" y="8186"/>
                  </a:lnTo>
                  <a:cubicBezTo>
                    <a:pt x="22671" y="8186"/>
                    <a:pt x="24510" y="6348"/>
                    <a:pt x="24510" y="4093"/>
                  </a:cubicBezTo>
                  <a:cubicBezTo>
                    <a:pt x="24510" y="1838"/>
                    <a:pt x="22671" y="0"/>
                    <a:pt x="20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2"/>
            <p:cNvSpPr/>
            <p:nvPr/>
          </p:nvSpPr>
          <p:spPr>
            <a:xfrm>
              <a:off x="4580800" y="1872225"/>
              <a:ext cx="612725" cy="204075"/>
            </a:xfrm>
            <a:custGeom>
              <a:avLst/>
              <a:gdLst/>
              <a:ahLst/>
              <a:cxnLst/>
              <a:rect l="l" t="t" r="r" b="b"/>
              <a:pathLst>
                <a:path w="24509" h="8163" extrusionOk="0">
                  <a:moveTo>
                    <a:pt x="4093" y="1"/>
                  </a:moveTo>
                  <a:cubicBezTo>
                    <a:pt x="1838" y="1"/>
                    <a:pt x="0" y="1815"/>
                    <a:pt x="0" y="4069"/>
                  </a:cubicBezTo>
                  <a:cubicBezTo>
                    <a:pt x="0" y="6324"/>
                    <a:pt x="1838" y="8162"/>
                    <a:pt x="4093" y="8162"/>
                  </a:cubicBezTo>
                  <a:lnTo>
                    <a:pt x="20440" y="8162"/>
                  </a:lnTo>
                  <a:cubicBezTo>
                    <a:pt x="22695" y="8162"/>
                    <a:pt x="24509" y="6324"/>
                    <a:pt x="24509" y="4069"/>
                  </a:cubicBezTo>
                  <a:cubicBezTo>
                    <a:pt x="24509" y="1815"/>
                    <a:pt x="22695" y="1"/>
                    <a:pt x="20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2"/>
            <p:cNvSpPr/>
            <p:nvPr/>
          </p:nvSpPr>
          <p:spPr>
            <a:xfrm>
              <a:off x="5398150" y="1872225"/>
              <a:ext cx="204075" cy="204075"/>
            </a:xfrm>
            <a:custGeom>
              <a:avLst/>
              <a:gdLst/>
              <a:ahLst/>
              <a:cxnLst/>
              <a:rect l="l" t="t" r="r" b="b"/>
              <a:pathLst>
                <a:path w="8163" h="8163" extrusionOk="0">
                  <a:moveTo>
                    <a:pt x="4069" y="1"/>
                  </a:moveTo>
                  <a:cubicBezTo>
                    <a:pt x="1814" y="1"/>
                    <a:pt x="1" y="1815"/>
                    <a:pt x="1" y="4069"/>
                  </a:cubicBezTo>
                  <a:cubicBezTo>
                    <a:pt x="1" y="6324"/>
                    <a:pt x="1814" y="8162"/>
                    <a:pt x="4069" y="8162"/>
                  </a:cubicBezTo>
                  <a:cubicBezTo>
                    <a:pt x="6324" y="8162"/>
                    <a:pt x="8162" y="6324"/>
                    <a:pt x="8162" y="4069"/>
                  </a:cubicBezTo>
                  <a:cubicBezTo>
                    <a:pt x="8162" y="1815"/>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1701000" y="1054875"/>
              <a:ext cx="1430125" cy="204675"/>
            </a:xfrm>
            <a:custGeom>
              <a:avLst/>
              <a:gdLst/>
              <a:ahLst/>
              <a:cxnLst/>
              <a:rect l="l" t="t" r="r" b="b"/>
              <a:pathLst>
                <a:path w="57205" h="8187" extrusionOk="0">
                  <a:moveTo>
                    <a:pt x="4094" y="0"/>
                  </a:moveTo>
                  <a:cubicBezTo>
                    <a:pt x="1839" y="0"/>
                    <a:pt x="1" y="1838"/>
                    <a:pt x="1" y="4093"/>
                  </a:cubicBezTo>
                  <a:cubicBezTo>
                    <a:pt x="1" y="6348"/>
                    <a:pt x="1839" y="8186"/>
                    <a:pt x="4094" y="8186"/>
                  </a:cubicBezTo>
                  <a:lnTo>
                    <a:pt x="53111" y="8186"/>
                  </a:lnTo>
                  <a:cubicBezTo>
                    <a:pt x="55366" y="8186"/>
                    <a:pt x="57204" y="6348"/>
                    <a:pt x="57204" y="4093"/>
                  </a:cubicBezTo>
                  <a:cubicBezTo>
                    <a:pt x="57204" y="1838"/>
                    <a:pt x="55366" y="0"/>
                    <a:pt x="53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2416050" y="1463550"/>
              <a:ext cx="204050" cy="204050"/>
            </a:xfrm>
            <a:custGeom>
              <a:avLst/>
              <a:gdLst/>
              <a:ahLst/>
              <a:cxnLst/>
              <a:rect l="l" t="t" r="r" b="b"/>
              <a:pathLst>
                <a:path w="8162" h="8162" extrusionOk="0">
                  <a:moveTo>
                    <a:pt x="4094" y="1"/>
                  </a:moveTo>
                  <a:cubicBezTo>
                    <a:pt x="1839" y="1"/>
                    <a:pt x="1" y="1839"/>
                    <a:pt x="1" y="4094"/>
                  </a:cubicBezTo>
                  <a:cubicBezTo>
                    <a:pt x="1" y="6348"/>
                    <a:pt x="1839" y="8162"/>
                    <a:pt x="4094" y="8162"/>
                  </a:cubicBezTo>
                  <a:cubicBezTo>
                    <a:pt x="6348" y="8162"/>
                    <a:pt x="8162" y="6348"/>
                    <a:pt x="8162" y="4094"/>
                  </a:cubicBezTo>
                  <a:cubicBezTo>
                    <a:pt x="8162" y="1839"/>
                    <a:pt x="6348"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2824725" y="1463550"/>
              <a:ext cx="306400" cy="204050"/>
            </a:xfrm>
            <a:custGeom>
              <a:avLst/>
              <a:gdLst/>
              <a:ahLst/>
              <a:cxnLst/>
              <a:rect l="l" t="t" r="r" b="b"/>
              <a:pathLst>
                <a:path w="12256" h="8162" extrusionOk="0">
                  <a:moveTo>
                    <a:pt x="4069" y="1"/>
                  </a:moveTo>
                  <a:cubicBezTo>
                    <a:pt x="1815" y="1"/>
                    <a:pt x="1" y="1839"/>
                    <a:pt x="1" y="4094"/>
                  </a:cubicBezTo>
                  <a:cubicBezTo>
                    <a:pt x="1" y="6348"/>
                    <a:pt x="1815" y="8162"/>
                    <a:pt x="4069" y="8162"/>
                  </a:cubicBezTo>
                  <a:lnTo>
                    <a:pt x="8162" y="8162"/>
                  </a:lnTo>
                  <a:cubicBezTo>
                    <a:pt x="10417" y="8162"/>
                    <a:pt x="12255" y="6348"/>
                    <a:pt x="12255" y="4094"/>
                  </a:cubicBezTo>
                  <a:cubicBezTo>
                    <a:pt x="12255" y="1839"/>
                    <a:pt x="10417" y="1"/>
                    <a:pt x="8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1701000" y="1463550"/>
              <a:ext cx="511050" cy="204050"/>
            </a:xfrm>
            <a:custGeom>
              <a:avLst/>
              <a:gdLst/>
              <a:ahLst/>
              <a:cxnLst/>
              <a:rect l="l" t="t" r="r" b="b"/>
              <a:pathLst>
                <a:path w="20442" h="8162" extrusionOk="0">
                  <a:moveTo>
                    <a:pt x="4094" y="1"/>
                  </a:moveTo>
                  <a:cubicBezTo>
                    <a:pt x="1839" y="1"/>
                    <a:pt x="1" y="1839"/>
                    <a:pt x="1" y="4094"/>
                  </a:cubicBezTo>
                  <a:cubicBezTo>
                    <a:pt x="1" y="6348"/>
                    <a:pt x="1839" y="8162"/>
                    <a:pt x="4094" y="8162"/>
                  </a:cubicBezTo>
                  <a:lnTo>
                    <a:pt x="16348" y="8162"/>
                  </a:lnTo>
                  <a:cubicBezTo>
                    <a:pt x="18603" y="8162"/>
                    <a:pt x="20441" y="6348"/>
                    <a:pt x="20441" y="4094"/>
                  </a:cubicBezTo>
                  <a:cubicBezTo>
                    <a:pt x="20441" y="1839"/>
                    <a:pt x="18603" y="1"/>
                    <a:pt x="163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2109700" y="1872225"/>
              <a:ext cx="1021425" cy="204075"/>
            </a:xfrm>
            <a:custGeom>
              <a:avLst/>
              <a:gdLst/>
              <a:ahLst/>
              <a:cxnLst/>
              <a:rect l="l" t="t" r="r" b="b"/>
              <a:pathLst>
                <a:path w="40857" h="8163" extrusionOk="0">
                  <a:moveTo>
                    <a:pt x="4093" y="1"/>
                  </a:moveTo>
                  <a:cubicBezTo>
                    <a:pt x="1838" y="1"/>
                    <a:pt x="0" y="1815"/>
                    <a:pt x="0" y="4069"/>
                  </a:cubicBezTo>
                  <a:cubicBezTo>
                    <a:pt x="0" y="6324"/>
                    <a:pt x="1838" y="8162"/>
                    <a:pt x="4093" y="8162"/>
                  </a:cubicBezTo>
                  <a:lnTo>
                    <a:pt x="36763" y="8162"/>
                  </a:lnTo>
                  <a:cubicBezTo>
                    <a:pt x="39018" y="8162"/>
                    <a:pt x="40856" y="6324"/>
                    <a:pt x="40856" y="4069"/>
                  </a:cubicBezTo>
                  <a:cubicBezTo>
                    <a:pt x="40856" y="1815"/>
                    <a:pt x="39018" y="1"/>
                    <a:pt x="36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5398150" y="3015575"/>
              <a:ext cx="612750" cy="204675"/>
            </a:xfrm>
            <a:custGeom>
              <a:avLst/>
              <a:gdLst/>
              <a:ahLst/>
              <a:cxnLst/>
              <a:rect l="l" t="t" r="r" b="b"/>
              <a:pathLst>
                <a:path w="24510" h="8187" extrusionOk="0">
                  <a:moveTo>
                    <a:pt x="4069" y="0"/>
                  </a:moveTo>
                  <a:cubicBezTo>
                    <a:pt x="1814" y="0"/>
                    <a:pt x="1" y="1838"/>
                    <a:pt x="1" y="4093"/>
                  </a:cubicBezTo>
                  <a:cubicBezTo>
                    <a:pt x="1" y="6348"/>
                    <a:pt x="1814" y="8186"/>
                    <a:pt x="4069" y="8186"/>
                  </a:cubicBezTo>
                  <a:lnTo>
                    <a:pt x="20417" y="8186"/>
                  </a:lnTo>
                  <a:cubicBezTo>
                    <a:pt x="22671" y="8186"/>
                    <a:pt x="24510" y="6348"/>
                    <a:pt x="24510" y="4093"/>
                  </a:cubicBezTo>
                  <a:cubicBezTo>
                    <a:pt x="24510" y="1838"/>
                    <a:pt x="22671" y="0"/>
                    <a:pt x="20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2"/>
            <p:cNvSpPr/>
            <p:nvPr/>
          </p:nvSpPr>
          <p:spPr>
            <a:xfrm>
              <a:off x="4050175" y="3015575"/>
              <a:ext cx="326600" cy="204675"/>
            </a:xfrm>
            <a:custGeom>
              <a:avLst/>
              <a:gdLst/>
              <a:ahLst/>
              <a:cxnLst/>
              <a:rect l="l" t="t" r="r" b="b"/>
              <a:pathLst>
                <a:path w="13064" h="8187" extrusionOk="0">
                  <a:moveTo>
                    <a:pt x="4069" y="0"/>
                  </a:moveTo>
                  <a:cubicBezTo>
                    <a:pt x="1814" y="0"/>
                    <a:pt x="0" y="1838"/>
                    <a:pt x="0" y="4093"/>
                  </a:cubicBezTo>
                  <a:cubicBezTo>
                    <a:pt x="0" y="6348"/>
                    <a:pt x="1814" y="8186"/>
                    <a:pt x="4069" y="8186"/>
                  </a:cubicBezTo>
                  <a:lnTo>
                    <a:pt x="8971" y="8186"/>
                  </a:lnTo>
                  <a:cubicBezTo>
                    <a:pt x="11225" y="8186"/>
                    <a:pt x="13064" y="6348"/>
                    <a:pt x="13064" y="4093"/>
                  </a:cubicBezTo>
                  <a:cubicBezTo>
                    <a:pt x="13064" y="1838"/>
                    <a:pt x="11225" y="0"/>
                    <a:pt x="89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2"/>
            <p:cNvSpPr/>
            <p:nvPr/>
          </p:nvSpPr>
          <p:spPr>
            <a:xfrm>
              <a:off x="4580800" y="3015575"/>
              <a:ext cx="612725" cy="204675"/>
            </a:xfrm>
            <a:custGeom>
              <a:avLst/>
              <a:gdLst/>
              <a:ahLst/>
              <a:cxnLst/>
              <a:rect l="l" t="t" r="r" b="b"/>
              <a:pathLst>
                <a:path w="24509" h="8187" extrusionOk="0">
                  <a:moveTo>
                    <a:pt x="4093" y="0"/>
                  </a:moveTo>
                  <a:cubicBezTo>
                    <a:pt x="1838" y="0"/>
                    <a:pt x="0" y="1838"/>
                    <a:pt x="0" y="4093"/>
                  </a:cubicBezTo>
                  <a:cubicBezTo>
                    <a:pt x="0" y="6348"/>
                    <a:pt x="1838" y="8186"/>
                    <a:pt x="4093" y="8186"/>
                  </a:cubicBezTo>
                  <a:lnTo>
                    <a:pt x="20440" y="8186"/>
                  </a:lnTo>
                  <a:cubicBezTo>
                    <a:pt x="22695" y="8186"/>
                    <a:pt x="24509" y="6348"/>
                    <a:pt x="24509" y="4093"/>
                  </a:cubicBezTo>
                  <a:cubicBezTo>
                    <a:pt x="24509" y="1838"/>
                    <a:pt x="22695" y="0"/>
                    <a:pt x="20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2"/>
            <p:cNvSpPr/>
            <p:nvPr/>
          </p:nvSpPr>
          <p:spPr>
            <a:xfrm>
              <a:off x="4050175" y="2607500"/>
              <a:ext cx="1960725" cy="204050"/>
            </a:xfrm>
            <a:custGeom>
              <a:avLst/>
              <a:gdLst/>
              <a:ahLst/>
              <a:cxnLst/>
              <a:rect l="l" t="t" r="r" b="b"/>
              <a:pathLst>
                <a:path w="78429" h="8162" extrusionOk="0">
                  <a:moveTo>
                    <a:pt x="4069" y="0"/>
                  </a:moveTo>
                  <a:cubicBezTo>
                    <a:pt x="1814" y="0"/>
                    <a:pt x="0" y="1814"/>
                    <a:pt x="0" y="4069"/>
                  </a:cubicBezTo>
                  <a:cubicBezTo>
                    <a:pt x="0" y="6324"/>
                    <a:pt x="1814" y="8162"/>
                    <a:pt x="4069" y="8162"/>
                  </a:cubicBezTo>
                  <a:lnTo>
                    <a:pt x="74336" y="8162"/>
                  </a:lnTo>
                  <a:cubicBezTo>
                    <a:pt x="76590" y="8162"/>
                    <a:pt x="78429" y="6324"/>
                    <a:pt x="78429" y="4069"/>
                  </a:cubicBezTo>
                  <a:cubicBezTo>
                    <a:pt x="78429" y="1814"/>
                    <a:pt x="76590" y="0"/>
                    <a:pt x="74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2"/>
            <p:cNvSpPr/>
            <p:nvPr/>
          </p:nvSpPr>
          <p:spPr>
            <a:xfrm>
              <a:off x="3515275" y="1187850"/>
              <a:ext cx="579650" cy="715050"/>
            </a:xfrm>
            <a:custGeom>
              <a:avLst/>
              <a:gdLst/>
              <a:ahLst/>
              <a:cxnLst/>
              <a:rect l="l" t="t" r="r" b="b"/>
              <a:pathLst>
                <a:path w="23186" h="28602" extrusionOk="0">
                  <a:moveTo>
                    <a:pt x="18539" y="0"/>
                  </a:moveTo>
                  <a:cubicBezTo>
                    <a:pt x="17230" y="0"/>
                    <a:pt x="15941" y="628"/>
                    <a:pt x="15147" y="1789"/>
                  </a:cubicBezTo>
                  <a:lnTo>
                    <a:pt x="1250" y="22205"/>
                  </a:lnTo>
                  <a:cubicBezTo>
                    <a:pt x="0" y="24067"/>
                    <a:pt x="466" y="26616"/>
                    <a:pt x="2353" y="27891"/>
                  </a:cubicBezTo>
                  <a:cubicBezTo>
                    <a:pt x="3039" y="28356"/>
                    <a:pt x="3848" y="28601"/>
                    <a:pt x="4632" y="28601"/>
                  </a:cubicBezTo>
                  <a:cubicBezTo>
                    <a:pt x="5956" y="28601"/>
                    <a:pt x="7230" y="27964"/>
                    <a:pt x="8015" y="26812"/>
                  </a:cubicBezTo>
                  <a:lnTo>
                    <a:pt x="21911" y="6372"/>
                  </a:lnTo>
                  <a:cubicBezTo>
                    <a:pt x="23186" y="4509"/>
                    <a:pt x="22695" y="1985"/>
                    <a:pt x="20833" y="710"/>
                  </a:cubicBezTo>
                  <a:cubicBezTo>
                    <a:pt x="20131" y="230"/>
                    <a:pt x="19331" y="0"/>
                    <a:pt x="18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2"/>
            <p:cNvSpPr/>
            <p:nvPr/>
          </p:nvSpPr>
          <p:spPr>
            <a:xfrm>
              <a:off x="3457675" y="1187825"/>
              <a:ext cx="204050" cy="204075"/>
            </a:xfrm>
            <a:custGeom>
              <a:avLst/>
              <a:gdLst/>
              <a:ahLst/>
              <a:cxnLst/>
              <a:rect l="l" t="t" r="r" b="b"/>
              <a:pathLst>
                <a:path w="8162" h="8163" extrusionOk="0">
                  <a:moveTo>
                    <a:pt x="4093" y="1"/>
                  </a:moveTo>
                  <a:cubicBezTo>
                    <a:pt x="1839" y="1"/>
                    <a:pt x="0" y="1839"/>
                    <a:pt x="0" y="4094"/>
                  </a:cubicBezTo>
                  <a:cubicBezTo>
                    <a:pt x="0" y="6348"/>
                    <a:pt x="1839" y="8162"/>
                    <a:pt x="4093" y="8162"/>
                  </a:cubicBezTo>
                  <a:cubicBezTo>
                    <a:pt x="6348" y="8162"/>
                    <a:pt x="8162" y="6348"/>
                    <a:pt x="8162" y="4094"/>
                  </a:cubicBezTo>
                  <a:cubicBezTo>
                    <a:pt x="8162" y="1839"/>
                    <a:pt x="6348" y="1"/>
                    <a:pt x="40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2"/>
            <p:cNvSpPr/>
            <p:nvPr/>
          </p:nvSpPr>
          <p:spPr>
            <a:xfrm>
              <a:off x="3947850" y="1698225"/>
              <a:ext cx="204050" cy="204675"/>
            </a:xfrm>
            <a:custGeom>
              <a:avLst/>
              <a:gdLst/>
              <a:ahLst/>
              <a:cxnLst/>
              <a:rect l="l" t="t" r="r" b="b"/>
              <a:pathLst>
                <a:path w="8162" h="8187" extrusionOk="0">
                  <a:moveTo>
                    <a:pt x="4093" y="0"/>
                  </a:moveTo>
                  <a:cubicBezTo>
                    <a:pt x="1839" y="0"/>
                    <a:pt x="0" y="1839"/>
                    <a:pt x="0" y="4093"/>
                  </a:cubicBezTo>
                  <a:cubicBezTo>
                    <a:pt x="0" y="6348"/>
                    <a:pt x="1839" y="8186"/>
                    <a:pt x="4093" y="8186"/>
                  </a:cubicBezTo>
                  <a:cubicBezTo>
                    <a:pt x="6348" y="8186"/>
                    <a:pt x="8162" y="6348"/>
                    <a:pt x="8162" y="4093"/>
                  </a:cubicBezTo>
                  <a:cubicBezTo>
                    <a:pt x="8162" y="1839"/>
                    <a:pt x="6348" y="0"/>
                    <a:pt x="40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52"/>
          <p:cNvGrpSpPr/>
          <p:nvPr/>
        </p:nvGrpSpPr>
        <p:grpSpPr>
          <a:xfrm>
            <a:off x="864738" y="3919982"/>
            <a:ext cx="663569" cy="596223"/>
            <a:chOff x="901475" y="238125"/>
            <a:chExt cx="5805500" cy="5216300"/>
          </a:xfrm>
        </p:grpSpPr>
        <p:sp>
          <p:nvSpPr>
            <p:cNvPr id="3737" name="Google Shape;3737;p52"/>
            <p:cNvSpPr/>
            <p:nvPr/>
          </p:nvSpPr>
          <p:spPr>
            <a:xfrm>
              <a:off x="3498375" y="691900"/>
              <a:ext cx="226600" cy="226600"/>
            </a:xfrm>
            <a:custGeom>
              <a:avLst/>
              <a:gdLst/>
              <a:ahLst/>
              <a:cxnLst/>
              <a:rect l="l" t="t" r="r" b="b"/>
              <a:pathLst>
                <a:path w="9064" h="9064" extrusionOk="0">
                  <a:moveTo>
                    <a:pt x="4518" y="1"/>
                  </a:moveTo>
                  <a:cubicBezTo>
                    <a:pt x="2015" y="1"/>
                    <a:pt x="1" y="2015"/>
                    <a:pt x="1" y="4519"/>
                  </a:cubicBezTo>
                  <a:cubicBezTo>
                    <a:pt x="1" y="7022"/>
                    <a:pt x="2015" y="9063"/>
                    <a:pt x="4518" y="9063"/>
                  </a:cubicBezTo>
                  <a:cubicBezTo>
                    <a:pt x="7022" y="9063"/>
                    <a:pt x="9063" y="7022"/>
                    <a:pt x="9063" y="4519"/>
                  </a:cubicBezTo>
                  <a:cubicBezTo>
                    <a:pt x="9063" y="2015"/>
                    <a:pt x="7022" y="1"/>
                    <a:pt x="4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2"/>
            <p:cNvSpPr/>
            <p:nvPr/>
          </p:nvSpPr>
          <p:spPr>
            <a:xfrm>
              <a:off x="3951500" y="691900"/>
              <a:ext cx="419800" cy="226600"/>
            </a:xfrm>
            <a:custGeom>
              <a:avLst/>
              <a:gdLst/>
              <a:ahLst/>
              <a:cxnLst/>
              <a:rect l="l" t="t" r="r" b="b"/>
              <a:pathLst>
                <a:path w="16792" h="9064" extrusionOk="0">
                  <a:moveTo>
                    <a:pt x="4545" y="1"/>
                  </a:moveTo>
                  <a:cubicBezTo>
                    <a:pt x="2042" y="1"/>
                    <a:pt x="1" y="2015"/>
                    <a:pt x="1" y="4519"/>
                  </a:cubicBezTo>
                  <a:cubicBezTo>
                    <a:pt x="1" y="7022"/>
                    <a:pt x="2042" y="9063"/>
                    <a:pt x="4545" y="9063"/>
                  </a:cubicBezTo>
                  <a:lnTo>
                    <a:pt x="12247" y="9063"/>
                  </a:lnTo>
                  <a:cubicBezTo>
                    <a:pt x="14751" y="9063"/>
                    <a:pt x="16792" y="7022"/>
                    <a:pt x="16792" y="4519"/>
                  </a:cubicBezTo>
                  <a:cubicBezTo>
                    <a:pt x="16792" y="2015"/>
                    <a:pt x="14751" y="1"/>
                    <a:pt x="122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2"/>
            <p:cNvSpPr/>
            <p:nvPr/>
          </p:nvSpPr>
          <p:spPr>
            <a:xfrm>
              <a:off x="2364225" y="691900"/>
              <a:ext cx="906950" cy="226600"/>
            </a:xfrm>
            <a:custGeom>
              <a:avLst/>
              <a:gdLst/>
              <a:ahLst/>
              <a:cxnLst/>
              <a:rect l="l" t="t" r="r" b="b"/>
              <a:pathLst>
                <a:path w="36278" h="9064" extrusionOk="0">
                  <a:moveTo>
                    <a:pt x="4545" y="1"/>
                  </a:moveTo>
                  <a:cubicBezTo>
                    <a:pt x="2042" y="1"/>
                    <a:pt x="1" y="2015"/>
                    <a:pt x="1" y="4519"/>
                  </a:cubicBezTo>
                  <a:cubicBezTo>
                    <a:pt x="1" y="7022"/>
                    <a:pt x="2042" y="9063"/>
                    <a:pt x="4545" y="9063"/>
                  </a:cubicBezTo>
                  <a:lnTo>
                    <a:pt x="31760" y="9063"/>
                  </a:lnTo>
                  <a:cubicBezTo>
                    <a:pt x="34263" y="9063"/>
                    <a:pt x="36277" y="7022"/>
                    <a:pt x="36277" y="4519"/>
                  </a:cubicBezTo>
                  <a:cubicBezTo>
                    <a:pt x="36277" y="2015"/>
                    <a:pt x="34263" y="1"/>
                    <a:pt x="31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2"/>
            <p:cNvSpPr/>
            <p:nvPr/>
          </p:nvSpPr>
          <p:spPr>
            <a:xfrm>
              <a:off x="1374300" y="868800"/>
              <a:ext cx="712375" cy="893325"/>
            </a:xfrm>
            <a:custGeom>
              <a:avLst/>
              <a:gdLst/>
              <a:ahLst/>
              <a:cxnLst/>
              <a:rect l="l" t="t" r="r" b="b"/>
              <a:pathLst>
                <a:path w="28495" h="35733" extrusionOk="0">
                  <a:moveTo>
                    <a:pt x="13690" y="1"/>
                  </a:moveTo>
                  <a:cubicBezTo>
                    <a:pt x="9390" y="1"/>
                    <a:pt x="6015" y="1008"/>
                    <a:pt x="3620" y="2994"/>
                  </a:cubicBezTo>
                  <a:cubicBezTo>
                    <a:pt x="1198" y="4981"/>
                    <a:pt x="1" y="7104"/>
                    <a:pt x="1" y="9308"/>
                  </a:cubicBezTo>
                  <a:cubicBezTo>
                    <a:pt x="1" y="10560"/>
                    <a:pt x="409" y="11540"/>
                    <a:pt x="1280" y="12247"/>
                  </a:cubicBezTo>
                  <a:cubicBezTo>
                    <a:pt x="2124" y="12927"/>
                    <a:pt x="3076" y="13281"/>
                    <a:pt x="4137" y="13281"/>
                  </a:cubicBezTo>
                  <a:cubicBezTo>
                    <a:pt x="4981" y="13281"/>
                    <a:pt x="5661" y="13009"/>
                    <a:pt x="6233" y="12519"/>
                  </a:cubicBezTo>
                  <a:cubicBezTo>
                    <a:pt x="6777" y="12002"/>
                    <a:pt x="7213" y="11431"/>
                    <a:pt x="7539" y="10805"/>
                  </a:cubicBezTo>
                  <a:cubicBezTo>
                    <a:pt x="7866" y="10179"/>
                    <a:pt x="8546" y="9635"/>
                    <a:pt x="9553" y="9117"/>
                  </a:cubicBezTo>
                  <a:cubicBezTo>
                    <a:pt x="10560" y="8600"/>
                    <a:pt x="11866" y="8355"/>
                    <a:pt x="13445" y="8355"/>
                  </a:cubicBezTo>
                  <a:cubicBezTo>
                    <a:pt x="15268" y="8355"/>
                    <a:pt x="16792" y="8736"/>
                    <a:pt x="17935" y="9553"/>
                  </a:cubicBezTo>
                  <a:cubicBezTo>
                    <a:pt x="19078" y="10342"/>
                    <a:pt x="19677" y="11485"/>
                    <a:pt x="19677" y="13009"/>
                  </a:cubicBezTo>
                  <a:cubicBezTo>
                    <a:pt x="19677" y="13880"/>
                    <a:pt x="19405" y="14724"/>
                    <a:pt x="18915" y="15567"/>
                  </a:cubicBezTo>
                  <a:cubicBezTo>
                    <a:pt x="18398" y="16411"/>
                    <a:pt x="17935" y="17037"/>
                    <a:pt x="17500" y="17445"/>
                  </a:cubicBezTo>
                  <a:cubicBezTo>
                    <a:pt x="17091" y="17853"/>
                    <a:pt x="16357" y="18479"/>
                    <a:pt x="15295" y="19296"/>
                  </a:cubicBezTo>
                  <a:cubicBezTo>
                    <a:pt x="14234" y="20112"/>
                    <a:pt x="13608" y="20602"/>
                    <a:pt x="13472" y="20738"/>
                  </a:cubicBezTo>
                  <a:cubicBezTo>
                    <a:pt x="10370" y="23378"/>
                    <a:pt x="8818" y="26861"/>
                    <a:pt x="8818" y="31134"/>
                  </a:cubicBezTo>
                  <a:cubicBezTo>
                    <a:pt x="8818" y="32930"/>
                    <a:pt x="9090" y="34127"/>
                    <a:pt x="9662" y="34781"/>
                  </a:cubicBezTo>
                  <a:cubicBezTo>
                    <a:pt x="10206" y="35406"/>
                    <a:pt x="11213" y="35733"/>
                    <a:pt x="12656" y="35733"/>
                  </a:cubicBezTo>
                  <a:cubicBezTo>
                    <a:pt x="15377" y="35733"/>
                    <a:pt x="16738" y="34781"/>
                    <a:pt x="16738" y="32876"/>
                  </a:cubicBezTo>
                  <a:cubicBezTo>
                    <a:pt x="16738" y="31406"/>
                    <a:pt x="16792" y="30290"/>
                    <a:pt x="16928" y="29583"/>
                  </a:cubicBezTo>
                  <a:cubicBezTo>
                    <a:pt x="17037" y="28875"/>
                    <a:pt x="17391" y="28031"/>
                    <a:pt x="17962" y="27079"/>
                  </a:cubicBezTo>
                  <a:cubicBezTo>
                    <a:pt x="18534" y="26126"/>
                    <a:pt x="19432" y="25174"/>
                    <a:pt x="20657" y="24194"/>
                  </a:cubicBezTo>
                  <a:cubicBezTo>
                    <a:pt x="25882" y="20166"/>
                    <a:pt x="28494" y="15921"/>
                    <a:pt x="28494" y="11458"/>
                  </a:cubicBezTo>
                  <a:cubicBezTo>
                    <a:pt x="28494" y="8192"/>
                    <a:pt x="27134" y="5444"/>
                    <a:pt x="24385" y="3266"/>
                  </a:cubicBezTo>
                  <a:cubicBezTo>
                    <a:pt x="21663" y="1089"/>
                    <a:pt x="18098" y="1"/>
                    <a:pt x="136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1556650" y="1881850"/>
              <a:ext cx="269450" cy="268100"/>
            </a:xfrm>
            <a:custGeom>
              <a:avLst/>
              <a:gdLst/>
              <a:ahLst/>
              <a:cxnLst/>
              <a:rect l="l" t="t" r="r" b="b"/>
              <a:pathLst>
                <a:path w="10778" h="10724" extrusionOk="0">
                  <a:moveTo>
                    <a:pt x="5416" y="1"/>
                  </a:moveTo>
                  <a:cubicBezTo>
                    <a:pt x="3946" y="1"/>
                    <a:pt x="2667" y="545"/>
                    <a:pt x="1606" y="1579"/>
                  </a:cubicBezTo>
                  <a:cubicBezTo>
                    <a:pt x="545" y="2613"/>
                    <a:pt x="0" y="3892"/>
                    <a:pt x="0" y="5362"/>
                  </a:cubicBezTo>
                  <a:cubicBezTo>
                    <a:pt x="0" y="6804"/>
                    <a:pt x="517" y="8056"/>
                    <a:pt x="1606" y="9118"/>
                  </a:cubicBezTo>
                  <a:cubicBezTo>
                    <a:pt x="2667" y="10179"/>
                    <a:pt x="3946" y="10723"/>
                    <a:pt x="5416" y="10723"/>
                  </a:cubicBezTo>
                  <a:cubicBezTo>
                    <a:pt x="6913" y="10723"/>
                    <a:pt x="8165" y="10179"/>
                    <a:pt x="9199" y="9118"/>
                  </a:cubicBezTo>
                  <a:cubicBezTo>
                    <a:pt x="10260" y="8056"/>
                    <a:pt x="10777" y="6804"/>
                    <a:pt x="10777" y="5362"/>
                  </a:cubicBezTo>
                  <a:cubicBezTo>
                    <a:pt x="10777" y="3920"/>
                    <a:pt x="10260" y="2668"/>
                    <a:pt x="9199" y="1606"/>
                  </a:cubicBezTo>
                  <a:cubicBezTo>
                    <a:pt x="8165" y="545"/>
                    <a:pt x="6913" y="1"/>
                    <a:pt x="5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2386675" y="1145025"/>
              <a:ext cx="862050" cy="227275"/>
            </a:xfrm>
            <a:custGeom>
              <a:avLst/>
              <a:gdLst/>
              <a:ahLst/>
              <a:cxnLst/>
              <a:rect l="l" t="t" r="r" b="b"/>
              <a:pathLst>
                <a:path w="34482" h="9091" extrusionOk="0">
                  <a:moveTo>
                    <a:pt x="4546" y="1"/>
                  </a:moveTo>
                  <a:cubicBezTo>
                    <a:pt x="2042" y="1"/>
                    <a:pt x="1" y="2042"/>
                    <a:pt x="1" y="4545"/>
                  </a:cubicBezTo>
                  <a:cubicBezTo>
                    <a:pt x="1" y="7049"/>
                    <a:pt x="2042" y="9090"/>
                    <a:pt x="4546" y="9090"/>
                  </a:cubicBezTo>
                  <a:lnTo>
                    <a:pt x="29936" y="9090"/>
                  </a:lnTo>
                  <a:cubicBezTo>
                    <a:pt x="32440" y="9090"/>
                    <a:pt x="34481" y="7049"/>
                    <a:pt x="34481" y="4545"/>
                  </a:cubicBezTo>
                  <a:cubicBezTo>
                    <a:pt x="34481" y="2042"/>
                    <a:pt x="32440" y="1"/>
                    <a:pt x="29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2"/>
            <p:cNvSpPr/>
            <p:nvPr/>
          </p:nvSpPr>
          <p:spPr>
            <a:xfrm>
              <a:off x="3475250" y="1145025"/>
              <a:ext cx="862050" cy="227275"/>
            </a:xfrm>
            <a:custGeom>
              <a:avLst/>
              <a:gdLst/>
              <a:ahLst/>
              <a:cxnLst/>
              <a:rect l="l" t="t" r="r" b="b"/>
              <a:pathLst>
                <a:path w="34482" h="9091" extrusionOk="0">
                  <a:moveTo>
                    <a:pt x="4545" y="1"/>
                  </a:moveTo>
                  <a:cubicBezTo>
                    <a:pt x="2042" y="1"/>
                    <a:pt x="1" y="2042"/>
                    <a:pt x="1" y="4545"/>
                  </a:cubicBezTo>
                  <a:cubicBezTo>
                    <a:pt x="1" y="7049"/>
                    <a:pt x="2042" y="9090"/>
                    <a:pt x="4545" y="9090"/>
                  </a:cubicBezTo>
                  <a:lnTo>
                    <a:pt x="29936" y="9090"/>
                  </a:lnTo>
                  <a:cubicBezTo>
                    <a:pt x="32440" y="9090"/>
                    <a:pt x="34481" y="7049"/>
                    <a:pt x="34481" y="4545"/>
                  </a:cubicBezTo>
                  <a:cubicBezTo>
                    <a:pt x="34481" y="2042"/>
                    <a:pt x="32440" y="1"/>
                    <a:pt x="29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2"/>
            <p:cNvSpPr/>
            <p:nvPr/>
          </p:nvSpPr>
          <p:spPr>
            <a:xfrm>
              <a:off x="901475" y="238125"/>
              <a:ext cx="5805500" cy="5216300"/>
            </a:xfrm>
            <a:custGeom>
              <a:avLst/>
              <a:gdLst/>
              <a:ahLst/>
              <a:cxnLst/>
              <a:rect l="l" t="t" r="r" b="b"/>
              <a:pathLst>
                <a:path w="232220" h="208652" extrusionOk="0">
                  <a:moveTo>
                    <a:pt x="150577" y="9062"/>
                  </a:moveTo>
                  <a:lnTo>
                    <a:pt x="150577" y="58048"/>
                  </a:lnTo>
                  <a:lnTo>
                    <a:pt x="77098" y="58048"/>
                  </a:lnTo>
                  <a:cubicBezTo>
                    <a:pt x="74594" y="58048"/>
                    <a:pt x="72580" y="60089"/>
                    <a:pt x="72580" y="62593"/>
                  </a:cubicBezTo>
                  <a:lnTo>
                    <a:pt x="72580" y="108857"/>
                  </a:lnTo>
                  <a:lnTo>
                    <a:pt x="63491" y="108857"/>
                  </a:lnTo>
                  <a:cubicBezTo>
                    <a:pt x="62538" y="108857"/>
                    <a:pt x="61613" y="109157"/>
                    <a:pt x="60851" y="109701"/>
                  </a:cubicBezTo>
                  <a:lnTo>
                    <a:pt x="25962" y="134820"/>
                  </a:lnTo>
                  <a:lnTo>
                    <a:pt x="31596" y="114599"/>
                  </a:lnTo>
                  <a:cubicBezTo>
                    <a:pt x="31977" y="113239"/>
                    <a:pt x="31677" y="111769"/>
                    <a:pt x="30834" y="110653"/>
                  </a:cubicBezTo>
                  <a:cubicBezTo>
                    <a:pt x="29963" y="109510"/>
                    <a:pt x="28629" y="108857"/>
                    <a:pt x="27214" y="108857"/>
                  </a:cubicBezTo>
                  <a:lnTo>
                    <a:pt x="9062" y="108857"/>
                  </a:lnTo>
                  <a:lnTo>
                    <a:pt x="9062" y="9062"/>
                  </a:lnTo>
                  <a:close/>
                  <a:moveTo>
                    <a:pt x="223157" y="67138"/>
                  </a:moveTo>
                  <a:lnTo>
                    <a:pt x="223157" y="166905"/>
                  </a:lnTo>
                  <a:lnTo>
                    <a:pt x="205005" y="166905"/>
                  </a:lnTo>
                  <a:cubicBezTo>
                    <a:pt x="203590" y="166905"/>
                    <a:pt x="202256" y="167586"/>
                    <a:pt x="201413" y="168701"/>
                  </a:cubicBezTo>
                  <a:cubicBezTo>
                    <a:pt x="200542" y="169844"/>
                    <a:pt x="200270" y="171287"/>
                    <a:pt x="200651" y="172675"/>
                  </a:cubicBezTo>
                  <a:lnTo>
                    <a:pt x="206257" y="192895"/>
                  </a:lnTo>
                  <a:lnTo>
                    <a:pt x="171368" y="167776"/>
                  </a:lnTo>
                  <a:cubicBezTo>
                    <a:pt x="170606" y="167205"/>
                    <a:pt x="169681" y="166905"/>
                    <a:pt x="168728" y="166905"/>
                  </a:cubicBezTo>
                  <a:lnTo>
                    <a:pt x="81643" y="166905"/>
                  </a:lnTo>
                  <a:lnTo>
                    <a:pt x="81643" y="67138"/>
                  </a:lnTo>
                  <a:close/>
                  <a:moveTo>
                    <a:pt x="4545" y="0"/>
                  </a:moveTo>
                  <a:cubicBezTo>
                    <a:pt x="2041" y="0"/>
                    <a:pt x="0" y="2041"/>
                    <a:pt x="0" y="4545"/>
                  </a:cubicBezTo>
                  <a:lnTo>
                    <a:pt x="0" y="113402"/>
                  </a:lnTo>
                  <a:cubicBezTo>
                    <a:pt x="0" y="115906"/>
                    <a:pt x="2041" y="117920"/>
                    <a:pt x="4545" y="117920"/>
                  </a:cubicBezTo>
                  <a:lnTo>
                    <a:pt x="21254" y="117920"/>
                  </a:lnTo>
                  <a:lnTo>
                    <a:pt x="13770" y="144834"/>
                  </a:lnTo>
                  <a:cubicBezTo>
                    <a:pt x="13253" y="146685"/>
                    <a:pt x="13961" y="148672"/>
                    <a:pt x="15539" y="149760"/>
                  </a:cubicBezTo>
                  <a:cubicBezTo>
                    <a:pt x="16329" y="150305"/>
                    <a:pt x="17227" y="150577"/>
                    <a:pt x="18152" y="150577"/>
                  </a:cubicBezTo>
                  <a:cubicBezTo>
                    <a:pt x="19077" y="150577"/>
                    <a:pt x="20002" y="150305"/>
                    <a:pt x="20792" y="149733"/>
                  </a:cubicBezTo>
                  <a:lnTo>
                    <a:pt x="64960" y="117920"/>
                  </a:lnTo>
                  <a:lnTo>
                    <a:pt x="72580" y="117920"/>
                  </a:lnTo>
                  <a:lnTo>
                    <a:pt x="72580" y="171450"/>
                  </a:lnTo>
                  <a:cubicBezTo>
                    <a:pt x="72580" y="173954"/>
                    <a:pt x="74594" y="175995"/>
                    <a:pt x="77098" y="175995"/>
                  </a:cubicBezTo>
                  <a:lnTo>
                    <a:pt x="167259" y="175995"/>
                  </a:lnTo>
                  <a:lnTo>
                    <a:pt x="211428" y="207781"/>
                  </a:lnTo>
                  <a:cubicBezTo>
                    <a:pt x="212217" y="208353"/>
                    <a:pt x="213142" y="208652"/>
                    <a:pt x="214095" y="208652"/>
                  </a:cubicBezTo>
                  <a:cubicBezTo>
                    <a:pt x="214993" y="208652"/>
                    <a:pt x="215891" y="208380"/>
                    <a:pt x="216680" y="207836"/>
                  </a:cubicBezTo>
                  <a:cubicBezTo>
                    <a:pt x="218258" y="206720"/>
                    <a:pt x="218966" y="204760"/>
                    <a:pt x="218449" y="202883"/>
                  </a:cubicBezTo>
                  <a:lnTo>
                    <a:pt x="210992" y="175995"/>
                  </a:lnTo>
                  <a:lnTo>
                    <a:pt x="227702" y="175995"/>
                  </a:lnTo>
                  <a:cubicBezTo>
                    <a:pt x="230206" y="175995"/>
                    <a:pt x="232219" y="173954"/>
                    <a:pt x="232219" y="171450"/>
                  </a:cubicBezTo>
                  <a:lnTo>
                    <a:pt x="232219" y="62593"/>
                  </a:lnTo>
                  <a:cubicBezTo>
                    <a:pt x="232219" y="60089"/>
                    <a:pt x="230206" y="58048"/>
                    <a:pt x="227702" y="58048"/>
                  </a:cubicBezTo>
                  <a:lnTo>
                    <a:pt x="159666" y="58048"/>
                  </a:lnTo>
                  <a:lnTo>
                    <a:pt x="159666" y="4545"/>
                  </a:lnTo>
                  <a:cubicBezTo>
                    <a:pt x="159666" y="2041"/>
                    <a:pt x="157625" y="0"/>
                    <a:pt x="155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2"/>
            <p:cNvSpPr/>
            <p:nvPr/>
          </p:nvSpPr>
          <p:spPr>
            <a:xfrm>
              <a:off x="5391825" y="2143125"/>
              <a:ext cx="862025" cy="226575"/>
            </a:xfrm>
            <a:custGeom>
              <a:avLst/>
              <a:gdLst/>
              <a:ahLst/>
              <a:cxnLst/>
              <a:rect l="l" t="t" r="r" b="b"/>
              <a:pathLst>
                <a:path w="34481" h="9063" extrusionOk="0">
                  <a:moveTo>
                    <a:pt x="4545" y="0"/>
                  </a:moveTo>
                  <a:cubicBezTo>
                    <a:pt x="2041" y="0"/>
                    <a:pt x="0" y="2041"/>
                    <a:pt x="0" y="4545"/>
                  </a:cubicBezTo>
                  <a:cubicBezTo>
                    <a:pt x="0" y="7049"/>
                    <a:pt x="2041" y="9062"/>
                    <a:pt x="4545" y="9062"/>
                  </a:cubicBezTo>
                  <a:lnTo>
                    <a:pt x="29936" y="9062"/>
                  </a:lnTo>
                  <a:cubicBezTo>
                    <a:pt x="32440" y="9062"/>
                    <a:pt x="34481" y="7049"/>
                    <a:pt x="34481" y="4545"/>
                  </a:cubicBezTo>
                  <a:cubicBezTo>
                    <a:pt x="34481" y="2041"/>
                    <a:pt x="32440" y="0"/>
                    <a:pt x="299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2"/>
            <p:cNvSpPr/>
            <p:nvPr/>
          </p:nvSpPr>
          <p:spPr>
            <a:xfrm>
              <a:off x="5391825" y="2596900"/>
              <a:ext cx="396675" cy="226600"/>
            </a:xfrm>
            <a:custGeom>
              <a:avLst/>
              <a:gdLst/>
              <a:ahLst/>
              <a:cxnLst/>
              <a:rect l="l" t="t" r="r" b="b"/>
              <a:pathLst>
                <a:path w="15867" h="9064" extrusionOk="0">
                  <a:moveTo>
                    <a:pt x="4545" y="1"/>
                  </a:moveTo>
                  <a:cubicBezTo>
                    <a:pt x="2041" y="1"/>
                    <a:pt x="0" y="2015"/>
                    <a:pt x="0" y="4519"/>
                  </a:cubicBezTo>
                  <a:cubicBezTo>
                    <a:pt x="0" y="7022"/>
                    <a:pt x="2041" y="9063"/>
                    <a:pt x="4545" y="9063"/>
                  </a:cubicBezTo>
                  <a:lnTo>
                    <a:pt x="11349" y="9063"/>
                  </a:lnTo>
                  <a:cubicBezTo>
                    <a:pt x="13852" y="9063"/>
                    <a:pt x="15866" y="7022"/>
                    <a:pt x="15866" y="4519"/>
                  </a:cubicBezTo>
                  <a:cubicBezTo>
                    <a:pt x="15866" y="2015"/>
                    <a:pt x="13852" y="1"/>
                    <a:pt x="11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2"/>
            <p:cNvSpPr/>
            <p:nvPr/>
          </p:nvSpPr>
          <p:spPr>
            <a:xfrm>
              <a:off x="6015700" y="2596900"/>
              <a:ext cx="226600" cy="226600"/>
            </a:xfrm>
            <a:custGeom>
              <a:avLst/>
              <a:gdLst/>
              <a:ahLst/>
              <a:cxnLst/>
              <a:rect l="l" t="t" r="r" b="b"/>
              <a:pathLst>
                <a:path w="9064" h="9064" extrusionOk="0">
                  <a:moveTo>
                    <a:pt x="4518" y="1"/>
                  </a:moveTo>
                  <a:cubicBezTo>
                    <a:pt x="2015" y="1"/>
                    <a:pt x="1" y="2015"/>
                    <a:pt x="1" y="4519"/>
                  </a:cubicBezTo>
                  <a:cubicBezTo>
                    <a:pt x="1" y="7022"/>
                    <a:pt x="2015" y="9063"/>
                    <a:pt x="4518" y="9063"/>
                  </a:cubicBezTo>
                  <a:cubicBezTo>
                    <a:pt x="7022" y="9063"/>
                    <a:pt x="9063" y="7022"/>
                    <a:pt x="9063" y="4519"/>
                  </a:cubicBezTo>
                  <a:cubicBezTo>
                    <a:pt x="9063" y="2015"/>
                    <a:pt x="7022" y="1"/>
                    <a:pt x="4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5391825" y="3050025"/>
              <a:ext cx="862025" cy="227275"/>
            </a:xfrm>
            <a:custGeom>
              <a:avLst/>
              <a:gdLst/>
              <a:ahLst/>
              <a:cxnLst/>
              <a:rect l="l" t="t" r="r" b="b"/>
              <a:pathLst>
                <a:path w="34481" h="9091" extrusionOk="0">
                  <a:moveTo>
                    <a:pt x="4545" y="1"/>
                  </a:moveTo>
                  <a:cubicBezTo>
                    <a:pt x="2041" y="1"/>
                    <a:pt x="0" y="2042"/>
                    <a:pt x="0" y="4545"/>
                  </a:cubicBezTo>
                  <a:cubicBezTo>
                    <a:pt x="0" y="7049"/>
                    <a:pt x="2041" y="9090"/>
                    <a:pt x="4545" y="9090"/>
                  </a:cubicBezTo>
                  <a:lnTo>
                    <a:pt x="29936" y="9090"/>
                  </a:lnTo>
                  <a:cubicBezTo>
                    <a:pt x="32440" y="9090"/>
                    <a:pt x="34481" y="7049"/>
                    <a:pt x="34481" y="4545"/>
                  </a:cubicBezTo>
                  <a:cubicBezTo>
                    <a:pt x="34481" y="2042"/>
                    <a:pt x="32440" y="1"/>
                    <a:pt x="29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2"/>
            <p:cNvSpPr/>
            <p:nvPr/>
          </p:nvSpPr>
          <p:spPr>
            <a:xfrm>
              <a:off x="5856500" y="3503825"/>
              <a:ext cx="397350" cy="226575"/>
            </a:xfrm>
            <a:custGeom>
              <a:avLst/>
              <a:gdLst/>
              <a:ahLst/>
              <a:cxnLst/>
              <a:rect l="l" t="t" r="r" b="b"/>
              <a:pathLst>
                <a:path w="15894" h="9063" extrusionOk="0">
                  <a:moveTo>
                    <a:pt x="4545" y="1"/>
                  </a:moveTo>
                  <a:cubicBezTo>
                    <a:pt x="2042" y="1"/>
                    <a:pt x="1" y="2042"/>
                    <a:pt x="1" y="4545"/>
                  </a:cubicBezTo>
                  <a:cubicBezTo>
                    <a:pt x="1" y="7049"/>
                    <a:pt x="2042" y="9063"/>
                    <a:pt x="4545" y="9063"/>
                  </a:cubicBezTo>
                  <a:lnTo>
                    <a:pt x="11349" y="9063"/>
                  </a:lnTo>
                  <a:cubicBezTo>
                    <a:pt x="13853" y="9063"/>
                    <a:pt x="15894" y="7049"/>
                    <a:pt x="15894" y="4545"/>
                  </a:cubicBezTo>
                  <a:cubicBezTo>
                    <a:pt x="15894" y="2042"/>
                    <a:pt x="13853" y="1"/>
                    <a:pt x="11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2"/>
            <p:cNvSpPr/>
            <p:nvPr/>
          </p:nvSpPr>
          <p:spPr>
            <a:xfrm>
              <a:off x="5403375" y="3503825"/>
              <a:ext cx="226600" cy="226575"/>
            </a:xfrm>
            <a:custGeom>
              <a:avLst/>
              <a:gdLst/>
              <a:ahLst/>
              <a:cxnLst/>
              <a:rect l="l" t="t" r="r" b="b"/>
              <a:pathLst>
                <a:path w="9064" h="9063" extrusionOk="0">
                  <a:moveTo>
                    <a:pt x="4518" y="1"/>
                  </a:moveTo>
                  <a:cubicBezTo>
                    <a:pt x="2015" y="1"/>
                    <a:pt x="1" y="2042"/>
                    <a:pt x="1" y="4545"/>
                  </a:cubicBezTo>
                  <a:cubicBezTo>
                    <a:pt x="1" y="7049"/>
                    <a:pt x="2015" y="9063"/>
                    <a:pt x="4518" y="9063"/>
                  </a:cubicBezTo>
                  <a:cubicBezTo>
                    <a:pt x="7022" y="9063"/>
                    <a:pt x="9063" y="7049"/>
                    <a:pt x="9063" y="4545"/>
                  </a:cubicBezTo>
                  <a:cubicBezTo>
                    <a:pt x="9063" y="2042"/>
                    <a:pt x="7022" y="1"/>
                    <a:pt x="4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2"/>
            <p:cNvSpPr/>
            <p:nvPr/>
          </p:nvSpPr>
          <p:spPr>
            <a:xfrm>
              <a:off x="4246775" y="3322175"/>
              <a:ext cx="748425" cy="748425"/>
            </a:xfrm>
            <a:custGeom>
              <a:avLst/>
              <a:gdLst/>
              <a:ahLst/>
              <a:cxnLst/>
              <a:rect l="l" t="t" r="r" b="b"/>
              <a:pathLst>
                <a:path w="29937" h="29937" extrusionOk="0">
                  <a:moveTo>
                    <a:pt x="14968" y="9090"/>
                  </a:moveTo>
                  <a:cubicBezTo>
                    <a:pt x="18207" y="9090"/>
                    <a:pt x="20847" y="11730"/>
                    <a:pt x="20847" y="14968"/>
                  </a:cubicBezTo>
                  <a:cubicBezTo>
                    <a:pt x="20847" y="18234"/>
                    <a:pt x="18207" y="20874"/>
                    <a:pt x="14968" y="20874"/>
                  </a:cubicBezTo>
                  <a:cubicBezTo>
                    <a:pt x="11703" y="20874"/>
                    <a:pt x="9063" y="18234"/>
                    <a:pt x="9063" y="14968"/>
                  </a:cubicBezTo>
                  <a:cubicBezTo>
                    <a:pt x="9063" y="11730"/>
                    <a:pt x="11703" y="9090"/>
                    <a:pt x="14968" y="9090"/>
                  </a:cubicBezTo>
                  <a:close/>
                  <a:moveTo>
                    <a:pt x="14968" y="0"/>
                  </a:moveTo>
                  <a:cubicBezTo>
                    <a:pt x="6695" y="0"/>
                    <a:pt x="1" y="6722"/>
                    <a:pt x="1" y="14968"/>
                  </a:cubicBezTo>
                  <a:cubicBezTo>
                    <a:pt x="1" y="23241"/>
                    <a:pt x="6695" y="29936"/>
                    <a:pt x="14968" y="29936"/>
                  </a:cubicBezTo>
                  <a:cubicBezTo>
                    <a:pt x="23214" y="29936"/>
                    <a:pt x="29936" y="23241"/>
                    <a:pt x="29936" y="14968"/>
                  </a:cubicBezTo>
                  <a:cubicBezTo>
                    <a:pt x="29936" y="6722"/>
                    <a:pt x="23214" y="0"/>
                    <a:pt x="14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2"/>
            <p:cNvSpPr/>
            <p:nvPr/>
          </p:nvSpPr>
          <p:spPr>
            <a:xfrm>
              <a:off x="3180650" y="2256725"/>
              <a:ext cx="748425" cy="748425"/>
            </a:xfrm>
            <a:custGeom>
              <a:avLst/>
              <a:gdLst/>
              <a:ahLst/>
              <a:cxnLst/>
              <a:rect l="l" t="t" r="r" b="b"/>
              <a:pathLst>
                <a:path w="29937" h="29937" extrusionOk="0">
                  <a:moveTo>
                    <a:pt x="14969" y="9063"/>
                  </a:moveTo>
                  <a:cubicBezTo>
                    <a:pt x="18207" y="9063"/>
                    <a:pt x="20874" y="11703"/>
                    <a:pt x="20874" y="14969"/>
                  </a:cubicBezTo>
                  <a:cubicBezTo>
                    <a:pt x="20874" y="18207"/>
                    <a:pt x="18207" y="20847"/>
                    <a:pt x="14969" y="20847"/>
                  </a:cubicBezTo>
                  <a:cubicBezTo>
                    <a:pt x="11730" y="20847"/>
                    <a:pt x="9063" y="18207"/>
                    <a:pt x="9063" y="14969"/>
                  </a:cubicBezTo>
                  <a:cubicBezTo>
                    <a:pt x="9063" y="11703"/>
                    <a:pt x="11730" y="9063"/>
                    <a:pt x="14969" y="9063"/>
                  </a:cubicBezTo>
                  <a:close/>
                  <a:moveTo>
                    <a:pt x="14969" y="1"/>
                  </a:moveTo>
                  <a:cubicBezTo>
                    <a:pt x="6723" y="1"/>
                    <a:pt x="1" y="6696"/>
                    <a:pt x="1" y="14969"/>
                  </a:cubicBezTo>
                  <a:cubicBezTo>
                    <a:pt x="1" y="23215"/>
                    <a:pt x="6723" y="29937"/>
                    <a:pt x="14969" y="29937"/>
                  </a:cubicBezTo>
                  <a:cubicBezTo>
                    <a:pt x="23215" y="29937"/>
                    <a:pt x="29937" y="23215"/>
                    <a:pt x="29937" y="14969"/>
                  </a:cubicBezTo>
                  <a:cubicBezTo>
                    <a:pt x="29937" y="6696"/>
                    <a:pt x="23215" y="1"/>
                    <a:pt x="14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2"/>
            <p:cNvSpPr/>
            <p:nvPr/>
          </p:nvSpPr>
          <p:spPr>
            <a:xfrm>
              <a:off x="3169775" y="2256400"/>
              <a:ext cx="1836300" cy="1814200"/>
            </a:xfrm>
            <a:custGeom>
              <a:avLst/>
              <a:gdLst/>
              <a:ahLst/>
              <a:cxnLst/>
              <a:rect l="l" t="t" r="r" b="b"/>
              <a:pathLst>
                <a:path w="73452" h="72568" extrusionOk="0">
                  <a:moveTo>
                    <a:pt x="68471" y="0"/>
                  </a:moveTo>
                  <a:cubicBezTo>
                    <a:pt x="67308" y="0"/>
                    <a:pt x="66145" y="449"/>
                    <a:pt x="65260" y="1347"/>
                  </a:cubicBezTo>
                  <a:lnTo>
                    <a:pt x="1769" y="64838"/>
                  </a:lnTo>
                  <a:cubicBezTo>
                    <a:pt x="0" y="66607"/>
                    <a:pt x="0" y="69465"/>
                    <a:pt x="1769" y="71261"/>
                  </a:cubicBezTo>
                  <a:cubicBezTo>
                    <a:pt x="2640" y="72132"/>
                    <a:pt x="3810" y="72567"/>
                    <a:pt x="4981" y="72567"/>
                  </a:cubicBezTo>
                  <a:cubicBezTo>
                    <a:pt x="6124" y="72567"/>
                    <a:pt x="7294" y="72132"/>
                    <a:pt x="8165" y="71261"/>
                  </a:cubicBezTo>
                  <a:lnTo>
                    <a:pt x="71683" y="7743"/>
                  </a:lnTo>
                  <a:cubicBezTo>
                    <a:pt x="73452" y="5974"/>
                    <a:pt x="73452" y="3116"/>
                    <a:pt x="71683" y="1347"/>
                  </a:cubicBezTo>
                  <a:cubicBezTo>
                    <a:pt x="70798" y="449"/>
                    <a:pt x="69635" y="0"/>
                    <a:pt x="684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57"/>
        <p:cNvGrpSpPr/>
        <p:nvPr/>
      </p:nvGrpSpPr>
      <p:grpSpPr>
        <a:xfrm>
          <a:off x="0" y="0"/>
          <a:ext cx="0" cy="0"/>
          <a:chOff x="0" y="0"/>
          <a:chExt cx="0" cy="0"/>
        </a:xfrm>
      </p:grpSpPr>
      <p:sp>
        <p:nvSpPr>
          <p:cNvPr id="3758" name="Google Shape;3758;p53"/>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Predicted Reach</a:t>
            </a:r>
            <a:endParaRPr/>
          </a:p>
        </p:txBody>
      </p:sp>
      <p:sp>
        <p:nvSpPr>
          <p:cNvPr id="3759" name="Google Shape;3759;p53"/>
          <p:cNvSpPr txBox="1">
            <a:spLocks noGrp="1"/>
          </p:cNvSpPr>
          <p:nvPr>
            <p:ph type="body" idx="1"/>
          </p:nvPr>
        </p:nvSpPr>
        <p:spPr>
          <a:xfrm>
            <a:off x="5199800" y="4239675"/>
            <a:ext cx="2559600" cy="36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To modify this graph, follow the link, change the data and replace it</a:t>
            </a:r>
            <a:endParaRPr/>
          </a:p>
        </p:txBody>
      </p:sp>
      <p:pic>
        <p:nvPicPr>
          <p:cNvPr id="3760" name="Google Shape;3760;p53" title="Gráfico">
            <a:hlinkClick r:id="rId3"/>
          </p:cNvPr>
          <p:cNvPicPr preferRelativeResize="0"/>
          <p:nvPr/>
        </p:nvPicPr>
        <p:blipFill rotWithShape="1">
          <a:blip r:embed="rId4">
            <a:alphaModFix/>
          </a:blip>
          <a:srcRect l="27756" t="13652" r="23124" b="12312"/>
          <a:stretch/>
        </p:blipFill>
        <p:spPr>
          <a:xfrm>
            <a:off x="5085574" y="1402750"/>
            <a:ext cx="2788051" cy="2711350"/>
          </a:xfrm>
          <a:prstGeom prst="rect">
            <a:avLst/>
          </a:prstGeom>
          <a:noFill/>
          <a:ln>
            <a:noFill/>
          </a:ln>
        </p:spPr>
      </p:pic>
      <p:sp>
        <p:nvSpPr>
          <p:cNvPr id="3761" name="Google Shape;3761;p53"/>
          <p:cNvSpPr txBox="1"/>
          <p:nvPr/>
        </p:nvSpPr>
        <p:spPr>
          <a:xfrm>
            <a:off x="5125624" y="1818700"/>
            <a:ext cx="1067700" cy="46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rgbClr val="FFFFFF"/>
                </a:solidFill>
                <a:latin typeface="Exo Thin"/>
                <a:ea typeface="Exo Thin"/>
                <a:cs typeface="Exo Thin"/>
                <a:sym typeface="Exo Thin"/>
              </a:rPr>
              <a:t>50%</a:t>
            </a:r>
            <a:endParaRPr sz="2500">
              <a:solidFill>
                <a:srgbClr val="FFFFFF"/>
              </a:solidFill>
              <a:latin typeface="Exo Thin"/>
              <a:ea typeface="Exo Thin"/>
              <a:cs typeface="Exo Thin"/>
              <a:sym typeface="Exo Thin"/>
            </a:endParaRPr>
          </a:p>
        </p:txBody>
      </p:sp>
      <p:sp>
        <p:nvSpPr>
          <p:cNvPr id="3762" name="Google Shape;3762;p53"/>
          <p:cNvSpPr txBox="1"/>
          <p:nvPr/>
        </p:nvSpPr>
        <p:spPr>
          <a:xfrm>
            <a:off x="5929299" y="1251975"/>
            <a:ext cx="1067700" cy="46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rgbClr val="FFFFFF"/>
                </a:solidFill>
                <a:latin typeface="Exo Thin"/>
                <a:ea typeface="Exo Thin"/>
                <a:cs typeface="Exo Thin"/>
                <a:sym typeface="Exo Thin"/>
              </a:rPr>
              <a:t>70%</a:t>
            </a:r>
            <a:endParaRPr sz="2500">
              <a:solidFill>
                <a:srgbClr val="FFFFFF"/>
              </a:solidFill>
              <a:latin typeface="Exo Thin"/>
              <a:ea typeface="Exo Thin"/>
              <a:cs typeface="Exo Thin"/>
              <a:sym typeface="Exo Thin"/>
            </a:endParaRPr>
          </a:p>
        </p:txBody>
      </p:sp>
      <p:sp>
        <p:nvSpPr>
          <p:cNvPr id="3763" name="Google Shape;3763;p53"/>
          <p:cNvSpPr txBox="1"/>
          <p:nvPr/>
        </p:nvSpPr>
        <p:spPr>
          <a:xfrm>
            <a:off x="6753399" y="2686475"/>
            <a:ext cx="1067700" cy="46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a:solidFill>
                  <a:srgbClr val="FFFFFF"/>
                </a:solidFill>
                <a:latin typeface="Exo Thin"/>
                <a:ea typeface="Exo Thin"/>
                <a:cs typeface="Exo Thin"/>
                <a:sym typeface="Exo Thin"/>
              </a:rPr>
              <a:t>25%</a:t>
            </a:r>
            <a:endParaRPr sz="2500">
              <a:solidFill>
                <a:srgbClr val="FFFFFF"/>
              </a:solidFill>
              <a:latin typeface="Exo Thin"/>
              <a:ea typeface="Exo Thin"/>
              <a:cs typeface="Exo Thin"/>
              <a:sym typeface="Exo Thin"/>
            </a:endParaRPr>
          </a:p>
        </p:txBody>
      </p:sp>
      <p:sp>
        <p:nvSpPr>
          <p:cNvPr id="3764" name="Google Shape;3764;p53"/>
          <p:cNvSpPr/>
          <p:nvPr/>
        </p:nvSpPr>
        <p:spPr>
          <a:xfrm>
            <a:off x="720000" y="2878121"/>
            <a:ext cx="1181700" cy="437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3"/>
          <p:cNvSpPr/>
          <p:nvPr/>
        </p:nvSpPr>
        <p:spPr>
          <a:xfrm>
            <a:off x="720000" y="1602288"/>
            <a:ext cx="1181700" cy="437700"/>
          </a:xfrm>
          <a:prstGeom prst="roundRect">
            <a:avLst>
              <a:gd name="adj" fmla="val 50000"/>
            </a:avLst>
          </a:prstGeom>
          <a:solidFill>
            <a:srgbClr val="36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3"/>
          <p:cNvSpPr txBox="1">
            <a:spLocks noGrp="1"/>
          </p:cNvSpPr>
          <p:nvPr>
            <p:ph type="subTitle" idx="4294967295"/>
          </p:nvPr>
        </p:nvSpPr>
        <p:spPr>
          <a:xfrm>
            <a:off x="906511" y="1606228"/>
            <a:ext cx="823200" cy="43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latin typeface="Exo Thin"/>
                <a:ea typeface="Exo Thin"/>
                <a:cs typeface="Exo Thin"/>
                <a:sym typeface="Exo Thin"/>
              </a:rPr>
              <a:t>2020</a:t>
            </a:r>
            <a:endParaRPr sz="2000">
              <a:latin typeface="Exo Thin"/>
              <a:ea typeface="Exo Thin"/>
              <a:cs typeface="Exo Thin"/>
              <a:sym typeface="Exo Thin"/>
            </a:endParaRPr>
          </a:p>
        </p:txBody>
      </p:sp>
      <p:sp>
        <p:nvSpPr>
          <p:cNvPr id="3767" name="Google Shape;3767;p53"/>
          <p:cNvSpPr txBox="1">
            <a:spLocks noGrp="1"/>
          </p:cNvSpPr>
          <p:nvPr>
            <p:ph type="subTitle" idx="4294967295"/>
          </p:nvPr>
        </p:nvSpPr>
        <p:spPr>
          <a:xfrm>
            <a:off x="2019600" y="1654900"/>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3768" name="Google Shape;3768;p53"/>
          <p:cNvSpPr txBox="1">
            <a:spLocks noGrp="1"/>
          </p:cNvSpPr>
          <p:nvPr>
            <p:ph type="subTitle" idx="4294967295"/>
          </p:nvPr>
        </p:nvSpPr>
        <p:spPr>
          <a:xfrm>
            <a:off x="906511" y="2880092"/>
            <a:ext cx="823200" cy="43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2021</a:t>
            </a:r>
            <a:endParaRPr sz="2000">
              <a:solidFill>
                <a:srgbClr val="FFFFFF"/>
              </a:solidFill>
              <a:latin typeface="Exo Thin"/>
              <a:ea typeface="Exo Thin"/>
              <a:cs typeface="Exo Thin"/>
              <a:sym typeface="Exo Thin"/>
            </a:endParaRPr>
          </a:p>
        </p:txBody>
      </p:sp>
      <p:sp>
        <p:nvSpPr>
          <p:cNvPr id="3769" name="Google Shape;3769;p53"/>
          <p:cNvSpPr txBox="1">
            <a:spLocks noGrp="1"/>
          </p:cNvSpPr>
          <p:nvPr>
            <p:ph type="subTitle" idx="4294967295"/>
          </p:nvPr>
        </p:nvSpPr>
        <p:spPr>
          <a:xfrm>
            <a:off x="2019600" y="2940400"/>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3770" name="Google Shape;3770;p53"/>
          <p:cNvSpPr/>
          <p:nvPr/>
        </p:nvSpPr>
        <p:spPr>
          <a:xfrm>
            <a:off x="720000" y="4114108"/>
            <a:ext cx="1181700" cy="437700"/>
          </a:xfrm>
          <a:prstGeom prst="roundRect">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3"/>
          <p:cNvSpPr txBox="1">
            <a:spLocks noGrp="1"/>
          </p:cNvSpPr>
          <p:nvPr>
            <p:ph type="subTitle" idx="4294967295"/>
          </p:nvPr>
        </p:nvSpPr>
        <p:spPr>
          <a:xfrm>
            <a:off x="906511" y="4116078"/>
            <a:ext cx="823200" cy="43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1B272C"/>
                </a:solidFill>
                <a:latin typeface="Exo Thin"/>
                <a:ea typeface="Exo Thin"/>
                <a:cs typeface="Exo Thin"/>
                <a:sym typeface="Exo Thin"/>
              </a:rPr>
              <a:t>2022</a:t>
            </a:r>
            <a:endParaRPr sz="2000">
              <a:solidFill>
                <a:srgbClr val="1B272C"/>
              </a:solidFill>
              <a:latin typeface="Exo Thin"/>
              <a:ea typeface="Exo Thin"/>
              <a:cs typeface="Exo Thin"/>
              <a:sym typeface="Exo Thin"/>
            </a:endParaRPr>
          </a:p>
        </p:txBody>
      </p:sp>
      <p:sp>
        <p:nvSpPr>
          <p:cNvPr id="3772" name="Google Shape;3772;p53"/>
          <p:cNvSpPr txBox="1">
            <a:spLocks noGrp="1"/>
          </p:cNvSpPr>
          <p:nvPr>
            <p:ph type="subTitle" idx="4294967295"/>
          </p:nvPr>
        </p:nvSpPr>
        <p:spPr>
          <a:xfrm>
            <a:off x="2019600" y="4152000"/>
            <a:ext cx="2309700" cy="363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farthest planet from the Sun</a:t>
            </a:r>
            <a:endParaRPr/>
          </a:p>
        </p:txBody>
      </p:sp>
      <p:cxnSp>
        <p:nvCxnSpPr>
          <p:cNvPr id="3773" name="Google Shape;3773;p53"/>
          <p:cNvCxnSpPr/>
          <p:nvPr/>
        </p:nvCxnSpPr>
        <p:spPr>
          <a:xfrm>
            <a:off x="736150" y="2485850"/>
            <a:ext cx="3659400" cy="0"/>
          </a:xfrm>
          <a:prstGeom prst="straightConnector1">
            <a:avLst/>
          </a:prstGeom>
          <a:noFill/>
          <a:ln w="19050" cap="flat" cmpd="sng">
            <a:solidFill>
              <a:srgbClr val="FFFFFF"/>
            </a:solidFill>
            <a:prstDash val="dot"/>
            <a:round/>
            <a:headEnd type="none" w="med" len="med"/>
            <a:tailEnd type="none" w="med" len="med"/>
          </a:ln>
        </p:spPr>
      </p:cxnSp>
      <p:cxnSp>
        <p:nvCxnSpPr>
          <p:cNvPr id="3774" name="Google Shape;3774;p53"/>
          <p:cNvCxnSpPr/>
          <p:nvPr/>
        </p:nvCxnSpPr>
        <p:spPr>
          <a:xfrm>
            <a:off x="736150" y="3754463"/>
            <a:ext cx="3659400" cy="0"/>
          </a:xfrm>
          <a:prstGeom prst="straightConnector1">
            <a:avLst/>
          </a:prstGeom>
          <a:noFill/>
          <a:ln w="19050" cap="flat" cmpd="sng">
            <a:solidFill>
              <a:srgbClr val="FFFFFF"/>
            </a:solidFill>
            <a:prstDash val="dot"/>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778"/>
        <p:cNvGrpSpPr/>
        <p:nvPr/>
      </p:nvGrpSpPr>
      <p:grpSpPr>
        <a:xfrm>
          <a:off x="0" y="0"/>
          <a:ext cx="0" cy="0"/>
          <a:chOff x="0" y="0"/>
          <a:chExt cx="0" cy="0"/>
        </a:xfrm>
      </p:grpSpPr>
      <p:sp>
        <p:nvSpPr>
          <p:cNvPr id="3779" name="Google Shape;3779;p54"/>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cxnSp>
        <p:nvCxnSpPr>
          <p:cNvPr id="3780" name="Google Shape;3780;p54"/>
          <p:cNvCxnSpPr/>
          <p:nvPr/>
        </p:nvCxnSpPr>
        <p:spPr>
          <a:xfrm>
            <a:off x="736150" y="3025125"/>
            <a:ext cx="7692300" cy="0"/>
          </a:xfrm>
          <a:prstGeom prst="straightConnector1">
            <a:avLst/>
          </a:prstGeom>
          <a:noFill/>
          <a:ln w="19050" cap="flat" cmpd="sng">
            <a:solidFill>
              <a:srgbClr val="FFFFFF"/>
            </a:solidFill>
            <a:prstDash val="dot"/>
            <a:round/>
            <a:headEnd type="oval" w="med" len="med"/>
            <a:tailEnd type="oval" w="med" len="med"/>
          </a:ln>
        </p:spPr>
      </p:cxnSp>
      <p:sp>
        <p:nvSpPr>
          <p:cNvPr id="3781" name="Google Shape;3781;p54"/>
          <p:cNvSpPr/>
          <p:nvPr/>
        </p:nvSpPr>
        <p:spPr>
          <a:xfrm>
            <a:off x="1248300" y="2518425"/>
            <a:ext cx="1013400" cy="1013400"/>
          </a:xfrm>
          <a:prstGeom prst="roundRect">
            <a:avLst>
              <a:gd name="adj" fmla="val 26319"/>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3150913" y="2518425"/>
            <a:ext cx="1013400" cy="1013400"/>
          </a:xfrm>
          <a:prstGeom prst="roundRect">
            <a:avLst>
              <a:gd name="adj" fmla="val 26319"/>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5053500" y="2518425"/>
            <a:ext cx="1013400" cy="1013400"/>
          </a:xfrm>
          <a:prstGeom prst="roundRect">
            <a:avLst>
              <a:gd name="adj" fmla="val 26319"/>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6956013" y="2518425"/>
            <a:ext cx="1013400" cy="1013400"/>
          </a:xfrm>
          <a:prstGeom prst="roundRect">
            <a:avLst>
              <a:gd name="adj" fmla="val 26319"/>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txBox="1"/>
          <p:nvPr/>
        </p:nvSpPr>
        <p:spPr>
          <a:xfrm>
            <a:off x="1333650" y="2646375"/>
            <a:ext cx="842700" cy="75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a:solidFill>
                  <a:srgbClr val="FFFFFF"/>
                </a:solidFill>
                <a:latin typeface="Exo Thin"/>
                <a:ea typeface="Exo Thin"/>
                <a:cs typeface="Exo Thin"/>
                <a:sym typeface="Exo Thin"/>
              </a:rPr>
              <a:t>01</a:t>
            </a:r>
            <a:endParaRPr sz="3500">
              <a:solidFill>
                <a:srgbClr val="FFFFFF"/>
              </a:solidFill>
              <a:latin typeface="Exo Thin"/>
              <a:ea typeface="Exo Thin"/>
              <a:cs typeface="Exo Thin"/>
              <a:sym typeface="Exo Thin"/>
            </a:endParaRPr>
          </a:p>
        </p:txBody>
      </p:sp>
      <p:sp>
        <p:nvSpPr>
          <p:cNvPr id="3786" name="Google Shape;3786;p54"/>
          <p:cNvSpPr txBox="1"/>
          <p:nvPr/>
        </p:nvSpPr>
        <p:spPr>
          <a:xfrm>
            <a:off x="3236263" y="2646375"/>
            <a:ext cx="842700" cy="75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a:solidFill>
                  <a:srgbClr val="FFFFFF"/>
                </a:solidFill>
                <a:latin typeface="Exo Thin"/>
                <a:ea typeface="Exo Thin"/>
                <a:cs typeface="Exo Thin"/>
                <a:sym typeface="Exo Thin"/>
              </a:rPr>
              <a:t>02</a:t>
            </a:r>
            <a:endParaRPr sz="3500">
              <a:solidFill>
                <a:srgbClr val="FFFFFF"/>
              </a:solidFill>
              <a:latin typeface="Exo Thin"/>
              <a:ea typeface="Exo Thin"/>
              <a:cs typeface="Exo Thin"/>
              <a:sym typeface="Exo Thin"/>
            </a:endParaRPr>
          </a:p>
        </p:txBody>
      </p:sp>
      <p:sp>
        <p:nvSpPr>
          <p:cNvPr id="3787" name="Google Shape;3787;p54"/>
          <p:cNvSpPr txBox="1"/>
          <p:nvPr/>
        </p:nvSpPr>
        <p:spPr>
          <a:xfrm>
            <a:off x="5138850" y="2646375"/>
            <a:ext cx="842700" cy="75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a:solidFill>
                  <a:srgbClr val="FFFFFF"/>
                </a:solidFill>
                <a:latin typeface="Exo Thin"/>
                <a:ea typeface="Exo Thin"/>
                <a:cs typeface="Exo Thin"/>
                <a:sym typeface="Exo Thin"/>
              </a:rPr>
              <a:t>03</a:t>
            </a:r>
            <a:endParaRPr sz="3500">
              <a:solidFill>
                <a:srgbClr val="FFFFFF"/>
              </a:solidFill>
              <a:latin typeface="Exo Thin"/>
              <a:ea typeface="Exo Thin"/>
              <a:cs typeface="Exo Thin"/>
              <a:sym typeface="Exo Thin"/>
            </a:endParaRPr>
          </a:p>
        </p:txBody>
      </p:sp>
      <p:sp>
        <p:nvSpPr>
          <p:cNvPr id="3788" name="Google Shape;3788;p54"/>
          <p:cNvSpPr txBox="1"/>
          <p:nvPr/>
        </p:nvSpPr>
        <p:spPr>
          <a:xfrm>
            <a:off x="7041475" y="2646375"/>
            <a:ext cx="842700" cy="75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500">
                <a:solidFill>
                  <a:srgbClr val="FFFFFF"/>
                </a:solidFill>
                <a:latin typeface="Exo Thin"/>
                <a:ea typeface="Exo Thin"/>
                <a:cs typeface="Exo Thin"/>
                <a:sym typeface="Exo Thin"/>
              </a:rPr>
              <a:t>04</a:t>
            </a:r>
            <a:endParaRPr sz="3500">
              <a:solidFill>
                <a:srgbClr val="FFFFFF"/>
              </a:solidFill>
              <a:latin typeface="Exo Thin"/>
              <a:ea typeface="Exo Thin"/>
              <a:cs typeface="Exo Thin"/>
              <a:sym typeface="Exo Thin"/>
            </a:endParaRPr>
          </a:p>
        </p:txBody>
      </p:sp>
      <p:sp>
        <p:nvSpPr>
          <p:cNvPr id="3789" name="Google Shape;3789;p54"/>
          <p:cNvSpPr/>
          <p:nvPr/>
        </p:nvSpPr>
        <p:spPr>
          <a:xfrm>
            <a:off x="1333650" y="2603800"/>
            <a:ext cx="842700" cy="842700"/>
          </a:xfrm>
          <a:prstGeom prst="roundRect">
            <a:avLst>
              <a:gd name="adj" fmla="val 26319"/>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3236263" y="2603800"/>
            <a:ext cx="842700" cy="842700"/>
          </a:xfrm>
          <a:prstGeom prst="roundRect">
            <a:avLst>
              <a:gd name="adj" fmla="val 26319"/>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5138850" y="2603800"/>
            <a:ext cx="842700" cy="842700"/>
          </a:xfrm>
          <a:prstGeom prst="roundRect">
            <a:avLst>
              <a:gd name="adj" fmla="val 26319"/>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7041363" y="2603800"/>
            <a:ext cx="842700" cy="842700"/>
          </a:xfrm>
          <a:prstGeom prst="roundRect">
            <a:avLst>
              <a:gd name="adj" fmla="val 26319"/>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txBox="1"/>
          <p:nvPr/>
        </p:nvSpPr>
        <p:spPr>
          <a:xfrm>
            <a:off x="888150" y="1720500"/>
            <a:ext cx="1733700" cy="328500"/>
          </a:xfrm>
          <a:prstGeom prst="rect">
            <a:avLst/>
          </a:prstGeom>
          <a:noFill/>
          <a:ln>
            <a:noFill/>
          </a:ln>
        </p:spPr>
        <p:txBody>
          <a:bodyPr spcFirstLastPara="1" wrap="square" lIns="91425" tIns="0" rIns="91425" bIns="54000"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Mars</a:t>
            </a:r>
            <a:endParaRPr sz="2000">
              <a:solidFill>
                <a:srgbClr val="FFFFFF"/>
              </a:solidFill>
              <a:latin typeface="Exo Thin"/>
              <a:ea typeface="Exo Thin"/>
              <a:cs typeface="Exo Thin"/>
              <a:sym typeface="Exo Thin"/>
            </a:endParaRPr>
          </a:p>
        </p:txBody>
      </p:sp>
      <p:sp>
        <p:nvSpPr>
          <p:cNvPr id="3794" name="Google Shape;3794;p54"/>
          <p:cNvSpPr txBox="1"/>
          <p:nvPr/>
        </p:nvSpPr>
        <p:spPr>
          <a:xfrm>
            <a:off x="986025" y="3727500"/>
            <a:ext cx="1538100" cy="8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Despite being red, Mars is a cold place</a:t>
            </a:r>
            <a:endParaRPr sz="1600">
              <a:solidFill>
                <a:srgbClr val="FFFFFF"/>
              </a:solidFill>
              <a:latin typeface="Hind Madurai"/>
              <a:ea typeface="Hind Madurai"/>
              <a:cs typeface="Hind Madurai"/>
              <a:sym typeface="Hind Madurai"/>
            </a:endParaRPr>
          </a:p>
        </p:txBody>
      </p:sp>
      <p:sp>
        <p:nvSpPr>
          <p:cNvPr id="3795" name="Google Shape;3795;p54"/>
          <p:cNvSpPr txBox="1"/>
          <p:nvPr/>
        </p:nvSpPr>
        <p:spPr>
          <a:xfrm>
            <a:off x="4693350" y="1720500"/>
            <a:ext cx="1733700" cy="328500"/>
          </a:xfrm>
          <a:prstGeom prst="rect">
            <a:avLst/>
          </a:prstGeom>
          <a:noFill/>
          <a:ln>
            <a:noFill/>
          </a:ln>
        </p:spPr>
        <p:txBody>
          <a:bodyPr spcFirstLastPara="1" wrap="square" lIns="91425" tIns="0" rIns="91425" bIns="54000"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Neptune</a:t>
            </a:r>
            <a:endParaRPr sz="2000">
              <a:solidFill>
                <a:srgbClr val="FFFFFF"/>
              </a:solidFill>
              <a:latin typeface="Exo Thin"/>
              <a:ea typeface="Exo Thin"/>
              <a:cs typeface="Exo Thin"/>
              <a:sym typeface="Exo Thin"/>
            </a:endParaRPr>
          </a:p>
        </p:txBody>
      </p:sp>
      <p:sp>
        <p:nvSpPr>
          <p:cNvPr id="3796" name="Google Shape;3796;p54"/>
          <p:cNvSpPr txBox="1"/>
          <p:nvPr/>
        </p:nvSpPr>
        <p:spPr>
          <a:xfrm>
            <a:off x="4791125" y="3727500"/>
            <a:ext cx="1538100" cy="8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It is the farthest planet from the Sun</a:t>
            </a:r>
            <a:endParaRPr sz="1600">
              <a:solidFill>
                <a:srgbClr val="FFFFFF"/>
              </a:solidFill>
              <a:latin typeface="Hind Madurai"/>
              <a:ea typeface="Hind Madurai"/>
              <a:cs typeface="Hind Madurai"/>
              <a:sym typeface="Hind Madurai"/>
            </a:endParaRPr>
          </a:p>
        </p:txBody>
      </p:sp>
      <p:sp>
        <p:nvSpPr>
          <p:cNvPr id="3797" name="Google Shape;3797;p54"/>
          <p:cNvSpPr txBox="1"/>
          <p:nvPr/>
        </p:nvSpPr>
        <p:spPr>
          <a:xfrm>
            <a:off x="2790763" y="4001238"/>
            <a:ext cx="1733700" cy="328500"/>
          </a:xfrm>
          <a:prstGeom prst="rect">
            <a:avLst/>
          </a:prstGeom>
          <a:noFill/>
          <a:ln>
            <a:noFill/>
          </a:ln>
        </p:spPr>
        <p:txBody>
          <a:bodyPr spcFirstLastPara="1" wrap="square" lIns="91425" tIns="0" rIns="91425" bIns="54000"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Mercury</a:t>
            </a:r>
            <a:endParaRPr sz="2000">
              <a:solidFill>
                <a:srgbClr val="FFFFFF"/>
              </a:solidFill>
              <a:latin typeface="Exo Thin"/>
              <a:ea typeface="Exo Thin"/>
              <a:cs typeface="Exo Thin"/>
              <a:sym typeface="Exo Thin"/>
            </a:endParaRPr>
          </a:p>
        </p:txBody>
      </p:sp>
      <p:sp>
        <p:nvSpPr>
          <p:cNvPr id="3798" name="Google Shape;3798;p54"/>
          <p:cNvSpPr txBox="1"/>
          <p:nvPr/>
        </p:nvSpPr>
        <p:spPr>
          <a:xfrm>
            <a:off x="6595863" y="4001238"/>
            <a:ext cx="1733700" cy="328500"/>
          </a:xfrm>
          <a:prstGeom prst="rect">
            <a:avLst/>
          </a:prstGeom>
          <a:noFill/>
          <a:ln>
            <a:noFill/>
          </a:ln>
        </p:spPr>
        <p:txBody>
          <a:bodyPr spcFirstLastPara="1" wrap="square" lIns="91425" tIns="0" rIns="91425" bIns="54000" anchor="ctr" anchorCtr="0">
            <a:noAutofit/>
          </a:bodyPr>
          <a:lstStyle/>
          <a:p>
            <a:pPr marL="0" lvl="0" indent="0" algn="ctr" rtl="0">
              <a:spcBef>
                <a:spcPts val="0"/>
              </a:spcBef>
              <a:spcAft>
                <a:spcPts val="0"/>
              </a:spcAft>
              <a:buNone/>
            </a:pPr>
            <a:r>
              <a:rPr lang="en" sz="2000">
                <a:solidFill>
                  <a:srgbClr val="FFFFFF"/>
                </a:solidFill>
                <a:latin typeface="Exo Thin"/>
                <a:ea typeface="Exo Thin"/>
                <a:cs typeface="Exo Thin"/>
                <a:sym typeface="Exo Thin"/>
              </a:rPr>
              <a:t>Venus</a:t>
            </a:r>
            <a:endParaRPr sz="2000">
              <a:solidFill>
                <a:srgbClr val="FFFFFF"/>
              </a:solidFill>
              <a:latin typeface="Exo Thin"/>
              <a:ea typeface="Exo Thin"/>
              <a:cs typeface="Exo Thin"/>
              <a:sym typeface="Exo Thin"/>
            </a:endParaRPr>
          </a:p>
        </p:txBody>
      </p:sp>
      <p:sp>
        <p:nvSpPr>
          <p:cNvPr id="3799" name="Google Shape;3799;p54"/>
          <p:cNvSpPr txBox="1"/>
          <p:nvPr/>
        </p:nvSpPr>
        <p:spPr>
          <a:xfrm>
            <a:off x="2888538" y="1446750"/>
            <a:ext cx="1538100" cy="8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Mercury is the closest planet to the Sun</a:t>
            </a:r>
            <a:endParaRPr sz="1600">
              <a:solidFill>
                <a:srgbClr val="FFFFFF"/>
              </a:solidFill>
              <a:latin typeface="Hind Madurai"/>
              <a:ea typeface="Hind Madurai"/>
              <a:cs typeface="Hind Madurai"/>
              <a:sym typeface="Hind Madurai"/>
            </a:endParaRPr>
          </a:p>
        </p:txBody>
      </p:sp>
      <p:sp>
        <p:nvSpPr>
          <p:cNvPr id="3800" name="Google Shape;3800;p54"/>
          <p:cNvSpPr txBox="1"/>
          <p:nvPr/>
        </p:nvSpPr>
        <p:spPr>
          <a:xfrm>
            <a:off x="6693663" y="1446750"/>
            <a:ext cx="1538100" cy="876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It has a beautiful name, but it’s hot</a:t>
            </a:r>
            <a:endParaRPr sz="1600">
              <a:solidFill>
                <a:srgbClr val="FFFFFF"/>
              </a:solidFill>
              <a:latin typeface="Hind Madurai"/>
              <a:ea typeface="Hind Madurai"/>
              <a:cs typeface="Hind Madurai"/>
              <a:sym typeface="Hind Madurai"/>
            </a:endParaRPr>
          </a:p>
        </p:txBody>
      </p:sp>
      <p:cxnSp>
        <p:nvCxnSpPr>
          <p:cNvPr id="3801" name="Google Shape;3801;p54"/>
          <p:cNvCxnSpPr>
            <a:stCxn id="3789" idx="0"/>
            <a:endCxn id="3793" idx="2"/>
          </p:cNvCxnSpPr>
          <p:nvPr/>
        </p:nvCxnSpPr>
        <p:spPr>
          <a:xfrm rot="10800000">
            <a:off x="1755000" y="2049100"/>
            <a:ext cx="0" cy="554700"/>
          </a:xfrm>
          <a:prstGeom prst="straightConnector1">
            <a:avLst/>
          </a:prstGeom>
          <a:noFill/>
          <a:ln w="19050" cap="flat" cmpd="sng">
            <a:solidFill>
              <a:schemeClr val="dk2"/>
            </a:solidFill>
            <a:prstDash val="dot"/>
            <a:round/>
            <a:headEnd type="none" w="med" len="med"/>
            <a:tailEnd type="oval" w="med" len="med"/>
          </a:ln>
        </p:spPr>
      </p:cxnSp>
      <p:cxnSp>
        <p:nvCxnSpPr>
          <p:cNvPr id="3802" name="Google Shape;3802;p54"/>
          <p:cNvCxnSpPr>
            <a:stCxn id="3790" idx="2"/>
            <a:endCxn id="3797" idx="0"/>
          </p:cNvCxnSpPr>
          <p:nvPr/>
        </p:nvCxnSpPr>
        <p:spPr>
          <a:xfrm>
            <a:off x="3657613" y="3446500"/>
            <a:ext cx="0" cy="554700"/>
          </a:xfrm>
          <a:prstGeom prst="straightConnector1">
            <a:avLst/>
          </a:prstGeom>
          <a:noFill/>
          <a:ln w="19050" cap="flat" cmpd="sng">
            <a:solidFill>
              <a:schemeClr val="dk2"/>
            </a:solidFill>
            <a:prstDash val="dot"/>
            <a:round/>
            <a:headEnd type="none" w="med" len="med"/>
            <a:tailEnd type="oval" w="med" len="med"/>
          </a:ln>
        </p:spPr>
      </p:cxnSp>
      <p:cxnSp>
        <p:nvCxnSpPr>
          <p:cNvPr id="3803" name="Google Shape;3803;p54"/>
          <p:cNvCxnSpPr>
            <a:stCxn id="3791" idx="0"/>
            <a:endCxn id="3795" idx="2"/>
          </p:cNvCxnSpPr>
          <p:nvPr/>
        </p:nvCxnSpPr>
        <p:spPr>
          <a:xfrm rot="10800000">
            <a:off x="5560200" y="2049100"/>
            <a:ext cx="0" cy="554700"/>
          </a:xfrm>
          <a:prstGeom prst="straightConnector1">
            <a:avLst/>
          </a:prstGeom>
          <a:noFill/>
          <a:ln w="19050" cap="flat" cmpd="sng">
            <a:solidFill>
              <a:schemeClr val="dk2"/>
            </a:solidFill>
            <a:prstDash val="dot"/>
            <a:round/>
            <a:headEnd type="none" w="med" len="med"/>
            <a:tailEnd type="oval" w="med" len="med"/>
          </a:ln>
        </p:spPr>
      </p:cxnSp>
      <p:cxnSp>
        <p:nvCxnSpPr>
          <p:cNvPr id="3804" name="Google Shape;3804;p54"/>
          <p:cNvCxnSpPr>
            <a:stCxn id="3792" idx="2"/>
            <a:endCxn id="3798" idx="0"/>
          </p:cNvCxnSpPr>
          <p:nvPr/>
        </p:nvCxnSpPr>
        <p:spPr>
          <a:xfrm>
            <a:off x="7462713" y="3446500"/>
            <a:ext cx="0" cy="554700"/>
          </a:xfrm>
          <a:prstGeom prst="straightConnector1">
            <a:avLst/>
          </a:prstGeom>
          <a:noFill/>
          <a:ln w="19050" cap="flat" cmpd="sng">
            <a:solidFill>
              <a:schemeClr val="dk2"/>
            </a:solidFill>
            <a:prstDash val="dot"/>
            <a:round/>
            <a:headEnd type="none" w="med" len="med"/>
            <a:tailEnd type="oval"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808"/>
        <p:cNvGrpSpPr/>
        <p:nvPr/>
      </p:nvGrpSpPr>
      <p:grpSpPr>
        <a:xfrm>
          <a:off x="0" y="0"/>
          <a:ext cx="0" cy="0"/>
          <a:chOff x="0" y="0"/>
          <a:chExt cx="0" cy="0"/>
        </a:xfrm>
      </p:grpSpPr>
      <p:grpSp>
        <p:nvGrpSpPr>
          <p:cNvPr id="3809" name="Google Shape;3809;p55"/>
          <p:cNvGrpSpPr/>
          <p:nvPr/>
        </p:nvGrpSpPr>
        <p:grpSpPr>
          <a:xfrm>
            <a:off x="5172398" y="1624981"/>
            <a:ext cx="3290970" cy="2951060"/>
            <a:chOff x="1371975" y="986975"/>
            <a:chExt cx="4600825" cy="4125625"/>
          </a:xfrm>
        </p:grpSpPr>
        <p:sp>
          <p:nvSpPr>
            <p:cNvPr id="3810" name="Google Shape;3810;p55"/>
            <p:cNvSpPr/>
            <p:nvPr/>
          </p:nvSpPr>
          <p:spPr>
            <a:xfrm>
              <a:off x="2371875" y="1857600"/>
              <a:ext cx="1448550" cy="969900"/>
            </a:xfrm>
            <a:custGeom>
              <a:avLst/>
              <a:gdLst/>
              <a:ahLst/>
              <a:cxnLst/>
              <a:rect l="l" t="t" r="r" b="b"/>
              <a:pathLst>
                <a:path w="57942" h="38796" extrusionOk="0">
                  <a:moveTo>
                    <a:pt x="54806" y="1"/>
                  </a:moveTo>
                  <a:lnTo>
                    <a:pt x="3036" y="134"/>
                  </a:lnTo>
                  <a:cubicBezTo>
                    <a:pt x="1368" y="134"/>
                    <a:pt x="0" y="1502"/>
                    <a:pt x="0" y="3170"/>
                  </a:cubicBezTo>
                  <a:lnTo>
                    <a:pt x="67" y="35526"/>
                  </a:lnTo>
                  <a:cubicBezTo>
                    <a:pt x="100" y="37340"/>
                    <a:pt x="1535" y="38796"/>
                    <a:pt x="3309" y="38796"/>
                  </a:cubicBezTo>
                  <a:cubicBezTo>
                    <a:pt x="3329" y="38796"/>
                    <a:pt x="3349" y="38796"/>
                    <a:pt x="3369" y="38795"/>
                  </a:cubicBezTo>
                  <a:lnTo>
                    <a:pt x="54672" y="38662"/>
                  </a:lnTo>
                  <a:cubicBezTo>
                    <a:pt x="56474" y="38662"/>
                    <a:pt x="57941" y="37194"/>
                    <a:pt x="57941" y="35393"/>
                  </a:cubicBezTo>
                  <a:lnTo>
                    <a:pt x="57875" y="3036"/>
                  </a:lnTo>
                  <a:cubicBezTo>
                    <a:pt x="57841" y="1368"/>
                    <a:pt x="56474" y="1"/>
                    <a:pt x="548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3435950" y="2553925"/>
              <a:ext cx="176000" cy="150775"/>
            </a:xfrm>
            <a:custGeom>
              <a:avLst/>
              <a:gdLst/>
              <a:ahLst/>
              <a:cxnLst/>
              <a:rect l="l" t="t" r="r" b="b"/>
              <a:pathLst>
                <a:path w="7040" h="6031" extrusionOk="0">
                  <a:moveTo>
                    <a:pt x="4004" y="1"/>
                  </a:moveTo>
                  <a:cubicBezTo>
                    <a:pt x="1335" y="1"/>
                    <a:pt x="1" y="3237"/>
                    <a:pt x="1902" y="5138"/>
                  </a:cubicBezTo>
                  <a:cubicBezTo>
                    <a:pt x="2518" y="5754"/>
                    <a:pt x="3275" y="6031"/>
                    <a:pt x="4016" y="6031"/>
                  </a:cubicBezTo>
                  <a:cubicBezTo>
                    <a:pt x="5561" y="6031"/>
                    <a:pt x="7039" y="4829"/>
                    <a:pt x="7039" y="3003"/>
                  </a:cubicBezTo>
                  <a:cubicBezTo>
                    <a:pt x="7039" y="1335"/>
                    <a:pt x="5672" y="1"/>
                    <a:pt x="400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3528525" y="2553925"/>
              <a:ext cx="175975" cy="150600"/>
            </a:xfrm>
            <a:custGeom>
              <a:avLst/>
              <a:gdLst/>
              <a:ahLst/>
              <a:cxnLst/>
              <a:rect l="l" t="t" r="r" b="b"/>
              <a:pathLst>
                <a:path w="7039" h="6024" extrusionOk="0">
                  <a:moveTo>
                    <a:pt x="4063" y="0"/>
                  </a:moveTo>
                  <a:cubicBezTo>
                    <a:pt x="4043" y="0"/>
                    <a:pt x="4023" y="1"/>
                    <a:pt x="4003" y="1"/>
                  </a:cubicBezTo>
                  <a:cubicBezTo>
                    <a:pt x="1335" y="1"/>
                    <a:pt x="0" y="3237"/>
                    <a:pt x="1902" y="5138"/>
                  </a:cubicBezTo>
                  <a:cubicBezTo>
                    <a:pt x="2514" y="5750"/>
                    <a:pt x="3265" y="6024"/>
                    <a:pt x="4001" y="6024"/>
                  </a:cubicBezTo>
                  <a:cubicBezTo>
                    <a:pt x="5552" y="6024"/>
                    <a:pt x="7039" y="4812"/>
                    <a:pt x="7039" y="3003"/>
                  </a:cubicBezTo>
                  <a:cubicBezTo>
                    <a:pt x="7039" y="1355"/>
                    <a:pt x="5704" y="0"/>
                    <a:pt x="406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2493625" y="1999375"/>
              <a:ext cx="271875" cy="187650"/>
            </a:xfrm>
            <a:custGeom>
              <a:avLst/>
              <a:gdLst/>
              <a:ahLst/>
              <a:cxnLst/>
              <a:rect l="l" t="t" r="r" b="b"/>
              <a:pathLst>
                <a:path w="10875" h="7506" extrusionOk="0">
                  <a:moveTo>
                    <a:pt x="1768" y="0"/>
                  </a:moveTo>
                  <a:cubicBezTo>
                    <a:pt x="767" y="0"/>
                    <a:pt x="0" y="801"/>
                    <a:pt x="0" y="1768"/>
                  </a:cubicBezTo>
                  <a:lnTo>
                    <a:pt x="0" y="5771"/>
                  </a:lnTo>
                  <a:cubicBezTo>
                    <a:pt x="34" y="6739"/>
                    <a:pt x="801" y="7506"/>
                    <a:pt x="1768" y="7506"/>
                  </a:cubicBezTo>
                  <a:lnTo>
                    <a:pt x="9140" y="7506"/>
                  </a:lnTo>
                  <a:cubicBezTo>
                    <a:pt x="10107" y="7506"/>
                    <a:pt x="10875" y="6705"/>
                    <a:pt x="10875" y="5738"/>
                  </a:cubicBezTo>
                  <a:lnTo>
                    <a:pt x="10875" y="1735"/>
                  </a:lnTo>
                  <a:cubicBezTo>
                    <a:pt x="10875" y="768"/>
                    <a:pt x="10074" y="0"/>
                    <a:pt x="910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3475975" y="1996050"/>
              <a:ext cx="227700" cy="103450"/>
            </a:xfrm>
            <a:custGeom>
              <a:avLst/>
              <a:gdLst/>
              <a:ahLst/>
              <a:cxnLst/>
              <a:rect l="l" t="t" r="r" b="b"/>
              <a:pathLst>
                <a:path w="9108" h="4138" extrusionOk="0">
                  <a:moveTo>
                    <a:pt x="2069" y="0"/>
                  </a:moveTo>
                  <a:cubicBezTo>
                    <a:pt x="935" y="0"/>
                    <a:pt x="1" y="934"/>
                    <a:pt x="34" y="2102"/>
                  </a:cubicBezTo>
                  <a:cubicBezTo>
                    <a:pt x="34" y="3216"/>
                    <a:pt x="936" y="4137"/>
                    <a:pt x="2044" y="4137"/>
                  </a:cubicBezTo>
                  <a:cubicBezTo>
                    <a:pt x="2063" y="4137"/>
                    <a:pt x="2083" y="4137"/>
                    <a:pt x="2102" y="4136"/>
                  </a:cubicBezTo>
                  <a:lnTo>
                    <a:pt x="7039" y="4136"/>
                  </a:lnTo>
                  <a:cubicBezTo>
                    <a:pt x="8173" y="4136"/>
                    <a:pt x="9107" y="3202"/>
                    <a:pt x="9074" y="2068"/>
                  </a:cubicBezTo>
                  <a:cubicBezTo>
                    <a:pt x="9074" y="901"/>
                    <a:pt x="8140" y="0"/>
                    <a:pt x="7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2468600" y="2350450"/>
              <a:ext cx="20875" cy="78425"/>
            </a:xfrm>
            <a:custGeom>
              <a:avLst/>
              <a:gdLst/>
              <a:ahLst/>
              <a:cxnLst/>
              <a:rect l="l" t="t" r="r" b="b"/>
              <a:pathLst>
                <a:path w="835" h="3137" extrusionOk="0">
                  <a:moveTo>
                    <a:pt x="701" y="1"/>
                  </a:moveTo>
                  <a:lnTo>
                    <a:pt x="101" y="401"/>
                  </a:lnTo>
                  <a:cubicBezTo>
                    <a:pt x="34" y="401"/>
                    <a:pt x="1" y="468"/>
                    <a:pt x="34" y="535"/>
                  </a:cubicBezTo>
                  <a:cubicBezTo>
                    <a:pt x="67" y="568"/>
                    <a:pt x="101" y="601"/>
                    <a:pt x="134" y="601"/>
                  </a:cubicBezTo>
                  <a:lnTo>
                    <a:pt x="201" y="601"/>
                  </a:lnTo>
                  <a:lnTo>
                    <a:pt x="634" y="334"/>
                  </a:lnTo>
                  <a:lnTo>
                    <a:pt x="634" y="3036"/>
                  </a:lnTo>
                  <a:cubicBezTo>
                    <a:pt x="634" y="3103"/>
                    <a:pt x="668" y="3136"/>
                    <a:pt x="734" y="3136"/>
                  </a:cubicBezTo>
                  <a:cubicBezTo>
                    <a:pt x="801" y="3136"/>
                    <a:pt x="834" y="3103"/>
                    <a:pt x="834" y="3036"/>
                  </a:cubicBezTo>
                  <a:lnTo>
                    <a:pt x="834" y="134"/>
                  </a:lnTo>
                  <a:cubicBezTo>
                    <a:pt x="834" y="101"/>
                    <a:pt x="834" y="68"/>
                    <a:pt x="834" y="68"/>
                  </a:cubicBezTo>
                  <a:cubicBezTo>
                    <a:pt x="801" y="1"/>
                    <a:pt x="734" y="1"/>
                    <a:pt x="701"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2508625" y="2350450"/>
              <a:ext cx="50075" cy="78425"/>
            </a:xfrm>
            <a:custGeom>
              <a:avLst/>
              <a:gdLst/>
              <a:ahLst/>
              <a:cxnLst/>
              <a:rect l="l" t="t" r="r" b="b"/>
              <a:pathLst>
                <a:path w="2003" h="3137" extrusionOk="0">
                  <a:moveTo>
                    <a:pt x="968" y="1"/>
                  </a:moveTo>
                  <a:cubicBezTo>
                    <a:pt x="701" y="1"/>
                    <a:pt x="468" y="101"/>
                    <a:pt x="268" y="268"/>
                  </a:cubicBezTo>
                  <a:lnTo>
                    <a:pt x="101" y="401"/>
                  </a:lnTo>
                  <a:cubicBezTo>
                    <a:pt x="22" y="479"/>
                    <a:pt x="87" y="599"/>
                    <a:pt x="183" y="599"/>
                  </a:cubicBezTo>
                  <a:cubicBezTo>
                    <a:pt x="210" y="599"/>
                    <a:pt x="239" y="590"/>
                    <a:pt x="268" y="568"/>
                  </a:cubicBezTo>
                  <a:lnTo>
                    <a:pt x="401" y="434"/>
                  </a:lnTo>
                  <a:cubicBezTo>
                    <a:pt x="558" y="293"/>
                    <a:pt x="753" y="225"/>
                    <a:pt x="950" y="225"/>
                  </a:cubicBezTo>
                  <a:cubicBezTo>
                    <a:pt x="1170" y="225"/>
                    <a:pt x="1392" y="309"/>
                    <a:pt x="1568" y="468"/>
                  </a:cubicBezTo>
                  <a:cubicBezTo>
                    <a:pt x="1702" y="635"/>
                    <a:pt x="1769" y="835"/>
                    <a:pt x="1769" y="1035"/>
                  </a:cubicBezTo>
                  <a:cubicBezTo>
                    <a:pt x="1769" y="1268"/>
                    <a:pt x="1669" y="1469"/>
                    <a:pt x="1502" y="1635"/>
                  </a:cubicBezTo>
                  <a:lnTo>
                    <a:pt x="34" y="2970"/>
                  </a:lnTo>
                  <a:cubicBezTo>
                    <a:pt x="1" y="3003"/>
                    <a:pt x="1" y="3070"/>
                    <a:pt x="34" y="3136"/>
                  </a:cubicBezTo>
                  <a:lnTo>
                    <a:pt x="1902" y="3136"/>
                  </a:lnTo>
                  <a:cubicBezTo>
                    <a:pt x="2002" y="3136"/>
                    <a:pt x="2002" y="2936"/>
                    <a:pt x="1902" y="2936"/>
                  </a:cubicBezTo>
                  <a:lnTo>
                    <a:pt x="401" y="2936"/>
                  </a:lnTo>
                  <a:lnTo>
                    <a:pt x="1635" y="1802"/>
                  </a:lnTo>
                  <a:cubicBezTo>
                    <a:pt x="1869" y="1602"/>
                    <a:pt x="2002" y="1302"/>
                    <a:pt x="1969" y="1035"/>
                  </a:cubicBezTo>
                  <a:cubicBezTo>
                    <a:pt x="1969" y="468"/>
                    <a:pt x="1535" y="1"/>
                    <a:pt x="968"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2577850" y="2349625"/>
              <a:ext cx="55050" cy="79250"/>
            </a:xfrm>
            <a:custGeom>
              <a:avLst/>
              <a:gdLst/>
              <a:ahLst/>
              <a:cxnLst/>
              <a:rect l="l" t="t" r="r" b="b"/>
              <a:pathLst>
                <a:path w="2202" h="3170" extrusionOk="0">
                  <a:moveTo>
                    <a:pt x="267" y="0"/>
                  </a:moveTo>
                  <a:cubicBezTo>
                    <a:pt x="200" y="0"/>
                    <a:pt x="167" y="67"/>
                    <a:pt x="167" y="134"/>
                  </a:cubicBezTo>
                  <a:cubicBezTo>
                    <a:pt x="167" y="201"/>
                    <a:pt x="200" y="234"/>
                    <a:pt x="267" y="234"/>
                  </a:cubicBezTo>
                  <a:lnTo>
                    <a:pt x="1468" y="234"/>
                  </a:lnTo>
                  <a:lnTo>
                    <a:pt x="701" y="1035"/>
                  </a:lnTo>
                  <a:cubicBezTo>
                    <a:pt x="667" y="1101"/>
                    <a:pt x="667" y="1168"/>
                    <a:pt x="701" y="1201"/>
                  </a:cubicBezTo>
                  <a:cubicBezTo>
                    <a:pt x="734" y="1235"/>
                    <a:pt x="768" y="1235"/>
                    <a:pt x="801" y="1268"/>
                  </a:cubicBezTo>
                  <a:cubicBezTo>
                    <a:pt x="827" y="1264"/>
                    <a:pt x="853" y="1262"/>
                    <a:pt x="880" y="1262"/>
                  </a:cubicBezTo>
                  <a:cubicBezTo>
                    <a:pt x="1060" y="1262"/>
                    <a:pt x="1256" y="1356"/>
                    <a:pt x="1401" y="1502"/>
                  </a:cubicBezTo>
                  <a:cubicBezTo>
                    <a:pt x="1535" y="1668"/>
                    <a:pt x="1635" y="1868"/>
                    <a:pt x="1635" y="2102"/>
                  </a:cubicBezTo>
                  <a:cubicBezTo>
                    <a:pt x="1635" y="2302"/>
                    <a:pt x="1535" y="2536"/>
                    <a:pt x="1401" y="2702"/>
                  </a:cubicBezTo>
                  <a:cubicBezTo>
                    <a:pt x="1235" y="2836"/>
                    <a:pt x="1001" y="2936"/>
                    <a:pt x="801" y="2936"/>
                  </a:cubicBezTo>
                  <a:cubicBezTo>
                    <a:pt x="567" y="2936"/>
                    <a:pt x="367" y="2836"/>
                    <a:pt x="200" y="2702"/>
                  </a:cubicBezTo>
                  <a:cubicBezTo>
                    <a:pt x="184" y="2669"/>
                    <a:pt x="150" y="2652"/>
                    <a:pt x="117" y="2652"/>
                  </a:cubicBezTo>
                  <a:cubicBezTo>
                    <a:pt x="84" y="2652"/>
                    <a:pt x="50" y="2669"/>
                    <a:pt x="34" y="2702"/>
                  </a:cubicBezTo>
                  <a:cubicBezTo>
                    <a:pt x="0" y="2736"/>
                    <a:pt x="0" y="2802"/>
                    <a:pt x="34" y="2869"/>
                  </a:cubicBezTo>
                  <a:cubicBezTo>
                    <a:pt x="234" y="3069"/>
                    <a:pt x="501" y="3169"/>
                    <a:pt x="801" y="3169"/>
                  </a:cubicBezTo>
                  <a:cubicBezTo>
                    <a:pt x="1735" y="3169"/>
                    <a:pt x="2202" y="2002"/>
                    <a:pt x="1535" y="1335"/>
                  </a:cubicBezTo>
                  <a:cubicBezTo>
                    <a:pt x="1401" y="1201"/>
                    <a:pt x="1201" y="1101"/>
                    <a:pt x="1001" y="1068"/>
                  </a:cubicBezTo>
                  <a:lnTo>
                    <a:pt x="1802" y="234"/>
                  </a:lnTo>
                  <a:cubicBezTo>
                    <a:pt x="1835" y="201"/>
                    <a:pt x="1835" y="201"/>
                    <a:pt x="1868" y="167"/>
                  </a:cubicBezTo>
                  <a:cubicBezTo>
                    <a:pt x="1868" y="167"/>
                    <a:pt x="1868" y="134"/>
                    <a:pt x="1868" y="134"/>
                  </a:cubicBezTo>
                  <a:cubicBezTo>
                    <a:pt x="1868" y="67"/>
                    <a:pt x="1802" y="0"/>
                    <a:pt x="1735"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2644550" y="2350375"/>
              <a:ext cx="59250" cy="77675"/>
            </a:xfrm>
            <a:custGeom>
              <a:avLst/>
              <a:gdLst/>
              <a:ahLst/>
              <a:cxnLst/>
              <a:rect l="l" t="t" r="r" b="b"/>
              <a:pathLst>
                <a:path w="2370" h="3107" extrusionOk="0">
                  <a:moveTo>
                    <a:pt x="1802" y="437"/>
                  </a:moveTo>
                  <a:lnTo>
                    <a:pt x="1802" y="2272"/>
                  </a:lnTo>
                  <a:lnTo>
                    <a:pt x="301" y="2272"/>
                  </a:lnTo>
                  <a:lnTo>
                    <a:pt x="1802" y="437"/>
                  </a:lnTo>
                  <a:close/>
                  <a:moveTo>
                    <a:pt x="1921" y="1"/>
                  </a:moveTo>
                  <a:cubicBezTo>
                    <a:pt x="1891" y="1"/>
                    <a:pt x="1861" y="12"/>
                    <a:pt x="1836" y="37"/>
                  </a:cubicBezTo>
                  <a:lnTo>
                    <a:pt x="34" y="2305"/>
                  </a:lnTo>
                  <a:cubicBezTo>
                    <a:pt x="1" y="2339"/>
                    <a:pt x="1" y="2406"/>
                    <a:pt x="34" y="2472"/>
                  </a:cubicBezTo>
                  <a:lnTo>
                    <a:pt x="1802" y="2472"/>
                  </a:lnTo>
                  <a:lnTo>
                    <a:pt x="1836" y="3006"/>
                  </a:lnTo>
                  <a:cubicBezTo>
                    <a:pt x="1836" y="3073"/>
                    <a:pt x="1877" y="3106"/>
                    <a:pt x="1923" y="3106"/>
                  </a:cubicBezTo>
                  <a:cubicBezTo>
                    <a:pt x="1969" y="3106"/>
                    <a:pt x="2019" y="3073"/>
                    <a:pt x="2036" y="3006"/>
                  </a:cubicBezTo>
                  <a:lnTo>
                    <a:pt x="2036" y="2472"/>
                  </a:lnTo>
                  <a:lnTo>
                    <a:pt x="2236" y="2472"/>
                  </a:lnTo>
                  <a:cubicBezTo>
                    <a:pt x="2303" y="2472"/>
                    <a:pt x="2369" y="2406"/>
                    <a:pt x="2369" y="2372"/>
                  </a:cubicBezTo>
                  <a:cubicBezTo>
                    <a:pt x="2369" y="2305"/>
                    <a:pt x="2303" y="2239"/>
                    <a:pt x="2236" y="2239"/>
                  </a:cubicBezTo>
                  <a:lnTo>
                    <a:pt x="2036" y="2239"/>
                  </a:lnTo>
                  <a:lnTo>
                    <a:pt x="2036" y="71"/>
                  </a:lnTo>
                  <a:cubicBezTo>
                    <a:pt x="2015" y="29"/>
                    <a:pt x="1969" y="1"/>
                    <a:pt x="1921"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2787150" y="2351300"/>
              <a:ext cx="50075" cy="78400"/>
            </a:xfrm>
            <a:custGeom>
              <a:avLst/>
              <a:gdLst/>
              <a:ahLst/>
              <a:cxnLst/>
              <a:rect l="l" t="t" r="r" b="b"/>
              <a:pathLst>
                <a:path w="2003" h="3136" extrusionOk="0">
                  <a:moveTo>
                    <a:pt x="301" y="0"/>
                  </a:moveTo>
                  <a:cubicBezTo>
                    <a:pt x="268" y="0"/>
                    <a:pt x="234" y="0"/>
                    <a:pt x="234" y="34"/>
                  </a:cubicBezTo>
                  <a:cubicBezTo>
                    <a:pt x="201" y="34"/>
                    <a:pt x="168" y="67"/>
                    <a:pt x="168" y="100"/>
                  </a:cubicBezTo>
                  <a:lnTo>
                    <a:pt x="34" y="1334"/>
                  </a:lnTo>
                  <a:lnTo>
                    <a:pt x="34" y="1368"/>
                  </a:lnTo>
                  <a:cubicBezTo>
                    <a:pt x="34" y="1401"/>
                    <a:pt x="34" y="1401"/>
                    <a:pt x="34" y="1401"/>
                  </a:cubicBezTo>
                  <a:cubicBezTo>
                    <a:pt x="34" y="1435"/>
                    <a:pt x="34" y="1435"/>
                    <a:pt x="68" y="1435"/>
                  </a:cubicBezTo>
                  <a:cubicBezTo>
                    <a:pt x="84" y="1468"/>
                    <a:pt x="109" y="1485"/>
                    <a:pt x="134" y="1485"/>
                  </a:cubicBezTo>
                  <a:cubicBezTo>
                    <a:pt x="159" y="1485"/>
                    <a:pt x="184" y="1468"/>
                    <a:pt x="201" y="1435"/>
                  </a:cubicBezTo>
                  <a:cubicBezTo>
                    <a:pt x="368" y="1268"/>
                    <a:pt x="601" y="1201"/>
                    <a:pt x="802" y="1201"/>
                  </a:cubicBezTo>
                  <a:cubicBezTo>
                    <a:pt x="1269" y="1201"/>
                    <a:pt x="1635" y="1568"/>
                    <a:pt x="1635" y="2035"/>
                  </a:cubicBezTo>
                  <a:cubicBezTo>
                    <a:pt x="1635" y="2235"/>
                    <a:pt x="1569" y="2469"/>
                    <a:pt x="1402" y="2635"/>
                  </a:cubicBezTo>
                  <a:cubicBezTo>
                    <a:pt x="1235" y="2786"/>
                    <a:pt x="1018" y="2861"/>
                    <a:pt x="802" y="2861"/>
                  </a:cubicBezTo>
                  <a:cubicBezTo>
                    <a:pt x="585" y="2861"/>
                    <a:pt x="368" y="2786"/>
                    <a:pt x="201" y="2635"/>
                  </a:cubicBezTo>
                  <a:cubicBezTo>
                    <a:pt x="184" y="2602"/>
                    <a:pt x="159" y="2585"/>
                    <a:pt x="130" y="2585"/>
                  </a:cubicBezTo>
                  <a:cubicBezTo>
                    <a:pt x="101" y="2585"/>
                    <a:pt x="68" y="2602"/>
                    <a:pt x="34" y="2635"/>
                  </a:cubicBezTo>
                  <a:cubicBezTo>
                    <a:pt x="1" y="2669"/>
                    <a:pt x="1" y="2735"/>
                    <a:pt x="34" y="2769"/>
                  </a:cubicBezTo>
                  <a:cubicBezTo>
                    <a:pt x="234" y="3002"/>
                    <a:pt x="535" y="3136"/>
                    <a:pt x="802" y="3136"/>
                  </a:cubicBezTo>
                  <a:cubicBezTo>
                    <a:pt x="1102" y="3136"/>
                    <a:pt x="1369" y="3036"/>
                    <a:pt x="1569" y="2836"/>
                  </a:cubicBezTo>
                  <a:cubicBezTo>
                    <a:pt x="2002" y="2402"/>
                    <a:pt x="2002" y="1735"/>
                    <a:pt x="1569" y="1301"/>
                  </a:cubicBezTo>
                  <a:cubicBezTo>
                    <a:pt x="1374" y="1107"/>
                    <a:pt x="1112" y="1003"/>
                    <a:pt x="848" y="1003"/>
                  </a:cubicBezTo>
                  <a:cubicBezTo>
                    <a:pt x="659" y="1003"/>
                    <a:pt x="468" y="1056"/>
                    <a:pt x="301" y="1168"/>
                  </a:cubicBezTo>
                  <a:lnTo>
                    <a:pt x="401" y="234"/>
                  </a:lnTo>
                  <a:lnTo>
                    <a:pt x="1769" y="234"/>
                  </a:lnTo>
                  <a:cubicBezTo>
                    <a:pt x="1836" y="234"/>
                    <a:pt x="1869" y="167"/>
                    <a:pt x="1869" y="100"/>
                  </a:cubicBezTo>
                  <a:cubicBezTo>
                    <a:pt x="1869" y="34"/>
                    <a:pt x="1836" y="0"/>
                    <a:pt x="176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5"/>
            <p:cNvSpPr/>
            <p:nvPr/>
          </p:nvSpPr>
          <p:spPr>
            <a:xfrm>
              <a:off x="2855550" y="2349625"/>
              <a:ext cx="57350" cy="78850"/>
            </a:xfrm>
            <a:custGeom>
              <a:avLst/>
              <a:gdLst/>
              <a:ahLst/>
              <a:cxnLst/>
              <a:rect l="l" t="t" r="r" b="b"/>
              <a:pathLst>
                <a:path w="2294" h="3154" extrusionOk="0">
                  <a:moveTo>
                    <a:pt x="1054" y="1334"/>
                  </a:moveTo>
                  <a:cubicBezTo>
                    <a:pt x="1476" y="1334"/>
                    <a:pt x="1902" y="1618"/>
                    <a:pt x="1902" y="2169"/>
                  </a:cubicBezTo>
                  <a:cubicBezTo>
                    <a:pt x="1902" y="2715"/>
                    <a:pt x="1483" y="2999"/>
                    <a:pt x="1064" y="2999"/>
                  </a:cubicBezTo>
                  <a:cubicBezTo>
                    <a:pt x="665" y="2999"/>
                    <a:pt x="266" y="2740"/>
                    <a:pt x="234" y="2202"/>
                  </a:cubicBezTo>
                  <a:cubicBezTo>
                    <a:pt x="234" y="2169"/>
                    <a:pt x="234" y="2135"/>
                    <a:pt x="234" y="2135"/>
                  </a:cubicBezTo>
                  <a:lnTo>
                    <a:pt x="234" y="2102"/>
                  </a:lnTo>
                  <a:cubicBezTo>
                    <a:pt x="266" y="1585"/>
                    <a:pt x="658" y="1334"/>
                    <a:pt x="1054" y="1334"/>
                  </a:cubicBezTo>
                  <a:close/>
                  <a:moveTo>
                    <a:pt x="1401" y="0"/>
                  </a:moveTo>
                  <a:cubicBezTo>
                    <a:pt x="934" y="0"/>
                    <a:pt x="534" y="267"/>
                    <a:pt x="300" y="701"/>
                  </a:cubicBezTo>
                  <a:cubicBezTo>
                    <a:pt x="100" y="1068"/>
                    <a:pt x="0" y="1502"/>
                    <a:pt x="0" y="1935"/>
                  </a:cubicBezTo>
                  <a:cubicBezTo>
                    <a:pt x="0" y="2002"/>
                    <a:pt x="0" y="2069"/>
                    <a:pt x="0" y="2135"/>
                  </a:cubicBezTo>
                  <a:cubicBezTo>
                    <a:pt x="38" y="2792"/>
                    <a:pt x="551" y="3154"/>
                    <a:pt x="1063" y="3154"/>
                  </a:cubicBezTo>
                  <a:cubicBezTo>
                    <a:pt x="1462" y="3154"/>
                    <a:pt x="1860" y="2936"/>
                    <a:pt x="2035" y="2469"/>
                  </a:cubicBezTo>
                  <a:cubicBezTo>
                    <a:pt x="2293" y="1694"/>
                    <a:pt x="1692" y="1068"/>
                    <a:pt x="1045" y="1068"/>
                  </a:cubicBezTo>
                  <a:cubicBezTo>
                    <a:pt x="774" y="1068"/>
                    <a:pt x="494" y="1178"/>
                    <a:pt x="267" y="1435"/>
                  </a:cubicBezTo>
                  <a:cubicBezTo>
                    <a:pt x="300" y="1201"/>
                    <a:pt x="401" y="1001"/>
                    <a:pt x="501" y="801"/>
                  </a:cubicBezTo>
                  <a:cubicBezTo>
                    <a:pt x="667" y="434"/>
                    <a:pt x="1034" y="234"/>
                    <a:pt x="1401" y="234"/>
                  </a:cubicBezTo>
                  <a:cubicBezTo>
                    <a:pt x="1468" y="201"/>
                    <a:pt x="1535" y="167"/>
                    <a:pt x="1535" y="101"/>
                  </a:cubicBezTo>
                  <a:cubicBezTo>
                    <a:pt x="1501" y="34"/>
                    <a:pt x="1468" y="0"/>
                    <a:pt x="140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5"/>
            <p:cNvSpPr/>
            <p:nvPr/>
          </p:nvSpPr>
          <p:spPr>
            <a:xfrm>
              <a:off x="2924750" y="2349625"/>
              <a:ext cx="47575" cy="79250"/>
            </a:xfrm>
            <a:custGeom>
              <a:avLst/>
              <a:gdLst/>
              <a:ahLst/>
              <a:cxnLst/>
              <a:rect l="l" t="t" r="r" b="b"/>
              <a:pathLst>
                <a:path w="1903" h="3170" extrusionOk="0">
                  <a:moveTo>
                    <a:pt x="101" y="0"/>
                  </a:moveTo>
                  <a:cubicBezTo>
                    <a:pt x="68" y="0"/>
                    <a:pt x="1" y="67"/>
                    <a:pt x="1" y="101"/>
                  </a:cubicBezTo>
                  <a:cubicBezTo>
                    <a:pt x="1" y="167"/>
                    <a:pt x="68" y="234"/>
                    <a:pt x="101" y="234"/>
                  </a:cubicBezTo>
                  <a:lnTo>
                    <a:pt x="1635" y="234"/>
                  </a:lnTo>
                  <a:lnTo>
                    <a:pt x="468" y="3003"/>
                  </a:lnTo>
                  <a:cubicBezTo>
                    <a:pt x="435" y="3069"/>
                    <a:pt x="468" y="3136"/>
                    <a:pt x="535" y="3169"/>
                  </a:cubicBezTo>
                  <a:lnTo>
                    <a:pt x="601" y="3169"/>
                  </a:lnTo>
                  <a:cubicBezTo>
                    <a:pt x="635" y="3136"/>
                    <a:pt x="668" y="3136"/>
                    <a:pt x="701" y="3069"/>
                  </a:cubicBezTo>
                  <a:lnTo>
                    <a:pt x="1902" y="167"/>
                  </a:lnTo>
                  <a:cubicBezTo>
                    <a:pt x="1902" y="134"/>
                    <a:pt x="1902" y="134"/>
                    <a:pt x="1902" y="101"/>
                  </a:cubicBezTo>
                  <a:cubicBezTo>
                    <a:pt x="1902" y="101"/>
                    <a:pt x="1902" y="67"/>
                    <a:pt x="1902" y="67"/>
                  </a:cubicBezTo>
                  <a:cubicBezTo>
                    <a:pt x="1902" y="34"/>
                    <a:pt x="1869" y="34"/>
                    <a:pt x="1836"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5"/>
            <p:cNvSpPr/>
            <p:nvPr/>
          </p:nvSpPr>
          <p:spPr>
            <a:xfrm>
              <a:off x="2978975" y="2348800"/>
              <a:ext cx="70900" cy="79250"/>
            </a:xfrm>
            <a:custGeom>
              <a:avLst/>
              <a:gdLst/>
              <a:ahLst/>
              <a:cxnLst/>
              <a:rect l="l" t="t" r="r" b="b"/>
              <a:pathLst>
                <a:path w="2836" h="3170" extrusionOk="0">
                  <a:moveTo>
                    <a:pt x="1459" y="230"/>
                  </a:moveTo>
                  <a:cubicBezTo>
                    <a:pt x="1696" y="230"/>
                    <a:pt x="1868" y="418"/>
                    <a:pt x="1868" y="634"/>
                  </a:cubicBezTo>
                  <a:cubicBezTo>
                    <a:pt x="1868" y="901"/>
                    <a:pt x="1668" y="1101"/>
                    <a:pt x="1434" y="1101"/>
                  </a:cubicBezTo>
                  <a:cubicBezTo>
                    <a:pt x="1168" y="1101"/>
                    <a:pt x="1001" y="901"/>
                    <a:pt x="1001" y="667"/>
                  </a:cubicBezTo>
                  <a:cubicBezTo>
                    <a:pt x="1001" y="434"/>
                    <a:pt x="1168" y="234"/>
                    <a:pt x="1401" y="234"/>
                  </a:cubicBezTo>
                  <a:cubicBezTo>
                    <a:pt x="1421" y="231"/>
                    <a:pt x="1440" y="230"/>
                    <a:pt x="1459" y="230"/>
                  </a:cubicBezTo>
                  <a:close/>
                  <a:moveTo>
                    <a:pt x="1401" y="1329"/>
                  </a:moveTo>
                  <a:cubicBezTo>
                    <a:pt x="1601" y="1329"/>
                    <a:pt x="1804" y="1404"/>
                    <a:pt x="1968" y="1568"/>
                  </a:cubicBezTo>
                  <a:cubicBezTo>
                    <a:pt x="2502" y="2068"/>
                    <a:pt x="2135" y="2936"/>
                    <a:pt x="1434" y="2936"/>
                  </a:cubicBezTo>
                  <a:cubicBezTo>
                    <a:pt x="967" y="2936"/>
                    <a:pt x="601" y="2569"/>
                    <a:pt x="601" y="2135"/>
                  </a:cubicBezTo>
                  <a:cubicBezTo>
                    <a:pt x="601" y="1642"/>
                    <a:pt x="992" y="1329"/>
                    <a:pt x="1401" y="1329"/>
                  </a:cubicBezTo>
                  <a:close/>
                  <a:moveTo>
                    <a:pt x="1434" y="0"/>
                  </a:moveTo>
                  <a:cubicBezTo>
                    <a:pt x="1068" y="0"/>
                    <a:pt x="767" y="300"/>
                    <a:pt x="767" y="667"/>
                  </a:cubicBezTo>
                  <a:cubicBezTo>
                    <a:pt x="767" y="867"/>
                    <a:pt x="867" y="1068"/>
                    <a:pt x="1034" y="1201"/>
                  </a:cubicBezTo>
                  <a:cubicBezTo>
                    <a:pt x="0" y="1635"/>
                    <a:pt x="300" y="3169"/>
                    <a:pt x="1401" y="3169"/>
                  </a:cubicBezTo>
                  <a:cubicBezTo>
                    <a:pt x="2535" y="3169"/>
                    <a:pt x="2835" y="1635"/>
                    <a:pt x="1801" y="1201"/>
                  </a:cubicBezTo>
                  <a:cubicBezTo>
                    <a:pt x="2335" y="834"/>
                    <a:pt x="2068" y="0"/>
                    <a:pt x="1434"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5"/>
            <p:cNvSpPr/>
            <p:nvPr/>
          </p:nvSpPr>
          <p:spPr>
            <a:xfrm>
              <a:off x="3119900" y="2347950"/>
              <a:ext cx="60900" cy="79250"/>
            </a:xfrm>
            <a:custGeom>
              <a:avLst/>
              <a:gdLst/>
              <a:ahLst/>
              <a:cxnLst/>
              <a:rect l="l" t="t" r="r" b="b"/>
              <a:pathLst>
                <a:path w="2436" h="3170" extrusionOk="0">
                  <a:moveTo>
                    <a:pt x="1358" y="223"/>
                  </a:moveTo>
                  <a:cubicBezTo>
                    <a:pt x="1783" y="223"/>
                    <a:pt x="2202" y="568"/>
                    <a:pt x="2202" y="1068"/>
                  </a:cubicBezTo>
                  <a:lnTo>
                    <a:pt x="2202" y="1102"/>
                  </a:lnTo>
                  <a:cubicBezTo>
                    <a:pt x="2202" y="1535"/>
                    <a:pt x="1835" y="1902"/>
                    <a:pt x="1368" y="1902"/>
                  </a:cubicBezTo>
                  <a:cubicBezTo>
                    <a:pt x="634" y="1902"/>
                    <a:pt x="267" y="1001"/>
                    <a:pt x="801" y="468"/>
                  </a:cubicBezTo>
                  <a:cubicBezTo>
                    <a:pt x="960" y="298"/>
                    <a:pt x="1160" y="223"/>
                    <a:pt x="1358" y="223"/>
                  </a:cubicBezTo>
                  <a:close/>
                  <a:moveTo>
                    <a:pt x="1368" y="1"/>
                  </a:moveTo>
                  <a:cubicBezTo>
                    <a:pt x="0" y="1"/>
                    <a:pt x="0" y="2102"/>
                    <a:pt x="1368" y="2102"/>
                  </a:cubicBezTo>
                  <a:cubicBezTo>
                    <a:pt x="1668" y="2102"/>
                    <a:pt x="1969" y="1969"/>
                    <a:pt x="2169" y="1735"/>
                  </a:cubicBezTo>
                  <a:lnTo>
                    <a:pt x="2169" y="1735"/>
                  </a:lnTo>
                  <a:cubicBezTo>
                    <a:pt x="2135" y="1969"/>
                    <a:pt x="2069" y="2169"/>
                    <a:pt x="1935" y="2369"/>
                  </a:cubicBezTo>
                  <a:cubicBezTo>
                    <a:pt x="1768" y="2703"/>
                    <a:pt x="1401" y="2936"/>
                    <a:pt x="1035" y="2936"/>
                  </a:cubicBezTo>
                  <a:cubicBezTo>
                    <a:pt x="968" y="2970"/>
                    <a:pt x="934" y="3003"/>
                    <a:pt x="934" y="3070"/>
                  </a:cubicBezTo>
                  <a:cubicBezTo>
                    <a:pt x="934" y="3136"/>
                    <a:pt x="968" y="3170"/>
                    <a:pt x="1035" y="3170"/>
                  </a:cubicBezTo>
                  <a:cubicBezTo>
                    <a:pt x="1502" y="3136"/>
                    <a:pt x="1902" y="2903"/>
                    <a:pt x="2135" y="2503"/>
                  </a:cubicBezTo>
                  <a:cubicBezTo>
                    <a:pt x="2335" y="2102"/>
                    <a:pt x="2436" y="1669"/>
                    <a:pt x="2402" y="1235"/>
                  </a:cubicBezTo>
                  <a:lnTo>
                    <a:pt x="2402" y="968"/>
                  </a:lnTo>
                  <a:lnTo>
                    <a:pt x="2402" y="935"/>
                  </a:lnTo>
                  <a:cubicBezTo>
                    <a:pt x="2369" y="434"/>
                    <a:pt x="1902" y="34"/>
                    <a:pt x="1368" y="34"/>
                  </a:cubicBezTo>
                  <a:lnTo>
                    <a:pt x="1368"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3199950" y="2348575"/>
              <a:ext cx="55075" cy="78850"/>
            </a:xfrm>
            <a:custGeom>
              <a:avLst/>
              <a:gdLst/>
              <a:ahLst/>
              <a:cxnLst/>
              <a:rect l="l" t="t" r="r" b="b"/>
              <a:pathLst>
                <a:path w="2203" h="3154" extrusionOk="0">
                  <a:moveTo>
                    <a:pt x="1102" y="209"/>
                  </a:moveTo>
                  <a:cubicBezTo>
                    <a:pt x="1368" y="243"/>
                    <a:pt x="1569" y="376"/>
                    <a:pt x="1702" y="610"/>
                  </a:cubicBezTo>
                  <a:cubicBezTo>
                    <a:pt x="1902" y="876"/>
                    <a:pt x="2002" y="1243"/>
                    <a:pt x="1969" y="1577"/>
                  </a:cubicBezTo>
                  <a:cubicBezTo>
                    <a:pt x="2002" y="1910"/>
                    <a:pt x="1902" y="2244"/>
                    <a:pt x="1702" y="2544"/>
                  </a:cubicBezTo>
                  <a:cubicBezTo>
                    <a:pt x="1602" y="2778"/>
                    <a:pt x="1368" y="2911"/>
                    <a:pt x="1102" y="2945"/>
                  </a:cubicBezTo>
                  <a:cubicBezTo>
                    <a:pt x="868" y="2911"/>
                    <a:pt x="635" y="2778"/>
                    <a:pt x="501" y="2544"/>
                  </a:cubicBezTo>
                  <a:cubicBezTo>
                    <a:pt x="334" y="2244"/>
                    <a:pt x="234" y="1910"/>
                    <a:pt x="234" y="1577"/>
                  </a:cubicBezTo>
                  <a:cubicBezTo>
                    <a:pt x="234" y="1243"/>
                    <a:pt x="334" y="910"/>
                    <a:pt x="501" y="610"/>
                  </a:cubicBezTo>
                  <a:cubicBezTo>
                    <a:pt x="635" y="376"/>
                    <a:pt x="868" y="243"/>
                    <a:pt x="1102" y="209"/>
                  </a:cubicBezTo>
                  <a:close/>
                  <a:moveTo>
                    <a:pt x="1118" y="1"/>
                  </a:moveTo>
                  <a:cubicBezTo>
                    <a:pt x="810" y="1"/>
                    <a:pt x="501" y="159"/>
                    <a:pt x="334" y="476"/>
                  </a:cubicBezTo>
                  <a:cubicBezTo>
                    <a:pt x="101" y="810"/>
                    <a:pt x="1" y="1177"/>
                    <a:pt x="34" y="1577"/>
                  </a:cubicBezTo>
                  <a:cubicBezTo>
                    <a:pt x="1" y="1977"/>
                    <a:pt x="134" y="2344"/>
                    <a:pt x="334" y="2678"/>
                  </a:cubicBezTo>
                  <a:cubicBezTo>
                    <a:pt x="501" y="2995"/>
                    <a:pt x="810" y="3153"/>
                    <a:pt x="1118" y="3153"/>
                  </a:cubicBezTo>
                  <a:cubicBezTo>
                    <a:pt x="1427" y="3153"/>
                    <a:pt x="1735" y="2995"/>
                    <a:pt x="1902" y="2678"/>
                  </a:cubicBezTo>
                  <a:cubicBezTo>
                    <a:pt x="2102" y="2344"/>
                    <a:pt x="2202" y="1977"/>
                    <a:pt x="2202" y="1577"/>
                  </a:cubicBezTo>
                  <a:cubicBezTo>
                    <a:pt x="2202" y="1177"/>
                    <a:pt x="2102" y="810"/>
                    <a:pt x="1902" y="476"/>
                  </a:cubicBezTo>
                  <a:cubicBezTo>
                    <a:pt x="1735" y="159"/>
                    <a:pt x="1427" y="1"/>
                    <a:pt x="1118"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3275850" y="2348475"/>
              <a:ext cx="20875" cy="78725"/>
            </a:xfrm>
            <a:custGeom>
              <a:avLst/>
              <a:gdLst/>
              <a:ahLst/>
              <a:cxnLst/>
              <a:rect l="l" t="t" r="r" b="b"/>
              <a:pathLst>
                <a:path w="835" h="3149" extrusionOk="0">
                  <a:moveTo>
                    <a:pt x="720" y="0"/>
                  </a:moveTo>
                  <a:cubicBezTo>
                    <a:pt x="703" y="0"/>
                    <a:pt x="685" y="4"/>
                    <a:pt x="667" y="13"/>
                  </a:cubicBezTo>
                  <a:lnTo>
                    <a:pt x="67" y="413"/>
                  </a:lnTo>
                  <a:cubicBezTo>
                    <a:pt x="0" y="413"/>
                    <a:pt x="0" y="480"/>
                    <a:pt x="34" y="547"/>
                  </a:cubicBezTo>
                  <a:cubicBezTo>
                    <a:pt x="57" y="570"/>
                    <a:pt x="97" y="594"/>
                    <a:pt x="131" y="594"/>
                  </a:cubicBezTo>
                  <a:cubicBezTo>
                    <a:pt x="145" y="594"/>
                    <a:pt x="157" y="590"/>
                    <a:pt x="167" y="580"/>
                  </a:cubicBezTo>
                  <a:lnTo>
                    <a:pt x="634" y="313"/>
                  </a:lnTo>
                  <a:lnTo>
                    <a:pt x="601" y="3049"/>
                  </a:lnTo>
                  <a:cubicBezTo>
                    <a:pt x="601" y="3115"/>
                    <a:pt x="667" y="3149"/>
                    <a:pt x="734" y="3149"/>
                  </a:cubicBezTo>
                  <a:cubicBezTo>
                    <a:pt x="767" y="3149"/>
                    <a:pt x="834" y="3115"/>
                    <a:pt x="834" y="3049"/>
                  </a:cubicBezTo>
                  <a:lnTo>
                    <a:pt x="834" y="147"/>
                  </a:lnTo>
                  <a:cubicBezTo>
                    <a:pt x="834" y="113"/>
                    <a:pt x="834" y="80"/>
                    <a:pt x="834" y="80"/>
                  </a:cubicBezTo>
                  <a:cubicBezTo>
                    <a:pt x="810" y="31"/>
                    <a:pt x="767" y="0"/>
                    <a:pt x="72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3315875" y="2348675"/>
              <a:ext cx="50050" cy="78525"/>
            </a:xfrm>
            <a:custGeom>
              <a:avLst/>
              <a:gdLst/>
              <a:ahLst/>
              <a:cxnLst/>
              <a:rect l="l" t="t" r="r" b="b"/>
              <a:pathLst>
                <a:path w="2002" h="3141" extrusionOk="0">
                  <a:moveTo>
                    <a:pt x="1050" y="0"/>
                  </a:moveTo>
                  <a:cubicBezTo>
                    <a:pt x="1023" y="0"/>
                    <a:pt x="995" y="2"/>
                    <a:pt x="968" y="5"/>
                  </a:cubicBezTo>
                  <a:cubicBezTo>
                    <a:pt x="701" y="5"/>
                    <a:pt x="434" y="72"/>
                    <a:pt x="267" y="272"/>
                  </a:cubicBezTo>
                  <a:lnTo>
                    <a:pt x="100" y="405"/>
                  </a:lnTo>
                  <a:cubicBezTo>
                    <a:pt x="67" y="439"/>
                    <a:pt x="67" y="505"/>
                    <a:pt x="100" y="572"/>
                  </a:cubicBezTo>
                  <a:cubicBezTo>
                    <a:pt x="117" y="589"/>
                    <a:pt x="142" y="597"/>
                    <a:pt x="171" y="597"/>
                  </a:cubicBezTo>
                  <a:cubicBezTo>
                    <a:pt x="201" y="597"/>
                    <a:pt x="234" y="589"/>
                    <a:pt x="267" y="572"/>
                  </a:cubicBezTo>
                  <a:lnTo>
                    <a:pt x="401" y="405"/>
                  </a:lnTo>
                  <a:cubicBezTo>
                    <a:pt x="554" y="267"/>
                    <a:pt x="750" y="200"/>
                    <a:pt x="947" y="200"/>
                  </a:cubicBezTo>
                  <a:cubicBezTo>
                    <a:pt x="1176" y="200"/>
                    <a:pt x="1406" y="292"/>
                    <a:pt x="1568" y="472"/>
                  </a:cubicBezTo>
                  <a:cubicBezTo>
                    <a:pt x="1702" y="606"/>
                    <a:pt x="1768" y="806"/>
                    <a:pt x="1768" y="1006"/>
                  </a:cubicBezTo>
                  <a:cubicBezTo>
                    <a:pt x="1768" y="1239"/>
                    <a:pt x="1668" y="1473"/>
                    <a:pt x="1501" y="1606"/>
                  </a:cubicBezTo>
                  <a:lnTo>
                    <a:pt x="34" y="2941"/>
                  </a:lnTo>
                  <a:cubicBezTo>
                    <a:pt x="0" y="2974"/>
                    <a:pt x="0" y="3074"/>
                    <a:pt x="34" y="3107"/>
                  </a:cubicBezTo>
                  <a:cubicBezTo>
                    <a:pt x="67" y="3141"/>
                    <a:pt x="100" y="3141"/>
                    <a:pt x="134" y="3141"/>
                  </a:cubicBezTo>
                  <a:lnTo>
                    <a:pt x="1902" y="3141"/>
                  </a:lnTo>
                  <a:cubicBezTo>
                    <a:pt x="2002" y="3107"/>
                    <a:pt x="2002" y="2941"/>
                    <a:pt x="1902" y="2907"/>
                  </a:cubicBezTo>
                  <a:lnTo>
                    <a:pt x="401" y="2907"/>
                  </a:lnTo>
                  <a:lnTo>
                    <a:pt x="1635" y="1773"/>
                  </a:lnTo>
                  <a:cubicBezTo>
                    <a:pt x="1868" y="1573"/>
                    <a:pt x="1968" y="1306"/>
                    <a:pt x="1968" y="1006"/>
                  </a:cubicBezTo>
                  <a:cubicBezTo>
                    <a:pt x="1968" y="772"/>
                    <a:pt x="1902" y="505"/>
                    <a:pt x="1702" y="339"/>
                  </a:cubicBezTo>
                  <a:cubicBezTo>
                    <a:pt x="1552" y="129"/>
                    <a:pt x="1295" y="0"/>
                    <a:pt x="105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3451800" y="2347950"/>
              <a:ext cx="53400" cy="78425"/>
            </a:xfrm>
            <a:custGeom>
              <a:avLst/>
              <a:gdLst/>
              <a:ahLst/>
              <a:cxnLst/>
              <a:rect l="l" t="t" r="r" b="b"/>
              <a:pathLst>
                <a:path w="2136" h="3137" extrusionOk="0">
                  <a:moveTo>
                    <a:pt x="267" y="1"/>
                  </a:moveTo>
                  <a:cubicBezTo>
                    <a:pt x="201" y="1"/>
                    <a:pt x="167" y="34"/>
                    <a:pt x="167" y="101"/>
                  </a:cubicBezTo>
                  <a:cubicBezTo>
                    <a:pt x="167" y="168"/>
                    <a:pt x="201" y="234"/>
                    <a:pt x="267" y="234"/>
                  </a:cubicBezTo>
                  <a:lnTo>
                    <a:pt x="1468" y="234"/>
                  </a:lnTo>
                  <a:lnTo>
                    <a:pt x="701" y="1035"/>
                  </a:lnTo>
                  <a:cubicBezTo>
                    <a:pt x="634" y="1068"/>
                    <a:pt x="634" y="1135"/>
                    <a:pt x="701" y="1202"/>
                  </a:cubicBezTo>
                  <a:cubicBezTo>
                    <a:pt x="734" y="1235"/>
                    <a:pt x="734" y="1235"/>
                    <a:pt x="801" y="1235"/>
                  </a:cubicBezTo>
                  <a:cubicBezTo>
                    <a:pt x="1001" y="1235"/>
                    <a:pt x="1235" y="1335"/>
                    <a:pt x="1368" y="1502"/>
                  </a:cubicBezTo>
                  <a:cubicBezTo>
                    <a:pt x="1535" y="1635"/>
                    <a:pt x="1635" y="1869"/>
                    <a:pt x="1635" y="2069"/>
                  </a:cubicBezTo>
                  <a:cubicBezTo>
                    <a:pt x="1635" y="2302"/>
                    <a:pt x="1535" y="2503"/>
                    <a:pt x="1402" y="2669"/>
                  </a:cubicBezTo>
                  <a:cubicBezTo>
                    <a:pt x="1235" y="2836"/>
                    <a:pt x="1001" y="2936"/>
                    <a:pt x="801" y="2936"/>
                  </a:cubicBezTo>
                  <a:cubicBezTo>
                    <a:pt x="568" y="2936"/>
                    <a:pt x="334" y="2836"/>
                    <a:pt x="201" y="2669"/>
                  </a:cubicBezTo>
                  <a:cubicBezTo>
                    <a:pt x="167" y="2653"/>
                    <a:pt x="134" y="2644"/>
                    <a:pt x="105" y="2644"/>
                  </a:cubicBezTo>
                  <a:cubicBezTo>
                    <a:pt x="76" y="2644"/>
                    <a:pt x="51" y="2653"/>
                    <a:pt x="34" y="2669"/>
                  </a:cubicBezTo>
                  <a:cubicBezTo>
                    <a:pt x="1" y="2703"/>
                    <a:pt x="1" y="2803"/>
                    <a:pt x="34" y="2836"/>
                  </a:cubicBezTo>
                  <a:cubicBezTo>
                    <a:pt x="234" y="3036"/>
                    <a:pt x="501" y="3136"/>
                    <a:pt x="801" y="3136"/>
                  </a:cubicBezTo>
                  <a:cubicBezTo>
                    <a:pt x="1068" y="3136"/>
                    <a:pt x="1335" y="3036"/>
                    <a:pt x="1535" y="2836"/>
                  </a:cubicBezTo>
                  <a:cubicBezTo>
                    <a:pt x="2135" y="2236"/>
                    <a:pt x="1835" y="1202"/>
                    <a:pt x="1001" y="1035"/>
                  </a:cubicBezTo>
                  <a:lnTo>
                    <a:pt x="1835" y="201"/>
                  </a:lnTo>
                  <a:cubicBezTo>
                    <a:pt x="1835" y="201"/>
                    <a:pt x="1835" y="168"/>
                    <a:pt x="1869" y="168"/>
                  </a:cubicBezTo>
                  <a:cubicBezTo>
                    <a:pt x="1869" y="134"/>
                    <a:pt x="1869" y="134"/>
                    <a:pt x="1869" y="101"/>
                  </a:cubicBezTo>
                  <a:cubicBezTo>
                    <a:pt x="1869" y="34"/>
                    <a:pt x="1802" y="1"/>
                    <a:pt x="1735"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5"/>
            <p:cNvSpPr/>
            <p:nvPr/>
          </p:nvSpPr>
          <p:spPr>
            <a:xfrm>
              <a:off x="3518525" y="2348175"/>
              <a:ext cx="59050" cy="77575"/>
            </a:xfrm>
            <a:custGeom>
              <a:avLst/>
              <a:gdLst/>
              <a:ahLst/>
              <a:cxnLst/>
              <a:rect l="l" t="t" r="r" b="b"/>
              <a:pathLst>
                <a:path w="2362" h="3103" extrusionOk="0">
                  <a:moveTo>
                    <a:pt x="1835" y="425"/>
                  </a:moveTo>
                  <a:lnTo>
                    <a:pt x="1835" y="2260"/>
                  </a:lnTo>
                  <a:lnTo>
                    <a:pt x="334" y="2260"/>
                  </a:lnTo>
                  <a:lnTo>
                    <a:pt x="1835" y="425"/>
                  </a:lnTo>
                  <a:close/>
                  <a:moveTo>
                    <a:pt x="1931" y="0"/>
                  </a:moveTo>
                  <a:cubicBezTo>
                    <a:pt x="1902" y="0"/>
                    <a:pt x="1868" y="8"/>
                    <a:pt x="1835" y="25"/>
                  </a:cubicBezTo>
                  <a:lnTo>
                    <a:pt x="34" y="2293"/>
                  </a:lnTo>
                  <a:cubicBezTo>
                    <a:pt x="0" y="2360"/>
                    <a:pt x="0" y="2427"/>
                    <a:pt x="34" y="2460"/>
                  </a:cubicBezTo>
                  <a:cubicBezTo>
                    <a:pt x="34" y="2494"/>
                    <a:pt x="67" y="2494"/>
                    <a:pt x="100" y="2494"/>
                  </a:cubicBezTo>
                  <a:lnTo>
                    <a:pt x="1835" y="2494"/>
                  </a:lnTo>
                  <a:lnTo>
                    <a:pt x="1835" y="3027"/>
                  </a:lnTo>
                  <a:cubicBezTo>
                    <a:pt x="1835" y="3077"/>
                    <a:pt x="1877" y="3102"/>
                    <a:pt x="1922" y="3102"/>
                  </a:cubicBezTo>
                  <a:cubicBezTo>
                    <a:pt x="1968" y="3102"/>
                    <a:pt x="2018" y="3077"/>
                    <a:pt x="2035" y="3027"/>
                  </a:cubicBezTo>
                  <a:lnTo>
                    <a:pt x="2035" y="2460"/>
                  </a:lnTo>
                  <a:lnTo>
                    <a:pt x="2235" y="2460"/>
                  </a:lnTo>
                  <a:cubicBezTo>
                    <a:pt x="2243" y="2462"/>
                    <a:pt x="2250" y="2463"/>
                    <a:pt x="2257" y="2463"/>
                  </a:cubicBezTo>
                  <a:cubicBezTo>
                    <a:pt x="2361" y="2463"/>
                    <a:pt x="2361" y="2257"/>
                    <a:pt x="2257" y="2257"/>
                  </a:cubicBezTo>
                  <a:cubicBezTo>
                    <a:pt x="2250" y="2257"/>
                    <a:pt x="2243" y="2258"/>
                    <a:pt x="2235" y="2260"/>
                  </a:cubicBezTo>
                  <a:lnTo>
                    <a:pt x="2035" y="2260"/>
                  </a:lnTo>
                  <a:lnTo>
                    <a:pt x="2035" y="92"/>
                  </a:lnTo>
                  <a:cubicBezTo>
                    <a:pt x="2035" y="58"/>
                    <a:pt x="2002" y="58"/>
                    <a:pt x="2002" y="25"/>
                  </a:cubicBezTo>
                  <a:cubicBezTo>
                    <a:pt x="1985" y="8"/>
                    <a:pt x="1960" y="0"/>
                    <a:pt x="193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3594400" y="2348800"/>
              <a:ext cx="47575" cy="79250"/>
            </a:xfrm>
            <a:custGeom>
              <a:avLst/>
              <a:gdLst/>
              <a:ahLst/>
              <a:cxnLst/>
              <a:rect l="l" t="t" r="r" b="b"/>
              <a:pathLst>
                <a:path w="1903" h="3170" extrusionOk="0">
                  <a:moveTo>
                    <a:pt x="268" y="0"/>
                  </a:moveTo>
                  <a:cubicBezTo>
                    <a:pt x="234" y="0"/>
                    <a:pt x="234" y="0"/>
                    <a:pt x="201" y="33"/>
                  </a:cubicBezTo>
                  <a:cubicBezTo>
                    <a:pt x="167" y="33"/>
                    <a:pt x="167" y="67"/>
                    <a:pt x="167" y="100"/>
                  </a:cubicBezTo>
                  <a:lnTo>
                    <a:pt x="1" y="1368"/>
                  </a:lnTo>
                  <a:cubicBezTo>
                    <a:pt x="1" y="1368"/>
                    <a:pt x="1" y="1368"/>
                    <a:pt x="1" y="1401"/>
                  </a:cubicBezTo>
                  <a:cubicBezTo>
                    <a:pt x="1" y="1401"/>
                    <a:pt x="1" y="1401"/>
                    <a:pt x="1" y="1434"/>
                  </a:cubicBezTo>
                  <a:cubicBezTo>
                    <a:pt x="1" y="1434"/>
                    <a:pt x="34" y="1434"/>
                    <a:pt x="34" y="1468"/>
                  </a:cubicBezTo>
                  <a:cubicBezTo>
                    <a:pt x="51" y="1485"/>
                    <a:pt x="84" y="1493"/>
                    <a:pt x="117" y="1493"/>
                  </a:cubicBezTo>
                  <a:cubicBezTo>
                    <a:pt x="151" y="1493"/>
                    <a:pt x="184" y="1485"/>
                    <a:pt x="201" y="1468"/>
                  </a:cubicBezTo>
                  <a:cubicBezTo>
                    <a:pt x="368" y="1301"/>
                    <a:pt x="568" y="1201"/>
                    <a:pt x="801" y="1201"/>
                  </a:cubicBezTo>
                  <a:cubicBezTo>
                    <a:pt x="1268" y="1201"/>
                    <a:pt x="1635" y="1568"/>
                    <a:pt x="1635" y="2035"/>
                  </a:cubicBezTo>
                  <a:cubicBezTo>
                    <a:pt x="1635" y="2502"/>
                    <a:pt x="1268" y="2869"/>
                    <a:pt x="801" y="2869"/>
                  </a:cubicBezTo>
                  <a:cubicBezTo>
                    <a:pt x="568" y="2869"/>
                    <a:pt x="368" y="2802"/>
                    <a:pt x="201" y="2635"/>
                  </a:cubicBezTo>
                  <a:cubicBezTo>
                    <a:pt x="184" y="2619"/>
                    <a:pt x="151" y="2610"/>
                    <a:pt x="117" y="2610"/>
                  </a:cubicBezTo>
                  <a:cubicBezTo>
                    <a:pt x="84" y="2610"/>
                    <a:pt x="51" y="2619"/>
                    <a:pt x="34" y="2635"/>
                  </a:cubicBezTo>
                  <a:cubicBezTo>
                    <a:pt x="1" y="2669"/>
                    <a:pt x="1" y="2735"/>
                    <a:pt x="34" y="2802"/>
                  </a:cubicBezTo>
                  <a:cubicBezTo>
                    <a:pt x="234" y="3002"/>
                    <a:pt x="501" y="3136"/>
                    <a:pt x="801" y="3169"/>
                  </a:cubicBezTo>
                  <a:cubicBezTo>
                    <a:pt x="1068" y="3136"/>
                    <a:pt x="1335" y="3036"/>
                    <a:pt x="1568" y="2835"/>
                  </a:cubicBezTo>
                  <a:cubicBezTo>
                    <a:pt x="1769" y="2635"/>
                    <a:pt x="1869" y="2368"/>
                    <a:pt x="1869" y="2068"/>
                  </a:cubicBezTo>
                  <a:cubicBezTo>
                    <a:pt x="1869" y="1801"/>
                    <a:pt x="1735" y="1535"/>
                    <a:pt x="1535" y="1334"/>
                  </a:cubicBezTo>
                  <a:cubicBezTo>
                    <a:pt x="1334" y="1133"/>
                    <a:pt x="1061" y="1029"/>
                    <a:pt x="787" y="1029"/>
                  </a:cubicBezTo>
                  <a:cubicBezTo>
                    <a:pt x="607" y="1029"/>
                    <a:pt x="427" y="1075"/>
                    <a:pt x="268" y="1168"/>
                  </a:cubicBezTo>
                  <a:lnTo>
                    <a:pt x="368" y="234"/>
                  </a:lnTo>
                  <a:lnTo>
                    <a:pt x="1735" y="234"/>
                  </a:lnTo>
                  <a:cubicBezTo>
                    <a:pt x="1902" y="234"/>
                    <a:pt x="1902" y="0"/>
                    <a:pt x="1735"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3662775" y="2347125"/>
              <a:ext cx="57175" cy="78925"/>
            </a:xfrm>
            <a:custGeom>
              <a:avLst/>
              <a:gdLst/>
              <a:ahLst/>
              <a:cxnLst/>
              <a:rect l="l" t="t" r="r" b="b"/>
              <a:pathLst>
                <a:path w="2287" h="3157" extrusionOk="0">
                  <a:moveTo>
                    <a:pt x="1065" y="1271"/>
                  </a:moveTo>
                  <a:cubicBezTo>
                    <a:pt x="1263" y="1271"/>
                    <a:pt x="1466" y="1343"/>
                    <a:pt x="1635" y="1501"/>
                  </a:cubicBezTo>
                  <a:cubicBezTo>
                    <a:pt x="2169" y="2035"/>
                    <a:pt x="1802" y="2936"/>
                    <a:pt x="1068" y="2936"/>
                  </a:cubicBezTo>
                  <a:cubicBezTo>
                    <a:pt x="635" y="2936"/>
                    <a:pt x="268" y="2636"/>
                    <a:pt x="234" y="2235"/>
                  </a:cubicBezTo>
                  <a:cubicBezTo>
                    <a:pt x="234" y="2235"/>
                    <a:pt x="234" y="2202"/>
                    <a:pt x="234" y="2202"/>
                  </a:cubicBezTo>
                  <a:cubicBezTo>
                    <a:pt x="201" y="2169"/>
                    <a:pt x="201" y="2169"/>
                    <a:pt x="234" y="2135"/>
                  </a:cubicBezTo>
                  <a:lnTo>
                    <a:pt x="234" y="2102"/>
                  </a:lnTo>
                  <a:cubicBezTo>
                    <a:pt x="234" y="1601"/>
                    <a:pt x="638" y="1271"/>
                    <a:pt x="1065" y="1271"/>
                  </a:cubicBezTo>
                  <a:close/>
                  <a:moveTo>
                    <a:pt x="1402" y="0"/>
                  </a:moveTo>
                  <a:cubicBezTo>
                    <a:pt x="935" y="34"/>
                    <a:pt x="501" y="301"/>
                    <a:pt x="301" y="701"/>
                  </a:cubicBezTo>
                  <a:cubicBezTo>
                    <a:pt x="101" y="1101"/>
                    <a:pt x="1" y="1501"/>
                    <a:pt x="1" y="1935"/>
                  </a:cubicBezTo>
                  <a:cubicBezTo>
                    <a:pt x="1" y="2035"/>
                    <a:pt x="1" y="2102"/>
                    <a:pt x="1" y="2169"/>
                  </a:cubicBezTo>
                  <a:cubicBezTo>
                    <a:pt x="20" y="2804"/>
                    <a:pt x="519" y="3156"/>
                    <a:pt x="1026" y="3156"/>
                  </a:cubicBezTo>
                  <a:cubicBezTo>
                    <a:pt x="1424" y="3156"/>
                    <a:pt x="1826" y="2939"/>
                    <a:pt x="2002" y="2469"/>
                  </a:cubicBezTo>
                  <a:cubicBezTo>
                    <a:pt x="2286" y="1711"/>
                    <a:pt x="1680" y="1088"/>
                    <a:pt x="1030" y="1088"/>
                  </a:cubicBezTo>
                  <a:cubicBezTo>
                    <a:pt x="764" y="1088"/>
                    <a:pt x="491" y="1193"/>
                    <a:pt x="268" y="1435"/>
                  </a:cubicBezTo>
                  <a:cubicBezTo>
                    <a:pt x="301" y="1201"/>
                    <a:pt x="368" y="1001"/>
                    <a:pt x="468" y="801"/>
                  </a:cubicBezTo>
                  <a:cubicBezTo>
                    <a:pt x="668" y="467"/>
                    <a:pt x="1002" y="234"/>
                    <a:pt x="1402" y="234"/>
                  </a:cubicBezTo>
                  <a:cubicBezTo>
                    <a:pt x="1469" y="234"/>
                    <a:pt x="1502" y="167"/>
                    <a:pt x="1502" y="134"/>
                  </a:cubicBezTo>
                  <a:cubicBezTo>
                    <a:pt x="1502" y="67"/>
                    <a:pt x="1469" y="0"/>
                    <a:pt x="1402"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5"/>
            <p:cNvSpPr/>
            <p:nvPr/>
          </p:nvSpPr>
          <p:spPr>
            <a:xfrm>
              <a:off x="2495275" y="2562275"/>
              <a:ext cx="687200" cy="35875"/>
            </a:xfrm>
            <a:custGeom>
              <a:avLst/>
              <a:gdLst/>
              <a:ahLst/>
              <a:cxnLst/>
              <a:rect l="l" t="t" r="r" b="b"/>
              <a:pathLst>
                <a:path w="27488" h="1435" extrusionOk="0">
                  <a:moveTo>
                    <a:pt x="27487" y="1"/>
                  </a:moveTo>
                  <a:lnTo>
                    <a:pt x="1" y="67"/>
                  </a:lnTo>
                  <a:lnTo>
                    <a:pt x="1" y="1435"/>
                  </a:lnTo>
                  <a:lnTo>
                    <a:pt x="27487" y="1368"/>
                  </a:lnTo>
                  <a:lnTo>
                    <a:pt x="2748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5"/>
            <p:cNvSpPr/>
            <p:nvPr/>
          </p:nvSpPr>
          <p:spPr>
            <a:xfrm>
              <a:off x="2495275" y="2638175"/>
              <a:ext cx="486225" cy="35050"/>
            </a:xfrm>
            <a:custGeom>
              <a:avLst/>
              <a:gdLst/>
              <a:ahLst/>
              <a:cxnLst/>
              <a:rect l="l" t="t" r="r" b="b"/>
              <a:pathLst>
                <a:path w="19449" h="1402" extrusionOk="0">
                  <a:moveTo>
                    <a:pt x="19448" y="0"/>
                  </a:moveTo>
                  <a:lnTo>
                    <a:pt x="1" y="33"/>
                  </a:lnTo>
                  <a:lnTo>
                    <a:pt x="1" y="1401"/>
                  </a:lnTo>
                  <a:lnTo>
                    <a:pt x="19448" y="1334"/>
                  </a:lnTo>
                  <a:lnTo>
                    <a:pt x="1944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5"/>
            <p:cNvSpPr/>
            <p:nvPr/>
          </p:nvSpPr>
          <p:spPr>
            <a:xfrm>
              <a:off x="3087375" y="1996875"/>
              <a:ext cx="342775" cy="35050"/>
            </a:xfrm>
            <a:custGeom>
              <a:avLst/>
              <a:gdLst/>
              <a:ahLst/>
              <a:cxnLst/>
              <a:rect l="l" t="t" r="r" b="b"/>
              <a:pathLst>
                <a:path w="13711" h="1402" extrusionOk="0">
                  <a:moveTo>
                    <a:pt x="13710" y="0"/>
                  </a:moveTo>
                  <a:lnTo>
                    <a:pt x="1" y="67"/>
                  </a:lnTo>
                  <a:lnTo>
                    <a:pt x="1" y="1401"/>
                  </a:lnTo>
                  <a:lnTo>
                    <a:pt x="13710" y="1368"/>
                  </a:lnTo>
                  <a:lnTo>
                    <a:pt x="13710"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5"/>
            <p:cNvSpPr/>
            <p:nvPr/>
          </p:nvSpPr>
          <p:spPr>
            <a:xfrm>
              <a:off x="3626925" y="986975"/>
              <a:ext cx="2089850" cy="3714350"/>
            </a:xfrm>
            <a:custGeom>
              <a:avLst/>
              <a:gdLst/>
              <a:ahLst/>
              <a:cxnLst/>
              <a:rect l="l" t="t" r="r" b="b"/>
              <a:pathLst>
                <a:path w="83594" h="148574" extrusionOk="0">
                  <a:moveTo>
                    <a:pt x="7072" y="1"/>
                  </a:moveTo>
                  <a:cubicBezTo>
                    <a:pt x="3136" y="34"/>
                    <a:pt x="1" y="3236"/>
                    <a:pt x="34" y="7173"/>
                  </a:cubicBezTo>
                  <a:lnTo>
                    <a:pt x="34" y="141435"/>
                  </a:lnTo>
                  <a:cubicBezTo>
                    <a:pt x="1" y="145338"/>
                    <a:pt x="3136" y="148540"/>
                    <a:pt x="7072" y="148574"/>
                  </a:cubicBezTo>
                  <a:lnTo>
                    <a:pt x="76522" y="148574"/>
                  </a:lnTo>
                  <a:cubicBezTo>
                    <a:pt x="80458" y="148540"/>
                    <a:pt x="83594" y="145338"/>
                    <a:pt x="83560" y="141435"/>
                  </a:cubicBezTo>
                  <a:lnTo>
                    <a:pt x="83560" y="7173"/>
                  </a:lnTo>
                  <a:cubicBezTo>
                    <a:pt x="83594" y="3236"/>
                    <a:pt x="80458" y="34"/>
                    <a:pt x="765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5"/>
            <p:cNvSpPr/>
            <p:nvPr/>
          </p:nvSpPr>
          <p:spPr>
            <a:xfrm>
              <a:off x="3737850" y="1100400"/>
              <a:ext cx="1868025" cy="3481675"/>
            </a:xfrm>
            <a:custGeom>
              <a:avLst/>
              <a:gdLst/>
              <a:ahLst/>
              <a:cxnLst/>
              <a:rect l="l" t="t" r="r" b="b"/>
              <a:pathLst>
                <a:path w="74721" h="139267" extrusionOk="0">
                  <a:moveTo>
                    <a:pt x="6305" y="0"/>
                  </a:moveTo>
                  <a:cubicBezTo>
                    <a:pt x="2835" y="0"/>
                    <a:pt x="0" y="1702"/>
                    <a:pt x="0" y="9374"/>
                  </a:cubicBezTo>
                  <a:lnTo>
                    <a:pt x="0" y="132462"/>
                  </a:lnTo>
                  <a:cubicBezTo>
                    <a:pt x="0" y="136231"/>
                    <a:pt x="2835" y="139267"/>
                    <a:pt x="6305" y="139267"/>
                  </a:cubicBezTo>
                  <a:lnTo>
                    <a:pt x="68449" y="139267"/>
                  </a:lnTo>
                  <a:cubicBezTo>
                    <a:pt x="71918" y="139267"/>
                    <a:pt x="74720" y="136231"/>
                    <a:pt x="74720" y="132462"/>
                  </a:cubicBezTo>
                  <a:lnTo>
                    <a:pt x="74720" y="9374"/>
                  </a:lnTo>
                  <a:cubicBezTo>
                    <a:pt x="74720" y="2335"/>
                    <a:pt x="71918" y="0"/>
                    <a:pt x="68449" y="0"/>
                  </a:cubicBezTo>
                  <a:lnTo>
                    <a:pt x="55973" y="0"/>
                  </a:lnTo>
                  <a:cubicBezTo>
                    <a:pt x="55240" y="0"/>
                    <a:pt x="54672" y="801"/>
                    <a:pt x="54672" y="1835"/>
                  </a:cubicBezTo>
                  <a:lnTo>
                    <a:pt x="54672" y="2235"/>
                  </a:lnTo>
                  <a:cubicBezTo>
                    <a:pt x="54672" y="4637"/>
                    <a:pt x="53372" y="4637"/>
                    <a:pt x="51737" y="4637"/>
                  </a:cubicBezTo>
                  <a:lnTo>
                    <a:pt x="22983" y="4637"/>
                  </a:lnTo>
                  <a:cubicBezTo>
                    <a:pt x="21382" y="4637"/>
                    <a:pt x="20048" y="4637"/>
                    <a:pt x="20048" y="2235"/>
                  </a:cubicBezTo>
                  <a:lnTo>
                    <a:pt x="20048" y="1835"/>
                  </a:lnTo>
                  <a:cubicBezTo>
                    <a:pt x="20048" y="834"/>
                    <a:pt x="19481" y="0"/>
                    <a:pt x="18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4561750" y="1118675"/>
              <a:ext cx="220200" cy="24275"/>
            </a:xfrm>
            <a:custGeom>
              <a:avLst/>
              <a:gdLst/>
              <a:ahLst/>
              <a:cxnLst/>
              <a:rect l="l" t="t" r="r" b="b"/>
              <a:pathLst>
                <a:path w="8808" h="971" extrusionOk="0">
                  <a:moveTo>
                    <a:pt x="417" y="0"/>
                  </a:moveTo>
                  <a:cubicBezTo>
                    <a:pt x="176" y="0"/>
                    <a:pt x="1" y="221"/>
                    <a:pt x="1" y="470"/>
                  </a:cubicBezTo>
                  <a:cubicBezTo>
                    <a:pt x="1" y="737"/>
                    <a:pt x="201" y="971"/>
                    <a:pt x="468" y="971"/>
                  </a:cubicBezTo>
                  <a:lnTo>
                    <a:pt x="8340" y="971"/>
                  </a:lnTo>
                  <a:cubicBezTo>
                    <a:pt x="8607" y="937"/>
                    <a:pt x="8807" y="737"/>
                    <a:pt x="8807" y="470"/>
                  </a:cubicBezTo>
                  <a:cubicBezTo>
                    <a:pt x="8807" y="221"/>
                    <a:pt x="8632" y="0"/>
                    <a:pt x="8391" y="0"/>
                  </a:cubicBezTo>
                  <a:cubicBezTo>
                    <a:pt x="8374" y="0"/>
                    <a:pt x="8357" y="1"/>
                    <a:pt x="8340" y="3"/>
                  </a:cubicBezTo>
                  <a:lnTo>
                    <a:pt x="468" y="3"/>
                  </a:lnTo>
                  <a:cubicBezTo>
                    <a:pt x="451" y="1"/>
                    <a:pt x="434"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5212225" y="3170200"/>
              <a:ext cx="152425" cy="128450"/>
            </a:xfrm>
            <a:custGeom>
              <a:avLst/>
              <a:gdLst/>
              <a:ahLst/>
              <a:cxnLst/>
              <a:rect l="l" t="t" r="r" b="b"/>
              <a:pathLst>
                <a:path w="6097" h="5138" extrusionOk="0">
                  <a:moveTo>
                    <a:pt x="4608" y="0"/>
                  </a:moveTo>
                  <a:cubicBezTo>
                    <a:pt x="4596" y="0"/>
                    <a:pt x="4583" y="1"/>
                    <a:pt x="4570" y="1"/>
                  </a:cubicBezTo>
                  <a:cubicBezTo>
                    <a:pt x="3370" y="1"/>
                    <a:pt x="3036" y="1502"/>
                    <a:pt x="3036" y="1502"/>
                  </a:cubicBezTo>
                  <a:cubicBezTo>
                    <a:pt x="3036" y="1502"/>
                    <a:pt x="2736" y="1"/>
                    <a:pt x="1502" y="1"/>
                  </a:cubicBezTo>
                  <a:cubicBezTo>
                    <a:pt x="434" y="1"/>
                    <a:pt x="1" y="1402"/>
                    <a:pt x="768" y="2803"/>
                  </a:cubicBezTo>
                  <a:cubicBezTo>
                    <a:pt x="1435" y="4037"/>
                    <a:pt x="3036" y="5138"/>
                    <a:pt x="3036" y="5138"/>
                  </a:cubicBezTo>
                  <a:cubicBezTo>
                    <a:pt x="3036" y="5138"/>
                    <a:pt x="4671" y="4071"/>
                    <a:pt x="5338" y="2803"/>
                  </a:cubicBezTo>
                  <a:cubicBezTo>
                    <a:pt x="6096" y="1418"/>
                    <a:pt x="5681" y="0"/>
                    <a:pt x="460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3988850" y="1363075"/>
              <a:ext cx="155975" cy="25875"/>
            </a:xfrm>
            <a:custGeom>
              <a:avLst/>
              <a:gdLst/>
              <a:ahLst/>
              <a:cxnLst/>
              <a:rect l="l" t="t" r="r" b="b"/>
              <a:pathLst>
                <a:path w="6239" h="1035" extrusionOk="0">
                  <a:moveTo>
                    <a:pt x="1" y="1"/>
                  </a:moveTo>
                  <a:lnTo>
                    <a:pt x="1" y="1035"/>
                  </a:lnTo>
                  <a:lnTo>
                    <a:pt x="6238" y="1035"/>
                  </a:lnTo>
                  <a:lnTo>
                    <a:pt x="62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3988850" y="1413950"/>
              <a:ext cx="155975" cy="25875"/>
            </a:xfrm>
            <a:custGeom>
              <a:avLst/>
              <a:gdLst/>
              <a:ahLst/>
              <a:cxnLst/>
              <a:rect l="l" t="t" r="r" b="b"/>
              <a:pathLst>
                <a:path w="6239" h="1035" extrusionOk="0">
                  <a:moveTo>
                    <a:pt x="1" y="1"/>
                  </a:moveTo>
                  <a:lnTo>
                    <a:pt x="1" y="1035"/>
                  </a:lnTo>
                  <a:lnTo>
                    <a:pt x="6238" y="1035"/>
                  </a:lnTo>
                  <a:lnTo>
                    <a:pt x="62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3988850" y="1465650"/>
              <a:ext cx="155975" cy="25875"/>
            </a:xfrm>
            <a:custGeom>
              <a:avLst/>
              <a:gdLst/>
              <a:ahLst/>
              <a:cxnLst/>
              <a:rect l="l" t="t" r="r" b="b"/>
              <a:pathLst>
                <a:path w="6239" h="1035" extrusionOk="0">
                  <a:moveTo>
                    <a:pt x="1" y="1"/>
                  </a:moveTo>
                  <a:lnTo>
                    <a:pt x="1" y="1035"/>
                  </a:lnTo>
                  <a:lnTo>
                    <a:pt x="6238" y="1035"/>
                  </a:lnTo>
                  <a:lnTo>
                    <a:pt x="62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4882825" y="1408950"/>
              <a:ext cx="70075" cy="82575"/>
            </a:xfrm>
            <a:custGeom>
              <a:avLst/>
              <a:gdLst/>
              <a:ahLst/>
              <a:cxnLst/>
              <a:rect l="l" t="t" r="r" b="b"/>
              <a:pathLst>
                <a:path w="2803" h="3303" extrusionOk="0">
                  <a:moveTo>
                    <a:pt x="701" y="1"/>
                  </a:moveTo>
                  <a:lnTo>
                    <a:pt x="0" y="534"/>
                  </a:lnTo>
                  <a:lnTo>
                    <a:pt x="2102" y="3303"/>
                  </a:lnTo>
                  <a:lnTo>
                    <a:pt x="2802" y="2769"/>
                  </a:lnTo>
                  <a:lnTo>
                    <a:pt x="70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4820275" y="1361475"/>
              <a:ext cx="123025" cy="93750"/>
            </a:xfrm>
            <a:custGeom>
              <a:avLst/>
              <a:gdLst/>
              <a:ahLst/>
              <a:cxnLst/>
              <a:rect l="l" t="t" r="r" b="b"/>
              <a:pathLst>
                <a:path w="4921" h="3750" extrusionOk="0">
                  <a:moveTo>
                    <a:pt x="2486" y="1"/>
                  </a:moveTo>
                  <a:cubicBezTo>
                    <a:pt x="2080" y="1"/>
                    <a:pt x="1672" y="132"/>
                    <a:pt x="1335" y="398"/>
                  </a:cubicBezTo>
                  <a:cubicBezTo>
                    <a:pt x="1" y="1399"/>
                    <a:pt x="568" y="3501"/>
                    <a:pt x="2236" y="3734"/>
                  </a:cubicBezTo>
                  <a:cubicBezTo>
                    <a:pt x="2317" y="3744"/>
                    <a:pt x="2398" y="3749"/>
                    <a:pt x="2476" y="3749"/>
                  </a:cubicBezTo>
                  <a:cubicBezTo>
                    <a:pt x="3975" y="3749"/>
                    <a:pt x="4921" y="2000"/>
                    <a:pt x="3970" y="732"/>
                  </a:cubicBezTo>
                  <a:cubicBezTo>
                    <a:pt x="3603" y="249"/>
                    <a:pt x="3046" y="1"/>
                    <a:pt x="2486"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4845300" y="1380250"/>
              <a:ext cx="73625" cy="56400"/>
            </a:xfrm>
            <a:custGeom>
              <a:avLst/>
              <a:gdLst/>
              <a:ahLst/>
              <a:cxnLst/>
              <a:rect l="l" t="t" r="r" b="b"/>
              <a:pathLst>
                <a:path w="2945" h="2256" extrusionOk="0">
                  <a:moveTo>
                    <a:pt x="1469" y="1"/>
                  </a:moveTo>
                  <a:cubicBezTo>
                    <a:pt x="1232" y="1"/>
                    <a:pt x="996" y="81"/>
                    <a:pt x="801" y="248"/>
                  </a:cubicBezTo>
                  <a:cubicBezTo>
                    <a:pt x="0" y="848"/>
                    <a:pt x="334" y="2116"/>
                    <a:pt x="1335" y="2249"/>
                  </a:cubicBezTo>
                  <a:cubicBezTo>
                    <a:pt x="1375" y="2253"/>
                    <a:pt x="1415" y="2256"/>
                    <a:pt x="1454" y="2256"/>
                  </a:cubicBezTo>
                  <a:cubicBezTo>
                    <a:pt x="2355" y="2256"/>
                    <a:pt x="2944" y="1183"/>
                    <a:pt x="2369" y="448"/>
                  </a:cubicBezTo>
                  <a:cubicBezTo>
                    <a:pt x="2136" y="157"/>
                    <a:pt x="1800" y="1"/>
                    <a:pt x="1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5022925" y="1363075"/>
              <a:ext cx="151800" cy="128450"/>
            </a:xfrm>
            <a:custGeom>
              <a:avLst/>
              <a:gdLst/>
              <a:ahLst/>
              <a:cxnLst/>
              <a:rect l="l" t="t" r="r" b="b"/>
              <a:pathLst>
                <a:path w="6072" h="5138" extrusionOk="0">
                  <a:moveTo>
                    <a:pt x="1502" y="1"/>
                  </a:moveTo>
                  <a:cubicBezTo>
                    <a:pt x="401" y="1"/>
                    <a:pt x="0" y="1435"/>
                    <a:pt x="734" y="2836"/>
                  </a:cubicBezTo>
                  <a:cubicBezTo>
                    <a:pt x="1435" y="4070"/>
                    <a:pt x="3036" y="5138"/>
                    <a:pt x="3036" y="5138"/>
                  </a:cubicBezTo>
                  <a:cubicBezTo>
                    <a:pt x="3036" y="5138"/>
                    <a:pt x="4637" y="4070"/>
                    <a:pt x="5338" y="2836"/>
                  </a:cubicBezTo>
                  <a:cubicBezTo>
                    <a:pt x="6071" y="1435"/>
                    <a:pt x="5671" y="1"/>
                    <a:pt x="4570" y="1"/>
                  </a:cubicBezTo>
                  <a:cubicBezTo>
                    <a:pt x="3370" y="1"/>
                    <a:pt x="3036" y="1502"/>
                    <a:pt x="3036" y="1502"/>
                  </a:cubicBezTo>
                  <a:cubicBezTo>
                    <a:pt x="3036" y="1502"/>
                    <a:pt x="2736" y="1"/>
                    <a:pt x="150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5209725" y="1362250"/>
              <a:ext cx="150975" cy="103425"/>
            </a:xfrm>
            <a:custGeom>
              <a:avLst/>
              <a:gdLst/>
              <a:ahLst/>
              <a:cxnLst/>
              <a:rect l="l" t="t" r="r" b="b"/>
              <a:pathLst>
                <a:path w="6039" h="4137" extrusionOk="0">
                  <a:moveTo>
                    <a:pt x="5604" y="1068"/>
                  </a:moveTo>
                  <a:lnTo>
                    <a:pt x="4837" y="3803"/>
                  </a:lnTo>
                  <a:lnTo>
                    <a:pt x="1568" y="3803"/>
                  </a:lnTo>
                  <a:lnTo>
                    <a:pt x="901" y="1068"/>
                  </a:lnTo>
                  <a:close/>
                  <a:moveTo>
                    <a:pt x="0" y="1"/>
                  </a:moveTo>
                  <a:lnTo>
                    <a:pt x="0" y="334"/>
                  </a:lnTo>
                  <a:lnTo>
                    <a:pt x="367" y="334"/>
                  </a:lnTo>
                  <a:lnTo>
                    <a:pt x="1335" y="4137"/>
                  </a:lnTo>
                  <a:lnTo>
                    <a:pt x="5104" y="4137"/>
                  </a:lnTo>
                  <a:lnTo>
                    <a:pt x="6038" y="734"/>
                  </a:lnTo>
                  <a:lnTo>
                    <a:pt x="801" y="734"/>
                  </a:lnTo>
                  <a:lnTo>
                    <a:pt x="63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5248925" y="1457325"/>
              <a:ext cx="80075" cy="24200"/>
            </a:xfrm>
            <a:custGeom>
              <a:avLst/>
              <a:gdLst/>
              <a:ahLst/>
              <a:cxnLst/>
              <a:rect l="l" t="t" r="r" b="b"/>
              <a:pathLst>
                <a:path w="3203" h="968" extrusionOk="0">
                  <a:moveTo>
                    <a:pt x="267" y="0"/>
                  </a:moveTo>
                  <a:lnTo>
                    <a:pt x="0" y="834"/>
                  </a:lnTo>
                  <a:lnTo>
                    <a:pt x="300" y="934"/>
                  </a:lnTo>
                  <a:lnTo>
                    <a:pt x="501" y="334"/>
                  </a:lnTo>
                  <a:lnTo>
                    <a:pt x="2669" y="334"/>
                  </a:lnTo>
                  <a:lnTo>
                    <a:pt x="2902" y="968"/>
                  </a:lnTo>
                  <a:lnTo>
                    <a:pt x="3203" y="834"/>
                  </a:lnTo>
                  <a:lnTo>
                    <a:pt x="286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5231400" y="1399775"/>
              <a:ext cx="117625" cy="8375"/>
            </a:xfrm>
            <a:custGeom>
              <a:avLst/>
              <a:gdLst/>
              <a:ahLst/>
              <a:cxnLst/>
              <a:rect l="l" t="t" r="r" b="b"/>
              <a:pathLst>
                <a:path w="4705" h="335" extrusionOk="0">
                  <a:moveTo>
                    <a:pt x="1" y="1"/>
                  </a:moveTo>
                  <a:lnTo>
                    <a:pt x="1" y="334"/>
                  </a:lnTo>
                  <a:lnTo>
                    <a:pt x="4704" y="334"/>
                  </a:lnTo>
                  <a:lnTo>
                    <a:pt x="470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5"/>
            <p:cNvSpPr/>
            <p:nvPr/>
          </p:nvSpPr>
          <p:spPr>
            <a:xfrm>
              <a:off x="5237250" y="1419800"/>
              <a:ext cx="106750" cy="8350"/>
            </a:xfrm>
            <a:custGeom>
              <a:avLst/>
              <a:gdLst/>
              <a:ahLst/>
              <a:cxnLst/>
              <a:rect l="l" t="t" r="r" b="b"/>
              <a:pathLst>
                <a:path w="4270" h="334" extrusionOk="0">
                  <a:moveTo>
                    <a:pt x="0" y="0"/>
                  </a:moveTo>
                  <a:lnTo>
                    <a:pt x="0" y="300"/>
                  </a:lnTo>
                  <a:lnTo>
                    <a:pt x="4270" y="334"/>
                  </a:lnTo>
                  <a:lnTo>
                    <a:pt x="427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5"/>
            <p:cNvSpPr/>
            <p:nvPr/>
          </p:nvSpPr>
          <p:spPr>
            <a:xfrm>
              <a:off x="5242250" y="1440650"/>
              <a:ext cx="96750" cy="7525"/>
            </a:xfrm>
            <a:custGeom>
              <a:avLst/>
              <a:gdLst/>
              <a:ahLst/>
              <a:cxnLst/>
              <a:rect l="l" t="t" r="r" b="b"/>
              <a:pathLst>
                <a:path w="3870" h="301" extrusionOk="0">
                  <a:moveTo>
                    <a:pt x="0" y="0"/>
                  </a:moveTo>
                  <a:lnTo>
                    <a:pt x="0" y="300"/>
                  </a:lnTo>
                  <a:lnTo>
                    <a:pt x="3870" y="300"/>
                  </a:lnTo>
                  <a:lnTo>
                    <a:pt x="387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5284775" y="1385600"/>
              <a:ext cx="8375" cy="75925"/>
            </a:xfrm>
            <a:custGeom>
              <a:avLst/>
              <a:gdLst/>
              <a:ahLst/>
              <a:cxnLst/>
              <a:rect l="l" t="t" r="r" b="b"/>
              <a:pathLst>
                <a:path w="335" h="3037" extrusionOk="0">
                  <a:moveTo>
                    <a:pt x="1" y="1"/>
                  </a:moveTo>
                  <a:lnTo>
                    <a:pt x="1" y="3036"/>
                  </a:lnTo>
                  <a:lnTo>
                    <a:pt x="334" y="3036"/>
                  </a:lnTo>
                  <a:lnTo>
                    <a:pt x="33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5"/>
            <p:cNvSpPr/>
            <p:nvPr/>
          </p:nvSpPr>
          <p:spPr>
            <a:xfrm>
              <a:off x="5306450" y="1373100"/>
              <a:ext cx="14200" cy="76750"/>
            </a:xfrm>
            <a:custGeom>
              <a:avLst/>
              <a:gdLst/>
              <a:ahLst/>
              <a:cxnLst/>
              <a:rect l="l" t="t" r="r" b="b"/>
              <a:pathLst>
                <a:path w="568" h="3070" extrusionOk="0">
                  <a:moveTo>
                    <a:pt x="234" y="0"/>
                  </a:moveTo>
                  <a:lnTo>
                    <a:pt x="1" y="3036"/>
                  </a:lnTo>
                  <a:lnTo>
                    <a:pt x="334" y="3069"/>
                  </a:lnTo>
                  <a:lnTo>
                    <a:pt x="5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a:off x="5314800" y="1384775"/>
              <a:ext cx="22550" cy="77575"/>
            </a:xfrm>
            <a:custGeom>
              <a:avLst/>
              <a:gdLst/>
              <a:ahLst/>
              <a:cxnLst/>
              <a:rect l="l" t="t" r="r" b="b"/>
              <a:pathLst>
                <a:path w="902" h="3103" extrusionOk="0">
                  <a:moveTo>
                    <a:pt x="568" y="0"/>
                  </a:moveTo>
                  <a:lnTo>
                    <a:pt x="0" y="3036"/>
                  </a:lnTo>
                  <a:lnTo>
                    <a:pt x="334" y="3102"/>
                  </a:lnTo>
                  <a:lnTo>
                    <a:pt x="901" y="67"/>
                  </a:lnTo>
                  <a:lnTo>
                    <a:pt x="5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5"/>
            <p:cNvSpPr/>
            <p:nvPr/>
          </p:nvSpPr>
          <p:spPr>
            <a:xfrm>
              <a:off x="5264775" y="1385600"/>
              <a:ext cx="14200" cy="76750"/>
            </a:xfrm>
            <a:custGeom>
              <a:avLst/>
              <a:gdLst/>
              <a:ahLst/>
              <a:cxnLst/>
              <a:rect l="l" t="t" r="r" b="b"/>
              <a:pathLst>
                <a:path w="568" h="3070" extrusionOk="0">
                  <a:moveTo>
                    <a:pt x="0" y="1"/>
                  </a:moveTo>
                  <a:lnTo>
                    <a:pt x="234" y="3069"/>
                  </a:lnTo>
                  <a:lnTo>
                    <a:pt x="567" y="3036"/>
                  </a:lnTo>
                  <a:lnTo>
                    <a:pt x="33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5"/>
            <p:cNvSpPr/>
            <p:nvPr/>
          </p:nvSpPr>
          <p:spPr>
            <a:xfrm>
              <a:off x="5241425" y="1384775"/>
              <a:ext cx="22525" cy="77575"/>
            </a:xfrm>
            <a:custGeom>
              <a:avLst/>
              <a:gdLst/>
              <a:ahLst/>
              <a:cxnLst/>
              <a:rect l="l" t="t" r="r" b="b"/>
              <a:pathLst>
                <a:path w="901" h="3103" extrusionOk="0">
                  <a:moveTo>
                    <a:pt x="334" y="0"/>
                  </a:moveTo>
                  <a:lnTo>
                    <a:pt x="0" y="67"/>
                  </a:lnTo>
                  <a:lnTo>
                    <a:pt x="567" y="3102"/>
                  </a:lnTo>
                  <a:lnTo>
                    <a:pt x="901" y="3036"/>
                  </a:lnTo>
                  <a:lnTo>
                    <a:pt x="33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5"/>
            <p:cNvSpPr/>
            <p:nvPr/>
          </p:nvSpPr>
          <p:spPr>
            <a:xfrm>
              <a:off x="5308125" y="1466725"/>
              <a:ext cx="30050" cy="25650"/>
            </a:xfrm>
            <a:custGeom>
              <a:avLst/>
              <a:gdLst/>
              <a:ahLst/>
              <a:cxnLst/>
              <a:rect l="l" t="t" r="r" b="b"/>
              <a:pathLst>
                <a:path w="1202" h="1026" extrusionOk="0">
                  <a:moveTo>
                    <a:pt x="701" y="325"/>
                  </a:moveTo>
                  <a:cubicBezTo>
                    <a:pt x="801" y="325"/>
                    <a:pt x="901" y="391"/>
                    <a:pt x="901" y="525"/>
                  </a:cubicBezTo>
                  <a:cubicBezTo>
                    <a:pt x="901" y="594"/>
                    <a:pt x="873" y="621"/>
                    <a:pt x="833" y="621"/>
                  </a:cubicBezTo>
                  <a:cubicBezTo>
                    <a:pt x="701" y="621"/>
                    <a:pt x="445" y="325"/>
                    <a:pt x="701" y="325"/>
                  </a:cubicBezTo>
                  <a:close/>
                  <a:moveTo>
                    <a:pt x="698" y="1"/>
                  </a:moveTo>
                  <a:cubicBezTo>
                    <a:pt x="572" y="1"/>
                    <a:pt x="443" y="49"/>
                    <a:pt x="334" y="158"/>
                  </a:cubicBezTo>
                  <a:cubicBezTo>
                    <a:pt x="1" y="458"/>
                    <a:pt x="234" y="1025"/>
                    <a:pt x="701" y="1025"/>
                  </a:cubicBezTo>
                  <a:cubicBezTo>
                    <a:pt x="968" y="1025"/>
                    <a:pt x="1201" y="792"/>
                    <a:pt x="1201" y="525"/>
                  </a:cubicBezTo>
                  <a:cubicBezTo>
                    <a:pt x="1201" y="210"/>
                    <a:pt x="958" y="1"/>
                    <a:pt x="698"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5"/>
            <p:cNvSpPr/>
            <p:nvPr/>
          </p:nvSpPr>
          <p:spPr>
            <a:xfrm>
              <a:off x="5235575" y="1466725"/>
              <a:ext cx="30050" cy="25650"/>
            </a:xfrm>
            <a:custGeom>
              <a:avLst/>
              <a:gdLst/>
              <a:ahLst/>
              <a:cxnLst/>
              <a:rect l="l" t="t" r="r" b="b"/>
              <a:pathLst>
                <a:path w="1202" h="1026" extrusionOk="0">
                  <a:moveTo>
                    <a:pt x="701" y="325"/>
                  </a:moveTo>
                  <a:cubicBezTo>
                    <a:pt x="801" y="325"/>
                    <a:pt x="868" y="391"/>
                    <a:pt x="901" y="525"/>
                  </a:cubicBezTo>
                  <a:cubicBezTo>
                    <a:pt x="901" y="594"/>
                    <a:pt x="873" y="621"/>
                    <a:pt x="833" y="621"/>
                  </a:cubicBezTo>
                  <a:cubicBezTo>
                    <a:pt x="701" y="621"/>
                    <a:pt x="444" y="325"/>
                    <a:pt x="701" y="325"/>
                  </a:cubicBezTo>
                  <a:close/>
                  <a:moveTo>
                    <a:pt x="698" y="1"/>
                  </a:moveTo>
                  <a:cubicBezTo>
                    <a:pt x="572" y="1"/>
                    <a:pt x="443" y="49"/>
                    <a:pt x="334" y="158"/>
                  </a:cubicBezTo>
                  <a:cubicBezTo>
                    <a:pt x="1" y="458"/>
                    <a:pt x="234" y="1025"/>
                    <a:pt x="701" y="1025"/>
                  </a:cubicBezTo>
                  <a:cubicBezTo>
                    <a:pt x="968" y="1025"/>
                    <a:pt x="1201" y="792"/>
                    <a:pt x="1201" y="525"/>
                  </a:cubicBezTo>
                  <a:cubicBezTo>
                    <a:pt x="1201" y="210"/>
                    <a:pt x="958" y="1"/>
                    <a:pt x="698"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5320625" y="1325550"/>
              <a:ext cx="69250" cy="69250"/>
            </a:xfrm>
            <a:custGeom>
              <a:avLst/>
              <a:gdLst/>
              <a:ahLst/>
              <a:cxnLst/>
              <a:rect l="l" t="t" r="r" b="b"/>
              <a:pathLst>
                <a:path w="2770" h="2770" extrusionOk="0">
                  <a:moveTo>
                    <a:pt x="1369" y="1"/>
                  </a:moveTo>
                  <a:cubicBezTo>
                    <a:pt x="635" y="1"/>
                    <a:pt x="1" y="635"/>
                    <a:pt x="1" y="1368"/>
                  </a:cubicBezTo>
                  <a:cubicBezTo>
                    <a:pt x="1" y="2136"/>
                    <a:pt x="635" y="2769"/>
                    <a:pt x="1369" y="2769"/>
                  </a:cubicBezTo>
                  <a:cubicBezTo>
                    <a:pt x="2136" y="2769"/>
                    <a:pt x="2770" y="2136"/>
                    <a:pt x="2770" y="1368"/>
                  </a:cubicBezTo>
                  <a:cubicBezTo>
                    <a:pt x="2770" y="635"/>
                    <a:pt x="2136" y="1"/>
                    <a:pt x="136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5343975" y="1337225"/>
              <a:ext cx="15875" cy="45075"/>
            </a:xfrm>
            <a:custGeom>
              <a:avLst/>
              <a:gdLst/>
              <a:ahLst/>
              <a:cxnLst/>
              <a:rect l="l" t="t" r="r" b="b"/>
              <a:pathLst>
                <a:path w="635" h="1803" extrusionOk="0">
                  <a:moveTo>
                    <a:pt x="401" y="1"/>
                  </a:moveTo>
                  <a:lnTo>
                    <a:pt x="101" y="201"/>
                  </a:lnTo>
                  <a:cubicBezTo>
                    <a:pt x="34" y="234"/>
                    <a:pt x="1" y="334"/>
                    <a:pt x="68" y="401"/>
                  </a:cubicBezTo>
                  <a:cubicBezTo>
                    <a:pt x="68" y="434"/>
                    <a:pt x="134" y="468"/>
                    <a:pt x="168" y="468"/>
                  </a:cubicBezTo>
                  <a:cubicBezTo>
                    <a:pt x="201" y="468"/>
                    <a:pt x="234" y="468"/>
                    <a:pt x="234" y="434"/>
                  </a:cubicBezTo>
                  <a:lnTo>
                    <a:pt x="335" y="368"/>
                  </a:lnTo>
                  <a:lnTo>
                    <a:pt x="335" y="1669"/>
                  </a:lnTo>
                  <a:cubicBezTo>
                    <a:pt x="335" y="1735"/>
                    <a:pt x="401" y="1802"/>
                    <a:pt x="501" y="1802"/>
                  </a:cubicBezTo>
                  <a:cubicBezTo>
                    <a:pt x="568" y="1802"/>
                    <a:pt x="635" y="1735"/>
                    <a:pt x="635" y="1669"/>
                  </a:cubicBezTo>
                  <a:lnTo>
                    <a:pt x="635" y="134"/>
                  </a:lnTo>
                  <a:lnTo>
                    <a:pt x="5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3988850" y="3195225"/>
              <a:ext cx="858975" cy="24225"/>
            </a:xfrm>
            <a:custGeom>
              <a:avLst/>
              <a:gdLst/>
              <a:ahLst/>
              <a:cxnLst/>
              <a:rect l="l" t="t" r="r" b="b"/>
              <a:pathLst>
                <a:path w="34359" h="969" extrusionOk="0">
                  <a:moveTo>
                    <a:pt x="1" y="1"/>
                  </a:moveTo>
                  <a:lnTo>
                    <a:pt x="1" y="968"/>
                  </a:lnTo>
                  <a:lnTo>
                    <a:pt x="34358" y="968"/>
                  </a:lnTo>
                  <a:lnTo>
                    <a:pt x="3435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3988850" y="3240250"/>
              <a:ext cx="738050" cy="24225"/>
            </a:xfrm>
            <a:custGeom>
              <a:avLst/>
              <a:gdLst/>
              <a:ahLst/>
              <a:cxnLst/>
              <a:rect l="l" t="t" r="r" b="b"/>
              <a:pathLst>
                <a:path w="29522" h="969" extrusionOk="0">
                  <a:moveTo>
                    <a:pt x="1" y="1"/>
                  </a:moveTo>
                  <a:lnTo>
                    <a:pt x="1" y="968"/>
                  </a:lnTo>
                  <a:lnTo>
                    <a:pt x="29522" y="968"/>
                  </a:lnTo>
                  <a:lnTo>
                    <a:pt x="295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3867925" y="2395500"/>
              <a:ext cx="40050" cy="64225"/>
            </a:xfrm>
            <a:custGeom>
              <a:avLst/>
              <a:gdLst/>
              <a:ahLst/>
              <a:cxnLst/>
              <a:rect l="l" t="t" r="r" b="b"/>
              <a:pathLst>
                <a:path w="1602" h="2569" extrusionOk="0">
                  <a:moveTo>
                    <a:pt x="1368" y="0"/>
                  </a:moveTo>
                  <a:lnTo>
                    <a:pt x="1" y="1301"/>
                  </a:lnTo>
                  <a:lnTo>
                    <a:pt x="1368" y="2569"/>
                  </a:lnTo>
                  <a:lnTo>
                    <a:pt x="1602" y="2368"/>
                  </a:lnTo>
                  <a:lnTo>
                    <a:pt x="434" y="1301"/>
                  </a:lnTo>
                  <a:lnTo>
                    <a:pt x="1602" y="234"/>
                  </a:lnTo>
                  <a:lnTo>
                    <a:pt x="136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3817900" y="2369925"/>
              <a:ext cx="135125" cy="115650"/>
            </a:xfrm>
            <a:custGeom>
              <a:avLst/>
              <a:gdLst/>
              <a:ahLst/>
              <a:cxnLst/>
              <a:rect l="l" t="t" r="r" b="b"/>
              <a:pathLst>
                <a:path w="5405" h="4626" extrusionOk="0">
                  <a:moveTo>
                    <a:pt x="3103" y="423"/>
                  </a:moveTo>
                  <a:cubicBezTo>
                    <a:pt x="4137" y="423"/>
                    <a:pt x="5004" y="1290"/>
                    <a:pt x="4971" y="2324"/>
                  </a:cubicBezTo>
                  <a:cubicBezTo>
                    <a:pt x="4971" y="3472"/>
                    <a:pt x="4045" y="4224"/>
                    <a:pt x="3084" y="4224"/>
                  </a:cubicBezTo>
                  <a:cubicBezTo>
                    <a:pt x="2620" y="4224"/>
                    <a:pt x="2148" y="4049"/>
                    <a:pt x="1768" y="3658"/>
                  </a:cubicBezTo>
                  <a:cubicBezTo>
                    <a:pt x="567" y="2491"/>
                    <a:pt x="1401" y="456"/>
                    <a:pt x="3103" y="456"/>
                  </a:cubicBezTo>
                  <a:lnTo>
                    <a:pt x="3103" y="423"/>
                  </a:lnTo>
                  <a:close/>
                  <a:moveTo>
                    <a:pt x="3093" y="1"/>
                  </a:moveTo>
                  <a:cubicBezTo>
                    <a:pt x="2525" y="1"/>
                    <a:pt x="1944" y="214"/>
                    <a:pt x="1468" y="690"/>
                  </a:cubicBezTo>
                  <a:cubicBezTo>
                    <a:pt x="0" y="2124"/>
                    <a:pt x="1034" y="4626"/>
                    <a:pt x="3103" y="4626"/>
                  </a:cubicBezTo>
                  <a:cubicBezTo>
                    <a:pt x="4370" y="4626"/>
                    <a:pt x="5404" y="3592"/>
                    <a:pt x="5404" y="2324"/>
                  </a:cubicBezTo>
                  <a:cubicBezTo>
                    <a:pt x="5404" y="926"/>
                    <a:pt x="4277" y="1"/>
                    <a:pt x="309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5"/>
            <p:cNvSpPr/>
            <p:nvPr/>
          </p:nvSpPr>
          <p:spPr>
            <a:xfrm>
              <a:off x="5435725" y="2395500"/>
              <a:ext cx="40050" cy="64225"/>
            </a:xfrm>
            <a:custGeom>
              <a:avLst/>
              <a:gdLst/>
              <a:ahLst/>
              <a:cxnLst/>
              <a:rect l="l" t="t" r="r" b="b"/>
              <a:pathLst>
                <a:path w="1602" h="2569" extrusionOk="0">
                  <a:moveTo>
                    <a:pt x="234" y="0"/>
                  </a:moveTo>
                  <a:lnTo>
                    <a:pt x="0" y="234"/>
                  </a:lnTo>
                  <a:lnTo>
                    <a:pt x="1134" y="1301"/>
                  </a:lnTo>
                  <a:lnTo>
                    <a:pt x="0" y="2368"/>
                  </a:lnTo>
                  <a:lnTo>
                    <a:pt x="234" y="2569"/>
                  </a:lnTo>
                  <a:lnTo>
                    <a:pt x="1601" y="1301"/>
                  </a:lnTo>
                  <a:lnTo>
                    <a:pt x="2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5"/>
            <p:cNvSpPr/>
            <p:nvPr/>
          </p:nvSpPr>
          <p:spPr>
            <a:xfrm>
              <a:off x="5371500" y="2369925"/>
              <a:ext cx="134300" cy="115650"/>
            </a:xfrm>
            <a:custGeom>
              <a:avLst/>
              <a:gdLst/>
              <a:ahLst/>
              <a:cxnLst/>
              <a:rect l="l" t="t" r="r" b="b"/>
              <a:pathLst>
                <a:path w="5372" h="4626" extrusionOk="0">
                  <a:moveTo>
                    <a:pt x="3070" y="423"/>
                  </a:moveTo>
                  <a:cubicBezTo>
                    <a:pt x="4137" y="423"/>
                    <a:pt x="4971" y="1290"/>
                    <a:pt x="4971" y="2324"/>
                  </a:cubicBezTo>
                  <a:cubicBezTo>
                    <a:pt x="4971" y="3472"/>
                    <a:pt x="4045" y="4224"/>
                    <a:pt x="3074" y="4224"/>
                  </a:cubicBezTo>
                  <a:cubicBezTo>
                    <a:pt x="2605" y="4224"/>
                    <a:pt x="2126" y="4049"/>
                    <a:pt x="1735" y="3658"/>
                  </a:cubicBezTo>
                  <a:cubicBezTo>
                    <a:pt x="534" y="2491"/>
                    <a:pt x="1402" y="456"/>
                    <a:pt x="3070" y="456"/>
                  </a:cubicBezTo>
                  <a:lnTo>
                    <a:pt x="3070" y="423"/>
                  </a:lnTo>
                  <a:close/>
                  <a:moveTo>
                    <a:pt x="3060" y="1"/>
                  </a:moveTo>
                  <a:cubicBezTo>
                    <a:pt x="2492" y="1"/>
                    <a:pt x="1911" y="214"/>
                    <a:pt x="1435" y="690"/>
                  </a:cubicBezTo>
                  <a:cubicBezTo>
                    <a:pt x="1" y="2124"/>
                    <a:pt x="1001" y="4626"/>
                    <a:pt x="3070" y="4626"/>
                  </a:cubicBezTo>
                  <a:cubicBezTo>
                    <a:pt x="4337" y="4626"/>
                    <a:pt x="5371" y="3592"/>
                    <a:pt x="5371" y="2324"/>
                  </a:cubicBezTo>
                  <a:cubicBezTo>
                    <a:pt x="5371" y="926"/>
                    <a:pt x="4244" y="1"/>
                    <a:pt x="306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4008025" y="3817350"/>
              <a:ext cx="65075" cy="112400"/>
            </a:xfrm>
            <a:custGeom>
              <a:avLst/>
              <a:gdLst/>
              <a:ahLst/>
              <a:cxnLst/>
              <a:rect l="l" t="t" r="r" b="b"/>
              <a:pathLst>
                <a:path w="2603" h="4496" extrusionOk="0">
                  <a:moveTo>
                    <a:pt x="1268" y="567"/>
                  </a:moveTo>
                  <a:lnTo>
                    <a:pt x="1268" y="1968"/>
                  </a:lnTo>
                  <a:cubicBezTo>
                    <a:pt x="601" y="1801"/>
                    <a:pt x="434" y="1601"/>
                    <a:pt x="434" y="1234"/>
                  </a:cubicBezTo>
                  <a:cubicBezTo>
                    <a:pt x="434" y="867"/>
                    <a:pt x="768" y="567"/>
                    <a:pt x="1268" y="567"/>
                  </a:cubicBezTo>
                  <a:close/>
                  <a:moveTo>
                    <a:pt x="1502" y="2268"/>
                  </a:moveTo>
                  <a:cubicBezTo>
                    <a:pt x="2169" y="2435"/>
                    <a:pt x="2336" y="2602"/>
                    <a:pt x="2336" y="3002"/>
                  </a:cubicBezTo>
                  <a:cubicBezTo>
                    <a:pt x="2336" y="3403"/>
                    <a:pt x="2036" y="3703"/>
                    <a:pt x="1502" y="3703"/>
                  </a:cubicBezTo>
                  <a:lnTo>
                    <a:pt x="1502" y="2268"/>
                  </a:lnTo>
                  <a:close/>
                  <a:moveTo>
                    <a:pt x="1402" y="0"/>
                  </a:moveTo>
                  <a:cubicBezTo>
                    <a:pt x="1302" y="0"/>
                    <a:pt x="1268" y="67"/>
                    <a:pt x="1268" y="134"/>
                  </a:cubicBezTo>
                  <a:lnTo>
                    <a:pt x="1268" y="334"/>
                  </a:lnTo>
                  <a:cubicBezTo>
                    <a:pt x="1230" y="329"/>
                    <a:pt x="1191" y="327"/>
                    <a:pt x="1153" y="327"/>
                  </a:cubicBezTo>
                  <a:cubicBezTo>
                    <a:pt x="635" y="327"/>
                    <a:pt x="199" y="739"/>
                    <a:pt x="168" y="1268"/>
                  </a:cubicBezTo>
                  <a:cubicBezTo>
                    <a:pt x="168" y="1768"/>
                    <a:pt x="501" y="2068"/>
                    <a:pt x="1268" y="2235"/>
                  </a:cubicBezTo>
                  <a:lnTo>
                    <a:pt x="1268" y="3703"/>
                  </a:lnTo>
                  <a:cubicBezTo>
                    <a:pt x="901" y="3669"/>
                    <a:pt x="535" y="3503"/>
                    <a:pt x="268" y="3236"/>
                  </a:cubicBezTo>
                  <a:cubicBezTo>
                    <a:pt x="234" y="3202"/>
                    <a:pt x="201" y="3202"/>
                    <a:pt x="168" y="3202"/>
                  </a:cubicBezTo>
                  <a:cubicBezTo>
                    <a:pt x="34" y="3202"/>
                    <a:pt x="1" y="3369"/>
                    <a:pt x="101" y="3436"/>
                  </a:cubicBezTo>
                  <a:cubicBezTo>
                    <a:pt x="401" y="3736"/>
                    <a:pt x="835" y="3903"/>
                    <a:pt x="1268" y="3936"/>
                  </a:cubicBezTo>
                  <a:lnTo>
                    <a:pt x="1268" y="4370"/>
                  </a:lnTo>
                  <a:cubicBezTo>
                    <a:pt x="1268" y="4453"/>
                    <a:pt x="1327" y="4495"/>
                    <a:pt x="1385" y="4495"/>
                  </a:cubicBezTo>
                  <a:cubicBezTo>
                    <a:pt x="1444" y="4495"/>
                    <a:pt x="1502" y="4453"/>
                    <a:pt x="1502" y="4370"/>
                  </a:cubicBezTo>
                  <a:lnTo>
                    <a:pt x="1502" y="3936"/>
                  </a:lnTo>
                  <a:cubicBezTo>
                    <a:pt x="1541" y="3941"/>
                    <a:pt x="1579" y="3943"/>
                    <a:pt x="1617" y="3943"/>
                  </a:cubicBezTo>
                  <a:cubicBezTo>
                    <a:pt x="2135" y="3943"/>
                    <a:pt x="2572" y="3531"/>
                    <a:pt x="2603" y="3002"/>
                  </a:cubicBezTo>
                  <a:cubicBezTo>
                    <a:pt x="2603" y="2469"/>
                    <a:pt x="2269" y="2168"/>
                    <a:pt x="1502" y="2035"/>
                  </a:cubicBezTo>
                  <a:lnTo>
                    <a:pt x="1502" y="567"/>
                  </a:lnTo>
                  <a:cubicBezTo>
                    <a:pt x="1802" y="601"/>
                    <a:pt x="2069" y="701"/>
                    <a:pt x="2269" y="901"/>
                  </a:cubicBezTo>
                  <a:cubicBezTo>
                    <a:pt x="2302" y="934"/>
                    <a:pt x="2336" y="934"/>
                    <a:pt x="2369" y="934"/>
                  </a:cubicBezTo>
                  <a:cubicBezTo>
                    <a:pt x="2436" y="934"/>
                    <a:pt x="2503" y="867"/>
                    <a:pt x="2503" y="801"/>
                  </a:cubicBezTo>
                  <a:cubicBezTo>
                    <a:pt x="2503" y="767"/>
                    <a:pt x="2469" y="701"/>
                    <a:pt x="2436" y="701"/>
                  </a:cubicBezTo>
                  <a:cubicBezTo>
                    <a:pt x="2169" y="467"/>
                    <a:pt x="1835" y="367"/>
                    <a:pt x="1502" y="334"/>
                  </a:cubicBezTo>
                  <a:lnTo>
                    <a:pt x="1502" y="134"/>
                  </a:lnTo>
                  <a:cubicBezTo>
                    <a:pt x="1502" y="67"/>
                    <a:pt x="1469" y="0"/>
                    <a:pt x="1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4088100" y="3825675"/>
              <a:ext cx="58400" cy="90925"/>
            </a:xfrm>
            <a:custGeom>
              <a:avLst/>
              <a:gdLst/>
              <a:ahLst/>
              <a:cxnLst/>
              <a:rect l="l" t="t" r="r" b="b"/>
              <a:pathLst>
                <a:path w="2336" h="3637" extrusionOk="0">
                  <a:moveTo>
                    <a:pt x="1168" y="1"/>
                  </a:moveTo>
                  <a:cubicBezTo>
                    <a:pt x="867" y="1"/>
                    <a:pt x="567" y="134"/>
                    <a:pt x="334" y="301"/>
                  </a:cubicBezTo>
                  <a:lnTo>
                    <a:pt x="167" y="468"/>
                  </a:lnTo>
                  <a:cubicBezTo>
                    <a:pt x="100" y="534"/>
                    <a:pt x="100" y="601"/>
                    <a:pt x="167" y="668"/>
                  </a:cubicBezTo>
                  <a:cubicBezTo>
                    <a:pt x="200" y="685"/>
                    <a:pt x="234" y="693"/>
                    <a:pt x="263" y="693"/>
                  </a:cubicBezTo>
                  <a:cubicBezTo>
                    <a:pt x="292" y="693"/>
                    <a:pt x="317" y="685"/>
                    <a:pt x="334" y="668"/>
                  </a:cubicBezTo>
                  <a:lnTo>
                    <a:pt x="534" y="501"/>
                  </a:lnTo>
                  <a:cubicBezTo>
                    <a:pt x="701" y="334"/>
                    <a:pt x="934" y="268"/>
                    <a:pt x="1168" y="268"/>
                  </a:cubicBezTo>
                  <a:cubicBezTo>
                    <a:pt x="1668" y="268"/>
                    <a:pt x="2068" y="668"/>
                    <a:pt x="2102" y="1202"/>
                  </a:cubicBezTo>
                  <a:cubicBezTo>
                    <a:pt x="2068" y="1435"/>
                    <a:pt x="1968" y="1702"/>
                    <a:pt x="1768" y="1869"/>
                  </a:cubicBezTo>
                  <a:lnTo>
                    <a:pt x="67" y="3403"/>
                  </a:lnTo>
                  <a:cubicBezTo>
                    <a:pt x="0" y="3437"/>
                    <a:pt x="0" y="3537"/>
                    <a:pt x="67" y="3603"/>
                  </a:cubicBezTo>
                  <a:cubicBezTo>
                    <a:pt x="100" y="3637"/>
                    <a:pt x="134" y="3637"/>
                    <a:pt x="167" y="3637"/>
                  </a:cubicBezTo>
                  <a:lnTo>
                    <a:pt x="2202" y="3637"/>
                  </a:lnTo>
                  <a:cubicBezTo>
                    <a:pt x="2268" y="3637"/>
                    <a:pt x="2335" y="3570"/>
                    <a:pt x="2335" y="3503"/>
                  </a:cubicBezTo>
                  <a:cubicBezTo>
                    <a:pt x="2335" y="3437"/>
                    <a:pt x="2268" y="3370"/>
                    <a:pt x="2202" y="3370"/>
                  </a:cubicBezTo>
                  <a:lnTo>
                    <a:pt x="500" y="3370"/>
                  </a:lnTo>
                  <a:lnTo>
                    <a:pt x="1935" y="2069"/>
                  </a:lnTo>
                  <a:cubicBezTo>
                    <a:pt x="2202" y="1835"/>
                    <a:pt x="2335" y="1535"/>
                    <a:pt x="2335" y="1202"/>
                  </a:cubicBezTo>
                  <a:cubicBezTo>
                    <a:pt x="2335" y="534"/>
                    <a:pt x="1801" y="34"/>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4167325" y="3825275"/>
              <a:ext cx="63400" cy="90075"/>
            </a:xfrm>
            <a:custGeom>
              <a:avLst/>
              <a:gdLst/>
              <a:ahLst/>
              <a:cxnLst/>
              <a:rect l="l" t="t" r="r" b="b"/>
              <a:pathLst>
                <a:path w="2536" h="3603" extrusionOk="0">
                  <a:moveTo>
                    <a:pt x="1268" y="259"/>
                  </a:moveTo>
                  <a:cubicBezTo>
                    <a:pt x="1543" y="259"/>
                    <a:pt x="1818" y="400"/>
                    <a:pt x="1968" y="684"/>
                  </a:cubicBezTo>
                  <a:cubicBezTo>
                    <a:pt x="2368" y="1384"/>
                    <a:pt x="2368" y="2252"/>
                    <a:pt x="1968" y="2952"/>
                  </a:cubicBezTo>
                  <a:cubicBezTo>
                    <a:pt x="1818" y="3236"/>
                    <a:pt x="1543" y="3377"/>
                    <a:pt x="1268" y="3377"/>
                  </a:cubicBezTo>
                  <a:cubicBezTo>
                    <a:pt x="992" y="3377"/>
                    <a:pt x="717" y="3236"/>
                    <a:pt x="567" y="2952"/>
                  </a:cubicBezTo>
                  <a:cubicBezTo>
                    <a:pt x="367" y="2585"/>
                    <a:pt x="267" y="2218"/>
                    <a:pt x="267" y="1818"/>
                  </a:cubicBezTo>
                  <a:cubicBezTo>
                    <a:pt x="267" y="1418"/>
                    <a:pt x="367" y="1017"/>
                    <a:pt x="567" y="684"/>
                  </a:cubicBezTo>
                  <a:cubicBezTo>
                    <a:pt x="717" y="400"/>
                    <a:pt x="992" y="259"/>
                    <a:pt x="1268" y="259"/>
                  </a:cubicBezTo>
                  <a:close/>
                  <a:moveTo>
                    <a:pt x="1280" y="0"/>
                  </a:moveTo>
                  <a:cubicBezTo>
                    <a:pt x="926" y="0"/>
                    <a:pt x="567" y="184"/>
                    <a:pt x="367" y="550"/>
                  </a:cubicBezTo>
                  <a:cubicBezTo>
                    <a:pt x="133" y="917"/>
                    <a:pt x="0" y="1351"/>
                    <a:pt x="33" y="1818"/>
                  </a:cubicBezTo>
                  <a:cubicBezTo>
                    <a:pt x="0" y="2252"/>
                    <a:pt x="133" y="2685"/>
                    <a:pt x="367" y="3052"/>
                  </a:cubicBezTo>
                  <a:cubicBezTo>
                    <a:pt x="550" y="3419"/>
                    <a:pt x="909" y="3603"/>
                    <a:pt x="1268" y="3603"/>
                  </a:cubicBezTo>
                  <a:cubicBezTo>
                    <a:pt x="1626" y="3603"/>
                    <a:pt x="1985" y="3419"/>
                    <a:pt x="2168" y="3052"/>
                  </a:cubicBezTo>
                  <a:cubicBezTo>
                    <a:pt x="2402" y="2685"/>
                    <a:pt x="2535" y="2252"/>
                    <a:pt x="2535" y="1818"/>
                  </a:cubicBezTo>
                  <a:cubicBezTo>
                    <a:pt x="2535" y="1351"/>
                    <a:pt x="2402" y="917"/>
                    <a:pt x="2168" y="550"/>
                  </a:cubicBezTo>
                  <a:cubicBezTo>
                    <a:pt x="1985" y="184"/>
                    <a:pt x="1635" y="0"/>
                    <a:pt x="12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4259050" y="3903200"/>
              <a:ext cx="13850" cy="9450"/>
            </a:xfrm>
            <a:custGeom>
              <a:avLst/>
              <a:gdLst/>
              <a:ahLst/>
              <a:cxnLst/>
              <a:rect l="l" t="t" r="r" b="b"/>
              <a:pathLst>
                <a:path w="554" h="378" extrusionOk="0">
                  <a:moveTo>
                    <a:pt x="294" y="1"/>
                  </a:moveTo>
                  <a:cubicBezTo>
                    <a:pt x="285" y="1"/>
                    <a:pt x="277" y="1"/>
                    <a:pt x="267" y="2"/>
                  </a:cubicBezTo>
                  <a:cubicBezTo>
                    <a:pt x="100" y="2"/>
                    <a:pt x="0" y="102"/>
                    <a:pt x="0" y="235"/>
                  </a:cubicBezTo>
                  <a:cubicBezTo>
                    <a:pt x="0" y="339"/>
                    <a:pt x="38" y="378"/>
                    <a:pt x="90" y="378"/>
                  </a:cubicBezTo>
                  <a:cubicBezTo>
                    <a:pt x="252" y="378"/>
                    <a:pt x="553" y="1"/>
                    <a:pt x="2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4284075" y="3825675"/>
              <a:ext cx="63400" cy="90100"/>
            </a:xfrm>
            <a:custGeom>
              <a:avLst/>
              <a:gdLst/>
              <a:ahLst/>
              <a:cxnLst/>
              <a:rect l="l" t="t" r="r" b="b"/>
              <a:pathLst>
                <a:path w="2536" h="3604" extrusionOk="0">
                  <a:moveTo>
                    <a:pt x="1268" y="268"/>
                  </a:moveTo>
                  <a:cubicBezTo>
                    <a:pt x="1534" y="268"/>
                    <a:pt x="1801" y="434"/>
                    <a:pt x="1968" y="668"/>
                  </a:cubicBezTo>
                  <a:cubicBezTo>
                    <a:pt x="2368" y="1368"/>
                    <a:pt x="2368" y="2236"/>
                    <a:pt x="1968" y="2936"/>
                  </a:cubicBezTo>
                  <a:cubicBezTo>
                    <a:pt x="1801" y="3170"/>
                    <a:pt x="1534" y="3303"/>
                    <a:pt x="1268" y="3336"/>
                  </a:cubicBezTo>
                  <a:cubicBezTo>
                    <a:pt x="967" y="3336"/>
                    <a:pt x="701" y="3170"/>
                    <a:pt x="567" y="2936"/>
                  </a:cubicBezTo>
                  <a:cubicBezTo>
                    <a:pt x="367" y="2569"/>
                    <a:pt x="234" y="2202"/>
                    <a:pt x="267" y="1802"/>
                  </a:cubicBezTo>
                  <a:cubicBezTo>
                    <a:pt x="267" y="1402"/>
                    <a:pt x="367" y="1001"/>
                    <a:pt x="567" y="668"/>
                  </a:cubicBezTo>
                  <a:cubicBezTo>
                    <a:pt x="701" y="434"/>
                    <a:pt x="967" y="268"/>
                    <a:pt x="1268" y="268"/>
                  </a:cubicBezTo>
                  <a:close/>
                  <a:moveTo>
                    <a:pt x="1268" y="1"/>
                  </a:moveTo>
                  <a:cubicBezTo>
                    <a:pt x="901" y="1"/>
                    <a:pt x="534" y="201"/>
                    <a:pt x="367" y="534"/>
                  </a:cubicBezTo>
                  <a:cubicBezTo>
                    <a:pt x="133" y="901"/>
                    <a:pt x="0" y="1335"/>
                    <a:pt x="0" y="1802"/>
                  </a:cubicBezTo>
                  <a:cubicBezTo>
                    <a:pt x="0" y="2236"/>
                    <a:pt x="133" y="2669"/>
                    <a:pt x="367" y="3036"/>
                  </a:cubicBezTo>
                  <a:cubicBezTo>
                    <a:pt x="534" y="3370"/>
                    <a:pt x="901" y="3570"/>
                    <a:pt x="1268" y="3603"/>
                  </a:cubicBezTo>
                  <a:cubicBezTo>
                    <a:pt x="1635" y="3570"/>
                    <a:pt x="1968" y="3370"/>
                    <a:pt x="2168" y="3036"/>
                  </a:cubicBezTo>
                  <a:cubicBezTo>
                    <a:pt x="2402" y="2669"/>
                    <a:pt x="2535" y="2236"/>
                    <a:pt x="2502" y="1802"/>
                  </a:cubicBezTo>
                  <a:cubicBezTo>
                    <a:pt x="2535" y="1335"/>
                    <a:pt x="2402" y="901"/>
                    <a:pt x="2168" y="534"/>
                  </a:cubicBezTo>
                  <a:cubicBezTo>
                    <a:pt x="1968" y="201"/>
                    <a:pt x="1635" y="1"/>
                    <a:pt x="12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4375800" y="3825275"/>
              <a:ext cx="63400" cy="90075"/>
            </a:xfrm>
            <a:custGeom>
              <a:avLst/>
              <a:gdLst/>
              <a:ahLst/>
              <a:cxnLst/>
              <a:rect l="l" t="t" r="r" b="b"/>
              <a:pathLst>
                <a:path w="2536" h="3603" extrusionOk="0">
                  <a:moveTo>
                    <a:pt x="1268" y="284"/>
                  </a:moveTo>
                  <a:cubicBezTo>
                    <a:pt x="1568" y="284"/>
                    <a:pt x="1802" y="450"/>
                    <a:pt x="1968" y="684"/>
                  </a:cubicBezTo>
                  <a:cubicBezTo>
                    <a:pt x="2369" y="1384"/>
                    <a:pt x="2369" y="2252"/>
                    <a:pt x="1968" y="2952"/>
                  </a:cubicBezTo>
                  <a:cubicBezTo>
                    <a:pt x="1802" y="3186"/>
                    <a:pt x="1568" y="3319"/>
                    <a:pt x="1268" y="3352"/>
                  </a:cubicBezTo>
                  <a:cubicBezTo>
                    <a:pt x="968" y="3352"/>
                    <a:pt x="734" y="3186"/>
                    <a:pt x="567" y="2952"/>
                  </a:cubicBezTo>
                  <a:cubicBezTo>
                    <a:pt x="367" y="2585"/>
                    <a:pt x="267" y="2218"/>
                    <a:pt x="267" y="1818"/>
                  </a:cubicBezTo>
                  <a:cubicBezTo>
                    <a:pt x="267" y="1418"/>
                    <a:pt x="367" y="1017"/>
                    <a:pt x="567" y="684"/>
                  </a:cubicBezTo>
                  <a:cubicBezTo>
                    <a:pt x="734" y="450"/>
                    <a:pt x="968" y="284"/>
                    <a:pt x="1268" y="284"/>
                  </a:cubicBezTo>
                  <a:close/>
                  <a:moveTo>
                    <a:pt x="1268" y="0"/>
                  </a:moveTo>
                  <a:cubicBezTo>
                    <a:pt x="909" y="0"/>
                    <a:pt x="551" y="184"/>
                    <a:pt x="367" y="550"/>
                  </a:cubicBezTo>
                  <a:cubicBezTo>
                    <a:pt x="134" y="917"/>
                    <a:pt x="0" y="1351"/>
                    <a:pt x="0" y="1818"/>
                  </a:cubicBezTo>
                  <a:cubicBezTo>
                    <a:pt x="0" y="2252"/>
                    <a:pt x="134" y="2685"/>
                    <a:pt x="367" y="3052"/>
                  </a:cubicBezTo>
                  <a:cubicBezTo>
                    <a:pt x="551" y="3419"/>
                    <a:pt x="909" y="3603"/>
                    <a:pt x="1268" y="3603"/>
                  </a:cubicBezTo>
                  <a:cubicBezTo>
                    <a:pt x="1626" y="3603"/>
                    <a:pt x="1985" y="3419"/>
                    <a:pt x="2169" y="3052"/>
                  </a:cubicBezTo>
                  <a:cubicBezTo>
                    <a:pt x="2402" y="2685"/>
                    <a:pt x="2535" y="2252"/>
                    <a:pt x="2535" y="1818"/>
                  </a:cubicBezTo>
                  <a:cubicBezTo>
                    <a:pt x="2535" y="1351"/>
                    <a:pt x="2402" y="917"/>
                    <a:pt x="2169" y="550"/>
                  </a:cubicBezTo>
                  <a:cubicBezTo>
                    <a:pt x="1985" y="184"/>
                    <a:pt x="1626" y="0"/>
                    <a:pt x="1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3997200" y="1636275"/>
              <a:ext cx="50875" cy="60400"/>
            </a:xfrm>
            <a:custGeom>
              <a:avLst/>
              <a:gdLst/>
              <a:ahLst/>
              <a:cxnLst/>
              <a:rect l="l" t="t" r="r" b="b"/>
              <a:pathLst>
                <a:path w="2035" h="2416" extrusionOk="0">
                  <a:moveTo>
                    <a:pt x="84" y="0"/>
                  </a:moveTo>
                  <a:cubicBezTo>
                    <a:pt x="70" y="0"/>
                    <a:pt x="53" y="4"/>
                    <a:pt x="34" y="14"/>
                  </a:cubicBezTo>
                  <a:cubicBezTo>
                    <a:pt x="34" y="14"/>
                    <a:pt x="0" y="47"/>
                    <a:pt x="0" y="81"/>
                  </a:cubicBezTo>
                  <a:lnTo>
                    <a:pt x="0" y="2316"/>
                  </a:lnTo>
                  <a:cubicBezTo>
                    <a:pt x="0" y="2382"/>
                    <a:pt x="67" y="2416"/>
                    <a:pt x="100" y="2416"/>
                  </a:cubicBezTo>
                  <a:cubicBezTo>
                    <a:pt x="134" y="2416"/>
                    <a:pt x="167" y="2349"/>
                    <a:pt x="167" y="2316"/>
                  </a:cubicBezTo>
                  <a:lnTo>
                    <a:pt x="167" y="348"/>
                  </a:lnTo>
                  <a:lnTo>
                    <a:pt x="968" y="1415"/>
                  </a:lnTo>
                  <a:cubicBezTo>
                    <a:pt x="968" y="1415"/>
                    <a:pt x="1001" y="1448"/>
                    <a:pt x="1034" y="1448"/>
                  </a:cubicBezTo>
                  <a:cubicBezTo>
                    <a:pt x="1068" y="1448"/>
                    <a:pt x="1101" y="1415"/>
                    <a:pt x="1101" y="1415"/>
                  </a:cubicBezTo>
                  <a:lnTo>
                    <a:pt x="1868" y="314"/>
                  </a:lnTo>
                  <a:lnTo>
                    <a:pt x="1868" y="2316"/>
                  </a:lnTo>
                  <a:cubicBezTo>
                    <a:pt x="1868" y="2382"/>
                    <a:pt x="1902" y="2416"/>
                    <a:pt x="1935" y="2416"/>
                  </a:cubicBezTo>
                  <a:cubicBezTo>
                    <a:pt x="2002" y="2416"/>
                    <a:pt x="2035" y="2382"/>
                    <a:pt x="2035" y="2316"/>
                  </a:cubicBezTo>
                  <a:lnTo>
                    <a:pt x="2035" y="81"/>
                  </a:lnTo>
                  <a:cubicBezTo>
                    <a:pt x="2035" y="81"/>
                    <a:pt x="2035" y="47"/>
                    <a:pt x="2035" y="47"/>
                  </a:cubicBezTo>
                  <a:lnTo>
                    <a:pt x="2002" y="14"/>
                  </a:lnTo>
                  <a:cubicBezTo>
                    <a:pt x="1992" y="4"/>
                    <a:pt x="1979" y="0"/>
                    <a:pt x="1965" y="0"/>
                  </a:cubicBezTo>
                  <a:cubicBezTo>
                    <a:pt x="1932" y="0"/>
                    <a:pt x="1892" y="24"/>
                    <a:pt x="1868" y="47"/>
                  </a:cubicBezTo>
                  <a:lnTo>
                    <a:pt x="1034" y="1215"/>
                  </a:lnTo>
                  <a:lnTo>
                    <a:pt x="167" y="47"/>
                  </a:lnTo>
                  <a:cubicBezTo>
                    <a:pt x="143" y="24"/>
                    <a:pt x="120" y="0"/>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4067250" y="1654100"/>
              <a:ext cx="48975" cy="41400"/>
            </a:xfrm>
            <a:custGeom>
              <a:avLst/>
              <a:gdLst/>
              <a:ahLst/>
              <a:cxnLst/>
              <a:rect l="l" t="t" r="r" b="b"/>
              <a:pathLst>
                <a:path w="1959" h="1656" extrusionOk="0">
                  <a:moveTo>
                    <a:pt x="874" y="163"/>
                  </a:moveTo>
                  <a:cubicBezTo>
                    <a:pt x="1048" y="163"/>
                    <a:pt x="1226" y="227"/>
                    <a:pt x="1368" y="368"/>
                  </a:cubicBezTo>
                  <a:cubicBezTo>
                    <a:pt x="1759" y="825"/>
                    <a:pt x="1449" y="1537"/>
                    <a:pt x="842" y="1537"/>
                  </a:cubicBezTo>
                  <a:cubicBezTo>
                    <a:pt x="829" y="1537"/>
                    <a:pt x="815" y="1537"/>
                    <a:pt x="801" y="1536"/>
                  </a:cubicBezTo>
                  <a:cubicBezTo>
                    <a:pt x="434" y="1503"/>
                    <a:pt x="167" y="1202"/>
                    <a:pt x="167" y="835"/>
                  </a:cubicBezTo>
                  <a:cubicBezTo>
                    <a:pt x="167" y="431"/>
                    <a:pt x="514" y="163"/>
                    <a:pt x="874" y="163"/>
                  </a:cubicBezTo>
                  <a:close/>
                  <a:moveTo>
                    <a:pt x="842" y="1"/>
                  </a:moveTo>
                  <a:cubicBezTo>
                    <a:pt x="828" y="1"/>
                    <a:pt x="815" y="1"/>
                    <a:pt x="801" y="2"/>
                  </a:cubicBezTo>
                  <a:cubicBezTo>
                    <a:pt x="367" y="2"/>
                    <a:pt x="0" y="368"/>
                    <a:pt x="0" y="835"/>
                  </a:cubicBezTo>
                  <a:cubicBezTo>
                    <a:pt x="0" y="1328"/>
                    <a:pt x="422" y="1656"/>
                    <a:pt x="850" y="1656"/>
                  </a:cubicBezTo>
                  <a:cubicBezTo>
                    <a:pt x="1059" y="1656"/>
                    <a:pt x="1270" y="1578"/>
                    <a:pt x="1435" y="1403"/>
                  </a:cubicBezTo>
                  <a:cubicBezTo>
                    <a:pt x="1959" y="878"/>
                    <a:pt x="1582" y="1"/>
                    <a:pt x="8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4112275" y="1635775"/>
              <a:ext cx="49225" cy="60900"/>
            </a:xfrm>
            <a:custGeom>
              <a:avLst/>
              <a:gdLst/>
              <a:ahLst/>
              <a:cxnLst/>
              <a:rect l="l" t="t" r="r" b="b"/>
              <a:pathLst>
                <a:path w="1969" h="2436" extrusionOk="0">
                  <a:moveTo>
                    <a:pt x="1115" y="905"/>
                  </a:moveTo>
                  <a:cubicBezTo>
                    <a:pt x="1450" y="905"/>
                    <a:pt x="1785" y="1122"/>
                    <a:pt x="1802" y="1568"/>
                  </a:cubicBezTo>
                  <a:lnTo>
                    <a:pt x="1802" y="1602"/>
                  </a:lnTo>
                  <a:cubicBezTo>
                    <a:pt x="1786" y="2039"/>
                    <a:pt x="1462" y="2249"/>
                    <a:pt x="1134" y="2249"/>
                  </a:cubicBezTo>
                  <a:cubicBezTo>
                    <a:pt x="787" y="2249"/>
                    <a:pt x="434" y="2014"/>
                    <a:pt x="434" y="1568"/>
                  </a:cubicBezTo>
                  <a:cubicBezTo>
                    <a:pt x="434" y="1131"/>
                    <a:pt x="774" y="905"/>
                    <a:pt x="1115" y="905"/>
                  </a:cubicBezTo>
                  <a:close/>
                  <a:moveTo>
                    <a:pt x="1868" y="1"/>
                  </a:moveTo>
                  <a:cubicBezTo>
                    <a:pt x="1835" y="1"/>
                    <a:pt x="1802" y="34"/>
                    <a:pt x="1802" y="101"/>
                  </a:cubicBezTo>
                  <a:lnTo>
                    <a:pt x="1802" y="1068"/>
                  </a:lnTo>
                  <a:cubicBezTo>
                    <a:pt x="1635" y="868"/>
                    <a:pt x="1401" y="735"/>
                    <a:pt x="1135" y="735"/>
                  </a:cubicBezTo>
                  <a:cubicBezTo>
                    <a:pt x="0" y="735"/>
                    <a:pt x="0" y="2436"/>
                    <a:pt x="1135" y="2436"/>
                  </a:cubicBezTo>
                  <a:cubicBezTo>
                    <a:pt x="1401" y="2436"/>
                    <a:pt x="1635" y="2302"/>
                    <a:pt x="1802" y="2102"/>
                  </a:cubicBezTo>
                  <a:lnTo>
                    <a:pt x="1802" y="2336"/>
                  </a:lnTo>
                  <a:cubicBezTo>
                    <a:pt x="1802" y="2402"/>
                    <a:pt x="1835" y="2436"/>
                    <a:pt x="1868" y="2436"/>
                  </a:cubicBezTo>
                  <a:cubicBezTo>
                    <a:pt x="1935" y="2436"/>
                    <a:pt x="1969" y="2369"/>
                    <a:pt x="1969" y="2336"/>
                  </a:cubicBezTo>
                  <a:lnTo>
                    <a:pt x="1969" y="101"/>
                  </a:lnTo>
                  <a:cubicBezTo>
                    <a:pt x="1969" y="34"/>
                    <a:pt x="1935" y="1"/>
                    <a:pt x="18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4175650" y="1654125"/>
              <a:ext cx="41725" cy="42550"/>
            </a:xfrm>
            <a:custGeom>
              <a:avLst/>
              <a:gdLst/>
              <a:ahLst/>
              <a:cxnLst/>
              <a:rect l="l" t="t" r="r" b="b"/>
              <a:pathLst>
                <a:path w="1669" h="1702" extrusionOk="0">
                  <a:moveTo>
                    <a:pt x="835" y="151"/>
                  </a:moveTo>
                  <a:cubicBezTo>
                    <a:pt x="1126" y="151"/>
                    <a:pt x="1418" y="334"/>
                    <a:pt x="1468" y="701"/>
                  </a:cubicBezTo>
                  <a:lnTo>
                    <a:pt x="201" y="701"/>
                  </a:lnTo>
                  <a:cubicBezTo>
                    <a:pt x="251" y="334"/>
                    <a:pt x="543" y="151"/>
                    <a:pt x="835" y="151"/>
                  </a:cubicBezTo>
                  <a:close/>
                  <a:moveTo>
                    <a:pt x="835" y="1"/>
                  </a:moveTo>
                  <a:cubicBezTo>
                    <a:pt x="368" y="1"/>
                    <a:pt x="1" y="367"/>
                    <a:pt x="1" y="834"/>
                  </a:cubicBezTo>
                  <a:cubicBezTo>
                    <a:pt x="1" y="1301"/>
                    <a:pt x="401" y="1702"/>
                    <a:pt x="868" y="1702"/>
                  </a:cubicBezTo>
                  <a:cubicBezTo>
                    <a:pt x="1135" y="1668"/>
                    <a:pt x="1402" y="1535"/>
                    <a:pt x="1535" y="1301"/>
                  </a:cubicBezTo>
                  <a:cubicBezTo>
                    <a:pt x="1568" y="1268"/>
                    <a:pt x="1568" y="1201"/>
                    <a:pt x="1535" y="1201"/>
                  </a:cubicBezTo>
                  <a:cubicBezTo>
                    <a:pt x="1502" y="1185"/>
                    <a:pt x="1477" y="1176"/>
                    <a:pt x="1456" y="1176"/>
                  </a:cubicBezTo>
                  <a:cubicBezTo>
                    <a:pt x="1435" y="1176"/>
                    <a:pt x="1418" y="1185"/>
                    <a:pt x="1402" y="1201"/>
                  </a:cubicBezTo>
                  <a:cubicBezTo>
                    <a:pt x="1302" y="1402"/>
                    <a:pt x="1101" y="1535"/>
                    <a:pt x="868" y="1535"/>
                  </a:cubicBezTo>
                  <a:cubicBezTo>
                    <a:pt x="501" y="1502"/>
                    <a:pt x="201" y="1235"/>
                    <a:pt x="201" y="868"/>
                  </a:cubicBezTo>
                  <a:lnTo>
                    <a:pt x="1602" y="868"/>
                  </a:lnTo>
                  <a:cubicBezTo>
                    <a:pt x="1635" y="868"/>
                    <a:pt x="1668" y="834"/>
                    <a:pt x="1668" y="801"/>
                  </a:cubicBezTo>
                  <a:cubicBezTo>
                    <a:pt x="1668" y="367"/>
                    <a:pt x="1302" y="1"/>
                    <a:pt x="8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4229850" y="1653900"/>
              <a:ext cx="24225" cy="42775"/>
            </a:xfrm>
            <a:custGeom>
              <a:avLst/>
              <a:gdLst/>
              <a:ahLst/>
              <a:cxnLst/>
              <a:rect l="l" t="t" r="r" b="b"/>
              <a:pathLst>
                <a:path w="969" h="1711" extrusionOk="0">
                  <a:moveTo>
                    <a:pt x="49" y="0"/>
                  </a:moveTo>
                  <a:cubicBezTo>
                    <a:pt x="23" y="0"/>
                    <a:pt x="1" y="49"/>
                    <a:pt x="1" y="76"/>
                  </a:cubicBezTo>
                  <a:lnTo>
                    <a:pt x="1" y="1611"/>
                  </a:lnTo>
                  <a:cubicBezTo>
                    <a:pt x="1" y="1677"/>
                    <a:pt x="34" y="1711"/>
                    <a:pt x="101" y="1711"/>
                  </a:cubicBezTo>
                  <a:cubicBezTo>
                    <a:pt x="134" y="1711"/>
                    <a:pt x="168" y="1677"/>
                    <a:pt x="168" y="1611"/>
                  </a:cubicBezTo>
                  <a:lnTo>
                    <a:pt x="168" y="877"/>
                  </a:lnTo>
                  <a:cubicBezTo>
                    <a:pt x="168" y="877"/>
                    <a:pt x="168" y="843"/>
                    <a:pt x="168" y="843"/>
                  </a:cubicBezTo>
                  <a:cubicBezTo>
                    <a:pt x="201" y="710"/>
                    <a:pt x="268" y="577"/>
                    <a:pt x="368" y="443"/>
                  </a:cubicBezTo>
                  <a:cubicBezTo>
                    <a:pt x="468" y="276"/>
                    <a:pt x="668" y="176"/>
                    <a:pt x="868" y="176"/>
                  </a:cubicBezTo>
                  <a:cubicBezTo>
                    <a:pt x="968" y="176"/>
                    <a:pt x="968" y="10"/>
                    <a:pt x="868" y="10"/>
                  </a:cubicBezTo>
                  <a:cubicBezTo>
                    <a:pt x="568" y="10"/>
                    <a:pt x="334" y="176"/>
                    <a:pt x="168" y="410"/>
                  </a:cubicBezTo>
                  <a:lnTo>
                    <a:pt x="168" y="76"/>
                  </a:lnTo>
                  <a:cubicBezTo>
                    <a:pt x="168" y="43"/>
                    <a:pt x="134" y="10"/>
                    <a:pt x="68" y="10"/>
                  </a:cubicBezTo>
                  <a:cubicBezTo>
                    <a:pt x="61" y="3"/>
                    <a:pt x="55"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4268225" y="1653300"/>
              <a:ext cx="34200" cy="43375"/>
            </a:xfrm>
            <a:custGeom>
              <a:avLst/>
              <a:gdLst/>
              <a:ahLst/>
              <a:cxnLst/>
              <a:rect l="l" t="t" r="r" b="b"/>
              <a:pathLst>
                <a:path w="1368" h="1735" extrusionOk="0">
                  <a:moveTo>
                    <a:pt x="701" y="0"/>
                  </a:moveTo>
                  <a:cubicBezTo>
                    <a:pt x="467" y="0"/>
                    <a:pt x="300" y="100"/>
                    <a:pt x="167" y="267"/>
                  </a:cubicBezTo>
                  <a:lnTo>
                    <a:pt x="167" y="100"/>
                  </a:lnTo>
                  <a:cubicBezTo>
                    <a:pt x="167" y="67"/>
                    <a:pt x="134" y="34"/>
                    <a:pt x="67" y="34"/>
                  </a:cubicBezTo>
                  <a:cubicBezTo>
                    <a:pt x="61" y="27"/>
                    <a:pt x="54" y="24"/>
                    <a:pt x="48" y="24"/>
                  </a:cubicBezTo>
                  <a:cubicBezTo>
                    <a:pt x="22" y="24"/>
                    <a:pt x="0" y="73"/>
                    <a:pt x="0" y="100"/>
                  </a:cubicBezTo>
                  <a:lnTo>
                    <a:pt x="0" y="1668"/>
                  </a:lnTo>
                  <a:cubicBezTo>
                    <a:pt x="0" y="1701"/>
                    <a:pt x="34" y="1701"/>
                    <a:pt x="67" y="1735"/>
                  </a:cubicBezTo>
                  <a:cubicBezTo>
                    <a:pt x="100" y="1735"/>
                    <a:pt x="134" y="1701"/>
                    <a:pt x="134" y="1701"/>
                  </a:cubicBezTo>
                  <a:cubicBezTo>
                    <a:pt x="134" y="1668"/>
                    <a:pt x="134" y="1668"/>
                    <a:pt x="134" y="1668"/>
                  </a:cubicBezTo>
                  <a:lnTo>
                    <a:pt x="134" y="701"/>
                  </a:lnTo>
                  <a:cubicBezTo>
                    <a:pt x="134" y="434"/>
                    <a:pt x="367" y="200"/>
                    <a:pt x="667" y="200"/>
                  </a:cubicBezTo>
                  <a:cubicBezTo>
                    <a:pt x="968" y="200"/>
                    <a:pt x="1201" y="434"/>
                    <a:pt x="1201" y="701"/>
                  </a:cubicBezTo>
                  <a:lnTo>
                    <a:pt x="1201" y="1635"/>
                  </a:lnTo>
                  <a:cubicBezTo>
                    <a:pt x="1201" y="1668"/>
                    <a:pt x="1234" y="1701"/>
                    <a:pt x="1301" y="1701"/>
                  </a:cubicBezTo>
                  <a:cubicBezTo>
                    <a:pt x="1335" y="1701"/>
                    <a:pt x="1368" y="1668"/>
                    <a:pt x="1368" y="1635"/>
                  </a:cubicBezTo>
                  <a:lnTo>
                    <a:pt x="1368" y="701"/>
                  </a:lnTo>
                  <a:cubicBezTo>
                    <a:pt x="1368" y="334"/>
                    <a:pt x="1068" y="34"/>
                    <a:pt x="7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4347450" y="1635775"/>
              <a:ext cx="39200" cy="60275"/>
            </a:xfrm>
            <a:custGeom>
              <a:avLst/>
              <a:gdLst/>
              <a:ahLst/>
              <a:cxnLst/>
              <a:rect l="l" t="t" r="r" b="b"/>
              <a:pathLst>
                <a:path w="1568" h="2411" extrusionOk="0">
                  <a:moveTo>
                    <a:pt x="84" y="1"/>
                  </a:moveTo>
                  <a:cubicBezTo>
                    <a:pt x="42" y="1"/>
                    <a:pt x="0" y="34"/>
                    <a:pt x="0" y="101"/>
                  </a:cubicBezTo>
                  <a:lnTo>
                    <a:pt x="0" y="2336"/>
                  </a:lnTo>
                  <a:cubicBezTo>
                    <a:pt x="0" y="2386"/>
                    <a:pt x="42" y="2411"/>
                    <a:pt x="84" y="2411"/>
                  </a:cubicBezTo>
                  <a:cubicBezTo>
                    <a:pt x="125" y="2411"/>
                    <a:pt x="167" y="2386"/>
                    <a:pt x="167" y="2336"/>
                  </a:cubicBezTo>
                  <a:lnTo>
                    <a:pt x="167" y="1302"/>
                  </a:lnTo>
                  <a:lnTo>
                    <a:pt x="1401" y="1302"/>
                  </a:lnTo>
                  <a:lnTo>
                    <a:pt x="1401" y="2336"/>
                  </a:lnTo>
                  <a:cubicBezTo>
                    <a:pt x="1401" y="2386"/>
                    <a:pt x="1443" y="2411"/>
                    <a:pt x="1485" y="2411"/>
                  </a:cubicBezTo>
                  <a:cubicBezTo>
                    <a:pt x="1526" y="2411"/>
                    <a:pt x="1568" y="2386"/>
                    <a:pt x="1568" y="2336"/>
                  </a:cubicBezTo>
                  <a:lnTo>
                    <a:pt x="1568" y="101"/>
                  </a:lnTo>
                  <a:cubicBezTo>
                    <a:pt x="1568" y="34"/>
                    <a:pt x="1526" y="1"/>
                    <a:pt x="1485" y="1"/>
                  </a:cubicBezTo>
                  <a:cubicBezTo>
                    <a:pt x="1443" y="1"/>
                    <a:pt x="1401" y="34"/>
                    <a:pt x="1401" y="101"/>
                  </a:cubicBezTo>
                  <a:lnTo>
                    <a:pt x="1401" y="1135"/>
                  </a:lnTo>
                  <a:lnTo>
                    <a:pt x="167" y="1135"/>
                  </a:lnTo>
                  <a:lnTo>
                    <a:pt x="167" y="101"/>
                  </a:lnTo>
                  <a:cubicBezTo>
                    <a:pt x="167" y="34"/>
                    <a:pt x="125" y="1"/>
                    <a:pt x="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4394975" y="1653300"/>
              <a:ext cx="48400" cy="42550"/>
            </a:xfrm>
            <a:custGeom>
              <a:avLst/>
              <a:gdLst/>
              <a:ahLst/>
              <a:cxnLst/>
              <a:rect l="l" t="t" r="r" b="b"/>
              <a:pathLst>
                <a:path w="1936" h="1702" extrusionOk="0">
                  <a:moveTo>
                    <a:pt x="1124" y="267"/>
                  </a:moveTo>
                  <a:cubicBezTo>
                    <a:pt x="1437" y="267"/>
                    <a:pt x="1747" y="495"/>
                    <a:pt x="1768" y="867"/>
                  </a:cubicBezTo>
                  <a:cubicBezTo>
                    <a:pt x="1768" y="1234"/>
                    <a:pt x="1468" y="1535"/>
                    <a:pt x="1135" y="1535"/>
                  </a:cubicBezTo>
                  <a:cubicBezTo>
                    <a:pt x="568" y="1535"/>
                    <a:pt x="267" y="867"/>
                    <a:pt x="668" y="467"/>
                  </a:cubicBezTo>
                  <a:cubicBezTo>
                    <a:pt x="794" y="330"/>
                    <a:pt x="959" y="267"/>
                    <a:pt x="1124" y="267"/>
                  </a:cubicBezTo>
                  <a:close/>
                  <a:moveTo>
                    <a:pt x="1135" y="0"/>
                  </a:moveTo>
                  <a:cubicBezTo>
                    <a:pt x="1" y="0"/>
                    <a:pt x="1" y="1701"/>
                    <a:pt x="1135" y="1701"/>
                  </a:cubicBezTo>
                  <a:cubicBezTo>
                    <a:pt x="1368" y="1701"/>
                    <a:pt x="1602" y="1568"/>
                    <a:pt x="1768" y="1368"/>
                  </a:cubicBezTo>
                  <a:lnTo>
                    <a:pt x="1768" y="1635"/>
                  </a:lnTo>
                  <a:cubicBezTo>
                    <a:pt x="1768" y="1668"/>
                    <a:pt x="1802" y="1701"/>
                    <a:pt x="1835" y="1701"/>
                  </a:cubicBezTo>
                  <a:cubicBezTo>
                    <a:pt x="1869" y="1701"/>
                    <a:pt x="1935" y="1668"/>
                    <a:pt x="1935" y="1635"/>
                  </a:cubicBezTo>
                  <a:lnTo>
                    <a:pt x="1935" y="100"/>
                  </a:lnTo>
                  <a:cubicBezTo>
                    <a:pt x="1935" y="50"/>
                    <a:pt x="1885" y="25"/>
                    <a:pt x="1839" y="25"/>
                  </a:cubicBezTo>
                  <a:cubicBezTo>
                    <a:pt x="1793" y="25"/>
                    <a:pt x="1752" y="50"/>
                    <a:pt x="1768" y="100"/>
                  </a:cubicBezTo>
                  <a:lnTo>
                    <a:pt x="1768" y="367"/>
                  </a:lnTo>
                  <a:cubicBezTo>
                    <a:pt x="1602" y="134"/>
                    <a:pt x="1368" y="34"/>
                    <a:pt x="11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4460850" y="1653300"/>
              <a:ext cx="34225" cy="43375"/>
            </a:xfrm>
            <a:custGeom>
              <a:avLst/>
              <a:gdLst/>
              <a:ahLst/>
              <a:cxnLst/>
              <a:rect l="l" t="t" r="r" b="b"/>
              <a:pathLst>
                <a:path w="1369" h="1735" extrusionOk="0">
                  <a:moveTo>
                    <a:pt x="668" y="0"/>
                  </a:moveTo>
                  <a:cubicBezTo>
                    <a:pt x="468" y="0"/>
                    <a:pt x="301" y="100"/>
                    <a:pt x="168" y="267"/>
                  </a:cubicBezTo>
                  <a:lnTo>
                    <a:pt x="168" y="100"/>
                  </a:lnTo>
                  <a:cubicBezTo>
                    <a:pt x="168" y="73"/>
                    <a:pt x="146" y="24"/>
                    <a:pt x="102" y="24"/>
                  </a:cubicBezTo>
                  <a:cubicBezTo>
                    <a:pt x="92" y="24"/>
                    <a:pt x="80" y="27"/>
                    <a:pt x="67" y="34"/>
                  </a:cubicBezTo>
                  <a:cubicBezTo>
                    <a:pt x="61" y="27"/>
                    <a:pt x="55" y="24"/>
                    <a:pt x="49" y="24"/>
                  </a:cubicBezTo>
                  <a:cubicBezTo>
                    <a:pt x="23" y="24"/>
                    <a:pt x="1" y="73"/>
                    <a:pt x="1" y="100"/>
                  </a:cubicBezTo>
                  <a:lnTo>
                    <a:pt x="1" y="1668"/>
                  </a:lnTo>
                  <a:cubicBezTo>
                    <a:pt x="1" y="1701"/>
                    <a:pt x="34" y="1701"/>
                    <a:pt x="67" y="1735"/>
                  </a:cubicBezTo>
                  <a:cubicBezTo>
                    <a:pt x="101" y="1735"/>
                    <a:pt x="134" y="1701"/>
                    <a:pt x="134" y="1701"/>
                  </a:cubicBezTo>
                  <a:cubicBezTo>
                    <a:pt x="134" y="1668"/>
                    <a:pt x="134" y="1668"/>
                    <a:pt x="134" y="1668"/>
                  </a:cubicBezTo>
                  <a:lnTo>
                    <a:pt x="134" y="701"/>
                  </a:lnTo>
                  <a:cubicBezTo>
                    <a:pt x="134" y="434"/>
                    <a:pt x="368" y="200"/>
                    <a:pt x="668" y="200"/>
                  </a:cubicBezTo>
                  <a:cubicBezTo>
                    <a:pt x="935" y="200"/>
                    <a:pt x="1168" y="434"/>
                    <a:pt x="1168" y="701"/>
                  </a:cubicBezTo>
                  <a:lnTo>
                    <a:pt x="1202" y="1635"/>
                  </a:lnTo>
                  <a:cubicBezTo>
                    <a:pt x="1202" y="1685"/>
                    <a:pt x="1243" y="1710"/>
                    <a:pt x="1285" y="1710"/>
                  </a:cubicBezTo>
                  <a:cubicBezTo>
                    <a:pt x="1327" y="1710"/>
                    <a:pt x="1368" y="1685"/>
                    <a:pt x="1368" y="1635"/>
                  </a:cubicBezTo>
                  <a:lnTo>
                    <a:pt x="1368" y="701"/>
                  </a:lnTo>
                  <a:cubicBezTo>
                    <a:pt x="1368" y="334"/>
                    <a:pt x="1068" y="34"/>
                    <a:pt x="6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4500875" y="1635775"/>
              <a:ext cx="48400" cy="60900"/>
            </a:xfrm>
            <a:custGeom>
              <a:avLst/>
              <a:gdLst/>
              <a:ahLst/>
              <a:cxnLst/>
              <a:rect l="l" t="t" r="r" b="b"/>
              <a:pathLst>
                <a:path w="1936" h="2436" extrusionOk="0">
                  <a:moveTo>
                    <a:pt x="1099" y="905"/>
                  </a:moveTo>
                  <a:cubicBezTo>
                    <a:pt x="1425" y="905"/>
                    <a:pt x="1752" y="1122"/>
                    <a:pt x="1769" y="1568"/>
                  </a:cubicBezTo>
                  <a:lnTo>
                    <a:pt x="1769" y="1602"/>
                  </a:lnTo>
                  <a:cubicBezTo>
                    <a:pt x="1753" y="2039"/>
                    <a:pt x="1437" y="2249"/>
                    <a:pt x="1117" y="2249"/>
                  </a:cubicBezTo>
                  <a:cubicBezTo>
                    <a:pt x="778" y="2249"/>
                    <a:pt x="435" y="2014"/>
                    <a:pt x="435" y="1568"/>
                  </a:cubicBezTo>
                  <a:cubicBezTo>
                    <a:pt x="435" y="1131"/>
                    <a:pt x="766" y="905"/>
                    <a:pt x="1099" y="905"/>
                  </a:cubicBezTo>
                  <a:close/>
                  <a:moveTo>
                    <a:pt x="1869" y="1"/>
                  </a:moveTo>
                  <a:cubicBezTo>
                    <a:pt x="1802" y="1"/>
                    <a:pt x="1769" y="34"/>
                    <a:pt x="1769" y="101"/>
                  </a:cubicBezTo>
                  <a:lnTo>
                    <a:pt x="1769" y="1068"/>
                  </a:lnTo>
                  <a:cubicBezTo>
                    <a:pt x="1635" y="868"/>
                    <a:pt x="1369" y="735"/>
                    <a:pt x="1135" y="735"/>
                  </a:cubicBezTo>
                  <a:cubicBezTo>
                    <a:pt x="1" y="735"/>
                    <a:pt x="1" y="2436"/>
                    <a:pt x="1135" y="2436"/>
                  </a:cubicBezTo>
                  <a:cubicBezTo>
                    <a:pt x="1369" y="2436"/>
                    <a:pt x="1635" y="2302"/>
                    <a:pt x="1769" y="2102"/>
                  </a:cubicBezTo>
                  <a:lnTo>
                    <a:pt x="1769" y="2336"/>
                  </a:lnTo>
                  <a:cubicBezTo>
                    <a:pt x="1769" y="2402"/>
                    <a:pt x="1802" y="2436"/>
                    <a:pt x="1869" y="2436"/>
                  </a:cubicBezTo>
                  <a:cubicBezTo>
                    <a:pt x="1902" y="2402"/>
                    <a:pt x="1936" y="2369"/>
                    <a:pt x="1936" y="2336"/>
                  </a:cubicBezTo>
                  <a:lnTo>
                    <a:pt x="1936" y="101"/>
                  </a:lnTo>
                  <a:cubicBezTo>
                    <a:pt x="1936" y="34"/>
                    <a:pt x="1902" y="1"/>
                    <a:pt x="18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4568425" y="1636625"/>
              <a:ext cx="48400" cy="60050"/>
            </a:xfrm>
            <a:custGeom>
              <a:avLst/>
              <a:gdLst/>
              <a:ahLst/>
              <a:cxnLst/>
              <a:rect l="l" t="t" r="r" b="b"/>
              <a:pathLst>
                <a:path w="1936" h="2402" extrusionOk="0">
                  <a:moveTo>
                    <a:pt x="806" y="888"/>
                  </a:moveTo>
                  <a:cubicBezTo>
                    <a:pt x="1149" y="888"/>
                    <a:pt x="1502" y="1122"/>
                    <a:pt x="1502" y="1568"/>
                  </a:cubicBezTo>
                  <a:cubicBezTo>
                    <a:pt x="1502" y="1993"/>
                    <a:pt x="1155" y="2219"/>
                    <a:pt x="816" y="2219"/>
                  </a:cubicBezTo>
                  <a:cubicBezTo>
                    <a:pt x="489" y="2219"/>
                    <a:pt x="168" y="2010"/>
                    <a:pt x="168" y="1568"/>
                  </a:cubicBezTo>
                  <a:lnTo>
                    <a:pt x="168" y="1534"/>
                  </a:lnTo>
                  <a:cubicBezTo>
                    <a:pt x="168" y="1097"/>
                    <a:pt x="483" y="888"/>
                    <a:pt x="806" y="888"/>
                  </a:cubicBezTo>
                  <a:close/>
                  <a:moveTo>
                    <a:pt x="68" y="0"/>
                  </a:moveTo>
                  <a:cubicBezTo>
                    <a:pt x="34" y="0"/>
                    <a:pt x="1" y="33"/>
                    <a:pt x="1" y="67"/>
                  </a:cubicBezTo>
                  <a:lnTo>
                    <a:pt x="1" y="1601"/>
                  </a:lnTo>
                  <a:lnTo>
                    <a:pt x="1" y="2335"/>
                  </a:lnTo>
                  <a:cubicBezTo>
                    <a:pt x="1" y="2368"/>
                    <a:pt x="34" y="2402"/>
                    <a:pt x="68" y="2402"/>
                  </a:cubicBezTo>
                  <a:cubicBezTo>
                    <a:pt x="134" y="2402"/>
                    <a:pt x="168" y="2368"/>
                    <a:pt x="168" y="2335"/>
                  </a:cubicBezTo>
                  <a:lnTo>
                    <a:pt x="168" y="2068"/>
                  </a:lnTo>
                  <a:cubicBezTo>
                    <a:pt x="301" y="2302"/>
                    <a:pt x="568" y="2402"/>
                    <a:pt x="801" y="2402"/>
                  </a:cubicBezTo>
                  <a:cubicBezTo>
                    <a:pt x="1936" y="2402"/>
                    <a:pt x="1936" y="701"/>
                    <a:pt x="801" y="701"/>
                  </a:cubicBezTo>
                  <a:cubicBezTo>
                    <a:pt x="568" y="734"/>
                    <a:pt x="301" y="834"/>
                    <a:pt x="168" y="1034"/>
                  </a:cubicBezTo>
                  <a:lnTo>
                    <a:pt x="168" y="67"/>
                  </a:lnTo>
                  <a:cubicBezTo>
                    <a:pt x="168" y="33"/>
                    <a:pt x="134"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4612625" y="1653300"/>
              <a:ext cx="48400" cy="42550"/>
            </a:xfrm>
            <a:custGeom>
              <a:avLst/>
              <a:gdLst/>
              <a:ahLst/>
              <a:cxnLst/>
              <a:rect l="l" t="t" r="r" b="b"/>
              <a:pathLst>
                <a:path w="1936" h="1702" extrusionOk="0">
                  <a:moveTo>
                    <a:pt x="1124" y="267"/>
                  </a:moveTo>
                  <a:cubicBezTo>
                    <a:pt x="1438" y="267"/>
                    <a:pt x="1747" y="495"/>
                    <a:pt x="1769" y="867"/>
                  </a:cubicBezTo>
                  <a:cubicBezTo>
                    <a:pt x="1769" y="1234"/>
                    <a:pt x="1468" y="1535"/>
                    <a:pt x="1135" y="1535"/>
                  </a:cubicBezTo>
                  <a:cubicBezTo>
                    <a:pt x="568" y="1535"/>
                    <a:pt x="268" y="867"/>
                    <a:pt x="668" y="467"/>
                  </a:cubicBezTo>
                  <a:cubicBezTo>
                    <a:pt x="794" y="330"/>
                    <a:pt x="960" y="267"/>
                    <a:pt x="1124" y="267"/>
                  </a:cubicBezTo>
                  <a:close/>
                  <a:moveTo>
                    <a:pt x="1135" y="0"/>
                  </a:moveTo>
                  <a:cubicBezTo>
                    <a:pt x="1" y="0"/>
                    <a:pt x="1" y="1701"/>
                    <a:pt x="1135" y="1701"/>
                  </a:cubicBezTo>
                  <a:cubicBezTo>
                    <a:pt x="1368" y="1701"/>
                    <a:pt x="1602" y="1568"/>
                    <a:pt x="1769" y="1368"/>
                  </a:cubicBezTo>
                  <a:lnTo>
                    <a:pt x="1769" y="1635"/>
                  </a:lnTo>
                  <a:cubicBezTo>
                    <a:pt x="1769" y="1668"/>
                    <a:pt x="1802" y="1701"/>
                    <a:pt x="1835" y="1701"/>
                  </a:cubicBezTo>
                  <a:cubicBezTo>
                    <a:pt x="1902" y="1701"/>
                    <a:pt x="1935" y="1668"/>
                    <a:pt x="1935" y="1635"/>
                  </a:cubicBezTo>
                  <a:lnTo>
                    <a:pt x="1935" y="100"/>
                  </a:lnTo>
                  <a:cubicBezTo>
                    <a:pt x="1935" y="50"/>
                    <a:pt x="1885" y="25"/>
                    <a:pt x="1840" y="25"/>
                  </a:cubicBezTo>
                  <a:cubicBezTo>
                    <a:pt x="1794" y="25"/>
                    <a:pt x="1752" y="50"/>
                    <a:pt x="1769" y="100"/>
                  </a:cubicBezTo>
                  <a:lnTo>
                    <a:pt x="1769" y="367"/>
                  </a:lnTo>
                  <a:cubicBezTo>
                    <a:pt x="1602" y="134"/>
                    <a:pt x="1368" y="34"/>
                    <a:pt x="11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4671000" y="1653900"/>
              <a:ext cx="47575" cy="58625"/>
            </a:xfrm>
            <a:custGeom>
              <a:avLst/>
              <a:gdLst/>
              <a:ahLst/>
              <a:cxnLst/>
              <a:rect l="l" t="t" r="r" b="b"/>
              <a:pathLst>
                <a:path w="1903" h="2345" extrusionOk="0">
                  <a:moveTo>
                    <a:pt x="1111" y="275"/>
                  </a:moveTo>
                  <a:cubicBezTo>
                    <a:pt x="1422" y="275"/>
                    <a:pt x="1714" y="495"/>
                    <a:pt x="1735" y="843"/>
                  </a:cubicBezTo>
                  <a:cubicBezTo>
                    <a:pt x="1769" y="1210"/>
                    <a:pt x="1468" y="1511"/>
                    <a:pt x="1102" y="1511"/>
                  </a:cubicBezTo>
                  <a:cubicBezTo>
                    <a:pt x="568" y="1511"/>
                    <a:pt x="268" y="877"/>
                    <a:pt x="635" y="477"/>
                  </a:cubicBezTo>
                  <a:cubicBezTo>
                    <a:pt x="774" y="337"/>
                    <a:pt x="945" y="275"/>
                    <a:pt x="1111" y="275"/>
                  </a:cubicBezTo>
                  <a:close/>
                  <a:moveTo>
                    <a:pt x="1801" y="0"/>
                  </a:moveTo>
                  <a:cubicBezTo>
                    <a:pt x="1757" y="0"/>
                    <a:pt x="1735" y="49"/>
                    <a:pt x="1735" y="76"/>
                  </a:cubicBezTo>
                  <a:lnTo>
                    <a:pt x="1735" y="343"/>
                  </a:lnTo>
                  <a:cubicBezTo>
                    <a:pt x="1602" y="143"/>
                    <a:pt x="1368" y="10"/>
                    <a:pt x="1102" y="10"/>
                  </a:cubicBezTo>
                  <a:cubicBezTo>
                    <a:pt x="1" y="10"/>
                    <a:pt x="1" y="1677"/>
                    <a:pt x="1102" y="1677"/>
                  </a:cubicBezTo>
                  <a:cubicBezTo>
                    <a:pt x="1368" y="1677"/>
                    <a:pt x="1602" y="1544"/>
                    <a:pt x="1735" y="1344"/>
                  </a:cubicBezTo>
                  <a:lnTo>
                    <a:pt x="1735" y="1544"/>
                  </a:lnTo>
                  <a:cubicBezTo>
                    <a:pt x="1735" y="1906"/>
                    <a:pt x="1435" y="2187"/>
                    <a:pt x="1114" y="2187"/>
                  </a:cubicBezTo>
                  <a:cubicBezTo>
                    <a:pt x="1020" y="2187"/>
                    <a:pt x="925" y="2164"/>
                    <a:pt x="835" y="2111"/>
                  </a:cubicBezTo>
                  <a:cubicBezTo>
                    <a:pt x="801" y="2111"/>
                    <a:pt x="735" y="2111"/>
                    <a:pt x="735" y="2178"/>
                  </a:cubicBezTo>
                  <a:cubicBezTo>
                    <a:pt x="701" y="2211"/>
                    <a:pt x="735" y="2244"/>
                    <a:pt x="768" y="2278"/>
                  </a:cubicBezTo>
                  <a:cubicBezTo>
                    <a:pt x="868" y="2311"/>
                    <a:pt x="1001" y="2345"/>
                    <a:pt x="1102" y="2345"/>
                  </a:cubicBezTo>
                  <a:cubicBezTo>
                    <a:pt x="1535" y="2345"/>
                    <a:pt x="1902" y="2011"/>
                    <a:pt x="1902" y="1577"/>
                  </a:cubicBezTo>
                  <a:lnTo>
                    <a:pt x="1902" y="76"/>
                  </a:lnTo>
                  <a:cubicBezTo>
                    <a:pt x="1902" y="43"/>
                    <a:pt x="1869" y="10"/>
                    <a:pt x="1835" y="10"/>
                  </a:cubicBezTo>
                  <a:cubicBezTo>
                    <a:pt x="1823" y="3"/>
                    <a:pt x="1811" y="0"/>
                    <a:pt x="18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3985525" y="3335325"/>
              <a:ext cx="60900" cy="60900"/>
            </a:xfrm>
            <a:custGeom>
              <a:avLst/>
              <a:gdLst/>
              <a:ahLst/>
              <a:cxnLst/>
              <a:rect l="l" t="t" r="r" b="b"/>
              <a:pathLst>
                <a:path w="2436" h="2436" extrusionOk="0">
                  <a:moveTo>
                    <a:pt x="1635" y="1"/>
                  </a:moveTo>
                  <a:cubicBezTo>
                    <a:pt x="0" y="1"/>
                    <a:pt x="0" y="2436"/>
                    <a:pt x="1635" y="2436"/>
                  </a:cubicBezTo>
                  <a:cubicBezTo>
                    <a:pt x="1902" y="2436"/>
                    <a:pt x="2168" y="2369"/>
                    <a:pt x="2402" y="2169"/>
                  </a:cubicBezTo>
                  <a:cubicBezTo>
                    <a:pt x="2435" y="2136"/>
                    <a:pt x="2435" y="2102"/>
                    <a:pt x="2402" y="2069"/>
                  </a:cubicBezTo>
                  <a:cubicBezTo>
                    <a:pt x="2385" y="2052"/>
                    <a:pt x="2360" y="2044"/>
                    <a:pt x="2335" y="2044"/>
                  </a:cubicBezTo>
                  <a:cubicBezTo>
                    <a:pt x="2310" y="2044"/>
                    <a:pt x="2285" y="2052"/>
                    <a:pt x="2268" y="2069"/>
                  </a:cubicBezTo>
                  <a:cubicBezTo>
                    <a:pt x="2102" y="2202"/>
                    <a:pt x="1868" y="2302"/>
                    <a:pt x="1601" y="2302"/>
                  </a:cubicBezTo>
                  <a:cubicBezTo>
                    <a:pt x="1569" y="2304"/>
                    <a:pt x="1538" y="2306"/>
                    <a:pt x="1508" y="2306"/>
                  </a:cubicBezTo>
                  <a:cubicBezTo>
                    <a:pt x="132" y="2306"/>
                    <a:pt x="132" y="198"/>
                    <a:pt x="1508" y="198"/>
                  </a:cubicBezTo>
                  <a:cubicBezTo>
                    <a:pt x="1538" y="198"/>
                    <a:pt x="1569" y="199"/>
                    <a:pt x="1601" y="201"/>
                  </a:cubicBezTo>
                  <a:cubicBezTo>
                    <a:pt x="1868" y="201"/>
                    <a:pt x="2102" y="268"/>
                    <a:pt x="2302" y="434"/>
                  </a:cubicBezTo>
                  <a:cubicBezTo>
                    <a:pt x="2319" y="451"/>
                    <a:pt x="2335" y="459"/>
                    <a:pt x="2352" y="459"/>
                  </a:cubicBezTo>
                  <a:cubicBezTo>
                    <a:pt x="2369" y="459"/>
                    <a:pt x="2385" y="451"/>
                    <a:pt x="2402" y="434"/>
                  </a:cubicBezTo>
                  <a:cubicBezTo>
                    <a:pt x="2435" y="368"/>
                    <a:pt x="2435" y="334"/>
                    <a:pt x="2402" y="301"/>
                  </a:cubicBezTo>
                  <a:cubicBezTo>
                    <a:pt x="2168" y="134"/>
                    <a:pt x="1902" y="34"/>
                    <a:pt x="1635" y="34"/>
                  </a:cubicBezTo>
                  <a:lnTo>
                    <a:pt x="16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4059725" y="3355325"/>
              <a:ext cx="49000" cy="41400"/>
            </a:xfrm>
            <a:custGeom>
              <a:avLst/>
              <a:gdLst/>
              <a:ahLst/>
              <a:cxnLst/>
              <a:rect l="l" t="t" r="r" b="b"/>
              <a:pathLst>
                <a:path w="1960" h="1656" extrusionOk="0">
                  <a:moveTo>
                    <a:pt x="861" y="141"/>
                  </a:moveTo>
                  <a:cubicBezTo>
                    <a:pt x="1039" y="141"/>
                    <a:pt x="1223" y="211"/>
                    <a:pt x="1369" y="368"/>
                  </a:cubicBezTo>
                  <a:cubicBezTo>
                    <a:pt x="1784" y="784"/>
                    <a:pt x="1464" y="1506"/>
                    <a:pt x="908" y="1506"/>
                  </a:cubicBezTo>
                  <a:cubicBezTo>
                    <a:pt x="884" y="1506"/>
                    <a:pt x="860" y="1505"/>
                    <a:pt x="835" y="1502"/>
                  </a:cubicBezTo>
                  <a:cubicBezTo>
                    <a:pt x="468" y="1502"/>
                    <a:pt x="168" y="1202"/>
                    <a:pt x="201" y="835"/>
                  </a:cubicBezTo>
                  <a:cubicBezTo>
                    <a:pt x="179" y="415"/>
                    <a:pt x="509" y="141"/>
                    <a:pt x="861" y="141"/>
                  </a:cubicBezTo>
                  <a:close/>
                  <a:moveTo>
                    <a:pt x="874" y="0"/>
                  </a:moveTo>
                  <a:cubicBezTo>
                    <a:pt x="861" y="0"/>
                    <a:pt x="848" y="1"/>
                    <a:pt x="835" y="1"/>
                  </a:cubicBezTo>
                  <a:cubicBezTo>
                    <a:pt x="368" y="1"/>
                    <a:pt x="1" y="368"/>
                    <a:pt x="34" y="835"/>
                  </a:cubicBezTo>
                  <a:cubicBezTo>
                    <a:pt x="34" y="1328"/>
                    <a:pt x="441" y="1656"/>
                    <a:pt x="869" y="1656"/>
                  </a:cubicBezTo>
                  <a:cubicBezTo>
                    <a:pt x="1079" y="1656"/>
                    <a:pt x="1294" y="1577"/>
                    <a:pt x="1469" y="1402"/>
                  </a:cubicBezTo>
                  <a:cubicBezTo>
                    <a:pt x="1960" y="878"/>
                    <a:pt x="1583" y="0"/>
                    <a:pt x="8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4116450" y="3337000"/>
              <a:ext cx="4200" cy="60075"/>
            </a:xfrm>
            <a:custGeom>
              <a:avLst/>
              <a:gdLst/>
              <a:ahLst/>
              <a:cxnLst/>
              <a:rect l="l" t="t" r="r" b="b"/>
              <a:pathLst>
                <a:path w="168" h="2403" extrusionOk="0">
                  <a:moveTo>
                    <a:pt x="100" y="0"/>
                  </a:moveTo>
                  <a:cubicBezTo>
                    <a:pt x="34" y="0"/>
                    <a:pt x="0" y="34"/>
                    <a:pt x="0" y="67"/>
                  </a:cubicBezTo>
                  <a:lnTo>
                    <a:pt x="0" y="2335"/>
                  </a:lnTo>
                  <a:cubicBezTo>
                    <a:pt x="0" y="2369"/>
                    <a:pt x="34" y="2402"/>
                    <a:pt x="100" y="2402"/>
                  </a:cubicBezTo>
                  <a:cubicBezTo>
                    <a:pt x="134" y="2402"/>
                    <a:pt x="167" y="2369"/>
                    <a:pt x="167" y="2335"/>
                  </a:cubicBezTo>
                  <a:lnTo>
                    <a:pt x="167" y="67"/>
                  </a:lnTo>
                  <a:cubicBezTo>
                    <a:pt x="167" y="34"/>
                    <a:pt x="134"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4135625" y="3355325"/>
              <a:ext cx="48975" cy="41400"/>
            </a:xfrm>
            <a:custGeom>
              <a:avLst/>
              <a:gdLst/>
              <a:ahLst/>
              <a:cxnLst/>
              <a:rect l="l" t="t" r="r" b="b"/>
              <a:pathLst>
                <a:path w="1959" h="1656" extrusionOk="0">
                  <a:moveTo>
                    <a:pt x="883" y="141"/>
                  </a:moveTo>
                  <a:cubicBezTo>
                    <a:pt x="1057" y="141"/>
                    <a:pt x="1233" y="211"/>
                    <a:pt x="1368" y="368"/>
                  </a:cubicBezTo>
                  <a:cubicBezTo>
                    <a:pt x="1783" y="815"/>
                    <a:pt x="1465" y="1507"/>
                    <a:pt x="881" y="1507"/>
                  </a:cubicBezTo>
                  <a:cubicBezTo>
                    <a:pt x="855" y="1507"/>
                    <a:pt x="828" y="1505"/>
                    <a:pt x="801" y="1502"/>
                  </a:cubicBezTo>
                  <a:cubicBezTo>
                    <a:pt x="434" y="1502"/>
                    <a:pt x="167" y="1169"/>
                    <a:pt x="201" y="835"/>
                  </a:cubicBezTo>
                  <a:cubicBezTo>
                    <a:pt x="201" y="415"/>
                    <a:pt x="539" y="141"/>
                    <a:pt x="883" y="141"/>
                  </a:cubicBezTo>
                  <a:close/>
                  <a:moveTo>
                    <a:pt x="841" y="0"/>
                  </a:moveTo>
                  <a:cubicBezTo>
                    <a:pt x="827" y="0"/>
                    <a:pt x="814" y="1"/>
                    <a:pt x="801" y="1"/>
                  </a:cubicBezTo>
                  <a:cubicBezTo>
                    <a:pt x="367" y="1"/>
                    <a:pt x="0" y="368"/>
                    <a:pt x="0" y="835"/>
                  </a:cubicBezTo>
                  <a:cubicBezTo>
                    <a:pt x="0" y="1328"/>
                    <a:pt x="407" y="1656"/>
                    <a:pt x="836" y="1656"/>
                  </a:cubicBezTo>
                  <a:cubicBezTo>
                    <a:pt x="1045" y="1656"/>
                    <a:pt x="1260" y="1577"/>
                    <a:pt x="1435" y="1402"/>
                  </a:cubicBezTo>
                  <a:cubicBezTo>
                    <a:pt x="1959" y="878"/>
                    <a:pt x="1550" y="0"/>
                    <a:pt x="8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4189000" y="3355350"/>
              <a:ext cx="24200" cy="41725"/>
            </a:xfrm>
            <a:custGeom>
              <a:avLst/>
              <a:gdLst/>
              <a:ahLst/>
              <a:cxnLst/>
              <a:rect l="l" t="t" r="r" b="b"/>
              <a:pathLst>
                <a:path w="968" h="1669" extrusionOk="0">
                  <a:moveTo>
                    <a:pt x="100" y="0"/>
                  </a:moveTo>
                  <a:cubicBezTo>
                    <a:pt x="67" y="0"/>
                    <a:pt x="34" y="34"/>
                    <a:pt x="34" y="67"/>
                  </a:cubicBezTo>
                  <a:lnTo>
                    <a:pt x="0" y="1601"/>
                  </a:lnTo>
                  <a:cubicBezTo>
                    <a:pt x="0" y="1635"/>
                    <a:pt x="67" y="1668"/>
                    <a:pt x="100" y="1668"/>
                  </a:cubicBezTo>
                  <a:cubicBezTo>
                    <a:pt x="134" y="1668"/>
                    <a:pt x="167" y="1635"/>
                    <a:pt x="167" y="1601"/>
                  </a:cubicBezTo>
                  <a:lnTo>
                    <a:pt x="167" y="868"/>
                  </a:lnTo>
                  <a:cubicBezTo>
                    <a:pt x="167" y="834"/>
                    <a:pt x="167" y="834"/>
                    <a:pt x="167" y="834"/>
                  </a:cubicBezTo>
                  <a:cubicBezTo>
                    <a:pt x="234" y="701"/>
                    <a:pt x="301" y="567"/>
                    <a:pt x="401" y="434"/>
                  </a:cubicBezTo>
                  <a:cubicBezTo>
                    <a:pt x="501" y="267"/>
                    <a:pt x="667" y="167"/>
                    <a:pt x="868" y="167"/>
                  </a:cubicBezTo>
                  <a:cubicBezTo>
                    <a:pt x="934" y="167"/>
                    <a:pt x="968" y="134"/>
                    <a:pt x="968" y="67"/>
                  </a:cubicBezTo>
                  <a:cubicBezTo>
                    <a:pt x="968" y="34"/>
                    <a:pt x="934" y="0"/>
                    <a:pt x="868" y="0"/>
                  </a:cubicBezTo>
                  <a:cubicBezTo>
                    <a:pt x="601" y="0"/>
                    <a:pt x="334" y="167"/>
                    <a:pt x="200" y="401"/>
                  </a:cubicBezTo>
                  <a:lnTo>
                    <a:pt x="200" y="67"/>
                  </a:lnTo>
                  <a:cubicBezTo>
                    <a:pt x="200" y="34"/>
                    <a:pt x="167"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4098100" y="4051675"/>
              <a:ext cx="1147500" cy="241875"/>
            </a:xfrm>
            <a:custGeom>
              <a:avLst/>
              <a:gdLst/>
              <a:ahLst/>
              <a:cxnLst/>
              <a:rect l="l" t="t" r="r" b="b"/>
              <a:pathLst>
                <a:path w="45900" h="9675" extrusionOk="0">
                  <a:moveTo>
                    <a:pt x="0" y="1"/>
                  </a:moveTo>
                  <a:lnTo>
                    <a:pt x="0" y="9674"/>
                  </a:lnTo>
                  <a:lnTo>
                    <a:pt x="45900" y="9674"/>
                  </a:lnTo>
                  <a:lnTo>
                    <a:pt x="4590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4242375" y="4132575"/>
              <a:ext cx="73400" cy="90075"/>
            </a:xfrm>
            <a:custGeom>
              <a:avLst/>
              <a:gdLst/>
              <a:ahLst/>
              <a:cxnLst/>
              <a:rect l="l" t="t" r="r" b="b"/>
              <a:pathLst>
                <a:path w="2936" h="3603" extrusionOk="0">
                  <a:moveTo>
                    <a:pt x="1468" y="1068"/>
                  </a:moveTo>
                  <a:lnTo>
                    <a:pt x="1868" y="2168"/>
                  </a:lnTo>
                  <a:lnTo>
                    <a:pt x="1034" y="2168"/>
                  </a:lnTo>
                  <a:lnTo>
                    <a:pt x="1468" y="1068"/>
                  </a:lnTo>
                  <a:close/>
                  <a:moveTo>
                    <a:pt x="1468" y="0"/>
                  </a:moveTo>
                  <a:cubicBezTo>
                    <a:pt x="1334" y="0"/>
                    <a:pt x="1234" y="67"/>
                    <a:pt x="1201" y="167"/>
                  </a:cubicBezTo>
                  <a:lnTo>
                    <a:pt x="34" y="3236"/>
                  </a:lnTo>
                  <a:cubicBezTo>
                    <a:pt x="0" y="3369"/>
                    <a:pt x="67" y="3536"/>
                    <a:pt x="200" y="3603"/>
                  </a:cubicBezTo>
                  <a:lnTo>
                    <a:pt x="300" y="3603"/>
                  </a:lnTo>
                  <a:cubicBezTo>
                    <a:pt x="434" y="3603"/>
                    <a:pt x="534" y="3536"/>
                    <a:pt x="567" y="3403"/>
                  </a:cubicBezTo>
                  <a:lnTo>
                    <a:pt x="834" y="2735"/>
                  </a:lnTo>
                  <a:lnTo>
                    <a:pt x="2068" y="2735"/>
                  </a:lnTo>
                  <a:lnTo>
                    <a:pt x="2335" y="3403"/>
                  </a:lnTo>
                  <a:cubicBezTo>
                    <a:pt x="2369" y="3536"/>
                    <a:pt x="2502" y="3603"/>
                    <a:pt x="2602" y="3603"/>
                  </a:cubicBezTo>
                  <a:lnTo>
                    <a:pt x="2702" y="3603"/>
                  </a:lnTo>
                  <a:cubicBezTo>
                    <a:pt x="2869" y="3536"/>
                    <a:pt x="2936" y="3369"/>
                    <a:pt x="2869" y="3236"/>
                  </a:cubicBezTo>
                  <a:lnTo>
                    <a:pt x="1735" y="167"/>
                  </a:lnTo>
                  <a:cubicBezTo>
                    <a:pt x="1701" y="67"/>
                    <a:pt x="1568" y="0"/>
                    <a:pt x="1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4331600" y="4131725"/>
              <a:ext cx="80075" cy="90925"/>
            </a:xfrm>
            <a:custGeom>
              <a:avLst/>
              <a:gdLst/>
              <a:ahLst/>
              <a:cxnLst/>
              <a:rect l="l" t="t" r="r" b="b"/>
              <a:pathLst>
                <a:path w="3203" h="3637" extrusionOk="0">
                  <a:moveTo>
                    <a:pt x="901" y="568"/>
                  </a:moveTo>
                  <a:cubicBezTo>
                    <a:pt x="2335" y="768"/>
                    <a:pt x="2335" y="2836"/>
                    <a:pt x="901" y="3070"/>
                  </a:cubicBezTo>
                  <a:lnTo>
                    <a:pt x="601" y="3070"/>
                  </a:lnTo>
                  <a:lnTo>
                    <a:pt x="601" y="568"/>
                  </a:lnTo>
                  <a:close/>
                  <a:moveTo>
                    <a:pt x="301" y="1"/>
                  </a:moveTo>
                  <a:cubicBezTo>
                    <a:pt x="134" y="1"/>
                    <a:pt x="0" y="134"/>
                    <a:pt x="0" y="301"/>
                  </a:cubicBezTo>
                  <a:lnTo>
                    <a:pt x="0" y="3337"/>
                  </a:lnTo>
                  <a:cubicBezTo>
                    <a:pt x="0" y="3503"/>
                    <a:pt x="134" y="3637"/>
                    <a:pt x="301" y="3637"/>
                  </a:cubicBezTo>
                  <a:lnTo>
                    <a:pt x="901" y="3637"/>
                  </a:lnTo>
                  <a:cubicBezTo>
                    <a:pt x="3203" y="3503"/>
                    <a:pt x="3203" y="101"/>
                    <a:pt x="9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4420825" y="4131725"/>
              <a:ext cx="80075" cy="90925"/>
            </a:xfrm>
            <a:custGeom>
              <a:avLst/>
              <a:gdLst/>
              <a:ahLst/>
              <a:cxnLst/>
              <a:rect l="l" t="t" r="r" b="b"/>
              <a:pathLst>
                <a:path w="3203" h="3637" extrusionOk="0">
                  <a:moveTo>
                    <a:pt x="901" y="568"/>
                  </a:moveTo>
                  <a:cubicBezTo>
                    <a:pt x="2336" y="768"/>
                    <a:pt x="2336" y="2836"/>
                    <a:pt x="901" y="3070"/>
                  </a:cubicBezTo>
                  <a:lnTo>
                    <a:pt x="601" y="3070"/>
                  </a:lnTo>
                  <a:lnTo>
                    <a:pt x="601" y="568"/>
                  </a:lnTo>
                  <a:close/>
                  <a:moveTo>
                    <a:pt x="301" y="1"/>
                  </a:moveTo>
                  <a:cubicBezTo>
                    <a:pt x="134" y="1"/>
                    <a:pt x="1" y="134"/>
                    <a:pt x="1" y="301"/>
                  </a:cubicBezTo>
                  <a:lnTo>
                    <a:pt x="1" y="3337"/>
                  </a:lnTo>
                  <a:cubicBezTo>
                    <a:pt x="1" y="3503"/>
                    <a:pt x="134" y="3637"/>
                    <a:pt x="301" y="3637"/>
                  </a:cubicBezTo>
                  <a:lnTo>
                    <a:pt x="901" y="3637"/>
                  </a:lnTo>
                  <a:cubicBezTo>
                    <a:pt x="3203" y="3503"/>
                    <a:pt x="3203" y="101"/>
                    <a:pt x="9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4545075" y="4131725"/>
              <a:ext cx="70075" cy="89675"/>
            </a:xfrm>
            <a:custGeom>
              <a:avLst/>
              <a:gdLst/>
              <a:ahLst/>
              <a:cxnLst/>
              <a:rect l="l" t="t" r="r" b="b"/>
              <a:pathLst>
                <a:path w="2803" h="3587" extrusionOk="0">
                  <a:moveTo>
                    <a:pt x="301" y="1"/>
                  </a:moveTo>
                  <a:cubicBezTo>
                    <a:pt x="134" y="1"/>
                    <a:pt x="1" y="134"/>
                    <a:pt x="1" y="301"/>
                  </a:cubicBezTo>
                  <a:cubicBezTo>
                    <a:pt x="1" y="434"/>
                    <a:pt x="134" y="568"/>
                    <a:pt x="301" y="568"/>
                  </a:cubicBezTo>
                  <a:lnTo>
                    <a:pt x="1135" y="568"/>
                  </a:lnTo>
                  <a:lnTo>
                    <a:pt x="1135" y="3337"/>
                  </a:lnTo>
                  <a:cubicBezTo>
                    <a:pt x="1152" y="3503"/>
                    <a:pt x="1285" y="3587"/>
                    <a:pt x="1419" y="3587"/>
                  </a:cubicBezTo>
                  <a:cubicBezTo>
                    <a:pt x="1552" y="3587"/>
                    <a:pt x="1685" y="3503"/>
                    <a:pt x="1702" y="3337"/>
                  </a:cubicBezTo>
                  <a:lnTo>
                    <a:pt x="1702" y="568"/>
                  </a:lnTo>
                  <a:lnTo>
                    <a:pt x="2536" y="568"/>
                  </a:lnTo>
                  <a:cubicBezTo>
                    <a:pt x="2669" y="568"/>
                    <a:pt x="2769" y="434"/>
                    <a:pt x="2803" y="301"/>
                  </a:cubicBezTo>
                  <a:cubicBezTo>
                    <a:pt x="2803" y="134"/>
                    <a:pt x="2669" y="1"/>
                    <a:pt x="2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4620975" y="4129225"/>
              <a:ext cx="97600" cy="93425"/>
            </a:xfrm>
            <a:custGeom>
              <a:avLst/>
              <a:gdLst/>
              <a:ahLst/>
              <a:cxnLst/>
              <a:rect l="l" t="t" r="r" b="b"/>
              <a:pathLst>
                <a:path w="3904" h="3737" extrusionOk="0">
                  <a:moveTo>
                    <a:pt x="1968" y="601"/>
                  </a:moveTo>
                  <a:cubicBezTo>
                    <a:pt x="2269" y="601"/>
                    <a:pt x="2569" y="735"/>
                    <a:pt x="2802" y="968"/>
                  </a:cubicBezTo>
                  <a:cubicBezTo>
                    <a:pt x="3002" y="1202"/>
                    <a:pt x="3136" y="1535"/>
                    <a:pt x="3136" y="1869"/>
                  </a:cubicBezTo>
                  <a:cubicBezTo>
                    <a:pt x="3136" y="2202"/>
                    <a:pt x="3002" y="2536"/>
                    <a:pt x="2802" y="2769"/>
                  </a:cubicBezTo>
                  <a:cubicBezTo>
                    <a:pt x="2569" y="3003"/>
                    <a:pt x="2269" y="3136"/>
                    <a:pt x="1968" y="3136"/>
                  </a:cubicBezTo>
                  <a:cubicBezTo>
                    <a:pt x="1635" y="3136"/>
                    <a:pt x="1335" y="3003"/>
                    <a:pt x="1134" y="2769"/>
                  </a:cubicBezTo>
                  <a:cubicBezTo>
                    <a:pt x="901" y="2536"/>
                    <a:pt x="768" y="2202"/>
                    <a:pt x="768" y="1869"/>
                  </a:cubicBezTo>
                  <a:cubicBezTo>
                    <a:pt x="768" y="1535"/>
                    <a:pt x="901" y="1202"/>
                    <a:pt x="1134" y="968"/>
                  </a:cubicBezTo>
                  <a:cubicBezTo>
                    <a:pt x="1335" y="735"/>
                    <a:pt x="1635" y="601"/>
                    <a:pt x="1968" y="601"/>
                  </a:cubicBezTo>
                  <a:close/>
                  <a:moveTo>
                    <a:pt x="1968" y="1"/>
                  </a:moveTo>
                  <a:cubicBezTo>
                    <a:pt x="1468" y="1"/>
                    <a:pt x="1001" y="201"/>
                    <a:pt x="701" y="568"/>
                  </a:cubicBezTo>
                  <a:cubicBezTo>
                    <a:pt x="0" y="1302"/>
                    <a:pt x="0" y="2436"/>
                    <a:pt x="701" y="3170"/>
                  </a:cubicBezTo>
                  <a:cubicBezTo>
                    <a:pt x="1001" y="3537"/>
                    <a:pt x="1468" y="3737"/>
                    <a:pt x="1968" y="3737"/>
                  </a:cubicBezTo>
                  <a:cubicBezTo>
                    <a:pt x="2435" y="3737"/>
                    <a:pt x="2902" y="3537"/>
                    <a:pt x="3203" y="3170"/>
                  </a:cubicBezTo>
                  <a:cubicBezTo>
                    <a:pt x="3903" y="2436"/>
                    <a:pt x="3903" y="1302"/>
                    <a:pt x="3203" y="568"/>
                  </a:cubicBezTo>
                  <a:cubicBezTo>
                    <a:pt x="2902" y="201"/>
                    <a:pt x="2435" y="1"/>
                    <a:pt x="1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4774425" y="4129225"/>
              <a:ext cx="83650" cy="94275"/>
            </a:xfrm>
            <a:custGeom>
              <a:avLst/>
              <a:gdLst/>
              <a:ahLst/>
              <a:cxnLst/>
              <a:rect l="l" t="t" r="r" b="b"/>
              <a:pathLst>
                <a:path w="3346" h="3771" extrusionOk="0">
                  <a:moveTo>
                    <a:pt x="1901" y="1"/>
                  </a:moveTo>
                  <a:cubicBezTo>
                    <a:pt x="867" y="1"/>
                    <a:pt x="33" y="835"/>
                    <a:pt x="0" y="1869"/>
                  </a:cubicBezTo>
                  <a:cubicBezTo>
                    <a:pt x="0" y="2903"/>
                    <a:pt x="867" y="3770"/>
                    <a:pt x="1901" y="3770"/>
                  </a:cubicBezTo>
                  <a:cubicBezTo>
                    <a:pt x="2335" y="3770"/>
                    <a:pt x="2769" y="3603"/>
                    <a:pt x="3102" y="3336"/>
                  </a:cubicBezTo>
                  <a:cubicBezTo>
                    <a:pt x="3236" y="3236"/>
                    <a:pt x="3269" y="3070"/>
                    <a:pt x="3169" y="2936"/>
                  </a:cubicBezTo>
                  <a:cubicBezTo>
                    <a:pt x="3108" y="2855"/>
                    <a:pt x="3011" y="2811"/>
                    <a:pt x="2914" y="2811"/>
                  </a:cubicBezTo>
                  <a:cubicBezTo>
                    <a:pt x="2851" y="2811"/>
                    <a:pt x="2788" y="2830"/>
                    <a:pt x="2735" y="2869"/>
                  </a:cubicBezTo>
                  <a:cubicBezTo>
                    <a:pt x="2532" y="3044"/>
                    <a:pt x="2277" y="3143"/>
                    <a:pt x="2016" y="3143"/>
                  </a:cubicBezTo>
                  <a:cubicBezTo>
                    <a:pt x="1978" y="3143"/>
                    <a:pt x="1940" y="3141"/>
                    <a:pt x="1901" y="3136"/>
                  </a:cubicBezTo>
                  <a:cubicBezTo>
                    <a:pt x="1568" y="3136"/>
                    <a:pt x="1234" y="3003"/>
                    <a:pt x="967" y="2769"/>
                  </a:cubicBezTo>
                  <a:cubicBezTo>
                    <a:pt x="467" y="2302"/>
                    <a:pt x="467" y="1468"/>
                    <a:pt x="967" y="968"/>
                  </a:cubicBezTo>
                  <a:cubicBezTo>
                    <a:pt x="1234" y="735"/>
                    <a:pt x="1568" y="601"/>
                    <a:pt x="1901" y="601"/>
                  </a:cubicBezTo>
                  <a:cubicBezTo>
                    <a:pt x="2202" y="601"/>
                    <a:pt x="2502" y="701"/>
                    <a:pt x="2735" y="901"/>
                  </a:cubicBezTo>
                  <a:cubicBezTo>
                    <a:pt x="2799" y="946"/>
                    <a:pt x="2863" y="965"/>
                    <a:pt x="2922" y="965"/>
                  </a:cubicBezTo>
                  <a:cubicBezTo>
                    <a:pt x="3173" y="965"/>
                    <a:pt x="3345" y="623"/>
                    <a:pt x="3102" y="434"/>
                  </a:cubicBezTo>
                  <a:cubicBezTo>
                    <a:pt x="2769" y="134"/>
                    <a:pt x="2335" y="1"/>
                    <a:pt x="19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4870325" y="4132575"/>
              <a:ext cx="73400" cy="90075"/>
            </a:xfrm>
            <a:custGeom>
              <a:avLst/>
              <a:gdLst/>
              <a:ahLst/>
              <a:cxnLst/>
              <a:rect l="l" t="t" r="r" b="b"/>
              <a:pathLst>
                <a:path w="2936" h="3603" extrusionOk="0">
                  <a:moveTo>
                    <a:pt x="1468" y="1068"/>
                  </a:moveTo>
                  <a:lnTo>
                    <a:pt x="1901" y="2168"/>
                  </a:lnTo>
                  <a:lnTo>
                    <a:pt x="1068" y="2168"/>
                  </a:lnTo>
                  <a:lnTo>
                    <a:pt x="1468" y="1068"/>
                  </a:lnTo>
                  <a:close/>
                  <a:moveTo>
                    <a:pt x="1468" y="0"/>
                  </a:moveTo>
                  <a:cubicBezTo>
                    <a:pt x="1334" y="0"/>
                    <a:pt x="1234" y="67"/>
                    <a:pt x="1201" y="167"/>
                  </a:cubicBezTo>
                  <a:lnTo>
                    <a:pt x="67" y="3236"/>
                  </a:lnTo>
                  <a:cubicBezTo>
                    <a:pt x="0" y="3369"/>
                    <a:pt x="67" y="3536"/>
                    <a:pt x="234" y="3603"/>
                  </a:cubicBezTo>
                  <a:lnTo>
                    <a:pt x="334" y="3603"/>
                  </a:lnTo>
                  <a:cubicBezTo>
                    <a:pt x="434" y="3603"/>
                    <a:pt x="534" y="3536"/>
                    <a:pt x="601" y="3403"/>
                  </a:cubicBezTo>
                  <a:lnTo>
                    <a:pt x="834" y="2735"/>
                  </a:lnTo>
                  <a:lnTo>
                    <a:pt x="2102" y="2735"/>
                  </a:lnTo>
                  <a:lnTo>
                    <a:pt x="2368" y="3403"/>
                  </a:lnTo>
                  <a:cubicBezTo>
                    <a:pt x="2402" y="3536"/>
                    <a:pt x="2502" y="3603"/>
                    <a:pt x="2635" y="3603"/>
                  </a:cubicBezTo>
                  <a:lnTo>
                    <a:pt x="2702" y="3603"/>
                  </a:lnTo>
                  <a:cubicBezTo>
                    <a:pt x="2869" y="3536"/>
                    <a:pt x="2936" y="3369"/>
                    <a:pt x="2902" y="3236"/>
                  </a:cubicBezTo>
                  <a:lnTo>
                    <a:pt x="1735" y="167"/>
                  </a:lnTo>
                  <a:cubicBezTo>
                    <a:pt x="1701" y="67"/>
                    <a:pt x="1601" y="0"/>
                    <a:pt x="1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4958700" y="4131725"/>
              <a:ext cx="62575" cy="90100"/>
            </a:xfrm>
            <a:custGeom>
              <a:avLst/>
              <a:gdLst/>
              <a:ahLst/>
              <a:cxnLst/>
              <a:rect l="l" t="t" r="r" b="b"/>
              <a:pathLst>
                <a:path w="2503" h="3604" extrusionOk="0">
                  <a:moveTo>
                    <a:pt x="1202" y="568"/>
                  </a:moveTo>
                  <a:cubicBezTo>
                    <a:pt x="1502" y="568"/>
                    <a:pt x="1736" y="801"/>
                    <a:pt x="1736" y="1102"/>
                  </a:cubicBezTo>
                  <a:lnTo>
                    <a:pt x="1736" y="1135"/>
                  </a:lnTo>
                  <a:cubicBezTo>
                    <a:pt x="1736" y="1402"/>
                    <a:pt x="1502" y="1635"/>
                    <a:pt x="1202" y="1635"/>
                  </a:cubicBezTo>
                  <a:lnTo>
                    <a:pt x="568" y="1635"/>
                  </a:lnTo>
                  <a:lnTo>
                    <a:pt x="568" y="568"/>
                  </a:lnTo>
                  <a:close/>
                  <a:moveTo>
                    <a:pt x="268" y="1"/>
                  </a:moveTo>
                  <a:cubicBezTo>
                    <a:pt x="134" y="1"/>
                    <a:pt x="1" y="101"/>
                    <a:pt x="1" y="268"/>
                  </a:cubicBezTo>
                  <a:lnTo>
                    <a:pt x="1" y="3337"/>
                  </a:lnTo>
                  <a:cubicBezTo>
                    <a:pt x="1" y="3470"/>
                    <a:pt x="134" y="3603"/>
                    <a:pt x="268" y="3603"/>
                  </a:cubicBezTo>
                  <a:cubicBezTo>
                    <a:pt x="435" y="3603"/>
                    <a:pt x="568" y="3503"/>
                    <a:pt x="568" y="3337"/>
                  </a:cubicBezTo>
                  <a:lnTo>
                    <a:pt x="568" y="2202"/>
                  </a:lnTo>
                  <a:lnTo>
                    <a:pt x="1168" y="2202"/>
                  </a:lnTo>
                  <a:cubicBezTo>
                    <a:pt x="1269" y="2236"/>
                    <a:pt x="1369" y="2269"/>
                    <a:pt x="1469" y="2336"/>
                  </a:cubicBezTo>
                  <a:cubicBezTo>
                    <a:pt x="1535" y="2369"/>
                    <a:pt x="1569" y="2403"/>
                    <a:pt x="1635" y="2469"/>
                  </a:cubicBezTo>
                  <a:cubicBezTo>
                    <a:pt x="1669" y="2536"/>
                    <a:pt x="1702" y="2636"/>
                    <a:pt x="1702" y="2703"/>
                  </a:cubicBezTo>
                  <a:cubicBezTo>
                    <a:pt x="1669" y="2903"/>
                    <a:pt x="1702" y="3136"/>
                    <a:pt x="1802" y="3337"/>
                  </a:cubicBezTo>
                  <a:cubicBezTo>
                    <a:pt x="1836" y="3403"/>
                    <a:pt x="1902" y="3470"/>
                    <a:pt x="1969" y="3503"/>
                  </a:cubicBezTo>
                  <a:cubicBezTo>
                    <a:pt x="2036" y="3537"/>
                    <a:pt x="2102" y="3570"/>
                    <a:pt x="2169" y="3570"/>
                  </a:cubicBezTo>
                  <a:lnTo>
                    <a:pt x="2269" y="3570"/>
                  </a:lnTo>
                  <a:cubicBezTo>
                    <a:pt x="2436" y="3503"/>
                    <a:pt x="2503" y="3337"/>
                    <a:pt x="2469" y="3203"/>
                  </a:cubicBezTo>
                  <a:cubicBezTo>
                    <a:pt x="2436" y="3103"/>
                    <a:pt x="2336" y="3036"/>
                    <a:pt x="2236" y="3003"/>
                  </a:cubicBezTo>
                  <a:cubicBezTo>
                    <a:pt x="2236" y="2903"/>
                    <a:pt x="2203" y="2803"/>
                    <a:pt x="2236" y="2703"/>
                  </a:cubicBezTo>
                  <a:cubicBezTo>
                    <a:pt x="2236" y="2503"/>
                    <a:pt x="2169" y="2302"/>
                    <a:pt x="2036" y="2136"/>
                  </a:cubicBezTo>
                  <a:cubicBezTo>
                    <a:pt x="2002" y="2069"/>
                    <a:pt x="1936" y="2002"/>
                    <a:pt x="1869" y="1969"/>
                  </a:cubicBezTo>
                  <a:cubicBezTo>
                    <a:pt x="2136" y="1735"/>
                    <a:pt x="2269" y="1435"/>
                    <a:pt x="2303" y="1135"/>
                  </a:cubicBezTo>
                  <a:cubicBezTo>
                    <a:pt x="2303" y="501"/>
                    <a:pt x="1802" y="1"/>
                    <a:pt x="1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5030425" y="4131725"/>
              <a:ext cx="70075" cy="90925"/>
            </a:xfrm>
            <a:custGeom>
              <a:avLst/>
              <a:gdLst/>
              <a:ahLst/>
              <a:cxnLst/>
              <a:rect l="l" t="t" r="r" b="b"/>
              <a:pathLst>
                <a:path w="2803" h="3637" extrusionOk="0">
                  <a:moveTo>
                    <a:pt x="301" y="1"/>
                  </a:moveTo>
                  <a:cubicBezTo>
                    <a:pt x="134" y="1"/>
                    <a:pt x="1" y="134"/>
                    <a:pt x="1" y="301"/>
                  </a:cubicBezTo>
                  <a:cubicBezTo>
                    <a:pt x="1" y="434"/>
                    <a:pt x="134" y="568"/>
                    <a:pt x="301" y="568"/>
                  </a:cubicBezTo>
                  <a:lnTo>
                    <a:pt x="1135" y="568"/>
                  </a:lnTo>
                  <a:lnTo>
                    <a:pt x="1135" y="3337"/>
                  </a:lnTo>
                  <a:cubicBezTo>
                    <a:pt x="1135" y="3503"/>
                    <a:pt x="1268" y="3637"/>
                    <a:pt x="1435" y="3637"/>
                  </a:cubicBezTo>
                  <a:cubicBezTo>
                    <a:pt x="1568" y="3637"/>
                    <a:pt x="1702" y="3503"/>
                    <a:pt x="1702" y="3337"/>
                  </a:cubicBezTo>
                  <a:lnTo>
                    <a:pt x="1702" y="568"/>
                  </a:lnTo>
                  <a:lnTo>
                    <a:pt x="2536" y="568"/>
                  </a:lnTo>
                  <a:cubicBezTo>
                    <a:pt x="2669" y="568"/>
                    <a:pt x="2803" y="434"/>
                    <a:pt x="2803" y="301"/>
                  </a:cubicBezTo>
                  <a:cubicBezTo>
                    <a:pt x="2803" y="134"/>
                    <a:pt x="2669" y="1"/>
                    <a:pt x="2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3988850" y="1744200"/>
              <a:ext cx="1366000" cy="1366825"/>
            </a:xfrm>
            <a:custGeom>
              <a:avLst/>
              <a:gdLst/>
              <a:ahLst/>
              <a:cxnLst/>
              <a:rect l="l" t="t" r="r" b="b"/>
              <a:pathLst>
                <a:path w="54640" h="54673" extrusionOk="0">
                  <a:moveTo>
                    <a:pt x="1" y="0"/>
                  </a:moveTo>
                  <a:lnTo>
                    <a:pt x="1" y="54673"/>
                  </a:lnTo>
                  <a:lnTo>
                    <a:pt x="54640" y="54673"/>
                  </a:lnTo>
                  <a:lnTo>
                    <a:pt x="5464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4109775" y="2880000"/>
              <a:ext cx="1124150" cy="155975"/>
            </a:xfrm>
            <a:custGeom>
              <a:avLst/>
              <a:gdLst/>
              <a:ahLst/>
              <a:cxnLst/>
              <a:rect l="l" t="t" r="r" b="b"/>
              <a:pathLst>
                <a:path w="44966" h="6239" extrusionOk="0">
                  <a:moveTo>
                    <a:pt x="22483" y="1"/>
                  </a:moveTo>
                  <a:cubicBezTo>
                    <a:pt x="10074" y="1"/>
                    <a:pt x="0" y="1402"/>
                    <a:pt x="0" y="3103"/>
                  </a:cubicBezTo>
                  <a:cubicBezTo>
                    <a:pt x="0" y="4837"/>
                    <a:pt x="10074" y="6238"/>
                    <a:pt x="22483" y="6238"/>
                  </a:cubicBezTo>
                  <a:cubicBezTo>
                    <a:pt x="34892" y="6238"/>
                    <a:pt x="44966" y="4837"/>
                    <a:pt x="44966" y="3103"/>
                  </a:cubicBezTo>
                  <a:cubicBezTo>
                    <a:pt x="44966" y="1402"/>
                    <a:pt x="34892" y="1"/>
                    <a:pt x="22483"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4146475" y="2261225"/>
              <a:ext cx="1050775" cy="692200"/>
            </a:xfrm>
            <a:custGeom>
              <a:avLst/>
              <a:gdLst/>
              <a:ahLst/>
              <a:cxnLst/>
              <a:rect l="l" t="t" r="r" b="b"/>
              <a:pathLst>
                <a:path w="42031" h="27688" extrusionOk="0">
                  <a:moveTo>
                    <a:pt x="13910" y="1"/>
                  </a:moveTo>
                  <a:cubicBezTo>
                    <a:pt x="7339" y="1"/>
                    <a:pt x="4703" y="9407"/>
                    <a:pt x="2936" y="15578"/>
                  </a:cubicBezTo>
                  <a:cubicBezTo>
                    <a:pt x="1168" y="21783"/>
                    <a:pt x="0" y="27687"/>
                    <a:pt x="7372" y="27687"/>
                  </a:cubicBezTo>
                  <a:lnTo>
                    <a:pt x="34658" y="27687"/>
                  </a:lnTo>
                  <a:cubicBezTo>
                    <a:pt x="42030" y="27687"/>
                    <a:pt x="40863" y="21783"/>
                    <a:pt x="39095" y="15578"/>
                  </a:cubicBezTo>
                  <a:cubicBezTo>
                    <a:pt x="37327" y="9374"/>
                    <a:pt x="34692" y="1"/>
                    <a:pt x="2808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4458600" y="2262000"/>
              <a:ext cx="16450" cy="13800"/>
            </a:xfrm>
            <a:custGeom>
              <a:avLst/>
              <a:gdLst/>
              <a:ahLst/>
              <a:cxnLst/>
              <a:rect l="l" t="t" r="r" b="b"/>
              <a:pathLst>
                <a:path w="658" h="552" extrusionOk="0">
                  <a:moveTo>
                    <a:pt x="354" y="1"/>
                  </a:moveTo>
                  <a:cubicBezTo>
                    <a:pt x="112" y="1"/>
                    <a:pt x="0" y="311"/>
                    <a:pt x="191" y="470"/>
                  </a:cubicBezTo>
                  <a:cubicBezTo>
                    <a:pt x="246" y="526"/>
                    <a:pt x="317" y="551"/>
                    <a:pt x="386" y="551"/>
                  </a:cubicBezTo>
                  <a:cubicBezTo>
                    <a:pt x="524" y="551"/>
                    <a:pt x="658" y="448"/>
                    <a:pt x="658" y="270"/>
                  </a:cubicBezTo>
                  <a:cubicBezTo>
                    <a:pt x="658" y="103"/>
                    <a:pt x="558" y="3"/>
                    <a:pt x="391" y="3"/>
                  </a:cubicBezTo>
                  <a:cubicBezTo>
                    <a:pt x="378" y="1"/>
                    <a:pt x="366" y="1"/>
                    <a:pt x="3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4575300" y="2262000"/>
              <a:ext cx="16500" cy="13800"/>
            </a:xfrm>
            <a:custGeom>
              <a:avLst/>
              <a:gdLst/>
              <a:ahLst/>
              <a:cxnLst/>
              <a:rect l="l" t="t" r="r" b="b"/>
              <a:pathLst>
                <a:path w="660" h="552" extrusionOk="0">
                  <a:moveTo>
                    <a:pt x="327" y="1"/>
                  </a:moveTo>
                  <a:cubicBezTo>
                    <a:pt x="114" y="1"/>
                    <a:pt x="1" y="311"/>
                    <a:pt x="159" y="470"/>
                  </a:cubicBezTo>
                  <a:cubicBezTo>
                    <a:pt x="226" y="526"/>
                    <a:pt x="304" y="551"/>
                    <a:pt x="378" y="551"/>
                  </a:cubicBezTo>
                  <a:cubicBezTo>
                    <a:pt x="526" y="551"/>
                    <a:pt x="660" y="448"/>
                    <a:pt x="660" y="270"/>
                  </a:cubicBezTo>
                  <a:cubicBezTo>
                    <a:pt x="660" y="103"/>
                    <a:pt x="526" y="3"/>
                    <a:pt x="360" y="3"/>
                  </a:cubicBezTo>
                  <a:cubicBezTo>
                    <a:pt x="349" y="1"/>
                    <a:pt x="338" y="1"/>
                    <a:pt x="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4691025" y="2261925"/>
              <a:ext cx="16700" cy="13875"/>
            </a:xfrm>
            <a:custGeom>
              <a:avLst/>
              <a:gdLst/>
              <a:ahLst/>
              <a:cxnLst/>
              <a:rect l="l" t="t" r="r" b="b"/>
              <a:pathLst>
                <a:path w="668" h="555" extrusionOk="0">
                  <a:moveTo>
                    <a:pt x="442" y="1"/>
                  </a:moveTo>
                  <a:cubicBezTo>
                    <a:pt x="428" y="1"/>
                    <a:pt x="415" y="2"/>
                    <a:pt x="401" y="6"/>
                  </a:cubicBezTo>
                  <a:cubicBezTo>
                    <a:pt x="134" y="6"/>
                    <a:pt x="0" y="306"/>
                    <a:pt x="200" y="473"/>
                  </a:cubicBezTo>
                  <a:cubicBezTo>
                    <a:pt x="256" y="529"/>
                    <a:pt x="327" y="554"/>
                    <a:pt x="396" y="554"/>
                  </a:cubicBezTo>
                  <a:cubicBezTo>
                    <a:pt x="534" y="554"/>
                    <a:pt x="667" y="451"/>
                    <a:pt x="667" y="273"/>
                  </a:cubicBezTo>
                  <a:cubicBezTo>
                    <a:pt x="667" y="123"/>
                    <a:pt x="560" y="1"/>
                    <a:pt x="4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4807775" y="2262050"/>
              <a:ext cx="16700" cy="14225"/>
            </a:xfrm>
            <a:custGeom>
              <a:avLst/>
              <a:gdLst/>
              <a:ahLst/>
              <a:cxnLst/>
              <a:rect l="l" t="t" r="r" b="b"/>
              <a:pathLst>
                <a:path w="668" h="569" extrusionOk="0">
                  <a:moveTo>
                    <a:pt x="367" y="1"/>
                  </a:moveTo>
                  <a:cubicBezTo>
                    <a:pt x="0" y="1"/>
                    <a:pt x="0" y="568"/>
                    <a:pt x="367" y="568"/>
                  </a:cubicBezTo>
                  <a:cubicBezTo>
                    <a:pt x="534" y="535"/>
                    <a:pt x="667" y="435"/>
                    <a:pt x="667" y="268"/>
                  </a:cubicBezTo>
                  <a:cubicBezTo>
                    <a:pt x="667" y="101"/>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4342450" y="2411325"/>
              <a:ext cx="16700" cy="14125"/>
            </a:xfrm>
            <a:custGeom>
              <a:avLst/>
              <a:gdLst/>
              <a:ahLst/>
              <a:cxnLst/>
              <a:rect l="l" t="t" r="r" b="b"/>
              <a:pathLst>
                <a:path w="668" h="565" extrusionOk="0">
                  <a:moveTo>
                    <a:pt x="400" y="1"/>
                  </a:moveTo>
                  <a:cubicBezTo>
                    <a:pt x="133" y="1"/>
                    <a:pt x="0" y="301"/>
                    <a:pt x="200" y="468"/>
                  </a:cubicBezTo>
                  <a:cubicBezTo>
                    <a:pt x="256" y="535"/>
                    <a:pt x="326" y="564"/>
                    <a:pt x="395" y="564"/>
                  </a:cubicBezTo>
                  <a:cubicBezTo>
                    <a:pt x="534" y="564"/>
                    <a:pt x="667" y="446"/>
                    <a:pt x="667" y="268"/>
                  </a:cubicBezTo>
                  <a:cubicBezTo>
                    <a:pt x="667" y="134"/>
                    <a:pt x="534"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4460850" y="2411325"/>
              <a:ext cx="14200" cy="14200"/>
            </a:xfrm>
            <a:custGeom>
              <a:avLst/>
              <a:gdLst/>
              <a:ahLst/>
              <a:cxnLst/>
              <a:rect l="l" t="t" r="r" b="b"/>
              <a:pathLst>
                <a:path w="568" h="568" extrusionOk="0">
                  <a:moveTo>
                    <a:pt x="301" y="1"/>
                  </a:moveTo>
                  <a:cubicBezTo>
                    <a:pt x="134" y="1"/>
                    <a:pt x="1" y="134"/>
                    <a:pt x="1" y="268"/>
                  </a:cubicBezTo>
                  <a:cubicBezTo>
                    <a:pt x="1" y="435"/>
                    <a:pt x="134" y="568"/>
                    <a:pt x="301" y="568"/>
                  </a:cubicBezTo>
                  <a:cubicBezTo>
                    <a:pt x="468" y="568"/>
                    <a:pt x="568" y="435"/>
                    <a:pt x="568" y="268"/>
                  </a:cubicBezTo>
                  <a:cubicBezTo>
                    <a:pt x="568" y="134"/>
                    <a:pt x="468"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4575100" y="2411325"/>
              <a:ext cx="16700" cy="14125"/>
            </a:xfrm>
            <a:custGeom>
              <a:avLst/>
              <a:gdLst/>
              <a:ahLst/>
              <a:cxnLst/>
              <a:rect l="l" t="t" r="r" b="b"/>
              <a:pathLst>
                <a:path w="668" h="565" extrusionOk="0">
                  <a:moveTo>
                    <a:pt x="368" y="1"/>
                  </a:moveTo>
                  <a:cubicBezTo>
                    <a:pt x="134" y="1"/>
                    <a:pt x="1" y="301"/>
                    <a:pt x="167" y="468"/>
                  </a:cubicBezTo>
                  <a:cubicBezTo>
                    <a:pt x="234" y="535"/>
                    <a:pt x="312" y="564"/>
                    <a:pt x="386" y="564"/>
                  </a:cubicBezTo>
                  <a:cubicBezTo>
                    <a:pt x="534" y="564"/>
                    <a:pt x="668" y="446"/>
                    <a:pt x="668" y="268"/>
                  </a:cubicBezTo>
                  <a:cubicBezTo>
                    <a:pt x="668" y="134"/>
                    <a:pt x="534"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4691025" y="2411325"/>
              <a:ext cx="16700" cy="14125"/>
            </a:xfrm>
            <a:custGeom>
              <a:avLst/>
              <a:gdLst/>
              <a:ahLst/>
              <a:cxnLst/>
              <a:rect l="l" t="t" r="r" b="b"/>
              <a:pathLst>
                <a:path w="668" h="565" extrusionOk="0">
                  <a:moveTo>
                    <a:pt x="401" y="1"/>
                  </a:moveTo>
                  <a:cubicBezTo>
                    <a:pt x="134" y="1"/>
                    <a:pt x="0" y="301"/>
                    <a:pt x="200" y="468"/>
                  </a:cubicBezTo>
                  <a:cubicBezTo>
                    <a:pt x="256" y="535"/>
                    <a:pt x="327" y="564"/>
                    <a:pt x="396" y="564"/>
                  </a:cubicBezTo>
                  <a:cubicBezTo>
                    <a:pt x="534" y="564"/>
                    <a:pt x="667" y="446"/>
                    <a:pt x="667" y="268"/>
                  </a:cubicBezTo>
                  <a:cubicBezTo>
                    <a:pt x="667" y="134"/>
                    <a:pt x="534"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4807775" y="2411150"/>
              <a:ext cx="16700" cy="14375"/>
            </a:xfrm>
            <a:custGeom>
              <a:avLst/>
              <a:gdLst/>
              <a:ahLst/>
              <a:cxnLst/>
              <a:rect l="l" t="t" r="r" b="b"/>
              <a:pathLst>
                <a:path w="668" h="575" extrusionOk="0">
                  <a:moveTo>
                    <a:pt x="370" y="0"/>
                  </a:moveTo>
                  <a:cubicBezTo>
                    <a:pt x="301" y="0"/>
                    <a:pt x="229" y="23"/>
                    <a:pt x="167" y="75"/>
                  </a:cubicBezTo>
                  <a:cubicBezTo>
                    <a:pt x="0" y="275"/>
                    <a:pt x="134" y="575"/>
                    <a:pt x="367" y="575"/>
                  </a:cubicBezTo>
                  <a:cubicBezTo>
                    <a:pt x="534" y="575"/>
                    <a:pt x="667" y="442"/>
                    <a:pt x="667" y="275"/>
                  </a:cubicBezTo>
                  <a:cubicBezTo>
                    <a:pt x="667" y="114"/>
                    <a:pt x="524" y="0"/>
                    <a:pt x="3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4923675" y="2411325"/>
              <a:ext cx="16725" cy="14125"/>
            </a:xfrm>
            <a:custGeom>
              <a:avLst/>
              <a:gdLst/>
              <a:ahLst/>
              <a:cxnLst/>
              <a:rect l="l" t="t" r="r" b="b"/>
              <a:pathLst>
                <a:path w="669" h="565" extrusionOk="0">
                  <a:moveTo>
                    <a:pt x="401" y="1"/>
                  </a:moveTo>
                  <a:cubicBezTo>
                    <a:pt x="134" y="1"/>
                    <a:pt x="1" y="301"/>
                    <a:pt x="201" y="468"/>
                  </a:cubicBezTo>
                  <a:cubicBezTo>
                    <a:pt x="257" y="535"/>
                    <a:pt x="327" y="564"/>
                    <a:pt x="396" y="564"/>
                  </a:cubicBezTo>
                  <a:cubicBezTo>
                    <a:pt x="535" y="564"/>
                    <a:pt x="668" y="446"/>
                    <a:pt x="668" y="268"/>
                  </a:cubicBezTo>
                  <a:cubicBezTo>
                    <a:pt x="668" y="134"/>
                    <a:pt x="535"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4400825" y="2334625"/>
              <a:ext cx="16700" cy="14100"/>
            </a:xfrm>
            <a:custGeom>
              <a:avLst/>
              <a:gdLst/>
              <a:ahLst/>
              <a:cxnLst/>
              <a:rect l="l" t="t" r="r" b="b"/>
              <a:pathLst>
                <a:path w="668" h="564" extrusionOk="0">
                  <a:moveTo>
                    <a:pt x="367" y="0"/>
                  </a:moveTo>
                  <a:cubicBezTo>
                    <a:pt x="133" y="0"/>
                    <a:pt x="0" y="300"/>
                    <a:pt x="167" y="467"/>
                  </a:cubicBezTo>
                  <a:cubicBezTo>
                    <a:pt x="222" y="534"/>
                    <a:pt x="297" y="563"/>
                    <a:pt x="371" y="563"/>
                  </a:cubicBezTo>
                  <a:cubicBezTo>
                    <a:pt x="519" y="563"/>
                    <a:pt x="667" y="445"/>
                    <a:pt x="667" y="267"/>
                  </a:cubicBezTo>
                  <a:cubicBezTo>
                    <a:pt x="667" y="133"/>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4516725" y="2334625"/>
              <a:ext cx="16700" cy="14100"/>
            </a:xfrm>
            <a:custGeom>
              <a:avLst/>
              <a:gdLst/>
              <a:ahLst/>
              <a:cxnLst/>
              <a:rect l="l" t="t" r="r" b="b"/>
              <a:pathLst>
                <a:path w="668" h="564" extrusionOk="0">
                  <a:moveTo>
                    <a:pt x="401" y="0"/>
                  </a:moveTo>
                  <a:cubicBezTo>
                    <a:pt x="134" y="0"/>
                    <a:pt x="1" y="300"/>
                    <a:pt x="167" y="467"/>
                  </a:cubicBezTo>
                  <a:cubicBezTo>
                    <a:pt x="234" y="534"/>
                    <a:pt x="312" y="563"/>
                    <a:pt x="386" y="563"/>
                  </a:cubicBezTo>
                  <a:cubicBezTo>
                    <a:pt x="534" y="563"/>
                    <a:pt x="668" y="445"/>
                    <a:pt x="668" y="267"/>
                  </a:cubicBezTo>
                  <a:cubicBezTo>
                    <a:pt x="668" y="133"/>
                    <a:pt x="534"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4633475" y="2334625"/>
              <a:ext cx="16700" cy="14100"/>
            </a:xfrm>
            <a:custGeom>
              <a:avLst/>
              <a:gdLst/>
              <a:ahLst/>
              <a:cxnLst/>
              <a:rect l="l" t="t" r="r" b="b"/>
              <a:pathLst>
                <a:path w="668" h="564" extrusionOk="0">
                  <a:moveTo>
                    <a:pt x="368" y="0"/>
                  </a:moveTo>
                  <a:cubicBezTo>
                    <a:pt x="101" y="0"/>
                    <a:pt x="1" y="300"/>
                    <a:pt x="167" y="467"/>
                  </a:cubicBezTo>
                  <a:cubicBezTo>
                    <a:pt x="223" y="534"/>
                    <a:pt x="297" y="563"/>
                    <a:pt x="371" y="563"/>
                  </a:cubicBezTo>
                  <a:cubicBezTo>
                    <a:pt x="520" y="563"/>
                    <a:pt x="668" y="445"/>
                    <a:pt x="668" y="267"/>
                  </a:cubicBezTo>
                  <a:cubicBezTo>
                    <a:pt x="668" y="133"/>
                    <a:pt x="534" y="0"/>
                    <a:pt x="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4749400" y="2334625"/>
              <a:ext cx="16700" cy="14100"/>
            </a:xfrm>
            <a:custGeom>
              <a:avLst/>
              <a:gdLst/>
              <a:ahLst/>
              <a:cxnLst/>
              <a:rect l="l" t="t" r="r" b="b"/>
              <a:pathLst>
                <a:path w="668" h="564" extrusionOk="0">
                  <a:moveTo>
                    <a:pt x="367" y="0"/>
                  </a:moveTo>
                  <a:cubicBezTo>
                    <a:pt x="100" y="0"/>
                    <a:pt x="0" y="300"/>
                    <a:pt x="167" y="467"/>
                  </a:cubicBezTo>
                  <a:cubicBezTo>
                    <a:pt x="223" y="534"/>
                    <a:pt x="297" y="563"/>
                    <a:pt x="371" y="563"/>
                  </a:cubicBezTo>
                  <a:cubicBezTo>
                    <a:pt x="519" y="563"/>
                    <a:pt x="667" y="445"/>
                    <a:pt x="667" y="267"/>
                  </a:cubicBezTo>
                  <a:cubicBezTo>
                    <a:pt x="667" y="133"/>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4866150" y="2334625"/>
              <a:ext cx="16700" cy="14100"/>
            </a:xfrm>
            <a:custGeom>
              <a:avLst/>
              <a:gdLst/>
              <a:ahLst/>
              <a:cxnLst/>
              <a:rect l="l" t="t" r="r" b="b"/>
              <a:pathLst>
                <a:path w="668" h="564" extrusionOk="0">
                  <a:moveTo>
                    <a:pt x="367" y="0"/>
                  </a:moveTo>
                  <a:cubicBezTo>
                    <a:pt x="100" y="0"/>
                    <a:pt x="0" y="300"/>
                    <a:pt x="167" y="467"/>
                  </a:cubicBezTo>
                  <a:cubicBezTo>
                    <a:pt x="223" y="534"/>
                    <a:pt x="297" y="563"/>
                    <a:pt x="371" y="563"/>
                  </a:cubicBezTo>
                  <a:cubicBezTo>
                    <a:pt x="519" y="563"/>
                    <a:pt x="667" y="445"/>
                    <a:pt x="667" y="267"/>
                  </a:cubicBezTo>
                  <a:cubicBezTo>
                    <a:pt x="667" y="133"/>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4984575" y="2334625"/>
              <a:ext cx="13350" cy="14200"/>
            </a:xfrm>
            <a:custGeom>
              <a:avLst/>
              <a:gdLst/>
              <a:ahLst/>
              <a:cxnLst/>
              <a:rect l="l" t="t" r="r" b="b"/>
              <a:pathLst>
                <a:path w="534" h="568" extrusionOk="0">
                  <a:moveTo>
                    <a:pt x="200" y="0"/>
                  </a:moveTo>
                  <a:cubicBezTo>
                    <a:pt x="67" y="33"/>
                    <a:pt x="0" y="167"/>
                    <a:pt x="0" y="267"/>
                  </a:cubicBezTo>
                  <a:cubicBezTo>
                    <a:pt x="0" y="434"/>
                    <a:pt x="133" y="567"/>
                    <a:pt x="300" y="567"/>
                  </a:cubicBezTo>
                  <a:cubicBezTo>
                    <a:pt x="400" y="567"/>
                    <a:pt x="467" y="500"/>
                    <a:pt x="534" y="434"/>
                  </a:cubicBezTo>
                  <a:cubicBezTo>
                    <a:pt x="434" y="267"/>
                    <a:pt x="300" y="133"/>
                    <a:pt x="2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4342450" y="2560600"/>
              <a:ext cx="16700" cy="14400"/>
            </a:xfrm>
            <a:custGeom>
              <a:avLst/>
              <a:gdLst/>
              <a:ahLst/>
              <a:cxnLst/>
              <a:rect l="l" t="t" r="r" b="b"/>
              <a:pathLst>
                <a:path w="668" h="576" extrusionOk="0">
                  <a:moveTo>
                    <a:pt x="400" y="1"/>
                  </a:moveTo>
                  <a:cubicBezTo>
                    <a:pt x="133" y="1"/>
                    <a:pt x="0" y="301"/>
                    <a:pt x="200" y="501"/>
                  </a:cubicBezTo>
                  <a:cubicBezTo>
                    <a:pt x="252" y="553"/>
                    <a:pt x="316" y="576"/>
                    <a:pt x="381" y="576"/>
                  </a:cubicBezTo>
                  <a:cubicBezTo>
                    <a:pt x="524" y="576"/>
                    <a:pt x="667" y="462"/>
                    <a:pt x="667" y="301"/>
                  </a:cubicBezTo>
                  <a:cubicBezTo>
                    <a:pt x="667" y="134"/>
                    <a:pt x="534"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4460850" y="2560600"/>
              <a:ext cx="14200" cy="14200"/>
            </a:xfrm>
            <a:custGeom>
              <a:avLst/>
              <a:gdLst/>
              <a:ahLst/>
              <a:cxnLst/>
              <a:rect l="l" t="t" r="r" b="b"/>
              <a:pathLst>
                <a:path w="568" h="568" extrusionOk="0">
                  <a:moveTo>
                    <a:pt x="301" y="1"/>
                  </a:moveTo>
                  <a:cubicBezTo>
                    <a:pt x="134" y="1"/>
                    <a:pt x="1" y="134"/>
                    <a:pt x="1" y="268"/>
                  </a:cubicBezTo>
                  <a:cubicBezTo>
                    <a:pt x="1" y="434"/>
                    <a:pt x="134" y="568"/>
                    <a:pt x="301" y="568"/>
                  </a:cubicBezTo>
                  <a:cubicBezTo>
                    <a:pt x="468" y="568"/>
                    <a:pt x="568" y="434"/>
                    <a:pt x="568" y="268"/>
                  </a:cubicBezTo>
                  <a:cubicBezTo>
                    <a:pt x="568" y="134"/>
                    <a:pt x="468"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4575100" y="2560600"/>
              <a:ext cx="16700" cy="14400"/>
            </a:xfrm>
            <a:custGeom>
              <a:avLst/>
              <a:gdLst/>
              <a:ahLst/>
              <a:cxnLst/>
              <a:rect l="l" t="t" r="r" b="b"/>
              <a:pathLst>
                <a:path w="668" h="576" extrusionOk="0">
                  <a:moveTo>
                    <a:pt x="368" y="1"/>
                  </a:moveTo>
                  <a:cubicBezTo>
                    <a:pt x="134" y="1"/>
                    <a:pt x="1" y="301"/>
                    <a:pt x="167" y="501"/>
                  </a:cubicBezTo>
                  <a:cubicBezTo>
                    <a:pt x="229" y="553"/>
                    <a:pt x="301" y="576"/>
                    <a:pt x="370" y="576"/>
                  </a:cubicBezTo>
                  <a:cubicBezTo>
                    <a:pt x="525" y="576"/>
                    <a:pt x="668" y="462"/>
                    <a:pt x="668" y="301"/>
                  </a:cubicBezTo>
                  <a:cubicBezTo>
                    <a:pt x="668" y="134"/>
                    <a:pt x="534"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4691025" y="2560600"/>
              <a:ext cx="16700" cy="14400"/>
            </a:xfrm>
            <a:custGeom>
              <a:avLst/>
              <a:gdLst/>
              <a:ahLst/>
              <a:cxnLst/>
              <a:rect l="l" t="t" r="r" b="b"/>
              <a:pathLst>
                <a:path w="668" h="576" extrusionOk="0">
                  <a:moveTo>
                    <a:pt x="401" y="1"/>
                  </a:moveTo>
                  <a:cubicBezTo>
                    <a:pt x="134" y="1"/>
                    <a:pt x="0" y="301"/>
                    <a:pt x="200" y="501"/>
                  </a:cubicBezTo>
                  <a:cubicBezTo>
                    <a:pt x="252" y="553"/>
                    <a:pt x="317" y="576"/>
                    <a:pt x="381" y="576"/>
                  </a:cubicBezTo>
                  <a:cubicBezTo>
                    <a:pt x="524" y="576"/>
                    <a:pt x="667" y="462"/>
                    <a:pt x="667" y="301"/>
                  </a:cubicBezTo>
                  <a:cubicBezTo>
                    <a:pt x="667" y="134"/>
                    <a:pt x="534"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4807775" y="2560425"/>
              <a:ext cx="16700" cy="14375"/>
            </a:xfrm>
            <a:custGeom>
              <a:avLst/>
              <a:gdLst/>
              <a:ahLst/>
              <a:cxnLst/>
              <a:rect l="l" t="t" r="r" b="b"/>
              <a:pathLst>
                <a:path w="668" h="575" extrusionOk="0">
                  <a:moveTo>
                    <a:pt x="366" y="1"/>
                  </a:moveTo>
                  <a:cubicBezTo>
                    <a:pt x="298" y="1"/>
                    <a:pt x="228" y="24"/>
                    <a:pt x="167" y="75"/>
                  </a:cubicBezTo>
                  <a:cubicBezTo>
                    <a:pt x="0" y="275"/>
                    <a:pt x="134" y="575"/>
                    <a:pt x="367" y="575"/>
                  </a:cubicBezTo>
                  <a:cubicBezTo>
                    <a:pt x="534" y="575"/>
                    <a:pt x="667" y="441"/>
                    <a:pt x="667" y="308"/>
                  </a:cubicBezTo>
                  <a:cubicBezTo>
                    <a:pt x="667" y="122"/>
                    <a:pt x="522" y="1"/>
                    <a:pt x="36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4923675" y="2560600"/>
              <a:ext cx="16725" cy="14400"/>
            </a:xfrm>
            <a:custGeom>
              <a:avLst/>
              <a:gdLst/>
              <a:ahLst/>
              <a:cxnLst/>
              <a:rect l="l" t="t" r="r" b="b"/>
              <a:pathLst>
                <a:path w="669" h="576" extrusionOk="0">
                  <a:moveTo>
                    <a:pt x="401" y="1"/>
                  </a:moveTo>
                  <a:cubicBezTo>
                    <a:pt x="134" y="1"/>
                    <a:pt x="1" y="301"/>
                    <a:pt x="201" y="501"/>
                  </a:cubicBezTo>
                  <a:cubicBezTo>
                    <a:pt x="253" y="553"/>
                    <a:pt x="317" y="576"/>
                    <a:pt x="382" y="576"/>
                  </a:cubicBezTo>
                  <a:cubicBezTo>
                    <a:pt x="525" y="576"/>
                    <a:pt x="668" y="462"/>
                    <a:pt x="668" y="301"/>
                  </a:cubicBezTo>
                  <a:cubicBezTo>
                    <a:pt x="668" y="134"/>
                    <a:pt x="535"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5042950" y="2560600"/>
              <a:ext cx="14200" cy="14200"/>
            </a:xfrm>
            <a:custGeom>
              <a:avLst/>
              <a:gdLst/>
              <a:ahLst/>
              <a:cxnLst/>
              <a:rect l="l" t="t" r="r" b="b"/>
              <a:pathLst>
                <a:path w="568" h="568" extrusionOk="0">
                  <a:moveTo>
                    <a:pt x="267" y="1"/>
                  </a:moveTo>
                  <a:cubicBezTo>
                    <a:pt x="133" y="1"/>
                    <a:pt x="0" y="134"/>
                    <a:pt x="0" y="268"/>
                  </a:cubicBezTo>
                  <a:cubicBezTo>
                    <a:pt x="0" y="434"/>
                    <a:pt x="133" y="568"/>
                    <a:pt x="267" y="568"/>
                  </a:cubicBezTo>
                  <a:cubicBezTo>
                    <a:pt x="434" y="568"/>
                    <a:pt x="567" y="434"/>
                    <a:pt x="567" y="268"/>
                  </a:cubicBezTo>
                  <a:cubicBezTo>
                    <a:pt x="567" y="134"/>
                    <a:pt x="434"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4284075" y="2483875"/>
              <a:ext cx="16700" cy="14400"/>
            </a:xfrm>
            <a:custGeom>
              <a:avLst/>
              <a:gdLst/>
              <a:ahLst/>
              <a:cxnLst/>
              <a:rect l="l" t="t" r="r" b="b"/>
              <a:pathLst>
                <a:path w="668" h="576" extrusionOk="0">
                  <a:moveTo>
                    <a:pt x="400" y="1"/>
                  </a:moveTo>
                  <a:cubicBezTo>
                    <a:pt x="133" y="1"/>
                    <a:pt x="0" y="301"/>
                    <a:pt x="200" y="501"/>
                  </a:cubicBezTo>
                  <a:cubicBezTo>
                    <a:pt x="252" y="553"/>
                    <a:pt x="316" y="576"/>
                    <a:pt x="381" y="576"/>
                  </a:cubicBezTo>
                  <a:cubicBezTo>
                    <a:pt x="524" y="576"/>
                    <a:pt x="667" y="462"/>
                    <a:pt x="667" y="301"/>
                  </a:cubicBezTo>
                  <a:cubicBezTo>
                    <a:pt x="667" y="134"/>
                    <a:pt x="534"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4400825" y="2483875"/>
              <a:ext cx="16700" cy="14400"/>
            </a:xfrm>
            <a:custGeom>
              <a:avLst/>
              <a:gdLst/>
              <a:ahLst/>
              <a:cxnLst/>
              <a:rect l="l" t="t" r="r" b="b"/>
              <a:pathLst>
                <a:path w="668" h="576" extrusionOk="0">
                  <a:moveTo>
                    <a:pt x="367" y="1"/>
                  </a:moveTo>
                  <a:cubicBezTo>
                    <a:pt x="133" y="1"/>
                    <a:pt x="0" y="301"/>
                    <a:pt x="167" y="501"/>
                  </a:cubicBezTo>
                  <a:cubicBezTo>
                    <a:pt x="219" y="553"/>
                    <a:pt x="286" y="576"/>
                    <a:pt x="355" y="576"/>
                  </a:cubicBezTo>
                  <a:cubicBezTo>
                    <a:pt x="508" y="576"/>
                    <a:pt x="667" y="462"/>
                    <a:pt x="667" y="301"/>
                  </a:cubicBezTo>
                  <a:cubicBezTo>
                    <a:pt x="667"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4516725" y="2483875"/>
              <a:ext cx="16700" cy="14400"/>
            </a:xfrm>
            <a:custGeom>
              <a:avLst/>
              <a:gdLst/>
              <a:ahLst/>
              <a:cxnLst/>
              <a:rect l="l" t="t" r="r" b="b"/>
              <a:pathLst>
                <a:path w="668" h="576" extrusionOk="0">
                  <a:moveTo>
                    <a:pt x="401" y="1"/>
                  </a:moveTo>
                  <a:cubicBezTo>
                    <a:pt x="134" y="1"/>
                    <a:pt x="1" y="301"/>
                    <a:pt x="167" y="501"/>
                  </a:cubicBezTo>
                  <a:cubicBezTo>
                    <a:pt x="229" y="553"/>
                    <a:pt x="301" y="576"/>
                    <a:pt x="370" y="576"/>
                  </a:cubicBezTo>
                  <a:cubicBezTo>
                    <a:pt x="525" y="576"/>
                    <a:pt x="668" y="462"/>
                    <a:pt x="668" y="301"/>
                  </a:cubicBezTo>
                  <a:cubicBezTo>
                    <a:pt x="668" y="134"/>
                    <a:pt x="534"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4633475" y="2483875"/>
              <a:ext cx="16700" cy="14400"/>
            </a:xfrm>
            <a:custGeom>
              <a:avLst/>
              <a:gdLst/>
              <a:ahLst/>
              <a:cxnLst/>
              <a:rect l="l" t="t" r="r" b="b"/>
              <a:pathLst>
                <a:path w="668" h="576" extrusionOk="0">
                  <a:moveTo>
                    <a:pt x="368" y="1"/>
                  </a:moveTo>
                  <a:cubicBezTo>
                    <a:pt x="101" y="1"/>
                    <a:pt x="1" y="301"/>
                    <a:pt x="167" y="501"/>
                  </a:cubicBezTo>
                  <a:cubicBezTo>
                    <a:pt x="219" y="553"/>
                    <a:pt x="287" y="576"/>
                    <a:pt x="356" y="576"/>
                  </a:cubicBezTo>
                  <a:cubicBezTo>
                    <a:pt x="509" y="576"/>
                    <a:pt x="668" y="462"/>
                    <a:pt x="668" y="301"/>
                  </a:cubicBezTo>
                  <a:cubicBezTo>
                    <a:pt x="634" y="134"/>
                    <a:pt x="534"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4749400" y="2483875"/>
              <a:ext cx="16700" cy="14400"/>
            </a:xfrm>
            <a:custGeom>
              <a:avLst/>
              <a:gdLst/>
              <a:ahLst/>
              <a:cxnLst/>
              <a:rect l="l" t="t" r="r" b="b"/>
              <a:pathLst>
                <a:path w="668" h="576" extrusionOk="0">
                  <a:moveTo>
                    <a:pt x="367" y="1"/>
                  </a:moveTo>
                  <a:cubicBezTo>
                    <a:pt x="100" y="1"/>
                    <a:pt x="0" y="301"/>
                    <a:pt x="167" y="501"/>
                  </a:cubicBezTo>
                  <a:cubicBezTo>
                    <a:pt x="219" y="553"/>
                    <a:pt x="286" y="576"/>
                    <a:pt x="355" y="576"/>
                  </a:cubicBezTo>
                  <a:cubicBezTo>
                    <a:pt x="509" y="576"/>
                    <a:pt x="667" y="462"/>
                    <a:pt x="667" y="301"/>
                  </a:cubicBezTo>
                  <a:cubicBezTo>
                    <a:pt x="634"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4866150" y="2483875"/>
              <a:ext cx="16700" cy="14400"/>
            </a:xfrm>
            <a:custGeom>
              <a:avLst/>
              <a:gdLst/>
              <a:ahLst/>
              <a:cxnLst/>
              <a:rect l="l" t="t" r="r" b="b"/>
              <a:pathLst>
                <a:path w="668" h="576" extrusionOk="0">
                  <a:moveTo>
                    <a:pt x="367" y="1"/>
                  </a:moveTo>
                  <a:cubicBezTo>
                    <a:pt x="100" y="1"/>
                    <a:pt x="0" y="301"/>
                    <a:pt x="167" y="501"/>
                  </a:cubicBezTo>
                  <a:cubicBezTo>
                    <a:pt x="219" y="553"/>
                    <a:pt x="286" y="576"/>
                    <a:pt x="355" y="576"/>
                  </a:cubicBezTo>
                  <a:cubicBezTo>
                    <a:pt x="509" y="576"/>
                    <a:pt x="667" y="462"/>
                    <a:pt x="667" y="301"/>
                  </a:cubicBezTo>
                  <a:cubicBezTo>
                    <a:pt x="634"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4982050" y="2483875"/>
              <a:ext cx="16725" cy="14400"/>
            </a:xfrm>
            <a:custGeom>
              <a:avLst/>
              <a:gdLst/>
              <a:ahLst/>
              <a:cxnLst/>
              <a:rect l="l" t="t" r="r" b="b"/>
              <a:pathLst>
                <a:path w="669" h="576" extrusionOk="0">
                  <a:moveTo>
                    <a:pt x="401" y="1"/>
                  </a:moveTo>
                  <a:cubicBezTo>
                    <a:pt x="134" y="1"/>
                    <a:pt x="1" y="301"/>
                    <a:pt x="168" y="501"/>
                  </a:cubicBezTo>
                  <a:cubicBezTo>
                    <a:pt x="230" y="553"/>
                    <a:pt x="301" y="576"/>
                    <a:pt x="371" y="576"/>
                  </a:cubicBezTo>
                  <a:cubicBezTo>
                    <a:pt x="525" y="576"/>
                    <a:pt x="668" y="462"/>
                    <a:pt x="668" y="301"/>
                  </a:cubicBezTo>
                  <a:cubicBezTo>
                    <a:pt x="668" y="134"/>
                    <a:pt x="535"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4225700" y="2709875"/>
              <a:ext cx="16700" cy="14400"/>
            </a:xfrm>
            <a:custGeom>
              <a:avLst/>
              <a:gdLst/>
              <a:ahLst/>
              <a:cxnLst/>
              <a:rect l="l" t="t" r="r" b="b"/>
              <a:pathLst>
                <a:path w="668" h="576" extrusionOk="0">
                  <a:moveTo>
                    <a:pt x="400" y="1"/>
                  </a:moveTo>
                  <a:cubicBezTo>
                    <a:pt x="133" y="1"/>
                    <a:pt x="0" y="334"/>
                    <a:pt x="200" y="501"/>
                  </a:cubicBezTo>
                  <a:cubicBezTo>
                    <a:pt x="252" y="553"/>
                    <a:pt x="316" y="576"/>
                    <a:pt x="381" y="576"/>
                  </a:cubicBezTo>
                  <a:cubicBezTo>
                    <a:pt x="524" y="576"/>
                    <a:pt x="667" y="462"/>
                    <a:pt x="667" y="301"/>
                  </a:cubicBezTo>
                  <a:cubicBezTo>
                    <a:pt x="667" y="134"/>
                    <a:pt x="567"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4342450" y="2709875"/>
              <a:ext cx="16700" cy="14400"/>
            </a:xfrm>
            <a:custGeom>
              <a:avLst/>
              <a:gdLst/>
              <a:ahLst/>
              <a:cxnLst/>
              <a:rect l="l" t="t" r="r" b="b"/>
              <a:pathLst>
                <a:path w="668" h="576" extrusionOk="0">
                  <a:moveTo>
                    <a:pt x="400" y="1"/>
                  </a:moveTo>
                  <a:cubicBezTo>
                    <a:pt x="133" y="1"/>
                    <a:pt x="0" y="334"/>
                    <a:pt x="200" y="501"/>
                  </a:cubicBezTo>
                  <a:cubicBezTo>
                    <a:pt x="252" y="553"/>
                    <a:pt x="316" y="576"/>
                    <a:pt x="381" y="576"/>
                  </a:cubicBezTo>
                  <a:cubicBezTo>
                    <a:pt x="524" y="576"/>
                    <a:pt x="667" y="462"/>
                    <a:pt x="667" y="301"/>
                  </a:cubicBezTo>
                  <a:cubicBezTo>
                    <a:pt x="667" y="134"/>
                    <a:pt x="534"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4460850" y="2709875"/>
              <a:ext cx="14200" cy="14200"/>
            </a:xfrm>
            <a:custGeom>
              <a:avLst/>
              <a:gdLst/>
              <a:ahLst/>
              <a:cxnLst/>
              <a:rect l="l" t="t" r="r" b="b"/>
              <a:pathLst>
                <a:path w="568" h="568" extrusionOk="0">
                  <a:moveTo>
                    <a:pt x="301" y="1"/>
                  </a:moveTo>
                  <a:cubicBezTo>
                    <a:pt x="134" y="1"/>
                    <a:pt x="1" y="134"/>
                    <a:pt x="1" y="301"/>
                  </a:cubicBezTo>
                  <a:cubicBezTo>
                    <a:pt x="1" y="434"/>
                    <a:pt x="134" y="568"/>
                    <a:pt x="301" y="568"/>
                  </a:cubicBezTo>
                  <a:cubicBezTo>
                    <a:pt x="468" y="568"/>
                    <a:pt x="568" y="434"/>
                    <a:pt x="568" y="301"/>
                  </a:cubicBezTo>
                  <a:cubicBezTo>
                    <a:pt x="568" y="134"/>
                    <a:pt x="468"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4575100" y="2709875"/>
              <a:ext cx="16700" cy="14400"/>
            </a:xfrm>
            <a:custGeom>
              <a:avLst/>
              <a:gdLst/>
              <a:ahLst/>
              <a:cxnLst/>
              <a:rect l="l" t="t" r="r" b="b"/>
              <a:pathLst>
                <a:path w="668" h="576" extrusionOk="0">
                  <a:moveTo>
                    <a:pt x="368" y="1"/>
                  </a:moveTo>
                  <a:cubicBezTo>
                    <a:pt x="134" y="1"/>
                    <a:pt x="1" y="301"/>
                    <a:pt x="167" y="501"/>
                  </a:cubicBezTo>
                  <a:cubicBezTo>
                    <a:pt x="229" y="553"/>
                    <a:pt x="301" y="576"/>
                    <a:pt x="370" y="576"/>
                  </a:cubicBezTo>
                  <a:cubicBezTo>
                    <a:pt x="525" y="576"/>
                    <a:pt x="668" y="462"/>
                    <a:pt x="668" y="301"/>
                  </a:cubicBezTo>
                  <a:cubicBezTo>
                    <a:pt x="668" y="134"/>
                    <a:pt x="534"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4691025" y="2709875"/>
              <a:ext cx="16700" cy="14400"/>
            </a:xfrm>
            <a:custGeom>
              <a:avLst/>
              <a:gdLst/>
              <a:ahLst/>
              <a:cxnLst/>
              <a:rect l="l" t="t" r="r" b="b"/>
              <a:pathLst>
                <a:path w="668" h="576" extrusionOk="0">
                  <a:moveTo>
                    <a:pt x="401" y="1"/>
                  </a:moveTo>
                  <a:cubicBezTo>
                    <a:pt x="134" y="1"/>
                    <a:pt x="0" y="334"/>
                    <a:pt x="200" y="501"/>
                  </a:cubicBezTo>
                  <a:cubicBezTo>
                    <a:pt x="252" y="553"/>
                    <a:pt x="317" y="576"/>
                    <a:pt x="381" y="576"/>
                  </a:cubicBezTo>
                  <a:cubicBezTo>
                    <a:pt x="524" y="576"/>
                    <a:pt x="667" y="462"/>
                    <a:pt x="667" y="301"/>
                  </a:cubicBezTo>
                  <a:cubicBezTo>
                    <a:pt x="667" y="134"/>
                    <a:pt x="534"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4807775" y="2709975"/>
              <a:ext cx="16700" cy="14100"/>
            </a:xfrm>
            <a:custGeom>
              <a:avLst/>
              <a:gdLst/>
              <a:ahLst/>
              <a:cxnLst/>
              <a:rect l="l" t="t" r="r" b="b"/>
              <a:pathLst>
                <a:path w="668" h="564" extrusionOk="0">
                  <a:moveTo>
                    <a:pt x="386" y="0"/>
                  </a:moveTo>
                  <a:cubicBezTo>
                    <a:pt x="312" y="0"/>
                    <a:pt x="234" y="30"/>
                    <a:pt x="167" y="97"/>
                  </a:cubicBezTo>
                  <a:cubicBezTo>
                    <a:pt x="0" y="264"/>
                    <a:pt x="134" y="564"/>
                    <a:pt x="367" y="564"/>
                  </a:cubicBezTo>
                  <a:cubicBezTo>
                    <a:pt x="534" y="564"/>
                    <a:pt x="667" y="430"/>
                    <a:pt x="667" y="297"/>
                  </a:cubicBezTo>
                  <a:cubicBezTo>
                    <a:pt x="667" y="119"/>
                    <a:pt x="534" y="0"/>
                    <a:pt x="3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4923675" y="2709875"/>
              <a:ext cx="16725" cy="14400"/>
            </a:xfrm>
            <a:custGeom>
              <a:avLst/>
              <a:gdLst/>
              <a:ahLst/>
              <a:cxnLst/>
              <a:rect l="l" t="t" r="r" b="b"/>
              <a:pathLst>
                <a:path w="669" h="576" extrusionOk="0">
                  <a:moveTo>
                    <a:pt x="401" y="1"/>
                  </a:moveTo>
                  <a:cubicBezTo>
                    <a:pt x="134" y="1"/>
                    <a:pt x="1" y="334"/>
                    <a:pt x="201" y="501"/>
                  </a:cubicBezTo>
                  <a:cubicBezTo>
                    <a:pt x="253" y="553"/>
                    <a:pt x="317" y="576"/>
                    <a:pt x="382" y="576"/>
                  </a:cubicBezTo>
                  <a:cubicBezTo>
                    <a:pt x="525" y="576"/>
                    <a:pt x="668" y="462"/>
                    <a:pt x="668" y="301"/>
                  </a:cubicBezTo>
                  <a:cubicBezTo>
                    <a:pt x="668" y="134"/>
                    <a:pt x="535"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5042950" y="2709875"/>
              <a:ext cx="14200" cy="14200"/>
            </a:xfrm>
            <a:custGeom>
              <a:avLst/>
              <a:gdLst/>
              <a:ahLst/>
              <a:cxnLst/>
              <a:rect l="l" t="t" r="r" b="b"/>
              <a:pathLst>
                <a:path w="568" h="568" extrusionOk="0">
                  <a:moveTo>
                    <a:pt x="267" y="1"/>
                  </a:moveTo>
                  <a:cubicBezTo>
                    <a:pt x="133" y="1"/>
                    <a:pt x="0" y="134"/>
                    <a:pt x="0" y="301"/>
                  </a:cubicBezTo>
                  <a:cubicBezTo>
                    <a:pt x="0" y="434"/>
                    <a:pt x="133" y="568"/>
                    <a:pt x="267" y="568"/>
                  </a:cubicBezTo>
                  <a:cubicBezTo>
                    <a:pt x="434" y="568"/>
                    <a:pt x="567" y="434"/>
                    <a:pt x="567" y="301"/>
                  </a:cubicBezTo>
                  <a:cubicBezTo>
                    <a:pt x="567" y="134"/>
                    <a:pt x="434"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4284075" y="2633150"/>
              <a:ext cx="16700" cy="14400"/>
            </a:xfrm>
            <a:custGeom>
              <a:avLst/>
              <a:gdLst/>
              <a:ahLst/>
              <a:cxnLst/>
              <a:rect l="l" t="t" r="r" b="b"/>
              <a:pathLst>
                <a:path w="668" h="576" extrusionOk="0">
                  <a:moveTo>
                    <a:pt x="400" y="1"/>
                  </a:moveTo>
                  <a:cubicBezTo>
                    <a:pt x="133" y="1"/>
                    <a:pt x="0" y="334"/>
                    <a:pt x="200" y="501"/>
                  </a:cubicBezTo>
                  <a:cubicBezTo>
                    <a:pt x="252" y="553"/>
                    <a:pt x="316" y="576"/>
                    <a:pt x="381" y="576"/>
                  </a:cubicBezTo>
                  <a:cubicBezTo>
                    <a:pt x="524" y="576"/>
                    <a:pt x="667" y="462"/>
                    <a:pt x="667" y="301"/>
                  </a:cubicBezTo>
                  <a:cubicBezTo>
                    <a:pt x="667" y="134"/>
                    <a:pt x="534" y="1"/>
                    <a:pt x="4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4400825" y="2633150"/>
              <a:ext cx="16700" cy="14400"/>
            </a:xfrm>
            <a:custGeom>
              <a:avLst/>
              <a:gdLst/>
              <a:ahLst/>
              <a:cxnLst/>
              <a:rect l="l" t="t" r="r" b="b"/>
              <a:pathLst>
                <a:path w="668" h="576" extrusionOk="0">
                  <a:moveTo>
                    <a:pt x="367" y="1"/>
                  </a:moveTo>
                  <a:cubicBezTo>
                    <a:pt x="133" y="1"/>
                    <a:pt x="0" y="334"/>
                    <a:pt x="167" y="501"/>
                  </a:cubicBezTo>
                  <a:cubicBezTo>
                    <a:pt x="219" y="553"/>
                    <a:pt x="286" y="576"/>
                    <a:pt x="355" y="576"/>
                  </a:cubicBezTo>
                  <a:cubicBezTo>
                    <a:pt x="508" y="576"/>
                    <a:pt x="667" y="462"/>
                    <a:pt x="667" y="301"/>
                  </a:cubicBezTo>
                  <a:cubicBezTo>
                    <a:pt x="667"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4516725" y="2633150"/>
              <a:ext cx="16700" cy="14400"/>
            </a:xfrm>
            <a:custGeom>
              <a:avLst/>
              <a:gdLst/>
              <a:ahLst/>
              <a:cxnLst/>
              <a:rect l="l" t="t" r="r" b="b"/>
              <a:pathLst>
                <a:path w="668" h="576" extrusionOk="0">
                  <a:moveTo>
                    <a:pt x="401" y="1"/>
                  </a:moveTo>
                  <a:cubicBezTo>
                    <a:pt x="134" y="1"/>
                    <a:pt x="1" y="301"/>
                    <a:pt x="167" y="501"/>
                  </a:cubicBezTo>
                  <a:cubicBezTo>
                    <a:pt x="229" y="553"/>
                    <a:pt x="301" y="576"/>
                    <a:pt x="370" y="576"/>
                  </a:cubicBezTo>
                  <a:cubicBezTo>
                    <a:pt x="525" y="576"/>
                    <a:pt x="668" y="462"/>
                    <a:pt x="668" y="301"/>
                  </a:cubicBezTo>
                  <a:cubicBezTo>
                    <a:pt x="668" y="134"/>
                    <a:pt x="534"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4633475" y="2633150"/>
              <a:ext cx="16700" cy="14400"/>
            </a:xfrm>
            <a:custGeom>
              <a:avLst/>
              <a:gdLst/>
              <a:ahLst/>
              <a:cxnLst/>
              <a:rect l="l" t="t" r="r" b="b"/>
              <a:pathLst>
                <a:path w="668" h="576" extrusionOk="0">
                  <a:moveTo>
                    <a:pt x="368" y="1"/>
                  </a:moveTo>
                  <a:cubicBezTo>
                    <a:pt x="101" y="1"/>
                    <a:pt x="1" y="334"/>
                    <a:pt x="167" y="501"/>
                  </a:cubicBezTo>
                  <a:cubicBezTo>
                    <a:pt x="219" y="553"/>
                    <a:pt x="287" y="576"/>
                    <a:pt x="356" y="576"/>
                  </a:cubicBezTo>
                  <a:cubicBezTo>
                    <a:pt x="509" y="576"/>
                    <a:pt x="668" y="462"/>
                    <a:pt x="668" y="301"/>
                  </a:cubicBezTo>
                  <a:cubicBezTo>
                    <a:pt x="634" y="134"/>
                    <a:pt x="534"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4749400" y="2633150"/>
              <a:ext cx="16700" cy="14400"/>
            </a:xfrm>
            <a:custGeom>
              <a:avLst/>
              <a:gdLst/>
              <a:ahLst/>
              <a:cxnLst/>
              <a:rect l="l" t="t" r="r" b="b"/>
              <a:pathLst>
                <a:path w="668" h="576" extrusionOk="0">
                  <a:moveTo>
                    <a:pt x="367" y="1"/>
                  </a:moveTo>
                  <a:cubicBezTo>
                    <a:pt x="100" y="1"/>
                    <a:pt x="0" y="334"/>
                    <a:pt x="167" y="501"/>
                  </a:cubicBezTo>
                  <a:cubicBezTo>
                    <a:pt x="219" y="553"/>
                    <a:pt x="286" y="576"/>
                    <a:pt x="355" y="576"/>
                  </a:cubicBezTo>
                  <a:cubicBezTo>
                    <a:pt x="509" y="576"/>
                    <a:pt x="667" y="462"/>
                    <a:pt x="667" y="301"/>
                  </a:cubicBezTo>
                  <a:cubicBezTo>
                    <a:pt x="634"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4866150" y="2633150"/>
              <a:ext cx="16700" cy="14400"/>
            </a:xfrm>
            <a:custGeom>
              <a:avLst/>
              <a:gdLst/>
              <a:ahLst/>
              <a:cxnLst/>
              <a:rect l="l" t="t" r="r" b="b"/>
              <a:pathLst>
                <a:path w="668" h="576" extrusionOk="0">
                  <a:moveTo>
                    <a:pt x="367" y="1"/>
                  </a:moveTo>
                  <a:cubicBezTo>
                    <a:pt x="100" y="1"/>
                    <a:pt x="0" y="334"/>
                    <a:pt x="167" y="501"/>
                  </a:cubicBezTo>
                  <a:cubicBezTo>
                    <a:pt x="219" y="553"/>
                    <a:pt x="286" y="576"/>
                    <a:pt x="355" y="576"/>
                  </a:cubicBezTo>
                  <a:cubicBezTo>
                    <a:pt x="509" y="576"/>
                    <a:pt x="667" y="462"/>
                    <a:pt x="667" y="301"/>
                  </a:cubicBezTo>
                  <a:cubicBezTo>
                    <a:pt x="634" y="134"/>
                    <a:pt x="5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4982050" y="2633150"/>
              <a:ext cx="16725" cy="14400"/>
            </a:xfrm>
            <a:custGeom>
              <a:avLst/>
              <a:gdLst/>
              <a:ahLst/>
              <a:cxnLst/>
              <a:rect l="l" t="t" r="r" b="b"/>
              <a:pathLst>
                <a:path w="669" h="576" extrusionOk="0">
                  <a:moveTo>
                    <a:pt x="401" y="1"/>
                  </a:moveTo>
                  <a:cubicBezTo>
                    <a:pt x="134" y="1"/>
                    <a:pt x="1" y="301"/>
                    <a:pt x="168" y="501"/>
                  </a:cubicBezTo>
                  <a:cubicBezTo>
                    <a:pt x="230" y="553"/>
                    <a:pt x="301" y="576"/>
                    <a:pt x="371" y="576"/>
                  </a:cubicBezTo>
                  <a:cubicBezTo>
                    <a:pt x="525" y="576"/>
                    <a:pt x="668" y="462"/>
                    <a:pt x="668" y="301"/>
                  </a:cubicBezTo>
                  <a:cubicBezTo>
                    <a:pt x="668" y="134"/>
                    <a:pt x="535"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5097975" y="2633150"/>
              <a:ext cx="16700" cy="14400"/>
            </a:xfrm>
            <a:custGeom>
              <a:avLst/>
              <a:gdLst/>
              <a:ahLst/>
              <a:cxnLst/>
              <a:rect l="l" t="t" r="r" b="b"/>
              <a:pathLst>
                <a:path w="668" h="576" extrusionOk="0">
                  <a:moveTo>
                    <a:pt x="401" y="1"/>
                  </a:moveTo>
                  <a:cubicBezTo>
                    <a:pt x="134" y="1"/>
                    <a:pt x="1" y="301"/>
                    <a:pt x="201" y="501"/>
                  </a:cubicBezTo>
                  <a:cubicBezTo>
                    <a:pt x="252" y="553"/>
                    <a:pt x="317" y="576"/>
                    <a:pt x="381" y="576"/>
                  </a:cubicBezTo>
                  <a:cubicBezTo>
                    <a:pt x="525" y="576"/>
                    <a:pt x="668" y="462"/>
                    <a:pt x="668" y="301"/>
                  </a:cubicBezTo>
                  <a:cubicBezTo>
                    <a:pt x="668" y="134"/>
                    <a:pt x="568" y="1"/>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4226525" y="2860000"/>
              <a:ext cx="15875" cy="13725"/>
            </a:xfrm>
            <a:custGeom>
              <a:avLst/>
              <a:gdLst/>
              <a:ahLst/>
              <a:cxnLst/>
              <a:rect l="l" t="t" r="r" b="b"/>
              <a:pathLst>
                <a:path w="635" h="549" extrusionOk="0">
                  <a:moveTo>
                    <a:pt x="367" y="0"/>
                  </a:moveTo>
                  <a:cubicBezTo>
                    <a:pt x="100" y="0"/>
                    <a:pt x="0" y="300"/>
                    <a:pt x="167" y="467"/>
                  </a:cubicBezTo>
                  <a:cubicBezTo>
                    <a:pt x="223" y="523"/>
                    <a:pt x="293" y="549"/>
                    <a:pt x="362" y="549"/>
                  </a:cubicBezTo>
                  <a:cubicBezTo>
                    <a:pt x="501" y="549"/>
                    <a:pt x="634" y="445"/>
                    <a:pt x="634" y="267"/>
                  </a:cubicBezTo>
                  <a:cubicBezTo>
                    <a:pt x="634" y="100"/>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4342450" y="2860000"/>
              <a:ext cx="16700" cy="13725"/>
            </a:xfrm>
            <a:custGeom>
              <a:avLst/>
              <a:gdLst/>
              <a:ahLst/>
              <a:cxnLst/>
              <a:rect l="l" t="t" r="r" b="b"/>
              <a:pathLst>
                <a:path w="668" h="549" extrusionOk="0">
                  <a:moveTo>
                    <a:pt x="400" y="0"/>
                  </a:moveTo>
                  <a:cubicBezTo>
                    <a:pt x="133" y="0"/>
                    <a:pt x="0" y="300"/>
                    <a:pt x="167" y="467"/>
                  </a:cubicBezTo>
                  <a:cubicBezTo>
                    <a:pt x="234" y="523"/>
                    <a:pt x="311" y="549"/>
                    <a:pt x="386" y="549"/>
                  </a:cubicBezTo>
                  <a:cubicBezTo>
                    <a:pt x="534" y="549"/>
                    <a:pt x="667" y="445"/>
                    <a:pt x="667" y="267"/>
                  </a:cubicBezTo>
                  <a:cubicBezTo>
                    <a:pt x="667" y="100"/>
                    <a:pt x="534" y="0"/>
                    <a:pt x="4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4460850" y="2860000"/>
              <a:ext cx="14200" cy="14200"/>
            </a:xfrm>
            <a:custGeom>
              <a:avLst/>
              <a:gdLst/>
              <a:ahLst/>
              <a:cxnLst/>
              <a:rect l="l" t="t" r="r" b="b"/>
              <a:pathLst>
                <a:path w="568" h="568" extrusionOk="0">
                  <a:moveTo>
                    <a:pt x="301" y="0"/>
                  </a:moveTo>
                  <a:cubicBezTo>
                    <a:pt x="134" y="0"/>
                    <a:pt x="1" y="100"/>
                    <a:pt x="1" y="267"/>
                  </a:cubicBezTo>
                  <a:cubicBezTo>
                    <a:pt x="1" y="434"/>
                    <a:pt x="134" y="567"/>
                    <a:pt x="301" y="567"/>
                  </a:cubicBezTo>
                  <a:cubicBezTo>
                    <a:pt x="468" y="567"/>
                    <a:pt x="568" y="434"/>
                    <a:pt x="568" y="267"/>
                  </a:cubicBezTo>
                  <a:cubicBezTo>
                    <a:pt x="568" y="100"/>
                    <a:pt x="468" y="0"/>
                    <a:pt x="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4575100" y="2860000"/>
              <a:ext cx="16700" cy="14100"/>
            </a:xfrm>
            <a:custGeom>
              <a:avLst/>
              <a:gdLst/>
              <a:ahLst/>
              <a:cxnLst/>
              <a:rect l="l" t="t" r="r" b="b"/>
              <a:pathLst>
                <a:path w="668" h="564" extrusionOk="0">
                  <a:moveTo>
                    <a:pt x="368" y="0"/>
                  </a:moveTo>
                  <a:cubicBezTo>
                    <a:pt x="134" y="0"/>
                    <a:pt x="1" y="300"/>
                    <a:pt x="167" y="467"/>
                  </a:cubicBezTo>
                  <a:cubicBezTo>
                    <a:pt x="234" y="534"/>
                    <a:pt x="312" y="563"/>
                    <a:pt x="386" y="563"/>
                  </a:cubicBezTo>
                  <a:cubicBezTo>
                    <a:pt x="534" y="563"/>
                    <a:pt x="668" y="445"/>
                    <a:pt x="668" y="267"/>
                  </a:cubicBezTo>
                  <a:cubicBezTo>
                    <a:pt x="668" y="100"/>
                    <a:pt x="534" y="0"/>
                    <a:pt x="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4691025" y="2860000"/>
              <a:ext cx="16700" cy="13725"/>
            </a:xfrm>
            <a:custGeom>
              <a:avLst/>
              <a:gdLst/>
              <a:ahLst/>
              <a:cxnLst/>
              <a:rect l="l" t="t" r="r" b="b"/>
              <a:pathLst>
                <a:path w="668" h="549" extrusionOk="0">
                  <a:moveTo>
                    <a:pt x="401" y="0"/>
                  </a:moveTo>
                  <a:cubicBezTo>
                    <a:pt x="134" y="0"/>
                    <a:pt x="0" y="300"/>
                    <a:pt x="200" y="467"/>
                  </a:cubicBezTo>
                  <a:cubicBezTo>
                    <a:pt x="256" y="523"/>
                    <a:pt x="327" y="549"/>
                    <a:pt x="396" y="549"/>
                  </a:cubicBezTo>
                  <a:cubicBezTo>
                    <a:pt x="534" y="549"/>
                    <a:pt x="667" y="445"/>
                    <a:pt x="667" y="267"/>
                  </a:cubicBezTo>
                  <a:cubicBezTo>
                    <a:pt x="667" y="100"/>
                    <a:pt x="534"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4808600" y="2860000"/>
              <a:ext cx="15875" cy="13475"/>
            </a:xfrm>
            <a:custGeom>
              <a:avLst/>
              <a:gdLst/>
              <a:ahLst/>
              <a:cxnLst/>
              <a:rect l="l" t="t" r="r" b="b"/>
              <a:pathLst>
                <a:path w="635" h="539" extrusionOk="0">
                  <a:moveTo>
                    <a:pt x="334" y="0"/>
                  </a:moveTo>
                  <a:cubicBezTo>
                    <a:pt x="1" y="33"/>
                    <a:pt x="1" y="500"/>
                    <a:pt x="334" y="534"/>
                  </a:cubicBezTo>
                  <a:cubicBezTo>
                    <a:pt x="352" y="537"/>
                    <a:pt x="369" y="539"/>
                    <a:pt x="385" y="539"/>
                  </a:cubicBezTo>
                  <a:cubicBezTo>
                    <a:pt x="527" y="539"/>
                    <a:pt x="634" y="416"/>
                    <a:pt x="634" y="267"/>
                  </a:cubicBezTo>
                  <a:cubicBezTo>
                    <a:pt x="634" y="100"/>
                    <a:pt x="501" y="0"/>
                    <a:pt x="3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4923675" y="2860000"/>
              <a:ext cx="16725" cy="13725"/>
            </a:xfrm>
            <a:custGeom>
              <a:avLst/>
              <a:gdLst/>
              <a:ahLst/>
              <a:cxnLst/>
              <a:rect l="l" t="t" r="r" b="b"/>
              <a:pathLst>
                <a:path w="669" h="549" extrusionOk="0">
                  <a:moveTo>
                    <a:pt x="401" y="0"/>
                  </a:moveTo>
                  <a:cubicBezTo>
                    <a:pt x="134" y="0"/>
                    <a:pt x="1" y="300"/>
                    <a:pt x="201" y="467"/>
                  </a:cubicBezTo>
                  <a:cubicBezTo>
                    <a:pt x="257" y="523"/>
                    <a:pt x="327" y="549"/>
                    <a:pt x="396" y="549"/>
                  </a:cubicBezTo>
                  <a:cubicBezTo>
                    <a:pt x="535" y="549"/>
                    <a:pt x="668" y="445"/>
                    <a:pt x="668" y="267"/>
                  </a:cubicBezTo>
                  <a:cubicBezTo>
                    <a:pt x="668" y="100"/>
                    <a:pt x="535"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5042950" y="2860000"/>
              <a:ext cx="14200" cy="14200"/>
            </a:xfrm>
            <a:custGeom>
              <a:avLst/>
              <a:gdLst/>
              <a:ahLst/>
              <a:cxnLst/>
              <a:rect l="l" t="t" r="r" b="b"/>
              <a:pathLst>
                <a:path w="568" h="568" extrusionOk="0">
                  <a:moveTo>
                    <a:pt x="267" y="0"/>
                  </a:moveTo>
                  <a:cubicBezTo>
                    <a:pt x="133" y="0"/>
                    <a:pt x="0" y="100"/>
                    <a:pt x="0" y="267"/>
                  </a:cubicBezTo>
                  <a:cubicBezTo>
                    <a:pt x="0" y="434"/>
                    <a:pt x="133" y="567"/>
                    <a:pt x="267" y="567"/>
                  </a:cubicBezTo>
                  <a:cubicBezTo>
                    <a:pt x="434" y="567"/>
                    <a:pt x="567" y="434"/>
                    <a:pt x="567" y="267"/>
                  </a:cubicBezTo>
                  <a:cubicBezTo>
                    <a:pt x="567" y="100"/>
                    <a:pt x="434"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4284075" y="2783275"/>
              <a:ext cx="16700" cy="14100"/>
            </a:xfrm>
            <a:custGeom>
              <a:avLst/>
              <a:gdLst/>
              <a:ahLst/>
              <a:cxnLst/>
              <a:rect l="l" t="t" r="r" b="b"/>
              <a:pathLst>
                <a:path w="668" h="564" extrusionOk="0">
                  <a:moveTo>
                    <a:pt x="400" y="0"/>
                  </a:moveTo>
                  <a:cubicBezTo>
                    <a:pt x="133" y="0"/>
                    <a:pt x="0" y="300"/>
                    <a:pt x="200" y="467"/>
                  </a:cubicBezTo>
                  <a:cubicBezTo>
                    <a:pt x="256" y="534"/>
                    <a:pt x="326" y="564"/>
                    <a:pt x="395" y="564"/>
                  </a:cubicBezTo>
                  <a:cubicBezTo>
                    <a:pt x="534" y="564"/>
                    <a:pt x="667" y="445"/>
                    <a:pt x="667" y="267"/>
                  </a:cubicBezTo>
                  <a:cubicBezTo>
                    <a:pt x="667" y="100"/>
                    <a:pt x="534" y="0"/>
                    <a:pt x="4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4400825" y="2783275"/>
              <a:ext cx="16700" cy="14100"/>
            </a:xfrm>
            <a:custGeom>
              <a:avLst/>
              <a:gdLst/>
              <a:ahLst/>
              <a:cxnLst/>
              <a:rect l="l" t="t" r="r" b="b"/>
              <a:pathLst>
                <a:path w="668" h="564" extrusionOk="0">
                  <a:moveTo>
                    <a:pt x="367" y="0"/>
                  </a:moveTo>
                  <a:cubicBezTo>
                    <a:pt x="133" y="0"/>
                    <a:pt x="0" y="300"/>
                    <a:pt x="167" y="467"/>
                  </a:cubicBezTo>
                  <a:cubicBezTo>
                    <a:pt x="234" y="534"/>
                    <a:pt x="311" y="564"/>
                    <a:pt x="386" y="564"/>
                  </a:cubicBezTo>
                  <a:cubicBezTo>
                    <a:pt x="534" y="564"/>
                    <a:pt x="667" y="445"/>
                    <a:pt x="667" y="267"/>
                  </a:cubicBezTo>
                  <a:cubicBezTo>
                    <a:pt x="667" y="100"/>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4516725" y="2783275"/>
              <a:ext cx="16700" cy="14100"/>
            </a:xfrm>
            <a:custGeom>
              <a:avLst/>
              <a:gdLst/>
              <a:ahLst/>
              <a:cxnLst/>
              <a:rect l="l" t="t" r="r" b="b"/>
              <a:pathLst>
                <a:path w="668" h="564" extrusionOk="0">
                  <a:moveTo>
                    <a:pt x="401" y="0"/>
                  </a:moveTo>
                  <a:cubicBezTo>
                    <a:pt x="134" y="0"/>
                    <a:pt x="1" y="300"/>
                    <a:pt x="167" y="467"/>
                  </a:cubicBezTo>
                  <a:cubicBezTo>
                    <a:pt x="234" y="534"/>
                    <a:pt x="312" y="564"/>
                    <a:pt x="386" y="564"/>
                  </a:cubicBezTo>
                  <a:cubicBezTo>
                    <a:pt x="534" y="564"/>
                    <a:pt x="668" y="445"/>
                    <a:pt x="668" y="267"/>
                  </a:cubicBezTo>
                  <a:cubicBezTo>
                    <a:pt x="668" y="100"/>
                    <a:pt x="534"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4633475" y="2783275"/>
              <a:ext cx="16700" cy="14100"/>
            </a:xfrm>
            <a:custGeom>
              <a:avLst/>
              <a:gdLst/>
              <a:ahLst/>
              <a:cxnLst/>
              <a:rect l="l" t="t" r="r" b="b"/>
              <a:pathLst>
                <a:path w="668" h="564" extrusionOk="0">
                  <a:moveTo>
                    <a:pt x="368" y="0"/>
                  </a:moveTo>
                  <a:cubicBezTo>
                    <a:pt x="101" y="0"/>
                    <a:pt x="1" y="300"/>
                    <a:pt x="167" y="467"/>
                  </a:cubicBezTo>
                  <a:cubicBezTo>
                    <a:pt x="223" y="534"/>
                    <a:pt x="297" y="564"/>
                    <a:pt x="371" y="564"/>
                  </a:cubicBezTo>
                  <a:cubicBezTo>
                    <a:pt x="520" y="564"/>
                    <a:pt x="668" y="445"/>
                    <a:pt x="668" y="267"/>
                  </a:cubicBezTo>
                  <a:cubicBezTo>
                    <a:pt x="668" y="100"/>
                    <a:pt x="534" y="0"/>
                    <a:pt x="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4749400" y="2783275"/>
              <a:ext cx="16700" cy="14100"/>
            </a:xfrm>
            <a:custGeom>
              <a:avLst/>
              <a:gdLst/>
              <a:ahLst/>
              <a:cxnLst/>
              <a:rect l="l" t="t" r="r" b="b"/>
              <a:pathLst>
                <a:path w="668" h="564" extrusionOk="0">
                  <a:moveTo>
                    <a:pt x="367" y="0"/>
                  </a:moveTo>
                  <a:cubicBezTo>
                    <a:pt x="100" y="0"/>
                    <a:pt x="0" y="300"/>
                    <a:pt x="167" y="467"/>
                  </a:cubicBezTo>
                  <a:cubicBezTo>
                    <a:pt x="223" y="534"/>
                    <a:pt x="297" y="564"/>
                    <a:pt x="371" y="564"/>
                  </a:cubicBezTo>
                  <a:cubicBezTo>
                    <a:pt x="519" y="564"/>
                    <a:pt x="667" y="445"/>
                    <a:pt x="667" y="267"/>
                  </a:cubicBezTo>
                  <a:cubicBezTo>
                    <a:pt x="667" y="100"/>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4866150" y="2783275"/>
              <a:ext cx="16700" cy="14100"/>
            </a:xfrm>
            <a:custGeom>
              <a:avLst/>
              <a:gdLst/>
              <a:ahLst/>
              <a:cxnLst/>
              <a:rect l="l" t="t" r="r" b="b"/>
              <a:pathLst>
                <a:path w="668" h="564" extrusionOk="0">
                  <a:moveTo>
                    <a:pt x="367" y="0"/>
                  </a:moveTo>
                  <a:cubicBezTo>
                    <a:pt x="100" y="0"/>
                    <a:pt x="0" y="300"/>
                    <a:pt x="167" y="467"/>
                  </a:cubicBezTo>
                  <a:cubicBezTo>
                    <a:pt x="223" y="534"/>
                    <a:pt x="297" y="564"/>
                    <a:pt x="371" y="564"/>
                  </a:cubicBezTo>
                  <a:cubicBezTo>
                    <a:pt x="519" y="564"/>
                    <a:pt x="667" y="445"/>
                    <a:pt x="667" y="267"/>
                  </a:cubicBezTo>
                  <a:cubicBezTo>
                    <a:pt x="634" y="100"/>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4982050" y="2783275"/>
              <a:ext cx="16725" cy="14100"/>
            </a:xfrm>
            <a:custGeom>
              <a:avLst/>
              <a:gdLst/>
              <a:ahLst/>
              <a:cxnLst/>
              <a:rect l="l" t="t" r="r" b="b"/>
              <a:pathLst>
                <a:path w="669" h="564" extrusionOk="0">
                  <a:moveTo>
                    <a:pt x="401" y="0"/>
                  </a:moveTo>
                  <a:cubicBezTo>
                    <a:pt x="134" y="0"/>
                    <a:pt x="1" y="300"/>
                    <a:pt x="168" y="467"/>
                  </a:cubicBezTo>
                  <a:cubicBezTo>
                    <a:pt x="234" y="534"/>
                    <a:pt x="312" y="564"/>
                    <a:pt x="386" y="564"/>
                  </a:cubicBezTo>
                  <a:cubicBezTo>
                    <a:pt x="535" y="564"/>
                    <a:pt x="668" y="445"/>
                    <a:pt x="668" y="267"/>
                  </a:cubicBezTo>
                  <a:cubicBezTo>
                    <a:pt x="668" y="100"/>
                    <a:pt x="535"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5097975" y="2783275"/>
              <a:ext cx="16700" cy="14100"/>
            </a:xfrm>
            <a:custGeom>
              <a:avLst/>
              <a:gdLst/>
              <a:ahLst/>
              <a:cxnLst/>
              <a:rect l="l" t="t" r="r" b="b"/>
              <a:pathLst>
                <a:path w="668" h="564" extrusionOk="0">
                  <a:moveTo>
                    <a:pt x="401" y="0"/>
                  </a:moveTo>
                  <a:cubicBezTo>
                    <a:pt x="134" y="0"/>
                    <a:pt x="1" y="300"/>
                    <a:pt x="201" y="467"/>
                  </a:cubicBezTo>
                  <a:cubicBezTo>
                    <a:pt x="256" y="534"/>
                    <a:pt x="327" y="564"/>
                    <a:pt x="396" y="564"/>
                  </a:cubicBezTo>
                  <a:cubicBezTo>
                    <a:pt x="534" y="564"/>
                    <a:pt x="668" y="445"/>
                    <a:pt x="668" y="267"/>
                  </a:cubicBezTo>
                  <a:cubicBezTo>
                    <a:pt x="668" y="100"/>
                    <a:pt x="568"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4286575" y="2932550"/>
              <a:ext cx="14200" cy="14200"/>
            </a:xfrm>
            <a:custGeom>
              <a:avLst/>
              <a:gdLst/>
              <a:ahLst/>
              <a:cxnLst/>
              <a:rect l="l" t="t" r="r" b="b"/>
              <a:pathLst>
                <a:path w="568" h="568" extrusionOk="0">
                  <a:moveTo>
                    <a:pt x="300" y="0"/>
                  </a:moveTo>
                  <a:cubicBezTo>
                    <a:pt x="134" y="0"/>
                    <a:pt x="0" y="134"/>
                    <a:pt x="0" y="267"/>
                  </a:cubicBezTo>
                  <a:cubicBezTo>
                    <a:pt x="0" y="434"/>
                    <a:pt x="134" y="567"/>
                    <a:pt x="300" y="567"/>
                  </a:cubicBezTo>
                  <a:cubicBezTo>
                    <a:pt x="434" y="567"/>
                    <a:pt x="567" y="434"/>
                    <a:pt x="567" y="267"/>
                  </a:cubicBezTo>
                  <a:cubicBezTo>
                    <a:pt x="567" y="134"/>
                    <a:pt x="434" y="0"/>
                    <a:pt x="3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4400825" y="2932550"/>
              <a:ext cx="16700" cy="14375"/>
            </a:xfrm>
            <a:custGeom>
              <a:avLst/>
              <a:gdLst/>
              <a:ahLst/>
              <a:cxnLst/>
              <a:rect l="l" t="t" r="r" b="b"/>
              <a:pathLst>
                <a:path w="668" h="575" extrusionOk="0">
                  <a:moveTo>
                    <a:pt x="367" y="0"/>
                  </a:moveTo>
                  <a:cubicBezTo>
                    <a:pt x="133" y="0"/>
                    <a:pt x="0" y="300"/>
                    <a:pt x="167" y="501"/>
                  </a:cubicBezTo>
                  <a:cubicBezTo>
                    <a:pt x="228" y="551"/>
                    <a:pt x="297" y="574"/>
                    <a:pt x="365" y="574"/>
                  </a:cubicBezTo>
                  <a:cubicBezTo>
                    <a:pt x="521" y="574"/>
                    <a:pt x="667" y="453"/>
                    <a:pt x="667" y="267"/>
                  </a:cubicBezTo>
                  <a:cubicBezTo>
                    <a:pt x="667" y="134"/>
                    <a:pt x="5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4516725" y="2932550"/>
              <a:ext cx="16700" cy="14375"/>
            </a:xfrm>
            <a:custGeom>
              <a:avLst/>
              <a:gdLst/>
              <a:ahLst/>
              <a:cxnLst/>
              <a:rect l="l" t="t" r="r" b="b"/>
              <a:pathLst>
                <a:path w="668" h="575" extrusionOk="0">
                  <a:moveTo>
                    <a:pt x="401" y="0"/>
                  </a:moveTo>
                  <a:cubicBezTo>
                    <a:pt x="134" y="0"/>
                    <a:pt x="1" y="300"/>
                    <a:pt x="167" y="501"/>
                  </a:cubicBezTo>
                  <a:cubicBezTo>
                    <a:pt x="228" y="551"/>
                    <a:pt x="298" y="574"/>
                    <a:pt x="366" y="574"/>
                  </a:cubicBezTo>
                  <a:cubicBezTo>
                    <a:pt x="522" y="574"/>
                    <a:pt x="668" y="453"/>
                    <a:pt x="668" y="267"/>
                  </a:cubicBezTo>
                  <a:cubicBezTo>
                    <a:pt x="668" y="134"/>
                    <a:pt x="534"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4633475" y="2932550"/>
              <a:ext cx="16700" cy="14375"/>
            </a:xfrm>
            <a:custGeom>
              <a:avLst/>
              <a:gdLst/>
              <a:ahLst/>
              <a:cxnLst/>
              <a:rect l="l" t="t" r="r" b="b"/>
              <a:pathLst>
                <a:path w="668" h="575" extrusionOk="0">
                  <a:moveTo>
                    <a:pt x="368" y="0"/>
                  </a:moveTo>
                  <a:cubicBezTo>
                    <a:pt x="101" y="0"/>
                    <a:pt x="1" y="300"/>
                    <a:pt x="167" y="501"/>
                  </a:cubicBezTo>
                  <a:cubicBezTo>
                    <a:pt x="218" y="551"/>
                    <a:pt x="284" y="574"/>
                    <a:pt x="351" y="574"/>
                  </a:cubicBezTo>
                  <a:cubicBezTo>
                    <a:pt x="506" y="574"/>
                    <a:pt x="668" y="453"/>
                    <a:pt x="668" y="267"/>
                  </a:cubicBezTo>
                  <a:cubicBezTo>
                    <a:pt x="668" y="134"/>
                    <a:pt x="534" y="0"/>
                    <a:pt x="3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4751900" y="2932550"/>
              <a:ext cx="14200" cy="14200"/>
            </a:xfrm>
            <a:custGeom>
              <a:avLst/>
              <a:gdLst/>
              <a:ahLst/>
              <a:cxnLst/>
              <a:rect l="l" t="t" r="r" b="b"/>
              <a:pathLst>
                <a:path w="568" h="568" extrusionOk="0">
                  <a:moveTo>
                    <a:pt x="267" y="0"/>
                  </a:moveTo>
                  <a:cubicBezTo>
                    <a:pt x="134" y="0"/>
                    <a:pt x="0" y="134"/>
                    <a:pt x="0" y="267"/>
                  </a:cubicBezTo>
                  <a:cubicBezTo>
                    <a:pt x="0" y="434"/>
                    <a:pt x="134" y="567"/>
                    <a:pt x="267" y="567"/>
                  </a:cubicBezTo>
                  <a:cubicBezTo>
                    <a:pt x="434" y="567"/>
                    <a:pt x="567" y="434"/>
                    <a:pt x="567" y="267"/>
                  </a:cubicBezTo>
                  <a:cubicBezTo>
                    <a:pt x="567" y="134"/>
                    <a:pt x="434" y="0"/>
                    <a:pt x="2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4867825" y="2932550"/>
              <a:ext cx="14200" cy="14200"/>
            </a:xfrm>
            <a:custGeom>
              <a:avLst/>
              <a:gdLst/>
              <a:ahLst/>
              <a:cxnLst/>
              <a:rect l="l" t="t" r="r" b="b"/>
              <a:pathLst>
                <a:path w="568" h="568" extrusionOk="0">
                  <a:moveTo>
                    <a:pt x="300" y="0"/>
                  </a:moveTo>
                  <a:cubicBezTo>
                    <a:pt x="133" y="0"/>
                    <a:pt x="0" y="134"/>
                    <a:pt x="0" y="267"/>
                  </a:cubicBezTo>
                  <a:cubicBezTo>
                    <a:pt x="0" y="434"/>
                    <a:pt x="133" y="567"/>
                    <a:pt x="300" y="567"/>
                  </a:cubicBezTo>
                  <a:cubicBezTo>
                    <a:pt x="467" y="567"/>
                    <a:pt x="567" y="434"/>
                    <a:pt x="567" y="267"/>
                  </a:cubicBezTo>
                  <a:cubicBezTo>
                    <a:pt x="567" y="134"/>
                    <a:pt x="467" y="0"/>
                    <a:pt x="3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4982050" y="2932550"/>
              <a:ext cx="16725" cy="14375"/>
            </a:xfrm>
            <a:custGeom>
              <a:avLst/>
              <a:gdLst/>
              <a:ahLst/>
              <a:cxnLst/>
              <a:rect l="l" t="t" r="r" b="b"/>
              <a:pathLst>
                <a:path w="669" h="575" extrusionOk="0">
                  <a:moveTo>
                    <a:pt x="401" y="0"/>
                  </a:moveTo>
                  <a:cubicBezTo>
                    <a:pt x="134" y="0"/>
                    <a:pt x="1" y="300"/>
                    <a:pt x="168" y="501"/>
                  </a:cubicBezTo>
                  <a:cubicBezTo>
                    <a:pt x="228" y="551"/>
                    <a:pt x="298" y="574"/>
                    <a:pt x="366" y="574"/>
                  </a:cubicBezTo>
                  <a:cubicBezTo>
                    <a:pt x="522" y="574"/>
                    <a:pt x="668" y="453"/>
                    <a:pt x="668" y="267"/>
                  </a:cubicBezTo>
                  <a:cubicBezTo>
                    <a:pt x="668" y="134"/>
                    <a:pt x="535"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5102975" y="2932550"/>
              <a:ext cx="3375" cy="2525"/>
            </a:xfrm>
            <a:custGeom>
              <a:avLst/>
              <a:gdLst/>
              <a:ahLst/>
              <a:cxnLst/>
              <a:rect l="l" t="t" r="r" b="b"/>
              <a:pathLst>
                <a:path w="135" h="101" extrusionOk="0">
                  <a:moveTo>
                    <a:pt x="134" y="0"/>
                  </a:moveTo>
                  <a:cubicBezTo>
                    <a:pt x="67" y="0"/>
                    <a:pt x="34" y="34"/>
                    <a:pt x="1" y="100"/>
                  </a:cubicBezTo>
                  <a:cubicBezTo>
                    <a:pt x="34" y="67"/>
                    <a:pt x="101" y="34"/>
                    <a:pt x="1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4426675" y="2286250"/>
              <a:ext cx="112600" cy="112600"/>
            </a:xfrm>
            <a:custGeom>
              <a:avLst/>
              <a:gdLst/>
              <a:ahLst/>
              <a:cxnLst/>
              <a:rect l="l" t="t" r="r" b="b"/>
              <a:pathLst>
                <a:path w="4504" h="4504" extrusionOk="0">
                  <a:moveTo>
                    <a:pt x="2268" y="0"/>
                  </a:moveTo>
                  <a:cubicBezTo>
                    <a:pt x="1001" y="0"/>
                    <a:pt x="0" y="1001"/>
                    <a:pt x="0" y="2269"/>
                  </a:cubicBezTo>
                  <a:cubicBezTo>
                    <a:pt x="0" y="3503"/>
                    <a:pt x="1001" y="4504"/>
                    <a:pt x="2268" y="4504"/>
                  </a:cubicBezTo>
                  <a:cubicBezTo>
                    <a:pt x="3503" y="4504"/>
                    <a:pt x="4503" y="3503"/>
                    <a:pt x="4503" y="2269"/>
                  </a:cubicBezTo>
                  <a:cubicBezTo>
                    <a:pt x="4503" y="1001"/>
                    <a:pt x="3503" y="0"/>
                    <a:pt x="22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4803600" y="2286250"/>
              <a:ext cx="113450" cy="112600"/>
            </a:xfrm>
            <a:custGeom>
              <a:avLst/>
              <a:gdLst/>
              <a:ahLst/>
              <a:cxnLst/>
              <a:rect l="l" t="t" r="r" b="b"/>
              <a:pathLst>
                <a:path w="4538" h="4504" extrusionOk="0">
                  <a:moveTo>
                    <a:pt x="2269" y="0"/>
                  </a:moveTo>
                  <a:cubicBezTo>
                    <a:pt x="1035" y="0"/>
                    <a:pt x="1" y="1001"/>
                    <a:pt x="1" y="2269"/>
                  </a:cubicBezTo>
                  <a:cubicBezTo>
                    <a:pt x="1" y="3503"/>
                    <a:pt x="1035" y="4504"/>
                    <a:pt x="2269" y="4504"/>
                  </a:cubicBezTo>
                  <a:cubicBezTo>
                    <a:pt x="3503" y="4504"/>
                    <a:pt x="4537" y="3503"/>
                    <a:pt x="4537" y="2269"/>
                  </a:cubicBezTo>
                  <a:cubicBezTo>
                    <a:pt x="4537" y="1001"/>
                    <a:pt x="3503" y="0"/>
                    <a:pt x="2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4445000" y="2304600"/>
              <a:ext cx="76750" cy="76750"/>
            </a:xfrm>
            <a:custGeom>
              <a:avLst/>
              <a:gdLst/>
              <a:ahLst/>
              <a:cxnLst/>
              <a:rect l="l" t="t" r="r" b="b"/>
              <a:pathLst>
                <a:path w="3070" h="3070" extrusionOk="0">
                  <a:moveTo>
                    <a:pt x="1535" y="0"/>
                  </a:moveTo>
                  <a:cubicBezTo>
                    <a:pt x="668" y="0"/>
                    <a:pt x="1" y="667"/>
                    <a:pt x="1" y="1535"/>
                  </a:cubicBezTo>
                  <a:cubicBezTo>
                    <a:pt x="1" y="2369"/>
                    <a:pt x="668" y="3069"/>
                    <a:pt x="1535" y="3069"/>
                  </a:cubicBezTo>
                  <a:cubicBezTo>
                    <a:pt x="2369" y="3069"/>
                    <a:pt x="3070" y="2369"/>
                    <a:pt x="3070" y="1535"/>
                  </a:cubicBezTo>
                  <a:cubicBezTo>
                    <a:pt x="3070" y="667"/>
                    <a:pt x="2369" y="0"/>
                    <a:pt x="15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4821950" y="2304600"/>
              <a:ext cx="76750" cy="76750"/>
            </a:xfrm>
            <a:custGeom>
              <a:avLst/>
              <a:gdLst/>
              <a:ahLst/>
              <a:cxnLst/>
              <a:rect l="l" t="t" r="r" b="b"/>
              <a:pathLst>
                <a:path w="3070" h="3070" extrusionOk="0">
                  <a:moveTo>
                    <a:pt x="1535" y="0"/>
                  </a:moveTo>
                  <a:cubicBezTo>
                    <a:pt x="701" y="0"/>
                    <a:pt x="0" y="667"/>
                    <a:pt x="0" y="1535"/>
                  </a:cubicBezTo>
                  <a:cubicBezTo>
                    <a:pt x="0" y="2369"/>
                    <a:pt x="701" y="3069"/>
                    <a:pt x="1535" y="3069"/>
                  </a:cubicBezTo>
                  <a:cubicBezTo>
                    <a:pt x="2369" y="3069"/>
                    <a:pt x="3069" y="2369"/>
                    <a:pt x="3069" y="1535"/>
                  </a:cubicBezTo>
                  <a:cubicBezTo>
                    <a:pt x="3069" y="667"/>
                    <a:pt x="2369" y="0"/>
                    <a:pt x="15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4461700" y="1905975"/>
              <a:ext cx="420325" cy="445350"/>
            </a:xfrm>
            <a:custGeom>
              <a:avLst/>
              <a:gdLst/>
              <a:ahLst/>
              <a:cxnLst/>
              <a:rect l="l" t="t" r="r" b="b"/>
              <a:pathLst>
                <a:path w="16813" h="17814" extrusionOk="0">
                  <a:moveTo>
                    <a:pt x="8606" y="0"/>
                  </a:moveTo>
                  <a:cubicBezTo>
                    <a:pt x="1034" y="0"/>
                    <a:pt x="0" y="16779"/>
                    <a:pt x="0" y="16946"/>
                  </a:cubicBezTo>
                  <a:cubicBezTo>
                    <a:pt x="0" y="17513"/>
                    <a:pt x="434" y="17796"/>
                    <a:pt x="867" y="17796"/>
                  </a:cubicBezTo>
                  <a:cubicBezTo>
                    <a:pt x="1301" y="17796"/>
                    <a:pt x="1735" y="17513"/>
                    <a:pt x="1735" y="16946"/>
                  </a:cubicBezTo>
                  <a:cubicBezTo>
                    <a:pt x="1735" y="14344"/>
                    <a:pt x="3603" y="1735"/>
                    <a:pt x="8606" y="1735"/>
                  </a:cubicBezTo>
                  <a:cubicBezTo>
                    <a:pt x="11308" y="1735"/>
                    <a:pt x="12943" y="5571"/>
                    <a:pt x="13810" y="8807"/>
                  </a:cubicBezTo>
                  <a:cubicBezTo>
                    <a:pt x="14477" y="11475"/>
                    <a:pt x="14911" y="14177"/>
                    <a:pt x="15078" y="16946"/>
                  </a:cubicBezTo>
                  <a:cubicBezTo>
                    <a:pt x="15078" y="17413"/>
                    <a:pt x="15478" y="17813"/>
                    <a:pt x="15945" y="17813"/>
                  </a:cubicBezTo>
                  <a:cubicBezTo>
                    <a:pt x="16412" y="17813"/>
                    <a:pt x="16812" y="17413"/>
                    <a:pt x="16812" y="16946"/>
                  </a:cubicBezTo>
                  <a:cubicBezTo>
                    <a:pt x="16812" y="16779"/>
                    <a:pt x="15945" y="0"/>
                    <a:pt x="860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3988850" y="3457075"/>
              <a:ext cx="243525" cy="243550"/>
            </a:xfrm>
            <a:custGeom>
              <a:avLst/>
              <a:gdLst/>
              <a:ahLst/>
              <a:cxnLst/>
              <a:rect l="l" t="t" r="r" b="b"/>
              <a:pathLst>
                <a:path w="9741" h="9742" extrusionOk="0">
                  <a:moveTo>
                    <a:pt x="1" y="1"/>
                  </a:moveTo>
                  <a:lnTo>
                    <a:pt x="1" y="9741"/>
                  </a:lnTo>
                  <a:lnTo>
                    <a:pt x="9741" y="9741"/>
                  </a:lnTo>
                  <a:lnTo>
                    <a:pt x="97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4016375" y="3548825"/>
              <a:ext cx="187650" cy="123425"/>
            </a:xfrm>
            <a:custGeom>
              <a:avLst/>
              <a:gdLst/>
              <a:ahLst/>
              <a:cxnLst/>
              <a:rect l="l" t="t" r="r" b="b"/>
              <a:pathLst>
                <a:path w="7506" h="4937" extrusionOk="0">
                  <a:moveTo>
                    <a:pt x="2502" y="0"/>
                  </a:moveTo>
                  <a:cubicBezTo>
                    <a:pt x="1335" y="0"/>
                    <a:pt x="868" y="1668"/>
                    <a:pt x="534" y="2769"/>
                  </a:cubicBezTo>
                  <a:cubicBezTo>
                    <a:pt x="234" y="3903"/>
                    <a:pt x="0" y="4937"/>
                    <a:pt x="1335" y="4937"/>
                  </a:cubicBezTo>
                  <a:lnTo>
                    <a:pt x="6205" y="4937"/>
                  </a:lnTo>
                  <a:cubicBezTo>
                    <a:pt x="7506" y="4937"/>
                    <a:pt x="7306" y="3903"/>
                    <a:pt x="6972" y="2769"/>
                  </a:cubicBezTo>
                  <a:cubicBezTo>
                    <a:pt x="6672" y="1668"/>
                    <a:pt x="6205" y="0"/>
                    <a:pt x="500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4073075" y="3548825"/>
              <a:ext cx="2525" cy="2525"/>
            </a:xfrm>
            <a:custGeom>
              <a:avLst/>
              <a:gdLst/>
              <a:ahLst/>
              <a:cxnLst/>
              <a:rect l="l" t="t" r="r" b="b"/>
              <a:pathLst>
                <a:path w="101" h="101" extrusionOk="0">
                  <a:moveTo>
                    <a:pt x="34" y="0"/>
                  </a:moveTo>
                  <a:cubicBezTo>
                    <a:pt x="1" y="0"/>
                    <a:pt x="1" y="33"/>
                    <a:pt x="1" y="67"/>
                  </a:cubicBezTo>
                  <a:cubicBezTo>
                    <a:pt x="1" y="100"/>
                    <a:pt x="1" y="100"/>
                    <a:pt x="34" y="100"/>
                  </a:cubicBezTo>
                  <a:cubicBezTo>
                    <a:pt x="67" y="100"/>
                    <a:pt x="101" y="100"/>
                    <a:pt x="101" y="67"/>
                  </a:cubicBezTo>
                  <a:cubicBezTo>
                    <a:pt x="101" y="33"/>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4093100" y="3549225"/>
              <a:ext cx="2525" cy="2525"/>
            </a:xfrm>
            <a:custGeom>
              <a:avLst/>
              <a:gdLst/>
              <a:ahLst/>
              <a:cxnLst/>
              <a:rect l="l" t="t" r="r" b="b"/>
              <a:pathLst>
                <a:path w="101" h="101" extrusionOk="0">
                  <a:moveTo>
                    <a:pt x="50" y="1"/>
                  </a:moveTo>
                  <a:cubicBezTo>
                    <a:pt x="25" y="1"/>
                    <a:pt x="0" y="17"/>
                    <a:pt x="0" y="51"/>
                  </a:cubicBezTo>
                  <a:cubicBezTo>
                    <a:pt x="0" y="84"/>
                    <a:pt x="25" y="101"/>
                    <a:pt x="50" y="101"/>
                  </a:cubicBezTo>
                  <a:cubicBezTo>
                    <a:pt x="75" y="101"/>
                    <a:pt x="100" y="84"/>
                    <a:pt x="100" y="51"/>
                  </a:cubicBezTo>
                  <a:cubicBezTo>
                    <a:pt x="100" y="17"/>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5"/>
            <p:cNvSpPr/>
            <p:nvPr/>
          </p:nvSpPr>
          <p:spPr>
            <a:xfrm>
              <a:off x="4113950" y="3549225"/>
              <a:ext cx="2525" cy="2525"/>
            </a:xfrm>
            <a:custGeom>
              <a:avLst/>
              <a:gdLst/>
              <a:ahLst/>
              <a:cxnLst/>
              <a:rect l="l" t="t" r="r" b="b"/>
              <a:pathLst>
                <a:path w="101" h="101" extrusionOk="0">
                  <a:moveTo>
                    <a:pt x="50" y="1"/>
                  </a:moveTo>
                  <a:cubicBezTo>
                    <a:pt x="25" y="1"/>
                    <a:pt x="0" y="17"/>
                    <a:pt x="0" y="51"/>
                  </a:cubicBezTo>
                  <a:cubicBezTo>
                    <a:pt x="0" y="84"/>
                    <a:pt x="25" y="101"/>
                    <a:pt x="50" y="101"/>
                  </a:cubicBezTo>
                  <a:cubicBezTo>
                    <a:pt x="75" y="101"/>
                    <a:pt x="100" y="84"/>
                    <a:pt x="100" y="51"/>
                  </a:cubicBezTo>
                  <a:cubicBezTo>
                    <a:pt x="100" y="17"/>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5"/>
            <p:cNvSpPr/>
            <p:nvPr/>
          </p:nvSpPr>
          <p:spPr>
            <a:xfrm>
              <a:off x="4134800" y="3548825"/>
              <a:ext cx="2525" cy="2525"/>
            </a:xfrm>
            <a:custGeom>
              <a:avLst/>
              <a:gdLst/>
              <a:ahLst/>
              <a:cxnLst/>
              <a:rect l="l" t="t" r="r" b="b"/>
              <a:pathLst>
                <a:path w="101" h="101" extrusionOk="0">
                  <a:moveTo>
                    <a:pt x="67" y="0"/>
                  </a:moveTo>
                  <a:cubicBezTo>
                    <a:pt x="33" y="0"/>
                    <a:pt x="0" y="33"/>
                    <a:pt x="0" y="67"/>
                  </a:cubicBezTo>
                  <a:cubicBezTo>
                    <a:pt x="0" y="100"/>
                    <a:pt x="33" y="100"/>
                    <a:pt x="67" y="100"/>
                  </a:cubicBezTo>
                  <a:cubicBezTo>
                    <a:pt x="67" y="100"/>
                    <a:pt x="100" y="100"/>
                    <a:pt x="100" y="67"/>
                  </a:cubicBezTo>
                  <a:cubicBezTo>
                    <a:pt x="100" y="33"/>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5"/>
            <p:cNvSpPr/>
            <p:nvPr/>
          </p:nvSpPr>
          <p:spPr>
            <a:xfrm>
              <a:off x="4052225" y="3575500"/>
              <a:ext cx="2525" cy="2525"/>
            </a:xfrm>
            <a:custGeom>
              <a:avLst/>
              <a:gdLst/>
              <a:ahLst/>
              <a:cxnLst/>
              <a:rect l="l" t="t" r="r" b="b"/>
              <a:pathLst>
                <a:path w="101" h="101" extrusionOk="0">
                  <a:moveTo>
                    <a:pt x="34" y="1"/>
                  </a:moveTo>
                  <a:cubicBezTo>
                    <a:pt x="1" y="1"/>
                    <a:pt x="1" y="34"/>
                    <a:pt x="1" y="67"/>
                  </a:cubicBezTo>
                  <a:cubicBezTo>
                    <a:pt x="1" y="101"/>
                    <a:pt x="1" y="101"/>
                    <a:pt x="34" y="101"/>
                  </a:cubicBezTo>
                  <a:cubicBezTo>
                    <a:pt x="67" y="101"/>
                    <a:pt x="101" y="101"/>
                    <a:pt x="101" y="67"/>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4073075" y="3575500"/>
              <a:ext cx="2525" cy="2525"/>
            </a:xfrm>
            <a:custGeom>
              <a:avLst/>
              <a:gdLst/>
              <a:ahLst/>
              <a:cxnLst/>
              <a:rect l="l" t="t" r="r" b="b"/>
              <a:pathLst>
                <a:path w="101" h="101" extrusionOk="0">
                  <a:moveTo>
                    <a:pt x="34" y="1"/>
                  </a:moveTo>
                  <a:cubicBezTo>
                    <a:pt x="1" y="1"/>
                    <a:pt x="1" y="34"/>
                    <a:pt x="1" y="67"/>
                  </a:cubicBezTo>
                  <a:cubicBezTo>
                    <a:pt x="1" y="101"/>
                    <a:pt x="1" y="101"/>
                    <a:pt x="34" y="101"/>
                  </a:cubicBezTo>
                  <a:cubicBezTo>
                    <a:pt x="67" y="101"/>
                    <a:pt x="101" y="101"/>
                    <a:pt x="101" y="67"/>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4093100" y="3575925"/>
              <a:ext cx="2525" cy="2525"/>
            </a:xfrm>
            <a:custGeom>
              <a:avLst/>
              <a:gdLst/>
              <a:ahLst/>
              <a:cxnLst/>
              <a:rect l="l" t="t" r="r" b="b"/>
              <a:pathLst>
                <a:path w="101" h="101" extrusionOk="0">
                  <a:moveTo>
                    <a:pt x="50" y="0"/>
                  </a:moveTo>
                  <a:cubicBezTo>
                    <a:pt x="25" y="0"/>
                    <a:pt x="0" y="17"/>
                    <a:pt x="0" y="50"/>
                  </a:cubicBezTo>
                  <a:cubicBezTo>
                    <a:pt x="0" y="84"/>
                    <a:pt x="25" y="100"/>
                    <a:pt x="50" y="100"/>
                  </a:cubicBezTo>
                  <a:cubicBezTo>
                    <a:pt x="75" y="100"/>
                    <a:pt x="100" y="84"/>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4113950" y="3575925"/>
              <a:ext cx="2525" cy="2525"/>
            </a:xfrm>
            <a:custGeom>
              <a:avLst/>
              <a:gdLst/>
              <a:ahLst/>
              <a:cxnLst/>
              <a:rect l="l" t="t" r="r" b="b"/>
              <a:pathLst>
                <a:path w="101" h="101" extrusionOk="0">
                  <a:moveTo>
                    <a:pt x="50" y="0"/>
                  </a:moveTo>
                  <a:cubicBezTo>
                    <a:pt x="25" y="0"/>
                    <a:pt x="0" y="17"/>
                    <a:pt x="0" y="50"/>
                  </a:cubicBezTo>
                  <a:cubicBezTo>
                    <a:pt x="0" y="84"/>
                    <a:pt x="25" y="100"/>
                    <a:pt x="50" y="100"/>
                  </a:cubicBezTo>
                  <a:cubicBezTo>
                    <a:pt x="75" y="100"/>
                    <a:pt x="100" y="84"/>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4134800" y="3575500"/>
              <a:ext cx="2525" cy="2525"/>
            </a:xfrm>
            <a:custGeom>
              <a:avLst/>
              <a:gdLst/>
              <a:ahLst/>
              <a:cxnLst/>
              <a:rect l="l" t="t" r="r" b="b"/>
              <a:pathLst>
                <a:path w="101" h="101" extrusionOk="0">
                  <a:moveTo>
                    <a:pt x="67" y="1"/>
                  </a:moveTo>
                  <a:cubicBezTo>
                    <a:pt x="33" y="1"/>
                    <a:pt x="0" y="34"/>
                    <a:pt x="0" y="67"/>
                  </a:cubicBezTo>
                  <a:cubicBezTo>
                    <a:pt x="0" y="101"/>
                    <a:pt x="33" y="101"/>
                    <a:pt x="67" y="101"/>
                  </a:cubicBezTo>
                  <a:cubicBezTo>
                    <a:pt x="67" y="101"/>
                    <a:pt x="100" y="101"/>
                    <a:pt x="100" y="67"/>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4155650" y="3575500"/>
              <a:ext cx="2525" cy="2525"/>
            </a:xfrm>
            <a:custGeom>
              <a:avLst/>
              <a:gdLst/>
              <a:ahLst/>
              <a:cxnLst/>
              <a:rect l="l" t="t" r="r" b="b"/>
              <a:pathLst>
                <a:path w="101" h="101" extrusionOk="0">
                  <a:moveTo>
                    <a:pt x="67" y="1"/>
                  </a:moveTo>
                  <a:cubicBezTo>
                    <a:pt x="33" y="1"/>
                    <a:pt x="0" y="34"/>
                    <a:pt x="0" y="67"/>
                  </a:cubicBezTo>
                  <a:cubicBezTo>
                    <a:pt x="0" y="101"/>
                    <a:pt x="33" y="101"/>
                    <a:pt x="67" y="101"/>
                  </a:cubicBezTo>
                  <a:cubicBezTo>
                    <a:pt x="67" y="101"/>
                    <a:pt x="100" y="101"/>
                    <a:pt x="100" y="67"/>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4062250" y="3562150"/>
              <a:ext cx="2525" cy="2525"/>
            </a:xfrm>
            <a:custGeom>
              <a:avLst/>
              <a:gdLst/>
              <a:ahLst/>
              <a:cxnLst/>
              <a:rect l="l" t="t" r="r" b="b"/>
              <a:pathLst>
                <a:path w="101" h="101" extrusionOk="0">
                  <a:moveTo>
                    <a:pt x="67" y="1"/>
                  </a:moveTo>
                  <a:cubicBezTo>
                    <a:pt x="33" y="1"/>
                    <a:pt x="0" y="34"/>
                    <a:pt x="0" y="34"/>
                  </a:cubicBezTo>
                  <a:cubicBezTo>
                    <a:pt x="0" y="68"/>
                    <a:pt x="33" y="101"/>
                    <a:pt x="67" y="101"/>
                  </a:cubicBezTo>
                  <a:cubicBezTo>
                    <a:pt x="67" y="101"/>
                    <a:pt x="100" y="68"/>
                    <a:pt x="100" y="34"/>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4083075" y="3562150"/>
              <a:ext cx="2550" cy="2525"/>
            </a:xfrm>
            <a:custGeom>
              <a:avLst/>
              <a:gdLst/>
              <a:ahLst/>
              <a:cxnLst/>
              <a:rect l="l" t="t" r="r" b="b"/>
              <a:pathLst>
                <a:path w="102" h="101" extrusionOk="0">
                  <a:moveTo>
                    <a:pt x="68" y="1"/>
                  </a:moveTo>
                  <a:cubicBezTo>
                    <a:pt x="34" y="1"/>
                    <a:pt x="1" y="34"/>
                    <a:pt x="1" y="34"/>
                  </a:cubicBezTo>
                  <a:cubicBezTo>
                    <a:pt x="1" y="68"/>
                    <a:pt x="34" y="101"/>
                    <a:pt x="68" y="101"/>
                  </a:cubicBezTo>
                  <a:cubicBezTo>
                    <a:pt x="68" y="101"/>
                    <a:pt x="101" y="68"/>
                    <a:pt x="101" y="34"/>
                  </a:cubicBezTo>
                  <a:cubicBezTo>
                    <a:pt x="101" y="34"/>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4103925" y="3562150"/>
              <a:ext cx="2525" cy="2525"/>
            </a:xfrm>
            <a:custGeom>
              <a:avLst/>
              <a:gdLst/>
              <a:ahLst/>
              <a:cxnLst/>
              <a:rect l="l" t="t" r="r" b="b"/>
              <a:pathLst>
                <a:path w="101" h="101" extrusionOk="0">
                  <a:moveTo>
                    <a:pt x="34" y="1"/>
                  </a:moveTo>
                  <a:cubicBezTo>
                    <a:pt x="34" y="1"/>
                    <a:pt x="1" y="34"/>
                    <a:pt x="1" y="34"/>
                  </a:cubicBezTo>
                  <a:cubicBezTo>
                    <a:pt x="1" y="68"/>
                    <a:pt x="34" y="101"/>
                    <a:pt x="34" y="101"/>
                  </a:cubicBezTo>
                  <a:cubicBezTo>
                    <a:pt x="68" y="101"/>
                    <a:pt x="101" y="68"/>
                    <a:pt x="101" y="34"/>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4124775" y="35621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4145625" y="35621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7" y="101"/>
                    <a:pt x="101" y="68"/>
                    <a:pt x="101" y="68"/>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4165650" y="3562150"/>
              <a:ext cx="2525" cy="2525"/>
            </a:xfrm>
            <a:custGeom>
              <a:avLst/>
              <a:gdLst/>
              <a:ahLst/>
              <a:cxnLst/>
              <a:rect l="l" t="t" r="r" b="b"/>
              <a:pathLst>
                <a:path w="101" h="101" extrusionOk="0">
                  <a:moveTo>
                    <a:pt x="34" y="1"/>
                  </a:moveTo>
                  <a:cubicBezTo>
                    <a:pt x="34" y="1"/>
                    <a:pt x="0" y="34"/>
                    <a:pt x="0" y="34"/>
                  </a:cubicBezTo>
                  <a:cubicBezTo>
                    <a:pt x="0" y="68"/>
                    <a:pt x="34" y="101"/>
                    <a:pt x="67" y="101"/>
                  </a:cubicBezTo>
                  <a:cubicBezTo>
                    <a:pt x="67" y="101"/>
                    <a:pt x="100" y="101"/>
                    <a:pt x="100" y="68"/>
                  </a:cubicBezTo>
                  <a:cubicBezTo>
                    <a:pt x="100" y="34"/>
                    <a:pt x="67" y="34"/>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4051400" y="3602175"/>
              <a:ext cx="3350" cy="2550"/>
            </a:xfrm>
            <a:custGeom>
              <a:avLst/>
              <a:gdLst/>
              <a:ahLst/>
              <a:cxnLst/>
              <a:rect l="l" t="t" r="r" b="b"/>
              <a:pathLst>
                <a:path w="134" h="102" extrusionOk="0">
                  <a:moveTo>
                    <a:pt x="67" y="1"/>
                  </a:moveTo>
                  <a:cubicBezTo>
                    <a:pt x="0" y="1"/>
                    <a:pt x="0" y="101"/>
                    <a:pt x="67" y="101"/>
                  </a:cubicBezTo>
                  <a:cubicBezTo>
                    <a:pt x="100" y="101"/>
                    <a:pt x="134" y="101"/>
                    <a:pt x="134" y="68"/>
                  </a:cubicBezTo>
                  <a:cubicBezTo>
                    <a:pt x="134"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4072250" y="3602175"/>
              <a:ext cx="3350" cy="2550"/>
            </a:xfrm>
            <a:custGeom>
              <a:avLst/>
              <a:gdLst/>
              <a:ahLst/>
              <a:cxnLst/>
              <a:rect l="l" t="t" r="r" b="b"/>
              <a:pathLst>
                <a:path w="134" h="102" extrusionOk="0">
                  <a:moveTo>
                    <a:pt x="67" y="1"/>
                  </a:moveTo>
                  <a:cubicBezTo>
                    <a:pt x="0" y="1"/>
                    <a:pt x="0" y="101"/>
                    <a:pt x="67" y="101"/>
                  </a:cubicBezTo>
                  <a:cubicBezTo>
                    <a:pt x="100" y="101"/>
                    <a:pt x="134" y="101"/>
                    <a:pt x="134" y="68"/>
                  </a:cubicBezTo>
                  <a:cubicBezTo>
                    <a:pt x="134"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4093425" y="3602175"/>
              <a:ext cx="2200" cy="2175"/>
            </a:xfrm>
            <a:custGeom>
              <a:avLst/>
              <a:gdLst/>
              <a:ahLst/>
              <a:cxnLst/>
              <a:rect l="l" t="t" r="r" b="b"/>
              <a:pathLst>
                <a:path w="88" h="87" extrusionOk="0">
                  <a:moveTo>
                    <a:pt x="54" y="1"/>
                  </a:moveTo>
                  <a:cubicBezTo>
                    <a:pt x="1" y="1"/>
                    <a:pt x="54" y="86"/>
                    <a:pt x="77" y="86"/>
                  </a:cubicBezTo>
                  <a:cubicBezTo>
                    <a:pt x="83" y="86"/>
                    <a:pt x="87" y="81"/>
                    <a:pt x="87" y="68"/>
                  </a:cubicBezTo>
                  <a:cubicBezTo>
                    <a:pt x="87" y="34"/>
                    <a:pt x="87"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4113600" y="3602175"/>
              <a:ext cx="2875" cy="2175"/>
            </a:xfrm>
            <a:custGeom>
              <a:avLst/>
              <a:gdLst/>
              <a:ahLst/>
              <a:cxnLst/>
              <a:rect l="l" t="t" r="r" b="b"/>
              <a:pathLst>
                <a:path w="115" h="87" extrusionOk="0">
                  <a:moveTo>
                    <a:pt x="81" y="1"/>
                  </a:moveTo>
                  <a:cubicBezTo>
                    <a:pt x="1" y="1"/>
                    <a:pt x="70" y="86"/>
                    <a:pt x="101" y="86"/>
                  </a:cubicBezTo>
                  <a:cubicBezTo>
                    <a:pt x="109" y="86"/>
                    <a:pt x="114" y="81"/>
                    <a:pt x="114" y="68"/>
                  </a:cubicBezTo>
                  <a:cubicBezTo>
                    <a:pt x="114" y="34"/>
                    <a:pt x="114" y="1"/>
                    <a:pt x="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4134800" y="3602175"/>
              <a:ext cx="2525" cy="2550"/>
            </a:xfrm>
            <a:custGeom>
              <a:avLst/>
              <a:gdLst/>
              <a:ahLst/>
              <a:cxnLst/>
              <a:rect l="l" t="t" r="r" b="b"/>
              <a:pathLst>
                <a:path w="101" h="102" extrusionOk="0">
                  <a:moveTo>
                    <a:pt x="67" y="1"/>
                  </a:moveTo>
                  <a:cubicBezTo>
                    <a:pt x="0" y="1"/>
                    <a:pt x="0" y="101"/>
                    <a:pt x="67" y="101"/>
                  </a:cubicBezTo>
                  <a:cubicBezTo>
                    <a:pt x="67" y="101"/>
                    <a:pt x="100" y="101"/>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4155650" y="3602175"/>
              <a:ext cx="2525" cy="2550"/>
            </a:xfrm>
            <a:custGeom>
              <a:avLst/>
              <a:gdLst/>
              <a:ahLst/>
              <a:cxnLst/>
              <a:rect l="l" t="t" r="r" b="b"/>
              <a:pathLst>
                <a:path w="101" h="102" extrusionOk="0">
                  <a:moveTo>
                    <a:pt x="67" y="1"/>
                  </a:moveTo>
                  <a:cubicBezTo>
                    <a:pt x="0" y="1"/>
                    <a:pt x="0" y="101"/>
                    <a:pt x="67" y="101"/>
                  </a:cubicBezTo>
                  <a:cubicBezTo>
                    <a:pt x="67" y="101"/>
                    <a:pt x="100" y="101"/>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4175650" y="3602175"/>
              <a:ext cx="3375" cy="2550"/>
            </a:xfrm>
            <a:custGeom>
              <a:avLst/>
              <a:gdLst/>
              <a:ahLst/>
              <a:cxnLst/>
              <a:rect l="l" t="t" r="r" b="b"/>
              <a:pathLst>
                <a:path w="135" h="102" extrusionOk="0">
                  <a:moveTo>
                    <a:pt x="67" y="1"/>
                  </a:moveTo>
                  <a:cubicBezTo>
                    <a:pt x="1" y="1"/>
                    <a:pt x="1" y="101"/>
                    <a:pt x="67" y="101"/>
                  </a:cubicBezTo>
                  <a:cubicBezTo>
                    <a:pt x="101" y="101"/>
                    <a:pt x="134" y="101"/>
                    <a:pt x="134" y="68"/>
                  </a:cubicBezTo>
                  <a:cubicBezTo>
                    <a:pt x="134" y="34"/>
                    <a:pt x="101"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4041400" y="3588850"/>
              <a:ext cx="2525" cy="2525"/>
            </a:xfrm>
            <a:custGeom>
              <a:avLst/>
              <a:gdLst/>
              <a:ahLst/>
              <a:cxnLst/>
              <a:rect l="l" t="t" r="r" b="b"/>
              <a:pathLst>
                <a:path w="101" h="101" extrusionOk="0">
                  <a:moveTo>
                    <a:pt x="67" y="0"/>
                  </a:moveTo>
                  <a:cubicBezTo>
                    <a:pt x="33" y="0"/>
                    <a:pt x="0" y="34"/>
                    <a:pt x="0" y="34"/>
                  </a:cubicBezTo>
                  <a:cubicBezTo>
                    <a:pt x="0" y="67"/>
                    <a:pt x="33" y="100"/>
                    <a:pt x="67" y="100"/>
                  </a:cubicBezTo>
                  <a:cubicBezTo>
                    <a:pt x="100" y="100"/>
                    <a:pt x="100" y="67"/>
                    <a:pt x="100" y="34"/>
                  </a:cubicBezTo>
                  <a:cubicBezTo>
                    <a:pt x="100"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4062250" y="3588850"/>
              <a:ext cx="2525" cy="2525"/>
            </a:xfrm>
            <a:custGeom>
              <a:avLst/>
              <a:gdLst/>
              <a:ahLst/>
              <a:cxnLst/>
              <a:rect l="l" t="t" r="r" b="b"/>
              <a:pathLst>
                <a:path w="101" h="101" extrusionOk="0">
                  <a:moveTo>
                    <a:pt x="67" y="0"/>
                  </a:moveTo>
                  <a:cubicBezTo>
                    <a:pt x="33" y="0"/>
                    <a:pt x="0" y="34"/>
                    <a:pt x="0" y="34"/>
                  </a:cubicBezTo>
                  <a:cubicBezTo>
                    <a:pt x="0" y="67"/>
                    <a:pt x="33" y="100"/>
                    <a:pt x="67" y="100"/>
                  </a:cubicBezTo>
                  <a:cubicBezTo>
                    <a:pt x="67" y="100"/>
                    <a:pt x="100" y="67"/>
                    <a:pt x="100" y="34"/>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4083075" y="3588850"/>
              <a:ext cx="2550" cy="2525"/>
            </a:xfrm>
            <a:custGeom>
              <a:avLst/>
              <a:gdLst/>
              <a:ahLst/>
              <a:cxnLst/>
              <a:rect l="l" t="t" r="r" b="b"/>
              <a:pathLst>
                <a:path w="102" h="101" extrusionOk="0">
                  <a:moveTo>
                    <a:pt x="68" y="0"/>
                  </a:moveTo>
                  <a:cubicBezTo>
                    <a:pt x="34" y="0"/>
                    <a:pt x="1" y="34"/>
                    <a:pt x="1" y="34"/>
                  </a:cubicBezTo>
                  <a:cubicBezTo>
                    <a:pt x="1" y="67"/>
                    <a:pt x="34" y="100"/>
                    <a:pt x="68" y="100"/>
                  </a:cubicBezTo>
                  <a:cubicBezTo>
                    <a:pt x="68" y="100"/>
                    <a:pt x="101" y="67"/>
                    <a:pt x="101" y="34"/>
                  </a:cubicBezTo>
                  <a:cubicBezTo>
                    <a:pt x="101" y="34"/>
                    <a:pt x="68"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4103925" y="3588850"/>
              <a:ext cx="2525" cy="2525"/>
            </a:xfrm>
            <a:custGeom>
              <a:avLst/>
              <a:gdLst/>
              <a:ahLst/>
              <a:cxnLst/>
              <a:rect l="l" t="t" r="r" b="b"/>
              <a:pathLst>
                <a:path w="101" h="101" extrusionOk="0">
                  <a:moveTo>
                    <a:pt x="34" y="0"/>
                  </a:moveTo>
                  <a:cubicBezTo>
                    <a:pt x="34" y="0"/>
                    <a:pt x="1" y="34"/>
                    <a:pt x="1" y="34"/>
                  </a:cubicBezTo>
                  <a:cubicBezTo>
                    <a:pt x="1" y="67"/>
                    <a:pt x="34" y="100"/>
                    <a:pt x="34" y="100"/>
                  </a:cubicBezTo>
                  <a:cubicBezTo>
                    <a:pt x="68" y="100"/>
                    <a:pt x="101" y="67"/>
                    <a:pt x="101" y="34"/>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4123950" y="3588850"/>
              <a:ext cx="3350" cy="2525"/>
            </a:xfrm>
            <a:custGeom>
              <a:avLst/>
              <a:gdLst/>
              <a:ahLst/>
              <a:cxnLst/>
              <a:rect l="l" t="t" r="r" b="b"/>
              <a:pathLst>
                <a:path w="134" h="101" extrusionOk="0">
                  <a:moveTo>
                    <a:pt x="67" y="0"/>
                  </a:moveTo>
                  <a:cubicBezTo>
                    <a:pt x="0" y="0"/>
                    <a:pt x="0" y="100"/>
                    <a:pt x="67" y="100"/>
                  </a:cubicBezTo>
                  <a:cubicBezTo>
                    <a:pt x="101" y="100"/>
                    <a:pt x="134" y="67"/>
                    <a:pt x="134" y="34"/>
                  </a:cubicBezTo>
                  <a:cubicBezTo>
                    <a:pt x="134" y="34"/>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4144800" y="3588850"/>
              <a:ext cx="3350" cy="2525"/>
            </a:xfrm>
            <a:custGeom>
              <a:avLst/>
              <a:gdLst/>
              <a:ahLst/>
              <a:cxnLst/>
              <a:rect l="l" t="t" r="r" b="b"/>
              <a:pathLst>
                <a:path w="134" h="101" extrusionOk="0">
                  <a:moveTo>
                    <a:pt x="67" y="0"/>
                  </a:moveTo>
                  <a:cubicBezTo>
                    <a:pt x="0" y="0"/>
                    <a:pt x="0" y="100"/>
                    <a:pt x="67" y="100"/>
                  </a:cubicBezTo>
                  <a:cubicBezTo>
                    <a:pt x="100" y="100"/>
                    <a:pt x="134" y="67"/>
                    <a:pt x="134" y="34"/>
                  </a:cubicBezTo>
                  <a:cubicBezTo>
                    <a:pt x="134"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4166100" y="3588850"/>
              <a:ext cx="2075" cy="1775"/>
            </a:xfrm>
            <a:custGeom>
              <a:avLst/>
              <a:gdLst/>
              <a:ahLst/>
              <a:cxnLst/>
              <a:rect l="l" t="t" r="r" b="b"/>
              <a:pathLst>
                <a:path w="83" h="71" extrusionOk="0">
                  <a:moveTo>
                    <a:pt x="49" y="0"/>
                  </a:moveTo>
                  <a:cubicBezTo>
                    <a:pt x="1" y="0"/>
                    <a:pt x="40" y="71"/>
                    <a:pt x="65" y="71"/>
                  </a:cubicBezTo>
                  <a:cubicBezTo>
                    <a:pt x="75" y="71"/>
                    <a:pt x="82" y="61"/>
                    <a:pt x="82" y="34"/>
                  </a:cubicBezTo>
                  <a:cubicBezTo>
                    <a:pt x="82" y="34"/>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4031375" y="3628875"/>
              <a:ext cx="2525" cy="2525"/>
            </a:xfrm>
            <a:custGeom>
              <a:avLst/>
              <a:gdLst/>
              <a:ahLst/>
              <a:cxnLst/>
              <a:rect l="l" t="t" r="r" b="b"/>
              <a:pathLst>
                <a:path w="101" h="101" extrusionOk="0">
                  <a:moveTo>
                    <a:pt x="34" y="0"/>
                  </a:moveTo>
                  <a:cubicBezTo>
                    <a:pt x="1" y="0"/>
                    <a:pt x="1" y="34"/>
                    <a:pt x="1" y="67"/>
                  </a:cubicBezTo>
                  <a:cubicBezTo>
                    <a:pt x="1" y="100"/>
                    <a:pt x="34" y="100"/>
                    <a:pt x="34" y="100"/>
                  </a:cubicBezTo>
                  <a:cubicBezTo>
                    <a:pt x="68" y="100"/>
                    <a:pt x="101" y="100"/>
                    <a:pt x="101" y="67"/>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4052225" y="3628875"/>
              <a:ext cx="2525" cy="2525"/>
            </a:xfrm>
            <a:custGeom>
              <a:avLst/>
              <a:gdLst/>
              <a:ahLst/>
              <a:cxnLst/>
              <a:rect l="l" t="t" r="r" b="b"/>
              <a:pathLst>
                <a:path w="101" h="101" extrusionOk="0">
                  <a:moveTo>
                    <a:pt x="34" y="0"/>
                  </a:moveTo>
                  <a:cubicBezTo>
                    <a:pt x="1" y="0"/>
                    <a:pt x="1" y="34"/>
                    <a:pt x="1" y="67"/>
                  </a:cubicBezTo>
                  <a:cubicBezTo>
                    <a:pt x="1" y="100"/>
                    <a:pt x="1" y="100"/>
                    <a:pt x="34" y="100"/>
                  </a:cubicBezTo>
                  <a:cubicBezTo>
                    <a:pt x="67" y="100"/>
                    <a:pt x="101" y="100"/>
                    <a:pt x="101" y="67"/>
                  </a:cubicBezTo>
                  <a:cubicBezTo>
                    <a:pt x="101" y="34"/>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4072250" y="3628875"/>
              <a:ext cx="3350" cy="2525"/>
            </a:xfrm>
            <a:custGeom>
              <a:avLst/>
              <a:gdLst/>
              <a:ahLst/>
              <a:cxnLst/>
              <a:rect l="l" t="t" r="r" b="b"/>
              <a:pathLst>
                <a:path w="134" h="101" extrusionOk="0">
                  <a:moveTo>
                    <a:pt x="67" y="0"/>
                  </a:moveTo>
                  <a:cubicBezTo>
                    <a:pt x="34" y="0"/>
                    <a:pt x="0" y="34"/>
                    <a:pt x="34" y="67"/>
                  </a:cubicBezTo>
                  <a:cubicBezTo>
                    <a:pt x="34" y="100"/>
                    <a:pt x="34" y="100"/>
                    <a:pt x="67" y="100"/>
                  </a:cubicBezTo>
                  <a:cubicBezTo>
                    <a:pt x="100" y="100"/>
                    <a:pt x="134" y="100"/>
                    <a:pt x="134" y="67"/>
                  </a:cubicBezTo>
                  <a:cubicBezTo>
                    <a:pt x="134"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4093100" y="3629300"/>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4113950" y="3629300"/>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4134800" y="3628875"/>
              <a:ext cx="2525" cy="2525"/>
            </a:xfrm>
            <a:custGeom>
              <a:avLst/>
              <a:gdLst/>
              <a:ahLst/>
              <a:cxnLst/>
              <a:rect l="l" t="t" r="r" b="b"/>
              <a:pathLst>
                <a:path w="101" h="101" extrusionOk="0">
                  <a:moveTo>
                    <a:pt x="67" y="0"/>
                  </a:moveTo>
                  <a:cubicBezTo>
                    <a:pt x="33" y="0"/>
                    <a:pt x="0" y="34"/>
                    <a:pt x="0" y="67"/>
                  </a:cubicBezTo>
                  <a:cubicBezTo>
                    <a:pt x="0" y="100"/>
                    <a:pt x="33" y="100"/>
                    <a:pt x="67" y="100"/>
                  </a:cubicBezTo>
                  <a:cubicBezTo>
                    <a:pt x="67" y="100"/>
                    <a:pt x="100" y="100"/>
                    <a:pt x="100" y="67"/>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4155650" y="3628875"/>
              <a:ext cx="2525" cy="2525"/>
            </a:xfrm>
            <a:custGeom>
              <a:avLst/>
              <a:gdLst/>
              <a:ahLst/>
              <a:cxnLst/>
              <a:rect l="l" t="t" r="r" b="b"/>
              <a:pathLst>
                <a:path w="101" h="101" extrusionOk="0">
                  <a:moveTo>
                    <a:pt x="67" y="0"/>
                  </a:moveTo>
                  <a:cubicBezTo>
                    <a:pt x="33" y="0"/>
                    <a:pt x="0" y="34"/>
                    <a:pt x="0" y="67"/>
                  </a:cubicBezTo>
                  <a:cubicBezTo>
                    <a:pt x="0" y="100"/>
                    <a:pt x="33" y="100"/>
                    <a:pt x="67" y="100"/>
                  </a:cubicBezTo>
                  <a:cubicBezTo>
                    <a:pt x="67" y="100"/>
                    <a:pt x="100" y="100"/>
                    <a:pt x="100" y="67"/>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4176475" y="3628875"/>
              <a:ext cx="2550" cy="2525"/>
            </a:xfrm>
            <a:custGeom>
              <a:avLst/>
              <a:gdLst/>
              <a:ahLst/>
              <a:cxnLst/>
              <a:rect l="l" t="t" r="r" b="b"/>
              <a:pathLst>
                <a:path w="102" h="101" extrusionOk="0">
                  <a:moveTo>
                    <a:pt x="34" y="0"/>
                  </a:moveTo>
                  <a:cubicBezTo>
                    <a:pt x="1" y="0"/>
                    <a:pt x="1" y="34"/>
                    <a:pt x="1" y="67"/>
                  </a:cubicBezTo>
                  <a:cubicBezTo>
                    <a:pt x="1" y="100"/>
                    <a:pt x="34" y="100"/>
                    <a:pt x="34" y="100"/>
                  </a:cubicBezTo>
                  <a:cubicBezTo>
                    <a:pt x="68" y="100"/>
                    <a:pt x="101" y="100"/>
                    <a:pt x="101" y="67"/>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4041400" y="3615525"/>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4062250" y="3615525"/>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4083075" y="3615525"/>
              <a:ext cx="2550" cy="2525"/>
            </a:xfrm>
            <a:custGeom>
              <a:avLst/>
              <a:gdLst/>
              <a:ahLst/>
              <a:cxnLst/>
              <a:rect l="l" t="t" r="r" b="b"/>
              <a:pathLst>
                <a:path w="102" h="101" extrusionOk="0">
                  <a:moveTo>
                    <a:pt x="68" y="1"/>
                  </a:moveTo>
                  <a:cubicBezTo>
                    <a:pt x="34" y="1"/>
                    <a:pt x="1" y="1"/>
                    <a:pt x="1" y="34"/>
                  </a:cubicBezTo>
                  <a:cubicBezTo>
                    <a:pt x="1" y="67"/>
                    <a:pt x="34" y="101"/>
                    <a:pt x="68" y="101"/>
                  </a:cubicBezTo>
                  <a:cubicBezTo>
                    <a:pt x="68" y="101"/>
                    <a:pt x="101" y="67"/>
                    <a:pt x="101" y="34"/>
                  </a:cubicBezTo>
                  <a:cubicBezTo>
                    <a:pt x="101" y="1"/>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4103925" y="3615525"/>
              <a:ext cx="2525" cy="2525"/>
            </a:xfrm>
            <a:custGeom>
              <a:avLst/>
              <a:gdLst/>
              <a:ahLst/>
              <a:cxnLst/>
              <a:rect l="l" t="t" r="r" b="b"/>
              <a:pathLst>
                <a:path w="101" h="101" extrusionOk="0">
                  <a:moveTo>
                    <a:pt x="34" y="1"/>
                  </a:moveTo>
                  <a:cubicBezTo>
                    <a:pt x="34" y="1"/>
                    <a:pt x="1" y="1"/>
                    <a:pt x="1" y="34"/>
                  </a:cubicBezTo>
                  <a:cubicBezTo>
                    <a:pt x="1" y="67"/>
                    <a:pt x="34"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412477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4144800" y="3615525"/>
              <a:ext cx="3350" cy="2525"/>
            </a:xfrm>
            <a:custGeom>
              <a:avLst/>
              <a:gdLst/>
              <a:ahLst/>
              <a:cxnLst/>
              <a:rect l="l" t="t" r="r" b="b"/>
              <a:pathLst>
                <a:path w="134" h="101" extrusionOk="0">
                  <a:moveTo>
                    <a:pt x="67" y="1"/>
                  </a:moveTo>
                  <a:cubicBezTo>
                    <a:pt x="34" y="1"/>
                    <a:pt x="34" y="1"/>
                    <a:pt x="34" y="34"/>
                  </a:cubicBezTo>
                  <a:cubicBezTo>
                    <a:pt x="0" y="67"/>
                    <a:pt x="34" y="101"/>
                    <a:pt x="67" y="101"/>
                  </a:cubicBezTo>
                  <a:cubicBezTo>
                    <a:pt x="100" y="101"/>
                    <a:pt x="134" y="67"/>
                    <a:pt x="134" y="34"/>
                  </a:cubicBezTo>
                  <a:cubicBezTo>
                    <a:pt x="134"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4165650" y="3615125"/>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4186500" y="3615125"/>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4031375" y="3655550"/>
              <a:ext cx="2525" cy="2525"/>
            </a:xfrm>
            <a:custGeom>
              <a:avLst/>
              <a:gdLst/>
              <a:ahLst/>
              <a:cxnLst/>
              <a:rect l="l" t="t" r="r" b="b"/>
              <a:pathLst>
                <a:path w="101" h="101" extrusionOk="0">
                  <a:moveTo>
                    <a:pt x="34" y="1"/>
                  </a:moveTo>
                  <a:cubicBezTo>
                    <a:pt x="34" y="1"/>
                    <a:pt x="1" y="34"/>
                    <a:pt x="1" y="68"/>
                  </a:cubicBezTo>
                  <a:cubicBezTo>
                    <a:pt x="1" y="68"/>
                    <a:pt x="34"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4052225" y="36555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7" y="101"/>
                    <a:pt x="101" y="68"/>
                    <a:pt x="101" y="68"/>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4072250" y="3656400"/>
              <a:ext cx="3350" cy="2525"/>
            </a:xfrm>
            <a:custGeom>
              <a:avLst/>
              <a:gdLst/>
              <a:ahLst/>
              <a:cxnLst/>
              <a:rect l="l" t="t" r="r" b="b"/>
              <a:pathLst>
                <a:path w="134" h="101" extrusionOk="0">
                  <a:moveTo>
                    <a:pt x="67" y="0"/>
                  </a:moveTo>
                  <a:cubicBezTo>
                    <a:pt x="0" y="0"/>
                    <a:pt x="0" y="100"/>
                    <a:pt x="67" y="100"/>
                  </a:cubicBezTo>
                  <a:cubicBezTo>
                    <a:pt x="100" y="100"/>
                    <a:pt x="134" y="67"/>
                    <a:pt x="134" y="34"/>
                  </a:cubicBezTo>
                  <a:cubicBezTo>
                    <a:pt x="134"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4093500" y="3656400"/>
              <a:ext cx="2125" cy="1425"/>
            </a:xfrm>
            <a:custGeom>
              <a:avLst/>
              <a:gdLst/>
              <a:ahLst/>
              <a:cxnLst/>
              <a:rect l="l" t="t" r="r" b="b"/>
              <a:pathLst>
                <a:path w="85" h="57" extrusionOk="0">
                  <a:moveTo>
                    <a:pt x="51" y="0"/>
                  </a:moveTo>
                  <a:cubicBezTo>
                    <a:pt x="1" y="0"/>
                    <a:pt x="45" y="57"/>
                    <a:pt x="70" y="57"/>
                  </a:cubicBezTo>
                  <a:cubicBezTo>
                    <a:pt x="78" y="57"/>
                    <a:pt x="84" y="50"/>
                    <a:pt x="84" y="34"/>
                  </a:cubicBezTo>
                  <a:cubicBezTo>
                    <a:pt x="84" y="0"/>
                    <a:pt x="84"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4113950" y="36555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4134800" y="3655550"/>
              <a:ext cx="2525" cy="2525"/>
            </a:xfrm>
            <a:custGeom>
              <a:avLst/>
              <a:gdLst/>
              <a:ahLst/>
              <a:cxnLst/>
              <a:rect l="l" t="t" r="r" b="b"/>
              <a:pathLst>
                <a:path w="101" h="101" extrusionOk="0">
                  <a:moveTo>
                    <a:pt x="67" y="1"/>
                  </a:moveTo>
                  <a:cubicBezTo>
                    <a:pt x="33" y="1"/>
                    <a:pt x="0" y="34"/>
                    <a:pt x="0" y="68"/>
                  </a:cubicBezTo>
                  <a:cubicBezTo>
                    <a:pt x="0" y="68"/>
                    <a:pt x="33" y="101"/>
                    <a:pt x="67" y="101"/>
                  </a:cubicBezTo>
                  <a:cubicBezTo>
                    <a:pt x="67" y="101"/>
                    <a:pt x="100" y="68"/>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4155650" y="3655550"/>
              <a:ext cx="2525" cy="2525"/>
            </a:xfrm>
            <a:custGeom>
              <a:avLst/>
              <a:gdLst/>
              <a:ahLst/>
              <a:cxnLst/>
              <a:rect l="l" t="t" r="r" b="b"/>
              <a:pathLst>
                <a:path w="101" h="101" extrusionOk="0">
                  <a:moveTo>
                    <a:pt x="67" y="1"/>
                  </a:moveTo>
                  <a:cubicBezTo>
                    <a:pt x="33" y="1"/>
                    <a:pt x="0" y="34"/>
                    <a:pt x="0" y="68"/>
                  </a:cubicBezTo>
                  <a:cubicBezTo>
                    <a:pt x="0" y="68"/>
                    <a:pt x="33" y="101"/>
                    <a:pt x="67" y="101"/>
                  </a:cubicBezTo>
                  <a:cubicBezTo>
                    <a:pt x="67" y="101"/>
                    <a:pt x="100" y="68"/>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4176475" y="3655550"/>
              <a:ext cx="2550" cy="2525"/>
            </a:xfrm>
            <a:custGeom>
              <a:avLst/>
              <a:gdLst/>
              <a:ahLst/>
              <a:cxnLst/>
              <a:rect l="l" t="t" r="r" b="b"/>
              <a:pathLst>
                <a:path w="102" h="101" extrusionOk="0">
                  <a:moveTo>
                    <a:pt x="34" y="1"/>
                  </a:moveTo>
                  <a:cubicBezTo>
                    <a:pt x="34" y="1"/>
                    <a:pt x="1" y="34"/>
                    <a:pt x="1" y="68"/>
                  </a:cubicBezTo>
                  <a:cubicBezTo>
                    <a:pt x="1" y="68"/>
                    <a:pt x="34"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4041400" y="3642225"/>
              <a:ext cx="2525" cy="2525"/>
            </a:xfrm>
            <a:custGeom>
              <a:avLst/>
              <a:gdLst/>
              <a:ahLst/>
              <a:cxnLst/>
              <a:rect l="l" t="t" r="r" b="b"/>
              <a:pathLst>
                <a:path w="101" h="101" extrusionOk="0">
                  <a:moveTo>
                    <a:pt x="67" y="0"/>
                  </a:moveTo>
                  <a:cubicBezTo>
                    <a:pt x="33" y="0"/>
                    <a:pt x="0" y="0"/>
                    <a:pt x="0" y="34"/>
                  </a:cubicBezTo>
                  <a:cubicBezTo>
                    <a:pt x="0" y="67"/>
                    <a:pt x="33" y="100"/>
                    <a:pt x="67" y="100"/>
                  </a:cubicBezTo>
                  <a:cubicBezTo>
                    <a:pt x="100" y="100"/>
                    <a:pt x="100" y="67"/>
                    <a:pt x="100" y="34"/>
                  </a:cubicBezTo>
                  <a:cubicBezTo>
                    <a:pt x="100"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4062250" y="3642225"/>
              <a:ext cx="2525" cy="2525"/>
            </a:xfrm>
            <a:custGeom>
              <a:avLst/>
              <a:gdLst/>
              <a:ahLst/>
              <a:cxnLst/>
              <a:rect l="l" t="t" r="r" b="b"/>
              <a:pathLst>
                <a:path w="101" h="101" extrusionOk="0">
                  <a:moveTo>
                    <a:pt x="67" y="0"/>
                  </a:moveTo>
                  <a:cubicBezTo>
                    <a:pt x="33" y="0"/>
                    <a:pt x="0" y="0"/>
                    <a:pt x="0" y="34"/>
                  </a:cubicBezTo>
                  <a:cubicBezTo>
                    <a:pt x="0" y="67"/>
                    <a:pt x="33"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4083075" y="3642225"/>
              <a:ext cx="2550" cy="2525"/>
            </a:xfrm>
            <a:custGeom>
              <a:avLst/>
              <a:gdLst/>
              <a:ahLst/>
              <a:cxnLst/>
              <a:rect l="l" t="t" r="r" b="b"/>
              <a:pathLst>
                <a:path w="102" h="101" extrusionOk="0">
                  <a:moveTo>
                    <a:pt x="68" y="0"/>
                  </a:moveTo>
                  <a:cubicBezTo>
                    <a:pt x="34" y="0"/>
                    <a:pt x="1" y="0"/>
                    <a:pt x="1" y="34"/>
                  </a:cubicBezTo>
                  <a:cubicBezTo>
                    <a:pt x="1" y="67"/>
                    <a:pt x="34" y="100"/>
                    <a:pt x="68" y="100"/>
                  </a:cubicBezTo>
                  <a:cubicBezTo>
                    <a:pt x="68" y="100"/>
                    <a:pt x="101" y="67"/>
                    <a:pt x="101" y="34"/>
                  </a:cubicBezTo>
                  <a:cubicBezTo>
                    <a:pt x="101" y="0"/>
                    <a:pt x="68"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4103925" y="3642225"/>
              <a:ext cx="2525" cy="2525"/>
            </a:xfrm>
            <a:custGeom>
              <a:avLst/>
              <a:gdLst/>
              <a:ahLst/>
              <a:cxnLst/>
              <a:rect l="l" t="t" r="r" b="b"/>
              <a:pathLst>
                <a:path w="101" h="101" extrusionOk="0">
                  <a:moveTo>
                    <a:pt x="34" y="0"/>
                  </a:moveTo>
                  <a:cubicBezTo>
                    <a:pt x="34" y="0"/>
                    <a:pt x="1" y="0"/>
                    <a:pt x="1" y="34"/>
                  </a:cubicBezTo>
                  <a:cubicBezTo>
                    <a:pt x="1" y="67"/>
                    <a:pt x="34" y="100"/>
                    <a:pt x="34" y="100"/>
                  </a:cubicBezTo>
                  <a:cubicBezTo>
                    <a:pt x="68" y="100"/>
                    <a:pt x="101" y="67"/>
                    <a:pt x="101" y="34"/>
                  </a:cubicBezTo>
                  <a:cubicBezTo>
                    <a:pt x="101" y="0"/>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4123950" y="3642225"/>
              <a:ext cx="3350" cy="2525"/>
            </a:xfrm>
            <a:custGeom>
              <a:avLst/>
              <a:gdLst/>
              <a:ahLst/>
              <a:cxnLst/>
              <a:rect l="l" t="t" r="r" b="b"/>
              <a:pathLst>
                <a:path w="134" h="101" extrusionOk="0">
                  <a:moveTo>
                    <a:pt x="67" y="0"/>
                  </a:moveTo>
                  <a:cubicBezTo>
                    <a:pt x="0" y="0"/>
                    <a:pt x="0"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4144800" y="3642225"/>
              <a:ext cx="3350" cy="2525"/>
            </a:xfrm>
            <a:custGeom>
              <a:avLst/>
              <a:gdLst/>
              <a:ahLst/>
              <a:cxnLst/>
              <a:rect l="l" t="t" r="r" b="b"/>
              <a:pathLst>
                <a:path w="134" h="101" extrusionOk="0">
                  <a:moveTo>
                    <a:pt x="67" y="0"/>
                  </a:moveTo>
                  <a:cubicBezTo>
                    <a:pt x="0" y="0"/>
                    <a:pt x="0" y="100"/>
                    <a:pt x="67" y="100"/>
                  </a:cubicBezTo>
                  <a:cubicBezTo>
                    <a:pt x="100" y="100"/>
                    <a:pt x="134" y="67"/>
                    <a:pt x="134" y="34"/>
                  </a:cubicBezTo>
                  <a:cubicBezTo>
                    <a:pt x="134"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4166100" y="3642225"/>
              <a:ext cx="2075" cy="1775"/>
            </a:xfrm>
            <a:custGeom>
              <a:avLst/>
              <a:gdLst/>
              <a:ahLst/>
              <a:cxnLst/>
              <a:rect l="l" t="t" r="r" b="b"/>
              <a:pathLst>
                <a:path w="83" h="71" extrusionOk="0">
                  <a:moveTo>
                    <a:pt x="49" y="0"/>
                  </a:moveTo>
                  <a:cubicBezTo>
                    <a:pt x="1" y="0"/>
                    <a:pt x="40" y="71"/>
                    <a:pt x="65" y="71"/>
                  </a:cubicBezTo>
                  <a:cubicBezTo>
                    <a:pt x="75" y="71"/>
                    <a:pt x="82" y="61"/>
                    <a:pt x="82" y="34"/>
                  </a:cubicBezTo>
                  <a:cubicBezTo>
                    <a:pt x="82" y="0"/>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5"/>
            <p:cNvSpPr/>
            <p:nvPr/>
          </p:nvSpPr>
          <p:spPr>
            <a:xfrm>
              <a:off x="4186350" y="3642225"/>
              <a:ext cx="2675" cy="1775"/>
            </a:xfrm>
            <a:custGeom>
              <a:avLst/>
              <a:gdLst/>
              <a:ahLst/>
              <a:cxnLst/>
              <a:rect l="l" t="t" r="r" b="b"/>
              <a:pathLst>
                <a:path w="107" h="71" extrusionOk="0">
                  <a:moveTo>
                    <a:pt x="73" y="0"/>
                  </a:moveTo>
                  <a:cubicBezTo>
                    <a:pt x="0" y="0"/>
                    <a:pt x="51" y="71"/>
                    <a:pt x="84" y="71"/>
                  </a:cubicBezTo>
                  <a:cubicBezTo>
                    <a:pt x="96" y="71"/>
                    <a:pt x="106" y="61"/>
                    <a:pt x="106" y="34"/>
                  </a:cubicBezTo>
                  <a:cubicBezTo>
                    <a:pt x="106" y="0"/>
                    <a:pt x="106" y="0"/>
                    <a:pt x="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5"/>
            <p:cNvSpPr/>
            <p:nvPr/>
          </p:nvSpPr>
          <p:spPr>
            <a:xfrm>
              <a:off x="4041400" y="3668900"/>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5"/>
            <p:cNvSpPr/>
            <p:nvPr/>
          </p:nvSpPr>
          <p:spPr>
            <a:xfrm>
              <a:off x="4062250" y="3668900"/>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5"/>
            <p:cNvSpPr/>
            <p:nvPr/>
          </p:nvSpPr>
          <p:spPr>
            <a:xfrm>
              <a:off x="4083075" y="3668900"/>
              <a:ext cx="2550" cy="2525"/>
            </a:xfrm>
            <a:custGeom>
              <a:avLst/>
              <a:gdLst/>
              <a:ahLst/>
              <a:cxnLst/>
              <a:rect l="l" t="t" r="r" b="b"/>
              <a:pathLst>
                <a:path w="102" h="101" extrusionOk="0">
                  <a:moveTo>
                    <a:pt x="68" y="1"/>
                  </a:moveTo>
                  <a:cubicBezTo>
                    <a:pt x="34" y="1"/>
                    <a:pt x="1" y="1"/>
                    <a:pt x="1" y="34"/>
                  </a:cubicBezTo>
                  <a:cubicBezTo>
                    <a:pt x="1" y="67"/>
                    <a:pt x="34" y="101"/>
                    <a:pt x="68" y="101"/>
                  </a:cubicBezTo>
                  <a:cubicBezTo>
                    <a:pt x="68" y="101"/>
                    <a:pt x="101" y="67"/>
                    <a:pt x="101" y="34"/>
                  </a:cubicBezTo>
                  <a:cubicBezTo>
                    <a:pt x="101" y="1"/>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5"/>
            <p:cNvSpPr/>
            <p:nvPr/>
          </p:nvSpPr>
          <p:spPr>
            <a:xfrm>
              <a:off x="4103925" y="3668900"/>
              <a:ext cx="2525" cy="2525"/>
            </a:xfrm>
            <a:custGeom>
              <a:avLst/>
              <a:gdLst/>
              <a:ahLst/>
              <a:cxnLst/>
              <a:rect l="l" t="t" r="r" b="b"/>
              <a:pathLst>
                <a:path w="101" h="101" extrusionOk="0">
                  <a:moveTo>
                    <a:pt x="34" y="1"/>
                  </a:moveTo>
                  <a:cubicBezTo>
                    <a:pt x="34" y="1"/>
                    <a:pt x="1" y="1"/>
                    <a:pt x="1" y="34"/>
                  </a:cubicBezTo>
                  <a:cubicBezTo>
                    <a:pt x="1" y="67"/>
                    <a:pt x="34"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5"/>
            <p:cNvSpPr/>
            <p:nvPr/>
          </p:nvSpPr>
          <p:spPr>
            <a:xfrm>
              <a:off x="412477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5"/>
            <p:cNvSpPr/>
            <p:nvPr/>
          </p:nvSpPr>
          <p:spPr>
            <a:xfrm>
              <a:off x="414562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7" y="101"/>
                    <a:pt x="101" y="67"/>
                    <a:pt x="101" y="34"/>
                  </a:cubicBezTo>
                  <a:cubicBezTo>
                    <a:pt x="101" y="1"/>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5"/>
            <p:cNvSpPr/>
            <p:nvPr/>
          </p:nvSpPr>
          <p:spPr>
            <a:xfrm>
              <a:off x="4165650" y="3668475"/>
              <a:ext cx="2525" cy="2525"/>
            </a:xfrm>
            <a:custGeom>
              <a:avLst/>
              <a:gdLst/>
              <a:ahLst/>
              <a:cxnLst/>
              <a:rect l="l" t="t" r="r" b="b"/>
              <a:pathLst>
                <a:path w="101" h="101" extrusionOk="0">
                  <a:moveTo>
                    <a:pt x="50" y="1"/>
                  </a:moveTo>
                  <a:cubicBezTo>
                    <a:pt x="25" y="1"/>
                    <a:pt x="0" y="18"/>
                    <a:pt x="0" y="51"/>
                  </a:cubicBezTo>
                  <a:cubicBezTo>
                    <a:pt x="0" y="84"/>
                    <a:pt x="25" y="101"/>
                    <a:pt x="50" y="101"/>
                  </a:cubicBezTo>
                  <a:cubicBezTo>
                    <a:pt x="75" y="101"/>
                    <a:pt x="100" y="84"/>
                    <a:pt x="100" y="51"/>
                  </a:cubicBezTo>
                  <a:cubicBezTo>
                    <a:pt x="100" y="18"/>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5"/>
            <p:cNvSpPr/>
            <p:nvPr/>
          </p:nvSpPr>
          <p:spPr>
            <a:xfrm>
              <a:off x="4187325" y="3668900"/>
              <a:ext cx="850" cy="25"/>
            </a:xfrm>
            <a:custGeom>
              <a:avLst/>
              <a:gdLst/>
              <a:ahLst/>
              <a:cxnLst/>
              <a:rect l="l" t="t" r="r" b="b"/>
              <a:pathLst>
                <a:path w="34" h="1" extrusionOk="0">
                  <a:moveTo>
                    <a:pt x="34" y="1"/>
                  </a:moveTo>
                  <a:lnTo>
                    <a:pt x="1" y="1"/>
                  </a:lnTo>
                  <a:cubicBezTo>
                    <a:pt x="1" y="1"/>
                    <a:pt x="1"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5"/>
            <p:cNvSpPr/>
            <p:nvPr/>
          </p:nvSpPr>
          <p:spPr>
            <a:xfrm>
              <a:off x="4062250" y="3552975"/>
              <a:ext cx="24200" cy="20825"/>
            </a:xfrm>
            <a:custGeom>
              <a:avLst/>
              <a:gdLst/>
              <a:ahLst/>
              <a:cxnLst/>
              <a:rect l="l" t="t" r="r" b="b"/>
              <a:pathLst>
                <a:path w="968" h="833" extrusionOk="0">
                  <a:moveTo>
                    <a:pt x="567" y="1"/>
                  </a:moveTo>
                  <a:cubicBezTo>
                    <a:pt x="200" y="1"/>
                    <a:pt x="0" y="435"/>
                    <a:pt x="267" y="701"/>
                  </a:cubicBezTo>
                  <a:cubicBezTo>
                    <a:pt x="357" y="792"/>
                    <a:pt x="467" y="832"/>
                    <a:pt x="572" y="832"/>
                  </a:cubicBezTo>
                  <a:cubicBezTo>
                    <a:pt x="778" y="832"/>
                    <a:pt x="967" y="677"/>
                    <a:pt x="967" y="435"/>
                  </a:cubicBezTo>
                  <a:cubicBezTo>
                    <a:pt x="967" y="201"/>
                    <a:pt x="801" y="1"/>
                    <a:pt x="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5"/>
            <p:cNvSpPr/>
            <p:nvPr/>
          </p:nvSpPr>
          <p:spPr>
            <a:xfrm>
              <a:off x="4129775" y="3552975"/>
              <a:ext cx="24225" cy="20825"/>
            </a:xfrm>
            <a:custGeom>
              <a:avLst/>
              <a:gdLst/>
              <a:ahLst/>
              <a:cxnLst/>
              <a:rect l="l" t="t" r="r" b="b"/>
              <a:pathLst>
                <a:path w="969" h="833" extrusionOk="0">
                  <a:moveTo>
                    <a:pt x="535" y="1"/>
                  </a:moveTo>
                  <a:cubicBezTo>
                    <a:pt x="168" y="1"/>
                    <a:pt x="1" y="435"/>
                    <a:pt x="268" y="701"/>
                  </a:cubicBezTo>
                  <a:cubicBezTo>
                    <a:pt x="347" y="792"/>
                    <a:pt x="453" y="832"/>
                    <a:pt x="558" y="832"/>
                  </a:cubicBezTo>
                  <a:cubicBezTo>
                    <a:pt x="764" y="832"/>
                    <a:pt x="968" y="677"/>
                    <a:pt x="968" y="435"/>
                  </a:cubicBezTo>
                  <a:cubicBezTo>
                    <a:pt x="968" y="201"/>
                    <a:pt x="768" y="1"/>
                    <a:pt x="5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5"/>
            <p:cNvSpPr/>
            <p:nvPr/>
          </p:nvSpPr>
          <p:spPr>
            <a:xfrm>
              <a:off x="4069750" y="3556325"/>
              <a:ext cx="13350" cy="14200"/>
            </a:xfrm>
            <a:custGeom>
              <a:avLst/>
              <a:gdLst/>
              <a:ahLst/>
              <a:cxnLst/>
              <a:rect l="l" t="t" r="r" b="b"/>
              <a:pathLst>
                <a:path w="534" h="568" extrusionOk="0">
                  <a:moveTo>
                    <a:pt x="267" y="0"/>
                  </a:moveTo>
                  <a:cubicBezTo>
                    <a:pt x="134" y="0"/>
                    <a:pt x="0" y="134"/>
                    <a:pt x="0" y="301"/>
                  </a:cubicBezTo>
                  <a:cubicBezTo>
                    <a:pt x="0" y="434"/>
                    <a:pt x="134" y="567"/>
                    <a:pt x="267" y="567"/>
                  </a:cubicBezTo>
                  <a:cubicBezTo>
                    <a:pt x="434" y="567"/>
                    <a:pt x="534" y="434"/>
                    <a:pt x="534" y="301"/>
                  </a:cubicBezTo>
                  <a:cubicBezTo>
                    <a:pt x="534" y="134"/>
                    <a:pt x="434" y="0"/>
                    <a:pt x="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5"/>
            <p:cNvSpPr/>
            <p:nvPr/>
          </p:nvSpPr>
          <p:spPr>
            <a:xfrm>
              <a:off x="4137300" y="3557150"/>
              <a:ext cx="13350" cy="13375"/>
            </a:xfrm>
            <a:custGeom>
              <a:avLst/>
              <a:gdLst/>
              <a:ahLst/>
              <a:cxnLst/>
              <a:rect l="l" t="t" r="r" b="b"/>
              <a:pathLst>
                <a:path w="534" h="535" extrusionOk="0">
                  <a:moveTo>
                    <a:pt x="267" y="1"/>
                  </a:moveTo>
                  <a:cubicBezTo>
                    <a:pt x="100" y="1"/>
                    <a:pt x="0" y="101"/>
                    <a:pt x="0" y="268"/>
                  </a:cubicBezTo>
                  <a:cubicBezTo>
                    <a:pt x="0" y="401"/>
                    <a:pt x="100" y="534"/>
                    <a:pt x="267" y="534"/>
                  </a:cubicBezTo>
                  <a:cubicBezTo>
                    <a:pt x="400" y="534"/>
                    <a:pt x="534" y="401"/>
                    <a:pt x="534" y="268"/>
                  </a:cubicBezTo>
                  <a:cubicBezTo>
                    <a:pt x="534" y="101"/>
                    <a:pt x="400"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5"/>
            <p:cNvSpPr/>
            <p:nvPr/>
          </p:nvSpPr>
          <p:spPr>
            <a:xfrm>
              <a:off x="4073075" y="3486275"/>
              <a:ext cx="74250" cy="79250"/>
            </a:xfrm>
            <a:custGeom>
              <a:avLst/>
              <a:gdLst/>
              <a:ahLst/>
              <a:cxnLst/>
              <a:rect l="l" t="t" r="r" b="b"/>
              <a:pathLst>
                <a:path w="2970" h="3170" extrusionOk="0">
                  <a:moveTo>
                    <a:pt x="1535" y="0"/>
                  </a:moveTo>
                  <a:cubicBezTo>
                    <a:pt x="167" y="0"/>
                    <a:pt x="1" y="2969"/>
                    <a:pt x="1" y="3002"/>
                  </a:cubicBezTo>
                  <a:cubicBezTo>
                    <a:pt x="1" y="3103"/>
                    <a:pt x="67" y="3169"/>
                    <a:pt x="134" y="3169"/>
                  </a:cubicBezTo>
                  <a:cubicBezTo>
                    <a:pt x="234" y="3169"/>
                    <a:pt x="301" y="3103"/>
                    <a:pt x="301" y="3002"/>
                  </a:cubicBezTo>
                  <a:cubicBezTo>
                    <a:pt x="301" y="2535"/>
                    <a:pt x="634" y="301"/>
                    <a:pt x="1535" y="301"/>
                  </a:cubicBezTo>
                  <a:cubicBezTo>
                    <a:pt x="2002" y="301"/>
                    <a:pt x="2302" y="968"/>
                    <a:pt x="2436" y="1535"/>
                  </a:cubicBezTo>
                  <a:cubicBezTo>
                    <a:pt x="2569" y="2035"/>
                    <a:pt x="2636" y="2502"/>
                    <a:pt x="2669" y="3002"/>
                  </a:cubicBezTo>
                  <a:cubicBezTo>
                    <a:pt x="2669" y="3069"/>
                    <a:pt x="2736" y="3136"/>
                    <a:pt x="2836" y="3136"/>
                  </a:cubicBezTo>
                  <a:cubicBezTo>
                    <a:pt x="2903" y="3136"/>
                    <a:pt x="2969" y="3103"/>
                    <a:pt x="2969" y="3002"/>
                  </a:cubicBezTo>
                  <a:cubicBezTo>
                    <a:pt x="2969" y="2969"/>
                    <a:pt x="2869" y="0"/>
                    <a:pt x="153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5"/>
            <p:cNvSpPr/>
            <p:nvPr/>
          </p:nvSpPr>
          <p:spPr>
            <a:xfrm>
              <a:off x="4289075" y="3457075"/>
              <a:ext cx="243525" cy="243550"/>
            </a:xfrm>
            <a:custGeom>
              <a:avLst/>
              <a:gdLst/>
              <a:ahLst/>
              <a:cxnLst/>
              <a:rect l="l" t="t" r="r" b="b"/>
              <a:pathLst>
                <a:path w="9741" h="9742" extrusionOk="0">
                  <a:moveTo>
                    <a:pt x="0" y="1"/>
                  </a:moveTo>
                  <a:lnTo>
                    <a:pt x="0" y="9741"/>
                  </a:lnTo>
                  <a:lnTo>
                    <a:pt x="9740" y="9741"/>
                  </a:lnTo>
                  <a:lnTo>
                    <a:pt x="974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5"/>
            <p:cNvSpPr/>
            <p:nvPr/>
          </p:nvSpPr>
          <p:spPr>
            <a:xfrm>
              <a:off x="4284075" y="3451250"/>
              <a:ext cx="254350" cy="254375"/>
            </a:xfrm>
            <a:custGeom>
              <a:avLst/>
              <a:gdLst/>
              <a:ahLst/>
              <a:cxnLst/>
              <a:rect l="l" t="t" r="r" b="b"/>
              <a:pathLst>
                <a:path w="10174" h="10175" extrusionOk="0">
                  <a:moveTo>
                    <a:pt x="9740" y="434"/>
                  </a:moveTo>
                  <a:lnTo>
                    <a:pt x="9740" y="9774"/>
                  </a:lnTo>
                  <a:lnTo>
                    <a:pt x="434" y="9774"/>
                  </a:lnTo>
                  <a:lnTo>
                    <a:pt x="434" y="434"/>
                  </a:lnTo>
                  <a:close/>
                  <a:moveTo>
                    <a:pt x="0" y="0"/>
                  </a:moveTo>
                  <a:lnTo>
                    <a:pt x="0" y="10174"/>
                  </a:lnTo>
                  <a:lnTo>
                    <a:pt x="10174" y="10174"/>
                  </a:lnTo>
                  <a:lnTo>
                    <a:pt x="1017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5"/>
            <p:cNvSpPr/>
            <p:nvPr/>
          </p:nvSpPr>
          <p:spPr>
            <a:xfrm>
              <a:off x="4317425" y="3548825"/>
              <a:ext cx="187650" cy="123425"/>
            </a:xfrm>
            <a:custGeom>
              <a:avLst/>
              <a:gdLst/>
              <a:ahLst/>
              <a:cxnLst/>
              <a:rect l="l" t="t" r="r" b="b"/>
              <a:pathLst>
                <a:path w="7506" h="4937" extrusionOk="0">
                  <a:moveTo>
                    <a:pt x="2502" y="0"/>
                  </a:moveTo>
                  <a:cubicBezTo>
                    <a:pt x="1301" y="0"/>
                    <a:pt x="834" y="1668"/>
                    <a:pt x="534" y="2769"/>
                  </a:cubicBezTo>
                  <a:cubicBezTo>
                    <a:pt x="200" y="3903"/>
                    <a:pt x="0" y="4937"/>
                    <a:pt x="1335" y="4937"/>
                  </a:cubicBezTo>
                  <a:lnTo>
                    <a:pt x="6171" y="4937"/>
                  </a:lnTo>
                  <a:cubicBezTo>
                    <a:pt x="7506" y="4937"/>
                    <a:pt x="7272" y="3903"/>
                    <a:pt x="6972" y="2769"/>
                  </a:cubicBezTo>
                  <a:cubicBezTo>
                    <a:pt x="6638" y="1668"/>
                    <a:pt x="6171" y="0"/>
                    <a:pt x="500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5"/>
            <p:cNvSpPr/>
            <p:nvPr/>
          </p:nvSpPr>
          <p:spPr>
            <a:xfrm>
              <a:off x="4373300" y="3549225"/>
              <a:ext cx="2525" cy="2525"/>
            </a:xfrm>
            <a:custGeom>
              <a:avLst/>
              <a:gdLst/>
              <a:ahLst/>
              <a:cxnLst/>
              <a:rect l="l" t="t" r="r" b="b"/>
              <a:pathLst>
                <a:path w="101" h="101" extrusionOk="0">
                  <a:moveTo>
                    <a:pt x="50" y="1"/>
                  </a:moveTo>
                  <a:cubicBezTo>
                    <a:pt x="25" y="1"/>
                    <a:pt x="0" y="17"/>
                    <a:pt x="0" y="51"/>
                  </a:cubicBezTo>
                  <a:cubicBezTo>
                    <a:pt x="0" y="84"/>
                    <a:pt x="25" y="101"/>
                    <a:pt x="50" y="101"/>
                  </a:cubicBezTo>
                  <a:cubicBezTo>
                    <a:pt x="75" y="101"/>
                    <a:pt x="100" y="84"/>
                    <a:pt x="100" y="51"/>
                  </a:cubicBezTo>
                  <a:cubicBezTo>
                    <a:pt x="100" y="17"/>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5"/>
            <p:cNvSpPr/>
            <p:nvPr/>
          </p:nvSpPr>
          <p:spPr>
            <a:xfrm>
              <a:off x="4394150" y="3549225"/>
              <a:ext cx="2525" cy="2525"/>
            </a:xfrm>
            <a:custGeom>
              <a:avLst/>
              <a:gdLst/>
              <a:ahLst/>
              <a:cxnLst/>
              <a:rect l="l" t="t" r="r" b="b"/>
              <a:pathLst>
                <a:path w="101" h="101" extrusionOk="0">
                  <a:moveTo>
                    <a:pt x="50" y="1"/>
                  </a:moveTo>
                  <a:cubicBezTo>
                    <a:pt x="25" y="1"/>
                    <a:pt x="0" y="17"/>
                    <a:pt x="0" y="51"/>
                  </a:cubicBezTo>
                  <a:cubicBezTo>
                    <a:pt x="0" y="84"/>
                    <a:pt x="25" y="101"/>
                    <a:pt x="50" y="101"/>
                  </a:cubicBezTo>
                  <a:cubicBezTo>
                    <a:pt x="75" y="101"/>
                    <a:pt x="100" y="84"/>
                    <a:pt x="100" y="51"/>
                  </a:cubicBezTo>
                  <a:cubicBezTo>
                    <a:pt x="100" y="17"/>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5"/>
            <p:cNvSpPr/>
            <p:nvPr/>
          </p:nvSpPr>
          <p:spPr>
            <a:xfrm>
              <a:off x="4415000" y="3548825"/>
              <a:ext cx="2525" cy="2525"/>
            </a:xfrm>
            <a:custGeom>
              <a:avLst/>
              <a:gdLst/>
              <a:ahLst/>
              <a:cxnLst/>
              <a:rect l="l" t="t" r="r" b="b"/>
              <a:pathLst>
                <a:path w="101" h="101" extrusionOk="0">
                  <a:moveTo>
                    <a:pt x="67" y="0"/>
                  </a:moveTo>
                  <a:cubicBezTo>
                    <a:pt x="33" y="0"/>
                    <a:pt x="0" y="33"/>
                    <a:pt x="0" y="67"/>
                  </a:cubicBezTo>
                  <a:cubicBezTo>
                    <a:pt x="0" y="100"/>
                    <a:pt x="33" y="100"/>
                    <a:pt x="67" y="100"/>
                  </a:cubicBezTo>
                  <a:cubicBezTo>
                    <a:pt x="67" y="100"/>
                    <a:pt x="100" y="100"/>
                    <a:pt x="100" y="67"/>
                  </a:cubicBezTo>
                  <a:cubicBezTo>
                    <a:pt x="100" y="33"/>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5"/>
            <p:cNvSpPr/>
            <p:nvPr/>
          </p:nvSpPr>
          <p:spPr>
            <a:xfrm>
              <a:off x="4435850" y="3548825"/>
              <a:ext cx="2525" cy="2525"/>
            </a:xfrm>
            <a:custGeom>
              <a:avLst/>
              <a:gdLst/>
              <a:ahLst/>
              <a:cxnLst/>
              <a:rect l="l" t="t" r="r" b="b"/>
              <a:pathLst>
                <a:path w="101" h="101" extrusionOk="0">
                  <a:moveTo>
                    <a:pt x="67" y="0"/>
                  </a:moveTo>
                  <a:cubicBezTo>
                    <a:pt x="33" y="0"/>
                    <a:pt x="0" y="33"/>
                    <a:pt x="0" y="67"/>
                  </a:cubicBezTo>
                  <a:cubicBezTo>
                    <a:pt x="0" y="100"/>
                    <a:pt x="33" y="100"/>
                    <a:pt x="67" y="100"/>
                  </a:cubicBezTo>
                  <a:cubicBezTo>
                    <a:pt x="67" y="100"/>
                    <a:pt x="100" y="100"/>
                    <a:pt x="100" y="67"/>
                  </a:cubicBezTo>
                  <a:cubicBezTo>
                    <a:pt x="100" y="33"/>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5"/>
            <p:cNvSpPr/>
            <p:nvPr/>
          </p:nvSpPr>
          <p:spPr>
            <a:xfrm>
              <a:off x="4352450" y="3575925"/>
              <a:ext cx="3350" cy="2525"/>
            </a:xfrm>
            <a:custGeom>
              <a:avLst/>
              <a:gdLst/>
              <a:ahLst/>
              <a:cxnLst/>
              <a:rect l="l" t="t" r="r" b="b"/>
              <a:pathLst>
                <a:path w="134" h="101" extrusionOk="0">
                  <a:moveTo>
                    <a:pt x="67" y="0"/>
                  </a:moveTo>
                  <a:cubicBezTo>
                    <a:pt x="34" y="0"/>
                    <a:pt x="0" y="17"/>
                    <a:pt x="0" y="50"/>
                  </a:cubicBezTo>
                  <a:cubicBezTo>
                    <a:pt x="0" y="84"/>
                    <a:pt x="34" y="100"/>
                    <a:pt x="67" y="100"/>
                  </a:cubicBezTo>
                  <a:cubicBezTo>
                    <a:pt x="100" y="100"/>
                    <a:pt x="134" y="84"/>
                    <a:pt x="134" y="50"/>
                  </a:cubicBezTo>
                  <a:cubicBezTo>
                    <a:pt x="134" y="17"/>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5"/>
            <p:cNvSpPr/>
            <p:nvPr/>
          </p:nvSpPr>
          <p:spPr>
            <a:xfrm>
              <a:off x="4373300" y="3575925"/>
              <a:ext cx="2525" cy="2525"/>
            </a:xfrm>
            <a:custGeom>
              <a:avLst/>
              <a:gdLst/>
              <a:ahLst/>
              <a:cxnLst/>
              <a:rect l="l" t="t" r="r" b="b"/>
              <a:pathLst>
                <a:path w="101" h="101" extrusionOk="0">
                  <a:moveTo>
                    <a:pt x="50" y="0"/>
                  </a:moveTo>
                  <a:cubicBezTo>
                    <a:pt x="25" y="0"/>
                    <a:pt x="0" y="17"/>
                    <a:pt x="0" y="50"/>
                  </a:cubicBezTo>
                  <a:cubicBezTo>
                    <a:pt x="0" y="84"/>
                    <a:pt x="25" y="100"/>
                    <a:pt x="50" y="100"/>
                  </a:cubicBezTo>
                  <a:cubicBezTo>
                    <a:pt x="75" y="100"/>
                    <a:pt x="100" y="84"/>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5"/>
            <p:cNvSpPr/>
            <p:nvPr/>
          </p:nvSpPr>
          <p:spPr>
            <a:xfrm>
              <a:off x="4394150" y="3575925"/>
              <a:ext cx="2525" cy="2525"/>
            </a:xfrm>
            <a:custGeom>
              <a:avLst/>
              <a:gdLst/>
              <a:ahLst/>
              <a:cxnLst/>
              <a:rect l="l" t="t" r="r" b="b"/>
              <a:pathLst>
                <a:path w="101" h="101" extrusionOk="0">
                  <a:moveTo>
                    <a:pt x="50" y="0"/>
                  </a:moveTo>
                  <a:cubicBezTo>
                    <a:pt x="25" y="0"/>
                    <a:pt x="0" y="17"/>
                    <a:pt x="0" y="50"/>
                  </a:cubicBezTo>
                  <a:cubicBezTo>
                    <a:pt x="0" y="84"/>
                    <a:pt x="25" y="100"/>
                    <a:pt x="50" y="100"/>
                  </a:cubicBezTo>
                  <a:cubicBezTo>
                    <a:pt x="75" y="100"/>
                    <a:pt x="100" y="84"/>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5"/>
            <p:cNvSpPr/>
            <p:nvPr/>
          </p:nvSpPr>
          <p:spPr>
            <a:xfrm>
              <a:off x="4415000" y="3575500"/>
              <a:ext cx="2525" cy="2525"/>
            </a:xfrm>
            <a:custGeom>
              <a:avLst/>
              <a:gdLst/>
              <a:ahLst/>
              <a:cxnLst/>
              <a:rect l="l" t="t" r="r" b="b"/>
              <a:pathLst>
                <a:path w="101" h="101" extrusionOk="0">
                  <a:moveTo>
                    <a:pt x="67" y="1"/>
                  </a:moveTo>
                  <a:cubicBezTo>
                    <a:pt x="33" y="1"/>
                    <a:pt x="0" y="34"/>
                    <a:pt x="0" y="67"/>
                  </a:cubicBezTo>
                  <a:cubicBezTo>
                    <a:pt x="0" y="101"/>
                    <a:pt x="33" y="101"/>
                    <a:pt x="67" y="101"/>
                  </a:cubicBezTo>
                  <a:cubicBezTo>
                    <a:pt x="67" y="101"/>
                    <a:pt x="100" y="101"/>
                    <a:pt x="100" y="67"/>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5"/>
            <p:cNvSpPr/>
            <p:nvPr/>
          </p:nvSpPr>
          <p:spPr>
            <a:xfrm>
              <a:off x="4435850" y="3575500"/>
              <a:ext cx="2525" cy="2525"/>
            </a:xfrm>
            <a:custGeom>
              <a:avLst/>
              <a:gdLst/>
              <a:ahLst/>
              <a:cxnLst/>
              <a:rect l="l" t="t" r="r" b="b"/>
              <a:pathLst>
                <a:path w="101" h="101" extrusionOk="0">
                  <a:moveTo>
                    <a:pt x="67" y="1"/>
                  </a:moveTo>
                  <a:cubicBezTo>
                    <a:pt x="33" y="1"/>
                    <a:pt x="0" y="34"/>
                    <a:pt x="0" y="67"/>
                  </a:cubicBezTo>
                  <a:cubicBezTo>
                    <a:pt x="0" y="101"/>
                    <a:pt x="33" y="101"/>
                    <a:pt x="67" y="101"/>
                  </a:cubicBezTo>
                  <a:cubicBezTo>
                    <a:pt x="67" y="101"/>
                    <a:pt x="100" y="101"/>
                    <a:pt x="100" y="67"/>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5"/>
            <p:cNvSpPr/>
            <p:nvPr/>
          </p:nvSpPr>
          <p:spPr>
            <a:xfrm>
              <a:off x="4456675" y="3575500"/>
              <a:ext cx="2550" cy="2525"/>
            </a:xfrm>
            <a:custGeom>
              <a:avLst/>
              <a:gdLst/>
              <a:ahLst/>
              <a:cxnLst/>
              <a:rect l="l" t="t" r="r" b="b"/>
              <a:pathLst>
                <a:path w="102" h="101" extrusionOk="0">
                  <a:moveTo>
                    <a:pt x="34" y="1"/>
                  </a:moveTo>
                  <a:cubicBezTo>
                    <a:pt x="1" y="1"/>
                    <a:pt x="1" y="34"/>
                    <a:pt x="1" y="67"/>
                  </a:cubicBezTo>
                  <a:cubicBezTo>
                    <a:pt x="1" y="101"/>
                    <a:pt x="1" y="101"/>
                    <a:pt x="34" y="101"/>
                  </a:cubicBezTo>
                  <a:cubicBezTo>
                    <a:pt x="68" y="101"/>
                    <a:pt x="101" y="101"/>
                    <a:pt x="101" y="67"/>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5"/>
            <p:cNvSpPr/>
            <p:nvPr/>
          </p:nvSpPr>
          <p:spPr>
            <a:xfrm>
              <a:off x="4363275" y="3562150"/>
              <a:ext cx="2550" cy="2525"/>
            </a:xfrm>
            <a:custGeom>
              <a:avLst/>
              <a:gdLst/>
              <a:ahLst/>
              <a:cxnLst/>
              <a:rect l="l" t="t" r="r" b="b"/>
              <a:pathLst>
                <a:path w="102" h="101" extrusionOk="0">
                  <a:moveTo>
                    <a:pt x="68" y="1"/>
                  </a:moveTo>
                  <a:cubicBezTo>
                    <a:pt x="34" y="1"/>
                    <a:pt x="1" y="34"/>
                    <a:pt x="1" y="68"/>
                  </a:cubicBezTo>
                  <a:cubicBezTo>
                    <a:pt x="1" y="68"/>
                    <a:pt x="34" y="101"/>
                    <a:pt x="68" y="101"/>
                  </a:cubicBezTo>
                  <a:cubicBezTo>
                    <a:pt x="68" y="101"/>
                    <a:pt x="101" y="68"/>
                    <a:pt x="101" y="68"/>
                  </a:cubicBezTo>
                  <a:cubicBezTo>
                    <a:pt x="101" y="34"/>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5"/>
            <p:cNvSpPr/>
            <p:nvPr/>
          </p:nvSpPr>
          <p:spPr>
            <a:xfrm>
              <a:off x="4384125" y="3562150"/>
              <a:ext cx="2525" cy="2525"/>
            </a:xfrm>
            <a:custGeom>
              <a:avLst/>
              <a:gdLst/>
              <a:ahLst/>
              <a:cxnLst/>
              <a:rect l="l" t="t" r="r" b="b"/>
              <a:pathLst>
                <a:path w="101" h="101" extrusionOk="0">
                  <a:moveTo>
                    <a:pt x="34" y="1"/>
                  </a:moveTo>
                  <a:cubicBezTo>
                    <a:pt x="1" y="1"/>
                    <a:pt x="1" y="34"/>
                    <a:pt x="1" y="34"/>
                  </a:cubicBezTo>
                  <a:cubicBezTo>
                    <a:pt x="1" y="68"/>
                    <a:pt x="1" y="101"/>
                    <a:pt x="34" y="101"/>
                  </a:cubicBezTo>
                  <a:cubicBezTo>
                    <a:pt x="68" y="101"/>
                    <a:pt x="101" y="68"/>
                    <a:pt x="101" y="34"/>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5"/>
            <p:cNvSpPr/>
            <p:nvPr/>
          </p:nvSpPr>
          <p:spPr>
            <a:xfrm>
              <a:off x="4404975" y="3562150"/>
              <a:ext cx="2525" cy="2525"/>
            </a:xfrm>
            <a:custGeom>
              <a:avLst/>
              <a:gdLst/>
              <a:ahLst/>
              <a:cxnLst/>
              <a:rect l="l" t="t" r="r" b="b"/>
              <a:pathLst>
                <a:path w="101" h="101" extrusionOk="0">
                  <a:moveTo>
                    <a:pt x="34" y="1"/>
                  </a:moveTo>
                  <a:cubicBezTo>
                    <a:pt x="1" y="1"/>
                    <a:pt x="1" y="34"/>
                    <a:pt x="1" y="34"/>
                  </a:cubicBezTo>
                  <a:cubicBezTo>
                    <a:pt x="1" y="68"/>
                    <a:pt x="1" y="101"/>
                    <a:pt x="34" y="101"/>
                  </a:cubicBezTo>
                  <a:cubicBezTo>
                    <a:pt x="68" y="101"/>
                    <a:pt x="101" y="68"/>
                    <a:pt x="101" y="34"/>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5"/>
            <p:cNvSpPr/>
            <p:nvPr/>
          </p:nvSpPr>
          <p:spPr>
            <a:xfrm>
              <a:off x="4425825" y="3562150"/>
              <a:ext cx="2525" cy="2525"/>
            </a:xfrm>
            <a:custGeom>
              <a:avLst/>
              <a:gdLst/>
              <a:ahLst/>
              <a:cxnLst/>
              <a:rect l="l" t="t" r="r" b="b"/>
              <a:pathLst>
                <a:path w="101" h="101" extrusionOk="0">
                  <a:moveTo>
                    <a:pt x="34" y="1"/>
                  </a:moveTo>
                  <a:cubicBezTo>
                    <a:pt x="1" y="1"/>
                    <a:pt x="1" y="34"/>
                    <a:pt x="1" y="34"/>
                  </a:cubicBezTo>
                  <a:cubicBezTo>
                    <a:pt x="1" y="68"/>
                    <a:pt x="1" y="101"/>
                    <a:pt x="34" y="101"/>
                  </a:cubicBezTo>
                  <a:cubicBezTo>
                    <a:pt x="67" y="101"/>
                    <a:pt x="101" y="68"/>
                    <a:pt x="101" y="34"/>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5"/>
            <p:cNvSpPr/>
            <p:nvPr/>
          </p:nvSpPr>
          <p:spPr>
            <a:xfrm>
              <a:off x="4445850" y="3562150"/>
              <a:ext cx="2525" cy="2525"/>
            </a:xfrm>
            <a:custGeom>
              <a:avLst/>
              <a:gdLst/>
              <a:ahLst/>
              <a:cxnLst/>
              <a:rect l="l" t="t" r="r" b="b"/>
              <a:pathLst>
                <a:path w="101" h="101" extrusionOk="0">
                  <a:moveTo>
                    <a:pt x="67" y="1"/>
                  </a:moveTo>
                  <a:cubicBezTo>
                    <a:pt x="34" y="1"/>
                    <a:pt x="0" y="34"/>
                    <a:pt x="0" y="34"/>
                  </a:cubicBezTo>
                  <a:cubicBezTo>
                    <a:pt x="0" y="68"/>
                    <a:pt x="34" y="101"/>
                    <a:pt x="67" y="101"/>
                  </a:cubicBezTo>
                  <a:cubicBezTo>
                    <a:pt x="100" y="101"/>
                    <a:pt x="100" y="68"/>
                    <a:pt x="100" y="34"/>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5"/>
            <p:cNvSpPr/>
            <p:nvPr/>
          </p:nvSpPr>
          <p:spPr>
            <a:xfrm>
              <a:off x="4466700" y="3562150"/>
              <a:ext cx="2525" cy="2525"/>
            </a:xfrm>
            <a:custGeom>
              <a:avLst/>
              <a:gdLst/>
              <a:ahLst/>
              <a:cxnLst/>
              <a:rect l="l" t="t" r="r" b="b"/>
              <a:pathLst>
                <a:path w="101" h="101" extrusionOk="0">
                  <a:moveTo>
                    <a:pt x="34" y="1"/>
                  </a:moveTo>
                  <a:cubicBezTo>
                    <a:pt x="34" y="1"/>
                    <a:pt x="0" y="34"/>
                    <a:pt x="0" y="34"/>
                  </a:cubicBezTo>
                  <a:cubicBezTo>
                    <a:pt x="0" y="68"/>
                    <a:pt x="34" y="101"/>
                    <a:pt x="67" y="101"/>
                  </a:cubicBezTo>
                  <a:cubicBezTo>
                    <a:pt x="67" y="101"/>
                    <a:pt x="100" y="101"/>
                    <a:pt x="100" y="68"/>
                  </a:cubicBezTo>
                  <a:cubicBezTo>
                    <a:pt x="67" y="34"/>
                    <a:pt x="67" y="34"/>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5"/>
            <p:cNvSpPr/>
            <p:nvPr/>
          </p:nvSpPr>
          <p:spPr>
            <a:xfrm>
              <a:off x="4352775" y="3602175"/>
              <a:ext cx="3025" cy="2175"/>
            </a:xfrm>
            <a:custGeom>
              <a:avLst/>
              <a:gdLst/>
              <a:ahLst/>
              <a:cxnLst/>
              <a:rect l="l" t="t" r="r" b="b"/>
              <a:pathLst>
                <a:path w="121" h="87" extrusionOk="0">
                  <a:moveTo>
                    <a:pt x="54" y="1"/>
                  </a:moveTo>
                  <a:cubicBezTo>
                    <a:pt x="1" y="1"/>
                    <a:pt x="75" y="86"/>
                    <a:pt x="107" y="86"/>
                  </a:cubicBezTo>
                  <a:cubicBezTo>
                    <a:pt x="115" y="86"/>
                    <a:pt x="121" y="81"/>
                    <a:pt x="121" y="68"/>
                  </a:cubicBezTo>
                  <a:cubicBezTo>
                    <a:pt x="121" y="34"/>
                    <a:pt x="87"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5"/>
            <p:cNvSpPr/>
            <p:nvPr/>
          </p:nvSpPr>
          <p:spPr>
            <a:xfrm>
              <a:off x="4373625" y="3602175"/>
              <a:ext cx="2200" cy="2175"/>
            </a:xfrm>
            <a:custGeom>
              <a:avLst/>
              <a:gdLst/>
              <a:ahLst/>
              <a:cxnLst/>
              <a:rect l="l" t="t" r="r" b="b"/>
              <a:pathLst>
                <a:path w="88" h="87" extrusionOk="0">
                  <a:moveTo>
                    <a:pt x="54" y="1"/>
                  </a:moveTo>
                  <a:cubicBezTo>
                    <a:pt x="1" y="1"/>
                    <a:pt x="54" y="86"/>
                    <a:pt x="77" y="86"/>
                  </a:cubicBezTo>
                  <a:cubicBezTo>
                    <a:pt x="83" y="86"/>
                    <a:pt x="87" y="81"/>
                    <a:pt x="87" y="68"/>
                  </a:cubicBezTo>
                  <a:cubicBezTo>
                    <a:pt x="87" y="34"/>
                    <a:pt x="87"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5"/>
            <p:cNvSpPr/>
            <p:nvPr/>
          </p:nvSpPr>
          <p:spPr>
            <a:xfrm>
              <a:off x="4393800" y="3602175"/>
              <a:ext cx="2875" cy="2175"/>
            </a:xfrm>
            <a:custGeom>
              <a:avLst/>
              <a:gdLst/>
              <a:ahLst/>
              <a:cxnLst/>
              <a:rect l="l" t="t" r="r" b="b"/>
              <a:pathLst>
                <a:path w="115" h="87" extrusionOk="0">
                  <a:moveTo>
                    <a:pt x="81" y="1"/>
                  </a:moveTo>
                  <a:cubicBezTo>
                    <a:pt x="1" y="1"/>
                    <a:pt x="70" y="86"/>
                    <a:pt x="101" y="86"/>
                  </a:cubicBezTo>
                  <a:cubicBezTo>
                    <a:pt x="109" y="86"/>
                    <a:pt x="114" y="81"/>
                    <a:pt x="114" y="68"/>
                  </a:cubicBezTo>
                  <a:cubicBezTo>
                    <a:pt x="114" y="34"/>
                    <a:pt x="114" y="1"/>
                    <a:pt x="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5"/>
            <p:cNvSpPr/>
            <p:nvPr/>
          </p:nvSpPr>
          <p:spPr>
            <a:xfrm>
              <a:off x="4415000" y="3602175"/>
              <a:ext cx="2525" cy="2550"/>
            </a:xfrm>
            <a:custGeom>
              <a:avLst/>
              <a:gdLst/>
              <a:ahLst/>
              <a:cxnLst/>
              <a:rect l="l" t="t" r="r" b="b"/>
              <a:pathLst>
                <a:path w="101" h="102" extrusionOk="0">
                  <a:moveTo>
                    <a:pt x="67" y="1"/>
                  </a:moveTo>
                  <a:cubicBezTo>
                    <a:pt x="0" y="1"/>
                    <a:pt x="0" y="101"/>
                    <a:pt x="67" y="101"/>
                  </a:cubicBezTo>
                  <a:cubicBezTo>
                    <a:pt x="67" y="101"/>
                    <a:pt x="100" y="101"/>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5"/>
            <p:cNvSpPr/>
            <p:nvPr/>
          </p:nvSpPr>
          <p:spPr>
            <a:xfrm>
              <a:off x="4435850" y="3602175"/>
              <a:ext cx="2525" cy="2550"/>
            </a:xfrm>
            <a:custGeom>
              <a:avLst/>
              <a:gdLst/>
              <a:ahLst/>
              <a:cxnLst/>
              <a:rect l="l" t="t" r="r" b="b"/>
              <a:pathLst>
                <a:path w="101" h="102" extrusionOk="0">
                  <a:moveTo>
                    <a:pt x="67" y="1"/>
                  </a:moveTo>
                  <a:cubicBezTo>
                    <a:pt x="0" y="1"/>
                    <a:pt x="0" y="101"/>
                    <a:pt x="67" y="101"/>
                  </a:cubicBezTo>
                  <a:cubicBezTo>
                    <a:pt x="67" y="101"/>
                    <a:pt x="100" y="101"/>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5"/>
            <p:cNvSpPr/>
            <p:nvPr/>
          </p:nvSpPr>
          <p:spPr>
            <a:xfrm>
              <a:off x="4455850" y="3602175"/>
              <a:ext cx="3375" cy="2550"/>
            </a:xfrm>
            <a:custGeom>
              <a:avLst/>
              <a:gdLst/>
              <a:ahLst/>
              <a:cxnLst/>
              <a:rect l="l" t="t" r="r" b="b"/>
              <a:pathLst>
                <a:path w="135" h="102" extrusionOk="0">
                  <a:moveTo>
                    <a:pt x="67" y="1"/>
                  </a:moveTo>
                  <a:cubicBezTo>
                    <a:pt x="1" y="1"/>
                    <a:pt x="1" y="101"/>
                    <a:pt x="67" y="101"/>
                  </a:cubicBezTo>
                  <a:cubicBezTo>
                    <a:pt x="101" y="101"/>
                    <a:pt x="134" y="101"/>
                    <a:pt x="134" y="68"/>
                  </a:cubicBezTo>
                  <a:cubicBezTo>
                    <a:pt x="134" y="34"/>
                    <a:pt x="101"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5"/>
            <p:cNvSpPr/>
            <p:nvPr/>
          </p:nvSpPr>
          <p:spPr>
            <a:xfrm>
              <a:off x="4476700" y="3602175"/>
              <a:ext cx="3350" cy="2550"/>
            </a:xfrm>
            <a:custGeom>
              <a:avLst/>
              <a:gdLst/>
              <a:ahLst/>
              <a:cxnLst/>
              <a:rect l="l" t="t" r="r" b="b"/>
              <a:pathLst>
                <a:path w="134" h="102" extrusionOk="0">
                  <a:moveTo>
                    <a:pt x="67" y="1"/>
                  </a:moveTo>
                  <a:cubicBezTo>
                    <a:pt x="1" y="1"/>
                    <a:pt x="1" y="101"/>
                    <a:pt x="67" y="101"/>
                  </a:cubicBezTo>
                  <a:cubicBezTo>
                    <a:pt x="101" y="101"/>
                    <a:pt x="134" y="101"/>
                    <a:pt x="134" y="68"/>
                  </a:cubicBezTo>
                  <a:cubicBezTo>
                    <a:pt x="134" y="34"/>
                    <a:pt x="101"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5"/>
            <p:cNvSpPr/>
            <p:nvPr/>
          </p:nvSpPr>
          <p:spPr>
            <a:xfrm>
              <a:off x="4342450" y="3588850"/>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5"/>
            <p:cNvSpPr/>
            <p:nvPr/>
          </p:nvSpPr>
          <p:spPr>
            <a:xfrm>
              <a:off x="4363275" y="3588850"/>
              <a:ext cx="2550" cy="2525"/>
            </a:xfrm>
            <a:custGeom>
              <a:avLst/>
              <a:gdLst/>
              <a:ahLst/>
              <a:cxnLst/>
              <a:rect l="l" t="t" r="r" b="b"/>
              <a:pathLst>
                <a:path w="102" h="101" extrusionOk="0">
                  <a:moveTo>
                    <a:pt x="68" y="0"/>
                  </a:moveTo>
                  <a:cubicBezTo>
                    <a:pt x="1" y="0"/>
                    <a:pt x="1" y="100"/>
                    <a:pt x="68" y="100"/>
                  </a:cubicBezTo>
                  <a:cubicBezTo>
                    <a:pt x="68" y="100"/>
                    <a:pt x="101" y="67"/>
                    <a:pt x="101" y="34"/>
                  </a:cubicBezTo>
                  <a:cubicBezTo>
                    <a:pt x="101" y="34"/>
                    <a:pt x="68"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5"/>
            <p:cNvSpPr/>
            <p:nvPr/>
          </p:nvSpPr>
          <p:spPr>
            <a:xfrm>
              <a:off x="4384125" y="3588850"/>
              <a:ext cx="2525" cy="2525"/>
            </a:xfrm>
            <a:custGeom>
              <a:avLst/>
              <a:gdLst/>
              <a:ahLst/>
              <a:cxnLst/>
              <a:rect l="l" t="t" r="r" b="b"/>
              <a:pathLst>
                <a:path w="101" h="101" extrusionOk="0">
                  <a:moveTo>
                    <a:pt x="34" y="0"/>
                  </a:moveTo>
                  <a:cubicBezTo>
                    <a:pt x="1" y="0"/>
                    <a:pt x="1" y="34"/>
                    <a:pt x="1" y="34"/>
                  </a:cubicBezTo>
                  <a:cubicBezTo>
                    <a:pt x="1" y="67"/>
                    <a:pt x="1" y="100"/>
                    <a:pt x="34" y="100"/>
                  </a:cubicBezTo>
                  <a:cubicBezTo>
                    <a:pt x="68" y="100"/>
                    <a:pt x="101" y="67"/>
                    <a:pt x="101" y="34"/>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5"/>
            <p:cNvSpPr/>
            <p:nvPr/>
          </p:nvSpPr>
          <p:spPr>
            <a:xfrm>
              <a:off x="4404975" y="3588850"/>
              <a:ext cx="2525" cy="2525"/>
            </a:xfrm>
            <a:custGeom>
              <a:avLst/>
              <a:gdLst/>
              <a:ahLst/>
              <a:cxnLst/>
              <a:rect l="l" t="t" r="r" b="b"/>
              <a:pathLst>
                <a:path w="101" h="101" extrusionOk="0">
                  <a:moveTo>
                    <a:pt x="34" y="0"/>
                  </a:moveTo>
                  <a:cubicBezTo>
                    <a:pt x="1" y="0"/>
                    <a:pt x="1" y="34"/>
                    <a:pt x="1" y="34"/>
                  </a:cubicBezTo>
                  <a:cubicBezTo>
                    <a:pt x="1" y="67"/>
                    <a:pt x="1" y="100"/>
                    <a:pt x="34" y="100"/>
                  </a:cubicBezTo>
                  <a:cubicBezTo>
                    <a:pt x="68" y="100"/>
                    <a:pt x="101" y="67"/>
                    <a:pt x="101" y="34"/>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5"/>
            <p:cNvSpPr/>
            <p:nvPr/>
          </p:nvSpPr>
          <p:spPr>
            <a:xfrm>
              <a:off x="4425825" y="3588850"/>
              <a:ext cx="2525" cy="2525"/>
            </a:xfrm>
            <a:custGeom>
              <a:avLst/>
              <a:gdLst/>
              <a:ahLst/>
              <a:cxnLst/>
              <a:rect l="l" t="t" r="r" b="b"/>
              <a:pathLst>
                <a:path w="101" h="101" extrusionOk="0">
                  <a:moveTo>
                    <a:pt x="34" y="0"/>
                  </a:moveTo>
                  <a:cubicBezTo>
                    <a:pt x="1" y="0"/>
                    <a:pt x="1" y="34"/>
                    <a:pt x="1" y="34"/>
                  </a:cubicBezTo>
                  <a:cubicBezTo>
                    <a:pt x="1" y="67"/>
                    <a:pt x="1" y="100"/>
                    <a:pt x="34" y="100"/>
                  </a:cubicBezTo>
                  <a:cubicBezTo>
                    <a:pt x="67" y="100"/>
                    <a:pt x="101" y="67"/>
                    <a:pt x="101" y="34"/>
                  </a:cubicBezTo>
                  <a:cubicBezTo>
                    <a:pt x="101" y="34"/>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5"/>
            <p:cNvSpPr/>
            <p:nvPr/>
          </p:nvSpPr>
          <p:spPr>
            <a:xfrm>
              <a:off x="4445850" y="3588850"/>
              <a:ext cx="2525" cy="2525"/>
            </a:xfrm>
            <a:custGeom>
              <a:avLst/>
              <a:gdLst/>
              <a:ahLst/>
              <a:cxnLst/>
              <a:rect l="l" t="t" r="r" b="b"/>
              <a:pathLst>
                <a:path w="101" h="101" extrusionOk="0">
                  <a:moveTo>
                    <a:pt x="67" y="0"/>
                  </a:moveTo>
                  <a:cubicBezTo>
                    <a:pt x="34" y="0"/>
                    <a:pt x="0" y="34"/>
                    <a:pt x="0" y="34"/>
                  </a:cubicBezTo>
                  <a:cubicBezTo>
                    <a:pt x="0" y="67"/>
                    <a:pt x="34" y="100"/>
                    <a:pt x="67" y="100"/>
                  </a:cubicBezTo>
                  <a:cubicBezTo>
                    <a:pt x="100" y="100"/>
                    <a:pt x="100" y="67"/>
                    <a:pt x="100" y="34"/>
                  </a:cubicBezTo>
                  <a:cubicBezTo>
                    <a:pt x="100"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5"/>
            <p:cNvSpPr/>
            <p:nvPr/>
          </p:nvSpPr>
          <p:spPr>
            <a:xfrm>
              <a:off x="4466700" y="3588850"/>
              <a:ext cx="2525" cy="2525"/>
            </a:xfrm>
            <a:custGeom>
              <a:avLst/>
              <a:gdLst/>
              <a:ahLst/>
              <a:cxnLst/>
              <a:rect l="l" t="t" r="r" b="b"/>
              <a:pathLst>
                <a:path w="101" h="101" extrusionOk="0">
                  <a:moveTo>
                    <a:pt x="67" y="0"/>
                  </a:moveTo>
                  <a:cubicBezTo>
                    <a:pt x="0" y="0"/>
                    <a:pt x="0" y="100"/>
                    <a:pt x="67" y="100"/>
                  </a:cubicBezTo>
                  <a:cubicBezTo>
                    <a:pt x="100" y="100"/>
                    <a:pt x="100" y="67"/>
                    <a:pt x="100" y="34"/>
                  </a:cubicBezTo>
                  <a:cubicBezTo>
                    <a:pt x="100"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5"/>
            <p:cNvSpPr/>
            <p:nvPr/>
          </p:nvSpPr>
          <p:spPr>
            <a:xfrm>
              <a:off x="4332425" y="3628875"/>
              <a:ext cx="2525" cy="2525"/>
            </a:xfrm>
            <a:custGeom>
              <a:avLst/>
              <a:gdLst/>
              <a:ahLst/>
              <a:cxnLst/>
              <a:rect l="l" t="t" r="r" b="b"/>
              <a:pathLst>
                <a:path w="101" h="101" extrusionOk="0">
                  <a:moveTo>
                    <a:pt x="34" y="0"/>
                  </a:moveTo>
                  <a:cubicBezTo>
                    <a:pt x="1" y="0"/>
                    <a:pt x="1" y="34"/>
                    <a:pt x="1" y="67"/>
                  </a:cubicBezTo>
                  <a:cubicBezTo>
                    <a:pt x="1" y="100"/>
                    <a:pt x="1" y="100"/>
                    <a:pt x="34" y="100"/>
                  </a:cubicBezTo>
                  <a:cubicBezTo>
                    <a:pt x="67" y="100"/>
                    <a:pt x="101" y="100"/>
                    <a:pt x="101" y="67"/>
                  </a:cubicBezTo>
                  <a:cubicBezTo>
                    <a:pt x="101" y="34"/>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5"/>
            <p:cNvSpPr/>
            <p:nvPr/>
          </p:nvSpPr>
          <p:spPr>
            <a:xfrm>
              <a:off x="4352450" y="3629300"/>
              <a:ext cx="3350" cy="2525"/>
            </a:xfrm>
            <a:custGeom>
              <a:avLst/>
              <a:gdLst/>
              <a:ahLst/>
              <a:cxnLst/>
              <a:rect l="l" t="t" r="r" b="b"/>
              <a:pathLst>
                <a:path w="134" h="101" extrusionOk="0">
                  <a:moveTo>
                    <a:pt x="67" y="0"/>
                  </a:moveTo>
                  <a:cubicBezTo>
                    <a:pt x="34" y="0"/>
                    <a:pt x="0" y="17"/>
                    <a:pt x="0" y="50"/>
                  </a:cubicBezTo>
                  <a:cubicBezTo>
                    <a:pt x="0" y="83"/>
                    <a:pt x="34" y="100"/>
                    <a:pt x="67" y="100"/>
                  </a:cubicBezTo>
                  <a:cubicBezTo>
                    <a:pt x="100" y="100"/>
                    <a:pt x="134" y="83"/>
                    <a:pt x="134" y="50"/>
                  </a:cubicBezTo>
                  <a:cubicBezTo>
                    <a:pt x="134" y="17"/>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5"/>
            <p:cNvSpPr/>
            <p:nvPr/>
          </p:nvSpPr>
          <p:spPr>
            <a:xfrm>
              <a:off x="4373300" y="3629300"/>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5"/>
            <p:cNvSpPr/>
            <p:nvPr/>
          </p:nvSpPr>
          <p:spPr>
            <a:xfrm>
              <a:off x="4394150" y="3629300"/>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5"/>
            <p:cNvSpPr/>
            <p:nvPr/>
          </p:nvSpPr>
          <p:spPr>
            <a:xfrm>
              <a:off x="4415000" y="3628875"/>
              <a:ext cx="2525" cy="2525"/>
            </a:xfrm>
            <a:custGeom>
              <a:avLst/>
              <a:gdLst/>
              <a:ahLst/>
              <a:cxnLst/>
              <a:rect l="l" t="t" r="r" b="b"/>
              <a:pathLst>
                <a:path w="101" h="101" extrusionOk="0">
                  <a:moveTo>
                    <a:pt x="67" y="0"/>
                  </a:moveTo>
                  <a:cubicBezTo>
                    <a:pt x="33" y="0"/>
                    <a:pt x="0" y="34"/>
                    <a:pt x="0" y="67"/>
                  </a:cubicBezTo>
                  <a:cubicBezTo>
                    <a:pt x="0" y="100"/>
                    <a:pt x="33" y="100"/>
                    <a:pt x="67" y="100"/>
                  </a:cubicBezTo>
                  <a:cubicBezTo>
                    <a:pt x="67" y="100"/>
                    <a:pt x="100" y="100"/>
                    <a:pt x="100" y="67"/>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5"/>
            <p:cNvSpPr/>
            <p:nvPr/>
          </p:nvSpPr>
          <p:spPr>
            <a:xfrm>
              <a:off x="4435850" y="3628875"/>
              <a:ext cx="2525" cy="2525"/>
            </a:xfrm>
            <a:custGeom>
              <a:avLst/>
              <a:gdLst/>
              <a:ahLst/>
              <a:cxnLst/>
              <a:rect l="l" t="t" r="r" b="b"/>
              <a:pathLst>
                <a:path w="101" h="101" extrusionOk="0">
                  <a:moveTo>
                    <a:pt x="67" y="0"/>
                  </a:moveTo>
                  <a:cubicBezTo>
                    <a:pt x="33" y="0"/>
                    <a:pt x="0" y="34"/>
                    <a:pt x="0" y="67"/>
                  </a:cubicBezTo>
                  <a:cubicBezTo>
                    <a:pt x="0" y="100"/>
                    <a:pt x="33" y="100"/>
                    <a:pt x="67" y="100"/>
                  </a:cubicBezTo>
                  <a:cubicBezTo>
                    <a:pt x="67" y="100"/>
                    <a:pt x="100" y="100"/>
                    <a:pt x="100" y="67"/>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5"/>
            <p:cNvSpPr/>
            <p:nvPr/>
          </p:nvSpPr>
          <p:spPr>
            <a:xfrm>
              <a:off x="4456675" y="3628875"/>
              <a:ext cx="2550" cy="2525"/>
            </a:xfrm>
            <a:custGeom>
              <a:avLst/>
              <a:gdLst/>
              <a:ahLst/>
              <a:cxnLst/>
              <a:rect l="l" t="t" r="r" b="b"/>
              <a:pathLst>
                <a:path w="102" h="101" extrusionOk="0">
                  <a:moveTo>
                    <a:pt x="34" y="0"/>
                  </a:moveTo>
                  <a:cubicBezTo>
                    <a:pt x="1" y="0"/>
                    <a:pt x="1" y="34"/>
                    <a:pt x="1" y="67"/>
                  </a:cubicBezTo>
                  <a:cubicBezTo>
                    <a:pt x="1" y="100"/>
                    <a:pt x="1" y="100"/>
                    <a:pt x="34" y="100"/>
                  </a:cubicBezTo>
                  <a:cubicBezTo>
                    <a:pt x="68" y="100"/>
                    <a:pt x="101" y="100"/>
                    <a:pt x="101" y="67"/>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5"/>
            <p:cNvSpPr/>
            <p:nvPr/>
          </p:nvSpPr>
          <p:spPr>
            <a:xfrm>
              <a:off x="4477525" y="3628875"/>
              <a:ext cx="2525" cy="2525"/>
            </a:xfrm>
            <a:custGeom>
              <a:avLst/>
              <a:gdLst/>
              <a:ahLst/>
              <a:cxnLst/>
              <a:rect l="l" t="t" r="r" b="b"/>
              <a:pathLst>
                <a:path w="101" h="101" extrusionOk="0">
                  <a:moveTo>
                    <a:pt x="34" y="0"/>
                  </a:moveTo>
                  <a:cubicBezTo>
                    <a:pt x="1" y="0"/>
                    <a:pt x="1" y="34"/>
                    <a:pt x="1" y="67"/>
                  </a:cubicBezTo>
                  <a:cubicBezTo>
                    <a:pt x="1" y="100"/>
                    <a:pt x="1" y="100"/>
                    <a:pt x="34" y="100"/>
                  </a:cubicBezTo>
                  <a:cubicBezTo>
                    <a:pt x="68" y="100"/>
                    <a:pt x="101" y="100"/>
                    <a:pt x="101" y="67"/>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5"/>
            <p:cNvSpPr/>
            <p:nvPr/>
          </p:nvSpPr>
          <p:spPr>
            <a:xfrm>
              <a:off x="4342450" y="3615525"/>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5"/>
            <p:cNvSpPr/>
            <p:nvPr/>
          </p:nvSpPr>
          <p:spPr>
            <a:xfrm>
              <a:off x="4363275" y="3615525"/>
              <a:ext cx="2550" cy="2525"/>
            </a:xfrm>
            <a:custGeom>
              <a:avLst/>
              <a:gdLst/>
              <a:ahLst/>
              <a:cxnLst/>
              <a:rect l="l" t="t" r="r" b="b"/>
              <a:pathLst>
                <a:path w="102" h="101" extrusionOk="0">
                  <a:moveTo>
                    <a:pt x="68" y="1"/>
                  </a:moveTo>
                  <a:cubicBezTo>
                    <a:pt x="34" y="1"/>
                    <a:pt x="1" y="1"/>
                    <a:pt x="1" y="34"/>
                  </a:cubicBezTo>
                  <a:cubicBezTo>
                    <a:pt x="1" y="67"/>
                    <a:pt x="34" y="101"/>
                    <a:pt x="68" y="101"/>
                  </a:cubicBezTo>
                  <a:cubicBezTo>
                    <a:pt x="68" y="101"/>
                    <a:pt x="101" y="67"/>
                    <a:pt x="101" y="34"/>
                  </a:cubicBezTo>
                  <a:cubicBezTo>
                    <a:pt x="101" y="1"/>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5"/>
            <p:cNvSpPr/>
            <p:nvPr/>
          </p:nvSpPr>
          <p:spPr>
            <a:xfrm>
              <a:off x="438412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5"/>
            <p:cNvSpPr/>
            <p:nvPr/>
          </p:nvSpPr>
          <p:spPr>
            <a:xfrm>
              <a:off x="440497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5"/>
            <p:cNvSpPr/>
            <p:nvPr/>
          </p:nvSpPr>
          <p:spPr>
            <a:xfrm>
              <a:off x="442582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7" y="101"/>
                    <a:pt x="101" y="67"/>
                    <a:pt x="101" y="34"/>
                  </a:cubicBezTo>
                  <a:cubicBezTo>
                    <a:pt x="101" y="1"/>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5"/>
            <p:cNvSpPr/>
            <p:nvPr/>
          </p:nvSpPr>
          <p:spPr>
            <a:xfrm>
              <a:off x="4445850" y="3615525"/>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5"/>
            <p:cNvSpPr/>
            <p:nvPr/>
          </p:nvSpPr>
          <p:spPr>
            <a:xfrm>
              <a:off x="4466700" y="3615525"/>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5"/>
            <p:cNvSpPr/>
            <p:nvPr/>
          </p:nvSpPr>
          <p:spPr>
            <a:xfrm>
              <a:off x="4487550" y="3615525"/>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5"/>
            <p:cNvSpPr/>
            <p:nvPr/>
          </p:nvSpPr>
          <p:spPr>
            <a:xfrm>
              <a:off x="4332425" y="36555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7" y="101"/>
                    <a:pt x="101" y="68"/>
                    <a:pt x="101" y="68"/>
                  </a:cubicBezTo>
                  <a:cubicBezTo>
                    <a:pt x="101" y="34"/>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5"/>
            <p:cNvSpPr/>
            <p:nvPr/>
          </p:nvSpPr>
          <p:spPr>
            <a:xfrm>
              <a:off x="4352450" y="36555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5"/>
            <p:cNvSpPr/>
            <p:nvPr/>
          </p:nvSpPr>
          <p:spPr>
            <a:xfrm>
              <a:off x="4373300" y="36555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5"/>
            <p:cNvSpPr/>
            <p:nvPr/>
          </p:nvSpPr>
          <p:spPr>
            <a:xfrm>
              <a:off x="4393925" y="3656400"/>
              <a:ext cx="2750" cy="1425"/>
            </a:xfrm>
            <a:custGeom>
              <a:avLst/>
              <a:gdLst/>
              <a:ahLst/>
              <a:cxnLst/>
              <a:rect l="l" t="t" r="r" b="b"/>
              <a:pathLst>
                <a:path w="110" h="57" extrusionOk="0">
                  <a:moveTo>
                    <a:pt x="76" y="0"/>
                  </a:moveTo>
                  <a:cubicBezTo>
                    <a:pt x="1" y="0"/>
                    <a:pt x="57" y="57"/>
                    <a:pt x="90" y="57"/>
                  </a:cubicBezTo>
                  <a:cubicBezTo>
                    <a:pt x="101" y="57"/>
                    <a:pt x="109" y="50"/>
                    <a:pt x="109" y="34"/>
                  </a:cubicBezTo>
                  <a:cubicBezTo>
                    <a:pt x="109" y="0"/>
                    <a:pt x="109" y="0"/>
                    <a:pt x="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5"/>
            <p:cNvSpPr/>
            <p:nvPr/>
          </p:nvSpPr>
          <p:spPr>
            <a:xfrm>
              <a:off x="4415000" y="3656400"/>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5"/>
            <p:cNvSpPr/>
            <p:nvPr/>
          </p:nvSpPr>
          <p:spPr>
            <a:xfrm>
              <a:off x="4435850" y="3656400"/>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5"/>
            <p:cNvSpPr/>
            <p:nvPr/>
          </p:nvSpPr>
          <p:spPr>
            <a:xfrm>
              <a:off x="4455850" y="3656400"/>
              <a:ext cx="3375" cy="2525"/>
            </a:xfrm>
            <a:custGeom>
              <a:avLst/>
              <a:gdLst/>
              <a:ahLst/>
              <a:cxnLst/>
              <a:rect l="l" t="t" r="r" b="b"/>
              <a:pathLst>
                <a:path w="135" h="101" extrusionOk="0">
                  <a:moveTo>
                    <a:pt x="67" y="0"/>
                  </a:moveTo>
                  <a:cubicBezTo>
                    <a:pt x="1" y="0"/>
                    <a:pt x="1"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5"/>
            <p:cNvSpPr/>
            <p:nvPr/>
          </p:nvSpPr>
          <p:spPr>
            <a:xfrm>
              <a:off x="4476700" y="3656400"/>
              <a:ext cx="3350" cy="2525"/>
            </a:xfrm>
            <a:custGeom>
              <a:avLst/>
              <a:gdLst/>
              <a:ahLst/>
              <a:cxnLst/>
              <a:rect l="l" t="t" r="r" b="b"/>
              <a:pathLst>
                <a:path w="134" h="101" extrusionOk="0">
                  <a:moveTo>
                    <a:pt x="67" y="0"/>
                  </a:moveTo>
                  <a:cubicBezTo>
                    <a:pt x="1" y="0"/>
                    <a:pt x="1"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5"/>
            <p:cNvSpPr/>
            <p:nvPr/>
          </p:nvSpPr>
          <p:spPr>
            <a:xfrm>
              <a:off x="4342450" y="3642225"/>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5"/>
            <p:cNvSpPr/>
            <p:nvPr/>
          </p:nvSpPr>
          <p:spPr>
            <a:xfrm>
              <a:off x="4363275" y="3642225"/>
              <a:ext cx="2550" cy="2525"/>
            </a:xfrm>
            <a:custGeom>
              <a:avLst/>
              <a:gdLst/>
              <a:ahLst/>
              <a:cxnLst/>
              <a:rect l="l" t="t" r="r" b="b"/>
              <a:pathLst>
                <a:path w="102" h="101" extrusionOk="0">
                  <a:moveTo>
                    <a:pt x="68" y="0"/>
                  </a:moveTo>
                  <a:cubicBezTo>
                    <a:pt x="1" y="0"/>
                    <a:pt x="1" y="100"/>
                    <a:pt x="68" y="100"/>
                  </a:cubicBezTo>
                  <a:cubicBezTo>
                    <a:pt x="68" y="100"/>
                    <a:pt x="101" y="67"/>
                    <a:pt x="101" y="34"/>
                  </a:cubicBezTo>
                  <a:cubicBezTo>
                    <a:pt x="101" y="0"/>
                    <a:pt x="68" y="0"/>
                    <a:pt x="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5"/>
            <p:cNvSpPr/>
            <p:nvPr/>
          </p:nvSpPr>
          <p:spPr>
            <a:xfrm>
              <a:off x="4384125" y="3642225"/>
              <a:ext cx="2525" cy="2525"/>
            </a:xfrm>
            <a:custGeom>
              <a:avLst/>
              <a:gdLst/>
              <a:ahLst/>
              <a:cxnLst/>
              <a:rect l="l" t="t" r="r" b="b"/>
              <a:pathLst>
                <a:path w="101" h="101" extrusionOk="0">
                  <a:moveTo>
                    <a:pt x="34" y="0"/>
                  </a:moveTo>
                  <a:cubicBezTo>
                    <a:pt x="1" y="0"/>
                    <a:pt x="1" y="0"/>
                    <a:pt x="1" y="34"/>
                  </a:cubicBezTo>
                  <a:cubicBezTo>
                    <a:pt x="1" y="67"/>
                    <a:pt x="1" y="100"/>
                    <a:pt x="34" y="100"/>
                  </a:cubicBezTo>
                  <a:cubicBezTo>
                    <a:pt x="68" y="100"/>
                    <a:pt x="101" y="67"/>
                    <a:pt x="101" y="34"/>
                  </a:cubicBezTo>
                  <a:cubicBezTo>
                    <a:pt x="101" y="0"/>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5"/>
            <p:cNvSpPr/>
            <p:nvPr/>
          </p:nvSpPr>
          <p:spPr>
            <a:xfrm>
              <a:off x="4404975" y="3642225"/>
              <a:ext cx="2525" cy="2525"/>
            </a:xfrm>
            <a:custGeom>
              <a:avLst/>
              <a:gdLst/>
              <a:ahLst/>
              <a:cxnLst/>
              <a:rect l="l" t="t" r="r" b="b"/>
              <a:pathLst>
                <a:path w="101" h="101" extrusionOk="0">
                  <a:moveTo>
                    <a:pt x="34" y="0"/>
                  </a:moveTo>
                  <a:cubicBezTo>
                    <a:pt x="1" y="0"/>
                    <a:pt x="1" y="0"/>
                    <a:pt x="1" y="34"/>
                  </a:cubicBezTo>
                  <a:cubicBezTo>
                    <a:pt x="1" y="67"/>
                    <a:pt x="1" y="100"/>
                    <a:pt x="34" y="100"/>
                  </a:cubicBezTo>
                  <a:cubicBezTo>
                    <a:pt x="68" y="100"/>
                    <a:pt x="101" y="67"/>
                    <a:pt x="101" y="34"/>
                  </a:cubicBezTo>
                  <a:cubicBezTo>
                    <a:pt x="101" y="0"/>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5"/>
            <p:cNvSpPr/>
            <p:nvPr/>
          </p:nvSpPr>
          <p:spPr>
            <a:xfrm>
              <a:off x="4425825" y="3642225"/>
              <a:ext cx="2525" cy="2525"/>
            </a:xfrm>
            <a:custGeom>
              <a:avLst/>
              <a:gdLst/>
              <a:ahLst/>
              <a:cxnLst/>
              <a:rect l="l" t="t" r="r" b="b"/>
              <a:pathLst>
                <a:path w="101" h="101" extrusionOk="0">
                  <a:moveTo>
                    <a:pt x="34" y="0"/>
                  </a:moveTo>
                  <a:cubicBezTo>
                    <a:pt x="1" y="0"/>
                    <a:pt x="1" y="0"/>
                    <a:pt x="1" y="34"/>
                  </a:cubicBezTo>
                  <a:cubicBezTo>
                    <a:pt x="1" y="67"/>
                    <a:pt x="1" y="100"/>
                    <a:pt x="34" y="100"/>
                  </a:cubicBezTo>
                  <a:cubicBezTo>
                    <a:pt x="67" y="100"/>
                    <a:pt x="101" y="67"/>
                    <a:pt x="101" y="34"/>
                  </a:cubicBezTo>
                  <a:cubicBezTo>
                    <a:pt x="101" y="0"/>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5"/>
            <p:cNvSpPr/>
            <p:nvPr/>
          </p:nvSpPr>
          <p:spPr>
            <a:xfrm>
              <a:off x="4445850" y="3642225"/>
              <a:ext cx="2525" cy="2525"/>
            </a:xfrm>
            <a:custGeom>
              <a:avLst/>
              <a:gdLst/>
              <a:ahLst/>
              <a:cxnLst/>
              <a:rect l="l" t="t" r="r" b="b"/>
              <a:pathLst>
                <a:path w="101" h="101" extrusionOk="0">
                  <a:moveTo>
                    <a:pt x="67" y="0"/>
                  </a:moveTo>
                  <a:cubicBezTo>
                    <a:pt x="34" y="0"/>
                    <a:pt x="0" y="0"/>
                    <a:pt x="0" y="34"/>
                  </a:cubicBezTo>
                  <a:cubicBezTo>
                    <a:pt x="0" y="67"/>
                    <a:pt x="34" y="100"/>
                    <a:pt x="67" y="100"/>
                  </a:cubicBezTo>
                  <a:cubicBezTo>
                    <a:pt x="100" y="100"/>
                    <a:pt x="100" y="67"/>
                    <a:pt x="100" y="34"/>
                  </a:cubicBezTo>
                  <a:cubicBezTo>
                    <a:pt x="100"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5"/>
            <p:cNvSpPr/>
            <p:nvPr/>
          </p:nvSpPr>
          <p:spPr>
            <a:xfrm>
              <a:off x="4466700" y="3642225"/>
              <a:ext cx="2525" cy="2525"/>
            </a:xfrm>
            <a:custGeom>
              <a:avLst/>
              <a:gdLst/>
              <a:ahLst/>
              <a:cxnLst/>
              <a:rect l="l" t="t" r="r" b="b"/>
              <a:pathLst>
                <a:path w="101" h="101" extrusionOk="0">
                  <a:moveTo>
                    <a:pt x="67" y="0"/>
                  </a:moveTo>
                  <a:cubicBezTo>
                    <a:pt x="0" y="0"/>
                    <a:pt x="0" y="100"/>
                    <a:pt x="67" y="100"/>
                  </a:cubicBezTo>
                  <a:cubicBezTo>
                    <a:pt x="100" y="100"/>
                    <a:pt x="100" y="67"/>
                    <a:pt x="100" y="34"/>
                  </a:cubicBezTo>
                  <a:cubicBezTo>
                    <a:pt x="100"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5"/>
            <p:cNvSpPr/>
            <p:nvPr/>
          </p:nvSpPr>
          <p:spPr>
            <a:xfrm>
              <a:off x="4487550" y="3642225"/>
              <a:ext cx="2525" cy="2525"/>
            </a:xfrm>
            <a:custGeom>
              <a:avLst/>
              <a:gdLst/>
              <a:ahLst/>
              <a:cxnLst/>
              <a:rect l="l" t="t" r="r" b="b"/>
              <a:pathLst>
                <a:path w="101" h="101" extrusionOk="0">
                  <a:moveTo>
                    <a:pt x="67" y="0"/>
                  </a:moveTo>
                  <a:cubicBezTo>
                    <a:pt x="34" y="0"/>
                    <a:pt x="0" y="0"/>
                    <a:pt x="0" y="34"/>
                  </a:cubicBezTo>
                  <a:cubicBezTo>
                    <a:pt x="0" y="67"/>
                    <a:pt x="34"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5"/>
            <p:cNvSpPr/>
            <p:nvPr/>
          </p:nvSpPr>
          <p:spPr>
            <a:xfrm>
              <a:off x="4342450" y="3668900"/>
              <a:ext cx="2525" cy="2525"/>
            </a:xfrm>
            <a:custGeom>
              <a:avLst/>
              <a:gdLst/>
              <a:ahLst/>
              <a:cxnLst/>
              <a:rect l="l" t="t" r="r" b="b"/>
              <a:pathLst>
                <a:path w="101" h="101" extrusionOk="0">
                  <a:moveTo>
                    <a:pt x="67" y="1"/>
                  </a:moveTo>
                  <a:cubicBezTo>
                    <a:pt x="33" y="1"/>
                    <a:pt x="0" y="1"/>
                    <a:pt x="0" y="34"/>
                  </a:cubicBezTo>
                  <a:cubicBezTo>
                    <a:pt x="0" y="67"/>
                    <a:pt x="33"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5"/>
            <p:cNvSpPr/>
            <p:nvPr/>
          </p:nvSpPr>
          <p:spPr>
            <a:xfrm>
              <a:off x="4363275" y="3668900"/>
              <a:ext cx="2550" cy="2525"/>
            </a:xfrm>
            <a:custGeom>
              <a:avLst/>
              <a:gdLst/>
              <a:ahLst/>
              <a:cxnLst/>
              <a:rect l="l" t="t" r="r" b="b"/>
              <a:pathLst>
                <a:path w="102" h="101" extrusionOk="0">
                  <a:moveTo>
                    <a:pt x="68" y="1"/>
                  </a:moveTo>
                  <a:cubicBezTo>
                    <a:pt x="34" y="1"/>
                    <a:pt x="1" y="1"/>
                    <a:pt x="1" y="34"/>
                  </a:cubicBezTo>
                  <a:cubicBezTo>
                    <a:pt x="1" y="67"/>
                    <a:pt x="34" y="101"/>
                    <a:pt x="68" y="101"/>
                  </a:cubicBezTo>
                  <a:cubicBezTo>
                    <a:pt x="68" y="101"/>
                    <a:pt x="101" y="67"/>
                    <a:pt x="101" y="34"/>
                  </a:cubicBezTo>
                  <a:cubicBezTo>
                    <a:pt x="101" y="1"/>
                    <a:pt x="68" y="1"/>
                    <a:pt x="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5"/>
            <p:cNvSpPr/>
            <p:nvPr/>
          </p:nvSpPr>
          <p:spPr>
            <a:xfrm>
              <a:off x="438412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5"/>
            <p:cNvSpPr/>
            <p:nvPr/>
          </p:nvSpPr>
          <p:spPr>
            <a:xfrm>
              <a:off x="440497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5"/>
            <p:cNvSpPr/>
            <p:nvPr/>
          </p:nvSpPr>
          <p:spPr>
            <a:xfrm>
              <a:off x="442582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7" y="101"/>
                    <a:pt x="101" y="67"/>
                    <a:pt x="101" y="34"/>
                  </a:cubicBezTo>
                  <a:cubicBezTo>
                    <a:pt x="101" y="1"/>
                    <a:pt x="67"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5"/>
            <p:cNvSpPr/>
            <p:nvPr/>
          </p:nvSpPr>
          <p:spPr>
            <a:xfrm>
              <a:off x="4445850" y="3668900"/>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5"/>
            <p:cNvSpPr/>
            <p:nvPr/>
          </p:nvSpPr>
          <p:spPr>
            <a:xfrm>
              <a:off x="4466700" y="3668900"/>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5"/>
            <p:cNvSpPr/>
            <p:nvPr/>
          </p:nvSpPr>
          <p:spPr>
            <a:xfrm>
              <a:off x="4488375" y="3668900"/>
              <a:ext cx="25" cy="25"/>
            </a:xfrm>
            <a:custGeom>
              <a:avLst/>
              <a:gdLst/>
              <a:ahLst/>
              <a:cxnLst/>
              <a:rect l="l" t="t" r="r" b="b"/>
              <a:pathLst>
                <a:path w="1" h="1" extrusionOk="0">
                  <a:moveTo>
                    <a:pt x="1" y="1"/>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5"/>
            <p:cNvSpPr/>
            <p:nvPr/>
          </p:nvSpPr>
          <p:spPr>
            <a:xfrm>
              <a:off x="4363275" y="3552975"/>
              <a:ext cx="24225" cy="20825"/>
            </a:xfrm>
            <a:custGeom>
              <a:avLst/>
              <a:gdLst/>
              <a:ahLst/>
              <a:cxnLst/>
              <a:rect l="l" t="t" r="r" b="b"/>
              <a:pathLst>
                <a:path w="969" h="833" extrusionOk="0">
                  <a:moveTo>
                    <a:pt x="568" y="1"/>
                  </a:moveTo>
                  <a:cubicBezTo>
                    <a:pt x="168" y="1"/>
                    <a:pt x="1" y="435"/>
                    <a:pt x="268" y="701"/>
                  </a:cubicBezTo>
                  <a:cubicBezTo>
                    <a:pt x="358" y="792"/>
                    <a:pt x="468" y="832"/>
                    <a:pt x="573" y="832"/>
                  </a:cubicBezTo>
                  <a:cubicBezTo>
                    <a:pt x="779" y="832"/>
                    <a:pt x="968" y="677"/>
                    <a:pt x="968" y="435"/>
                  </a:cubicBezTo>
                  <a:cubicBezTo>
                    <a:pt x="968" y="201"/>
                    <a:pt x="802"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5"/>
            <p:cNvSpPr/>
            <p:nvPr/>
          </p:nvSpPr>
          <p:spPr>
            <a:xfrm>
              <a:off x="4430825" y="3552975"/>
              <a:ext cx="24225" cy="20825"/>
            </a:xfrm>
            <a:custGeom>
              <a:avLst/>
              <a:gdLst/>
              <a:ahLst/>
              <a:cxnLst/>
              <a:rect l="l" t="t" r="r" b="b"/>
              <a:pathLst>
                <a:path w="969" h="833" extrusionOk="0">
                  <a:moveTo>
                    <a:pt x="535" y="1"/>
                  </a:moveTo>
                  <a:cubicBezTo>
                    <a:pt x="168" y="1"/>
                    <a:pt x="1" y="435"/>
                    <a:pt x="234" y="701"/>
                  </a:cubicBezTo>
                  <a:cubicBezTo>
                    <a:pt x="325" y="792"/>
                    <a:pt x="438" y="832"/>
                    <a:pt x="548" y="832"/>
                  </a:cubicBezTo>
                  <a:cubicBezTo>
                    <a:pt x="764" y="832"/>
                    <a:pt x="968" y="677"/>
                    <a:pt x="968" y="435"/>
                  </a:cubicBezTo>
                  <a:cubicBezTo>
                    <a:pt x="968" y="201"/>
                    <a:pt x="768" y="1"/>
                    <a:pt x="5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5"/>
            <p:cNvSpPr/>
            <p:nvPr/>
          </p:nvSpPr>
          <p:spPr>
            <a:xfrm>
              <a:off x="4370800" y="3557150"/>
              <a:ext cx="13350" cy="13375"/>
            </a:xfrm>
            <a:custGeom>
              <a:avLst/>
              <a:gdLst/>
              <a:ahLst/>
              <a:cxnLst/>
              <a:rect l="l" t="t" r="r" b="b"/>
              <a:pathLst>
                <a:path w="534" h="535" extrusionOk="0">
                  <a:moveTo>
                    <a:pt x="267" y="1"/>
                  </a:moveTo>
                  <a:cubicBezTo>
                    <a:pt x="134" y="1"/>
                    <a:pt x="0" y="101"/>
                    <a:pt x="0" y="268"/>
                  </a:cubicBezTo>
                  <a:cubicBezTo>
                    <a:pt x="0" y="401"/>
                    <a:pt x="134" y="534"/>
                    <a:pt x="267" y="534"/>
                  </a:cubicBezTo>
                  <a:cubicBezTo>
                    <a:pt x="434" y="534"/>
                    <a:pt x="534" y="401"/>
                    <a:pt x="534" y="268"/>
                  </a:cubicBezTo>
                  <a:cubicBezTo>
                    <a:pt x="534" y="101"/>
                    <a:pt x="434"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5"/>
            <p:cNvSpPr/>
            <p:nvPr/>
          </p:nvSpPr>
          <p:spPr>
            <a:xfrm>
              <a:off x="4437500" y="3557150"/>
              <a:ext cx="14200" cy="13375"/>
            </a:xfrm>
            <a:custGeom>
              <a:avLst/>
              <a:gdLst/>
              <a:ahLst/>
              <a:cxnLst/>
              <a:rect l="l" t="t" r="r" b="b"/>
              <a:pathLst>
                <a:path w="568" h="535" extrusionOk="0">
                  <a:moveTo>
                    <a:pt x="301" y="1"/>
                  </a:moveTo>
                  <a:cubicBezTo>
                    <a:pt x="134" y="1"/>
                    <a:pt x="1" y="101"/>
                    <a:pt x="1" y="268"/>
                  </a:cubicBezTo>
                  <a:cubicBezTo>
                    <a:pt x="1" y="401"/>
                    <a:pt x="134" y="534"/>
                    <a:pt x="301" y="534"/>
                  </a:cubicBezTo>
                  <a:cubicBezTo>
                    <a:pt x="434" y="534"/>
                    <a:pt x="568" y="401"/>
                    <a:pt x="568" y="268"/>
                  </a:cubicBezTo>
                  <a:cubicBezTo>
                    <a:pt x="568" y="101"/>
                    <a:pt x="434" y="1"/>
                    <a:pt x="3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5"/>
            <p:cNvSpPr/>
            <p:nvPr/>
          </p:nvSpPr>
          <p:spPr>
            <a:xfrm>
              <a:off x="4373300" y="3486275"/>
              <a:ext cx="75075" cy="78400"/>
            </a:xfrm>
            <a:custGeom>
              <a:avLst/>
              <a:gdLst/>
              <a:ahLst/>
              <a:cxnLst/>
              <a:rect l="l" t="t" r="r" b="b"/>
              <a:pathLst>
                <a:path w="3003" h="3136" extrusionOk="0">
                  <a:moveTo>
                    <a:pt x="1568" y="0"/>
                  </a:moveTo>
                  <a:cubicBezTo>
                    <a:pt x="200" y="0"/>
                    <a:pt x="0" y="2969"/>
                    <a:pt x="0" y="3002"/>
                  </a:cubicBezTo>
                  <a:cubicBezTo>
                    <a:pt x="17" y="3086"/>
                    <a:pt x="92" y="3128"/>
                    <a:pt x="167" y="3128"/>
                  </a:cubicBezTo>
                  <a:cubicBezTo>
                    <a:pt x="242" y="3128"/>
                    <a:pt x="317" y="3086"/>
                    <a:pt x="334" y="3002"/>
                  </a:cubicBezTo>
                  <a:cubicBezTo>
                    <a:pt x="334" y="2535"/>
                    <a:pt x="667" y="301"/>
                    <a:pt x="1568" y="301"/>
                  </a:cubicBezTo>
                  <a:cubicBezTo>
                    <a:pt x="2035" y="301"/>
                    <a:pt x="2302" y="968"/>
                    <a:pt x="2469" y="1535"/>
                  </a:cubicBezTo>
                  <a:cubicBezTo>
                    <a:pt x="2602" y="2035"/>
                    <a:pt x="2669" y="2502"/>
                    <a:pt x="2702" y="3002"/>
                  </a:cubicBezTo>
                  <a:cubicBezTo>
                    <a:pt x="2702" y="3069"/>
                    <a:pt x="2769" y="3136"/>
                    <a:pt x="2869" y="3136"/>
                  </a:cubicBezTo>
                  <a:cubicBezTo>
                    <a:pt x="2936" y="3136"/>
                    <a:pt x="3002" y="3103"/>
                    <a:pt x="3002" y="3002"/>
                  </a:cubicBezTo>
                  <a:cubicBezTo>
                    <a:pt x="3002" y="2969"/>
                    <a:pt x="2902" y="0"/>
                    <a:pt x="156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5"/>
            <p:cNvSpPr/>
            <p:nvPr/>
          </p:nvSpPr>
          <p:spPr>
            <a:xfrm>
              <a:off x="4590125" y="3457075"/>
              <a:ext cx="243525" cy="243550"/>
            </a:xfrm>
            <a:custGeom>
              <a:avLst/>
              <a:gdLst/>
              <a:ahLst/>
              <a:cxnLst/>
              <a:rect l="l" t="t" r="r" b="b"/>
              <a:pathLst>
                <a:path w="9741" h="9742" extrusionOk="0">
                  <a:moveTo>
                    <a:pt x="0" y="1"/>
                  </a:moveTo>
                  <a:lnTo>
                    <a:pt x="0" y="9741"/>
                  </a:lnTo>
                  <a:lnTo>
                    <a:pt x="9740" y="9741"/>
                  </a:lnTo>
                  <a:lnTo>
                    <a:pt x="974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5"/>
            <p:cNvSpPr/>
            <p:nvPr/>
          </p:nvSpPr>
          <p:spPr>
            <a:xfrm>
              <a:off x="4618475" y="3548825"/>
              <a:ext cx="187650" cy="123425"/>
            </a:xfrm>
            <a:custGeom>
              <a:avLst/>
              <a:gdLst/>
              <a:ahLst/>
              <a:cxnLst/>
              <a:rect l="l" t="t" r="r" b="b"/>
              <a:pathLst>
                <a:path w="7506" h="4937" extrusionOk="0">
                  <a:moveTo>
                    <a:pt x="2469" y="0"/>
                  </a:moveTo>
                  <a:cubicBezTo>
                    <a:pt x="1301" y="0"/>
                    <a:pt x="834" y="1668"/>
                    <a:pt x="501" y="2769"/>
                  </a:cubicBezTo>
                  <a:cubicBezTo>
                    <a:pt x="200" y="3903"/>
                    <a:pt x="0" y="4937"/>
                    <a:pt x="1301" y="4937"/>
                  </a:cubicBezTo>
                  <a:lnTo>
                    <a:pt x="6171" y="4937"/>
                  </a:lnTo>
                  <a:cubicBezTo>
                    <a:pt x="7506" y="4937"/>
                    <a:pt x="7272" y="3903"/>
                    <a:pt x="6972" y="2769"/>
                  </a:cubicBezTo>
                  <a:cubicBezTo>
                    <a:pt x="6638" y="1668"/>
                    <a:pt x="6171" y="0"/>
                    <a:pt x="500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5"/>
            <p:cNvSpPr/>
            <p:nvPr/>
          </p:nvSpPr>
          <p:spPr>
            <a:xfrm>
              <a:off x="4674350" y="3548825"/>
              <a:ext cx="2525" cy="2525"/>
            </a:xfrm>
            <a:custGeom>
              <a:avLst/>
              <a:gdLst/>
              <a:ahLst/>
              <a:cxnLst/>
              <a:rect l="l" t="t" r="r" b="b"/>
              <a:pathLst>
                <a:path w="101" h="101" extrusionOk="0">
                  <a:moveTo>
                    <a:pt x="67" y="0"/>
                  </a:moveTo>
                  <a:cubicBezTo>
                    <a:pt x="34" y="0"/>
                    <a:pt x="0" y="33"/>
                    <a:pt x="0" y="67"/>
                  </a:cubicBezTo>
                  <a:cubicBezTo>
                    <a:pt x="0" y="100"/>
                    <a:pt x="34" y="100"/>
                    <a:pt x="67" y="100"/>
                  </a:cubicBezTo>
                  <a:cubicBezTo>
                    <a:pt x="100" y="100"/>
                    <a:pt x="100" y="100"/>
                    <a:pt x="100" y="67"/>
                  </a:cubicBezTo>
                  <a:cubicBezTo>
                    <a:pt x="100" y="33"/>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5"/>
            <p:cNvSpPr/>
            <p:nvPr/>
          </p:nvSpPr>
          <p:spPr>
            <a:xfrm>
              <a:off x="4695200" y="3548825"/>
              <a:ext cx="2525" cy="2525"/>
            </a:xfrm>
            <a:custGeom>
              <a:avLst/>
              <a:gdLst/>
              <a:ahLst/>
              <a:cxnLst/>
              <a:rect l="l" t="t" r="r" b="b"/>
              <a:pathLst>
                <a:path w="101" h="101" extrusionOk="0">
                  <a:moveTo>
                    <a:pt x="67" y="0"/>
                  </a:moveTo>
                  <a:cubicBezTo>
                    <a:pt x="33" y="0"/>
                    <a:pt x="0" y="33"/>
                    <a:pt x="0" y="67"/>
                  </a:cubicBezTo>
                  <a:cubicBezTo>
                    <a:pt x="0" y="100"/>
                    <a:pt x="33" y="100"/>
                    <a:pt x="67" y="100"/>
                  </a:cubicBezTo>
                  <a:cubicBezTo>
                    <a:pt x="67" y="100"/>
                    <a:pt x="100" y="100"/>
                    <a:pt x="100" y="67"/>
                  </a:cubicBezTo>
                  <a:cubicBezTo>
                    <a:pt x="100" y="33"/>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5"/>
            <p:cNvSpPr/>
            <p:nvPr/>
          </p:nvSpPr>
          <p:spPr>
            <a:xfrm>
              <a:off x="4716050" y="3548825"/>
              <a:ext cx="2525" cy="2525"/>
            </a:xfrm>
            <a:custGeom>
              <a:avLst/>
              <a:gdLst/>
              <a:ahLst/>
              <a:cxnLst/>
              <a:rect l="l" t="t" r="r" b="b"/>
              <a:pathLst>
                <a:path w="101" h="101" extrusionOk="0">
                  <a:moveTo>
                    <a:pt x="33" y="0"/>
                  </a:moveTo>
                  <a:cubicBezTo>
                    <a:pt x="33" y="0"/>
                    <a:pt x="0" y="33"/>
                    <a:pt x="0" y="67"/>
                  </a:cubicBezTo>
                  <a:cubicBezTo>
                    <a:pt x="0" y="100"/>
                    <a:pt x="33" y="100"/>
                    <a:pt x="33" y="100"/>
                  </a:cubicBezTo>
                  <a:cubicBezTo>
                    <a:pt x="67" y="100"/>
                    <a:pt x="100" y="100"/>
                    <a:pt x="100" y="67"/>
                  </a:cubicBezTo>
                  <a:cubicBezTo>
                    <a:pt x="100" y="33"/>
                    <a:pt x="67"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5"/>
            <p:cNvSpPr/>
            <p:nvPr/>
          </p:nvSpPr>
          <p:spPr>
            <a:xfrm>
              <a:off x="4736875" y="3548825"/>
              <a:ext cx="2550" cy="2525"/>
            </a:xfrm>
            <a:custGeom>
              <a:avLst/>
              <a:gdLst/>
              <a:ahLst/>
              <a:cxnLst/>
              <a:rect l="l" t="t" r="r" b="b"/>
              <a:pathLst>
                <a:path w="102" h="101" extrusionOk="0">
                  <a:moveTo>
                    <a:pt x="34" y="0"/>
                  </a:moveTo>
                  <a:cubicBezTo>
                    <a:pt x="1" y="0"/>
                    <a:pt x="1" y="33"/>
                    <a:pt x="1" y="67"/>
                  </a:cubicBezTo>
                  <a:cubicBezTo>
                    <a:pt x="1" y="100"/>
                    <a:pt x="1" y="100"/>
                    <a:pt x="34" y="100"/>
                  </a:cubicBezTo>
                  <a:cubicBezTo>
                    <a:pt x="68" y="100"/>
                    <a:pt x="101" y="100"/>
                    <a:pt x="101" y="67"/>
                  </a:cubicBezTo>
                  <a:cubicBezTo>
                    <a:pt x="101" y="33"/>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5"/>
            <p:cNvSpPr/>
            <p:nvPr/>
          </p:nvSpPr>
          <p:spPr>
            <a:xfrm>
              <a:off x="4653500" y="3575925"/>
              <a:ext cx="2525" cy="2525"/>
            </a:xfrm>
            <a:custGeom>
              <a:avLst/>
              <a:gdLst/>
              <a:ahLst/>
              <a:cxnLst/>
              <a:rect l="l" t="t" r="r" b="b"/>
              <a:pathLst>
                <a:path w="101" h="101" extrusionOk="0">
                  <a:moveTo>
                    <a:pt x="50" y="0"/>
                  </a:moveTo>
                  <a:cubicBezTo>
                    <a:pt x="25" y="0"/>
                    <a:pt x="0" y="17"/>
                    <a:pt x="0" y="50"/>
                  </a:cubicBezTo>
                  <a:cubicBezTo>
                    <a:pt x="0" y="84"/>
                    <a:pt x="25" y="100"/>
                    <a:pt x="50" y="100"/>
                  </a:cubicBezTo>
                  <a:cubicBezTo>
                    <a:pt x="75" y="100"/>
                    <a:pt x="100" y="84"/>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5"/>
            <p:cNvSpPr/>
            <p:nvPr/>
          </p:nvSpPr>
          <p:spPr>
            <a:xfrm>
              <a:off x="4674350" y="3575500"/>
              <a:ext cx="2525" cy="2525"/>
            </a:xfrm>
            <a:custGeom>
              <a:avLst/>
              <a:gdLst/>
              <a:ahLst/>
              <a:cxnLst/>
              <a:rect l="l" t="t" r="r" b="b"/>
              <a:pathLst>
                <a:path w="101" h="101" extrusionOk="0">
                  <a:moveTo>
                    <a:pt x="67" y="1"/>
                  </a:moveTo>
                  <a:cubicBezTo>
                    <a:pt x="34" y="1"/>
                    <a:pt x="0" y="34"/>
                    <a:pt x="0" y="67"/>
                  </a:cubicBezTo>
                  <a:cubicBezTo>
                    <a:pt x="0" y="101"/>
                    <a:pt x="34" y="101"/>
                    <a:pt x="67" y="101"/>
                  </a:cubicBezTo>
                  <a:cubicBezTo>
                    <a:pt x="100" y="101"/>
                    <a:pt x="100" y="101"/>
                    <a:pt x="100" y="67"/>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5"/>
            <p:cNvSpPr/>
            <p:nvPr/>
          </p:nvSpPr>
          <p:spPr>
            <a:xfrm>
              <a:off x="4695200" y="3575500"/>
              <a:ext cx="2525" cy="2525"/>
            </a:xfrm>
            <a:custGeom>
              <a:avLst/>
              <a:gdLst/>
              <a:ahLst/>
              <a:cxnLst/>
              <a:rect l="l" t="t" r="r" b="b"/>
              <a:pathLst>
                <a:path w="101" h="101" extrusionOk="0">
                  <a:moveTo>
                    <a:pt x="67" y="1"/>
                  </a:moveTo>
                  <a:cubicBezTo>
                    <a:pt x="33" y="1"/>
                    <a:pt x="0" y="34"/>
                    <a:pt x="0" y="67"/>
                  </a:cubicBezTo>
                  <a:cubicBezTo>
                    <a:pt x="0" y="101"/>
                    <a:pt x="33" y="101"/>
                    <a:pt x="67" y="101"/>
                  </a:cubicBezTo>
                  <a:cubicBezTo>
                    <a:pt x="67" y="101"/>
                    <a:pt x="100" y="101"/>
                    <a:pt x="100" y="67"/>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5"/>
            <p:cNvSpPr/>
            <p:nvPr/>
          </p:nvSpPr>
          <p:spPr>
            <a:xfrm>
              <a:off x="4716050" y="3575500"/>
              <a:ext cx="2525" cy="2525"/>
            </a:xfrm>
            <a:custGeom>
              <a:avLst/>
              <a:gdLst/>
              <a:ahLst/>
              <a:cxnLst/>
              <a:rect l="l" t="t" r="r" b="b"/>
              <a:pathLst>
                <a:path w="101" h="101" extrusionOk="0">
                  <a:moveTo>
                    <a:pt x="33" y="1"/>
                  </a:moveTo>
                  <a:cubicBezTo>
                    <a:pt x="33" y="1"/>
                    <a:pt x="0" y="34"/>
                    <a:pt x="0" y="67"/>
                  </a:cubicBezTo>
                  <a:cubicBezTo>
                    <a:pt x="0" y="101"/>
                    <a:pt x="33" y="101"/>
                    <a:pt x="33" y="101"/>
                  </a:cubicBezTo>
                  <a:cubicBezTo>
                    <a:pt x="67" y="101"/>
                    <a:pt x="100" y="101"/>
                    <a:pt x="100" y="67"/>
                  </a:cubicBezTo>
                  <a:cubicBezTo>
                    <a:pt x="100" y="34"/>
                    <a:pt x="6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5"/>
            <p:cNvSpPr/>
            <p:nvPr/>
          </p:nvSpPr>
          <p:spPr>
            <a:xfrm>
              <a:off x="4736875" y="3575500"/>
              <a:ext cx="2550" cy="2525"/>
            </a:xfrm>
            <a:custGeom>
              <a:avLst/>
              <a:gdLst/>
              <a:ahLst/>
              <a:cxnLst/>
              <a:rect l="l" t="t" r="r" b="b"/>
              <a:pathLst>
                <a:path w="102" h="101" extrusionOk="0">
                  <a:moveTo>
                    <a:pt x="34" y="1"/>
                  </a:moveTo>
                  <a:cubicBezTo>
                    <a:pt x="1" y="1"/>
                    <a:pt x="1" y="34"/>
                    <a:pt x="1" y="67"/>
                  </a:cubicBezTo>
                  <a:cubicBezTo>
                    <a:pt x="1" y="101"/>
                    <a:pt x="1" y="101"/>
                    <a:pt x="34" y="101"/>
                  </a:cubicBezTo>
                  <a:cubicBezTo>
                    <a:pt x="68" y="101"/>
                    <a:pt x="101" y="101"/>
                    <a:pt x="101" y="67"/>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5"/>
            <p:cNvSpPr/>
            <p:nvPr/>
          </p:nvSpPr>
          <p:spPr>
            <a:xfrm>
              <a:off x="4757725" y="3575925"/>
              <a:ext cx="2525" cy="2525"/>
            </a:xfrm>
            <a:custGeom>
              <a:avLst/>
              <a:gdLst/>
              <a:ahLst/>
              <a:cxnLst/>
              <a:rect l="l" t="t" r="r" b="b"/>
              <a:pathLst>
                <a:path w="101" h="101" extrusionOk="0">
                  <a:moveTo>
                    <a:pt x="51" y="0"/>
                  </a:moveTo>
                  <a:cubicBezTo>
                    <a:pt x="26" y="0"/>
                    <a:pt x="1" y="17"/>
                    <a:pt x="1" y="50"/>
                  </a:cubicBezTo>
                  <a:cubicBezTo>
                    <a:pt x="1" y="84"/>
                    <a:pt x="26" y="100"/>
                    <a:pt x="51" y="100"/>
                  </a:cubicBezTo>
                  <a:cubicBezTo>
                    <a:pt x="76" y="100"/>
                    <a:pt x="101" y="84"/>
                    <a:pt x="101" y="50"/>
                  </a:cubicBezTo>
                  <a:cubicBezTo>
                    <a:pt x="101" y="17"/>
                    <a:pt x="76"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5"/>
            <p:cNvSpPr/>
            <p:nvPr/>
          </p:nvSpPr>
          <p:spPr>
            <a:xfrm>
              <a:off x="4664325" y="35621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5"/>
            <p:cNvSpPr/>
            <p:nvPr/>
          </p:nvSpPr>
          <p:spPr>
            <a:xfrm>
              <a:off x="4685175" y="35621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5"/>
            <p:cNvSpPr/>
            <p:nvPr/>
          </p:nvSpPr>
          <p:spPr>
            <a:xfrm>
              <a:off x="4706025" y="3562575"/>
              <a:ext cx="2525" cy="1900"/>
            </a:xfrm>
            <a:custGeom>
              <a:avLst/>
              <a:gdLst/>
              <a:ahLst/>
              <a:cxnLst/>
              <a:rect l="l" t="t" r="r" b="b"/>
              <a:pathLst>
                <a:path w="101" h="76" extrusionOk="0">
                  <a:moveTo>
                    <a:pt x="51" y="1"/>
                  </a:moveTo>
                  <a:cubicBezTo>
                    <a:pt x="26" y="1"/>
                    <a:pt x="1" y="17"/>
                    <a:pt x="1" y="51"/>
                  </a:cubicBezTo>
                  <a:cubicBezTo>
                    <a:pt x="1" y="67"/>
                    <a:pt x="26" y="76"/>
                    <a:pt x="51" y="76"/>
                  </a:cubicBezTo>
                  <a:cubicBezTo>
                    <a:pt x="76" y="76"/>
                    <a:pt x="101" y="67"/>
                    <a:pt x="101" y="51"/>
                  </a:cubicBezTo>
                  <a:cubicBezTo>
                    <a:pt x="101" y="17"/>
                    <a:pt x="76" y="1"/>
                    <a:pt x="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5"/>
            <p:cNvSpPr/>
            <p:nvPr/>
          </p:nvSpPr>
          <p:spPr>
            <a:xfrm>
              <a:off x="4726050" y="3562575"/>
              <a:ext cx="2525" cy="1900"/>
            </a:xfrm>
            <a:custGeom>
              <a:avLst/>
              <a:gdLst/>
              <a:ahLst/>
              <a:cxnLst/>
              <a:rect l="l" t="t" r="r" b="b"/>
              <a:pathLst>
                <a:path w="101" h="76" extrusionOk="0">
                  <a:moveTo>
                    <a:pt x="50" y="1"/>
                  </a:moveTo>
                  <a:cubicBezTo>
                    <a:pt x="25" y="1"/>
                    <a:pt x="0" y="17"/>
                    <a:pt x="0" y="51"/>
                  </a:cubicBezTo>
                  <a:cubicBezTo>
                    <a:pt x="0" y="67"/>
                    <a:pt x="25" y="76"/>
                    <a:pt x="50" y="76"/>
                  </a:cubicBezTo>
                  <a:cubicBezTo>
                    <a:pt x="75" y="76"/>
                    <a:pt x="100" y="67"/>
                    <a:pt x="100" y="51"/>
                  </a:cubicBezTo>
                  <a:cubicBezTo>
                    <a:pt x="100" y="17"/>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5"/>
            <p:cNvSpPr/>
            <p:nvPr/>
          </p:nvSpPr>
          <p:spPr>
            <a:xfrm>
              <a:off x="4746900" y="35621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5"/>
            <p:cNvSpPr/>
            <p:nvPr/>
          </p:nvSpPr>
          <p:spPr>
            <a:xfrm>
              <a:off x="4767750" y="3562150"/>
              <a:ext cx="2525" cy="2525"/>
            </a:xfrm>
            <a:custGeom>
              <a:avLst/>
              <a:gdLst/>
              <a:ahLst/>
              <a:cxnLst/>
              <a:rect l="l" t="t" r="r" b="b"/>
              <a:pathLst>
                <a:path w="101" h="101" extrusionOk="0">
                  <a:moveTo>
                    <a:pt x="34" y="1"/>
                  </a:moveTo>
                  <a:cubicBezTo>
                    <a:pt x="34" y="1"/>
                    <a:pt x="0" y="34"/>
                    <a:pt x="0" y="34"/>
                  </a:cubicBezTo>
                  <a:cubicBezTo>
                    <a:pt x="0" y="68"/>
                    <a:pt x="34" y="101"/>
                    <a:pt x="67" y="101"/>
                  </a:cubicBezTo>
                  <a:cubicBezTo>
                    <a:pt x="67" y="101"/>
                    <a:pt x="100" y="101"/>
                    <a:pt x="100" y="68"/>
                  </a:cubicBezTo>
                  <a:cubicBezTo>
                    <a:pt x="67" y="68"/>
                    <a:pt x="67" y="34"/>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5"/>
            <p:cNvSpPr/>
            <p:nvPr/>
          </p:nvSpPr>
          <p:spPr>
            <a:xfrm>
              <a:off x="4653825" y="3602175"/>
              <a:ext cx="2200" cy="2175"/>
            </a:xfrm>
            <a:custGeom>
              <a:avLst/>
              <a:gdLst/>
              <a:ahLst/>
              <a:cxnLst/>
              <a:rect l="l" t="t" r="r" b="b"/>
              <a:pathLst>
                <a:path w="88" h="87" extrusionOk="0">
                  <a:moveTo>
                    <a:pt x="54" y="1"/>
                  </a:moveTo>
                  <a:cubicBezTo>
                    <a:pt x="1" y="1"/>
                    <a:pt x="54" y="86"/>
                    <a:pt x="77" y="86"/>
                  </a:cubicBezTo>
                  <a:cubicBezTo>
                    <a:pt x="83" y="86"/>
                    <a:pt x="87" y="81"/>
                    <a:pt x="87" y="68"/>
                  </a:cubicBezTo>
                  <a:cubicBezTo>
                    <a:pt x="87" y="34"/>
                    <a:pt x="87"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5"/>
            <p:cNvSpPr/>
            <p:nvPr/>
          </p:nvSpPr>
          <p:spPr>
            <a:xfrm>
              <a:off x="4674350" y="3602175"/>
              <a:ext cx="2525" cy="2550"/>
            </a:xfrm>
            <a:custGeom>
              <a:avLst/>
              <a:gdLst/>
              <a:ahLst/>
              <a:cxnLst/>
              <a:rect l="l" t="t" r="r" b="b"/>
              <a:pathLst>
                <a:path w="101" h="102" extrusionOk="0">
                  <a:moveTo>
                    <a:pt x="67" y="1"/>
                  </a:moveTo>
                  <a:cubicBezTo>
                    <a:pt x="0" y="1"/>
                    <a:pt x="0" y="101"/>
                    <a:pt x="67" y="101"/>
                  </a:cubicBezTo>
                  <a:cubicBezTo>
                    <a:pt x="100" y="101"/>
                    <a:pt x="100" y="101"/>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5"/>
            <p:cNvSpPr/>
            <p:nvPr/>
          </p:nvSpPr>
          <p:spPr>
            <a:xfrm>
              <a:off x="4695200" y="3602175"/>
              <a:ext cx="2525" cy="2550"/>
            </a:xfrm>
            <a:custGeom>
              <a:avLst/>
              <a:gdLst/>
              <a:ahLst/>
              <a:cxnLst/>
              <a:rect l="l" t="t" r="r" b="b"/>
              <a:pathLst>
                <a:path w="101" h="102" extrusionOk="0">
                  <a:moveTo>
                    <a:pt x="67" y="1"/>
                  </a:moveTo>
                  <a:cubicBezTo>
                    <a:pt x="0" y="1"/>
                    <a:pt x="0" y="101"/>
                    <a:pt x="67" y="101"/>
                  </a:cubicBezTo>
                  <a:cubicBezTo>
                    <a:pt x="67" y="101"/>
                    <a:pt x="100" y="101"/>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5"/>
            <p:cNvSpPr/>
            <p:nvPr/>
          </p:nvSpPr>
          <p:spPr>
            <a:xfrm>
              <a:off x="4715200" y="3602175"/>
              <a:ext cx="3375" cy="2550"/>
            </a:xfrm>
            <a:custGeom>
              <a:avLst/>
              <a:gdLst/>
              <a:ahLst/>
              <a:cxnLst/>
              <a:rect l="l" t="t" r="r" b="b"/>
              <a:pathLst>
                <a:path w="135" h="102" extrusionOk="0">
                  <a:moveTo>
                    <a:pt x="67" y="1"/>
                  </a:moveTo>
                  <a:cubicBezTo>
                    <a:pt x="1" y="1"/>
                    <a:pt x="1" y="101"/>
                    <a:pt x="67" y="101"/>
                  </a:cubicBezTo>
                  <a:cubicBezTo>
                    <a:pt x="101" y="101"/>
                    <a:pt x="134" y="101"/>
                    <a:pt x="134" y="68"/>
                  </a:cubicBezTo>
                  <a:cubicBezTo>
                    <a:pt x="134" y="34"/>
                    <a:pt x="101"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5"/>
            <p:cNvSpPr/>
            <p:nvPr/>
          </p:nvSpPr>
          <p:spPr>
            <a:xfrm>
              <a:off x="4736050" y="3602175"/>
              <a:ext cx="3375" cy="2550"/>
            </a:xfrm>
            <a:custGeom>
              <a:avLst/>
              <a:gdLst/>
              <a:ahLst/>
              <a:cxnLst/>
              <a:rect l="l" t="t" r="r" b="b"/>
              <a:pathLst>
                <a:path w="135" h="102" extrusionOk="0">
                  <a:moveTo>
                    <a:pt x="67" y="1"/>
                  </a:moveTo>
                  <a:cubicBezTo>
                    <a:pt x="1" y="1"/>
                    <a:pt x="1" y="101"/>
                    <a:pt x="67" y="101"/>
                  </a:cubicBezTo>
                  <a:cubicBezTo>
                    <a:pt x="101" y="101"/>
                    <a:pt x="134" y="101"/>
                    <a:pt x="134" y="68"/>
                  </a:cubicBezTo>
                  <a:cubicBezTo>
                    <a:pt x="134" y="34"/>
                    <a:pt x="101"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5"/>
            <p:cNvSpPr/>
            <p:nvPr/>
          </p:nvSpPr>
          <p:spPr>
            <a:xfrm>
              <a:off x="4757225" y="3602175"/>
              <a:ext cx="3025" cy="2175"/>
            </a:xfrm>
            <a:custGeom>
              <a:avLst/>
              <a:gdLst/>
              <a:ahLst/>
              <a:cxnLst/>
              <a:rect l="l" t="t" r="r" b="b"/>
              <a:pathLst>
                <a:path w="121" h="87" extrusionOk="0">
                  <a:moveTo>
                    <a:pt x="54" y="1"/>
                  </a:moveTo>
                  <a:cubicBezTo>
                    <a:pt x="1" y="1"/>
                    <a:pt x="76" y="86"/>
                    <a:pt x="108" y="86"/>
                  </a:cubicBezTo>
                  <a:cubicBezTo>
                    <a:pt x="116" y="86"/>
                    <a:pt x="121" y="81"/>
                    <a:pt x="121" y="68"/>
                  </a:cubicBezTo>
                  <a:cubicBezTo>
                    <a:pt x="121" y="34"/>
                    <a:pt x="88"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5"/>
            <p:cNvSpPr/>
            <p:nvPr/>
          </p:nvSpPr>
          <p:spPr>
            <a:xfrm>
              <a:off x="4778075" y="3602175"/>
              <a:ext cx="3025" cy="2175"/>
            </a:xfrm>
            <a:custGeom>
              <a:avLst/>
              <a:gdLst/>
              <a:ahLst/>
              <a:cxnLst/>
              <a:rect l="l" t="t" r="r" b="b"/>
              <a:pathLst>
                <a:path w="121" h="87" extrusionOk="0">
                  <a:moveTo>
                    <a:pt x="54" y="1"/>
                  </a:moveTo>
                  <a:cubicBezTo>
                    <a:pt x="1" y="1"/>
                    <a:pt x="76" y="86"/>
                    <a:pt x="108" y="86"/>
                  </a:cubicBezTo>
                  <a:cubicBezTo>
                    <a:pt x="116" y="86"/>
                    <a:pt x="121" y="81"/>
                    <a:pt x="121" y="68"/>
                  </a:cubicBezTo>
                  <a:cubicBezTo>
                    <a:pt x="121" y="34"/>
                    <a:pt x="88" y="1"/>
                    <a:pt x="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5"/>
            <p:cNvSpPr/>
            <p:nvPr/>
          </p:nvSpPr>
          <p:spPr>
            <a:xfrm>
              <a:off x="4643475" y="3588850"/>
              <a:ext cx="2550" cy="2525"/>
            </a:xfrm>
            <a:custGeom>
              <a:avLst/>
              <a:gdLst/>
              <a:ahLst/>
              <a:cxnLst/>
              <a:rect l="l" t="t" r="r" b="b"/>
              <a:pathLst>
                <a:path w="102" h="101" extrusionOk="0">
                  <a:moveTo>
                    <a:pt x="34" y="0"/>
                  </a:moveTo>
                  <a:cubicBezTo>
                    <a:pt x="34" y="0"/>
                    <a:pt x="1" y="34"/>
                    <a:pt x="1" y="34"/>
                  </a:cubicBezTo>
                  <a:cubicBezTo>
                    <a:pt x="1" y="67"/>
                    <a:pt x="34" y="100"/>
                    <a:pt x="34" y="100"/>
                  </a:cubicBezTo>
                  <a:cubicBezTo>
                    <a:pt x="68" y="100"/>
                    <a:pt x="101" y="67"/>
                    <a:pt x="101" y="34"/>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5"/>
            <p:cNvSpPr/>
            <p:nvPr/>
          </p:nvSpPr>
          <p:spPr>
            <a:xfrm>
              <a:off x="4663500" y="3588850"/>
              <a:ext cx="3350" cy="2525"/>
            </a:xfrm>
            <a:custGeom>
              <a:avLst/>
              <a:gdLst/>
              <a:ahLst/>
              <a:cxnLst/>
              <a:rect l="l" t="t" r="r" b="b"/>
              <a:pathLst>
                <a:path w="134" h="101" extrusionOk="0">
                  <a:moveTo>
                    <a:pt x="67" y="0"/>
                  </a:moveTo>
                  <a:cubicBezTo>
                    <a:pt x="1" y="0"/>
                    <a:pt x="1" y="100"/>
                    <a:pt x="67" y="100"/>
                  </a:cubicBezTo>
                  <a:cubicBezTo>
                    <a:pt x="101" y="100"/>
                    <a:pt x="134" y="67"/>
                    <a:pt x="134" y="34"/>
                  </a:cubicBezTo>
                  <a:cubicBezTo>
                    <a:pt x="134" y="34"/>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5"/>
            <p:cNvSpPr/>
            <p:nvPr/>
          </p:nvSpPr>
          <p:spPr>
            <a:xfrm>
              <a:off x="4684350" y="3588850"/>
              <a:ext cx="3350" cy="2525"/>
            </a:xfrm>
            <a:custGeom>
              <a:avLst/>
              <a:gdLst/>
              <a:ahLst/>
              <a:cxnLst/>
              <a:rect l="l" t="t" r="r" b="b"/>
              <a:pathLst>
                <a:path w="134" h="101" extrusionOk="0">
                  <a:moveTo>
                    <a:pt x="67" y="0"/>
                  </a:moveTo>
                  <a:cubicBezTo>
                    <a:pt x="0" y="0"/>
                    <a:pt x="0" y="100"/>
                    <a:pt x="67" y="100"/>
                  </a:cubicBezTo>
                  <a:cubicBezTo>
                    <a:pt x="101" y="100"/>
                    <a:pt x="134" y="67"/>
                    <a:pt x="134" y="34"/>
                  </a:cubicBezTo>
                  <a:cubicBezTo>
                    <a:pt x="134" y="34"/>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5"/>
            <p:cNvSpPr/>
            <p:nvPr/>
          </p:nvSpPr>
          <p:spPr>
            <a:xfrm>
              <a:off x="4705650" y="3588850"/>
              <a:ext cx="2900" cy="1775"/>
            </a:xfrm>
            <a:custGeom>
              <a:avLst/>
              <a:gdLst/>
              <a:ahLst/>
              <a:cxnLst/>
              <a:rect l="l" t="t" r="r" b="b"/>
              <a:pathLst>
                <a:path w="116" h="71" extrusionOk="0">
                  <a:moveTo>
                    <a:pt x="49" y="0"/>
                  </a:moveTo>
                  <a:cubicBezTo>
                    <a:pt x="1" y="0"/>
                    <a:pt x="58" y="71"/>
                    <a:pt x="93" y="71"/>
                  </a:cubicBezTo>
                  <a:cubicBezTo>
                    <a:pt x="106" y="71"/>
                    <a:pt x="116" y="61"/>
                    <a:pt x="116" y="34"/>
                  </a:cubicBezTo>
                  <a:cubicBezTo>
                    <a:pt x="116" y="34"/>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5"/>
            <p:cNvSpPr/>
            <p:nvPr/>
          </p:nvSpPr>
          <p:spPr>
            <a:xfrm>
              <a:off x="4726500" y="3588850"/>
              <a:ext cx="2075" cy="1775"/>
            </a:xfrm>
            <a:custGeom>
              <a:avLst/>
              <a:gdLst/>
              <a:ahLst/>
              <a:cxnLst/>
              <a:rect l="l" t="t" r="r" b="b"/>
              <a:pathLst>
                <a:path w="83" h="71" extrusionOk="0">
                  <a:moveTo>
                    <a:pt x="49" y="0"/>
                  </a:moveTo>
                  <a:cubicBezTo>
                    <a:pt x="1" y="0"/>
                    <a:pt x="40" y="71"/>
                    <a:pt x="65" y="71"/>
                  </a:cubicBezTo>
                  <a:cubicBezTo>
                    <a:pt x="75" y="71"/>
                    <a:pt x="82" y="61"/>
                    <a:pt x="82" y="34"/>
                  </a:cubicBezTo>
                  <a:cubicBezTo>
                    <a:pt x="82" y="34"/>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5"/>
            <p:cNvSpPr/>
            <p:nvPr/>
          </p:nvSpPr>
          <p:spPr>
            <a:xfrm>
              <a:off x="4746900" y="3588850"/>
              <a:ext cx="2525" cy="2525"/>
            </a:xfrm>
            <a:custGeom>
              <a:avLst/>
              <a:gdLst/>
              <a:ahLst/>
              <a:cxnLst/>
              <a:rect l="l" t="t" r="r" b="b"/>
              <a:pathLst>
                <a:path w="101" h="101" extrusionOk="0">
                  <a:moveTo>
                    <a:pt x="67" y="0"/>
                  </a:moveTo>
                  <a:cubicBezTo>
                    <a:pt x="0" y="0"/>
                    <a:pt x="0" y="100"/>
                    <a:pt x="67" y="100"/>
                  </a:cubicBezTo>
                  <a:cubicBezTo>
                    <a:pt x="100" y="100"/>
                    <a:pt x="100" y="67"/>
                    <a:pt x="100" y="34"/>
                  </a:cubicBezTo>
                  <a:cubicBezTo>
                    <a:pt x="100"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5"/>
            <p:cNvSpPr/>
            <p:nvPr/>
          </p:nvSpPr>
          <p:spPr>
            <a:xfrm>
              <a:off x="4767750" y="3588850"/>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5"/>
            <p:cNvSpPr/>
            <p:nvPr/>
          </p:nvSpPr>
          <p:spPr>
            <a:xfrm>
              <a:off x="4633475" y="3629300"/>
              <a:ext cx="2525" cy="2525"/>
            </a:xfrm>
            <a:custGeom>
              <a:avLst/>
              <a:gdLst/>
              <a:ahLst/>
              <a:cxnLst/>
              <a:rect l="l" t="t" r="r" b="b"/>
              <a:pathLst>
                <a:path w="101" h="101" extrusionOk="0">
                  <a:moveTo>
                    <a:pt x="51" y="0"/>
                  </a:moveTo>
                  <a:cubicBezTo>
                    <a:pt x="26" y="0"/>
                    <a:pt x="1" y="17"/>
                    <a:pt x="1" y="50"/>
                  </a:cubicBezTo>
                  <a:cubicBezTo>
                    <a:pt x="1" y="83"/>
                    <a:pt x="26" y="100"/>
                    <a:pt x="51" y="100"/>
                  </a:cubicBezTo>
                  <a:cubicBezTo>
                    <a:pt x="76" y="100"/>
                    <a:pt x="101" y="83"/>
                    <a:pt x="101" y="50"/>
                  </a:cubicBezTo>
                  <a:cubicBezTo>
                    <a:pt x="101" y="17"/>
                    <a:pt x="76"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5"/>
            <p:cNvSpPr/>
            <p:nvPr/>
          </p:nvSpPr>
          <p:spPr>
            <a:xfrm>
              <a:off x="4653500" y="3629300"/>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5"/>
            <p:cNvSpPr/>
            <p:nvPr/>
          </p:nvSpPr>
          <p:spPr>
            <a:xfrm>
              <a:off x="4674350" y="3628875"/>
              <a:ext cx="2525" cy="2525"/>
            </a:xfrm>
            <a:custGeom>
              <a:avLst/>
              <a:gdLst/>
              <a:ahLst/>
              <a:cxnLst/>
              <a:rect l="l" t="t" r="r" b="b"/>
              <a:pathLst>
                <a:path w="101" h="101" extrusionOk="0">
                  <a:moveTo>
                    <a:pt x="67" y="0"/>
                  </a:moveTo>
                  <a:cubicBezTo>
                    <a:pt x="34" y="0"/>
                    <a:pt x="0" y="34"/>
                    <a:pt x="0" y="67"/>
                  </a:cubicBezTo>
                  <a:cubicBezTo>
                    <a:pt x="0" y="100"/>
                    <a:pt x="34" y="100"/>
                    <a:pt x="67" y="100"/>
                  </a:cubicBezTo>
                  <a:cubicBezTo>
                    <a:pt x="100" y="100"/>
                    <a:pt x="100" y="100"/>
                    <a:pt x="100" y="67"/>
                  </a:cubicBezTo>
                  <a:cubicBezTo>
                    <a:pt x="100" y="34"/>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5"/>
            <p:cNvSpPr/>
            <p:nvPr/>
          </p:nvSpPr>
          <p:spPr>
            <a:xfrm>
              <a:off x="4695200" y="3628875"/>
              <a:ext cx="2525" cy="2525"/>
            </a:xfrm>
            <a:custGeom>
              <a:avLst/>
              <a:gdLst/>
              <a:ahLst/>
              <a:cxnLst/>
              <a:rect l="l" t="t" r="r" b="b"/>
              <a:pathLst>
                <a:path w="101" h="101" extrusionOk="0">
                  <a:moveTo>
                    <a:pt x="67" y="0"/>
                  </a:moveTo>
                  <a:cubicBezTo>
                    <a:pt x="33" y="0"/>
                    <a:pt x="0" y="34"/>
                    <a:pt x="0" y="67"/>
                  </a:cubicBezTo>
                  <a:cubicBezTo>
                    <a:pt x="0" y="100"/>
                    <a:pt x="33" y="100"/>
                    <a:pt x="67" y="100"/>
                  </a:cubicBezTo>
                  <a:cubicBezTo>
                    <a:pt x="67" y="100"/>
                    <a:pt x="100" y="100"/>
                    <a:pt x="100" y="67"/>
                  </a:cubicBez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5"/>
            <p:cNvSpPr/>
            <p:nvPr/>
          </p:nvSpPr>
          <p:spPr>
            <a:xfrm>
              <a:off x="4716050" y="3628875"/>
              <a:ext cx="2525" cy="2525"/>
            </a:xfrm>
            <a:custGeom>
              <a:avLst/>
              <a:gdLst/>
              <a:ahLst/>
              <a:cxnLst/>
              <a:rect l="l" t="t" r="r" b="b"/>
              <a:pathLst>
                <a:path w="101" h="101" extrusionOk="0">
                  <a:moveTo>
                    <a:pt x="33" y="0"/>
                  </a:moveTo>
                  <a:cubicBezTo>
                    <a:pt x="33" y="0"/>
                    <a:pt x="0" y="34"/>
                    <a:pt x="0" y="67"/>
                  </a:cubicBezTo>
                  <a:cubicBezTo>
                    <a:pt x="0" y="100"/>
                    <a:pt x="33" y="100"/>
                    <a:pt x="33" y="100"/>
                  </a:cubicBezTo>
                  <a:cubicBezTo>
                    <a:pt x="67" y="100"/>
                    <a:pt x="100" y="100"/>
                    <a:pt x="100" y="67"/>
                  </a:cubicBezTo>
                  <a:cubicBezTo>
                    <a:pt x="100" y="34"/>
                    <a:pt x="67"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5"/>
            <p:cNvSpPr/>
            <p:nvPr/>
          </p:nvSpPr>
          <p:spPr>
            <a:xfrm>
              <a:off x="4736875" y="3628875"/>
              <a:ext cx="2550" cy="2525"/>
            </a:xfrm>
            <a:custGeom>
              <a:avLst/>
              <a:gdLst/>
              <a:ahLst/>
              <a:cxnLst/>
              <a:rect l="l" t="t" r="r" b="b"/>
              <a:pathLst>
                <a:path w="102" h="101" extrusionOk="0">
                  <a:moveTo>
                    <a:pt x="34" y="0"/>
                  </a:moveTo>
                  <a:cubicBezTo>
                    <a:pt x="1" y="0"/>
                    <a:pt x="1" y="34"/>
                    <a:pt x="1" y="67"/>
                  </a:cubicBezTo>
                  <a:cubicBezTo>
                    <a:pt x="1" y="100"/>
                    <a:pt x="1" y="100"/>
                    <a:pt x="34" y="100"/>
                  </a:cubicBezTo>
                  <a:cubicBezTo>
                    <a:pt x="68" y="100"/>
                    <a:pt x="101" y="100"/>
                    <a:pt x="101" y="67"/>
                  </a:cubicBezTo>
                  <a:cubicBezTo>
                    <a:pt x="101"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5"/>
            <p:cNvSpPr/>
            <p:nvPr/>
          </p:nvSpPr>
          <p:spPr>
            <a:xfrm>
              <a:off x="4757725" y="3629300"/>
              <a:ext cx="2525" cy="2525"/>
            </a:xfrm>
            <a:custGeom>
              <a:avLst/>
              <a:gdLst/>
              <a:ahLst/>
              <a:cxnLst/>
              <a:rect l="l" t="t" r="r" b="b"/>
              <a:pathLst>
                <a:path w="101" h="101" extrusionOk="0">
                  <a:moveTo>
                    <a:pt x="51" y="0"/>
                  </a:moveTo>
                  <a:cubicBezTo>
                    <a:pt x="26" y="0"/>
                    <a:pt x="1" y="17"/>
                    <a:pt x="1" y="50"/>
                  </a:cubicBezTo>
                  <a:cubicBezTo>
                    <a:pt x="1" y="83"/>
                    <a:pt x="26" y="100"/>
                    <a:pt x="51" y="100"/>
                  </a:cubicBezTo>
                  <a:cubicBezTo>
                    <a:pt x="76" y="100"/>
                    <a:pt x="101" y="83"/>
                    <a:pt x="101" y="50"/>
                  </a:cubicBezTo>
                  <a:cubicBezTo>
                    <a:pt x="101" y="17"/>
                    <a:pt x="76"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5"/>
            <p:cNvSpPr/>
            <p:nvPr/>
          </p:nvSpPr>
          <p:spPr>
            <a:xfrm>
              <a:off x="4778575" y="3629300"/>
              <a:ext cx="2525" cy="2525"/>
            </a:xfrm>
            <a:custGeom>
              <a:avLst/>
              <a:gdLst/>
              <a:ahLst/>
              <a:cxnLst/>
              <a:rect l="l" t="t" r="r" b="b"/>
              <a:pathLst>
                <a:path w="101" h="101" extrusionOk="0">
                  <a:moveTo>
                    <a:pt x="51" y="0"/>
                  </a:moveTo>
                  <a:cubicBezTo>
                    <a:pt x="26" y="0"/>
                    <a:pt x="1" y="17"/>
                    <a:pt x="1" y="50"/>
                  </a:cubicBezTo>
                  <a:cubicBezTo>
                    <a:pt x="1" y="83"/>
                    <a:pt x="26" y="100"/>
                    <a:pt x="51" y="100"/>
                  </a:cubicBezTo>
                  <a:cubicBezTo>
                    <a:pt x="76" y="100"/>
                    <a:pt x="101" y="83"/>
                    <a:pt x="101" y="50"/>
                  </a:cubicBezTo>
                  <a:cubicBezTo>
                    <a:pt x="101" y="17"/>
                    <a:pt x="76"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5"/>
            <p:cNvSpPr/>
            <p:nvPr/>
          </p:nvSpPr>
          <p:spPr>
            <a:xfrm>
              <a:off x="4643475" y="3615525"/>
              <a:ext cx="2550" cy="2525"/>
            </a:xfrm>
            <a:custGeom>
              <a:avLst/>
              <a:gdLst/>
              <a:ahLst/>
              <a:cxnLst/>
              <a:rect l="l" t="t" r="r" b="b"/>
              <a:pathLst>
                <a:path w="102" h="101" extrusionOk="0">
                  <a:moveTo>
                    <a:pt x="34" y="1"/>
                  </a:moveTo>
                  <a:cubicBezTo>
                    <a:pt x="34" y="1"/>
                    <a:pt x="1" y="1"/>
                    <a:pt x="1" y="34"/>
                  </a:cubicBezTo>
                  <a:cubicBezTo>
                    <a:pt x="1" y="67"/>
                    <a:pt x="34"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5"/>
            <p:cNvSpPr/>
            <p:nvPr/>
          </p:nvSpPr>
          <p:spPr>
            <a:xfrm>
              <a:off x="466432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5"/>
            <p:cNvSpPr/>
            <p:nvPr/>
          </p:nvSpPr>
          <p:spPr>
            <a:xfrm>
              <a:off x="4685175" y="3615525"/>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5"/>
            <p:cNvSpPr/>
            <p:nvPr/>
          </p:nvSpPr>
          <p:spPr>
            <a:xfrm>
              <a:off x="4706025" y="3615125"/>
              <a:ext cx="2525" cy="2525"/>
            </a:xfrm>
            <a:custGeom>
              <a:avLst/>
              <a:gdLst/>
              <a:ahLst/>
              <a:cxnLst/>
              <a:rect l="l" t="t" r="r" b="b"/>
              <a:pathLst>
                <a:path w="101" h="101" extrusionOk="0">
                  <a:moveTo>
                    <a:pt x="51" y="0"/>
                  </a:moveTo>
                  <a:cubicBezTo>
                    <a:pt x="26" y="0"/>
                    <a:pt x="1" y="17"/>
                    <a:pt x="1" y="50"/>
                  </a:cubicBezTo>
                  <a:cubicBezTo>
                    <a:pt x="1" y="83"/>
                    <a:pt x="26" y="100"/>
                    <a:pt x="51" y="100"/>
                  </a:cubicBezTo>
                  <a:cubicBezTo>
                    <a:pt x="76" y="100"/>
                    <a:pt x="101" y="83"/>
                    <a:pt x="101" y="50"/>
                  </a:cubicBezTo>
                  <a:cubicBezTo>
                    <a:pt x="101" y="17"/>
                    <a:pt x="76"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5"/>
            <p:cNvSpPr/>
            <p:nvPr/>
          </p:nvSpPr>
          <p:spPr>
            <a:xfrm>
              <a:off x="4726050" y="3615125"/>
              <a:ext cx="2525" cy="2525"/>
            </a:xfrm>
            <a:custGeom>
              <a:avLst/>
              <a:gdLst/>
              <a:ahLst/>
              <a:cxnLst/>
              <a:rect l="l" t="t" r="r" b="b"/>
              <a:pathLst>
                <a:path w="101" h="101" extrusionOk="0">
                  <a:moveTo>
                    <a:pt x="50" y="0"/>
                  </a:moveTo>
                  <a:cubicBezTo>
                    <a:pt x="25" y="0"/>
                    <a:pt x="0" y="17"/>
                    <a:pt x="0" y="50"/>
                  </a:cubicBezTo>
                  <a:cubicBezTo>
                    <a:pt x="0" y="83"/>
                    <a:pt x="25" y="100"/>
                    <a:pt x="50" y="100"/>
                  </a:cubicBezTo>
                  <a:cubicBezTo>
                    <a:pt x="75" y="100"/>
                    <a:pt x="100" y="83"/>
                    <a:pt x="100" y="50"/>
                  </a:cubicBezTo>
                  <a:cubicBezTo>
                    <a:pt x="100" y="17"/>
                    <a:pt x="75"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5"/>
            <p:cNvSpPr/>
            <p:nvPr/>
          </p:nvSpPr>
          <p:spPr>
            <a:xfrm>
              <a:off x="4746900" y="3615525"/>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5"/>
            <p:cNvSpPr/>
            <p:nvPr/>
          </p:nvSpPr>
          <p:spPr>
            <a:xfrm>
              <a:off x="4767750" y="3615525"/>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5"/>
            <p:cNvSpPr/>
            <p:nvPr/>
          </p:nvSpPr>
          <p:spPr>
            <a:xfrm>
              <a:off x="4788600" y="3615525"/>
              <a:ext cx="2525" cy="2525"/>
            </a:xfrm>
            <a:custGeom>
              <a:avLst/>
              <a:gdLst/>
              <a:ahLst/>
              <a:cxnLst/>
              <a:rect l="l" t="t" r="r" b="b"/>
              <a:pathLst>
                <a:path w="101" h="101" extrusionOk="0">
                  <a:moveTo>
                    <a:pt x="33" y="1"/>
                  </a:moveTo>
                  <a:cubicBezTo>
                    <a:pt x="33" y="1"/>
                    <a:pt x="0" y="1"/>
                    <a:pt x="0" y="34"/>
                  </a:cubicBezTo>
                  <a:cubicBezTo>
                    <a:pt x="0" y="67"/>
                    <a:pt x="33" y="101"/>
                    <a:pt x="33" y="101"/>
                  </a:cubicBezTo>
                  <a:cubicBezTo>
                    <a:pt x="67" y="101"/>
                    <a:pt x="100" y="67"/>
                    <a:pt x="100" y="34"/>
                  </a:cubicBezTo>
                  <a:cubicBezTo>
                    <a:pt x="100" y="1"/>
                    <a:pt x="6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5"/>
            <p:cNvSpPr/>
            <p:nvPr/>
          </p:nvSpPr>
          <p:spPr>
            <a:xfrm>
              <a:off x="4633075" y="3656400"/>
              <a:ext cx="2925" cy="1425"/>
            </a:xfrm>
            <a:custGeom>
              <a:avLst/>
              <a:gdLst/>
              <a:ahLst/>
              <a:cxnLst/>
              <a:rect l="l" t="t" r="r" b="b"/>
              <a:pathLst>
                <a:path w="117" h="57" extrusionOk="0">
                  <a:moveTo>
                    <a:pt x="50" y="0"/>
                  </a:moveTo>
                  <a:cubicBezTo>
                    <a:pt x="0" y="0"/>
                    <a:pt x="63" y="57"/>
                    <a:pt x="97" y="57"/>
                  </a:cubicBezTo>
                  <a:cubicBezTo>
                    <a:pt x="108" y="57"/>
                    <a:pt x="117" y="50"/>
                    <a:pt x="117" y="34"/>
                  </a:cubicBezTo>
                  <a:cubicBezTo>
                    <a:pt x="117" y="0"/>
                    <a:pt x="83" y="0"/>
                    <a:pt x="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5"/>
            <p:cNvSpPr/>
            <p:nvPr/>
          </p:nvSpPr>
          <p:spPr>
            <a:xfrm>
              <a:off x="4653500" y="36555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5"/>
            <p:cNvSpPr/>
            <p:nvPr/>
          </p:nvSpPr>
          <p:spPr>
            <a:xfrm>
              <a:off x="4674350" y="3655550"/>
              <a:ext cx="2525" cy="2525"/>
            </a:xfrm>
            <a:custGeom>
              <a:avLst/>
              <a:gdLst/>
              <a:ahLst/>
              <a:cxnLst/>
              <a:rect l="l" t="t" r="r" b="b"/>
              <a:pathLst>
                <a:path w="101" h="101" extrusionOk="0">
                  <a:moveTo>
                    <a:pt x="67" y="1"/>
                  </a:moveTo>
                  <a:cubicBezTo>
                    <a:pt x="34" y="1"/>
                    <a:pt x="0" y="34"/>
                    <a:pt x="0" y="68"/>
                  </a:cubicBezTo>
                  <a:cubicBezTo>
                    <a:pt x="0" y="68"/>
                    <a:pt x="34" y="101"/>
                    <a:pt x="67" y="101"/>
                  </a:cubicBezTo>
                  <a:cubicBezTo>
                    <a:pt x="100" y="101"/>
                    <a:pt x="100" y="68"/>
                    <a:pt x="100" y="68"/>
                  </a:cubicBezTo>
                  <a:cubicBezTo>
                    <a:pt x="100" y="34"/>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5"/>
            <p:cNvSpPr/>
            <p:nvPr/>
          </p:nvSpPr>
          <p:spPr>
            <a:xfrm>
              <a:off x="4695200" y="3655550"/>
              <a:ext cx="2525" cy="2525"/>
            </a:xfrm>
            <a:custGeom>
              <a:avLst/>
              <a:gdLst/>
              <a:ahLst/>
              <a:cxnLst/>
              <a:rect l="l" t="t" r="r" b="b"/>
              <a:pathLst>
                <a:path w="101" h="101" extrusionOk="0">
                  <a:moveTo>
                    <a:pt x="67" y="1"/>
                  </a:moveTo>
                  <a:cubicBezTo>
                    <a:pt x="33" y="1"/>
                    <a:pt x="0" y="34"/>
                    <a:pt x="0" y="68"/>
                  </a:cubicBezTo>
                  <a:cubicBezTo>
                    <a:pt x="0" y="68"/>
                    <a:pt x="33" y="101"/>
                    <a:pt x="67" y="101"/>
                  </a:cubicBezTo>
                  <a:cubicBezTo>
                    <a:pt x="67" y="101"/>
                    <a:pt x="100" y="68"/>
                    <a:pt x="100" y="68"/>
                  </a:cubicBez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5"/>
            <p:cNvSpPr/>
            <p:nvPr/>
          </p:nvSpPr>
          <p:spPr>
            <a:xfrm>
              <a:off x="4716050" y="3655550"/>
              <a:ext cx="2525" cy="2525"/>
            </a:xfrm>
            <a:custGeom>
              <a:avLst/>
              <a:gdLst/>
              <a:ahLst/>
              <a:cxnLst/>
              <a:rect l="l" t="t" r="r" b="b"/>
              <a:pathLst>
                <a:path w="101" h="101" extrusionOk="0">
                  <a:moveTo>
                    <a:pt x="33" y="1"/>
                  </a:moveTo>
                  <a:cubicBezTo>
                    <a:pt x="33" y="1"/>
                    <a:pt x="0" y="34"/>
                    <a:pt x="0" y="68"/>
                  </a:cubicBezTo>
                  <a:cubicBezTo>
                    <a:pt x="0" y="68"/>
                    <a:pt x="33" y="101"/>
                    <a:pt x="33" y="101"/>
                  </a:cubicBezTo>
                  <a:cubicBezTo>
                    <a:pt x="67" y="101"/>
                    <a:pt x="100" y="68"/>
                    <a:pt x="100" y="68"/>
                  </a:cubicBezTo>
                  <a:cubicBezTo>
                    <a:pt x="100" y="34"/>
                    <a:pt x="67"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5"/>
            <p:cNvSpPr/>
            <p:nvPr/>
          </p:nvSpPr>
          <p:spPr>
            <a:xfrm>
              <a:off x="4736050" y="3656400"/>
              <a:ext cx="3375" cy="2525"/>
            </a:xfrm>
            <a:custGeom>
              <a:avLst/>
              <a:gdLst/>
              <a:ahLst/>
              <a:cxnLst/>
              <a:rect l="l" t="t" r="r" b="b"/>
              <a:pathLst>
                <a:path w="135" h="101" extrusionOk="0">
                  <a:moveTo>
                    <a:pt x="67" y="0"/>
                  </a:moveTo>
                  <a:cubicBezTo>
                    <a:pt x="1" y="0"/>
                    <a:pt x="1"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5"/>
            <p:cNvSpPr/>
            <p:nvPr/>
          </p:nvSpPr>
          <p:spPr>
            <a:xfrm>
              <a:off x="4757725" y="36555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5"/>
            <p:cNvSpPr/>
            <p:nvPr/>
          </p:nvSpPr>
          <p:spPr>
            <a:xfrm>
              <a:off x="4778575" y="3655550"/>
              <a:ext cx="2525" cy="2525"/>
            </a:xfrm>
            <a:custGeom>
              <a:avLst/>
              <a:gdLst/>
              <a:ahLst/>
              <a:cxnLst/>
              <a:rect l="l" t="t" r="r" b="b"/>
              <a:pathLst>
                <a:path w="101" h="101" extrusionOk="0">
                  <a:moveTo>
                    <a:pt x="34" y="1"/>
                  </a:moveTo>
                  <a:cubicBezTo>
                    <a:pt x="1" y="1"/>
                    <a:pt x="1" y="34"/>
                    <a:pt x="1" y="68"/>
                  </a:cubicBezTo>
                  <a:cubicBezTo>
                    <a:pt x="1" y="68"/>
                    <a:pt x="1" y="101"/>
                    <a:pt x="34" y="101"/>
                  </a:cubicBezTo>
                  <a:cubicBezTo>
                    <a:pt x="68" y="101"/>
                    <a:pt x="101" y="68"/>
                    <a:pt x="101" y="68"/>
                  </a:cubicBezTo>
                  <a:cubicBezTo>
                    <a:pt x="101" y="34"/>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5"/>
            <p:cNvSpPr/>
            <p:nvPr/>
          </p:nvSpPr>
          <p:spPr>
            <a:xfrm>
              <a:off x="4643475" y="3642225"/>
              <a:ext cx="2550" cy="2525"/>
            </a:xfrm>
            <a:custGeom>
              <a:avLst/>
              <a:gdLst/>
              <a:ahLst/>
              <a:cxnLst/>
              <a:rect l="l" t="t" r="r" b="b"/>
              <a:pathLst>
                <a:path w="102" h="101" extrusionOk="0">
                  <a:moveTo>
                    <a:pt x="34" y="0"/>
                  </a:moveTo>
                  <a:cubicBezTo>
                    <a:pt x="34" y="0"/>
                    <a:pt x="1" y="0"/>
                    <a:pt x="1" y="34"/>
                  </a:cubicBezTo>
                  <a:cubicBezTo>
                    <a:pt x="1" y="67"/>
                    <a:pt x="34" y="100"/>
                    <a:pt x="34" y="100"/>
                  </a:cubicBezTo>
                  <a:cubicBezTo>
                    <a:pt x="68" y="100"/>
                    <a:pt x="101" y="67"/>
                    <a:pt x="101" y="34"/>
                  </a:cubicBezTo>
                  <a:cubicBezTo>
                    <a:pt x="101" y="0"/>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5"/>
            <p:cNvSpPr/>
            <p:nvPr/>
          </p:nvSpPr>
          <p:spPr>
            <a:xfrm>
              <a:off x="4663500" y="3642225"/>
              <a:ext cx="3350" cy="2525"/>
            </a:xfrm>
            <a:custGeom>
              <a:avLst/>
              <a:gdLst/>
              <a:ahLst/>
              <a:cxnLst/>
              <a:rect l="l" t="t" r="r" b="b"/>
              <a:pathLst>
                <a:path w="134" h="101" extrusionOk="0">
                  <a:moveTo>
                    <a:pt x="67" y="0"/>
                  </a:moveTo>
                  <a:cubicBezTo>
                    <a:pt x="1" y="0"/>
                    <a:pt x="1"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5"/>
            <p:cNvSpPr/>
            <p:nvPr/>
          </p:nvSpPr>
          <p:spPr>
            <a:xfrm>
              <a:off x="4684350" y="3642225"/>
              <a:ext cx="3350" cy="2525"/>
            </a:xfrm>
            <a:custGeom>
              <a:avLst/>
              <a:gdLst/>
              <a:ahLst/>
              <a:cxnLst/>
              <a:rect l="l" t="t" r="r" b="b"/>
              <a:pathLst>
                <a:path w="134" h="101" extrusionOk="0">
                  <a:moveTo>
                    <a:pt x="67" y="0"/>
                  </a:moveTo>
                  <a:cubicBezTo>
                    <a:pt x="0" y="0"/>
                    <a:pt x="0"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5"/>
            <p:cNvSpPr/>
            <p:nvPr/>
          </p:nvSpPr>
          <p:spPr>
            <a:xfrm>
              <a:off x="4705650" y="3642225"/>
              <a:ext cx="2900" cy="1775"/>
            </a:xfrm>
            <a:custGeom>
              <a:avLst/>
              <a:gdLst/>
              <a:ahLst/>
              <a:cxnLst/>
              <a:rect l="l" t="t" r="r" b="b"/>
              <a:pathLst>
                <a:path w="116" h="71" extrusionOk="0">
                  <a:moveTo>
                    <a:pt x="49" y="0"/>
                  </a:moveTo>
                  <a:cubicBezTo>
                    <a:pt x="1" y="0"/>
                    <a:pt x="58" y="71"/>
                    <a:pt x="93" y="71"/>
                  </a:cubicBezTo>
                  <a:cubicBezTo>
                    <a:pt x="106" y="71"/>
                    <a:pt x="116" y="61"/>
                    <a:pt x="116" y="34"/>
                  </a:cubicBezTo>
                  <a:cubicBezTo>
                    <a:pt x="116" y="0"/>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5"/>
            <p:cNvSpPr/>
            <p:nvPr/>
          </p:nvSpPr>
          <p:spPr>
            <a:xfrm>
              <a:off x="4726500" y="3642225"/>
              <a:ext cx="2075" cy="1775"/>
            </a:xfrm>
            <a:custGeom>
              <a:avLst/>
              <a:gdLst/>
              <a:ahLst/>
              <a:cxnLst/>
              <a:rect l="l" t="t" r="r" b="b"/>
              <a:pathLst>
                <a:path w="83" h="71" extrusionOk="0">
                  <a:moveTo>
                    <a:pt x="49" y="0"/>
                  </a:moveTo>
                  <a:cubicBezTo>
                    <a:pt x="1" y="0"/>
                    <a:pt x="40" y="71"/>
                    <a:pt x="65" y="71"/>
                  </a:cubicBezTo>
                  <a:cubicBezTo>
                    <a:pt x="75" y="71"/>
                    <a:pt x="82" y="61"/>
                    <a:pt x="82" y="34"/>
                  </a:cubicBezTo>
                  <a:cubicBezTo>
                    <a:pt x="82" y="0"/>
                    <a:pt x="82" y="0"/>
                    <a:pt x="4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5"/>
            <p:cNvSpPr/>
            <p:nvPr/>
          </p:nvSpPr>
          <p:spPr>
            <a:xfrm>
              <a:off x="4746900" y="3642225"/>
              <a:ext cx="2525" cy="2525"/>
            </a:xfrm>
            <a:custGeom>
              <a:avLst/>
              <a:gdLst/>
              <a:ahLst/>
              <a:cxnLst/>
              <a:rect l="l" t="t" r="r" b="b"/>
              <a:pathLst>
                <a:path w="101" h="101" extrusionOk="0">
                  <a:moveTo>
                    <a:pt x="67" y="0"/>
                  </a:moveTo>
                  <a:cubicBezTo>
                    <a:pt x="0" y="0"/>
                    <a:pt x="0" y="100"/>
                    <a:pt x="67" y="100"/>
                  </a:cubicBezTo>
                  <a:cubicBezTo>
                    <a:pt x="100" y="100"/>
                    <a:pt x="100" y="67"/>
                    <a:pt x="100" y="34"/>
                  </a:cubicBezTo>
                  <a:cubicBezTo>
                    <a:pt x="100" y="0"/>
                    <a:pt x="100"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5"/>
            <p:cNvSpPr/>
            <p:nvPr/>
          </p:nvSpPr>
          <p:spPr>
            <a:xfrm>
              <a:off x="4767750" y="3642225"/>
              <a:ext cx="2525" cy="2525"/>
            </a:xfrm>
            <a:custGeom>
              <a:avLst/>
              <a:gdLst/>
              <a:ahLst/>
              <a:cxnLst/>
              <a:rect l="l" t="t" r="r" b="b"/>
              <a:pathLst>
                <a:path w="101" h="101" extrusionOk="0">
                  <a:moveTo>
                    <a:pt x="67" y="0"/>
                  </a:moveTo>
                  <a:cubicBezTo>
                    <a:pt x="0" y="0"/>
                    <a:pt x="0" y="100"/>
                    <a:pt x="67" y="100"/>
                  </a:cubicBezTo>
                  <a:cubicBezTo>
                    <a:pt x="67" y="100"/>
                    <a:pt x="100" y="67"/>
                    <a:pt x="100" y="34"/>
                  </a:cubicBezTo>
                  <a:cubicBezTo>
                    <a:pt x="100" y="0"/>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5"/>
            <p:cNvSpPr/>
            <p:nvPr/>
          </p:nvSpPr>
          <p:spPr>
            <a:xfrm>
              <a:off x="4787750" y="3642225"/>
              <a:ext cx="3375" cy="2525"/>
            </a:xfrm>
            <a:custGeom>
              <a:avLst/>
              <a:gdLst/>
              <a:ahLst/>
              <a:cxnLst/>
              <a:rect l="l" t="t" r="r" b="b"/>
              <a:pathLst>
                <a:path w="135" h="101" extrusionOk="0">
                  <a:moveTo>
                    <a:pt x="67" y="0"/>
                  </a:moveTo>
                  <a:cubicBezTo>
                    <a:pt x="1" y="0"/>
                    <a:pt x="1" y="100"/>
                    <a:pt x="67" y="100"/>
                  </a:cubicBezTo>
                  <a:cubicBezTo>
                    <a:pt x="101" y="100"/>
                    <a:pt x="134" y="67"/>
                    <a:pt x="134" y="34"/>
                  </a:cubicBezTo>
                  <a:cubicBezTo>
                    <a:pt x="134" y="0"/>
                    <a:pt x="101"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5"/>
            <p:cNvSpPr/>
            <p:nvPr/>
          </p:nvSpPr>
          <p:spPr>
            <a:xfrm>
              <a:off x="4643475" y="3668900"/>
              <a:ext cx="2550" cy="2525"/>
            </a:xfrm>
            <a:custGeom>
              <a:avLst/>
              <a:gdLst/>
              <a:ahLst/>
              <a:cxnLst/>
              <a:rect l="l" t="t" r="r" b="b"/>
              <a:pathLst>
                <a:path w="102" h="101" extrusionOk="0">
                  <a:moveTo>
                    <a:pt x="34" y="1"/>
                  </a:moveTo>
                  <a:cubicBezTo>
                    <a:pt x="34" y="1"/>
                    <a:pt x="1" y="1"/>
                    <a:pt x="1" y="34"/>
                  </a:cubicBezTo>
                  <a:cubicBezTo>
                    <a:pt x="1" y="67"/>
                    <a:pt x="34"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5"/>
            <p:cNvSpPr/>
            <p:nvPr/>
          </p:nvSpPr>
          <p:spPr>
            <a:xfrm>
              <a:off x="466432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5"/>
            <p:cNvSpPr/>
            <p:nvPr/>
          </p:nvSpPr>
          <p:spPr>
            <a:xfrm>
              <a:off x="4685175" y="3668900"/>
              <a:ext cx="2525" cy="2525"/>
            </a:xfrm>
            <a:custGeom>
              <a:avLst/>
              <a:gdLst/>
              <a:ahLst/>
              <a:cxnLst/>
              <a:rect l="l" t="t" r="r" b="b"/>
              <a:pathLst>
                <a:path w="101" h="101" extrusionOk="0">
                  <a:moveTo>
                    <a:pt x="34" y="1"/>
                  </a:moveTo>
                  <a:cubicBezTo>
                    <a:pt x="1" y="1"/>
                    <a:pt x="1" y="1"/>
                    <a:pt x="1" y="34"/>
                  </a:cubicBezTo>
                  <a:cubicBezTo>
                    <a:pt x="1" y="67"/>
                    <a:pt x="1" y="101"/>
                    <a:pt x="34" y="101"/>
                  </a:cubicBezTo>
                  <a:cubicBezTo>
                    <a:pt x="68" y="101"/>
                    <a:pt x="101" y="67"/>
                    <a:pt x="101" y="34"/>
                  </a:cubicBezTo>
                  <a:cubicBezTo>
                    <a:pt x="101" y="1"/>
                    <a:pt x="68"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5"/>
            <p:cNvSpPr/>
            <p:nvPr/>
          </p:nvSpPr>
          <p:spPr>
            <a:xfrm>
              <a:off x="4706025" y="3668475"/>
              <a:ext cx="2525" cy="2525"/>
            </a:xfrm>
            <a:custGeom>
              <a:avLst/>
              <a:gdLst/>
              <a:ahLst/>
              <a:cxnLst/>
              <a:rect l="l" t="t" r="r" b="b"/>
              <a:pathLst>
                <a:path w="101" h="101" extrusionOk="0">
                  <a:moveTo>
                    <a:pt x="51" y="1"/>
                  </a:moveTo>
                  <a:cubicBezTo>
                    <a:pt x="26" y="1"/>
                    <a:pt x="1" y="18"/>
                    <a:pt x="1" y="51"/>
                  </a:cubicBezTo>
                  <a:cubicBezTo>
                    <a:pt x="1" y="84"/>
                    <a:pt x="26" y="101"/>
                    <a:pt x="51" y="101"/>
                  </a:cubicBezTo>
                  <a:cubicBezTo>
                    <a:pt x="76" y="101"/>
                    <a:pt x="101" y="84"/>
                    <a:pt x="101" y="51"/>
                  </a:cubicBezTo>
                  <a:cubicBezTo>
                    <a:pt x="101" y="18"/>
                    <a:pt x="76" y="1"/>
                    <a:pt x="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5"/>
            <p:cNvSpPr/>
            <p:nvPr/>
          </p:nvSpPr>
          <p:spPr>
            <a:xfrm>
              <a:off x="4726050" y="3668475"/>
              <a:ext cx="2525" cy="2525"/>
            </a:xfrm>
            <a:custGeom>
              <a:avLst/>
              <a:gdLst/>
              <a:ahLst/>
              <a:cxnLst/>
              <a:rect l="l" t="t" r="r" b="b"/>
              <a:pathLst>
                <a:path w="101" h="101" extrusionOk="0">
                  <a:moveTo>
                    <a:pt x="50" y="1"/>
                  </a:moveTo>
                  <a:cubicBezTo>
                    <a:pt x="25" y="1"/>
                    <a:pt x="0" y="18"/>
                    <a:pt x="0" y="51"/>
                  </a:cubicBezTo>
                  <a:cubicBezTo>
                    <a:pt x="0" y="84"/>
                    <a:pt x="25" y="101"/>
                    <a:pt x="50" y="101"/>
                  </a:cubicBezTo>
                  <a:cubicBezTo>
                    <a:pt x="75" y="101"/>
                    <a:pt x="100" y="84"/>
                    <a:pt x="100" y="51"/>
                  </a:cubicBezTo>
                  <a:cubicBezTo>
                    <a:pt x="100" y="18"/>
                    <a:pt x="75"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5"/>
            <p:cNvSpPr/>
            <p:nvPr/>
          </p:nvSpPr>
          <p:spPr>
            <a:xfrm>
              <a:off x="4746900" y="3668900"/>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100" y="101"/>
                    <a:pt x="100" y="67"/>
                    <a:pt x="100" y="34"/>
                  </a:cubicBezTo>
                  <a:cubicBezTo>
                    <a:pt x="100" y="1"/>
                    <a:pt x="100"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5"/>
            <p:cNvSpPr/>
            <p:nvPr/>
          </p:nvSpPr>
          <p:spPr>
            <a:xfrm>
              <a:off x="4767750" y="3668900"/>
              <a:ext cx="2525" cy="2525"/>
            </a:xfrm>
            <a:custGeom>
              <a:avLst/>
              <a:gdLst/>
              <a:ahLst/>
              <a:cxnLst/>
              <a:rect l="l" t="t" r="r" b="b"/>
              <a:pathLst>
                <a:path w="101" h="101" extrusionOk="0">
                  <a:moveTo>
                    <a:pt x="67" y="1"/>
                  </a:moveTo>
                  <a:cubicBezTo>
                    <a:pt x="34" y="1"/>
                    <a:pt x="0" y="1"/>
                    <a:pt x="0" y="34"/>
                  </a:cubicBezTo>
                  <a:cubicBezTo>
                    <a:pt x="0" y="67"/>
                    <a:pt x="34" y="101"/>
                    <a:pt x="67" y="101"/>
                  </a:cubicBezTo>
                  <a:cubicBezTo>
                    <a:pt x="67" y="101"/>
                    <a:pt x="100" y="67"/>
                    <a:pt x="100" y="34"/>
                  </a:cubicBezTo>
                  <a:cubicBezTo>
                    <a:pt x="100" y="1"/>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5"/>
            <p:cNvSpPr/>
            <p:nvPr/>
          </p:nvSpPr>
          <p:spPr>
            <a:xfrm>
              <a:off x="4788600" y="3668900"/>
              <a:ext cx="850" cy="25"/>
            </a:xfrm>
            <a:custGeom>
              <a:avLst/>
              <a:gdLst/>
              <a:ahLst/>
              <a:cxnLst/>
              <a:rect l="l" t="t" r="r" b="b"/>
              <a:pathLst>
                <a:path w="34" h="1" extrusionOk="0">
                  <a:moveTo>
                    <a:pt x="33" y="1"/>
                  </a:moveTo>
                  <a:lnTo>
                    <a:pt x="0" y="1"/>
                  </a:lnTo>
                  <a:cubicBezTo>
                    <a:pt x="33" y="1"/>
                    <a:pt x="33" y="1"/>
                    <a:pt x="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5"/>
            <p:cNvSpPr/>
            <p:nvPr/>
          </p:nvSpPr>
          <p:spPr>
            <a:xfrm>
              <a:off x="4664325" y="3552975"/>
              <a:ext cx="24225" cy="20825"/>
            </a:xfrm>
            <a:custGeom>
              <a:avLst/>
              <a:gdLst/>
              <a:ahLst/>
              <a:cxnLst/>
              <a:rect l="l" t="t" r="r" b="b"/>
              <a:pathLst>
                <a:path w="969" h="833" extrusionOk="0">
                  <a:moveTo>
                    <a:pt x="568" y="1"/>
                  </a:moveTo>
                  <a:cubicBezTo>
                    <a:pt x="168" y="1"/>
                    <a:pt x="1" y="435"/>
                    <a:pt x="268" y="701"/>
                  </a:cubicBezTo>
                  <a:cubicBezTo>
                    <a:pt x="358" y="792"/>
                    <a:pt x="468" y="832"/>
                    <a:pt x="573" y="832"/>
                  </a:cubicBezTo>
                  <a:cubicBezTo>
                    <a:pt x="779" y="832"/>
                    <a:pt x="968" y="677"/>
                    <a:pt x="968" y="435"/>
                  </a:cubicBezTo>
                  <a:cubicBezTo>
                    <a:pt x="968" y="201"/>
                    <a:pt x="768"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5"/>
            <p:cNvSpPr/>
            <p:nvPr/>
          </p:nvSpPr>
          <p:spPr>
            <a:xfrm>
              <a:off x="4731050" y="3552975"/>
              <a:ext cx="25050" cy="20825"/>
            </a:xfrm>
            <a:custGeom>
              <a:avLst/>
              <a:gdLst/>
              <a:ahLst/>
              <a:cxnLst/>
              <a:rect l="l" t="t" r="r" b="b"/>
              <a:pathLst>
                <a:path w="1002" h="833" extrusionOk="0">
                  <a:moveTo>
                    <a:pt x="568" y="1"/>
                  </a:moveTo>
                  <a:cubicBezTo>
                    <a:pt x="201" y="1"/>
                    <a:pt x="0" y="435"/>
                    <a:pt x="267" y="701"/>
                  </a:cubicBezTo>
                  <a:cubicBezTo>
                    <a:pt x="358" y="792"/>
                    <a:pt x="471" y="832"/>
                    <a:pt x="581" y="832"/>
                  </a:cubicBezTo>
                  <a:cubicBezTo>
                    <a:pt x="797" y="832"/>
                    <a:pt x="1001" y="677"/>
                    <a:pt x="1001" y="435"/>
                  </a:cubicBezTo>
                  <a:cubicBezTo>
                    <a:pt x="1001" y="201"/>
                    <a:pt x="801"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5"/>
            <p:cNvSpPr/>
            <p:nvPr/>
          </p:nvSpPr>
          <p:spPr>
            <a:xfrm>
              <a:off x="4671850" y="3557150"/>
              <a:ext cx="13350" cy="13375"/>
            </a:xfrm>
            <a:custGeom>
              <a:avLst/>
              <a:gdLst/>
              <a:ahLst/>
              <a:cxnLst/>
              <a:rect l="l" t="t" r="r" b="b"/>
              <a:pathLst>
                <a:path w="534" h="535" extrusionOk="0">
                  <a:moveTo>
                    <a:pt x="267" y="1"/>
                  </a:moveTo>
                  <a:cubicBezTo>
                    <a:pt x="100" y="1"/>
                    <a:pt x="0" y="101"/>
                    <a:pt x="0" y="268"/>
                  </a:cubicBezTo>
                  <a:cubicBezTo>
                    <a:pt x="0" y="401"/>
                    <a:pt x="100" y="534"/>
                    <a:pt x="267" y="534"/>
                  </a:cubicBezTo>
                  <a:cubicBezTo>
                    <a:pt x="400" y="534"/>
                    <a:pt x="534" y="401"/>
                    <a:pt x="534" y="268"/>
                  </a:cubicBezTo>
                  <a:cubicBezTo>
                    <a:pt x="534" y="101"/>
                    <a:pt x="400"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5"/>
            <p:cNvSpPr/>
            <p:nvPr/>
          </p:nvSpPr>
          <p:spPr>
            <a:xfrm>
              <a:off x="4738550" y="3557150"/>
              <a:ext cx="14200" cy="13375"/>
            </a:xfrm>
            <a:custGeom>
              <a:avLst/>
              <a:gdLst/>
              <a:ahLst/>
              <a:cxnLst/>
              <a:rect l="l" t="t" r="r" b="b"/>
              <a:pathLst>
                <a:path w="568" h="535" extrusionOk="0">
                  <a:moveTo>
                    <a:pt x="268" y="1"/>
                  </a:moveTo>
                  <a:cubicBezTo>
                    <a:pt x="134" y="1"/>
                    <a:pt x="1" y="101"/>
                    <a:pt x="1" y="268"/>
                  </a:cubicBezTo>
                  <a:cubicBezTo>
                    <a:pt x="1" y="401"/>
                    <a:pt x="134" y="534"/>
                    <a:pt x="268" y="534"/>
                  </a:cubicBezTo>
                  <a:cubicBezTo>
                    <a:pt x="434" y="534"/>
                    <a:pt x="568" y="401"/>
                    <a:pt x="568" y="268"/>
                  </a:cubicBezTo>
                  <a:cubicBezTo>
                    <a:pt x="568" y="101"/>
                    <a:pt x="434" y="1"/>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5"/>
            <p:cNvSpPr/>
            <p:nvPr/>
          </p:nvSpPr>
          <p:spPr>
            <a:xfrm>
              <a:off x="4674350" y="3486275"/>
              <a:ext cx="75075" cy="79250"/>
            </a:xfrm>
            <a:custGeom>
              <a:avLst/>
              <a:gdLst/>
              <a:ahLst/>
              <a:cxnLst/>
              <a:rect l="l" t="t" r="r" b="b"/>
              <a:pathLst>
                <a:path w="3003" h="3170" extrusionOk="0">
                  <a:moveTo>
                    <a:pt x="1535" y="0"/>
                  </a:moveTo>
                  <a:cubicBezTo>
                    <a:pt x="200" y="0"/>
                    <a:pt x="0" y="2969"/>
                    <a:pt x="0" y="3002"/>
                  </a:cubicBezTo>
                  <a:cubicBezTo>
                    <a:pt x="0" y="3103"/>
                    <a:pt x="67" y="3169"/>
                    <a:pt x="167" y="3169"/>
                  </a:cubicBezTo>
                  <a:cubicBezTo>
                    <a:pt x="234" y="3169"/>
                    <a:pt x="334" y="3103"/>
                    <a:pt x="300" y="3002"/>
                  </a:cubicBezTo>
                  <a:cubicBezTo>
                    <a:pt x="300" y="2535"/>
                    <a:pt x="634" y="301"/>
                    <a:pt x="1535" y="301"/>
                  </a:cubicBezTo>
                  <a:cubicBezTo>
                    <a:pt x="2035" y="301"/>
                    <a:pt x="2302" y="968"/>
                    <a:pt x="2469" y="1535"/>
                  </a:cubicBezTo>
                  <a:cubicBezTo>
                    <a:pt x="2602" y="2035"/>
                    <a:pt x="2669" y="2502"/>
                    <a:pt x="2702" y="3002"/>
                  </a:cubicBezTo>
                  <a:cubicBezTo>
                    <a:pt x="2702" y="3069"/>
                    <a:pt x="2769" y="3136"/>
                    <a:pt x="2869" y="3136"/>
                  </a:cubicBezTo>
                  <a:cubicBezTo>
                    <a:pt x="2936" y="3136"/>
                    <a:pt x="3002" y="3103"/>
                    <a:pt x="3002" y="3002"/>
                  </a:cubicBezTo>
                  <a:cubicBezTo>
                    <a:pt x="3002" y="2969"/>
                    <a:pt x="2902" y="0"/>
                    <a:pt x="153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5"/>
            <p:cNvSpPr/>
            <p:nvPr/>
          </p:nvSpPr>
          <p:spPr>
            <a:xfrm>
              <a:off x="1371975" y="2997975"/>
              <a:ext cx="2490975" cy="1942700"/>
            </a:xfrm>
            <a:custGeom>
              <a:avLst/>
              <a:gdLst/>
              <a:ahLst/>
              <a:cxnLst/>
              <a:rect l="l" t="t" r="r" b="b"/>
              <a:pathLst>
                <a:path w="99639" h="77708" extrusionOk="0">
                  <a:moveTo>
                    <a:pt x="26775" y="0"/>
                  </a:moveTo>
                  <a:cubicBezTo>
                    <a:pt x="22326" y="0"/>
                    <a:pt x="17735" y="2009"/>
                    <a:pt x="14645" y="6456"/>
                  </a:cubicBezTo>
                  <a:cubicBezTo>
                    <a:pt x="1" y="27571"/>
                    <a:pt x="6706" y="58961"/>
                    <a:pt x="22050" y="77440"/>
                  </a:cubicBezTo>
                  <a:lnTo>
                    <a:pt x="83227" y="77707"/>
                  </a:lnTo>
                  <a:cubicBezTo>
                    <a:pt x="98104" y="66032"/>
                    <a:pt x="99639" y="48720"/>
                    <a:pt x="89031" y="38246"/>
                  </a:cubicBezTo>
                  <a:cubicBezTo>
                    <a:pt x="82627" y="31908"/>
                    <a:pt x="74454" y="33175"/>
                    <a:pt x="66682" y="32175"/>
                  </a:cubicBezTo>
                  <a:cubicBezTo>
                    <a:pt x="63947" y="31875"/>
                    <a:pt x="61278" y="31107"/>
                    <a:pt x="58810" y="29840"/>
                  </a:cubicBezTo>
                  <a:cubicBezTo>
                    <a:pt x="50804" y="25637"/>
                    <a:pt x="46301" y="15663"/>
                    <a:pt x="39596" y="7324"/>
                  </a:cubicBezTo>
                  <a:cubicBezTo>
                    <a:pt x="38762" y="6256"/>
                    <a:pt x="37861" y="5222"/>
                    <a:pt x="36961" y="4255"/>
                  </a:cubicBezTo>
                  <a:cubicBezTo>
                    <a:pt x="34388" y="1512"/>
                    <a:pt x="30635" y="0"/>
                    <a:pt x="2677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5"/>
            <p:cNvSpPr/>
            <p:nvPr/>
          </p:nvSpPr>
          <p:spPr>
            <a:xfrm>
              <a:off x="1865475" y="3143750"/>
              <a:ext cx="1634725" cy="1320700"/>
            </a:xfrm>
            <a:custGeom>
              <a:avLst/>
              <a:gdLst/>
              <a:ahLst/>
              <a:cxnLst/>
              <a:rect l="l" t="t" r="r" b="b"/>
              <a:pathLst>
                <a:path w="65389" h="52828" extrusionOk="0">
                  <a:moveTo>
                    <a:pt x="14102" y="0"/>
                  </a:moveTo>
                  <a:cubicBezTo>
                    <a:pt x="6356" y="0"/>
                    <a:pt x="0" y="8511"/>
                    <a:pt x="942" y="23342"/>
                  </a:cubicBezTo>
                  <a:cubicBezTo>
                    <a:pt x="2184" y="42818"/>
                    <a:pt x="19890" y="52828"/>
                    <a:pt x="36226" y="52828"/>
                  </a:cubicBezTo>
                  <a:cubicBezTo>
                    <a:pt x="40958" y="52828"/>
                    <a:pt x="45575" y="51988"/>
                    <a:pt x="49644" y="50294"/>
                  </a:cubicBezTo>
                  <a:cubicBezTo>
                    <a:pt x="65388" y="43756"/>
                    <a:pt x="60218" y="28846"/>
                    <a:pt x="46942" y="26344"/>
                  </a:cubicBezTo>
                  <a:cubicBezTo>
                    <a:pt x="44207" y="26044"/>
                    <a:pt x="41538" y="25276"/>
                    <a:pt x="39070" y="24009"/>
                  </a:cubicBezTo>
                  <a:cubicBezTo>
                    <a:pt x="31064" y="19806"/>
                    <a:pt x="26561" y="9832"/>
                    <a:pt x="19822" y="1493"/>
                  </a:cubicBezTo>
                  <a:cubicBezTo>
                    <a:pt x="17890" y="488"/>
                    <a:pt x="15956" y="0"/>
                    <a:pt x="1410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5"/>
            <p:cNvSpPr/>
            <p:nvPr/>
          </p:nvSpPr>
          <p:spPr>
            <a:xfrm>
              <a:off x="2752975" y="4023325"/>
              <a:ext cx="763900" cy="1006600"/>
            </a:xfrm>
            <a:custGeom>
              <a:avLst/>
              <a:gdLst/>
              <a:ahLst/>
              <a:cxnLst/>
              <a:rect l="l" t="t" r="r" b="b"/>
              <a:pathLst>
                <a:path w="30556" h="40264" extrusionOk="0">
                  <a:moveTo>
                    <a:pt x="16212" y="0"/>
                  </a:moveTo>
                  <a:cubicBezTo>
                    <a:pt x="16212" y="0"/>
                    <a:pt x="11509" y="5871"/>
                    <a:pt x="7172" y="11509"/>
                  </a:cubicBezTo>
                  <a:cubicBezTo>
                    <a:pt x="6505" y="12376"/>
                    <a:pt x="5838" y="13243"/>
                    <a:pt x="5237" y="14077"/>
                  </a:cubicBezTo>
                  <a:cubicBezTo>
                    <a:pt x="2335" y="17947"/>
                    <a:pt x="0" y="21182"/>
                    <a:pt x="167" y="21649"/>
                  </a:cubicBezTo>
                  <a:cubicBezTo>
                    <a:pt x="567" y="22817"/>
                    <a:pt x="21949" y="39896"/>
                    <a:pt x="22917" y="40229"/>
                  </a:cubicBezTo>
                  <a:cubicBezTo>
                    <a:pt x="22976" y="40252"/>
                    <a:pt x="23036" y="40263"/>
                    <a:pt x="23095" y="40263"/>
                  </a:cubicBezTo>
                  <a:cubicBezTo>
                    <a:pt x="23980" y="40263"/>
                    <a:pt x="24897" y="37843"/>
                    <a:pt x="24585" y="36593"/>
                  </a:cubicBezTo>
                  <a:cubicBezTo>
                    <a:pt x="24284" y="35259"/>
                    <a:pt x="19047" y="25052"/>
                    <a:pt x="19047" y="25052"/>
                  </a:cubicBezTo>
                  <a:lnTo>
                    <a:pt x="21115" y="22583"/>
                  </a:lnTo>
                  <a:lnTo>
                    <a:pt x="30555" y="11409"/>
                  </a:lnTo>
                  <a:lnTo>
                    <a:pt x="16212"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5"/>
            <p:cNvSpPr/>
            <p:nvPr/>
          </p:nvSpPr>
          <p:spPr>
            <a:xfrm>
              <a:off x="2752975" y="4311025"/>
              <a:ext cx="622425" cy="718900"/>
            </a:xfrm>
            <a:custGeom>
              <a:avLst/>
              <a:gdLst/>
              <a:ahLst/>
              <a:cxnLst/>
              <a:rect l="l" t="t" r="r" b="b"/>
              <a:pathLst>
                <a:path w="24897" h="28756" extrusionOk="0">
                  <a:moveTo>
                    <a:pt x="7172" y="1"/>
                  </a:moveTo>
                  <a:cubicBezTo>
                    <a:pt x="3436" y="4904"/>
                    <a:pt x="0" y="9574"/>
                    <a:pt x="167" y="10141"/>
                  </a:cubicBezTo>
                  <a:cubicBezTo>
                    <a:pt x="567" y="11309"/>
                    <a:pt x="21949" y="28388"/>
                    <a:pt x="22917" y="28721"/>
                  </a:cubicBezTo>
                  <a:cubicBezTo>
                    <a:pt x="22976" y="28744"/>
                    <a:pt x="23036" y="28755"/>
                    <a:pt x="23095" y="28755"/>
                  </a:cubicBezTo>
                  <a:cubicBezTo>
                    <a:pt x="23980" y="28755"/>
                    <a:pt x="24897" y="26335"/>
                    <a:pt x="24585" y="25085"/>
                  </a:cubicBezTo>
                  <a:cubicBezTo>
                    <a:pt x="24284" y="23751"/>
                    <a:pt x="19047" y="13544"/>
                    <a:pt x="19047" y="13544"/>
                  </a:cubicBezTo>
                  <a:lnTo>
                    <a:pt x="21115" y="11075"/>
                  </a:lnTo>
                  <a:lnTo>
                    <a:pt x="71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5"/>
            <p:cNvSpPr/>
            <p:nvPr/>
          </p:nvSpPr>
          <p:spPr>
            <a:xfrm>
              <a:off x="2752975" y="4375250"/>
              <a:ext cx="622500" cy="654675"/>
            </a:xfrm>
            <a:custGeom>
              <a:avLst/>
              <a:gdLst/>
              <a:ahLst/>
              <a:cxnLst/>
              <a:rect l="l" t="t" r="r" b="b"/>
              <a:pathLst>
                <a:path w="24900" h="26187" extrusionOk="0">
                  <a:moveTo>
                    <a:pt x="5237" y="0"/>
                  </a:moveTo>
                  <a:cubicBezTo>
                    <a:pt x="2335" y="3870"/>
                    <a:pt x="0" y="7105"/>
                    <a:pt x="167" y="7572"/>
                  </a:cubicBezTo>
                  <a:cubicBezTo>
                    <a:pt x="567" y="8740"/>
                    <a:pt x="21949" y="25819"/>
                    <a:pt x="22917" y="26152"/>
                  </a:cubicBezTo>
                  <a:cubicBezTo>
                    <a:pt x="22976" y="26175"/>
                    <a:pt x="23036" y="26186"/>
                    <a:pt x="23095" y="26186"/>
                  </a:cubicBezTo>
                  <a:cubicBezTo>
                    <a:pt x="23980" y="26186"/>
                    <a:pt x="24899" y="23766"/>
                    <a:pt x="24618" y="22516"/>
                  </a:cubicBezTo>
                  <a:cubicBezTo>
                    <a:pt x="24318" y="21182"/>
                    <a:pt x="19047" y="10975"/>
                    <a:pt x="19047" y="10975"/>
                  </a:cubicBezTo>
                  <a:lnTo>
                    <a:pt x="523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5"/>
            <p:cNvSpPr/>
            <p:nvPr/>
          </p:nvSpPr>
          <p:spPr>
            <a:xfrm>
              <a:off x="2792175" y="4572050"/>
              <a:ext cx="544050" cy="431875"/>
            </a:xfrm>
            <a:custGeom>
              <a:avLst/>
              <a:gdLst/>
              <a:ahLst/>
              <a:cxnLst/>
              <a:rect l="l" t="t" r="r" b="b"/>
              <a:pathLst>
                <a:path w="21762" h="17275" extrusionOk="0">
                  <a:moveTo>
                    <a:pt x="33" y="0"/>
                  </a:moveTo>
                  <a:cubicBezTo>
                    <a:pt x="0" y="0"/>
                    <a:pt x="0" y="0"/>
                    <a:pt x="33" y="34"/>
                  </a:cubicBezTo>
                  <a:cubicBezTo>
                    <a:pt x="3436" y="3036"/>
                    <a:pt x="17980" y="14511"/>
                    <a:pt x="21649" y="17246"/>
                  </a:cubicBezTo>
                  <a:cubicBezTo>
                    <a:pt x="21680" y="17267"/>
                    <a:pt x="21705" y="17275"/>
                    <a:pt x="21722" y="17275"/>
                  </a:cubicBezTo>
                  <a:cubicBezTo>
                    <a:pt x="21760" y="17275"/>
                    <a:pt x="21762" y="17236"/>
                    <a:pt x="21716" y="17213"/>
                  </a:cubicBezTo>
                  <a:cubicBezTo>
                    <a:pt x="18213" y="14244"/>
                    <a:pt x="3736" y="2669"/>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5"/>
            <p:cNvSpPr/>
            <p:nvPr/>
          </p:nvSpPr>
          <p:spPr>
            <a:xfrm>
              <a:off x="3219975" y="4869825"/>
              <a:ext cx="130125" cy="33675"/>
            </a:xfrm>
            <a:custGeom>
              <a:avLst/>
              <a:gdLst/>
              <a:ahLst/>
              <a:cxnLst/>
              <a:rect l="l" t="t" r="r" b="b"/>
              <a:pathLst>
                <a:path w="5205" h="1347" extrusionOk="0">
                  <a:moveTo>
                    <a:pt x="2804" y="0"/>
                  </a:moveTo>
                  <a:cubicBezTo>
                    <a:pt x="2648" y="0"/>
                    <a:pt x="2491" y="11"/>
                    <a:pt x="2335" y="31"/>
                  </a:cubicBezTo>
                  <a:cubicBezTo>
                    <a:pt x="1401" y="131"/>
                    <a:pt x="567" y="598"/>
                    <a:pt x="0" y="1299"/>
                  </a:cubicBezTo>
                  <a:cubicBezTo>
                    <a:pt x="0" y="1322"/>
                    <a:pt x="0" y="1346"/>
                    <a:pt x="12" y="1346"/>
                  </a:cubicBezTo>
                  <a:cubicBezTo>
                    <a:pt x="17" y="1346"/>
                    <a:pt x="24" y="1342"/>
                    <a:pt x="34" y="1332"/>
                  </a:cubicBezTo>
                  <a:cubicBezTo>
                    <a:pt x="839" y="621"/>
                    <a:pt x="1844" y="256"/>
                    <a:pt x="2854" y="256"/>
                  </a:cubicBezTo>
                  <a:cubicBezTo>
                    <a:pt x="3643" y="256"/>
                    <a:pt x="4435" y="478"/>
                    <a:pt x="5137" y="932"/>
                  </a:cubicBezTo>
                  <a:cubicBezTo>
                    <a:pt x="5171" y="932"/>
                    <a:pt x="5204" y="865"/>
                    <a:pt x="5171" y="865"/>
                  </a:cubicBezTo>
                  <a:cubicBezTo>
                    <a:pt x="4495" y="302"/>
                    <a:pt x="3652" y="0"/>
                    <a:pt x="28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5"/>
            <p:cNvSpPr/>
            <p:nvPr/>
          </p:nvSpPr>
          <p:spPr>
            <a:xfrm>
              <a:off x="3122400" y="4644625"/>
              <a:ext cx="136575" cy="46800"/>
            </a:xfrm>
            <a:custGeom>
              <a:avLst/>
              <a:gdLst/>
              <a:ahLst/>
              <a:cxnLst/>
              <a:rect l="l" t="t" r="r" b="b"/>
              <a:pathLst>
                <a:path w="5463" h="1872" extrusionOk="0">
                  <a:moveTo>
                    <a:pt x="1151" y="1"/>
                  </a:moveTo>
                  <a:cubicBezTo>
                    <a:pt x="786" y="1"/>
                    <a:pt x="422" y="43"/>
                    <a:pt x="67" y="133"/>
                  </a:cubicBezTo>
                  <a:cubicBezTo>
                    <a:pt x="1" y="166"/>
                    <a:pt x="1" y="266"/>
                    <a:pt x="67" y="266"/>
                  </a:cubicBezTo>
                  <a:cubicBezTo>
                    <a:pt x="1835" y="600"/>
                    <a:pt x="3603" y="1134"/>
                    <a:pt x="5271" y="1868"/>
                  </a:cubicBezTo>
                  <a:cubicBezTo>
                    <a:pt x="5283" y="1870"/>
                    <a:pt x="5294" y="1872"/>
                    <a:pt x="5305" y="1872"/>
                  </a:cubicBezTo>
                  <a:cubicBezTo>
                    <a:pt x="5415" y="1872"/>
                    <a:pt x="5462" y="1728"/>
                    <a:pt x="5371" y="1667"/>
                  </a:cubicBezTo>
                  <a:cubicBezTo>
                    <a:pt x="4241" y="726"/>
                    <a:pt x="2677" y="1"/>
                    <a:pt x="11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5"/>
            <p:cNvSpPr/>
            <p:nvPr/>
          </p:nvSpPr>
          <p:spPr>
            <a:xfrm>
              <a:off x="3140750" y="4678000"/>
              <a:ext cx="137800" cy="46525"/>
            </a:xfrm>
            <a:custGeom>
              <a:avLst/>
              <a:gdLst/>
              <a:ahLst/>
              <a:cxnLst/>
              <a:rect l="l" t="t" r="r" b="b"/>
              <a:pathLst>
                <a:path w="5512" h="1861" extrusionOk="0">
                  <a:moveTo>
                    <a:pt x="1169" y="0"/>
                  </a:moveTo>
                  <a:cubicBezTo>
                    <a:pt x="807" y="0"/>
                    <a:pt x="449" y="42"/>
                    <a:pt x="100" y="132"/>
                  </a:cubicBezTo>
                  <a:cubicBezTo>
                    <a:pt x="0" y="132"/>
                    <a:pt x="34" y="232"/>
                    <a:pt x="100" y="266"/>
                  </a:cubicBezTo>
                  <a:cubicBezTo>
                    <a:pt x="1868" y="599"/>
                    <a:pt x="3603" y="1133"/>
                    <a:pt x="5271" y="1833"/>
                  </a:cubicBezTo>
                  <a:cubicBezTo>
                    <a:pt x="5297" y="1853"/>
                    <a:pt x="5323" y="1861"/>
                    <a:pt x="5346" y="1861"/>
                  </a:cubicBezTo>
                  <a:cubicBezTo>
                    <a:pt x="5446" y="1861"/>
                    <a:pt x="5512" y="1720"/>
                    <a:pt x="5404" y="1667"/>
                  </a:cubicBezTo>
                  <a:cubicBezTo>
                    <a:pt x="4247" y="725"/>
                    <a:pt x="2678" y="0"/>
                    <a:pt x="11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5"/>
            <p:cNvSpPr/>
            <p:nvPr/>
          </p:nvSpPr>
          <p:spPr>
            <a:xfrm>
              <a:off x="3159925" y="4710525"/>
              <a:ext cx="137825" cy="46525"/>
            </a:xfrm>
            <a:custGeom>
              <a:avLst/>
              <a:gdLst/>
              <a:ahLst/>
              <a:cxnLst/>
              <a:rect l="l" t="t" r="r" b="b"/>
              <a:pathLst>
                <a:path w="5513" h="1861" extrusionOk="0">
                  <a:moveTo>
                    <a:pt x="1152" y="0"/>
                  </a:moveTo>
                  <a:cubicBezTo>
                    <a:pt x="786" y="0"/>
                    <a:pt x="422" y="42"/>
                    <a:pt x="67" y="132"/>
                  </a:cubicBezTo>
                  <a:cubicBezTo>
                    <a:pt x="1" y="132"/>
                    <a:pt x="34" y="232"/>
                    <a:pt x="67" y="266"/>
                  </a:cubicBezTo>
                  <a:cubicBezTo>
                    <a:pt x="1869" y="599"/>
                    <a:pt x="3603" y="1133"/>
                    <a:pt x="5271" y="1833"/>
                  </a:cubicBezTo>
                  <a:cubicBezTo>
                    <a:pt x="5297" y="1853"/>
                    <a:pt x="5323" y="1861"/>
                    <a:pt x="5347" y="1861"/>
                  </a:cubicBezTo>
                  <a:cubicBezTo>
                    <a:pt x="5446" y="1861"/>
                    <a:pt x="5512" y="1720"/>
                    <a:pt x="5404" y="1667"/>
                  </a:cubicBezTo>
                  <a:cubicBezTo>
                    <a:pt x="4247" y="725"/>
                    <a:pt x="2678" y="0"/>
                    <a:pt x="11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5"/>
            <p:cNvSpPr/>
            <p:nvPr/>
          </p:nvSpPr>
          <p:spPr>
            <a:xfrm>
              <a:off x="3179100" y="4743875"/>
              <a:ext cx="137825" cy="46550"/>
            </a:xfrm>
            <a:custGeom>
              <a:avLst/>
              <a:gdLst/>
              <a:ahLst/>
              <a:cxnLst/>
              <a:rect l="l" t="t" r="r" b="b"/>
              <a:pathLst>
                <a:path w="5513" h="1862" extrusionOk="0">
                  <a:moveTo>
                    <a:pt x="1152" y="0"/>
                  </a:moveTo>
                  <a:cubicBezTo>
                    <a:pt x="786" y="0"/>
                    <a:pt x="422" y="42"/>
                    <a:pt x="68" y="132"/>
                  </a:cubicBezTo>
                  <a:cubicBezTo>
                    <a:pt x="1" y="132"/>
                    <a:pt x="34" y="233"/>
                    <a:pt x="68" y="266"/>
                  </a:cubicBezTo>
                  <a:cubicBezTo>
                    <a:pt x="1869" y="599"/>
                    <a:pt x="3603" y="1133"/>
                    <a:pt x="5271" y="1834"/>
                  </a:cubicBezTo>
                  <a:cubicBezTo>
                    <a:pt x="5297" y="1853"/>
                    <a:pt x="5323" y="1861"/>
                    <a:pt x="5347" y="1861"/>
                  </a:cubicBezTo>
                  <a:cubicBezTo>
                    <a:pt x="5446" y="1861"/>
                    <a:pt x="5512" y="1721"/>
                    <a:pt x="5405" y="1667"/>
                  </a:cubicBezTo>
                  <a:cubicBezTo>
                    <a:pt x="4248" y="725"/>
                    <a:pt x="2678" y="0"/>
                    <a:pt x="11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5"/>
            <p:cNvSpPr/>
            <p:nvPr/>
          </p:nvSpPr>
          <p:spPr>
            <a:xfrm>
              <a:off x="2801700" y="4496625"/>
              <a:ext cx="115150" cy="80075"/>
            </a:xfrm>
            <a:custGeom>
              <a:avLst/>
              <a:gdLst/>
              <a:ahLst/>
              <a:cxnLst/>
              <a:rect l="l" t="t" r="r" b="b"/>
              <a:pathLst>
                <a:path w="4606" h="3203" extrusionOk="0">
                  <a:moveTo>
                    <a:pt x="2346" y="0"/>
                  </a:moveTo>
                  <a:cubicBezTo>
                    <a:pt x="1051" y="0"/>
                    <a:pt x="1" y="1827"/>
                    <a:pt x="1320" y="2851"/>
                  </a:cubicBezTo>
                  <a:cubicBezTo>
                    <a:pt x="1632" y="3097"/>
                    <a:pt x="1958" y="3202"/>
                    <a:pt x="2270" y="3202"/>
                  </a:cubicBezTo>
                  <a:cubicBezTo>
                    <a:pt x="3562" y="3202"/>
                    <a:pt x="4605" y="1397"/>
                    <a:pt x="3288" y="349"/>
                  </a:cubicBezTo>
                  <a:cubicBezTo>
                    <a:pt x="2980" y="104"/>
                    <a:pt x="2656" y="0"/>
                    <a:pt x="2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5"/>
            <p:cNvSpPr/>
            <p:nvPr/>
          </p:nvSpPr>
          <p:spPr>
            <a:xfrm>
              <a:off x="3199950" y="4592500"/>
              <a:ext cx="177650" cy="84050"/>
            </a:xfrm>
            <a:custGeom>
              <a:avLst/>
              <a:gdLst/>
              <a:ahLst/>
              <a:cxnLst/>
              <a:rect l="l" t="t" r="r" b="b"/>
              <a:pathLst>
                <a:path w="7106" h="3362" extrusionOk="0">
                  <a:moveTo>
                    <a:pt x="5039" y="543"/>
                  </a:moveTo>
                  <a:cubicBezTo>
                    <a:pt x="5917" y="543"/>
                    <a:pt x="6888" y="842"/>
                    <a:pt x="6105" y="2051"/>
                  </a:cubicBezTo>
                  <a:cubicBezTo>
                    <a:pt x="5655" y="2727"/>
                    <a:pt x="4473" y="2839"/>
                    <a:pt x="3530" y="2839"/>
                  </a:cubicBezTo>
                  <a:cubicBezTo>
                    <a:pt x="3216" y="2839"/>
                    <a:pt x="2928" y="2827"/>
                    <a:pt x="2703" y="2818"/>
                  </a:cubicBezTo>
                  <a:cubicBezTo>
                    <a:pt x="1902" y="2785"/>
                    <a:pt x="1135" y="2685"/>
                    <a:pt x="334" y="2685"/>
                  </a:cubicBezTo>
                  <a:cubicBezTo>
                    <a:pt x="1135" y="2151"/>
                    <a:pt x="2002" y="1651"/>
                    <a:pt x="2836" y="1217"/>
                  </a:cubicBezTo>
                  <a:cubicBezTo>
                    <a:pt x="3270" y="1017"/>
                    <a:pt x="3703" y="817"/>
                    <a:pt x="4137" y="650"/>
                  </a:cubicBezTo>
                  <a:cubicBezTo>
                    <a:pt x="4340" y="592"/>
                    <a:pt x="4682" y="543"/>
                    <a:pt x="5039" y="543"/>
                  </a:cubicBezTo>
                  <a:close/>
                  <a:moveTo>
                    <a:pt x="5143" y="0"/>
                  </a:moveTo>
                  <a:cubicBezTo>
                    <a:pt x="4851" y="0"/>
                    <a:pt x="4560" y="43"/>
                    <a:pt x="4304" y="116"/>
                  </a:cubicBezTo>
                  <a:cubicBezTo>
                    <a:pt x="2669" y="583"/>
                    <a:pt x="1235" y="1484"/>
                    <a:pt x="67" y="2718"/>
                  </a:cubicBezTo>
                  <a:cubicBezTo>
                    <a:pt x="34" y="2752"/>
                    <a:pt x="34" y="2785"/>
                    <a:pt x="67" y="2818"/>
                  </a:cubicBezTo>
                  <a:cubicBezTo>
                    <a:pt x="1" y="2952"/>
                    <a:pt x="67" y="3119"/>
                    <a:pt x="234" y="3119"/>
                  </a:cubicBezTo>
                  <a:cubicBezTo>
                    <a:pt x="1271" y="3205"/>
                    <a:pt x="2335" y="3361"/>
                    <a:pt x="3382" y="3361"/>
                  </a:cubicBezTo>
                  <a:cubicBezTo>
                    <a:pt x="3952" y="3361"/>
                    <a:pt x="4518" y="3315"/>
                    <a:pt x="5071" y="3185"/>
                  </a:cubicBezTo>
                  <a:cubicBezTo>
                    <a:pt x="6005" y="2952"/>
                    <a:pt x="7106" y="2285"/>
                    <a:pt x="6872" y="1151"/>
                  </a:cubicBezTo>
                  <a:cubicBezTo>
                    <a:pt x="6703" y="303"/>
                    <a:pt x="5918" y="0"/>
                    <a:pt x="51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5"/>
            <p:cNvSpPr/>
            <p:nvPr/>
          </p:nvSpPr>
          <p:spPr>
            <a:xfrm>
              <a:off x="3070700" y="4526325"/>
              <a:ext cx="141800" cy="143850"/>
            </a:xfrm>
            <a:custGeom>
              <a:avLst/>
              <a:gdLst/>
              <a:ahLst/>
              <a:cxnLst/>
              <a:rect l="l" t="t" r="r" b="b"/>
              <a:pathLst>
                <a:path w="5672" h="5754" extrusionOk="0">
                  <a:moveTo>
                    <a:pt x="1722" y="511"/>
                  </a:moveTo>
                  <a:cubicBezTo>
                    <a:pt x="2326" y="511"/>
                    <a:pt x="3152" y="1151"/>
                    <a:pt x="3436" y="1496"/>
                  </a:cubicBezTo>
                  <a:cubicBezTo>
                    <a:pt x="3703" y="1863"/>
                    <a:pt x="3970" y="2263"/>
                    <a:pt x="4203" y="2663"/>
                  </a:cubicBezTo>
                  <a:cubicBezTo>
                    <a:pt x="4670" y="3531"/>
                    <a:pt x="5071" y="4398"/>
                    <a:pt x="5438" y="5299"/>
                  </a:cubicBezTo>
                  <a:cubicBezTo>
                    <a:pt x="4804" y="4898"/>
                    <a:pt x="4103" y="4498"/>
                    <a:pt x="3436" y="4098"/>
                  </a:cubicBezTo>
                  <a:cubicBezTo>
                    <a:pt x="2669" y="3597"/>
                    <a:pt x="1034" y="2663"/>
                    <a:pt x="1034" y="1563"/>
                  </a:cubicBezTo>
                  <a:cubicBezTo>
                    <a:pt x="1034" y="778"/>
                    <a:pt x="1332" y="511"/>
                    <a:pt x="1722" y="511"/>
                  </a:cubicBezTo>
                  <a:close/>
                  <a:moveTo>
                    <a:pt x="1794" y="1"/>
                  </a:moveTo>
                  <a:cubicBezTo>
                    <a:pt x="1457" y="1"/>
                    <a:pt x="1125" y="116"/>
                    <a:pt x="834" y="395"/>
                  </a:cubicBezTo>
                  <a:cubicBezTo>
                    <a:pt x="0" y="1229"/>
                    <a:pt x="601" y="2363"/>
                    <a:pt x="1235" y="3064"/>
                  </a:cubicBezTo>
                  <a:cubicBezTo>
                    <a:pt x="2335" y="4265"/>
                    <a:pt x="3903" y="4932"/>
                    <a:pt x="5304" y="5732"/>
                  </a:cubicBezTo>
                  <a:cubicBezTo>
                    <a:pt x="5333" y="5746"/>
                    <a:pt x="5363" y="5753"/>
                    <a:pt x="5392" y="5753"/>
                  </a:cubicBezTo>
                  <a:cubicBezTo>
                    <a:pt x="5501" y="5753"/>
                    <a:pt x="5604" y="5663"/>
                    <a:pt x="5604" y="5532"/>
                  </a:cubicBezTo>
                  <a:cubicBezTo>
                    <a:pt x="5638" y="5532"/>
                    <a:pt x="5671" y="5532"/>
                    <a:pt x="5671" y="5499"/>
                  </a:cubicBezTo>
                  <a:cubicBezTo>
                    <a:pt x="5371" y="3831"/>
                    <a:pt x="4670" y="2263"/>
                    <a:pt x="3570" y="962"/>
                  </a:cubicBezTo>
                  <a:cubicBezTo>
                    <a:pt x="3148" y="452"/>
                    <a:pt x="2461" y="1"/>
                    <a:pt x="17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5"/>
            <p:cNvSpPr/>
            <p:nvPr/>
          </p:nvSpPr>
          <p:spPr>
            <a:xfrm>
              <a:off x="2291800" y="3434325"/>
              <a:ext cx="1609525" cy="1126075"/>
            </a:xfrm>
            <a:custGeom>
              <a:avLst/>
              <a:gdLst/>
              <a:ahLst/>
              <a:cxnLst/>
              <a:rect l="l" t="t" r="r" b="b"/>
              <a:pathLst>
                <a:path w="64381" h="45043" extrusionOk="0">
                  <a:moveTo>
                    <a:pt x="51753" y="0"/>
                  </a:moveTo>
                  <a:cubicBezTo>
                    <a:pt x="46283" y="0"/>
                    <a:pt x="27426" y="2721"/>
                    <a:pt x="18914" y="3946"/>
                  </a:cubicBezTo>
                  <a:cubicBezTo>
                    <a:pt x="18388" y="4023"/>
                    <a:pt x="17918" y="4053"/>
                    <a:pt x="17503" y="4053"/>
                  </a:cubicBezTo>
                  <a:cubicBezTo>
                    <a:pt x="15920" y="4053"/>
                    <a:pt x="15145" y="3613"/>
                    <a:pt x="15145" y="3613"/>
                  </a:cubicBezTo>
                  <a:lnTo>
                    <a:pt x="1" y="15388"/>
                  </a:lnTo>
                  <a:lnTo>
                    <a:pt x="39896" y="15621"/>
                  </a:lnTo>
                  <a:lnTo>
                    <a:pt x="26520" y="33134"/>
                  </a:lnTo>
                  <a:lnTo>
                    <a:pt x="26353" y="33367"/>
                  </a:lnTo>
                  <a:lnTo>
                    <a:pt x="41530" y="45042"/>
                  </a:lnTo>
                  <a:lnTo>
                    <a:pt x="42031" y="44475"/>
                  </a:lnTo>
                  <a:cubicBezTo>
                    <a:pt x="44132" y="42007"/>
                    <a:pt x="62512" y="20492"/>
                    <a:pt x="63479" y="13053"/>
                  </a:cubicBezTo>
                  <a:cubicBezTo>
                    <a:pt x="64380" y="6215"/>
                    <a:pt x="58309" y="244"/>
                    <a:pt x="52271" y="10"/>
                  </a:cubicBezTo>
                  <a:cubicBezTo>
                    <a:pt x="52115" y="4"/>
                    <a:pt x="51942" y="0"/>
                    <a:pt x="51753"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5"/>
            <p:cNvSpPr/>
            <p:nvPr/>
          </p:nvSpPr>
          <p:spPr>
            <a:xfrm>
              <a:off x="3272750" y="3661875"/>
              <a:ext cx="137975" cy="188350"/>
            </a:xfrm>
            <a:custGeom>
              <a:avLst/>
              <a:gdLst/>
              <a:ahLst/>
              <a:cxnLst/>
              <a:rect l="l" t="t" r="r" b="b"/>
              <a:pathLst>
                <a:path w="5519" h="7534" extrusionOk="0">
                  <a:moveTo>
                    <a:pt x="5474" y="1"/>
                  </a:moveTo>
                  <a:cubicBezTo>
                    <a:pt x="5467" y="1"/>
                    <a:pt x="5461" y="5"/>
                    <a:pt x="5461" y="15"/>
                  </a:cubicBezTo>
                  <a:cubicBezTo>
                    <a:pt x="4961" y="582"/>
                    <a:pt x="4494" y="1182"/>
                    <a:pt x="4094" y="1783"/>
                  </a:cubicBezTo>
                  <a:cubicBezTo>
                    <a:pt x="3593" y="2416"/>
                    <a:pt x="3126" y="3050"/>
                    <a:pt x="2659" y="3651"/>
                  </a:cubicBezTo>
                  <a:cubicBezTo>
                    <a:pt x="2726" y="3484"/>
                    <a:pt x="2826" y="3284"/>
                    <a:pt x="2893" y="3117"/>
                  </a:cubicBezTo>
                  <a:cubicBezTo>
                    <a:pt x="3193" y="2483"/>
                    <a:pt x="3427" y="1849"/>
                    <a:pt x="3794" y="1282"/>
                  </a:cubicBezTo>
                  <a:cubicBezTo>
                    <a:pt x="3817" y="1259"/>
                    <a:pt x="3791" y="1235"/>
                    <a:pt x="3761" y="1235"/>
                  </a:cubicBezTo>
                  <a:cubicBezTo>
                    <a:pt x="3749" y="1235"/>
                    <a:pt x="3737" y="1239"/>
                    <a:pt x="3727" y="1249"/>
                  </a:cubicBezTo>
                  <a:cubicBezTo>
                    <a:pt x="3393" y="1816"/>
                    <a:pt x="2960" y="2383"/>
                    <a:pt x="2659" y="2984"/>
                  </a:cubicBezTo>
                  <a:cubicBezTo>
                    <a:pt x="2493" y="3284"/>
                    <a:pt x="2359" y="3584"/>
                    <a:pt x="2226" y="3884"/>
                  </a:cubicBezTo>
                  <a:cubicBezTo>
                    <a:pt x="2159" y="4051"/>
                    <a:pt x="2092" y="4218"/>
                    <a:pt x="2026" y="4385"/>
                  </a:cubicBezTo>
                  <a:cubicBezTo>
                    <a:pt x="1992" y="4451"/>
                    <a:pt x="1959" y="4518"/>
                    <a:pt x="1926" y="4618"/>
                  </a:cubicBezTo>
                  <a:cubicBezTo>
                    <a:pt x="1725" y="4885"/>
                    <a:pt x="1525" y="5185"/>
                    <a:pt x="1325" y="5485"/>
                  </a:cubicBezTo>
                  <a:cubicBezTo>
                    <a:pt x="858" y="6119"/>
                    <a:pt x="491" y="6820"/>
                    <a:pt x="24" y="7487"/>
                  </a:cubicBezTo>
                  <a:cubicBezTo>
                    <a:pt x="1" y="7510"/>
                    <a:pt x="27" y="7534"/>
                    <a:pt x="45" y="7534"/>
                  </a:cubicBezTo>
                  <a:cubicBezTo>
                    <a:pt x="52" y="7534"/>
                    <a:pt x="58" y="7530"/>
                    <a:pt x="58" y="7520"/>
                  </a:cubicBezTo>
                  <a:cubicBezTo>
                    <a:pt x="525" y="6886"/>
                    <a:pt x="1058" y="6319"/>
                    <a:pt x="1525" y="5719"/>
                  </a:cubicBezTo>
                  <a:cubicBezTo>
                    <a:pt x="1992" y="5118"/>
                    <a:pt x="2459" y="4485"/>
                    <a:pt x="2893" y="3851"/>
                  </a:cubicBezTo>
                  <a:cubicBezTo>
                    <a:pt x="3327" y="3217"/>
                    <a:pt x="3760" y="2583"/>
                    <a:pt x="4194" y="1983"/>
                  </a:cubicBezTo>
                  <a:cubicBezTo>
                    <a:pt x="4661" y="1349"/>
                    <a:pt x="5094" y="715"/>
                    <a:pt x="5495" y="48"/>
                  </a:cubicBezTo>
                  <a:cubicBezTo>
                    <a:pt x="5518" y="24"/>
                    <a:pt x="5492" y="1"/>
                    <a:pt x="54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5"/>
            <p:cNvSpPr/>
            <p:nvPr/>
          </p:nvSpPr>
          <p:spPr>
            <a:xfrm>
              <a:off x="2110850" y="2693850"/>
              <a:ext cx="550425" cy="768875"/>
            </a:xfrm>
            <a:custGeom>
              <a:avLst/>
              <a:gdLst/>
              <a:ahLst/>
              <a:cxnLst/>
              <a:rect l="l" t="t" r="r" b="b"/>
              <a:pathLst>
                <a:path w="22017" h="30755" extrusionOk="0">
                  <a:moveTo>
                    <a:pt x="13500" y="0"/>
                  </a:moveTo>
                  <a:cubicBezTo>
                    <a:pt x="12045" y="0"/>
                    <a:pt x="10621" y="406"/>
                    <a:pt x="9474" y="1309"/>
                  </a:cubicBezTo>
                  <a:cubicBezTo>
                    <a:pt x="6305" y="3811"/>
                    <a:pt x="3169" y="20089"/>
                    <a:pt x="1968" y="21890"/>
                  </a:cubicBezTo>
                  <a:cubicBezTo>
                    <a:pt x="1101" y="23158"/>
                    <a:pt x="0" y="24425"/>
                    <a:pt x="67" y="25159"/>
                  </a:cubicBezTo>
                  <a:cubicBezTo>
                    <a:pt x="100" y="25860"/>
                    <a:pt x="3136" y="29396"/>
                    <a:pt x="8873" y="30496"/>
                  </a:cubicBezTo>
                  <a:cubicBezTo>
                    <a:pt x="9815" y="30677"/>
                    <a:pt x="10754" y="30754"/>
                    <a:pt x="11670" y="30754"/>
                  </a:cubicBezTo>
                  <a:cubicBezTo>
                    <a:pt x="16334" y="30754"/>
                    <a:pt x="20374" y="28747"/>
                    <a:pt x="20849" y="28161"/>
                  </a:cubicBezTo>
                  <a:cubicBezTo>
                    <a:pt x="21449" y="27428"/>
                    <a:pt x="19915" y="24959"/>
                    <a:pt x="19981" y="22724"/>
                  </a:cubicBezTo>
                  <a:cubicBezTo>
                    <a:pt x="20048" y="20523"/>
                    <a:pt x="22016" y="8314"/>
                    <a:pt x="20815" y="4678"/>
                  </a:cubicBezTo>
                  <a:cubicBezTo>
                    <a:pt x="19860" y="1859"/>
                    <a:pt x="16612" y="0"/>
                    <a:pt x="135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5"/>
            <p:cNvSpPr/>
            <p:nvPr/>
          </p:nvSpPr>
          <p:spPr>
            <a:xfrm>
              <a:off x="2597850" y="2759925"/>
              <a:ext cx="60075" cy="622200"/>
            </a:xfrm>
            <a:custGeom>
              <a:avLst/>
              <a:gdLst/>
              <a:ahLst/>
              <a:cxnLst/>
              <a:rect l="l" t="t" r="r" b="b"/>
              <a:pathLst>
                <a:path w="2403" h="24888" extrusionOk="0">
                  <a:moveTo>
                    <a:pt x="68" y="0"/>
                  </a:moveTo>
                  <a:cubicBezTo>
                    <a:pt x="68" y="0"/>
                    <a:pt x="1" y="0"/>
                    <a:pt x="34" y="34"/>
                  </a:cubicBezTo>
                  <a:cubicBezTo>
                    <a:pt x="1002" y="1301"/>
                    <a:pt x="1635" y="2769"/>
                    <a:pt x="1936" y="4337"/>
                  </a:cubicBezTo>
                  <a:cubicBezTo>
                    <a:pt x="2236" y="6105"/>
                    <a:pt x="1936" y="7906"/>
                    <a:pt x="1735" y="9674"/>
                  </a:cubicBezTo>
                  <a:cubicBezTo>
                    <a:pt x="1535" y="11508"/>
                    <a:pt x="1335" y="13310"/>
                    <a:pt x="1135" y="15144"/>
                  </a:cubicBezTo>
                  <a:cubicBezTo>
                    <a:pt x="935" y="16812"/>
                    <a:pt x="735" y="18547"/>
                    <a:pt x="701" y="20215"/>
                  </a:cubicBezTo>
                  <a:cubicBezTo>
                    <a:pt x="701" y="21782"/>
                    <a:pt x="835" y="23517"/>
                    <a:pt x="1669" y="24851"/>
                  </a:cubicBezTo>
                  <a:cubicBezTo>
                    <a:pt x="1681" y="24877"/>
                    <a:pt x="1704" y="24888"/>
                    <a:pt x="1725" y="24888"/>
                  </a:cubicBezTo>
                  <a:cubicBezTo>
                    <a:pt x="1759" y="24888"/>
                    <a:pt x="1789" y="24859"/>
                    <a:pt x="1769" y="24818"/>
                  </a:cubicBezTo>
                  <a:cubicBezTo>
                    <a:pt x="1135" y="23350"/>
                    <a:pt x="868" y="21782"/>
                    <a:pt x="902" y="20215"/>
                  </a:cubicBezTo>
                  <a:cubicBezTo>
                    <a:pt x="935" y="18413"/>
                    <a:pt x="1168" y="16645"/>
                    <a:pt x="1369" y="14878"/>
                  </a:cubicBezTo>
                  <a:cubicBezTo>
                    <a:pt x="1569" y="13010"/>
                    <a:pt x="1769" y="11142"/>
                    <a:pt x="2002" y="9274"/>
                  </a:cubicBezTo>
                  <a:cubicBezTo>
                    <a:pt x="2169" y="7639"/>
                    <a:pt x="2403" y="5971"/>
                    <a:pt x="2102" y="4337"/>
                  </a:cubicBezTo>
                  <a:cubicBezTo>
                    <a:pt x="1802" y="2736"/>
                    <a:pt x="1102" y="1234"/>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5"/>
            <p:cNvSpPr/>
            <p:nvPr/>
          </p:nvSpPr>
          <p:spPr>
            <a:xfrm>
              <a:off x="2110175" y="2724050"/>
              <a:ext cx="250875" cy="566500"/>
            </a:xfrm>
            <a:custGeom>
              <a:avLst/>
              <a:gdLst/>
              <a:ahLst/>
              <a:cxnLst/>
              <a:rect l="l" t="t" r="r" b="b"/>
              <a:pathLst>
                <a:path w="10035" h="22660" extrusionOk="0">
                  <a:moveTo>
                    <a:pt x="10001" y="1"/>
                  </a:moveTo>
                  <a:cubicBezTo>
                    <a:pt x="8533" y="801"/>
                    <a:pt x="7800" y="2369"/>
                    <a:pt x="7199" y="3870"/>
                  </a:cubicBezTo>
                  <a:cubicBezTo>
                    <a:pt x="6432" y="5938"/>
                    <a:pt x="5698" y="8007"/>
                    <a:pt x="4998" y="10141"/>
                  </a:cubicBezTo>
                  <a:cubicBezTo>
                    <a:pt x="4297" y="12310"/>
                    <a:pt x="3730" y="14511"/>
                    <a:pt x="3029" y="16679"/>
                  </a:cubicBezTo>
                  <a:cubicBezTo>
                    <a:pt x="2329" y="18781"/>
                    <a:pt x="1328" y="20782"/>
                    <a:pt x="27" y="22584"/>
                  </a:cubicBezTo>
                  <a:cubicBezTo>
                    <a:pt x="0" y="22611"/>
                    <a:pt x="17" y="22659"/>
                    <a:pt x="60" y="22659"/>
                  </a:cubicBezTo>
                  <a:cubicBezTo>
                    <a:pt x="70" y="22659"/>
                    <a:pt x="81" y="22657"/>
                    <a:pt x="94" y="22650"/>
                  </a:cubicBezTo>
                  <a:cubicBezTo>
                    <a:pt x="2829" y="19448"/>
                    <a:pt x="3663" y="15145"/>
                    <a:pt x="4931" y="11209"/>
                  </a:cubicBezTo>
                  <a:cubicBezTo>
                    <a:pt x="5598" y="9041"/>
                    <a:pt x="6332" y="6872"/>
                    <a:pt x="7099" y="4738"/>
                  </a:cubicBezTo>
                  <a:cubicBezTo>
                    <a:pt x="7733" y="3003"/>
                    <a:pt x="8367" y="1035"/>
                    <a:pt x="10034" y="34"/>
                  </a:cubicBezTo>
                  <a:cubicBezTo>
                    <a:pt x="10034" y="34"/>
                    <a:pt x="10001" y="1"/>
                    <a:pt x="100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5"/>
            <p:cNvSpPr/>
            <p:nvPr/>
          </p:nvSpPr>
          <p:spPr>
            <a:xfrm>
              <a:off x="2124425" y="2709050"/>
              <a:ext cx="269975" cy="601150"/>
            </a:xfrm>
            <a:custGeom>
              <a:avLst/>
              <a:gdLst/>
              <a:ahLst/>
              <a:cxnLst/>
              <a:rect l="l" t="t" r="r" b="b"/>
              <a:pathLst>
                <a:path w="10799" h="24046" extrusionOk="0">
                  <a:moveTo>
                    <a:pt x="10765" y="0"/>
                  </a:moveTo>
                  <a:cubicBezTo>
                    <a:pt x="7697" y="1201"/>
                    <a:pt x="6462" y="4637"/>
                    <a:pt x="5495" y="7573"/>
                  </a:cubicBezTo>
                  <a:cubicBezTo>
                    <a:pt x="4327" y="11042"/>
                    <a:pt x="3460" y="14644"/>
                    <a:pt x="2426" y="18180"/>
                  </a:cubicBezTo>
                  <a:cubicBezTo>
                    <a:pt x="1859" y="20148"/>
                    <a:pt x="1325" y="22316"/>
                    <a:pt x="24" y="23951"/>
                  </a:cubicBezTo>
                  <a:cubicBezTo>
                    <a:pt x="1" y="23998"/>
                    <a:pt x="27" y="24045"/>
                    <a:pt x="57" y="24045"/>
                  </a:cubicBezTo>
                  <a:cubicBezTo>
                    <a:pt x="69" y="24045"/>
                    <a:pt x="81" y="24037"/>
                    <a:pt x="91" y="24018"/>
                  </a:cubicBezTo>
                  <a:cubicBezTo>
                    <a:pt x="1092" y="22850"/>
                    <a:pt x="1592" y="21382"/>
                    <a:pt x="2093" y="19915"/>
                  </a:cubicBezTo>
                  <a:cubicBezTo>
                    <a:pt x="2626" y="18180"/>
                    <a:pt x="3127" y="16412"/>
                    <a:pt x="3627" y="14644"/>
                  </a:cubicBezTo>
                  <a:cubicBezTo>
                    <a:pt x="4594" y="11142"/>
                    <a:pt x="5462" y="7506"/>
                    <a:pt x="6963" y="4203"/>
                  </a:cubicBezTo>
                  <a:cubicBezTo>
                    <a:pt x="7763" y="2469"/>
                    <a:pt x="8964" y="768"/>
                    <a:pt x="10765" y="34"/>
                  </a:cubicBezTo>
                  <a:cubicBezTo>
                    <a:pt x="10799" y="34"/>
                    <a:pt x="10765" y="0"/>
                    <a:pt x="107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5"/>
            <p:cNvSpPr/>
            <p:nvPr/>
          </p:nvSpPr>
          <p:spPr>
            <a:xfrm>
              <a:off x="2380750" y="3150750"/>
              <a:ext cx="1136950" cy="543075"/>
            </a:xfrm>
            <a:custGeom>
              <a:avLst/>
              <a:gdLst/>
              <a:ahLst/>
              <a:cxnLst/>
              <a:rect l="l" t="t" r="r" b="b"/>
              <a:pathLst>
                <a:path w="45478" h="21723" extrusionOk="0">
                  <a:moveTo>
                    <a:pt x="1981" y="1"/>
                  </a:moveTo>
                  <a:cubicBezTo>
                    <a:pt x="228" y="1"/>
                    <a:pt x="1" y="2336"/>
                    <a:pt x="1446" y="4382"/>
                  </a:cubicBezTo>
                  <a:cubicBezTo>
                    <a:pt x="4148" y="8251"/>
                    <a:pt x="13422" y="18325"/>
                    <a:pt x="19826" y="19793"/>
                  </a:cubicBezTo>
                  <a:cubicBezTo>
                    <a:pt x="22324" y="20358"/>
                    <a:pt x="31563" y="21723"/>
                    <a:pt x="37596" y="21723"/>
                  </a:cubicBezTo>
                  <a:cubicBezTo>
                    <a:pt x="40103" y="21723"/>
                    <a:pt x="42057" y="21487"/>
                    <a:pt x="42743" y="20860"/>
                  </a:cubicBezTo>
                  <a:cubicBezTo>
                    <a:pt x="45478" y="18358"/>
                    <a:pt x="44210" y="8985"/>
                    <a:pt x="42042" y="8885"/>
                  </a:cubicBezTo>
                  <a:cubicBezTo>
                    <a:pt x="41406" y="8859"/>
                    <a:pt x="40719" y="8848"/>
                    <a:pt x="39993" y="8848"/>
                  </a:cubicBezTo>
                  <a:cubicBezTo>
                    <a:pt x="34699" y="8848"/>
                    <a:pt x="27374" y="9444"/>
                    <a:pt x="23014" y="9444"/>
                  </a:cubicBezTo>
                  <a:cubicBezTo>
                    <a:pt x="21707" y="9444"/>
                    <a:pt x="20666" y="9391"/>
                    <a:pt x="20026" y="9252"/>
                  </a:cubicBezTo>
                  <a:cubicBezTo>
                    <a:pt x="18625" y="8951"/>
                    <a:pt x="11253" y="4181"/>
                    <a:pt x="3381" y="379"/>
                  </a:cubicBezTo>
                  <a:cubicBezTo>
                    <a:pt x="2840" y="117"/>
                    <a:pt x="2372" y="1"/>
                    <a:pt x="198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5"/>
            <p:cNvSpPr/>
            <p:nvPr/>
          </p:nvSpPr>
          <p:spPr>
            <a:xfrm>
              <a:off x="2374400" y="3151575"/>
              <a:ext cx="967350" cy="559875"/>
            </a:xfrm>
            <a:custGeom>
              <a:avLst/>
              <a:gdLst/>
              <a:ahLst/>
              <a:cxnLst/>
              <a:rect l="l" t="t" r="r" b="b"/>
              <a:pathLst>
                <a:path w="38694" h="22395" extrusionOk="0">
                  <a:moveTo>
                    <a:pt x="2139" y="1"/>
                  </a:moveTo>
                  <a:cubicBezTo>
                    <a:pt x="0" y="1"/>
                    <a:pt x="120" y="2239"/>
                    <a:pt x="2201" y="5549"/>
                  </a:cubicBezTo>
                  <a:cubicBezTo>
                    <a:pt x="5103" y="10186"/>
                    <a:pt x="12708" y="16891"/>
                    <a:pt x="17378" y="19526"/>
                  </a:cubicBezTo>
                  <a:cubicBezTo>
                    <a:pt x="22048" y="22161"/>
                    <a:pt x="37526" y="22395"/>
                    <a:pt x="37526" y="22395"/>
                  </a:cubicBezTo>
                  <a:lnTo>
                    <a:pt x="38693" y="8318"/>
                  </a:lnTo>
                  <a:lnTo>
                    <a:pt x="38693" y="8318"/>
                  </a:lnTo>
                  <a:cubicBezTo>
                    <a:pt x="38693" y="8318"/>
                    <a:pt x="25321" y="8960"/>
                    <a:pt x="21361" y="8960"/>
                  </a:cubicBezTo>
                  <a:cubicBezTo>
                    <a:pt x="20806" y="8960"/>
                    <a:pt x="20437" y="8947"/>
                    <a:pt x="20314" y="8918"/>
                  </a:cubicBezTo>
                  <a:cubicBezTo>
                    <a:pt x="19280" y="8652"/>
                    <a:pt x="11641" y="4082"/>
                    <a:pt x="5937" y="1213"/>
                  </a:cubicBezTo>
                  <a:cubicBezTo>
                    <a:pt x="4277" y="378"/>
                    <a:pt x="3018" y="1"/>
                    <a:pt x="213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5"/>
            <p:cNvSpPr/>
            <p:nvPr/>
          </p:nvSpPr>
          <p:spPr>
            <a:xfrm>
              <a:off x="3249150" y="3383575"/>
              <a:ext cx="30050" cy="303275"/>
            </a:xfrm>
            <a:custGeom>
              <a:avLst/>
              <a:gdLst/>
              <a:ahLst/>
              <a:cxnLst/>
              <a:rect l="l" t="t" r="r" b="b"/>
              <a:pathLst>
                <a:path w="1202" h="12131" extrusionOk="0">
                  <a:moveTo>
                    <a:pt x="1161" y="0"/>
                  </a:moveTo>
                  <a:cubicBezTo>
                    <a:pt x="1147" y="0"/>
                    <a:pt x="1135" y="11"/>
                    <a:pt x="1135" y="39"/>
                  </a:cubicBezTo>
                  <a:cubicBezTo>
                    <a:pt x="935" y="1006"/>
                    <a:pt x="868" y="2007"/>
                    <a:pt x="768" y="2941"/>
                  </a:cubicBezTo>
                  <a:cubicBezTo>
                    <a:pt x="635" y="3908"/>
                    <a:pt x="535" y="4976"/>
                    <a:pt x="468" y="5976"/>
                  </a:cubicBezTo>
                  <a:cubicBezTo>
                    <a:pt x="268" y="8011"/>
                    <a:pt x="34" y="10046"/>
                    <a:pt x="1" y="12081"/>
                  </a:cubicBezTo>
                  <a:cubicBezTo>
                    <a:pt x="1" y="12114"/>
                    <a:pt x="26" y="12131"/>
                    <a:pt x="55" y="12131"/>
                  </a:cubicBezTo>
                  <a:cubicBezTo>
                    <a:pt x="84" y="12131"/>
                    <a:pt x="118" y="12114"/>
                    <a:pt x="134" y="12081"/>
                  </a:cubicBezTo>
                  <a:cubicBezTo>
                    <a:pt x="434" y="10079"/>
                    <a:pt x="601" y="8044"/>
                    <a:pt x="768" y="6043"/>
                  </a:cubicBezTo>
                  <a:cubicBezTo>
                    <a:pt x="868" y="5042"/>
                    <a:pt x="968" y="4075"/>
                    <a:pt x="1035" y="3074"/>
                  </a:cubicBezTo>
                  <a:cubicBezTo>
                    <a:pt x="1102" y="2074"/>
                    <a:pt x="1202" y="1039"/>
                    <a:pt x="1202" y="39"/>
                  </a:cubicBezTo>
                  <a:cubicBezTo>
                    <a:pt x="1202" y="20"/>
                    <a:pt x="1179" y="0"/>
                    <a:pt x="1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5"/>
            <p:cNvSpPr/>
            <p:nvPr/>
          </p:nvSpPr>
          <p:spPr>
            <a:xfrm>
              <a:off x="2069975" y="3129175"/>
              <a:ext cx="624650" cy="773475"/>
            </a:xfrm>
            <a:custGeom>
              <a:avLst/>
              <a:gdLst/>
              <a:ahLst/>
              <a:cxnLst/>
              <a:rect l="l" t="t" r="r" b="b"/>
              <a:pathLst>
                <a:path w="24986" h="30939" extrusionOk="0">
                  <a:moveTo>
                    <a:pt x="11922" y="1"/>
                  </a:moveTo>
                  <a:cubicBezTo>
                    <a:pt x="11075" y="1"/>
                    <a:pt x="10267" y="231"/>
                    <a:pt x="9508" y="641"/>
                  </a:cubicBezTo>
                  <a:cubicBezTo>
                    <a:pt x="2536" y="4344"/>
                    <a:pt x="1" y="30930"/>
                    <a:pt x="1" y="30930"/>
                  </a:cubicBezTo>
                  <a:cubicBezTo>
                    <a:pt x="18" y="30936"/>
                    <a:pt x="46" y="30939"/>
                    <a:pt x="84" y="30939"/>
                  </a:cubicBezTo>
                  <a:cubicBezTo>
                    <a:pt x="1837" y="30939"/>
                    <a:pt x="24985" y="24225"/>
                    <a:pt x="24985" y="24225"/>
                  </a:cubicBezTo>
                  <a:lnTo>
                    <a:pt x="22150" y="15852"/>
                  </a:lnTo>
                  <a:cubicBezTo>
                    <a:pt x="22150" y="15852"/>
                    <a:pt x="23551" y="13150"/>
                    <a:pt x="22884" y="10548"/>
                  </a:cubicBezTo>
                  <a:cubicBezTo>
                    <a:pt x="22017" y="7079"/>
                    <a:pt x="15612" y="1375"/>
                    <a:pt x="15112" y="1075"/>
                  </a:cubicBezTo>
                  <a:cubicBezTo>
                    <a:pt x="14003" y="330"/>
                    <a:pt x="12935" y="1"/>
                    <a:pt x="1192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5"/>
            <p:cNvSpPr/>
            <p:nvPr/>
          </p:nvSpPr>
          <p:spPr>
            <a:xfrm>
              <a:off x="2528875" y="3230750"/>
              <a:ext cx="124050" cy="302400"/>
            </a:xfrm>
            <a:custGeom>
              <a:avLst/>
              <a:gdLst/>
              <a:ahLst/>
              <a:cxnLst/>
              <a:rect l="l" t="t" r="r" b="b"/>
              <a:pathLst>
                <a:path w="4962" h="12096" extrusionOk="0">
                  <a:moveTo>
                    <a:pt x="32" y="1"/>
                  </a:moveTo>
                  <a:cubicBezTo>
                    <a:pt x="12" y="1"/>
                    <a:pt x="0" y="32"/>
                    <a:pt x="25" y="81"/>
                  </a:cubicBezTo>
                  <a:cubicBezTo>
                    <a:pt x="725" y="815"/>
                    <a:pt x="1392" y="1582"/>
                    <a:pt x="1993" y="2416"/>
                  </a:cubicBezTo>
                  <a:cubicBezTo>
                    <a:pt x="3027" y="3750"/>
                    <a:pt x="4061" y="5151"/>
                    <a:pt x="4428" y="6886"/>
                  </a:cubicBezTo>
                  <a:cubicBezTo>
                    <a:pt x="4795" y="8587"/>
                    <a:pt x="4294" y="10321"/>
                    <a:pt x="3827" y="11956"/>
                  </a:cubicBezTo>
                  <a:cubicBezTo>
                    <a:pt x="3807" y="12038"/>
                    <a:pt x="3863" y="12095"/>
                    <a:pt x="3924" y="12095"/>
                  </a:cubicBezTo>
                  <a:cubicBezTo>
                    <a:pt x="3962" y="12095"/>
                    <a:pt x="4002" y="12074"/>
                    <a:pt x="4027" y="12023"/>
                  </a:cubicBezTo>
                  <a:cubicBezTo>
                    <a:pt x="4361" y="11089"/>
                    <a:pt x="4661" y="10121"/>
                    <a:pt x="4828" y="9154"/>
                  </a:cubicBezTo>
                  <a:cubicBezTo>
                    <a:pt x="4961" y="8287"/>
                    <a:pt x="4928" y="7386"/>
                    <a:pt x="4728" y="6552"/>
                  </a:cubicBezTo>
                  <a:cubicBezTo>
                    <a:pt x="4494" y="5718"/>
                    <a:pt x="4128" y="4918"/>
                    <a:pt x="3627" y="4217"/>
                  </a:cubicBezTo>
                  <a:cubicBezTo>
                    <a:pt x="3227" y="3617"/>
                    <a:pt x="2793" y="3050"/>
                    <a:pt x="2293" y="2516"/>
                  </a:cubicBezTo>
                  <a:cubicBezTo>
                    <a:pt x="1959" y="1815"/>
                    <a:pt x="1559" y="1182"/>
                    <a:pt x="1092" y="581"/>
                  </a:cubicBezTo>
                  <a:lnTo>
                    <a:pt x="1092" y="581"/>
                  </a:lnTo>
                  <a:cubicBezTo>
                    <a:pt x="1392" y="1081"/>
                    <a:pt x="1692" y="1615"/>
                    <a:pt x="1993" y="2149"/>
                  </a:cubicBezTo>
                  <a:cubicBezTo>
                    <a:pt x="1359" y="1415"/>
                    <a:pt x="692" y="748"/>
                    <a:pt x="58" y="14"/>
                  </a:cubicBezTo>
                  <a:cubicBezTo>
                    <a:pt x="49" y="5"/>
                    <a:pt x="40" y="1"/>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5"/>
            <p:cNvSpPr/>
            <p:nvPr/>
          </p:nvSpPr>
          <p:spPr>
            <a:xfrm>
              <a:off x="2344350" y="2970075"/>
              <a:ext cx="145125" cy="267750"/>
            </a:xfrm>
            <a:custGeom>
              <a:avLst/>
              <a:gdLst/>
              <a:ahLst/>
              <a:cxnLst/>
              <a:rect l="l" t="t" r="r" b="b"/>
              <a:pathLst>
                <a:path w="5805" h="10710" extrusionOk="0">
                  <a:moveTo>
                    <a:pt x="901" y="0"/>
                  </a:moveTo>
                  <a:cubicBezTo>
                    <a:pt x="901" y="0"/>
                    <a:pt x="0" y="7272"/>
                    <a:pt x="34" y="7472"/>
                  </a:cubicBezTo>
                  <a:cubicBezTo>
                    <a:pt x="133" y="7901"/>
                    <a:pt x="2122" y="10709"/>
                    <a:pt x="4101" y="10709"/>
                  </a:cubicBezTo>
                  <a:cubicBezTo>
                    <a:pt x="4124" y="10709"/>
                    <a:pt x="4147" y="10709"/>
                    <a:pt x="4170" y="10708"/>
                  </a:cubicBezTo>
                  <a:cubicBezTo>
                    <a:pt x="4837" y="10675"/>
                    <a:pt x="4870" y="7139"/>
                    <a:pt x="4870" y="7139"/>
                  </a:cubicBezTo>
                  <a:lnTo>
                    <a:pt x="4937" y="6872"/>
                  </a:lnTo>
                  <a:lnTo>
                    <a:pt x="5804" y="3203"/>
                  </a:lnTo>
                  <a:lnTo>
                    <a:pt x="90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5"/>
            <p:cNvSpPr/>
            <p:nvPr/>
          </p:nvSpPr>
          <p:spPr>
            <a:xfrm>
              <a:off x="2359350" y="2969225"/>
              <a:ext cx="130125" cy="172650"/>
            </a:xfrm>
            <a:custGeom>
              <a:avLst/>
              <a:gdLst/>
              <a:ahLst/>
              <a:cxnLst/>
              <a:rect l="l" t="t" r="r" b="b"/>
              <a:pathLst>
                <a:path w="5205" h="6906" extrusionOk="0">
                  <a:moveTo>
                    <a:pt x="301" y="1"/>
                  </a:moveTo>
                  <a:cubicBezTo>
                    <a:pt x="301" y="34"/>
                    <a:pt x="301" y="34"/>
                    <a:pt x="301" y="34"/>
                  </a:cubicBezTo>
                  <a:cubicBezTo>
                    <a:pt x="268" y="201"/>
                    <a:pt x="168" y="1268"/>
                    <a:pt x="1" y="2503"/>
                  </a:cubicBezTo>
                  <a:cubicBezTo>
                    <a:pt x="768" y="4504"/>
                    <a:pt x="2336" y="6105"/>
                    <a:pt x="4337" y="6906"/>
                  </a:cubicBezTo>
                  <a:lnTo>
                    <a:pt x="5204" y="3237"/>
                  </a:lnTo>
                  <a:lnTo>
                    <a:pt x="901" y="401"/>
                  </a:lnTo>
                  <a:lnTo>
                    <a:pt x="3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5"/>
            <p:cNvSpPr/>
            <p:nvPr/>
          </p:nvSpPr>
          <p:spPr>
            <a:xfrm>
              <a:off x="2331050" y="2723225"/>
              <a:ext cx="311875" cy="390425"/>
            </a:xfrm>
            <a:custGeom>
              <a:avLst/>
              <a:gdLst/>
              <a:ahLst/>
              <a:cxnLst/>
              <a:rect l="l" t="t" r="r" b="b"/>
              <a:pathLst>
                <a:path w="12475" h="15617" extrusionOk="0">
                  <a:moveTo>
                    <a:pt x="6092" y="0"/>
                  </a:moveTo>
                  <a:cubicBezTo>
                    <a:pt x="3145" y="0"/>
                    <a:pt x="1" y="1893"/>
                    <a:pt x="265" y="8473"/>
                  </a:cubicBezTo>
                  <a:cubicBezTo>
                    <a:pt x="532" y="15078"/>
                    <a:pt x="4935" y="15512"/>
                    <a:pt x="6203" y="15612"/>
                  </a:cubicBezTo>
                  <a:cubicBezTo>
                    <a:pt x="6272" y="15615"/>
                    <a:pt x="6346" y="15617"/>
                    <a:pt x="6425" y="15617"/>
                  </a:cubicBezTo>
                  <a:cubicBezTo>
                    <a:pt x="8011" y="15617"/>
                    <a:pt x="11659" y="14864"/>
                    <a:pt x="12041" y="8607"/>
                  </a:cubicBezTo>
                  <a:cubicBezTo>
                    <a:pt x="12474" y="1969"/>
                    <a:pt x="9138" y="34"/>
                    <a:pt x="6170" y="0"/>
                  </a:cubicBezTo>
                  <a:cubicBezTo>
                    <a:pt x="6144" y="0"/>
                    <a:pt x="6118" y="0"/>
                    <a:pt x="609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5"/>
            <p:cNvSpPr/>
            <p:nvPr/>
          </p:nvSpPr>
          <p:spPr>
            <a:xfrm>
              <a:off x="2585350" y="2901900"/>
              <a:ext cx="32250" cy="20125"/>
            </a:xfrm>
            <a:custGeom>
              <a:avLst/>
              <a:gdLst/>
              <a:ahLst/>
              <a:cxnLst/>
              <a:rect l="l" t="t" r="r" b="b"/>
              <a:pathLst>
                <a:path w="1290" h="805" extrusionOk="0">
                  <a:moveTo>
                    <a:pt x="455" y="0"/>
                  </a:moveTo>
                  <a:cubicBezTo>
                    <a:pt x="327" y="0"/>
                    <a:pt x="202" y="45"/>
                    <a:pt x="101" y="125"/>
                  </a:cubicBezTo>
                  <a:cubicBezTo>
                    <a:pt x="34" y="192"/>
                    <a:pt x="1" y="292"/>
                    <a:pt x="67" y="392"/>
                  </a:cubicBezTo>
                  <a:cubicBezTo>
                    <a:pt x="167" y="526"/>
                    <a:pt x="334" y="592"/>
                    <a:pt x="501" y="626"/>
                  </a:cubicBezTo>
                  <a:cubicBezTo>
                    <a:pt x="634" y="692"/>
                    <a:pt x="734" y="759"/>
                    <a:pt x="901" y="793"/>
                  </a:cubicBezTo>
                  <a:cubicBezTo>
                    <a:pt x="925" y="800"/>
                    <a:pt x="949" y="804"/>
                    <a:pt x="972" y="804"/>
                  </a:cubicBezTo>
                  <a:cubicBezTo>
                    <a:pt x="1145" y="804"/>
                    <a:pt x="1290" y="602"/>
                    <a:pt x="1201" y="426"/>
                  </a:cubicBezTo>
                  <a:cubicBezTo>
                    <a:pt x="1068" y="259"/>
                    <a:pt x="901" y="125"/>
                    <a:pt x="701" y="59"/>
                  </a:cubicBezTo>
                  <a:cubicBezTo>
                    <a:pt x="622" y="19"/>
                    <a:pt x="538" y="0"/>
                    <a:pt x="4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5"/>
            <p:cNvSpPr/>
            <p:nvPr/>
          </p:nvSpPr>
          <p:spPr>
            <a:xfrm>
              <a:off x="2491950" y="2891150"/>
              <a:ext cx="33375" cy="16400"/>
            </a:xfrm>
            <a:custGeom>
              <a:avLst/>
              <a:gdLst/>
              <a:ahLst/>
              <a:cxnLst/>
              <a:rect l="l" t="t" r="r" b="b"/>
              <a:pathLst>
                <a:path w="1335" h="656" extrusionOk="0">
                  <a:moveTo>
                    <a:pt x="846" y="1"/>
                  </a:moveTo>
                  <a:cubicBezTo>
                    <a:pt x="799" y="1"/>
                    <a:pt x="751" y="7"/>
                    <a:pt x="701" y="22"/>
                  </a:cubicBezTo>
                  <a:cubicBezTo>
                    <a:pt x="501" y="22"/>
                    <a:pt x="301" y="88"/>
                    <a:pt x="134" y="222"/>
                  </a:cubicBezTo>
                  <a:cubicBezTo>
                    <a:pt x="1" y="389"/>
                    <a:pt x="101" y="655"/>
                    <a:pt x="301" y="655"/>
                  </a:cubicBezTo>
                  <a:cubicBezTo>
                    <a:pt x="468" y="655"/>
                    <a:pt x="601" y="655"/>
                    <a:pt x="768" y="622"/>
                  </a:cubicBezTo>
                  <a:cubicBezTo>
                    <a:pt x="935" y="622"/>
                    <a:pt x="1101" y="589"/>
                    <a:pt x="1235" y="489"/>
                  </a:cubicBezTo>
                  <a:cubicBezTo>
                    <a:pt x="1301" y="422"/>
                    <a:pt x="1335" y="322"/>
                    <a:pt x="1268" y="222"/>
                  </a:cubicBezTo>
                  <a:cubicBezTo>
                    <a:pt x="1163" y="91"/>
                    <a:pt x="1017" y="1"/>
                    <a:pt x="8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5"/>
            <p:cNvSpPr/>
            <p:nvPr/>
          </p:nvSpPr>
          <p:spPr>
            <a:xfrm>
              <a:off x="2504450" y="2935050"/>
              <a:ext cx="16725" cy="28375"/>
            </a:xfrm>
            <a:custGeom>
              <a:avLst/>
              <a:gdLst/>
              <a:ahLst/>
              <a:cxnLst/>
              <a:rect l="l" t="t" r="r" b="b"/>
              <a:pathLst>
                <a:path w="669" h="1135" extrusionOk="0">
                  <a:moveTo>
                    <a:pt x="601" y="0"/>
                  </a:moveTo>
                  <a:cubicBezTo>
                    <a:pt x="601" y="0"/>
                    <a:pt x="568" y="0"/>
                    <a:pt x="568" y="34"/>
                  </a:cubicBezTo>
                  <a:cubicBezTo>
                    <a:pt x="535" y="501"/>
                    <a:pt x="435" y="1001"/>
                    <a:pt x="1" y="1101"/>
                  </a:cubicBezTo>
                  <a:lnTo>
                    <a:pt x="1" y="1134"/>
                  </a:lnTo>
                  <a:cubicBezTo>
                    <a:pt x="501" y="1101"/>
                    <a:pt x="668" y="434"/>
                    <a:pt x="6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5"/>
            <p:cNvSpPr/>
            <p:nvPr/>
          </p:nvSpPr>
          <p:spPr>
            <a:xfrm>
              <a:off x="2488525" y="2922325"/>
              <a:ext cx="37000" cy="36300"/>
            </a:xfrm>
            <a:custGeom>
              <a:avLst/>
              <a:gdLst/>
              <a:ahLst/>
              <a:cxnLst/>
              <a:rect l="l" t="t" r="r" b="b"/>
              <a:pathLst>
                <a:path w="1480" h="1452" extrusionOk="0">
                  <a:moveTo>
                    <a:pt x="814" y="0"/>
                  </a:moveTo>
                  <a:cubicBezTo>
                    <a:pt x="185" y="0"/>
                    <a:pt x="0" y="1316"/>
                    <a:pt x="638" y="1443"/>
                  </a:cubicBezTo>
                  <a:cubicBezTo>
                    <a:pt x="667" y="1449"/>
                    <a:pt x="695" y="1452"/>
                    <a:pt x="722" y="1452"/>
                  </a:cubicBezTo>
                  <a:cubicBezTo>
                    <a:pt x="1321" y="1452"/>
                    <a:pt x="1479" y="105"/>
                    <a:pt x="905" y="9"/>
                  </a:cubicBezTo>
                  <a:cubicBezTo>
                    <a:pt x="874" y="3"/>
                    <a:pt x="844" y="0"/>
                    <a:pt x="8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5"/>
            <p:cNvSpPr/>
            <p:nvPr/>
          </p:nvSpPr>
          <p:spPr>
            <a:xfrm>
              <a:off x="2481100" y="2919200"/>
              <a:ext cx="24925" cy="17025"/>
            </a:xfrm>
            <a:custGeom>
              <a:avLst/>
              <a:gdLst/>
              <a:ahLst/>
              <a:cxnLst/>
              <a:rect l="l" t="t" r="r" b="b"/>
              <a:pathLst>
                <a:path w="997" h="681" extrusionOk="0">
                  <a:moveTo>
                    <a:pt x="68" y="0"/>
                  </a:moveTo>
                  <a:cubicBezTo>
                    <a:pt x="1" y="267"/>
                    <a:pt x="68" y="568"/>
                    <a:pt x="368" y="668"/>
                  </a:cubicBezTo>
                  <a:cubicBezTo>
                    <a:pt x="407" y="676"/>
                    <a:pt x="444" y="680"/>
                    <a:pt x="480" y="680"/>
                  </a:cubicBezTo>
                  <a:cubicBezTo>
                    <a:pt x="718" y="680"/>
                    <a:pt x="881" y="495"/>
                    <a:pt x="968" y="234"/>
                  </a:cubicBezTo>
                  <a:cubicBezTo>
                    <a:pt x="997" y="234"/>
                    <a:pt x="976" y="160"/>
                    <a:pt x="928" y="160"/>
                  </a:cubicBezTo>
                  <a:cubicBezTo>
                    <a:pt x="920" y="160"/>
                    <a:pt x="911" y="162"/>
                    <a:pt x="902" y="167"/>
                  </a:cubicBezTo>
                  <a:cubicBezTo>
                    <a:pt x="783" y="227"/>
                    <a:pt x="664" y="339"/>
                    <a:pt x="521" y="339"/>
                  </a:cubicBezTo>
                  <a:cubicBezTo>
                    <a:pt x="504" y="339"/>
                    <a:pt x="486" y="338"/>
                    <a:pt x="468" y="334"/>
                  </a:cubicBezTo>
                  <a:cubicBezTo>
                    <a:pt x="301" y="334"/>
                    <a:pt x="168" y="167"/>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5"/>
            <p:cNvSpPr/>
            <p:nvPr/>
          </p:nvSpPr>
          <p:spPr>
            <a:xfrm>
              <a:off x="2577000" y="2941725"/>
              <a:ext cx="11700" cy="30875"/>
            </a:xfrm>
            <a:custGeom>
              <a:avLst/>
              <a:gdLst/>
              <a:ahLst/>
              <a:cxnLst/>
              <a:rect l="l" t="t" r="r" b="b"/>
              <a:pathLst>
                <a:path w="468" h="1235" extrusionOk="0">
                  <a:moveTo>
                    <a:pt x="168" y="0"/>
                  </a:moveTo>
                  <a:cubicBezTo>
                    <a:pt x="34" y="400"/>
                    <a:pt x="1" y="1101"/>
                    <a:pt x="468" y="1234"/>
                  </a:cubicBezTo>
                  <a:cubicBezTo>
                    <a:pt x="101" y="1001"/>
                    <a:pt x="101" y="500"/>
                    <a:pt x="201" y="33"/>
                  </a:cubicBezTo>
                  <a:cubicBezTo>
                    <a:pt x="201" y="33"/>
                    <a:pt x="168"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5"/>
            <p:cNvSpPr/>
            <p:nvPr/>
          </p:nvSpPr>
          <p:spPr>
            <a:xfrm>
              <a:off x="2574050" y="2931650"/>
              <a:ext cx="36750" cy="36000"/>
            </a:xfrm>
            <a:custGeom>
              <a:avLst/>
              <a:gdLst/>
              <a:ahLst/>
              <a:cxnLst/>
              <a:rect l="l" t="t" r="r" b="b"/>
              <a:pathLst>
                <a:path w="1470" h="1440" extrusionOk="0">
                  <a:moveTo>
                    <a:pt x="713" y="1"/>
                  </a:moveTo>
                  <a:cubicBezTo>
                    <a:pt x="145" y="1"/>
                    <a:pt x="0" y="1405"/>
                    <a:pt x="653" y="1437"/>
                  </a:cubicBezTo>
                  <a:cubicBezTo>
                    <a:pt x="668" y="1439"/>
                    <a:pt x="683" y="1439"/>
                    <a:pt x="697" y="1439"/>
                  </a:cubicBezTo>
                  <a:cubicBezTo>
                    <a:pt x="1327" y="1439"/>
                    <a:pt x="1470" y="68"/>
                    <a:pt x="753" y="3"/>
                  </a:cubicBezTo>
                  <a:cubicBezTo>
                    <a:pt x="739" y="1"/>
                    <a:pt x="726" y="1"/>
                    <a:pt x="7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5"/>
            <p:cNvSpPr/>
            <p:nvPr/>
          </p:nvSpPr>
          <p:spPr>
            <a:xfrm>
              <a:off x="2598025" y="2934825"/>
              <a:ext cx="21550" cy="15250"/>
            </a:xfrm>
            <a:custGeom>
              <a:avLst/>
              <a:gdLst/>
              <a:ahLst/>
              <a:cxnLst/>
              <a:rect l="l" t="t" r="r" b="b"/>
              <a:pathLst>
                <a:path w="862" h="610" extrusionOk="0">
                  <a:moveTo>
                    <a:pt x="72" y="0"/>
                  </a:moveTo>
                  <a:cubicBezTo>
                    <a:pt x="39" y="0"/>
                    <a:pt x="0" y="49"/>
                    <a:pt x="27" y="76"/>
                  </a:cubicBezTo>
                  <a:cubicBezTo>
                    <a:pt x="61" y="343"/>
                    <a:pt x="194" y="610"/>
                    <a:pt x="461" y="610"/>
                  </a:cubicBezTo>
                  <a:cubicBezTo>
                    <a:pt x="728" y="576"/>
                    <a:pt x="828" y="309"/>
                    <a:pt x="861" y="9"/>
                  </a:cubicBezTo>
                  <a:lnTo>
                    <a:pt x="861" y="9"/>
                  </a:lnTo>
                  <a:cubicBezTo>
                    <a:pt x="742" y="159"/>
                    <a:pt x="595" y="281"/>
                    <a:pt x="470" y="281"/>
                  </a:cubicBezTo>
                  <a:cubicBezTo>
                    <a:pt x="456" y="281"/>
                    <a:pt x="441" y="280"/>
                    <a:pt x="428" y="276"/>
                  </a:cubicBezTo>
                  <a:cubicBezTo>
                    <a:pt x="294" y="243"/>
                    <a:pt x="194" y="109"/>
                    <a:pt x="94" y="9"/>
                  </a:cubicBezTo>
                  <a:cubicBezTo>
                    <a:pt x="88" y="3"/>
                    <a:pt x="80" y="0"/>
                    <a:pt x="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5"/>
            <p:cNvSpPr/>
            <p:nvPr/>
          </p:nvSpPr>
          <p:spPr>
            <a:xfrm>
              <a:off x="2502200" y="3031425"/>
              <a:ext cx="23125" cy="13550"/>
            </a:xfrm>
            <a:custGeom>
              <a:avLst/>
              <a:gdLst/>
              <a:ahLst/>
              <a:cxnLst/>
              <a:rect l="l" t="t" r="r" b="b"/>
              <a:pathLst>
                <a:path w="925" h="542" extrusionOk="0">
                  <a:moveTo>
                    <a:pt x="56" y="1"/>
                  </a:moveTo>
                  <a:cubicBezTo>
                    <a:pt x="27" y="1"/>
                    <a:pt x="1" y="24"/>
                    <a:pt x="24" y="48"/>
                  </a:cubicBezTo>
                  <a:cubicBezTo>
                    <a:pt x="24" y="248"/>
                    <a:pt x="124" y="415"/>
                    <a:pt x="291" y="515"/>
                  </a:cubicBezTo>
                  <a:cubicBezTo>
                    <a:pt x="345" y="533"/>
                    <a:pt x="401" y="541"/>
                    <a:pt x="457" y="541"/>
                  </a:cubicBezTo>
                  <a:cubicBezTo>
                    <a:pt x="612" y="541"/>
                    <a:pt x="769" y="479"/>
                    <a:pt x="891" y="382"/>
                  </a:cubicBezTo>
                  <a:cubicBezTo>
                    <a:pt x="925" y="348"/>
                    <a:pt x="891" y="348"/>
                    <a:pt x="891" y="348"/>
                  </a:cubicBezTo>
                  <a:cubicBezTo>
                    <a:pt x="808" y="365"/>
                    <a:pt x="725" y="373"/>
                    <a:pt x="641" y="373"/>
                  </a:cubicBezTo>
                  <a:cubicBezTo>
                    <a:pt x="558" y="373"/>
                    <a:pt x="474" y="365"/>
                    <a:pt x="391" y="348"/>
                  </a:cubicBezTo>
                  <a:cubicBezTo>
                    <a:pt x="258" y="315"/>
                    <a:pt x="158" y="148"/>
                    <a:pt x="91" y="15"/>
                  </a:cubicBezTo>
                  <a:cubicBezTo>
                    <a:pt x="81" y="5"/>
                    <a:pt x="68" y="1"/>
                    <a:pt x="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5"/>
            <p:cNvSpPr/>
            <p:nvPr/>
          </p:nvSpPr>
          <p:spPr>
            <a:xfrm>
              <a:off x="2516125" y="2888750"/>
              <a:ext cx="60075" cy="134775"/>
            </a:xfrm>
            <a:custGeom>
              <a:avLst/>
              <a:gdLst/>
              <a:ahLst/>
              <a:cxnLst/>
              <a:rect l="l" t="t" r="r" b="b"/>
              <a:pathLst>
                <a:path w="2403" h="5391" extrusionOk="0">
                  <a:moveTo>
                    <a:pt x="2019" y="1"/>
                  </a:moveTo>
                  <a:cubicBezTo>
                    <a:pt x="2002" y="1"/>
                    <a:pt x="1986" y="18"/>
                    <a:pt x="1969" y="51"/>
                  </a:cubicBezTo>
                  <a:cubicBezTo>
                    <a:pt x="1902" y="1452"/>
                    <a:pt x="2102" y="2853"/>
                    <a:pt x="2069" y="4287"/>
                  </a:cubicBezTo>
                  <a:cubicBezTo>
                    <a:pt x="1836" y="4154"/>
                    <a:pt x="1602" y="4054"/>
                    <a:pt x="1369" y="4020"/>
                  </a:cubicBezTo>
                  <a:lnTo>
                    <a:pt x="1369" y="4020"/>
                  </a:lnTo>
                  <a:cubicBezTo>
                    <a:pt x="1335" y="4020"/>
                    <a:pt x="1402" y="5088"/>
                    <a:pt x="1369" y="5155"/>
                  </a:cubicBezTo>
                  <a:cubicBezTo>
                    <a:pt x="868" y="5121"/>
                    <a:pt x="435" y="4921"/>
                    <a:pt x="68" y="4588"/>
                  </a:cubicBezTo>
                  <a:cubicBezTo>
                    <a:pt x="34" y="4588"/>
                    <a:pt x="1" y="4588"/>
                    <a:pt x="1" y="4621"/>
                  </a:cubicBezTo>
                  <a:cubicBezTo>
                    <a:pt x="286" y="5096"/>
                    <a:pt x="751" y="5391"/>
                    <a:pt x="1283" y="5391"/>
                  </a:cubicBezTo>
                  <a:cubicBezTo>
                    <a:pt x="1311" y="5391"/>
                    <a:pt x="1340" y="5390"/>
                    <a:pt x="1369" y="5388"/>
                  </a:cubicBezTo>
                  <a:cubicBezTo>
                    <a:pt x="1502" y="5388"/>
                    <a:pt x="1569" y="5388"/>
                    <a:pt x="1569" y="5355"/>
                  </a:cubicBezTo>
                  <a:cubicBezTo>
                    <a:pt x="1602" y="5055"/>
                    <a:pt x="1602" y="4354"/>
                    <a:pt x="1602" y="4354"/>
                  </a:cubicBezTo>
                  <a:cubicBezTo>
                    <a:pt x="1707" y="4433"/>
                    <a:pt x="2104" y="4637"/>
                    <a:pt x="2266" y="4637"/>
                  </a:cubicBezTo>
                  <a:cubicBezTo>
                    <a:pt x="2309" y="4637"/>
                    <a:pt x="2336" y="4623"/>
                    <a:pt x="2336" y="4588"/>
                  </a:cubicBezTo>
                  <a:cubicBezTo>
                    <a:pt x="2403" y="3053"/>
                    <a:pt x="2303" y="1552"/>
                    <a:pt x="2069" y="51"/>
                  </a:cubicBezTo>
                  <a:cubicBezTo>
                    <a:pt x="2052" y="18"/>
                    <a:pt x="2036" y="1"/>
                    <a:pt x="20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5"/>
            <p:cNvSpPr/>
            <p:nvPr/>
          </p:nvSpPr>
          <p:spPr>
            <a:xfrm>
              <a:off x="2305975" y="2708675"/>
              <a:ext cx="342775" cy="234725"/>
            </a:xfrm>
            <a:custGeom>
              <a:avLst/>
              <a:gdLst/>
              <a:ahLst/>
              <a:cxnLst/>
              <a:rect l="l" t="t" r="r" b="b"/>
              <a:pathLst>
                <a:path w="13711" h="9389" extrusionOk="0">
                  <a:moveTo>
                    <a:pt x="6802" y="1"/>
                  </a:moveTo>
                  <a:cubicBezTo>
                    <a:pt x="5580" y="1"/>
                    <a:pt x="4368" y="377"/>
                    <a:pt x="3337" y="1116"/>
                  </a:cubicBezTo>
                  <a:cubicBezTo>
                    <a:pt x="1" y="3451"/>
                    <a:pt x="1235" y="9389"/>
                    <a:pt x="1235" y="9389"/>
                  </a:cubicBezTo>
                  <a:cubicBezTo>
                    <a:pt x="2169" y="9155"/>
                    <a:pt x="2903" y="8455"/>
                    <a:pt x="3203" y="7521"/>
                  </a:cubicBezTo>
                  <a:cubicBezTo>
                    <a:pt x="4437" y="7287"/>
                    <a:pt x="5605" y="6720"/>
                    <a:pt x="6539" y="5853"/>
                  </a:cubicBezTo>
                  <a:lnTo>
                    <a:pt x="6539" y="5853"/>
                  </a:lnTo>
                  <a:cubicBezTo>
                    <a:pt x="6472" y="5986"/>
                    <a:pt x="5938" y="6887"/>
                    <a:pt x="5672" y="7321"/>
                  </a:cubicBezTo>
                  <a:cubicBezTo>
                    <a:pt x="5769" y="7324"/>
                    <a:pt x="5864" y="7325"/>
                    <a:pt x="5959" y="7325"/>
                  </a:cubicBezTo>
                  <a:cubicBezTo>
                    <a:pt x="10028" y="7325"/>
                    <a:pt x="11876" y="4585"/>
                    <a:pt x="11876" y="4585"/>
                  </a:cubicBezTo>
                  <a:cubicBezTo>
                    <a:pt x="12510" y="5453"/>
                    <a:pt x="12943" y="6487"/>
                    <a:pt x="13144" y="7554"/>
                  </a:cubicBezTo>
                  <a:cubicBezTo>
                    <a:pt x="13144" y="7554"/>
                    <a:pt x="13711" y="5052"/>
                    <a:pt x="12777" y="3084"/>
                  </a:cubicBezTo>
                  <a:cubicBezTo>
                    <a:pt x="12176" y="1683"/>
                    <a:pt x="10875" y="749"/>
                    <a:pt x="9374" y="582"/>
                  </a:cubicBezTo>
                  <a:cubicBezTo>
                    <a:pt x="8554" y="193"/>
                    <a:pt x="7675" y="1"/>
                    <a:pt x="6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5"/>
            <p:cNvSpPr/>
            <p:nvPr/>
          </p:nvSpPr>
          <p:spPr>
            <a:xfrm>
              <a:off x="2471925" y="2806825"/>
              <a:ext cx="138050" cy="92375"/>
            </a:xfrm>
            <a:custGeom>
              <a:avLst/>
              <a:gdLst/>
              <a:ahLst/>
              <a:cxnLst/>
              <a:rect l="l" t="t" r="r" b="b"/>
              <a:pathLst>
                <a:path w="5522" h="3695" extrusionOk="0">
                  <a:moveTo>
                    <a:pt x="5484" y="1"/>
                  </a:moveTo>
                  <a:cubicBezTo>
                    <a:pt x="5463" y="1"/>
                    <a:pt x="5438" y="9"/>
                    <a:pt x="5438" y="26"/>
                  </a:cubicBezTo>
                  <a:cubicBezTo>
                    <a:pt x="5238" y="559"/>
                    <a:pt x="4938" y="1060"/>
                    <a:pt x="4571" y="1493"/>
                  </a:cubicBezTo>
                  <a:cubicBezTo>
                    <a:pt x="4237" y="1860"/>
                    <a:pt x="3837" y="2227"/>
                    <a:pt x="3403" y="2527"/>
                  </a:cubicBezTo>
                  <a:cubicBezTo>
                    <a:pt x="2403" y="3228"/>
                    <a:pt x="1235" y="3628"/>
                    <a:pt x="1" y="3695"/>
                  </a:cubicBezTo>
                  <a:cubicBezTo>
                    <a:pt x="768" y="3695"/>
                    <a:pt x="1535" y="3595"/>
                    <a:pt x="2269" y="3395"/>
                  </a:cubicBezTo>
                  <a:cubicBezTo>
                    <a:pt x="2770" y="3228"/>
                    <a:pt x="3203" y="3028"/>
                    <a:pt x="3637" y="2761"/>
                  </a:cubicBezTo>
                  <a:cubicBezTo>
                    <a:pt x="4104" y="2427"/>
                    <a:pt x="4504" y="2027"/>
                    <a:pt x="4838" y="1593"/>
                  </a:cubicBezTo>
                  <a:cubicBezTo>
                    <a:pt x="5138" y="1093"/>
                    <a:pt x="5371" y="593"/>
                    <a:pt x="5505" y="26"/>
                  </a:cubicBezTo>
                  <a:cubicBezTo>
                    <a:pt x="5522" y="9"/>
                    <a:pt x="5505" y="1"/>
                    <a:pt x="54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5"/>
            <p:cNvSpPr/>
            <p:nvPr/>
          </p:nvSpPr>
          <p:spPr>
            <a:xfrm>
              <a:off x="2285125" y="2899850"/>
              <a:ext cx="80925" cy="107450"/>
            </a:xfrm>
            <a:custGeom>
              <a:avLst/>
              <a:gdLst/>
              <a:ahLst/>
              <a:cxnLst/>
              <a:rect l="l" t="t" r="r" b="b"/>
              <a:pathLst>
                <a:path w="3237" h="4298" extrusionOk="0">
                  <a:moveTo>
                    <a:pt x="1228" y="0"/>
                  </a:moveTo>
                  <a:cubicBezTo>
                    <a:pt x="1152" y="0"/>
                    <a:pt x="1077" y="13"/>
                    <a:pt x="1002" y="41"/>
                  </a:cubicBezTo>
                  <a:cubicBezTo>
                    <a:pt x="1" y="408"/>
                    <a:pt x="635" y="3543"/>
                    <a:pt x="1635" y="4110"/>
                  </a:cubicBezTo>
                  <a:cubicBezTo>
                    <a:pt x="1821" y="4238"/>
                    <a:pt x="2032" y="4297"/>
                    <a:pt x="2241" y="4297"/>
                  </a:cubicBezTo>
                  <a:cubicBezTo>
                    <a:pt x="2632" y="4297"/>
                    <a:pt x="3019" y="4091"/>
                    <a:pt x="3237" y="3743"/>
                  </a:cubicBezTo>
                  <a:lnTo>
                    <a:pt x="3137" y="1942"/>
                  </a:lnTo>
                  <a:cubicBezTo>
                    <a:pt x="3137" y="1942"/>
                    <a:pt x="2166" y="0"/>
                    <a:pt x="122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5"/>
            <p:cNvSpPr/>
            <p:nvPr/>
          </p:nvSpPr>
          <p:spPr>
            <a:xfrm>
              <a:off x="2315150" y="2924200"/>
              <a:ext cx="39225" cy="69325"/>
            </a:xfrm>
            <a:custGeom>
              <a:avLst/>
              <a:gdLst/>
              <a:ahLst/>
              <a:cxnLst/>
              <a:rect l="l" t="t" r="r" b="b"/>
              <a:pathLst>
                <a:path w="1569" h="2773" extrusionOk="0">
                  <a:moveTo>
                    <a:pt x="1" y="1"/>
                  </a:moveTo>
                  <a:lnTo>
                    <a:pt x="1" y="1"/>
                  </a:lnTo>
                  <a:cubicBezTo>
                    <a:pt x="735" y="434"/>
                    <a:pt x="1002" y="1201"/>
                    <a:pt x="1202" y="1969"/>
                  </a:cubicBezTo>
                  <a:cubicBezTo>
                    <a:pt x="1084" y="1734"/>
                    <a:pt x="852" y="1582"/>
                    <a:pt x="608" y="1582"/>
                  </a:cubicBezTo>
                  <a:cubicBezTo>
                    <a:pt x="505" y="1582"/>
                    <a:pt x="400" y="1609"/>
                    <a:pt x="301" y="1668"/>
                  </a:cubicBezTo>
                  <a:cubicBezTo>
                    <a:pt x="268" y="1668"/>
                    <a:pt x="268" y="1702"/>
                    <a:pt x="301" y="1702"/>
                  </a:cubicBezTo>
                  <a:cubicBezTo>
                    <a:pt x="331" y="1698"/>
                    <a:pt x="361" y="1697"/>
                    <a:pt x="391" y="1697"/>
                  </a:cubicBezTo>
                  <a:cubicBezTo>
                    <a:pt x="654" y="1697"/>
                    <a:pt x="882" y="1829"/>
                    <a:pt x="1002" y="2069"/>
                  </a:cubicBezTo>
                  <a:cubicBezTo>
                    <a:pt x="1135" y="2269"/>
                    <a:pt x="1202" y="2502"/>
                    <a:pt x="1268" y="2736"/>
                  </a:cubicBezTo>
                  <a:cubicBezTo>
                    <a:pt x="1281" y="2761"/>
                    <a:pt x="1308" y="2772"/>
                    <a:pt x="1337" y="2772"/>
                  </a:cubicBezTo>
                  <a:cubicBezTo>
                    <a:pt x="1384" y="2772"/>
                    <a:pt x="1435" y="2744"/>
                    <a:pt x="1435" y="2703"/>
                  </a:cubicBezTo>
                  <a:cubicBezTo>
                    <a:pt x="1569" y="1702"/>
                    <a:pt x="1035" y="234"/>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5"/>
            <p:cNvSpPr/>
            <p:nvPr/>
          </p:nvSpPr>
          <p:spPr>
            <a:xfrm>
              <a:off x="2168375" y="3173800"/>
              <a:ext cx="640325" cy="644750"/>
            </a:xfrm>
            <a:custGeom>
              <a:avLst/>
              <a:gdLst/>
              <a:ahLst/>
              <a:cxnLst/>
              <a:rect l="l" t="t" r="r" b="b"/>
              <a:pathLst>
                <a:path w="25613" h="25790" extrusionOk="0">
                  <a:moveTo>
                    <a:pt x="4736" y="0"/>
                  </a:moveTo>
                  <a:cubicBezTo>
                    <a:pt x="3554" y="0"/>
                    <a:pt x="2403" y="2130"/>
                    <a:pt x="1936" y="4760"/>
                  </a:cubicBezTo>
                  <a:cubicBezTo>
                    <a:pt x="1" y="15768"/>
                    <a:pt x="1869" y="24008"/>
                    <a:pt x="3737" y="25042"/>
                  </a:cubicBezTo>
                  <a:cubicBezTo>
                    <a:pt x="4711" y="25571"/>
                    <a:pt x="5949" y="25789"/>
                    <a:pt x="7337" y="25789"/>
                  </a:cubicBezTo>
                  <a:cubicBezTo>
                    <a:pt x="13122" y="25789"/>
                    <a:pt x="21514" y="21993"/>
                    <a:pt x="24285" y="21106"/>
                  </a:cubicBezTo>
                  <a:cubicBezTo>
                    <a:pt x="25613" y="20652"/>
                    <a:pt x="19741" y="10704"/>
                    <a:pt x="18085" y="10704"/>
                  </a:cubicBezTo>
                  <a:cubicBezTo>
                    <a:pt x="18035" y="10704"/>
                    <a:pt x="17989" y="10713"/>
                    <a:pt x="17947" y="10731"/>
                  </a:cubicBezTo>
                  <a:cubicBezTo>
                    <a:pt x="14645" y="12266"/>
                    <a:pt x="10008" y="14868"/>
                    <a:pt x="9808" y="14868"/>
                  </a:cubicBezTo>
                  <a:cubicBezTo>
                    <a:pt x="9441" y="14834"/>
                    <a:pt x="9007" y="11999"/>
                    <a:pt x="7073" y="3826"/>
                  </a:cubicBezTo>
                  <a:cubicBezTo>
                    <a:pt x="6435" y="1080"/>
                    <a:pt x="5577" y="0"/>
                    <a:pt x="473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5"/>
            <p:cNvSpPr/>
            <p:nvPr/>
          </p:nvSpPr>
          <p:spPr>
            <a:xfrm>
              <a:off x="2603700" y="3277575"/>
              <a:ext cx="455350" cy="433875"/>
            </a:xfrm>
            <a:custGeom>
              <a:avLst/>
              <a:gdLst/>
              <a:ahLst/>
              <a:cxnLst/>
              <a:rect l="l" t="t" r="r" b="b"/>
              <a:pathLst>
                <a:path w="18214" h="17355" extrusionOk="0">
                  <a:moveTo>
                    <a:pt x="13614" y="1"/>
                  </a:moveTo>
                  <a:cubicBezTo>
                    <a:pt x="11550" y="1"/>
                    <a:pt x="9340" y="326"/>
                    <a:pt x="8506" y="576"/>
                  </a:cubicBezTo>
                  <a:cubicBezTo>
                    <a:pt x="5404" y="1443"/>
                    <a:pt x="0" y="7147"/>
                    <a:pt x="0" y="7147"/>
                  </a:cubicBezTo>
                  <a:lnTo>
                    <a:pt x="5571" y="17355"/>
                  </a:lnTo>
                  <a:cubicBezTo>
                    <a:pt x="6872" y="16788"/>
                    <a:pt x="9707" y="16488"/>
                    <a:pt x="11409" y="15654"/>
                  </a:cubicBezTo>
                  <a:cubicBezTo>
                    <a:pt x="13010" y="14886"/>
                    <a:pt x="15745" y="14186"/>
                    <a:pt x="16179" y="12418"/>
                  </a:cubicBezTo>
                  <a:cubicBezTo>
                    <a:pt x="16312" y="11751"/>
                    <a:pt x="16179" y="11050"/>
                    <a:pt x="15845" y="10450"/>
                  </a:cubicBezTo>
                  <a:cubicBezTo>
                    <a:pt x="15845" y="10450"/>
                    <a:pt x="16979" y="9049"/>
                    <a:pt x="16579" y="8081"/>
                  </a:cubicBezTo>
                  <a:cubicBezTo>
                    <a:pt x="16312" y="7481"/>
                    <a:pt x="15878" y="6981"/>
                    <a:pt x="15345" y="6647"/>
                  </a:cubicBezTo>
                  <a:cubicBezTo>
                    <a:pt x="15345" y="6647"/>
                    <a:pt x="16612" y="5446"/>
                    <a:pt x="16112" y="4479"/>
                  </a:cubicBezTo>
                  <a:cubicBezTo>
                    <a:pt x="15778" y="3945"/>
                    <a:pt x="15311" y="3545"/>
                    <a:pt x="14711" y="3345"/>
                  </a:cubicBezTo>
                  <a:cubicBezTo>
                    <a:pt x="14711" y="3345"/>
                    <a:pt x="18213" y="2778"/>
                    <a:pt x="17846" y="1377"/>
                  </a:cubicBezTo>
                  <a:cubicBezTo>
                    <a:pt x="17596" y="326"/>
                    <a:pt x="15678" y="1"/>
                    <a:pt x="1361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5"/>
            <p:cNvSpPr/>
            <p:nvPr/>
          </p:nvSpPr>
          <p:spPr>
            <a:xfrm>
              <a:off x="2825525" y="3359950"/>
              <a:ext cx="146750" cy="18775"/>
            </a:xfrm>
            <a:custGeom>
              <a:avLst/>
              <a:gdLst/>
              <a:ahLst/>
              <a:cxnLst/>
              <a:rect l="l" t="t" r="r" b="b"/>
              <a:pathLst>
                <a:path w="5870" h="751" extrusionOk="0">
                  <a:moveTo>
                    <a:pt x="5188" y="1"/>
                  </a:moveTo>
                  <a:cubicBezTo>
                    <a:pt x="3454" y="1"/>
                    <a:pt x="1704" y="356"/>
                    <a:pt x="34" y="684"/>
                  </a:cubicBezTo>
                  <a:cubicBezTo>
                    <a:pt x="0" y="684"/>
                    <a:pt x="0" y="750"/>
                    <a:pt x="34" y="750"/>
                  </a:cubicBezTo>
                  <a:cubicBezTo>
                    <a:pt x="1902" y="350"/>
                    <a:pt x="3937" y="450"/>
                    <a:pt x="5805" y="83"/>
                  </a:cubicBezTo>
                  <a:cubicBezTo>
                    <a:pt x="5814" y="88"/>
                    <a:pt x="5822" y="90"/>
                    <a:pt x="5829" y="90"/>
                  </a:cubicBezTo>
                  <a:cubicBezTo>
                    <a:pt x="5870" y="90"/>
                    <a:pt x="5862" y="16"/>
                    <a:pt x="5805" y="16"/>
                  </a:cubicBezTo>
                  <a:cubicBezTo>
                    <a:pt x="5599" y="6"/>
                    <a:pt x="5394" y="1"/>
                    <a:pt x="51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5"/>
            <p:cNvSpPr/>
            <p:nvPr/>
          </p:nvSpPr>
          <p:spPr>
            <a:xfrm>
              <a:off x="2850550" y="3440400"/>
              <a:ext cx="135950" cy="38550"/>
            </a:xfrm>
            <a:custGeom>
              <a:avLst/>
              <a:gdLst/>
              <a:ahLst/>
              <a:cxnLst/>
              <a:rect l="l" t="t" r="r" b="b"/>
              <a:pathLst>
                <a:path w="5438" h="1542" extrusionOk="0">
                  <a:moveTo>
                    <a:pt x="5371" y="1"/>
                  </a:moveTo>
                  <a:cubicBezTo>
                    <a:pt x="4937" y="34"/>
                    <a:pt x="4503" y="101"/>
                    <a:pt x="4070" y="234"/>
                  </a:cubicBezTo>
                  <a:cubicBezTo>
                    <a:pt x="3603" y="368"/>
                    <a:pt x="3169" y="501"/>
                    <a:pt x="2702" y="634"/>
                  </a:cubicBezTo>
                  <a:cubicBezTo>
                    <a:pt x="1801" y="901"/>
                    <a:pt x="901" y="1168"/>
                    <a:pt x="33" y="1468"/>
                  </a:cubicBezTo>
                  <a:cubicBezTo>
                    <a:pt x="5" y="1468"/>
                    <a:pt x="1" y="1542"/>
                    <a:pt x="21" y="1542"/>
                  </a:cubicBezTo>
                  <a:cubicBezTo>
                    <a:pt x="25" y="1542"/>
                    <a:pt x="29" y="1540"/>
                    <a:pt x="33" y="1535"/>
                  </a:cubicBezTo>
                  <a:cubicBezTo>
                    <a:pt x="934" y="1268"/>
                    <a:pt x="1835" y="1035"/>
                    <a:pt x="2735" y="801"/>
                  </a:cubicBezTo>
                  <a:cubicBezTo>
                    <a:pt x="3202" y="701"/>
                    <a:pt x="3636" y="601"/>
                    <a:pt x="4103" y="501"/>
                  </a:cubicBezTo>
                  <a:cubicBezTo>
                    <a:pt x="4537" y="401"/>
                    <a:pt x="4970" y="301"/>
                    <a:pt x="5371" y="134"/>
                  </a:cubicBezTo>
                  <a:cubicBezTo>
                    <a:pt x="5437" y="101"/>
                    <a:pt x="5437" y="34"/>
                    <a:pt x="53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5"/>
            <p:cNvSpPr/>
            <p:nvPr/>
          </p:nvSpPr>
          <p:spPr>
            <a:xfrm>
              <a:off x="2877225" y="3539650"/>
              <a:ext cx="122625" cy="35875"/>
            </a:xfrm>
            <a:custGeom>
              <a:avLst/>
              <a:gdLst/>
              <a:ahLst/>
              <a:cxnLst/>
              <a:rect l="l" t="t" r="r" b="b"/>
              <a:pathLst>
                <a:path w="4905" h="1435" extrusionOk="0">
                  <a:moveTo>
                    <a:pt x="4904" y="0"/>
                  </a:moveTo>
                  <a:cubicBezTo>
                    <a:pt x="4504" y="0"/>
                    <a:pt x="4103" y="100"/>
                    <a:pt x="3737" y="267"/>
                  </a:cubicBezTo>
                  <a:lnTo>
                    <a:pt x="2502" y="634"/>
                  </a:lnTo>
                  <a:cubicBezTo>
                    <a:pt x="1668" y="901"/>
                    <a:pt x="868" y="1134"/>
                    <a:pt x="34" y="1368"/>
                  </a:cubicBezTo>
                  <a:cubicBezTo>
                    <a:pt x="1" y="1368"/>
                    <a:pt x="1" y="1435"/>
                    <a:pt x="34" y="1435"/>
                  </a:cubicBezTo>
                  <a:cubicBezTo>
                    <a:pt x="868" y="1201"/>
                    <a:pt x="1702" y="1001"/>
                    <a:pt x="2569" y="767"/>
                  </a:cubicBezTo>
                  <a:lnTo>
                    <a:pt x="3803" y="434"/>
                  </a:lnTo>
                  <a:cubicBezTo>
                    <a:pt x="4204" y="367"/>
                    <a:pt x="4570" y="234"/>
                    <a:pt x="49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5"/>
            <p:cNvSpPr/>
            <p:nvPr/>
          </p:nvSpPr>
          <p:spPr>
            <a:xfrm>
              <a:off x="2182575" y="3170900"/>
              <a:ext cx="571250" cy="656800"/>
            </a:xfrm>
            <a:custGeom>
              <a:avLst/>
              <a:gdLst/>
              <a:ahLst/>
              <a:cxnLst/>
              <a:rect l="l" t="t" r="r" b="b"/>
              <a:pathLst>
                <a:path w="22850" h="26272" extrusionOk="0">
                  <a:moveTo>
                    <a:pt x="4148" y="0"/>
                  </a:moveTo>
                  <a:cubicBezTo>
                    <a:pt x="3028" y="0"/>
                    <a:pt x="1922" y="1752"/>
                    <a:pt x="1334" y="5310"/>
                  </a:cubicBezTo>
                  <a:cubicBezTo>
                    <a:pt x="167" y="12182"/>
                    <a:pt x="0" y="22089"/>
                    <a:pt x="2435" y="25258"/>
                  </a:cubicBezTo>
                  <a:cubicBezTo>
                    <a:pt x="2998" y="25990"/>
                    <a:pt x="4391" y="26272"/>
                    <a:pt x="6201" y="26272"/>
                  </a:cubicBezTo>
                  <a:cubicBezTo>
                    <a:pt x="12221" y="26272"/>
                    <a:pt x="22850" y="23156"/>
                    <a:pt x="22850" y="23156"/>
                  </a:cubicBezTo>
                  <a:lnTo>
                    <a:pt x="17046" y="10781"/>
                  </a:lnTo>
                  <a:cubicBezTo>
                    <a:pt x="17046" y="10781"/>
                    <a:pt x="9540" y="14583"/>
                    <a:pt x="9307" y="14617"/>
                  </a:cubicBezTo>
                  <a:cubicBezTo>
                    <a:pt x="9306" y="14617"/>
                    <a:pt x="9304" y="14617"/>
                    <a:pt x="9303" y="14617"/>
                  </a:cubicBezTo>
                  <a:cubicBezTo>
                    <a:pt x="9033" y="14617"/>
                    <a:pt x="8234" y="10688"/>
                    <a:pt x="6905" y="4510"/>
                  </a:cubicBezTo>
                  <a:cubicBezTo>
                    <a:pt x="6246" y="1518"/>
                    <a:pt x="5191" y="0"/>
                    <a:pt x="414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5"/>
            <p:cNvSpPr/>
            <p:nvPr/>
          </p:nvSpPr>
          <p:spPr>
            <a:xfrm>
              <a:off x="2548075" y="3481750"/>
              <a:ext cx="131875" cy="276275"/>
            </a:xfrm>
            <a:custGeom>
              <a:avLst/>
              <a:gdLst/>
              <a:ahLst/>
              <a:cxnLst/>
              <a:rect l="l" t="t" r="r" b="b"/>
              <a:pathLst>
                <a:path w="5275" h="11051" extrusionOk="0">
                  <a:moveTo>
                    <a:pt x="71" y="1"/>
                  </a:moveTo>
                  <a:cubicBezTo>
                    <a:pt x="43" y="1"/>
                    <a:pt x="0" y="24"/>
                    <a:pt x="24" y="48"/>
                  </a:cubicBezTo>
                  <a:cubicBezTo>
                    <a:pt x="324" y="982"/>
                    <a:pt x="758" y="1883"/>
                    <a:pt x="1158" y="2783"/>
                  </a:cubicBezTo>
                  <a:cubicBezTo>
                    <a:pt x="1558" y="3684"/>
                    <a:pt x="1992" y="4618"/>
                    <a:pt x="2459" y="5552"/>
                  </a:cubicBezTo>
                  <a:cubicBezTo>
                    <a:pt x="3293" y="7387"/>
                    <a:pt x="4160" y="9255"/>
                    <a:pt x="5127" y="11022"/>
                  </a:cubicBezTo>
                  <a:cubicBezTo>
                    <a:pt x="5137" y="11042"/>
                    <a:pt x="5156" y="11050"/>
                    <a:pt x="5175" y="11050"/>
                  </a:cubicBezTo>
                  <a:cubicBezTo>
                    <a:pt x="5222" y="11050"/>
                    <a:pt x="5275" y="11003"/>
                    <a:pt x="5228" y="10956"/>
                  </a:cubicBezTo>
                  <a:cubicBezTo>
                    <a:pt x="4494" y="9088"/>
                    <a:pt x="3593" y="7253"/>
                    <a:pt x="2759" y="5452"/>
                  </a:cubicBezTo>
                  <a:cubicBezTo>
                    <a:pt x="2359" y="4518"/>
                    <a:pt x="1925" y="3617"/>
                    <a:pt x="1458" y="2716"/>
                  </a:cubicBezTo>
                  <a:cubicBezTo>
                    <a:pt x="1025" y="1849"/>
                    <a:pt x="591" y="882"/>
                    <a:pt x="91" y="15"/>
                  </a:cubicBezTo>
                  <a:cubicBezTo>
                    <a:pt x="91" y="5"/>
                    <a:pt x="82" y="1"/>
                    <a:pt x="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5"/>
            <p:cNvSpPr/>
            <p:nvPr/>
          </p:nvSpPr>
          <p:spPr>
            <a:xfrm>
              <a:off x="2190900" y="3364975"/>
              <a:ext cx="326100" cy="469150"/>
            </a:xfrm>
            <a:custGeom>
              <a:avLst/>
              <a:gdLst/>
              <a:ahLst/>
              <a:cxnLst/>
              <a:rect l="l" t="t" r="r" b="b"/>
              <a:pathLst>
                <a:path w="13044" h="18766" extrusionOk="0">
                  <a:moveTo>
                    <a:pt x="743" y="1"/>
                  </a:moveTo>
                  <a:cubicBezTo>
                    <a:pt x="738" y="1"/>
                    <a:pt x="734" y="4"/>
                    <a:pt x="734" y="16"/>
                  </a:cubicBezTo>
                  <a:cubicBezTo>
                    <a:pt x="468" y="1183"/>
                    <a:pt x="334" y="2317"/>
                    <a:pt x="234" y="3485"/>
                  </a:cubicBezTo>
                  <a:cubicBezTo>
                    <a:pt x="201" y="2751"/>
                    <a:pt x="101" y="2050"/>
                    <a:pt x="101" y="1316"/>
                  </a:cubicBezTo>
                  <a:cubicBezTo>
                    <a:pt x="101" y="1300"/>
                    <a:pt x="84" y="1291"/>
                    <a:pt x="67" y="1291"/>
                  </a:cubicBezTo>
                  <a:cubicBezTo>
                    <a:pt x="51" y="1291"/>
                    <a:pt x="34" y="1300"/>
                    <a:pt x="34" y="1316"/>
                  </a:cubicBezTo>
                  <a:cubicBezTo>
                    <a:pt x="34" y="2084"/>
                    <a:pt x="1" y="2851"/>
                    <a:pt x="34" y="3618"/>
                  </a:cubicBezTo>
                  <a:cubicBezTo>
                    <a:pt x="34" y="4018"/>
                    <a:pt x="101" y="4452"/>
                    <a:pt x="134" y="4886"/>
                  </a:cubicBezTo>
                  <a:cubicBezTo>
                    <a:pt x="101" y="5853"/>
                    <a:pt x="67" y="6820"/>
                    <a:pt x="67" y="7821"/>
                  </a:cubicBezTo>
                  <a:cubicBezTo>
                    <a:pt x="34" y="10356"/>
                    <a:pt x="334" y="12925"/>
                    <a:pt x="968" y="15393"/>
                  </a:cubicBezTo>
                  <a:cubicBezTo>
                    <a:pt x="1235" y="16494"/>
                    <a:pt x="1702" y="17528"/>
                    <a:pt x="2703" y="18095"/>
                  </a:cubicBezTo>
                  <a:cubicBezTo>
                    <a:pt x="3436" y="18462"/>
                    <a:pt x="4237" y="18662"/>
                    <a:pt x="5071" y="18729"/>
                  </a:cubicBezTo>
                  <a:cubicBezTo>
                    <a:pt x="5496" y="18753"/>
                    <a:pt x="5921" y="18766"/>
                    <a:pt x="6345" y="18766"/>
                  </a:cubicBezTo>
                  <a:cubicBezTo>
                    <a:pt x="7653" y="18766"/>
                    <a:pt x="8957" y="18647"/>
                    <a:pt x="10241" y="18395"/>
                  </a:cubicBezTo>
                  <a:cubicBezTo>
                    <a:pt x="10708" y="18295"/>
                    <a:pt x="11175" y="18195"/>
                    <a:pt x="11676" y="18095"/>
                  </a:cubicBezTo>
                  <a:cubicBezTo>
                    <a:pt x="12143" y="18028"/>
                    <a:pt x="12576" y="17895"/>
                    <a:pt x="13043" y="17728"/>
                  </a:cubicBezTo>
                  <a:cubicBezTo>
                    <a:pt x="13043" y="17728"/>
                    <a:pt x="13043" y="17695"/>
                    <a:pt x="13010" y="17695"/>
                  </a:cubicBezTo>
                  <a:cubicBezTo>
                    <a:pt x="12510" y="17728"/>
                    <a:pt x="11976" y="17795"/>
                    <a:pt x="11509" y="17928"/>
                  </a:cubicBezTo>
                  <a:cubicBezTo>
                    <a:pt x="10975" y="18028"/>
                    <a:pt x="10475" y="18095"/>
                    <a:pt x="9941" y="18162"/>
                  </a:cubicBezTo>
                  <a:cubicBezTo>
                    <a:pt x="8940" y="18329"/>
                    <a:pt x="7906" y="18395"/>
                    <a:pt x="6906" y="18429"/>
                  </a:cubicBezTo>
                  <a:cubicBezTo>
                    <a:pt x="6813" y="18432"/>
                    <a:pt x="6709" y="18433"/>
                    <a:pt x="6595" y="18433"/>
                  </a:cubicBezTo>
                  <a:cubicBezTo>
                    <a:pt x="5443" y="18433"/>
                    <a:pt x="3334" y="18263"/>
                    <a:pt x="2636" y="17595"/>
                  </a:cubicBezTo>
                  <a:cubicBezTo>
                    <a:pt x="2002" y="16994"/>
                    <a:pt x="1568" y="16227"/>
                    <a:pt x="1335" y="15360"/>
                  </a:cubicBezTo>
                  <a:cubicBezTo>
                    <a:pt x="1068" y="14192"/>
                    <a:pt x="868" y="13025"/>
                    <a:pt x="734" y="11824"/>
                  </a:cubicBezTo>
                  <a:cubicBezTo>
                    <a:pt x="434" y="9322"/>
                    <a:pt x="368" y="6787"/>
                    <a:pt x="501" y="4285"/>
                  </a:cubicBezTo>
                  <a:cubicBezTo>
                    <a:pt x="501" y="3585"/>
                    <a:pt x="568" y="2884"/>
                    <a:pt x="601" y="2184"/>
                  </a:cubicBezTo>
                  <a:cubicBezTo>
                    <a:pt x="668" y="1483"/>
                    <a:pt x="734" y="749"/>
                    <a:pt x="768" y="16"/>
                  </a:cubicBezTo>
                  <a:cubicBezTo>
                    <a:pt x="768" y="16"/>
                    <a:pt x="753" y="1"/>
                    <a:pt x="7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5"/>
            <p:cNvSpPr/>
            <p:nvPr/>
          </p:nvSpPr>
          <p:spPr>
            <a:xfrm>
              <a:off x="2614550" y="3442900"/>
              <a:ext cx="25" cy="25"/>
            </a:xfrm>
            <a:custGeom>
              <a:avLst/>
              <a:gdLst/>
              <a:ahLst/>
              <a:cxnLst/>
              <a:rect l="l" t="t" r="r" b="b"/>
              <a:pathLst>
                <a:path w="1" h="1" extrusionOk="0">
                  <a:moveTo>
                    <a:pt x="0" y="1"/>
                  </a:moveTo>
                  <a:lnTo>
                    <a:pt x="0" y="1"/>
                  </a:ln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5"/>
            <p:cNvSpPr/>
            <p:nvPr/>
          </p:nvSpPr>
          <p:spPr>
            <a:xfrm>
              <a:off x="2368525" y="3355350"/>
              <a:ext cx="244375" cy="182650"/>
            </a:xfrm>
            <a:custGeom>
              <a:avLst/>
              <a:gdLst/>
              <a:ahLst/>
              <a:cxnLst/>
              <a:rect l="l" t="t" r="r" b="b"/>
              <a:pathLst>
                <a:path w="9775" h="7306" extrusionOk="0">
                  <a:moveTo>
                    <a:pt x="1" y="0"/>
                  </a:moveTo>
                  <a:cubicBezTo>
                    <a:pt x="234" y="1234"/>
                    <a:pt x="501" y="2435"/>
                    <a:pt x="768" y="3670"/>
                  </a:cubicBezTo>
                  <a:cubicBezTo>
                    <a:pt x="901" y="4270"/>
                    <a:pt x="1068" y="4837"/>
                    <a:pt x="1202" y="5437"/>
                  </a:cubicBezTo>
                  <a:cubicBezTo>
                    <a:pt x="1368" y="6071"/>
                    <a:pt x="1535" y="6705"/>
                    <a:pt x="1735" y="7305"/>
                  </a:cubicBezTo>
                  <a:cubicBezTo>
                    <a:pt x="2402" y="7039"/>
                    <a:pt x="3070" y="6772"/>
                    <a:pt x="3737" y="6438"/>
                  </a:cubicBezTo>
                  <a:cubicBezTo>
                    <a:pt x="4404" y="6105"/>
                    <a:pt x="5071" y="5771"/>
                    <a:pt x="5738" y="5437"/>
                  </a:cubicBezTo>
                  <a:cubicBezTo>
                    <a:pt x="7039" y="4804"/>
                    <a:pt x="8340" y="4137"/>
                    <a:pt x="9608" y="3403"/>
                  </a:cubicBezTo>
                  <a:cubicBezTo>
                    <a:pt x="9608" y="3403"/>
                    <a:pt x="9674" y="3569"/>
                    <a:pt x="9708" y="3603"/>
                  </a:cubicBezTo>
                  <a:cubicBezTo>
                    <a:pt x="9708" y="3603"/>
                    <a:pt x="9774" y="3536"/>
                    <a:pt x="9774" y="3503"/>
                  </a:cubicBezTo>
                  <a:cubicBezTo>
                    <a:pt x="9741" y="3436"/>
                    <a:pt x="9608" y="3169"/>
                    <a:pt x="9574" y="3169"/>
                  </a:cubicBezTo>
                  <a:cubicBezTo>
                    <a:pt x="8240" y="3836"/>
                    <a:pt x="6939" y="4503"/>
                    <a:pt x="5605" y="5171"/>
                  </a:cubicBezTo>
                  <a:lnTo>
                    <a:pt x="3670" y="6171"/>
                  </a:lnTo>
                  <a:cubicBezTo>
                    <a:pt x="3036" y="6505"/>
                    <a:pt x="1835" y="7139"/>
                    <a:pt x="1835" y="7139"/>
                  </a:cubicBezTo>
                  <a:cubicBezTo>
                    <a:pt x="1835" y="6838"/>
                    <a:pt x="1602" y="5971"/>
                    <a:pt x="1468" y="5404"/>
                  </a:cubicBezTo>
                  <a:cubicBezTo>
                    <a:pt x="1368" y="4870"/>
                    <a:pt x="1202" y="4203"/>
                    <a:pt x="1068" y="3603"/>
                  </a:cubicBezTo>
                  <a:cubicBezTo>
                    <a:pt x="1035" y="3436"/>
                    <a:pt x="968" y="3269"/>
                    <a:pt x="935" y="3136"/>
                  </a:cubicBezTo>
                  <a:cubicBezTo>
                    <a:pt x="901" y="2836"/>
                    <a:pt x="868" y="2535"/>
                    <a:pt x="868" y="2269"/>
                  </a:cubicBezTo>
                  <a:cubicBezTo>
                    <a:pt x="801" y="1802"/>
                    <a:pt x="768" y="1301"/>
                    <a:pt x="701" y="834"/>
                  </a:cubicBezTo>
                  <a:lnTo>
                    <a:pt x="668" y="834"/>
                  </a:lnTo>
                  <a:cubicBezTo>
                    <a:pt x="634" y="1301"/>
                    <a:pt x="634" y="1735"/>
                    <a:pt x="668" y="2168"/>
                  </a:cubicBezTo>
                  <a:cubicBezTo>
                    <a:pt x="468" y="1468"/>
                    <a:pt x="268" y="7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5"/>
            <p:cNvSpPr/>
            <p:nvPr/>
          </p:nvSpPr>
          <p:spPr>
            <a:xfrm>
              <a:off x="2614550" y="3442900"/>
              <a:ext cx="25" cy="25"/>
            </a:xfrm>
            <a:custGeom>
              <a:avLst/>
              <a:gdLst/>
              <a:ahLst/>
              <a:cxnLst/>
              <a:rect l="l" t="t" r="r" b="b"/>
              <a:pathLst>
                <a:path w="1" h="1" extrusionOk="0">
                  <a:moveTo>
                    <a:pt x="0" y="1"/>
                  </a:move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5"/>
            <p:cNvSpPr/>
            <p:nvPr/>
          </p:nvSpPr>
          <p:spPr>
            <a:xfrm>
              <a:off x="2893075" y="3141025"/>
              <a:ext cx="608800" cy="598775"/>
            </a:xfrm>
            <a:custGeom>
              <a:avLst/>
              <a:gdLst/>
              <a:ahLst/>
              <a:cxnLst/>
              <a:rect l="l" t="t" r="r" b="b"/>
              <a:pathLst>
                <a:path w="24352" h="23951" extrusionOk="0">
                  <a:moveTo>
                    <a:pt x="7439" y="0"/>
                  </a:moveTo>
                  <a:lnTo>
                    <a:pt x="0" y="23951"/>
                  </a:lnTo>
                  <a:lnTo>
                    <a:pt x="16946" y="23951"/>
                  </a:lnTo>
                  <a:lnTo>
                    <a:pt x="2435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5"/>
            <p:cNvSpPr/>
            <p:nvPr/>
          </p:nvSpPr>
          <p:spPr>
            <a:xfrm>
              <a:off x="2913925" y="3141025"/>
              <a:ext cx="608775" cy="598775"/>
            </a:xfrm>
            <a:custGeom>
              <a:avLst/>
              <a:gdLst/>
              <a:ahLst/>
              <a:cxnLst/>
              <a:rect l="l" t="t" r="r" b="b"/>
              <a:pathLst>
                <a:path w="24351" h="23951" extrusionOk="0">
                  <a:moveTo>
                    <a:pt x="7406" y="0"/>
                  </a:moveTo>
                  <a:lnTo>
                    <a:pt x="0" y="23951"/>
                  </a:lnTo>
                  <a:lnTo>
                    <a:pt x="16912" y="23951"/>
                  </a:lnTo>
                  <a:lnTo>
                    <a:pt x="2435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5"/>
            <p:cNvSpPr/>
            <p:nvPr/>
          </p:nvSpPr>
          <p:spPr>
            <a:xfrm>
              <a:off x="3172575" y="3380275"/>
              <a:ext cx="98000" cy="82700"/>
            </a:xfrm>
            <a:custGeom>
              <a:avLst/>
              <a:gdLst/>
              <a:ahLst/>
              <a:cxnLst/>
              <a:rect l="l" t="t" r="r" b="b"/>
              <a:pathLst>
                <a:path w="3920" h="3308" extrusionOk="0">
                  <a:moveTo>
                    <a:pt x="2491" y="0"/>
                  </a:moveTo>
                  <a:cubicBezTo>
                    <a:pt x="2460" y="0"/>
                    <a:pt x="2428" y="2"/>
                    <a:pt x="2397" y="4"/>
                  </a:cubicBezTo>
                  <a:cubicBezTo>
                    <a:pt x="1396" y="37"/>
                    <a:pt x="562" y="704"/>
                    <a:pt x="295" y="1672"/>
                  </a:cubicBezTo>
                  <a:cubicBezTo>
                    <a:pt x="1" y="2457"/>
                    <a:pt x="605" y="3307"/>
                    <a:pt x="1479" y="3307"/>
                  </a:cubicBezTo>
                  <a:cubicBezTo>
                    <a:pt x="1496" y="3307"/>
                    <a:pt x="1513" y="3307"/>
                    <a:pt x="1529" y="3306"/>
                  </a:cubicBezTo>
                  <a:cubicBezTo>
                    <a:pt x="2497" y="3273"/>
                    <a:pt x="3331" y="2606"/>
                    <a:pt x="3598" y="1672"/>
                  </a:cubicBezTo>
                  <a:cubicBezTo>
                    <a:pt x="3919" y="867"/>
                    <a:pt x="3341" y="0"/>
                    <a:pt x="2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5"/>
            <p:cNvSpPr/>
            <p:nvPr/>
          </p:nvSpPr>
          <p:spPr>
            <a:xfrm>
              <a:off x="3268350" y="3351175"/>
              <a:ext cx="285225" cy="377700"/>
            </a:xfrm>
            <a:custGeom>
              <a:avLst/>
              <a:gdLst/>
              <a:ahLst/>
              <a:cxnLst/>
              <a:rect l="l" t="t" r="r" b="b"/>
              <a:pathLst>
                <a:path w="11409" h="15108" extrusionOk="0">
                  <a:moveTo>
                    <a:pt x="7572" y="0"/>
                  </a:moveTo>
                  <a:lnTo>
                    <a:pt x="6605" y="3103"/>
                  </a:lnTo>
                  <a:cubicBezTo>
                    <a:pt x="6456" y="3147"/>
                    <a:pt x="6290" y="3166"/>
                    <a:pt x="6109" y="3166"/>
                  </a:cubicBezTo>
                  <a:cubicBezTo>
                    <a:pt x="4966" y="3166"/>
                    <a:pt x="3268" y="2401"/>
                    <a:pt x="2129" y="2401"/>
                  </a:cubicBezTo>
                  <a:cubicBezTo>
                    <a:pt x="1547" y="2401"/>
                    <a:pt x="1110" y="2601"/>
                    <a:pt x="967" y="3203"/>
                  </a:cubicBezTo>
                  <a:cubicBezTo>
                    <a:pt x="667" y="4370"/>
                    <a:pt x="2335" y="5371"/>
                    <a:pt x="2335" y="5371"/>
                  </a:cubicBezTo>
                  <a:cubicBezTo>
                    <a:pt x="2335" y="5371"/>
                    <a:pt x="2010" y="5304"/>
                    <a:pt x="1605" y="5304"/>
                  </a:cubicBezTo>
                  <a:cubicBezTo>
                    <a:pt x="938" y="5304"/>
                    <a:pt x="54" y="5485"/>
                    <a:pt x="33" y="6438"/>
                  </a:cubicBezTo>
                  <a:cubicBezTo>
                    <a:pt x="0" y="8006"/>
                    <a:pt x="2468" y="8607"/>
                    <a:pt x="2468" y="8607"/>
                  </a:cubicBezTo>
                  <a:cubicBezTo>
                    <a:pt x="2468" y="8607"/>
                    <a:pt x="2416" y="8604"/>
                    <a:pt x="2327" y="8604"/>
                  </a:cubicBezTo>
                  <a:cubicBezTo>
                    <a:pt x="1828" y="8604"/>
                    <a:pt x="182" y="8700"/>
                    <a:pt x="267" y="9974"/>
                  </a:cubicBezTo>
                  <a:cubicBezTo>
                    <a:pt x="400" y="11442"/>
                    <a:pt x="2935" y="12042"/>
                    <a:pt x="2935" y="12042"/>
                  </a:cubicBezTo>
                  <a:cubicBezTo>
                    <a:pt x="2935" y="12042"/>
                    <a:pt x="1168" y="12042"/>
                    <a:pt x="1768" y="13243"/>
                  </a:cubicBezTo>
                  <a:cubicBezTo>
                    <a:pt x="2409" y="14559"/>
                    <a:pt x="4561" y="15107"/>
                    <a:pt x="6617" y="15107"/>
                  </a:cubicBezTo>
                  <a:cubicBezTo>
                    <a:pt x="8627" y="15107"/>
                    <a:pt x="10545" y="14584"/>
                    <a:pt x="10874" y="13744"/>
                  </a:cubicBezTo>
                  <a:cubicBezTo>
                    <a:pt x="11175" y="12876"/>
                    <a:pt x="10407" y="11942"/>
                    <a:pt x="10407" y="11942"/>
                  </a:cubicBezTo>
                  <a:cubicBezTo>
                    <a:pt x="10407" y="11942"/>
                    <a:pt x="11375" y="11542"/>
                    <a:pt x="11408" y="10708"/>
                  </a:cubicBezTo>
                  <a:cubicBezTo>
                    <a:pt x="11408" y="10041"/>
                    <a:pt x="11041" y="9441"/>
                    <a:pt x="10441" y="9140"/>
                  </a:cubicBezTo>
                  <a:cubicBezTo>
                    <a:pt x="10441" y="9140"/>
                    <a:pt x="11408" y="8607"/>
                    <a:pt x="11408" y="8006"/>
                  </a:cubicBezTo>
                  <a:cubicBezTo>
                    <a:pt x="11375" y="6805"/>
                    <a:pt x="10074" y="6272"/>
                    <a:pt x="10074" y="6272"/>
                  </a:cubicBezTo>
                  <a:cubicBezTo>
                    <a:pt x="10641" y="5938"/>
                    <a:pt x="10941" y="5304"/>
                    <a:pt x="10808" y="4670"/>
                  </a:cubicBezTo>
                  <a:cubicBezTo>
                    <a:pt x="10574" y="3403"/>
                    <a:pt x="8406" y="1502"/>
                    <a:pt x="757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5"/>
            <p:cNvSpPr/>
            <p:nvPr/>
          </p:nvSpPr>
          <p:spPr>
            <a:xfrm>
              <a:off x="3337550" y="3648900"/>
              <a:ext cx="187675" cy="18675"/>
            </a:xfrm>
            <a:custGeom>
              <a:avLst/>
              <a:gdLst/>
              <a:ahLst/>
              <a:cxnLst/>
              <a:rect l="l" t="t" r="r" b="b"/>
              <a:pathLst>
                <a:path w="7507" h="747" extrusionOk="0">
                  <a:moveTo>
                    <a:pt x="101" y="0"/>
                  </a:moveTo>
                  <a:cubicBezTo>
                    <a:pt x="1" y="0"/>
                    <a:pt x="1" y="133"/>
                    <a:pt x="67" y="167"/>
                  </a:cubicBezTo>
                  <a:cubicBezTo>
                    <a:pt x="1282" y="555"/>
                    <a:pt x="2547" y="746"/>
                    <a:pt x="3816" y="746"/>
                  </a:cubicBezTo>
                  <a:cubicBezTo>
                    <a:pt x="5057" y="746"/>
                    <a:pt x="6302" y="563"/>
                    <a:pt x="7506" y="200"/>
                  </a:cubicBezTo>
                  <a:lnTo>
                    <a:pt x="7506" y="133"/>
                  </a:lnTo>
                  <a:cubicBezTo>
                    <a:pt x="6439" y="278"/>
                    <a:pt x="5366" y="347"/>
                    <a:pt x="4295" y="347"/>
                  </a:cubicBezTo>
                  <a:cubicBezTo>
                    <a:pt x="2887" y="347"/>
                    <a:pt x="1483" y="227"/>
                    <a:pt x="1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5"/>
            <p:cNvSpPr/>
            <p:nvPr/>
          </p:nvSpPr>
          <p:spPr>
            <a:xfrm>
              <a:off x="3324600" y="3565025"/>
              <a:ext cx="206450" cy="28700"/>
            </a:xfrm>
            <a:custGeom>
              <a:avLst/>
              <a:gdLst/>
              <a:ahLst/>
              <a:cxnLst/>
              <a:rect l="l" t="t" r="r" b="b"/>
              <a:pathLst>
                <a:path w="8258" h="1148" extrusionOk="0">
                  <a:moveTo>
                    <a:pt x="59" y="1"/>
                  </a:moveTo>
                  <a:cubicBezTo>
                    <a:pt x="1" y="1"/>
                    <a:pt x="38" y="93"/>
                    <a:pt x="118" y="119"/>
                  </a:cubicBezTo>
                  <a:cubicBezTo>
                    <a:pt x="1612" y="807"/>
                    <a:pt x="3233" y="1148"/>
                    <a:pt x="4858" y="1148"/>
                  </a:cubicBezTo>
                  <a:cubicBezTo>
                    <a:pt x="5992" y="1148"/>
                    <a:pt x="7128" y="982"/>
                    <a:pt x="8224" y="653"/>
                  </a:cubicBezTo>
                  <a:cubicBezTo>
                    <a:pt x="8258" y="653"/>
                    <a:pt x="8258" y="620"/>
                    <a:pt x="8224" y="620"/>
                  </a:cubicBezTo>
                  <a:cubicBezTo>
                    <a:pt x="7562" y="717"/>
                    <a:pt x="6746" y="763"/>
                    <a:pt x="5879" y="763"/>
                  </a:cubicBezTo>
                  <a:cubicBezTo>
                    <a:pt x="3776" y="763"/>
                    <a:pt x="1370" y="492"/>
                    <a:pt x="118" y="19"/>
                  </a:cubicBezTo>
                  <a:cubicBezTo>
                    <a:pt x="92" y="6"/>
                    <a:pt x="73" y="1"/>
                    <a:pt x="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5"/>
            <p:cNvSpPr/>
            <p:nvPr/>
          </p:nvSpPr>
          <p:spPr>
            <a:xfrm>
              <a:off x="3320900" y="3481875"/>
              <a:ext cx="197650" cy="37250"/>
            </a:xfrm>
            <a:custGeom>
              <a:avLst/>
              <a:gdLst/>
              <a:ahLst/>
              <a:cxnLst/>
              <a:rect l="l" t="t" r="r" b="b"/>
              <a:pathLst>
                <a:path w="7906" h="1490" extrusionOk="0">
                  <a:moveTo>
                    <a:pt x="35" y="0"/>
                  </a:moveTo>
                  <a:cubicBezTo>
                    <a:pt x="1" y="0"/>
                    <a:pt x="6" y="49"/>
                    <a:pt x="33" y="76"/>
                  </a:cubicBezTo>
                  <a:cubicBezTo>
                    <a:pt x="1034" y="810"/>
                    <a:pt x="2234" y="1244"/>
                    <a:pt x="3502" y="1377"/>
                  </a:cubicBezTo>
                  <a:cubicBezTo>
                    <a:pt x="4052" y="1444"/>
                    <a:pt x="4662" y="1490"/>
                    <a:pt x="5277" y="1490"/>
                  </a:cubicBezTo>
                  <a:cubicBezTo>
                    <a:pt x="6190" y="1490"/>
                    <a:pt x="7114" y="1389"/>
                    <a:pt x="7872" y="1110"/>
                  </a:cubicBezTo>
                  <a:cubicBezTo>
                    <a:pt x="7905" y="1110"/>
                    <a:pt x="7905" y="1077"/>
                    <a:pt x="7872" y="1077"/>
                  </a:cubicBezTo>
                  <a:cubicBezTo>
                    <a:pt x="7299" y="1112"/>
                    <a:pt x="6732" y="1133"/>
                    <a:pt x="6168" y="1133"/>
                  </a:cubicBezTo>
                  <a:cubicBezTo>
                    <a:pt x="4072" y="1133"/>
                    <a:pt x="2038" y="851"/>
                    <a:pt x="66" y="10"/>
                  </a:cubicBezTo>
                  <a:cubicBezTo>
                    <a:pt x="54" y="3"/>
                    <a:pt x="43" y="0"/>
                    <a:pt x="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5"/>
            <p:cNvSpPr/>
            <p:nvPr/>
          </p:nvSpPr>
          <p:spPr>
            <a:xfrm>
              <a:off x="3705325" y="4351900"/>
              <a:ext cx="1014650" cy="760700"/>
            </a:xfrm>
            <a:custGeom>
              <a:avLst/>
              <a:gdLst/>
              <a:ahLst/>
              <a:cxnLst/>
              <a:rect l="l" t="t" r="r" b="b"/>
              <a:pathLst>
                <a:path w="40586" h="30428" extrusionOk="0">
                  <a:moveTo>
                    <a:pt x="11442" y="0"/>
                  </a:moveTo>
                  <a:lnTo>
                    <a:pt x="0" y="14310"/>
                  </a:lnTo>
                  <a:cubicBezTo>
                    <a:pt x="0" y="14310"/>
                    <a:pt x="5871" y="19047"/>
                    <a:pt x="11475" y="23384"/>
                  </a:cubicBezTo>
                  <a:cubicBezTo>
                    <a:pt x="12376" y="24051"/>
                    <a:pt x="13210" y="24684"/>
                    <a:pt x="14044" y="25318"/>
                  </a:cubicBezTo>
                  <a:cubicBezTo>
                    <a:pt x="17773" y="28172"/>
                    <a:pt x="20967" y="30427"/>
                    <a:pt x="21540" y="30427"/>
                  </a:cubicBezTo>
                  <a:cubicBezTo>
                    <a:pt x="21556" y="30427"/>
                    <a:pt x="21570" y="30426"/>
                    <a:pt x="21582" y="30422"/>
                  </a:cubicBezTo>
                  <a:cubicBezTo>
                    <a:pt x="22750" y="30022"/>
                    <a:pt x="39929" y="8673"/>
                    <a:pt x="40262" y="7739"/>
                  </a:cubicBezTo>
                  <a:cubicBezTo>
                    <a:pt x="40585" y="6888"/>
                    <a:pt x="38532" y="5985"/>
                    <a:pt x="37148" y="5985"/>
                  </a:cubicBezTo>
                  <a:cubicBezTo>
                    <a:pt x="36959" y="5985"/>
                    <a:pt x="36783" y="6002"/>
                    <a:pt x="36626" y="6038"/>
                  </a:cubicBezTo>
                  <a:cubicBezTo>
                    <a:pt x="35292" y="6338"/>
                    <a:pt x="25051" y="11542"/>
                    <a:pt x="25051" y="11542"/>
                  </a:cubicBezTo>
                  <a:lnTo>
                    <a:pt x="22616" y="9474"/>
                  </a:lnTo>
                  <a:lnTo>
                    <a:pt x="11442"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5"/>
            <p:cNvSpPr/>
            <p:nvPr/>
          </p:nvSpPr>
          <p:spPr>
            <a:xfrm>
              <a:off x="3992200" y="4501500"/>
              <a:ext cx="727775" cy="611100"/>
            </a:xfrm>
            <a:custGeom>
              <a:avLst/>
              <a:gdLst/>
              <a:ahLst/>
              <a:cxnLst/>
              <a:rect l="l" t="t" r="r" b="b"/>
              <a:pathLst>
                <a:path w="29111" h="24444" extrusionOk="0">
                  <a:moveTo>
                    <a:pt x="25673" y="1"/>
                  </a:moveTo>
                  <a:cubicBezTo>
                    <a:pt x="25484" y="1"/>
                    <a:pt x="25308" y="18"/>
                    <a:pt x="25151" y="54"/>
                  </a:cubicBezTo>
                  <a:cubicBezTo>
                    <a:pt x="23817" y="321"/>
                    <a:pt x="13576" y="5558"/>
                    <a:pt x="13576" y="5558"/>
                  </a:cubicBezTo>
                  <a:lnTo>
                    <a:pt x="11141" y="3490"/>
                  </a:lnTo>
                  <a:lnTo>
                    <a:pt x="0" y="17400"/>
                  </a:lnTo>
                  <a:cubicBezTo>
                    <a:pt x="4757" y="21049"/>
                    <a:pt x="9355" y="24444"/>
                    <a:pt x="10063" y="24444"/>
                  </a:cubicBezTo>
                  <a:cubicBezTo>
                    <a:pt x="10080" y="24444"/>
                    <a:pt x="10095" y="24442"/>
                    <a:pt x="10107" y="24438"/>
                  </a:cubicBezTo>
                  <a:cubicBezTo>
                    <a:pt x="11275" y="24038"/>
                    <a:pt x="28454" y="2689"/>
                    <a:pt x="28787" y="1755"/>
                  </a:cubicBezTo>
                  <a:cubicBezTo>
                    <a:pt x="29110" y="904"/>
                    <a:pt x="27057" y="1"/>
                    <a:pt x="25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5"/>
            <p:cNvSpPr/>
            <p:nvPr/>
          </p:nvSpPr>
          <p:spPr>
            <a:xfrm>
              <a:off x="4056400" y="4500700"/>
              <a:ext cx="663600" cy="611900"/>
            </a:xfrm>
            <a:custGeom>
              <a:avLst/>
              <a:gdLst/>
              <a:ahLst/>
              <a:cxnLst/>
              <a:rect l="l" t="t" r="r" b="b"/>
              <a:pathLst>
                <a:path w="26544" h="24476" extrusionOk="0">
                  <a:moveTo>
                    <a:pt x="23091" y="1"/>
                  </a:moveTo>
                  <a:cubicBezTo>
                    <a:pt x="22907" y="1"/>
                    <a:pt x="22736" y="17"/>
                    <a:pt x="22583" y="52"/>
                  </a:cubicBezTo>
                  <a:cubicBezTo>
                    <a:pt x="21249" y="353"/>
                    <a:pt x="11008" y="5590"/>
                    <a:pt x="11008" y="5590"/>
                  </a:cubicBezTo>
                  <a:lnTo>
                    <a:pt x="1" y="19366"/>
                  </a:lnTo>
                  <a:cubicBezTo>
                    <a:pt x="3730" y="22220"/>
                    <a:pt x="6924" y="24475"/>
                    <a:pt x="7497" y="24475"/>
                  </a:cubicBezTo>
                  <a:cubicBezTo>
                    <a:pt x="7513" y="24475"/>
                    <a:pt x="7527" y="24474"/>
                    <a:pt x="7539" y="24470"/>
                  </a:cubicBezTo>
                  <a:cubicBezTo>
                    <a:pt x="8707" y="24070"/>
                    <a:pt x="25886" y="2721"/>
                    <a:pt x="26219" y="1787"/>
                  </a:cubicBezTo>
                  <a:cubicBezTo>
                    <a:pt x="26543" y="933"/>
                    <a:pt x="24475" y="1"/>
                    <a:pt x="2309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5"/>
            <p:cNvSpPr/>
            <p:nvPr/>
          </p:nvSpPr>
          <p:spPr>
            <a:xfrm>
              <a:off x="4252625" y="4534500"/>
              <a:ext cx="434500" cy="542450"/>
            </a:xfrm>
            <a:custGeom>
              <a:avLst/>
              <a:gdLst/>
              <a:ahLst/>
              <a:cxnLst/>
              <a:rect l="l" t="t" r="r" b="b"/>
              <a:pathLst>
                <a:path w="17380" h="21698" extrusionOk="0">
                  <a:moveTo>
                    <a:pt x="17334" y="0"/>
                  </a:moveTo>
                  <a:cubicBezTo>
                    <a:pt x="17317" y="0"/>
                    <a:pt x="17293" y="11"/>
                    <a:pt x="17269" y="35"/>
                  </a:cubicBezTo>
                  <a:cubicBezTo>
                    <a:pt x="14301" y="3537"/>
                    <a:pt x="2692" y="17981"/>
                    <a:pt x="24" y="21650"/>
                  </a:cubicBezTo>
                  <a:cubicBezTo>
                    <a:pt x="0" y="21674"/>
                    <a:pt x="10" y="21697"/>
                    <a:pt x="18" y="21697"/>
                  </a:cubicBezTo>
                  <a:cubicBezTo>
                    <a:pt x="21" y="21697"/>
                    <a:pt x="24" y="21693"/>
                    <a:pt x="24" y="21684"/>
                  </a:cubicBezTo>
                  <a:cubicBezTo>
                    <a:pt x="3059" y="18281"/>
                    <a:pt x="14568" y="3737"/>
                    <a:pt x="17336" y="101"/>
                  </a:cubicBezTo>
                  <a:cubicBezTo>
                    <a:pt x="17379" y="37"/>
                    <a:pt x="17367" y="0"/>
                    <a:pt x="17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5"/>
            <p:cNvSpPr/>
            <p:nvPr/>
          </p:nvSpPr>
          <p:spPr>
            <a:xfrm>
              <a:off x="4549250" y="4521175"/>
              <a:ext cx="36725" cy="129275"/>
            </a:xfrm>
            <a:custGeom>
              <a:avLst/>
              <a:gdLst/>
              <a:ahLst/>
              <a:cxnLst/>
              <a:rect l="l" t="t" r="r" b="b"/>
              <a:pathLst>
                <a:path w="1469" h="5171" extrusionOk="0">
                  <a:moveTo>
                    <a:pt x="1001" y="1"/>
                  </a:moveTo>
                  <a:cubicBezTo>
                    <a:pt x="334" y="768"/>
                    <a:pt x="34" y="1802"/>
                    <a:pt x="167" y="2836"/>
                  </a:cubicBezTo>
                  <a:cubicBezTo>
                    <a:pt x="267" y="3737"/>
                    <a:pt x="701" y="4571"/>
                    <a:pt x="1402" y="5171"/>
                  </a:cubicBezTo>
                  <a:cubicBezTo>
                    <a:pt x="1435" y="5171"/>
                    <a:pt x="1468" y="5171"/>
                    <a:pt x="1435" y="5138"/>
                  </a:cubicBezTo>
                  <a:cubicBezTo>
                    <a:pt x="167" y="3703"/>
                    <a:pt x="1" y="1635"/>
                    <a:pt x="1035" y="34"/>
                  </a:cubicBezTo>
                  <a:cubicBezTo>
                    <a:pt x="1035" y="1"/>
                    <a:pt x="1001" y="1"/>
                    <a:pt x="10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5"/>
            <p:cNvSpPr/>
            <p:nvPr/>
          </p:nvSpPr>
          <p:spPr>
            <a:xfrm>
              <a:off x="4318250" y="4611525"/>
              <a:ext cx="56850" cy="135250"/>
            </a:xfrm>
            <a:custGeom>
              <a:avLst/>
              <a:gdLst/>
              <a:ahLst/>
              <a:cxnLst/>
              <a:rect l="l" t="t" r="r" b="b"/>
              <a:pathLst>
                <a:path w="2274" h="5410" extrusionOk="0">
                  <a:moveTo>
                    <a:pt x="2106" y="1"/>
                  </a:moveTo>
                  <a:cubicBezTo>
                    <a:pt x="2069" y="1"/>
                    <a:pt x="2031" y="17"/>
                    <a:pt x="2002" y="56"/>
                  </a:cubicBezTo>
                  <a:cubicBezTo>
                    <a:pt x="835" y="1457"/>
                    <a:pt x="1" y="3525"/>
                    <a:pt x="468" y="5360"/>
                  </a:cubicBezTo>
                  <a:cubicBezTo>
                    <a:pt x="484" y="5393"/>
                    <a:pt x="518" y="5410"/>
                    <a:pt x="547" y="5410"/>
                  </a:cubicBezTo>
                  <a:cubicBezTo>
                    <a:pt x="576" y="5410"/>
                    <a:pt x="601" y="5393"/>
                    <a:pt x="601" y="5360"/>
                  </a:cubicBezTo>
                  <a:cubicBezTo>
                    <a:pt x="935" y="3592"/>
                    <a:pt x="1502" y="1857"/>
                    <a:pt x="2202" y="189"/>
                  </a:cubicBezTo>
                  <a:cubicBezTo>
                    <a:pt x="2273" y="95"/>
                    <a:pt x="2194" y="1"/>
                    <a:pt x="2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5"/>
            <p:cNvSpPr/>
            <p:nvPr/>
          </p:nvSpPr>
          <p:spPr>
            <a:xfrm>
              <a:off x="4351600" y="4592350"/>
              <a:ext cx="56850" cy="135800"/>
            </a:xfrm>
            <a:custGeom>
              <a:avLst/>
              <a:gdLst/>
              <a:ahLst/>
              <a:cxnLst/>
              <a:rect l="l" t="t" r="r" b="b"/>
              <a:pathLst>
                <a:path w="2274" h="5432" extrusionOk="0">
                  <a:moveTo>
                    <a:pt x="2106" y="0"/>
                  </a:moveTo>
                  <a:cubicBezTo>
                    <a:pt x="2070" y="0"/>
                    <a:pt x="2032" y="17"/>
                    <a:pt x="2002" y="56"/>
                  </a:cubicBezTo>
                  <a:cubicBezTo>
                    <a:pt x="835" y="1490"/>
                    <a:pt x="1" y="3558"/>
                    <a:pt x="468" y="5393"/>
                  </a:cubicBezTo>
                  <a:cubicBezTo>
                    <a:pt x="468" y="5421"/>
                    <a:pt x="486" y="5431"/>
                    <a:pt x="509" y="5431"/>
                  </a:cubicBezTo>
                  <a:cubicBezTo>
                    <a:pt x="541" y="5431"/>
                    <a:pt x="582" y="5412"/>
                    <a:pt x="601" y="5393"/>
                  </a:cubicBezTo>
                  <a:cubicBezTo>
                    <a:pt x="935" y="3592"/>
                    <a:pt x="1469" y="1857"/>
                    <a:pt x="2203" y="189"/>
                  </a:cubicBezTo>
                  <a:cubicBezTo>
                    <a:pt x="2273" y="95"/>
                    <a:pt x="2194" y="0"/>
                    <a:pt x="21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5"/>
            <p:cNvSpPr/>
            <p:nvPr/>
          </p:nvSpPr>
          <p:spPr>
            <a:xfrm>
              <a:off x="4384975" y="4573175"/>
              <a:ext cx="56000" cy="135250"/>
            </a:xfrm>
            <a:custGeom>
              <a:avLst/>
              <a:gdLst/>
              <a:ahLst/>
              <a:cxnLst/>
              <a:rect l="l" t="t" r="r" b="b"/>
              <a:pathLst>
                <a:path w="2240" h="5410" extrusionOk="0">
                  <a:moveTo>
                    <a:pt x="2084" y="0"/>
                  </a:moveTo>
                  <a:cubicBezTo>
                    <a:pt x="2052" y="0"/>
                    <a:pt x="2021" y="16"/>
                    <a:pt x="2002" y="56"/>
                  </a:cubicBezTo>
                  <a:cubicBezTo>
                    <a:pt x="801" y="1490"/>
                    <a:pt x="0" y="3525"/>
                    <a:pt x="434" y="5359"/>
                  </a:cubicBezTo>
                  <a:cubicBezTo>
                    <a:pt x="451" y="5393"/>
                    <a:pt x="484" y="5409"/>
                    <a:pt x="513" y="5409"/>
                  </a:cubicBezTo>
                  <a:cubicBezTo>
                    <a:pt x="542" y="5409"/>
                    <a:pt x="567" y="5393"/>
                    <a:pt x="567" y="5359"/>
                  </a:cubicBezTo>
                  <a:cubicBezTo>
                    <a:pt x="934" y="3591"/>
                    <a:pt x="1468" y="1857"/>
                    <a:pt x="2168" y="189"/>
                  </a:cubicBezTo>
                  <a:cubicBezTo>
                    <a:pt x="2239" y="95"/>
                    <a:pt x="2160" y="0"/>
                    <a:pt x="20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5"/>
            <p:cNvSpPr/>
            <p:nvPr/>
          </p:nvSpPr>
          <p:spPr>
            <a:xfrm>
              <a:off x="4417500" y="4554825"/>
              <a:ext cx="56825" cy="134950"/>
            </a:xfrm>
            <a:custGeom>
              <a:avLst/>
              <a:gdLst/>
              <a:ahLst/>
              <a:cxnLst/>
              <a:rect l="l" t="t" r="r" b="b"/>
              <a:pathLst>
                <a:path w="2273" h="5398" extrusionOk="0">
                  <a:moveTo>
                    <a:pt x="2105" y="0"/>
                  </a:moveTo>
                  <a:cubicBezTo>
                    <a:pt x="2069" y="0"/>
                    <a:pt x="2031" y="17"/>
                    <a:pt x="2002" y="56"/>
                  </a:cubicBezTo>
                  <a:cubicBezTo>
                    <a:pt x="834" y="1457"/>
                    <a:pt x="0" y="3525"/>
                    <a:pt x="467" y="5359"/>
                  </a:cubicBezTo>
                  <a:cubicBezTo>
                    <a:pt x="467" y="5388"/>
                    <a:pt x="485" y="5398"/>
                    <a:pt x="508" y="5398"/>
                  </a:cubicBezTo>
                  <a:cubicBezTo>
                    <a:pt x="540" y="5398"/>
                    <a:pt x="581" y="5379"/>
                    <a:pt x="601" y="5359"/>
                  </a:cubicBezTo>
                  <a:cubicBezTo>
                    <a:pt x="934" y="3592"/>
                    <a:pt x="1468" y="1857"/>
                    <a:pt x="2202" y="189"/>
                  </a:cubicBezTo>
                  <a:cubicBezTo>
                    <a:pt x="2273" y="95"/>
                    <a:pt x="2193" y="0"/>
                    <a:pt x="21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5"/>
            <p:cNvSpPr/>
            <p:nvPr/>
          </p:nvSpPr>
          <p:spPr>
            <a:xfrm>
              <a:off x="4162425" y="4970125"/>
              <a:ext cx="110725" cy="79500"/>
            </a:xfrm>
            <a:custGeom>
              <a:avLst/>
              <a:gdLst/>
              <a:ahLst/>
              <a:cxnLst/>
              <a:rect l="l" t="t" r="r" b="b"/>
              <a:pathLst>
                <a:path w="4429" h="3180" extrusionOk="0">
                  <a:moveTo>
                    <a:pt x="2132" y="1"/>
                  </a:moveTo>
                  <a:cubicBezTo>
                    <a:pt x="1720" y="1"/>
                    <a:pt x="1301" y="173"/>
                    <a:pt x="963" y="589"/>
                  </a:cubicBezTo>
                  <a:cubicBezTo>
                    <a:pt x="0" y="1775"/>
                    <a:pt x="1121" y="3179"/>
                    <a:pt x="2296" y="3179"/>
                  </a:cubicBezTo>
                  <a:cubicBezTo>
                    <a:pt x="2708" y="3179"/>
                    <a:pt x="3127" y="3006"/>
                    <a:pt x="3465" y="2591"/>
                  </a:cubicBezTo>
                  <a:cubicBezTo>
                    <a:pt x="4428" y="1405"/>
                    <a:pt x="3307" y="1"/>
                    <a:pt x="2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5"/>
            <p:cNvSpPr/>
            <p:nvPr/>
          </p:nvSpPr>
          <p:spPr>
            <a:xfrm>
              <a:off x="4270725" y="4497025"/>
              <a:ext cx="92575" cy="172325"/>
            </a:xfrm>
            <a:custGeom>
              <a:avLst/>
              <a:gdLst/>
              <a:ahLst/>
              <a:cxnLst/>
              <a:rect l="l" t="t" r="r" b="b"/>
              <a:pathLst>
                <a:path w="3703" h="6893" extrusionOk="0">
                  <a:moveTo>
                    <a:pt x="1449" y="513"/>
                  </a:moveTo>
                  <a:cubicBezTo>
                    <a:pt x="1648" y="513"/>
                    <a:pt x="1896" y="598"/>
                    <a:pt x="2202" y="800"/>
                  </a:cubicBezTo>
                  <a:cubicBezTo>
                    <a:pt x="3136" y="1400"/>
                    <a:pt x="3002" y="3302"/>
                    <a:pt x="2969" y="4236"/>
                  </a:cubicBezTo>
                  <a:cubicBezTo>
                    <a:pt x="2936" y="5003"/>
                    <a:pt x="2869" y="5770"/>
                    <a:pt x="2836" y="6571"/>
                  </a:cubicBezTo>
                  <a:cubicBezTo>
                    <a:pt x="2302" y="5737"/>
                    <a:pt x="1835" y="4903"/>
                    <a:pt x="1368" y="4069"/>
                  </a:cubicBezTo>
                  <a:cubicBezTo>
                    <a:pt x="1168" y="3635"/>
                    <a:pt x="1001" y="3202"/>
                    <a:pt x="834" y="2768"/>
                  </a:cubicBezTo>
                  <a:cubicBezTo>
                    <a:pt x="644" y="2196"/>
                    <a:pt x="564" y="513"/>
                    <a:pt x="1449" y="513"/>
                  </a:cubicBezTo>
                  <a:close/>
                  <a:moveTo>
                    <a:pt x="1637" y="1"/>
                  </a:moveTo>
                  <a:cubicBezTo>
                    <a:pt x="1540" y="1"/>
                    <a:pt x="1439" y="11"/>
                    <a:pt x="1335" y="33"/>
                  </a:cubicBezTo>
                  <a:cubicBezTo>
                    <a:pt x="167" y="266"/>
                    <a:pt x="0" y="1634"/>
                    <a:pt x="267" y="2601"/>
                  </a:cubicBezTo>
                  <a:cubicBezTo>
                    <a:pt x="768" y="4202"/>
                    <a:pt x="1668" y="5703"/>
                    <a:pt x="2902" y="6871"/>
                  </a:cubicBezTo>
                  <a:lnTo>
                    <a:pt x="2969" y="6871"/>
                  </a:lnTo>
                  <a:cubicBezTo>
                    <a:pt x="2998" y="6885"/>
                    <a:pt x="3029" y="6892"/>
                    <a:pt x="3060" y="6892"/>
                  </a:cubicBezTo>
                  <a:cubicBezTo>
                    <a:pt x="3169" y="6892"/>
                    <a:pt x="3277" y="6808"/>
                    <a:pt x="3303" y="6704"/>
                  </a:cubicBezTo>
                  <a:cubicBezTo>
                    <a:pt x="3403" y="5103"/>
                    <a:pt x="3703" y="3435"/>
                    <a:pt x="3336" y="1834"/>
                  </a:cubicBezTo>
                  <a:cubicBezTo>
                    <a:pt x="3154" y="986"/>
                    <a:pt x="2588" y="1"/>
                    <a:pt x="16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5"/>
            <p:cNvSpPr/>
            <p:nvPr/>
          </p:nvSpPr>
          <p:spPr>
            <a:xfrm>
              <a:off x="4196500" y="4657100"/>
              <a:ext cx="156800" cy="130100"/>
            </a:xfrm>
            <a:custGeom>
              <a:avLst/>
              <a:gdLst/>
              <a:ahLst/>
              <a:cxnLst/>
              <a:rect l="l" t="t" r="r" b="b"/>
              <a:pathLst>
                <a:path w="6272" h="5204" extrusionOk="0">
                  <a:moveTo>
                    <a:pt x="5771" y="201"/>
                  </a:moveTo>
                  <a:lnTo>
                    <a:pt x="5771" y="201"/>
                  </a:lnTo>
                  <a:cubicBezTo>
                    <a:pt x="5371" y="868"/>
                    <a:pt x="4971" y="1535"/>
                    <a:pt x="4570" y="2202"/>
                  </a:cubicBezTo>
                  <a:cubicBezTo>
                    <a:pt x="4070" y="3003"/>
                    <a:pt x="3136" y="4638"/>
                    <a:pt x="2035" y="4638"/>
                  </a:cubicBezTo>
                  <a:cubicBezTo>
                    <a:pt x="1" y="4604"/>
                    <a:pt x="1402" y="2669"/>
                    <a:pt x="1969" y="2236"/>
                  </a:cubicBezTo>
                  <a:cubicBezTo>
                    <a:pt x="2336" y="1969"/>
                    <a:pt x="2736" y="1702"/>
                    <a:pt x="3136" y="1469"/>
                  </a:cubicBezTo>
                  <a:cubicBezTo>
                    <a:pt x="3970" y="968"/>
                    <a:pt x="4904" y="635"/>
                    <a:pt x="5771" y="201"/>
                  </a:cubicBezTo>
                  <a:close/>
                  <a:moveTo>
                    <a:pt x="5971" y="1"/>
                  </a:moveTo>
                  <a:cubicBezTo>
                    <a:pt x="4304" y="268"/>
                    <a:pt x="2736" y="1002"/>
                    <a:pt x="1435" y="2069"/>
                  </a:cubicBezTo>
                  <a:cubicBezTo>
                    <a:pt x="668" y="2703"/>
                    <a:pt x="1" y="3904"/>
                    <a:pt x="868" y="4771"/>
                  </a:cubicBezTo>
                  <a:cubicBezTo>
                    <a:pt x="1166" y="5082"/>
                    <a:pt x="1504" y="5204"/>
                    <a:pt x="1846" y="5204"/>
                  </a:cubicBezTo>
                  <a:cubicBezTo>
                    <a:pt x="2458" y="5204"/>
                    <a:pt x="3087" y="4811"/>
                    <a:pt x="3536" y="4404"/>
                  </a:cubicBezTo>
                  <a:cubicBezTo>
                    <a:pt x="4737" y="3337"/>
                    <a:pt x="5404" y="1769"/>
                    <a:pt x="6205" y="368"/>
                  </a:cubicBezTo>
                  <a:cubicBezTo>
                    <a:pt x="6272" y="234"/>
                    <a:pt x="6172" y="68"/>
                    <a:pt x="6005" y="68"/>
                  </a:cubicBezTo>
                  <a:cubicBezTo>
                    <a:pt x="6038" y="34"/>
                    <a:pt x="6005" y="1"/>
                    <a:pt x="59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5"/>
            <p:cNvSpPr/>
            <p:nvPr/>
          </p:nvSpPr>
          <p:spPr>
            <a:xfrm>
              <a:off x="2045800" y="3562875"/>
              <a:ext cx="2209925" cy="1373625"/>
            </a:xfrm>
            <a:custGeom>
              <a:avLst/>
              <a:gdLst/>
              <a:ahLst/>
              <a:cxnLst/>
              <a:rect l="l" t="t" r="r" b="b"/>
              <a:pathLst>
                <a:path w="88397" h="54945" extrusionOk="0">
                  <a:moveTo>
                    <a:pt x="29012" y="0"/>
                  </a:moveTo>
                  <a:cubicBezTo>
                    <a:pt x="28925" y="0"/>
                    <a:pt x="28839" y="2"/>
                    <a:pt x="28754" y="5"/>
                  </a:cubicBezTo>
                  <a:cubicBezTo>
                    <a:pt x="20382" y="339"/>
                    <a:pt x="7406" y="11113"/>
                    <a:pt x="7406" y="11113"/>
                  </a:cubicBezTo>
                  <a:lnTo>
                    <a:pt x="1935" y="13482"/>
                  </a:lnTo>
                  <a:cubicBezTo>
                    <a:pt x="1935" y="13482"/>
                    <a:pt x="0" y="19653"/>
                    <a:pt x="3570" y="24389"/>
                  </a:cubicBezTo>
                  <a:cubicBezTo>
                    <a:pt x="6671" y="28558"/>
                    <a:pt x="12079" y="29681"/>
                    <a:pt x="16706" y="29681"/>
                  </a:cubicBezTo>
                  <a:cubicBezTo>
                    <a:pt x="18299" y="29681"/>
                    <a:pt x="19800" y="29548"/>
                    <a:pt x="21082" y="29360"/>
                  </a:cubicBezTo>
                  <a:cubicBezTo>
                    <a:pt x="24051" y="28893"/>
                    <a:pt x="27387" y="27291"/>
                    <a:pt x="29688" y="26024"/>
                  </a:cubicBezTo>
                  <a:cubicBezTo>
                    <a:pt x="31356" y="25090"/>
                    <a:pt x="32457" y="24356"/>
                    <a:pt x="32457" y="24356"/>
                  </a:cubicBezTo>
                  <a:lnTo>
                    <a:pt x="36326" y="27058"/>
                  </a:lnTo>
                  <a:lnTo>
                    <a:pt x="76488" y="54945"/>
                  </a:lnTo>
                  <a:lnTo>
                    <a:pt x="88397" y="38866"/>
                  </a:lnTo>
                  <a:cubicBezTo>
                    <a:pt x="88397" y="38866"/>
                    <a:pt x="47134" y="8211"/>
                    <a:pt x="42331" y="5376"/>
                  </a:cubicBezTo>
                  <a:cubicBezTo>
                    <a:pt x="37642" y="2640"/>
                    <a:pt x="32571" y="0"/>
                    <a:pt x="29012"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5"/>
            <p:cNvSpPr/>
            <p:nvPr/>
          </p:nvSpPr>
          <p:spPr>
            <a:xfrm>
              <a:off x="2556175" y="3962450"/>
              <a:ext cx="301050" cy="251025"/>
            </a:xfrm>
            <a:custGeom>
              <a:avLst/>
              <a:gdLst/>
              <a:ahLst/>
              <a:cxnLst/>
              <a:rect l="l" t="t" r="r" b="b"/>
              <a:pathLst>
                <a:path w="12042" h="10041" extrusionOk="0">
                  <a:moveTo>
                    <a:pt x="0" y="0"/>
                  </a:moveTo>
                  <a:cubicBezTo>
                    <a:pt x="167" y="200"/>
                    <a:pt x="6371" y="6572"/>
                    <a:pt x="9273" y="10041"/>
                  </a:cubicBezTo>
                  <a:cubicBezTo>
                    <a:pt x="10941" y="9107"/>
                    <a:pt x="12042" y="8373"/>
                    <a:pt x="12042" y="8373"/>
                  </a:cubicBez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5"/>
            <p:cNvSpPr/>
            <p:nvPr/>
          </p:nvSpPr>
          <p:spPr>
            <a:xfrm>
              <a:off x="2136025" y="3750625"/>
              <a:ext cx="214175" cy="181225"/>
            </a:xfrm>
            <a:custGeom>
              <a:avLst/>
              <a:gdLst/>
              <a:ahLst/>
              <a:cxnLst/>
              <a:rect l="l" t="t" r="r" b="b"/>
              <a:pathLst>
                <a:path w="8567" h="7249" extrusionOk="0">
                  <a:moveTo>
                    <a:pt x="8567" y="1"/>
                  </a:moveTo>
                  <a:lnTo>
                    <a:pt x="8567" y="1"/>
                  </a:lnTo>
                  <a:cubicBezTo>
                    <a:pt x="7766" y="534"/>
                    <a:pt x="7032" y="1101"/>
                    <a:pt x="6265" y="1668"/>
                  </a:cubicBezTo>
                  <a:cubicBezTo>
                    <a:pt x="5498" y="2202"/>
                    <a:pt x="4731" y="2703"/>
                    <a:pt x="4030" y="3336"/>
                  </a:cubicBezTo>
                  <a:cubicBezTo>
                    <a:pt x="3296" y="3937"/>
                    <a:pt x="2596" y="4571"/>
                    <a:pt x="1929" y="5204"/>
                  </a:cubicBezTo>
                  <a:cubicBezTo>
                    <a:pt x="1595" y="5538"/>
                    <a:pt x="1295" y="5838"/>
                    <a:pt x="961" y="6172"/>
                  </a:cubicBezTo>
                  <a:cubicBezTo>
                    <a:pt x="628" y="6472"/>
                    <a:pt x="328" y="6805"/>
                    <a:pt x="27" y="7172"/>
                  </a:cubicBezTo>
                  <a:cubicBezTo>
                    <a:pt x="0" y="7199"/>
                    <a:pt x="39" y="7248"/>
                    <a:pt x="72" y="7248"/>
                  </a:cubicBezTo>
                  <a:cubicBezTo>
                    <a:pt x="80" y="7248"/>
                    <a:pt x="88" y="7245"/>
                    <a:pt x="94" y="7239"/>
                  </a:cubicBezTo>
                  <a:cubicBezTo>
                    <a:pt x="461" y="6972"/>
                    <a:pt x="795" y="6705"/>
                    <a:pt x="1128" y="6405"/>
                  </a:cubicBezTo>
                  <a:lnTo>
                    <a:pt x="2196" y="5438"/>
                  </a:lnTo>
                  <a:cubicBezTo>
                    <a:pt x="2896" y="4837"/>
                    <a:pt x="3597" y="4270"/>
                    <a:pt x="4297" y="3670"/>
                  </a:cubicBezTo>
                  <a:cubicBezTo>
                    <a:pt x="4964" y="3069"/>
                    <a:pt x="5598" y="2436"/>
                    <a:pt x="6299" y="1835"/>
                  </a:cubicBezTo>
                  <a:cubicBezTo>
                    <a:pt x="6966" y="1268"/>
                    <a:pt x="7800" y="601"/>
                    <a:pt x="85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5"/>
            <p:cNvSpPr/>
            <p:nvPr/>
          </p:nvSpPr>
          <p:spPr>
            <a:xfrm>
              <a:off x="3913200" y="4520000"/>
              <a:ext cx="274750" cy="343450"/>
            </a:xfrm>
            <a:custGeom>
              <a:avLst/>
              <a:gdLst/>
              <a:ahLst/>
              <a:cxnLst/>
              <a:rect l="l" t="t" r="r" b="b"/>
              <a:pathLst>
                <a:path w="10990" h="13738" extrusionOk="0">
                  <a:moveTo>
                    <a:pt x="10933" y="0"/>
                  </a:moveTo>
                  <a:cubicBezTo>
                    <a:pt x="10921" y="0"/>
                    <a:pt x="10909" y="5"/>
                    <a:pt x="10899" y="14"/>
                  </a:cubicBezTo>
                  <a:cubicBezTo>
                    <a:pt x="10132" y="848"/>
                    <a:pt x="9431" y="1749"/>
                    <a:pt x="8697" y="2616"/>
                  </a:cubicBezTo>
                  <a:cubicBezTo>
                    <a:pt x="7963" y="3483"/>
                    <a:pt x="7263" y="4384"/>
                    <a:pt x="6529" y="5285"/>
                  </a:cubicBezTo>
                  <a:cubicBezTo>
                    <a:pt x="5095" y="7053"/>
                    <a:pt x="3660" y="8821"/>
                    <a:pt x="2259" y="10655"/>
                  </a:cubicBezTo>
                  <a:cubicBezTo>
                    <a:pt x="1492" y="11623"/>
                    <a:pt x="725" y="12623"/>
                    <a:pt x="24" y="13657"/>
                  </a:cubicBezTo>
                  <a:cubicBezTo>
                    <a:pt x="0" y="13706"/>
                    <a:pt x="29" y="13737"/>
                    <a:pt x="60" y="13737"/>
                  </a:cubicBezTo>
                  <a:cubicBezTo>
                    <a:pt x="71" y="13737"/>
                    <a:pt x="82" y="13733"/>
                    <a:pt x="91" y="13724"/>
                  </a:cubicBezTo>
                  <a:cubicBezTo>
                    <a:pt x="1626" y="12023"/>
                    <a:pt x="3027" y="10222"/>
                    <a:pt x="4461" y="8454"/>
                  </a:cubicBezTo>
                  <a:cubicBezTo>
                    <a:pt x="5895" y="6652"/>
                    <a:pt x="7330" y="4884"/>
                    <a:pt x="8697" y="3050"/>
                  </a:cubicBezTo>
                  <a:cubicBezTo>
                    <a:pt x="9465" y="2082"/>
                    <a:pt x="10265" y="1082"/>
                    <a:pt x="10966" y="48"/>
                  </a:cubicBezTo>
                  <a:cubicBezTo>
                    <a:pt x="10989" y="24"/>
                    <a:pt x="10963" y="0"/>
                    <a:pt x="109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5"/>
            <p:cNvSpPr/>
            <p:nvPr/>
          </p:nvSpPr>
          <p:spPr>
            <a:xfrm>
              <a:off x="2960025" y="4241475"/>
              <a:ext cx="403075" cy="286025"/>
            </a:xfrm>
            <a:custGeom>
              <a:avLst/>
              <a:gdLst/>
              <a:ahLst/>
              <a:cxnLst/>
              <a:rect l="l" t="t" r="r" b="b"/>
              <a:pathLst>
                <a:path w="16123" h="11441" extrusionOk="0">
                  <a:moveTo>
                    <a:pt x="30" y="0"/>
                  </a:moveTo>
                  <a:cubicBezTo>
                    <a:pt x="10" y="0"/>
                    <a:pt x="1" y="24"/>
                    <a:pt x="24" y="47"/>
                  </a:cubicBezTo>
                  <a:cubicBezTo>
                    <a:pt x="591" y="448"/>
                    <a:pt x="1092" y="881"/>
                    <a:pt x="1625" y="1282"/>
                  </a:cubicBezTo>
                  <a:cubicBezTo>
                    <a:pt x="2159" y="1682"/>
                    <a:pt x="2659" y="2049"/>
                    <a:pt x="3160" y="2449"/>
                  </a:cubicBezTo>
                  <a:cubicBezTo>
                    <a:pt x="4161" y="3183"/>
                    <a:pt x="5161" y="3917"/>
                    <a:pt x="6195" y="4651"/>
                  </a:cubicBezTo>
                  <a:cubicBezTo>
                    <a:pt x="8230" y="6118"/>
                    <a:pt x="10298" y="7586"/>
                    <a:pt x="12400" y="9020"/>
                  </a:cubicBezTo>
                  <a:cubicBezTo>
                    <a:pt x="13567" y="9854"/>
                    <a:pt x="14768" y="10655"/>
                    <a:pt x="15969" y="11422"/>
                  </a:cubicBezTo>
                  <a:cubicBezTo>
                    <a:pt x="15982" y="11435"/>
                    <a:pt x="15996" y="11441"/>
                    <a:pt x="16010" y="11441"/>
                  </a:cubicBezTo>
                  <a:cubicBezTo>
                    <a:pt x="16068" y="11441"/>
                    <a:pt x="16123" y="11349"/>
                    <a:pt x="16069" y="11322"/>
                  </a:cubicBezTo>
                  <a:cubicBezTo>
                    <a:pt x="14068" y="9721"/>
                    <a:pt x="11999" y="8253"/>
                    <a:pt x="9931" y="6785"/>
                  </a:cubicBezTo>
                  <a:cubicBezTo>
                    <a:pt x="7863" y="5284"/>
                    <a:pt x="5795" y="3817"/>
                    <a:pt x="3694" y="2416"/>
                  </a:cubicBezTo>
                  <a:cubicBezTo>
                    <a:pt x="3093" y="1982"/>
                    <a:pt x="2493" y="1582"/>
                    <a:pt x="1892" y="1181"/>
                  </a:cubicBezTo>
                  <a:cubicBezTo>
                    <a:pt x="1292" y="781"/>
                    <a:pt x="658" y="414"/>
                    <a:pt x="58" y="14"/>
                  </a:cubicBezTo>
                  <a:cubicBezTo>
                    <a:pt x="48" y="4"/>
                    <a:pt x="38"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5"/>
            <p:cNvSpPr/>
            <p:nvPr/>
          </p:nvSpPr>
          <p:spPr>
            <a:xfrm>
              <a:off x="2928925" y="3608025"/>
              <a:ext cx="755175" cy="505100"/>
            </a:xfrm>
            <a:custGeom>
              <a:avLst/>
              <a:gdLst/>
              <a:ahLst/>
              <a:cxnLst/>
              <a:rect l="l" t="t" r="r" b="b"/>
              <a:pathLst>
                <a:path w="30207" h="20204" extrusionOk="0">
                  <a:moveTo>
                    <a:pt x="67" y="0"/>
                  </a:moveTo>
                  <a:cubicBezTo>
                    <a:pt x="34" y="0"/>
                    <a:pt x="1" y="67"/>
                    <a:pt x="34" y="67"/>
                  </a:cubicBezTo>
                  <a:cubicBezTo>
                    <a:pt x="1035" y="634"/>
                    <a:pt x="2069" y="1101"/>
                    <a:pt x="3070" y="1602"/>
                  </a:cubicBezTo>
                  <a:cubicBezTo>
                    <a:pt x="4070" y="2135"/>
                    <a:pt x="5004" y="2702"/>
                    <a:pt x="5972" y="3270"/>
                  </a:cubicBezTo>
                  <a:cubicBezTo>
                    <a:pt x="7973" y="4470"/>
                    <a:pt x="9841" y="5838"/>
                    <a:pt x="11709" y="7206"/>
                  </a:cubicBezTo>
                  <a:cubicBezTo>
                    <a:pt x="15612" y="10008"/>
                    <a:pt x="19515" y="12843"/>
                    <a:pt x="23451" y="15612"/>
                  </a:cubicBezTo>
                  <a:cubicBezTo>
                    <a:pt x="25652" y="17146"/>
                    <a:pt x="27787" y="18781"/>
                    <a:pt x="30089" y="20182"/>
                  </a:cubicBezTo>
                  <a:cubicBezTo>
                    <a:pt x="30097" y="20197"/>
                    <a:pt x="30108" y="20204"/>
                    <a:pt x="30120" y="20204"/>
                  </a:cubicBezTo>
                  <a:cubicBezTo>
                    <a:pt x="30160" y="20204"/>
                    <a:pt x="30207" y="20133"/>
                    <a:pt x="30156" y="20082"/>
                  </a:cubicBezTo>
                  <a:cubicBezTo>
                    <a:pt x="28321" y="18547"/>
                    <a:pt x="26319" y="17146"/>
                    <a:pt x="24385" y="15745"/>
                  </a:cubicBezTo>
                  <a:cubicBezTo>
                    <a:pt x="22450" y="14344"/>
                    <a:pt x="20482" y="12876"/>
                    <a:pt x="18514" y="11475"/>
                  </a:cubicBezTo>
                  <a:lnTo>
                    <a:pt x="12676" y="7239"/>
                  </a:lnTo>
                  <a:cubicBezTo>
                    <a:pt x="10775" y="5871"/>
                    <a:pt x="8907" y="4470"/>
                    <a:pt x="6906" y="3270"/>
                  </a:cubicBezTo>
                  <a:cubicBezTo>
                    <a:pt x="5805" y="2602"/>
                    <a:pt x="4704" y="2002"/>
                    <a:pt x="3537" y="1435"/>
                  </a:cubicBezTo>
                  <a:cubicBezTo>
                    <a:pt x="2436" y="868"/>
                    <a:pt x="1268" y="401"/>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5"/>
            <p:cNvSpPr/>
            <p:nvPr/>
          </p:nvSpPr>
          <p:spPr>
            <a:xfrm>
              <a:off x="5655875" y="3946775"/>
              <a:ext cx="316925" cy="594900"/>
            </a:xfrm>
            <a:custGeom>
              <a:avLst/>
              <a:gdLst/>
              <a:ahLst/>
              <a:cxnLst/>
              <a:rect l="l" t="t" r="r" b="b"/>
              <a:pathLst>
                <a:path w="12677" h="23796" extrusionOk="0">
                  <a:moveTo>
                    <a:pt x="11909" y="1"/>
                  </a:moveTo>
                  <a:cubicBezTo>
                    <a:pt x="11833" y="1"/>
                    <a:pt x="11754" y="34"/>
                    <a:pt x="11709" y="94"/>
                  </a:cubicBezTo>
                  <a:cubicBezTo>
                    <a:pt x="6605" y="6999"/>
                    <a:pt x="1268" y="15004"/>
                    <a:pt x="1" y="23677"/>
                  </a:cubicBezTo>
                  <a:cubicBezTo>
                    <a:pt x="1" y="23752"/>
                    <a:pt x="64" y="23795"/>
                    <a:pt x="125" y="23795"/>
                  </a:cubicBezTo>
                  <a:cubicBezTo>
                    <a:pt x="173" y="23795"/>
                    <a:pt x="219" y="23769"/>
                    <a:pt x="234" y="23711"/>
                  </a:cubicBezTo>
                  <a:cubicBezTo>
                    <a:pt x="801" y="21342"/>
                    <a:pt x="1568" y="19040"/>
                    <a:pt x="2469" y="16772"/>
                  </a:cubicBezTo>
                  <a:cubicBezTo>
                    <a:pt x="5805" y="15838"/>
                    <a:pt x="9107" y="15104"/>
                    <a:pt x="10875" y="11769"/>
                  </a:cubicBezTo>
                  <a:cubicBezTo>
                    <a:pt x="12676" y="8366"/>
                    <a:pt x="12443" y="3896"/>
                    <a:pt x="12109" y="160"/>
                  </a:cubicBezTo>
                  <a:cubicBezTo>
                    <a:pt x="12091" y="50"/>
                    <a:pt x="12002" y="1"/>
                    <a:pt x="1190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5"/>
            <p:cNvSpPr/>
            <p:nvPr/>
          </p:nvSpPr>
          <p:spPr>
            <a:xfrm>
              <a:off x="5718075" y="4001300"/>
              <a:ext cx="226950" cy="366650"/>
            </a:xfrm>
            <a:custGeom>
              <a:avLst/>
              <a:gdLst/>
              <a:ahLst/>
              <a:cxnLst/>
              <a:rect l="l" t="t" r="r" b="b"/>
              <a:pathLst>
                <a:path w="9078" h="14666" extrusionOk="0">
                  <a:moveTo>
                    <a:pt x="9048" y="0"/>
                  </a:moveTo>
                  <a:cubicBezTo>
                    <a:pt x="9040" y="0"/>
                    <a:pt x="9031" y="4"/>
                    <a:pt x="9021" y="14"/>
                  </a:cubicBezTo>
                  <a:cubicBezTo>
                    <a:pt x="5285" y="4217"/>
                    <a:pt x="2316" y="9387"/>
                    <a:pt x="48" y="14524"/>
                  </a:cubicBezTo>
                  <a:cubicBezTo>
                    <a:pt x="1" y="14595"/>
                    <a:pt x="70" y="14666"/>
                    <a:pt x="139" y="14666"/>
                  </a:cubicBezTo>
                  <a:cubicBezTo>
                    <a:pt x="167" y="14666"/>
                    <a:pt x="195" y="14654"/>
                    <a:pt x="214" y="14625"/>
                  </a:cubicBezTo>
                  <a:cubicBezTo>
                    <a:pt x="515" y="14124"/>
                    <a:pt x="782" y="13657"/>
                    <a:pt x="1048" y="13157"/>
                  </a:cubicBezTo>
                  <a:cubicBezTo>
                    <a:pt x="1182" y="13090"/>
                    <a:pt x="1349" y="12990"/>
                    <a:pt x="1515" y="12923"/>
                  </a:cubicBezTo>
                  <a:cubicBezTo>
                    <a:pt x="1549" y="12923"/>
                    <a:pt x="1515" y="12890"/>
                    <a:pt x="1482" y="12890"/>
                  </a:cubicBezTo>
                  <a:cubicBezTo>
                    <a:pt x="1349" y="12957"/>
                    <a:pt x="1215" y="13023"/>
                    <a:pt x="1082" y="13090"/>
                  </a:cubicBezTo>
                  <a:cubicBezTo>
                    <a:pt x="1615" y="12089"/>
                    <a:pt x="2183" y="11055"/>
                    <a:pt x="2750" y="10021"/>
                  </a:cubicBezTo>
                  <a:cubicBezTo>
                    <a:pt x="4784" y="8620"/>
                    <a:pt x="6552" y="6552"/>
                    <a:pt x="8120" y="4651"/>
                  </a:cubicBezTo>
                  <a:cubicBezTo>
                    <a:pt x="8154" y="4617"/>
                    <a:pt x="8120" y="4584"/>
                    <a:pt x="8087" y="4584"/>
                  </a:cubicBezTo>
                  <a:cubicBezTo>
                    <a:pt x="6486" y="6419"/>
                    <a:pt x="4618" y="7953"/>
                    <a:pt x="2950" y="9654"/>
                  </a:cubicBezTo>
                  <a:cubicBezTo>
                    <a:pt x="4751" y="6319"/>
                    <a:pt x="6619" y="3050"/>
                    <a:pt x="9054" y="47"/>
                  </a:cubicBezTo>
                  <a:cubicBezTo>
                    <a:pt x="9078" y="24"/>
                    <a:pt x="9068" y="0"/>
                    <a:pt x="90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5"/>
            <p:cNvSpPr/>
            <p:nvPr/>
          </p:nvSpPr>
          <p:spPr>
            <a:xfrm>
              <a:off x="5760350" y="4253975"/>
              <a:ext cx="100450" cy="68075"/>
            </a:xfrm>
            <a:custGeom>
              <a:avLst/>
              <a:gdLst/>
              <a:ahLst/>
              <a:cxnLst/>
              <a:rect l="l" t="t" r="r" b="b"/>
              <a:pathLst>
                <a:path w="4018" h="2723" extrusionOk="0">
                  <a:moveTo>
                    <a:pt x="3988" y="1"/>
                  </a:moveTo>
                  <a:cubicBezTo>
                    <a:pt x="3980" y="1"/>
                    <a:pt x="3970" y="5"/>
                    <a:pt x="3961" y="14"/>
                  </a:cubicBezTo>
                  <a:cubicBezTo>
                    <a:pt x="2726" y="982"/>
                    <a:pt x="1426" y="1849"/>
                    <a:pt x="58" y="2616"/>
                  </a:cubicBezTo>
                  <a:cubicBezTo>
                    <a:pt x="1" y="2645"/>
                    <a:pt x="17" y="2723"/>
                    <a:pt x="65" y="2723"/>
                  </a:cubicBezTo>
                  <a:cubicBezTo>
                    <a:pt x="73" y="2723"/>
                    <a:pt x="82" y="2721"/>
                    <a:pt x="91" y="2716"/>
                  </a:cubicBezTo>
                  <a:cubicBezTo>
                    <a:pt x="1492" y="1982"/>
                    <a:pt x="2827" y="1082"/>
                    <a:pt x="3994" y="48"/>
                  </a:cubicBezTo>
                  <a:cubicBezTo>
                    <a:pt x="4018" y="24"/>
                    <a:pt x="4008" y="1"/>
                    <a:pt x="39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5"/>
            <p:cNvSpPr/>
            <p:nvPr/>
          </p:nvSpPr>
          <p:spPr>
            <a:xfrm>
              <a:off x="5625850" y="3617825"/>
              <a:ext cx="223400" cy="889725"/>
            </a:xfrm>
            <a:custGeom>
              <a:avLst/>
              <a:gdLst/>
              <a:ahLst/>
              <a:cxnLst/>
              <a:rect l="l" t="t" r="r" b="b"/>
              <a:pathLst>
                <a:path w="8936" h="35589" extrusionOk="0">
                  <a:moveTo>
                    <a:pt x="6535" y="1"/>
                  </a:moveTo>
                  <a:cubicBezTo>
                    <a:pt x="6514" y="1"/>
                    <a:pt x="6493" y="3"/>
                    <a:pt x="6472" y="9"/>
                  </a:cubicBezTo>
                  <a:cubicBezTo>
                    <a:pt x="5838" y="209"/>
                    <a:pt x="3670" y="5179"/>
                    <a:pt x="3103" y="6814"/>
                  </a:cubicBezTo>
                  <a:cubicBezTo>
                    <a:pt x="2169" y="9549"/>
                    <a:pt x="1468" y="12318"/>
                    <a:pt x="1068" y="15153"/>
                  </a:cubicBezTo>
                  <a:cubicBezTo>
                    <a:pt x="1" y="21891"/>
                    <a:pt x="101" y="28763"/>
                    <a:pt x="634" y="35501"/>
                  </a:cubicBezTo>
                  <a:cubicBezTo>
                    <a:pt x="634" y="35563"/>
                    <a:pt x="671" y="35589"/>
                    <a:pt x="709" y="35589"/>
                  </a:cubicBezTo>
                  <a:cubicBezTo>
                    <a:pt x="754" y="35589"/>
                    <a:pt x="801" y="35554"/>
                    <a:pt x="801" y="35501"/>
                  </a:cubicBezTo>
                  <a:cubicBezTo>
                    <a:pt x="835" y="32665"/>
                    <a:pt x="801" y="29797"/>
                    <a:pt x="835" y="26928"/>
                  </a:cubicBezTo>
                  <a:cubicBezTo>
                    <a:pt x="1568" y="25460"/>
                    <a:pt x="3136" y="24660"/>
                    <a:pt x="4237" y="23459"/>
                  </a:cubicBezTo>
                  <a:cubicBezTo>
                    <a:pt x="5004" y="22592"/>
                    <a:pt x="5705" y="21658"/>
                    <a:pt x="6272" y="20624"/>
                  </a:cubicBezTo>
                  <a:cubicBezTo>
                    <a:pt x="7573" y="18188"/>
                    <a:pt x="8373" y="15520"/>
                    <a:pt x="8640" y="12785"/>
                  </a:cubicBezTo>
                  <a:cubicBezTo>
                    <a:pt x="8936" y="9766"/>
                    <a:pt x="7811" y="1"/>
                    <a:pt x="653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5"/>
            <p:cNvSpPr/>
            <p:nvPr/>
          </p:nvSpPr>
          <p:spPr>
            <a:xfrm>
              <a:off x="5639200" y="3662350"/>
              <a:ext cx="154300" cy="564900"/>
            </a:xfrm>
            <a:custGeom>
              <a:avLst/>
              <a:gdLst/>
              <a:ahLst/>
              <a:cxnLst/>
              <a:rect l="l" t="t" r="r" b="b"/>
              <a:pathLst>
                <a:path w="6172" h="22596" extrusionOk="0">
                  <a:moveTo>
                    <a:pt x="5549" y="1"/>
                  </a:moveTo>
                  <a:cubicBezTo>
                    <a:pt x="5531" y="1"/>
                    <a:pt x="5515" y="8"/>
                    <a:pt x="5504" y="29"/>
                  </a:cubicBezTo>
                  <a:cubicBezTo>
                    <a:pt x="3570" y="3365"/>
                    <a:pt x="2602" y="6934"/>
                    <a:pt x="1768" y="10703"/>
                  </a:cubicBezTo>
                  <a:cubicBezTo>
                    <a:pt x="1034" y="14206"/>
                    <a:pt x="201" y="17842"/>
                    <a:pt x="67" y="21444"/>
                  </a:cubicBezTo>
                  <a:cubicBezTo>
                    <a:pt x="0" y="21478"/>
                    <a:pt x="0" y="21511"/>
                    <a:pt x="34" y="21544"/>
                  </a:cubicBezTo>
                  <a:cubicBezTo>
                    <a:pt x="0" y="21878"/>
                    <a:pt x="0" y="22212"/>
                    <a:pt x="0" y="22545"/>
                  </a:cubicBezTo>
                  <a:cubicBezTo>
                    <a:pt x="0" y="22579"/>
                    <a:pt x="34" y="22595"/>
                    <a:pt x="67" y="22595"/>
                  </a:cubicBezTo>
                  <a:cubicBezTo>
                    <a:pt x="100" y="22595"/>
                    <a:pt x="134" y="22579"/>
                    <a:pt x="134" y="22545"/>
                  </a:cubicBezTo>
                  <a:cubicBezTo>
                    <a:pt x="201" y="22178"/>
                    <a:pt x="234" y="21811"/>
                    <a:pt x="301" y="21444"/>
                  </a:cubicBezTo>
                  <a:cubicBezTo>
                    <a:pt x="3136" y="19510"/>
                    <a:pt x="5004" y="16641"/>
                    <a:pt x="6171" y="13472"/>
                  </a:cubicBezTo>
                  <a:lnTo>
                    <a:pt x="6138" y="13472"/>
                  </a:lnTo>
                  <a:cubicBezTo>
                    <a:pt x="4937" y="16541"/>
                    <a:pt x="2836" y="19043"/>
                    <a:pt x="334" y="21178"/>
                  </a:cubicBezTo>
                  <a:cubicBezTo>
                    <a:pt x="501" y="19777"/>
                    <a:pt x="734" y="18409"/>
                    <a:pt x="934" y="17008"/>
                  </a:cubicBezTo>
                  <a:cubicBezTo>
                    <a:pt x="1001" y="16908"/>
                    <a:pt x="1034" y="16808"/>
                    <a:pt x="1101" y="16741"/>
                  </a:cubicBezTo>
                  <a:cubicBezTo>
                    <a:pt x="1101" y="16708"/>
                    <a:pt x="1068" y="16708"/>
                    <a:pt x="1068" y="16708"/>
                  </a:cubicBezTo>
                  <a:cubicBezTo>
                    <a:pt x="1034" y="16741"/>
                    <a:pt x="1001" y="16774"/>
                    <a:pt x="968" y="16808"/>
                  </a:cubicBezTo>
                  <a:cubicBezTo>
                    <a:pt x="1368" y="14039"/>
                    <a:pt x="1835" y="11304"/>
                    <a:pt x="2502" y="8602"/>
                  </a:cubicBezTo>
                  <a:lnTo>
                    <a:pt x="2536" y="8602"/>
                  </a:lnTo>
                  <a:cubicBezTo>
                    <a:pt x="2769" y="8335"/>
                    <a:pt x="2969" y="8068"/>
                    <a:pt x="3136" y="7735"/>
                  </a:cubicBezTo>
                  <a:cubicBezTo>
                    <a:pt x="3183" y="7687"/>
                    <a:pt x="3130" y="7640"/>
                    <a:pt x="3083" y="7640"/>
                  </a:cubicBezTo>
                  <a:cubicBezTo>
                    <a:pt x="3064" y="7640"/>
                    <a:pt x="3046" y="7648"/>
                    <a:pt x="3036" y="7668"/>
                  </a:cubicBezTo>
                  <a:cubicBezTo>
                    <a:pt x="2902" y="7868"/>
                    <a:pt x="2736" y="8068"/>
                    <a:pt x="2602" y="8268"/>
                  </a:cubicBezTo>
                  <a:cubicBezTo>
                    <a:pt x="3303" y="5433"/>
                    <a:pt x="4303" y="2698"/>
                    <a:pt x="5604" y="62"/>
                  </a:cubicBezTo>
                  <a:cubicBezTo>
                    <a:pt x="5627" y="39"/>
                    <a:pt x="5587" y="1"/>
                    <a:pt x="55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5"/>
            <p:cNvSpPr/>
            <p:nvPr/>
          </p:nvSpPr>
          <p:spPr>
            <a:xfrm>
              <a:off x="5668875" y="3849325"/>
              <a:ext cx="129275" cy="220575"/>
            </a:xfrm>
            <a:custGeom>
              <a:avLst/>
              <a:gdLst/>
              <a:ahLst/>
              <a:cxnLst/>
              <a:rect l="l" t="t" r="r" b="b"/>
              <a:pathLst>
                <a:path w="5171" h="8823" extrusionOk="0">
                  <a:moveTo>
                    <a:pt x="5134" y="0"/>
                  </a:moveTo>
                  <a:cubicBezTo>
                    <a:pt x="5118" y="0"/>
                    <a:pt x="5098" y="8"/>
                    <a:pt x="5085" y="22"/>
                  </a:cubicBezTo>
                  <a:cubicBezTo>
                    <a:pt x="3717" y="3158"/>
                    <a:pt x="1949" y="5893"/>
                    <a:pt x="48" y="8728"/>
                  </a:cubicBezTo>
                  <a:cubicBezTo>
                    <a:pt x="0" y="8775"/>
                    <a:pt x="37" y="8823"/>
                    <a:pt x="74" y="8823"/>
                  </a:cubicBezTo>
                  <a:cubicBezTo>
                    <a:pt x="89" y="8823"/>
                    <a:pt x="105" y="8815"/>
                    <a:pt x="114" y="8795"/>
                  </a:cubicBezTo>
                  <a:cubicBezTo>
                    <a:pt x="2349" y="6293"/>
                    <a:pt x="3984" y="3158"/>
                    <a:pt x="5151" y="55"/>
                  </a:cubicBezTo>
                  <a:cubicBezTo>
                    <a:pt x="5171" y="16"/>
                    <a:pt x="5156" y="0"/>
                    <a:pt x="5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5"/>
            <p:cNvSpPr/>
            <p:nvPr/>
          </p:nvSpPr>
          <p:spPr>
            <a:xfrm>
              <a:off x="5731975" y="3727775"/>
              <a:ext cx="61275" cy="107425"/>
            </a:xfrm>
            <a:custGeom>
              <a:avLst/>
              <a:gdLst/>
              <a:ahLst/>
              <a:cxnLst/>
              <a:rect l="l" t="t" r="r" b="b"/>
              <a:pathLst>
                <a:path w="2451" h="4297" extrusionOk="0">
                  <a:moveTo>
                    <a:pt x="2407" y="0"/>
                  </a:moveTo>
                  <a:cubicBezTo>
                    <a:pt x="2400" y="0"/>
                    <a:pt x="2394" y="4"/>
                    <a:pt x="2394" y="14"/>
                  </a:cubicBezTo>
                  <a:cubicBezTo>
                    <a:pt x="1660" y="1448"/>
                    <a:pt x="826" y="2783"/>
                    <a:pt x="25" y="4184"/>
                  </a:cubicBezTo>
                  <a:cubicBezTo>
                    <a:pt x="0" y="4259"/>
                    <a:pt x="50" y="4296"/>
                    <a:pt x="105" y="4296"/>
                  </a:cubicBezTo>
                  <a:cubicBezTo>
                    <a:pt x="123" y="4296"/>
                    <a:pt x="142" y="4292"/>
                    <a:pt x="159" y="4284"/>
                  </a:cubicBezTo>
                  <a:cubicBezTo>
                    <a:pt x="1059" y="2949"/>
                    <a:pt x="1827" y="1548"/>
                    <a:pt x="2427" y="47"/>
                  </a:cubicBezTo>
                  <a:cubicBezTo>
                    <a:pt x="2451" y="24"/>
                    <a:pt x="2424" y="0"/>
                    <a:pt x="24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5"/>
            <p:cNvSpPr/>
            <p:nvPr/>
          </p:nvSpPr>
          <p:spPr>
            <a:xfrm>
              <a:off x="5725100" y="3847375"/>
              <a:ext cx="25" cy="850"/>
            </a:xfrm>
            <a:custGeom>
              <a:avLst/>
              <a:gdLst/>
              <a:ahLst/>
              <a:cxnLst/>
              <a:rect l="l" t="t" r="r" b="b"/>
              <a:pathLst>
                <a:path w="1" h="34" extrusionOk="0">
                  <a:moveTo>
                    <a:pt x="0" y="0"/>
                  </a:moveTo>
                  <a:lnTo>
                    <a:pt x="0" y="33"/>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5"/>
            <p:cNvSpPr/>
            <p:nvPr/>
          </p:nvSpPr>
          <p:spPr>
            <a:xfrm>
              <a:off x="5379000" y="3725875"/>
              <a:ext cx="226875" cy="729450"/>
            </a:xfrm>
            <a:custGeom>
              <a:avLst/>
              <a:gdLst/>
              <a:ahLst/>
              <a:cxnLst/>
              <a:rect l="l" t="t" r="r" b="b"/>
              <a:pathLst>
                <a:path w="9075" h="29178" extrusionOk="0">
                  <a:moveTo>
                    <a:pt x="1701" y="0"/>
                  </a:moveTo>
                  <a:cubicBezTo>
                    <a:pt x="1604" y="0"/>
                    <a:pt x="1510" y="52"/>
                    <a:pt x="1469" y="157"/>
                  </a:cubicBezTo>
                  <a:cubicBezTo>
                    <a:pt x="1" y="3893"/>
                    <a:pt x="501" y="8363"/>
                    <a:pt x="1769" y="12099"/>
                  </a:cubicBezTo>
                  <a:cubicBezTo>
                    <a:pt x="2436" y="14133"/>
                    <a:pt x="3403" y="16035"/>
                    <a:pt x="4671" y="17803"/>
                  </a:cubicBezTo>
                  <a:cubicBezTo>
                    <a:pt x="5939" y="19537"/>
                    <a:pt x="7540" y="21038"/>
                    <a:pt x="8540" y="22940"/>
                  </a:cubicBezTo>
                  <a:cubicBezTo>
                    <a:pt x="8507" y="24841"/>
                    <a:pt x="8307" y="26709"/>
                    <a:pt x="7873" y="28577"/>
                  </a:cubicBezTo>
                  <a:lnTo>
                    <a:pt x="7973" y="29177"/>
                  </a:lnTo>
                  <a:cubicBezTo>
                    <a:pt x="8540" y="27143"/>
                    <a:pt x="8907" y="25041"/>
                    <a:pt x="8974" y="22940"/>
                  </a:cubicBezTo>
                  <a:cubicBezTo>
                    <a:pt x="9007" y="22873"/>
                    <a:pt x="9007" y="22773"/>
                    <a:pt x="8974" y="22739"/>
                  </a:cubicBezTo>
                  <a:cubicBezTo>
                    <a:pt x="9074" y="19871"/>
                    <a:pt x="8841" y="17035"/>
                    <a:pt x="8340" y="14233"/>
                  </a:cubicBezTo>
                  <a:cubicBezTo>
                    <a:pt x="7473" y="8996"/>
                    <a:pt x="5538" y="3993"/>
                    <a:pt x="1869" y="57"/>
                  </a:cubicBezTo>
                  <a:cubicBezTo>
                    <a:pt x="1819" y="19"/>
                    <a:pt x="1760" y="0"/>
                    <a:pt x="170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5"/>
            <p:cNvSpPr/>
            <p:nvPr/>
          </p:nvSpPr>
          <p:spPr>
            <a:xfrm>
              <a:off x="5433375" y="3770425"/>
              <a:ext cx="158325" cy="476025"/>
            </a:xfrm>
            <a:custGeom>
              <a:avLst/>
              <a:gdLst/>
              <a:ahLst/>
              <a:cxnLst/>
              <a:rect l="l" t="t" r="r" b="b"/>
              <a:pathLst>
                <a:path w="6333" h="19041" extrusionOk="0">
                  <a:moveTo>
                    <a:pt x="122" y="0"/>
                  </a:moveTo>
                  <a:cubicBezTo>
                    <a:pt x="62" y="0"/>
                    <a:pt x="0" y="55"/>
                    <a:pt x="28" y="109"/>
                  </a:cubicBezTo>
                  <a:cubicBezTo>
                    <a:pt x="1128" y="2011"/>
                    <a:pt x="2062" y="3979"/>
                    <a:pt x="2863" y="6013"/>
                  </a:cubicBezTo>
                  <a:cubicBezTo>
                    <a:pt x="2629" y="5747"/>
                    <a:pt x="2363" y="5513"/>
                    <a:pt x="2129" y="5246"/>
                  </a:cubicBezTo>
                  <a:cubicBezTo>
                    <a:pt x="1562" y="4579"/>
                    <a:pt x="1062" y="3845"/>
                    <a:pt x="528" y="3111"/>
                  </a:cubicBezTo>
                  <a:cubicBezTo>
                    <a:pt x="528" y="3102"/>
                    <a:pt x="525" y="3098"/>
                    <a:pt x="521" y="3098"/>
                  </a:cubicBezTo>
                  <a:cubicBezTo>
                    <a:pt x="511" y="3098"/>
                    <a:pt x="495" y="3121"/>
                    <a:pt x="495" y="3145"/>
                  </a:cubicBezTo>
                  <a:cubicBezTo>
                    <a:pt x="1128" y="4412"/>
                    <a:pt x="2096" y="5313"/>
                    <a:pt x="2996" y="6380"/>
                  </a:cubicBezTo>
                  <a:cubicBezTo>
                    <a:pt x="3697" y="8248"/>
                    <a:pt x="4297" y="10183"/>
                    <a:pt x="4798" y="12118"/>
                  </a:cubicBezTo>
                  <a:lnTo>
                    <a:pt x="4698" y="12018"/>
                  </a:lnTo>
                  <a:cubicBezTo>
                    <a:pt x="4690" y="12002"/>
                    <a:pt x="4678" y="11996"/>
                    <a:pt x="4666" y="11996"/>
                  </a:cubicBezTo>
                  <a:cubicBezTo>
                    <a:pt x="4625" y="11996"/>
                    <a:pt x="4572" y="12067"/>
                    <a:pt x="4597" y="12118"/>
                  </a:cubicBezTo>
                  <a:lnTo>
                    <a:pt x="4898" y="12451"/>
                  </a:lnTo>
                  <a:cubicBezTo>
                    <a:pt x="5231" y="13852"/>
                    <a:pt x="5531" y="15320"/>
                    <a:pt x="5765" y="16788"/>
                  </a:cubicBezTo>
                  <a:cubicBezTo>
                    <a:pt x="4431" y="15487"/>
                    <a:pt x="3130" y="14086"/>
                    <a:pt x="1962" y="12618"/>
                  </a:cubicBezTo>
                  <a:cubicBezTo>
                    <a:pt x="1953" y="12608"/>
                    <a:pt x="1943" y="12604"/>
                    <a:pt x="1934" y="12604"/>
                  </a:cubicBezTo>
                  <a:cubicBezTo>
                    <a:pt x="1912" y="12604"/>
                    <a:pt x="1896" y="12628"/>
                    <a:pt x="1896" y="12652"/>
                  </a:cubicBezTo>
                  <a:cubicBezTo>
                    <a:pt x="2930" y="14386"/>
                    <a:pt x="4397" y="15820"/>
                    <a:pt x="5832" y="17188"/>
                  </a:cubicBezTo>
                  <a:cubicBezTo>
                    <a:pt x="5932" y="17789"/>
                    <a:pt x="6032" y="18356"/>
                    <a:pt x="6099" y="18956"/>
                  </a:cubicBezTo>
                  <a:cubicBezTo>
                    <a:pt x="6113" y="19015"/>
                    <a:pt x="6160" y="19041"/>
                    <a:pt x="6208" y="19041"/>
                  </a:cubicBezTo>
                  <a:cubicBezTo>
                    <a:pt x="6269" y="19041"/>
                    <a:pt x="6332" y="18998"/>
                    <a:pt x="6332" y="18923"/>
                  </a:cubicBezTo>
                  <a:cubicBezTo>
                    <a:pt x="6032" y="12285"/>
                    <a:pt x="3597" y="5647"/>
                    <a:pt x="161" y="9"/>
                  </a:cubicBezTo>
                  <a:cubicBezTo>
                    <a:pt x="149" y="3"/>
                    <a:pt x="135" y="0"/>
                    <a:pt x="1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5"/>
            <p:cNvSpPr/>
            <p:nvPr/>
          </p:nvSpPr>
          <p:spPr>
            <a:xfrm>
              <a:off x="5452400" y="3943750"/>
              <a:ext cx="89100" cy="114850"/>
            </a:xfrm>
            <a:custGeom>
              <a:avLst/>
              <a:gdLst/>
              <a:ahLst/>
              <a:cxnLst/>
              <a:rect l="l" t="t" r="r" b="b"/>
              <a:pathLst>
                <a:path w="3564" h="4594" extrusionOk="0">
                  <a:moveTo>
                    <a:pt x="65" y="1"/>
                  </a:moveTo>
                  <a:cubicBezTo>
                    <a:pt x="34" y="1"/>
                    <a:pt x="0" y="24"/>
                    <a:pt x="0" y="48"/>
                  </a:cubicBezTo>
                  <a:cubicBezTo>
                    <a:pt x="968" y="1616"/>
                    <a:pt x="2102" y="3317"/>
                    <a:pt x="3436" y="4584"/>
                  </a:cubicBezTo>
                  <a:cubicBezTo>
                    <a:pt x="3449" y="4591"/>
                    <a:pt x="3462" y="4593"/>
                    <a:pt x="3474" y="4593"/>
                  </a:cubicBezTo>
                  <a:cubicBezTo>
                    <a:pt x="3525" y="4593"/>
                    <a:pt x="3563" y="4545"/>
                    <a:pt x="3536" y="4518"/>
                  </a:cubicBezTo>
                  <a:cubicBezTo>
                    <a:pt x="2469" y="2950"/>
                    <a:pt x="1201" y="1516"/>
                    <a:pt x="100" y="14"/>
                  </a:cubicBezTo>
                  <a:cubicBezTo>
                    <a:pt x="91" y="5"/>
                    <a:pt x="78" y="1"/>
                    <a:pt x="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5"/>
            <p:cNvSpPr/>
            <p:nvPr/>
          </p:nvSpPr>
          <p:spPr>
            <a:xfrm>
              <a:off x="5542625" y="4064800"/>
              <a:ext cx="3775" cy="3100"/>
            </a:xfrm>
            <a:custGeom>
              <a:avLst/>
              <a:gdLst/>
              <a:ahLst/>
              <a:cxnLst/>
              <a:rect l="l" t="t" r="r" b="b"/>
              <a:pathLst>
                <a:path w="151" h="124" extrusionOk="0">
                  <a:moveTo>
                    <a:pt x="42" y="0"/>
                  </a:moveTo>
                  <a:cubicBezTo>
                    <a:pt x="17" y="0"/>
                    <a:pt x="0" y="49"/>
                    <a:pt x="27" y="76"/>
                  </a:cubicBezTo>
                  <a:lnTo>
                    <a:pt x="61" y="109"/>
                  </a:lnTo>
                  <a:cubicBezTo>
                    <a:pt x="70" y="119"/>
                    <a:pt x="83" y="123"/>
                    <a:pt x="95" y="123"/>
                  </a:cubicBezTo>
                  <a:cubicBezTo>
                    <a:pt x="125" y="123"/>
                    <a:pt x="151" y="100"/>
                    <a:pt x="127" y="76"/>
                  </a:cubicBezTo>
                  <a:lnTo>
                    <a:pt x="61" y="9"/>
                  </a:lnTo>
                  <a:cubicBezTo>
                    <a:pt x="54" y="3"/>
                    <a:pt x="48"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5"/>
            <p:cNvSpPr/>
            <p:nvPr/>
          </p:nvSpPr>
          <p:spPr>
            <a:xfrm>
              <a:off x="5300850" y="4032625"/>
              <a:ext cx="303350" cy="451875"/>
            </a:xfrm>
            <a:custGeom>
              <a:avLst/>
              <a:gdLst/>
              <a:ahLst/>
              <a:cxnLst/>
              <a:rect l="l" t="t" r="r" b="b"/>
              <a:pathLst>
                <a:path w="12134" h="18075" extrusionOk="0">
                  <a:moveTo>
                    <a:pt x="311" y="0"/>
                  </a:moveTo>
                  <a:cubicBezTo>
                    <a:pt x="141" y="0"/>
                    <a:pt x="0" y="155"/>
                    <a:pt x="25" y="329"/>
                  </a:cubicBezTo>
                  <a:cubicBezTo>
                    <a:pt x="425" y="3464"/>
                    <a:pt x="1693" y="6433"/>
                    <a:pt x="3694" y="8902"/>
                  </a:cubicBezTo>
                  <a:cubicBezTo>
                    <a:pt x="4495" y="9869"/>
                    <a:pt x="5495" y="10670"/>
                    <a:pt x="6629" y="11203"/>
                  </a:cubicBezTo>
                  <a:cubicBezTo>
                    <a:pt x="7930" y="11837"/>
                    <a:pt x="9265" y="12571"/>
                    <a:pt x="10599" y="13105"/>
                  </a:cubicBezTo>
                  <a:cubicBezTo>
                    <a:pt x="11233" y="14706"/>
                    <a:pt x="11700" y="16374"/>
                    <a:pt x="12000" y="18075"/>
                  </a:cubicBezTo>
                  <a:cubicBezTo>
                    <a:pt x="12033" y="17941"/>
                    <a:pt x="12067" y="17775"/>
                    <a:pt x="12133" y="17641"/>
                  </a:cubicBezTo>
                  <a:cubicBezTo>
                    <a:pt x="11266" y="10303"/>
                    <a:pt x="6529" y="4065"/>
                    <a:pt x="492" y="62"/>
                  </a:cubicBezTo>
                  <a:cubicBezTo>
                    <a:pt x="432" y="19"/>
                    <a:pt x="369" y="0"/>
                    <a:pt x="31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5"/>
            <p:cNvSpPr/>
            <p:nvPr/>
          </p:nvSpPr>
          <p:spPr>
            <a:xfrm>
              <a:off x="5353325" y="4093150"/>
              <a:ext cx="195600" cy="241450"/>
            </a:xfrm>
            <a:custGeom>
              <a:avLst/>
              <a:gdLst/>
              <a:ahLst/>
              <a:cxnLst/>
              <a:rect l="l" t="t" r="r" b="b"/>
              <a:pathLst>
                <a:path w="7824" h="9658" extrusionOk="0">
                  <a:moveTo>
                    <a:pt x="60" y="0"/>
                  </a:moveTo>
                  <a:cubicBezTo>
                    <a:pt x="17" y="0"/>
                    <a:pt x="0" y="49"/>
                    <a:pt x="27" y="76"/>
                  </a:cubicBezTo>
                  <a:cubicBezTo>
                    <a:pt x="628" y="610"/>
                    <a:pt x="1195" y="1144"/>
                    <a:pt x="1728" y="1711"/>
                  </a:cubicBezTo>
                  <a:cubicBezTo>
                    <a:pt x="1395" y="1510"/>
                    <a:pt x="1028" y="1344"/>
                    <a:pt x="661" y="1210"/>
                  </a:cubicBezTo>
                  <a:cubicBezTo>
                    <a:pt x="655" y="1204"/>
                    <a:pt x="648" y="1201"/>
                    <a:pt x="642" y="1201"/>
                  </a:cubicBezTo>
                  <a:cubicBezTo>
                    <a:pt x="617" y="1201"/>
                    <a:pt x="601" y="1250"/>
                    <a:pt x="628" y="1277"/>
                  </a:cubicBezTo>
                  <a:cubicBezTo>
                    <a:pt x="1061" y="1544"/>
                    <a:pt x="1562" y="1777"/>
                    <a:pt x="2029" y="2044"/>
                  </a:cubicBezTo>
                  <a:cubicBezTo>
                    <a:pt x="2996" y="3045"/>
                    <a:pt x="3897" y="4112"/>
                    <a:pt x="4764" y="5213"/>
                  </a:cubicBezTo>
                  <a:cubicBezTo>
                    <a:pt x="3430" y="4579"/>
                    <a:pt x="2129" y="3912"/>
                    <a:pt x="895" y="3145"/>
                  </a:cubicBezTo>
                  <a:cubicBezTo>
                    <a:pt x="882" y="3139"/>
                    <a:pt x="870" y="3136"/>
                    <a:pt x="860" y="3136"/>
                  </a:cubicBezTo>
                  <a:cubicBezTo>
                    <a:pt x="819" y="3136"/>
                    <a:pt x="807" y="3185"/>
                    <a:pt x="861" y="3212"/>
                  </a:cubicBezTo>
                  <a:cubicBezTo>
                    <a:pt x="2095" y="4179"/>
                    <a:pt x="3530" y="4980"/>
                    <a:pt x="5031" y="5547"/>
                  </a:cubicBezTo>
                  <a:cubicBezTo>
                    <a:pt x="5565" y="6314"/>
                    <a:pt x="6098" y="7081"/>
                    <a:pt x="6632" y="7882"/>
                  </a:cubicBezTo>
                  <a:cubicBezTo>
                    <a:pt x="6032" y="7682"/>
                    <a:pt x="5431" y="7481"/>
                    <a:pt x="4864" y="7215"/>
                  </a:cubicBezTo>
                  <a:cubicBezTo>
                    <a:pt x="4230" y="6848"/>
                    <a:pt x="3630" y="6447"/>
                    <a:pt x="3129" y="5947"/>
                  </a:cubicBezTo>
                  <a:cubicBezTo>
                    <a:pt x="3116" y="5940"/>
                    <a:pt x="3104" y="5938"/>
                    <a:pt x="3094" y="5938"/>
                  </a:cubicBezTo>
                  <a:cubicBezTo>
                    <a:pt x="3052" y="5938"/>
                    <a:pt x="3036" y="5980"/>
                    <a:pt x="3063" y="5980"/>
                  </a:cubicBezTo>
                  <a:cubicBezTo>
                    <a:pt x="4097" y="6914"/>
                    <a:pt x="5398" y="7882"/>
                    <a:pt x="6799" y="8149"/>
                  </a:cubicBezTo>
                  <a:cubicBezTo>
                    <a:pt x="7066" y="8616"/>
                    <a:pt x="7366" y="9116"/>
                    <a:pt x="7666" y="9616"/>
                  </a:cubicBezTo>
                  <a:cubicBezTo>
                    <a:pt x="7676" y="9646"/>
                    <a:pt x="7694" y="9658"/>
                    <a:pt x="7714" y="9658"/>
                  </a:cubicBezTo>
                  <a:cubicBezTo>
                    <a:pt x="7763" y="9658"/>
                    <a:pt x="7823" y="9587"/>
                    <a:pt x="7799" y="9516"/>
                  </a:cubicBezTo>
                  <a:cubicBezTo>
                    <a:pt x="6065" y="5747"/>
                    <a:pt x="3396" y="2478"/>
                    <a:pt x="94" y="9"/>
                  </a:cubicBezTo>
                  <a:cubicBezTo>
                    <a:pt x="81" y="3"/>
                    <a:pt x="70" y="0"/>
                    <a:pt x="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5"/>
            <p:cNvSpPr/>
            <p:nvPr/>
          </p:nvSpPr>
          <p:spPr>
            <a:xfrm>
              <a:off x="5355150" y="4158200"/>
              <a:ext cx="8050" cy="5250"/>
            </a:xfrm>
            <a:custGeom>
              <a:avLst/>
              <a:gdLst/>
              <a:ahLst/>
              <a:cxnLst/>
              <a:rect l="l" t="t" r="r" b="b"/>
              <a:pathLst>
                <a:path w="322" h="210" extrusionOk="0">
                  <a:moveTo>
                    <a:pt x="54" y="0"/>
                  </a:moveTo>
                  <a:cubicBezTo>
                    <a:pt x="12" y="0"/>
                    <a:pt x="0" y="49"/>
                    <a:pt x="54" y="76"/>
                  </a:cubicBezTo>
                  <a:cubicBezTo>
                    <a:pt x="121" y="109"/>
                    <a:pt x="188" y="176"/>
                    <a:pt x="288" y="209"/>
                  </a:cubicBezTo>
                  <a:cubicBezTo>
                    <a:pt x="321" y="209"/>
                    <a:pt x="321" y="176"/>
                    <a:pt x="321" y="176"/>
                  </a:cubicBezTo>
                  <a:cubicBezTo>
                    <a:pt x="221" y="109"/>
                    <a:pt x="154" y="43"/>
                    <a:pt x="88" y="9"/>
                  </a:cubicBezTo>
                  <a:cubicBezTo>
                    <a:pt x="75" y="3"/>
                    <a:pt x="63"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5"/>
            <p:cNvSpPr/>
            <p:nvPr/>
          </p:nvSpPr>
          <p:spPr>
            <a:xfrm>
              <a:off x="5425700" y="4419450"/>
              <a:ext cx="414500" cy="461175"/>
            </a:xfrm>
            <a:custGeom>
              <a:avLst/>
              <a:gdLst/>
              <a:ahLst/>
              <a:cxnLst/>
              <a:rect l="l" t="t" r="r" b="b"/>
              <a:pathLst>
                <a:path w="16580" h="18447" extrusionOk="0">
                  <a:moveTo>
                    <a:pt x="1635" y="0"/>
                  </a:moveTo>
                  <a:lnTo>
                    <a:pt x="1335" y="3336"/>
                  </a:lnTo>
                  <a:lnTo>
                    <a:pt x="1" y="18447"/>
                  </a:lnTo>
                  <a:lnTo>
                    <a:pt x="16579" y="18447"/>
                  </a:lnTo>
                  <a:lnTo>
                    <a:pt x="15245" y="3336"/>
                  </a:lnTo>
                  <a:lnTo>
                    <a:pt x="1494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5"/>
            <p:cNvSpPr/>
            <p:nvPr/>
          </p:nvSpPr>
          <p:spPr>
            <a:xfrm>
              <a:off x="5459075" y="4419450"/>
              <a:ext cx="347775" cy="83400"/>
            </a:xfrm>
            <a:custGeom>
              <a:avLst/>
              <a:gdLst/>
              <a:ahLst/>
              <a:cxnLst/>
              <a:rect l="l" t="t" r="r" b="b"/>
              <a:pathLst>
                <a:path w="13911" h="3336" extrusionOk="0">
                  <a:moveTo>
                    <a:pt x="300" y="0"/>
                  </a:moveTo>
                  <a:lnTo>
                    <a:pt x="0" y="3336"/>
                  </a:lnTo>
                  <a:lnTo>
                    <a:pt x="13910" y="3336"/>
                  </a:lnTo>
                  <a:lnTo>
                    <a:pt x="1361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5"/>
            <p:cNvSpPr/>
            <p:nvPr/>
          </p:nvSpPr>
          <p:spPr>
            <a:xfrm>
              <a:off x="5446550" y="4361075"/>
              <a:ext cx="372800" cy="82575"/>
            </a:xfrm>
            <a:custGeom>
              <a:avLst/>
              <a:gdLst/>
              <a:ahLst/>
              <a:cxnLst/>
              <a:rect l="l" t="t" r="r" b="b"/>
              <a:pathLst>
                <a:path w="14912" h="3303" extrusionOk="0">
                  <a:moveTo>
                    <a:pt x="1" y="0"/>
                  </a:moveTo>
                  <a:lnTo>
                    <a:pt x="1" y="3302"/>
                  </a:lnTo>
                  <a:lnTo>
                    <a:pt x="14912" y="3302"/>
                  </a:lnTo>
                  <a:lnTo>
                    <a:pt x="1491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5" name="Google Shape;4305;p55"/>
          <p:cNvSpPr txBox="1">
            <a:spLocks noGrp="1"/>
          </p:cNvSpPr>
          <p:nvPr>
            <p:ph type="title"/>
          </p:nvPr>
        </p:nvSpPr>
        <p:spPr>
          <a:xfrm>
            <a:off x="720000" y="3560500"/>
            <a:ext cx="4306800" cy="562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4306" name="Google Shape;4306;p55"/>
          <p:cNvSpPr txBox="1">
            <a:spLocks noGrp="1"/>
          </p:cNvSpPr>
          <p:nvPr>
            <p:ph type="subTitle" idx="1"/>
          </p:nvPr>
        </p:nvSpPr>
        <p:spPr>
          <a:xfrm>
            <a:off x="720000" y="1234350"/>
            <a:ext cx="4248600" cy="225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and is the second planet from the Sun. It’s very hot—even hotter than Mercury”</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10"/>
        <p:cNvGrpSpPr/>
        <p:nvPr/>
      </p:nvGrpSpPr>
      <p:grpSpPr>
        <a:xfrm>
          <a:off x="0" y="0"/>
          <a:ext cx="0" cy="0"/>
          <a:chOff x="0" y="0"/>
          <a:chExt cx="0" cy="0"/>
        </a:xfrm>
      </p:grpSpPr>
      <p:grpSp>
        <p:nvGrpSpPr>
          <p:cNvPr id="4311" name="Google Shape;4311;p56"/>
          <p:cNvGrpSpPr/>
          <p:nvPr/>
        </p:nvGrpSpPr>
        <p:grpSpPr>
          <a:xfrm>
            <a:off x="391104" y="1328797"/>
            <a:ext cx="4274722" cy="2983814"/>
            <a:chOff x="391104" y="1328797"/>
            <a:chExt cx="4274722" cy="2983814"/>
          </a:xfrm>
        </p:grpSpPr>
        <p:grpSp>
          <p:nvGrpSpPr>
            <p:cNvPr id="4312" name="Google Shape;4312;p56"/>
            <p:cNvGrpSpPr/>
            <p:nvPr/>
          </p:nvGrpSpPr>
          <p:grpSpPr>
            <a:xfrm>
              <a:off x="391104" y="1717554"/>
              <a:ext cx="4274722" cy="2595057"/>
              <a:chOff x="655815" y="1710641"/>
              <a:chExt cx="4721170" cy="2866082"/>
            </a:xfrm>
          </p:grpSpPr>
          <p:sp>
            <p:nvSpPr>
              <p:cNvPr id="4313" name="Google Shape;4313;p56"/>
              <p:cNvSpPr/>
              <p:nvPr/>
            </p:nvSpPr>
            <p:spPr>
              <a:xfrm>
                <a:off x="4367971" y="1817068"/>
                <a:ext cx="199235" cy="180697"/>
              </a:xfrm>
              <a:custGeom>
                <a:avLst/>
                <a:gdLst/>
                <a:ahLst/>
                <a:cxnLst/>
                <a:rect l="l" t="t" r="r" b="b"/>
                <a:pathLst>
                  <a:path w="3321" h="3012" extrusionOk="0">
                    <a:moveTo>
                      <a:pt x="1" y="0"/>
                    </a:moveTo>
                    <a:lnTo>
                      <a:pt x="1" y="83"/>
                    </a:lnTo>
                    <a:cubicBezTo>
                      <a:pt x="1" y="93"/>
                      <a:pt x="1" y="103"/>
                      <a:pt x="11" y="114"/>
                    </a:cubicBezTo>
                    <a:cubicBezTo>
                      <a:pt x="32" y="433"/>
                      <a:pt x="73" y="753"/>
                      <a:pt x="135" y="1072"/>
                    </a:cubicBezTo>
                    <a:cubicBezTo>
                      <a:pt x="259" y="1732"/>
                      <a:pt x="465" y="2362"/>
                      <a:pt x="754" y="2970"/>
                    </a:cubicBezTo>
                    <a:cubicBezTo>
                      <a:pt x="764" y="3001"/>
                      <a:pt x="784" y="3011"/>
                      <a:pt x="816" y="3011"/>
                    </a:cubicBezTo>
                    <a:lnTo>
                      <a:pt x="3321" y="3011"/>
                    </a:lnTo>
                    <a:cubicBezTo>
                      <a:pt x="3321" y="2990"/>
                      <a:pt x="3311" y="2980"/>
                      <a:pt x="3311" y="2970"/>
                    </a:cubicBezTo>
                    <a:cubicBezTo>
                      <a:pt x="3167" y="2568"/>
                      <a:pt x="3043" y="2156"/>
                      <a:pt x="2950" y="1743"/>
                    </a:cubicBezTo>
                    <a:cubicBezTo>
                      <a:pt x="2878" y="1402"/>
                      <a:pt x="2816" y="1052"/>
                      <a:pt x="2785" y="712"/>
                    </a:cubicBezTo>
                    <a:cubicBezTo>
                      <a:pt x="2764" y="485"/>
                      <a:pt x="2754" y="268"/>
                      <a:pt x="2734" y="52"/>
                    </a:cubicBezTo>
                    <a:cubicBezTo>
                      <a:pt x="2734" y="0"/>
                      <a:pt x="2734" y="0"/>
                      <a:pt x="268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6"/>
              <p:cNvSpPr/>
              <p:nvPr/>
            </p:nvSpPr>
            <p:spPr>
              <a:xfrm>
                <a:off x="4583884" y="1818268"/>
                <a:ext cx="207274" cy="179498"/>
              </a:xfrm>
              <a:custGeom>
                <a:avLst/>
                <a:gdLst/>
                <a:ahLst/>
                <a:cxnLst/>
                <a:rect l="l" t="t" r="r" b="b"/>
                <a:pathLst>
                  <a:path w="3455" h="2992" extrusionOk="0">
                    <a:moveTo>
                      <a:pt x="11" y="1"/>
                    </a:moveTo>
                    <a:cubicBezTo>
                      <a:pt x="1" y="11"/>
                      <a:pt x="1" y="21"/>
                      <a:pt x="1" y="21"/>
                    </a:cubicBezTo>
                    <a:cubicBezTo>
                      <a:pt x="21" y="207"/>
                      <a:pt x="21" y="383"/>
                      <a:pt x="42" y="568"/>
                    </a:cubicBezTo>
                    <a:cubicBezTo>
                      <a:pt x="83" y="846"/>
                      <a:pt x="114" y="1125"/>
                      <a:pt x="166" y="1393"/>
                    </a:cubicBezTo>
                    <a:cubicBezTo>
                      <a:pt x="269" y="1929"/>
                      <a:pt x="434" y="2445"/>
                      <a:pt x="640" y="2950"/>
                    </a:cubicBezTo>
                    <a:cubicBezTo>
                      <a:pt x="650" y="2981"/>
                      <a:pt x="671" y="2991"/>
                      <a:pt x="702" y="2991"/>
                    </a:cubicBezTo>
                    <a:lnTo>
                      <a:pt x="3445" y="2991"/>
                    </a:lnTo>
                    <a:lnTo>
                      <a:pt x="3445" y="2940"/>
                    </a:lnTo>
                    <a:cubicBezTo>
                      <a:pt x="3445" y="1980"/>
                      <a:pt x="3445" y="1011"/>
                      <a:pt x="3455" y="42"/>
                    </a:cubicBezTo>
                    <a:cubicBezTo>
                      <a:pt x="3455" y="11"/>
                      <a:pt x="3445" y="1"/>
                      <a:pt x="340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6"/>
              <p:cNvSpPr/>
              <p:nvPr/>
            </p:nvSpPr>
            <p:spPr>
              <a:xfrm>
                <a:off x="4441642" y="2043480"/>
                <a:ext cx="319820" cy="203555"/>
              </a:xfrm>
              <a:custGeom>
                <a:avLst/>
                <a:gdLst/>
                <a:ahLst/>
                <a:cxnLst/>
                <a:rect l="l" t="t" r="r" b="b"/>
                <a:pathLst>
                  <a:path w="5331" h="3393" extrusionOk="0">
                    <a:moveTo>
                      <a:pt x="2392" y="0"/>
                    </a:moveTo>
                    <a:cubicBezTo>
                      <a:pt x="1609" y="11"/>
                      <a:pt x="825" y="11"/>
                      <a:pt x="41" y="11"/>
                    </a:cubicBezTo>
                    <a:lnTo>
                      <a:pt x="0" y="11"/>
                    </a:lnTo>
                    <a:cubicBezTo>
                      <a:pt x="10" y="21"/>
                      <a:pt x="10" y="21"/>
                      <a:pt x="10" y="31"/>
                    </a:cubicBezTo>
                    <a:cubicBezTo>
                      <a:pt x="186" y="299"/>
                      <a:pt x="371" y="557"/>
                      <a:pt x="578" y="804"/>
                    </a:cubicBezTo>
                    <a:cubicBezTo>
                      <a:pt x="846" y="1134"/>
                      <a:pt x="1144" y="1434"/>
                      <a:pt x="1474" y="1702"/>
                    </a:cubicBezTo>
                    <a:cubicBezTo>
                      <a:pt x="1928" y="2094"/>
                      <a:pt x="2434" y="2413"/>
                      <a:pt x="2970" y="2681"/>
                    </a:cubicBezTo>
                    <a:cubicBezTo>
                      <a:pt x="3433" y="2919"/>
                      <a:pt x="3928" y="3093"/>
                      <a:pt x="4434" y="3228"/>
                    </a:cubicBezTo>
                    <a:cubicBezTo>
                      <a:pt x="4702" y="3300"/>
                      <a:pt x="4980" y="3352"/>
                      <a:pt x="5259" y="3393"/>
                    </a:cubicBezTo>
                    <a:cubicBezTo>
                      <a:pt x="5280" y="3393"/>
                      <a:pt x="5300" y="3382"/>
                      <a:pt x="5331" y="3372"/>
                    </a:cubicBezTo>
                    <a:lnTo>
                      <a:pt x="5310" y="3362"/>
                    </a:lnTo>
                    <a:cubicBezTo>
                      <a:pt x="4960" y="3125"/>
                      <a:pt x="4640" y="2857"/>
                      <a:pt x="4331" y="2578"/>
                    </a:cubicBezTo>
                    <a:cubicBezTo>
                      <a:pt x="3960" y="2227"/>
                      <a:pt x="3619" y="1856"/>
                      <a:pt x="3320" y="1454"/>
                    </a:cubicBezTo>
                    <a:cubicBezTo>
                      <a:pt x="2990" y="1011"/>
                      <a:pt x="2702" y="536"/>
                      <a:pt x="2454" y="41"/>
                    </a:cubicBezTo>
                    <a:cubicBezTo>
                      <a:pt x="2444" y="21"/>
                      <a:pt x="2423" y="0"/>
                      <a:pt x="239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4646996" y="2045340"/>
                <a:ext cx="143562" cy="158980"/>
              </a:xfrm>
              <a:custGeom>
                <a:avLst/>
                <a:gdLst/>
                <a:ahLst/>
                <a:cxnLst/>
                <a:rect l="l" t="t" r="r" b="b"/>
                <a:pathLst>
                  <a:path w="2393" h="2650" extrusionOk="0">
                    <a:moveTo>
                      <a:pt x="1" y="0"/>
                    </a:moveTo>
                    <a:cubicBezTo>
                      <a:pt x="588" y="1073"/>
                      <a:pt x="1382" y="1949"/>
                      <a:pt x="2393" y="2650"/>
                    </a:cubicBezTo>
                    <a:lnTo>
                      <a:pt x="239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1182849" y="2486344"/>
                <a:ext cx="131804" cy="131864"/>
              </a:xfrm>
              <a:custGeom>
                <a:avLst/>
                <a:gdLst/>
                <a:ahLst/>
                <a:cxnLst/>
                <a:rect l="l" t="t" r="r" b="b"/>
                <a:pathLst>
                  <a:path w="2197" h="2198" extrusionOk="0">
                    <a:moveTo>
                      <a:pt x="1093" y="1"/>
                    </a:moveTo>
                    <a:cubicBezTo>
                      <a:pt x="495" y="1"/>
                      <a:pt x="0" y="496"/>
                      <a:pt x="0" y="1105"/>
                    </a:cubicBezTo>
                    <a:cubicBezTo>
                      <a:pt x="0" y="1703"/>
                      <a:pt x="495" y="2198"/>
                      <a:pt x="1103" y="2198"/>
                    </a:cubicBezTo>
                    <a:cubicBezTo>
                      <a:pt x="1712" y="2198"/>
                      <a:pt x="2196" y="1703"/>
                      <a:pt x="2196" y="1094"/>
                    </a:cubicBezTo>
                    <a:cubicBezTo>
                      <a:pt x="2196" y="486"/>
                      <a:pt x="1701" y="1"/>
                      <a:pt x="1093"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1263839" y="2486344"/>
                <a:ext cx="131864" cy="131204"/>
              </a:xfrm>
              <a:custGeom>
                <a:avLst/>
                <a:gdLst/>
                <a:ahLst/>
                <a:cxnLst/>
                <a:rect l="l" t="t" r="r" b="b"/>
                <a:pathLst>
                  <a:path w="2198" h="2187" extrusionOk="0">
                    <a:moveTo>
                      <a:pt x="1112" y="1"/>
                    </a:moveTo>
                    <a:cubicBezTo>
                      <a:pt x="1106" y="1"/>
                      <a:pt x="1100" y="1"/>
                      <a:pt x="1094" y="1"/>
                    </a:cubicBezTo>
                    <a:cubicBezTo>
                      <a:pt x="496" y="1"/>
                      <a:pt x="1" y="486"/>
                      <a:pt x="1" y="1094"/>
                    </a:cubicBezTo>
                    <a:cubicBezTo>
                      <a:pt x="1" y="1703"/>
                      <a:pt x="496" y="2187"/>
                      <a:pt x="1104" y="2187"/>
                    </a:cubicBezTo>
                    <a:cubicBezTo>
                      <a:pt x="1712" y="2187"/>
                      <a:pt x="2197" y="1692"/>
                      <a:pt x="2197" y="1094"/>
                    </a:cubicBezTo>
                    <a:cubicBezTo>
                      <a:pt x="2197" y="492"/>
                      <a:pt x="1712" y="1"/>
                      <a:pt x="111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1197067" y="1999565"/>
                <a:ext cx="197375" cy="90349"/>
              </a:xfrm>
              <a:custGeom>
                <a:avLst/>
                <a:gdLst/>
                <a:ahLst/>
                <a:cxnLst/>
                <a:rect l="l" t="t" r="r" b="b"/>
                <a:pathLst>
                  <a:path w="3290" h="1506" extrusionOk="0">
                    <a:moveTo>
                      <a:pt x="742" y="0"/>
                    </a:moveTo>
                    <a:cubicBezTo>
                      <a:pt x="330" y="0"/>
                      <a:pt x="0" y="340"/>
                      <a:pt x="0" y="753"/>
                    </a:cubicBezTo>
                    <a:cubicBezTo>
                      <a:pt x="0" y="1165"/>
                      <a:pt x="341" y="1506"/>
                      <a:pt x="753" y="1506"/>
                    </a:cubicBezTo>
                    <a:lnTo>
                      <a:pt x="2537" y="1495"/>
                    </a:lnTo>
                    <a:cubicBezTo>
                      <a:pt x="2949" y="1495"/>
                      <a:pt x="3290" y="1155"/>
                      <a:pt x="3290" y="743"/>
                    </a:cubicBezTo>
                    <a:cubicBezTo>
                      <a:pt x="3290" y="330"/>
                      <a:pt x="2949" y="0"/>
                      <a:pt x="2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1174750" y="2306367"/>
                <a:ext cx="40915" cy="68691"/>
              </a:xfrm>
              <a:custGeom>
                <a:avLst/>
                <a:gdLst/>
                <a:ahLst/>
                <a:cxnLst/>
                <a:rect l="l" t="t" r="r" b="b"/>
                <a:pathLst>
                  <a:path w="682" h="1145" extrusionOk="0">
                    <a:moveTo>
                      <a:pt x="104" y="1"/>
                    </a:moveTo>
                    <a:cubicBezTo>
                      <a:pt x="83" y="1"/>
                      <a:pt x="63" y="21"/>
                      <a:pt x="63" y="42"/>
                    </a:cubicBezTo>
                    <a:cubicBezTo>
                      <a:pt x="63" y="63"/>
                      <a:pt x="83" y="83"/>
                      <a:pt x="104" y="83"/>
                    </a:cubicBezTo>
                    <a:lnTo>
                      <a:pt x="548" y="83"/>
                    </a:lnTo>
                    <a:lnTo>
                      <a:pt x="259" y="372"/>
                    </a:lnTo>
                    <a:cubicBezTo>
                      <a:pt x="248" y="393"/>
                      <a:pt x="248" y="413"/>
                      <a:pt x="259" y="434"/>
                    </a:cubicBezTo>
                    <a:cubicBezTo>
                      <a:pt x="269" y="444"/>
                      <a:pt x="280" y="454"/>
                      <a:pt x="300" y="454"/>
                    </a:cubicBezTo>
                    <a:cubicBezTo>
                      <a:pt x="372" y="454"/>
                      <a:pt x="455" y="475"/>
                      <a:pt x="516" y="537"/>
                    </a:cubicBezTo>
                    <a:cubicBezTo>
                      <a:pt x="568" y="599"/>
                      <a:pt x="599" y="681"/>
                      <a:pt x="599" y="753"/>
                    </a:cubicBezTo>
                    <a:cubicBezTo>
                      <a:pt x="599" y="836"/>
                      <a:pt x="578" y="918"/>
                      <a:pt x="516" y="970"/>
                    </a:cubicBezTo>
                    <a:cubicBezTo>
                      <a:pt x="455" y="1032"/>
                      <a:pt x="372" y="1062"/>
                      <a:pt x="300" y="1062"/>
                    </a:cubicBezTo>
                    <a:cubicBezTo>
                      <a:pt x="218" y="1062"/>
                      <a:pt x="135" y="1032"/>
                      <a:pt x="83" y="980"/>
                    </a:cubicBezTo>
                    <a:cubicBezTo>
                      <a:pt x="73" y="970"/>
                      <a:pt x="60" y="964"/>
                      <a:pt x="49" y="964"/>
                    </a:cubicBezTo>
                    <a:cubicBezTo>
                      <a:pt x="37" y="964"/>
                      <a:pt x="27" y="970"/>
                      <a:pt x="21" y="980"/>
                    </a:cubicBezTo>
                    <a:cubicBezTo>
                      <a:pt x="1" y="991"/>
                      <a:pt x="1" y="1021"/>
                      <a:pt x="21" y="1032"/>
                    </a:cubicBezTo>
                    <a:cubicBezTo>
                      <a:pt x="94" y="1114"/>
                      <a:pt x="197" y="1145"/>
                      <a:pt x="300" y="1145"/>
                    </a:cubicBezTo>
                    <a:cubicBezTo>
                      <a:pt x="393" y="1145"/>
                      <a:pt x="496" y="1104"/>
                      <a:pt x="568" y="1032"/>
                    </a:cubicBezTo>
                    <a:cubicBezTo>
                      <a:pt x="651" y="959"/>
                      <a:pt x="681" y="856"/>
                      <a:pt x="681" y="753"/>
                    </a:cubicBezTo>
                    <a:cubicBezTo>
                      <a:pt x="681" y="661"/>
                      <a:pt x="651" y="558"/>
                      <a:pt x="568" y="485"/>
                    </a:cubicBezTo>
                    <a:cubicBezTo>
                      <a:pt x="516" y="423"/>
                      <a:pt x="445" y="393"/>
                      <a:pt x="372" y="372"/>
                    </a:cubicBezTo>
                    <a:lnTo>
                      <a:pt x="671" y="73"/>
                    </a:lnTo>
                    <a:cubicBezTo>
                      <a:pt x="671" y="73"/>
                      <a:pt x="671" y="63"/>
                      <a:pt x="681" y="63"/>
                    </a:cubicBezTo>
                    <a:lnTo>
                      <a:pt x="681" y="42"/>
                    </a:lnTo>
                    <a:cubicBezTo>
                      <a:pt x="681" y="21"/>
                      <a:pt x="661" y="1"/>
                      <a:pt x="640"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1232343" y="2306607"/>
                <a:ext cx="52613" cy="68451"/>
              </a:xfrm>
              <a:custGeom>
                <a:avLst/>
                <a:gdLst/>
                <a:ahLst/>
                <a:cxnLst/>
                <a:rect l="l" t="t" r="r" b="b"/>
                <a:pathLst>
                  <a:path w="877" h="1141" extrusionOk="0">
                    <a:moveTo>
                      <a:pt x="670" y="151"/>
                    </a:moveTo>
                    <a:lnTo>
                      <a:pt x="670" y="822"/>
                    </a:lnTo>
                    <a:lnTo>
                      <a:pt x="134" y="822"/>
                    </a:lnTo>
                    <a:lnTo>
                      <a:pt x="670" y="151"/>
                    </a:lnTo>
                    <a:close/>
                    <a:moveTo>
                      <a:pt x="717" y="0"/>
                    </a:moveTo>
                    <a:cubicBezTo>
                      <a:pt x="705" y="0"/>
                      <a:pt x="693" y="5"/>
                      <a:pt x="681" y="17"/>
                    </a:cubicBezTo>
                    <a:lnTo>
                      <a:pt x="21" y="842"/>
                    </a:lnTo>
                    <a:cubicBezTo>
                      <a:pt x="0" y="863"/>
                      <a:pt x="10" y="884"/>
                      <a:pt x="21" y="893"/>
                    </a:cubicBezTo>
                    <a:cubicBezTo>
                      <a:pt x="31" y="904"/>
                      <a:pt x="41" y="904"/>
                      <a:pt x="51" y="904"/>
                    </a:cubicBezTo>
                    <a:lnTo>
                      <a:pt x="670" y="904"/>
                    </a:lnTo>
                    <a:lnTo>
                      <a:pt x="681" y="1100"/>
                    </a:lnTo>
                    <a:cubicBezTo>
                      <a:pt x="681" y="1120"/>
                      <a:pt x="691" y="1141"/>
                      <a:pt x="711" y="1141"/>
                    </a:cubicBezTo>
                    <a:cubicBezTo>
                      <a:pt x="743" y="1141"/>
                      <a:pt x="753" y="1120"/>
                      <a:pt x="753" y="1100"/>
                    </a:cubicBezTo>
                    <a:lnTo>
                      <a:pt x="753" y="904"/>
                    </a:lnTo>
                    <a:lnTo>
                      <a:pt x="835" y="904"/>
                    </a:lnTo>
                    <a:cubicBezTo>
                      <a:pt x="856" y="904"/>
                      <a:pt x="876" y="884"/>
                      <a:pt x="876" y="863"/>
                    </a:cubicBezTo>
                    <a:cubicBezTo>
                      <a:pt x="876" y="842"/>
                      <a:pt x="856" y="822"/>
                      <a:pt x="835" y="822"/>
                    </a:cubicBezTo>
                    <a:lnTo>
                      <a:pt x="753" y="822"/>
                    </a:lnTo>
                    <a:lnTo>
                      <a:pt x="753" y="38"/>
                    </a:lnTo>
                    <a:lnTo>
                      <a:pt x="753" y="27"/>
                    </a:lnTo>
                    <a:cubicBezTo>
                      <a:pt x="753" y="17"/>
                      <a:pt x="743" y="7"/>
                      <a:pt x="743" y="7"/>
                    </a:cubicBezTo>
                    <a:cubicBezTo>
                      <a:pt x="734" y="3"/>
                      <a:pt x="726" y="0"/>
                      <a:pt x="71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6"/>
              <p:cNvSpPr/>
              <p:nvPr/>
            </p:nvSpPr>
            <p:spPr>
              <a:xfrm>
                <a:off x="1299114" y="2305767"/>
                <a:ext cx="40915" cy="69291"/>
              </a:xfrm>
              <a:custGeom>
                <a:avLst/>
                <a:gdLst/>
                <a:ahLst/>
                <a:cxnLst/>
                <a:rect l="l" t="t" r="r" b="b"/>
                <a:pathLst>
                  <a:path w="682" h="1155" extrusionOk="0">
                    <a:moveTo>
                      <a:pt x="104" y="0"/>
                    </a:moveTo>
                    <a:cubicBezTo>
                      <a:pt x="93" y="0"/>
                      <a:pt x="83" y="11"/>
                      <a:pt x="73" y="11"/>
                    </a:cubicBezTo>
                    <a:cubicBezTo>
                      <a:pt x="63" y="21"/>
                      <a:pt x="63" y="31"/>
                      <a:pt x="63" y="41"/>
                    </a:cubicBezTo>
                    <a:lnTo>
                      <a:pt x="11" y="506"/>
                    </a:lnTo>
                    <a:lnTo>
                      <a:pt x="1" y="516"/>
                    </a:lnTo>
                    <a:cubicBezTo>
                      <a:pt x="1" y="516"/>
                      <a:pt x="1" y="526"/>
                      <a:pt x="11" y="526"/>
                    </a:cubicBezTo>
                    <a:lnTo>
                      <a:pt x="11" y="536"/>
                    </a:lnTo>
                    <a:cubicBezTo>
                      <a:pt x="11" y="536"/>
                      <a:pt x="11" y="547"/>
                      <a:pt x="21" y="547"/>
                    </a:cubicBezTo>
                    <a:cubicBezTo>
                      <a:pt x="26" y="557"/>
                      <a:pt x="37" y="562"/>
                      <a:pt x="47" y="562"/>
                    </a:cubicBezTo>
                    <a:cubicBezTo>
                      <a:pt x="57" y="562"/>
                      <a:pt x="68" y="557"/>
                      <a:pt x="73" y="547"/>
                    </a:cubicBezTo>
                    <a:cubicBezTo>
                      <a:pt x="134" y="485"/>
                      <a:pt x="217" y="454"/>
                      <a:pt x="290" y="454"/>
                    </a:cubicBezTo>
                    <a:cubicBezTo>
                      <a:pt x="372" y="454"/>
                      <a:pt x="455" y="485"/>
                      <a:pt x="506" y="547"/>
                    </a:cubicBezTo>
                    <a:cubicBezTo>
                      <a:pt x="568" y="609"/>
                      <a:pt x="599" y="681"/>
                      <a:pt x="599" y="763"/>
                    </a:cubicBezTo>
                    <a:cubicBezTo>
                      <a:pt x="599" y="846"/>
                      <a:pt x="568" y="918"/>
                      <a:pt x="506" y="980"/>
                    </a:cubicBezTo>
                    <a:cubicBezTo>
                      <a:pt x="444" y="1042"/>
                      <a:pt x="372" y="1072"/>
                      <a:pt x="290" y="1072"/>
                    </a:cubicBezTo>
                    <a:cubicBezTo>
                      <a:pt x="217" y="1072"/>
                      <a:pt x="134" y="1042"/>
                      <a:pt x="73" y="980"/>
                    </a:cubicBezTo>
                    <a:cubicBezTo>
                      <a:pt x="68" y="975"/>
                      <a:pt x="57" y="972"/>
                      <a:pt x="47" y="972"/>
                    </a:cubicBezTo>
                    <a:cubicBezTo>
                      <a:pt x="37" y="972"/>
                      <a:pt x="26" y="975"/>
                      <a:pt x="21" y="980"/>
                    </a:cubicBezTo>
                    <a:cubicBezTo>
                      <a:pt x="1" y="1001"/>
                      <a:pt x="1" y="1021"/>
                      <a:pt x="21" y="1042"/>
                    </a:cubicBezTo>
                    <a:cubicBezTo>
                      <a:pt x="93" y="1114"/>
                      <a:pt x="196" y="1155"/>
                      <a:pt x="290" y="1155"/>
                    </a:cubicBezTo>
                    <a:cubicBezTo>
                      <a:pt x="393" y="1155"/>
                      <a:pt x="496" y="1114"/>
                      <a:pt x="568" y="1042"/>
                    </a:cubicBezTo>
                    <a:cubicBezTo>
                      <a:pt x="640" y="959"/>
                      <a:pt x="681" y="856"/>
                      <a:pt x="681" y="763"/>
                    </a:cubicBezTo>
                    <a:cubicBezTo>
                      <a:pt x="681" y="660"/>
                      <a:pt x="640" y="568"/>
                      <a:pt x="568" y="485"/>
                    </a:cubicBezTo>
                    <a:cubicBezTo>
                      <a:pt x="496" y="412"/>
                      <a:pt x="393" y="371"/>
                      <a:pt x="290" y="371"/>
                    </a:cubicBezTo>
                    <a:cubicBezTo>
                      <a:pt x="228" y="371"/>
                      <a:pt x="155" y="392"/>
                      <a:pt x="93" y="423"/>
                    </a:cubicBezTo>
                    <a:lnTo>
                      <a:pt x="134" y="83"/>
                    </a:lnTo>
                    <a:lnTo>
                      <a:pt x="640" y="83"/>
                    </a:lnTo>
                    <a:cubicBezTo>
                      <a:pt x="661" y="83"/>
                      <a:pt x="681" y="73"/>
                      <a:pt x="681" y="41"/>
                    </a:cubicBezTo>
                    <a:cubicBezTo>
                      <a:pt x="681" y="21"/>
                      <a:pt x="661" y="0"/>
                      <a:pt x="64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6"/>
              <p:cNvSpPr/>
              <p:nvPr/>
            </p:nvSpPr>
            <p:spPr>
              <a:xfrm>
                <a:off x="1359107" y="2305767"/>
                <a:ext cx="45834" cy="68751"/>
              </a:xfrm>
              <a:custGeom>
                <a:avLst/>
                <a:gdLst/>
                <a:ahLst/>
                <a:cxnLst/>
                <a:rect l="l" t="t" r="r" b="b"/>
                <a:pathLst>
                  <a:path w="764" h="1146" extrusionOk="0">
                    <a:moveTo>
                      <a:pt x="383" y="474"/>
                    </a:moveTo>
                    <a:cubicBezTo>
                      <a:pt x="548" y="474"/>
                      <a:pt x="681" y="609"/>
                      <a:pt x="681" y="774"/>
                    </a:cubicBezTo>
                    <a:cubicBezTo>
                      <a:pt x="681" y="939"/>
                      <a:pt x="548" y="1072"/>
                      <a:pt x="383" y="1072"/>
                    </a:cubicBezTo>
                    <a:cubicBezTo>
                      <a:pt x="227" y="1072"/>
                      <a:pt x="104" y="959"/>
                      <a:pt x="83" y="815"/>
                    </a:cubicBezTo>
                    <a:lnTo>
                      <a:pt x="83" y="794"/>
                    </a:lnTo>
                    <a:lnTo>
                      <a:pt x="83" y="774"/>
                    </a:lnTo>
                    <a:cubicBezTo>
                      <a:pt x="83" y="609"/>
                      <a:pt x="218" y="474"/>
                      <a:pt x="383" y="474"/>
                    </a:cubicBezTo>
                    <a:close/>
                    <a:moveTo>
                      <a:pt x="506" y="0"/>
                    </a:moveTo>
                    <a:cubicBezTo>
                      <a:pt x="321" y="11"/>
                      <a:pt x="186" y="114"/>
                      <a:pt x="104" y="258"/>
                    </a:cubicBezTo>
                    <a:cubicBezTo>
                      <a:pt x="32" y="392"/>
                      <a:pt x="1" y="557"/>
                      <a:pt x="1" y="712"/>
                    </a:cubicBezTo>
                    <a:lnTo>
                      <a:pt x="1" y="784"/>
                    </a:lnTo>
                    <a:cubicBezTo>
                      <a:pt x="11" y="990"/>
                      <a:pt x="176" y="1145"/>
                      <a:pt x="383" y="1145"/>
                    </a:cubicBezTo>
                    <a:cubicBezTo>
                      <a:pt x="589" y="1145"/>
                      <a:pt x="764" y="980"/>
                      <a:pt x="764" y="774"/>
                    </a:cubicBezTo>
                    <a:cubicBezTo>
                      <a:pt x="764" y="557"/>
                      <a:pt x="589" y="392"/>
                      <a:pt x="383" y="392"/>
                    </a:cubicBezTo>
                    <a:cubicBezTo>
                      <a:pt x="269" y="392"/>
                      <a:pt x="166" y="444"/>
                      <a:pt x="94" y="526"/>
                    </a:cubicBezTo>
                    <a:cubicBezTo>
                      <a:pt x="114" y="444"/>
                      <a:pt x="135" y="361"/>
                      <a:pt x="176" y="289"/>
                    </a:cubicBezTo>
                    <a:cubicBezTo>
                      <a:pt x="248" y="176"/>
                      <a:pt x="351" y="93"/>
                      <a:pt x="506" y="83"/>
                    </a:cubicBezTo>
                    <a:cubicBezTo>
                      <a:pt x="537" y="83"/>
                      <a:pt x="548" y="62"/>
                      <a:pt x="548" y="41"/>
                    </a:cubicBezTo>
                    <a:cubicBezTo>
                      <a:pt x="548" y="21"/>
                      <a:pt x="527" y="0"/>
                      <a:pt x="50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1143254" y="1710641"/>
                <a:ext cx="3746292" cy="2506067"/>
              </a:xfrm>
              <a:custGeom>
                <a:avLst/>
                <a:gdLst/>
                <a:ahLst/>
                <a:cxnLst/>
                <a:rect l="l" t="t" r="r" b="b"/>
                <a:pathLst>
                  <a:path w="62446" h="41773" extrusionOk="0">
                    <a:moveTo>
                      <a:pt x="0" y="1"/>
                    </a:moveTo>
                    <a:lnTo>
                      <a:pt x="0" y="41772"/>
                    </a:lnTo>
                    <a:lnTo>
                      <a:pt x="62446" y="41772"/>
                    </a:lnTo>
                    <a:lnTo>
                      <a:pt x="6244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6"/>
              <p:cNvSpPr/>
              <p:nvPr/>
            </p:nvSpPr>
            <p:spPr>
              <a:xfrm>
                <a:off x="1170490" y="1741598"/>
                <a:ext cx="3691818" cy="2444154"/>
              </a:xfrm>
              <a:custGeom>
                <a:avLst/>
                <a:gdLst/>
                <a:ahLst/>
                <a:cxnLst/>
                <a:rect l="l" t="t" r="r" b="b"/>
                <a:pathLst>
                  <a:path w="61538" h="40741" extrusionOk="0">
                    <a:moveTo>
                      <a:pt x="0" y="0"/>
                    </a:moveTo>
                    <a:lnTo>
                      <a:pt x="0" y="40741"/>
                    </a:lnTo>
                    <a:lnTo>
                      <a:pt x="61538" y="40741"/>
                    </a:lnTo>
                    <a:lnTo>
                      <a:pt x="6153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6"/>
              <p:cNvSpPr/>
              <p:nvPr/>
            </p:nvSpPr>
            <p:spPr>
              <a:xfrm>
                <a:off x="655815" y="4404665"/>
                <a:ext cx="4721170" cy="172058"/>
              </a:xfrm>
              <a:custGeom>
                <a:avLst/>
                <a:gdLst/>
                <a:ahLst/>
                <a:cxnLst/>
                <a:rect l="l" t="t" r="r" b="b"/>
                <a:pathLst>
                  <a:path w="78696" h="2868" extrusionOk="0">
                    <a:moveTo>
                      <a:pt x="0" y="1"/>
                    </a:moveTo>
                    <a:lnTo>
                      <a:pt x="0" y="2867"/>
                    </a:lnTo>
                    <a:lnTo>
                      <a:pt x="78696" y="2867"/>
                    </a:lnTo>
                    <a:lnTo>
                      <a:pt x="78696"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6"/>
              <p:cNvSpPr/>
              <p:nvPr/>
            </p:nvSpPr>
            <p:spPr>
              <a:xfrm>
                <a:off x="655815" y="4216648"/>
                <a:ext cx="4721170" cy="188076"/>
              </a:xfrm>
              <a:custGeom>
                <a:avLst/>
                <a:gdLst/>
                <a:ahLst/>
                <a:cxnLst/>
                <a:rect l="l" t="t" r="r" b="b"/>
                <a:pathLst>
                  <a:path w="78696" h="3135" extrusionOk="0">
                    <a:moveTo>
                      <a:pt x="8125" y="0"/>
                    </a:moveTo>
                    <a:lnTo>
                      <a:pt x="0" y="3135"/>
                    </a:lnTo>
                    <a:lnTo>
                      <a:pt x="78696" y="3135"/>
                    </a:lnTo>
                    <a:lnTo>
                      <a:pt x="705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6"/>
              <p:cNvSpPr/>
              <p:nvPr/>
            </p:nvSpPr>
            <p:spPr>
              <a:xfrm>
                <a:off x="1187168" y="4216648"/>
                <a:ext cx="3658463" cy="121305"/>
              </a:xfrm>
              <a:custGeom>
                <a:avLst/>
                <a:gdLst/>
                <a:ahLst/>
                <a:cxnLst/>
                <a:rect l="l" t="t" r="r" b="b"/>
                <a:pathLst>
                  <a:path w="60982" h="2022" extrusionOk="0">
                    <a:moveTo>
                      <a:pt x="5249" y="0"/>
                    </a:moveTo>
                    <a:lnTo>
                      <a:pt x="0" y="2021"/>
                    </a:lnTo>
                    <a:lnTo>
                      <a:pt x="60981" y="2021"/>
                    </a:lnTo>
                    <a:lnTo>
                      <a:pt x="5573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1376445" y="1927154"/>
                <a:ext cx="3276790" cy="2073041"/>
              </a:xfrm>
              <a:custGeom>
                <a:avLst/>
                <a:gdLst/>
                <a:ahLst/>
                <a:cxnLst/>
                <a:rect l="l" t="t" r="r" b="b"/>
                <a:pathLst>
                  <a:path w="54620" h="34555" extrusionOk="0">
                    <a:moveTo>
                      <a:pt x="0" y="1"/>
                    </a:moveTo>
                    <a:lnTo>
                      <a:pt x="0" y="34554"/>
                    </a:lnTo>
                    <a:lnTo>
                      <a:pt x="54620" y="34554"/>
                    </a:lnTo>
                    <a:lnTo>
                      <a:pt x="54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1376445" y="1927154"/>
                <a:ext cx="3276790" cy="79910"/>
              </a:xfrm>
              <a:custGeom>
                <a:avLst/>
                <a:gdLst/>
                <a:ahLst/>
                <a:cxnLst/>
                <a:rect l="l" t="t" r="r" b="b"/>
                <a:pathLst>
                  <a:path w="54620" h="1332" extrusionOk="0">
                    <a:moveTo>
                      <a:pt x="0" y="1"/>
                    </a:moveTo>
                    <a:lnTo>
                      <a:pt x="0" y="1331"/>
                    </a:lnTo>
                    <a:lnTo>
                      <a:pt x="54620" y="1331"/>
                    </a:lnTo>
                    <a:lnTo>
                      <a:pt x="5462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1400562" y="1946952"/>
                <a:ext cx="39055" cy="39655"/>
              </a:xfrm>
              <a:custGeom>
                <a:avLst/>
                <a:gdLst/>
                <a:ahLst/>
                <a:cxnLst/>
                <a:rect l="l" t="t" r="r" b="b"/>
                <a:pathLst>
                  <a:path w="651" h="661" extrusionOk="0">
                    <a:moveTo>
                      <a:pt x="320" y="0"/>
                    </a:moveTo>
                    <a:cubicBezTo>
                      <a:pt x="145" y="0"/>
                      <a:pt x="1" y="156"/>
                      <a:pt x="1" y="330"/>
                    </a:cubicBezTo>
                    <a:cubicBezTo>
                      <a:pt x="1" y="516"/>
                      <a:pt x="145" y="660"/>
                      <a:pt x="320" y="660"/>
                    </a:cubicBezTo>
                    <a:cubicBezTo>
                      <a:pt x="506" y="660"/>
                      <a:pt x="650" y="516"/>
                      <a:pt x="650" y="330"/>
                    </a:cubicBezTo>
                    <a:cubicBezTo>
                      <a:pt x="650" y="156"/>
                      <a:pt x="506" y="0"/>
                      <a:pt x="32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1481012" y="1946952"/>
                <a:ext cx="39655" cy="39655"/>
              </a:xfrm>
              <a:custGeom>
                <a:avLst/>
                <a:gdLst/>
                <a:ahLst/>
                <a:cxnLst/>
                <a:rect l="l" t="t" r="r" b="b"/>
                <a:pathLst>
                  <a:path w="661" h="661" extrusionOk="0">
                    <a:moveTo>
                      <a:pt x="330" y="0"/>
                    </a:moveTo>
                    <a:cubicBezTo>
                      <a:pt x="145" y="0"/>
                      <a:pt x="0" y="156"/>
                      <a:pt x="0" y="330"/>
                    </a:cubicBezTo>
                    <a:cubicBezTo>
                      <a:pt x="0" y="516"/>
                      <a:pt x="145" y="660"/>
                      <a:pt x="330" y="660"/>
                    </a:cubicBezTo>
                    <a:cubicBezTo>
                      <a:pt x="516" y="660"/>
                      <a:pt x="660" y="516"/>
                      <a:pt x="660" y="330"/>
                    </a:cubicBezTo>
                    <a:cubicBezTo>
                      <a:pt x="660" y="156"/>
                      <a:pt x="516" y="0"/>
                      <a:pt x="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1562002" y="1946952"/>
                <a:ext cx="39655" cy="39655"/>
              </a:xfrm>
              <a:custGeom>
                <a:avLst/>
                <a:gdLst/>
                <a:ahLst/>
                <a:cxnLst/>
                <a:rect l="l" t="t" r="r" b="b"/>
                <a:pathLst>
                  <a:path w="661" h="661" extrusionOk="0">
                    <a:moveTo>
                      <a:pt x="331" y="0"/>
                    </a:moveTo>
                    <a:cubicBezTo>
                      <a:pt x="145" y="0"/>
                      <a:pt x="1" y="156"/>
                      <a:pt x="1" y="330"/>
                    </a:cubicBezTo>
                    <a:cubicBezTo>
                      <a:pt x="1" y="516"/>
                      <a:pt x="145" y="660"/>
                      <a:pt x="331" y="660"/>
                    </a:cubicBezTo>
                    <a:cubicBezTo>
                      <a:pt x="506" y="660"/>
                      <a:pt x="661" y="516"/>
                      <a:pt x="661" y="330"/>
                    </a:cubicBezTo>
                    <a:cubicBezTo>
                      <a:pt x="661" y="156"/>
                      <a:pt x="506" y="0"/>
                      <a:pt x="33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 name="Google Shape;4334;p56"/>
            <p:cNvGrpSpPr/>
            <p:nvPr/>
          </p:nvGrpSpPr>
          <p:grpSpPr>
            <a:xfrm>
              <a:off x="3741527" y="1328797"/>
              <a:ext cx="693426" cy="639218"/>
              <a:chOff x="1205187" y="348067"/>
              <a:chExt cx="775211" cy="714609"/>
            </a:xfrm>
          </p:grpSpPr>
          <p:sp>
            <p:nvSpPr>
              <p:cNvPr id="4335" name="Google Shape;4335;p56"/>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6"/>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6"/>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6"/>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6"/>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43" name="Google Shape;4343;p56"/>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Multimedia</a:t>
            </a:r>
            <a:endParaRPr/>
          </a:p>
        </p:txBody>
      </p:sp>
      <p:pic>
        <p:nvPicPr>
          <p:cNvPr id="4344" name="Google Shape;4344;p56"/>
          <p:cNvPicPr preferRelativeResize="0"/>
          <p:nvPr/>
        </p:nvPicPr>
        <p:blipFill rotWithShape="1">
          <a:blip r:embed="rId3">
            <a:alphaModFix/>
          </a:blip>
          <a:srcRect l="4346" t="10" r="4346" b="-10"/>
          <a:stretch/>
        </p:blipFill>
        <p:spPr>
          <a:xfrm>
            <a:off x="1030090" y="1977387"/>
            <a:ext cx="2984311" cy="1817608"/>
          </a:xfrm>
          <a:prstGeom prst="rect">
            <a:avLst/>
          </a:prstGeom>
          <a:noFill/>
          <a:ln>
            <a:noFill/>
          </a:ln>
        </p:spPr>
      </p:pic>
      <p:sp>
        <p:nvSpPr>
          <p:cNvPr id="4345" name="Google Shape;4345;p56"/>
          <p:cNvSpPr txBox="1">
            <a:spLocks noGrp="1"/>
          </p:cNvSpPr>
          <p:nvPr>
            <p:ph type="subTitle" idx="1"/>
          </p:nvPr>
        </p:nvSpPr>
        <p:spPr>
          <a:xfrm>
            <a:off x="4887700" y="1543000"/>
            <a:ext cx="3536400" cy="276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Right-click on it and then choose “Replace image” so you can add yours.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349"/>
        <p:cNvGrpSpPr/>
        <p:nvPr/>
      </p:nvGrpSpPr>
      <p:grpSpPr>
        <a:xfrm>
          <a:off x="0" y="0"/>
          <a:ext cx="0" cy="0"/>
          <a:chOff x="0" y="0"/>
          <a:chExt cx="0" cy="0"/>
        </a:xfrm>
      </p:grpSpPr>
      <p:sp>
        <p:nvSpPr>
          <p:cNvPr id="4350" name="Google Shape;4350;p57"/>
          <p:cNvSpPr/>
          <p:nvPr/>
        </p:nvSpPr>
        <p:spPr>
          <a:xfrm>
            <a:off x="749138" y="1498275"/>
            <a:ext cx="3124475" cy="1068900"/>
          </a:xfrm>
          <a:custGeom>
            <a:avLst/>
            <a:gdLst/>
            <a:ahLst/>
            <a:cxnLst/>
            <a:rect l="l" t="t" r="r" b="b"/>
            <a:pathLst>
              <a:path w="124979" h="42756" extrusionOk="0">
                <a:moveTo>
                  <a:pt x="124979" y="16080"/>
                </a:moveTo>
                <a:lnTo>
                  <a:pt x="124979" y="0"/>
                </a:lnTo>
                <a:lnTo>
                  <a:pt x="0" y="0"/>
                </a:lnTo>
                <a:lnTo>
                  <a:pt x="0" y="42756"/>
                </a:lnTo>
                <a:lnTo>
                  <a:pt x="14983" y="42756"/>
                </a:lnTo>
              </a:path>
            </a:pathLst>
          </a:custGeom>
          <a:noFill/>
          <a:ln w="19050" cap="flat" cmpd="sng">
            <a:solidFill>
              <a:srgbClr val="FFFFFF"/>
            </a:solidFill>
            <a:prstDash val="dot"/>
            <a:round/>
            <a:headEnd type="oval" w="med" len="med"/>
            <a:tailEnd type="oval" w="med" len="med"/>
          </a:ln>
        </p:spPr>
      </p:sp>
      <p:sp>
        <p:nvSpPr>
          <p:cNvPr id="4351" name="Google Shape;4351;p57"/>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4352" name="Google Shape;4352;p57"/>
          <p:cNvSpPr/>
          <p:nvPr/>
        </p:nvSpPr>
        <p:spPr>
          <a:xfrm flipH="1">
            <a:off x="5309000" y="1498275"/>
            <a:ext cx="3124475" cy="1068900"/>
          </a:xfrm>
          <a:custGeom>
            <a:avLst/>
            <a:gdLst/>
            <a:ahLst/>
            <a:cxnLst/>
            <a:rect l="l" t="t" r="r" b="b"/>
            <a:pathLst>
              <a:path w="124979" h="42756" extrusionOk="0">
                <a:moveTo>
                  <a:pt x="124979" y="16080"/>
                </a:moveTo>
                <a:lnTo>
                  <a:pt x="124979" y="0"/>
                </a:lnTo>
                <a:lnTo>
                  <a:pt x="0" y="0"/>
                </a:lnTo>
                <a:lnTo>
                  <a:pt x="0" y="42756"/>
                </a:lnTo>
                <a:lnTo>
                  <a:pt x="14983" y="42756"/>
                </a:lnTo>
              </a:path>
            </a:pathLst>
          </a:custGeom>
          <a:noFill/>
          <a:ln w="19050" cap="flat" cmpd="sng">
            <a:solidFill>
              <a:srgbClr val="FFFFFF"/>
            </a:solidFill>
            <a:prstDash val="dot"/>
            <a:round/>
            <a:headEnd type="oval" w="med" len="med"/>
            <a:tailEnd type="oval" w="med" len="med"/>
          </a:ln>
        </p:spPr>
      </p:sp>
      <p:sp>
        <p:nvSpPr>
          <p:cNvPr id="4353" name="Google Shape;4353;p57"/>
          <p:cNvSpPr/>
          <p:nvPr/>
        </p:nvSpPr>
        <p:spPr>
          <a:xfrm>
            <a:off x="836013" y="2354475"/>
            <a:ext cx="1801200" cy="4146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354" name="Google Shape;4354;p57"/>
          <p:cNvSpPr txBox="1"/>
          <p:nvPr/>
        </p:nvSpPr>
        <p:spPr>
          <a:xfrm>
            <a:off x="975963" y="2399000"/>
            <a:ext cx="15213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Jane Doe</a:t>
            </a:r>
            <a:endParaRPr sz="1800">
              <a:solidFill>
                <a:srgbClr val="FFFFFF"/>
              </a:solidFill>
              <a:latin typeface="Exo Thin"/>
              <a:ea typeface="Exo Thin"/>
              <a:cs typeface="Exo Thin"/>
              <a:sym typeface="Exo Thin"/>
            </a:endParaRPr>
          </a:p>
        </p:txBody>
      </p:sp>
      <p:sp>
        <p:nvSpPr>
          <p:cNvPr id="4355" name="Google Shape;4355;p57"/>
          <p:cNvSpPr txBox="1"/>
          <p:nvPr/>
        </p:nvSpPr>
        <p:spPr>
          <a:xfrm>
            <a:off x="779463" y="2769125"/>
            <a:ext cx="1914300" cy="87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Despite being red, Mars is actually a cold place</a:t>
            </a:r>
            <a:endParaRPr sz="1600">
              <a:solidFill>
                <a:srgbClr val="FFFFFF"/>
              </a:solidFill>
              <a:latin typeface="Hind Madurai"/>
              <a:ea typeface="Hind Madurai"/>
              <a:cs typeface="Hind Madurai"/>
              <a:sym typeface="Hind Madurai"/>
            </a:endParaRPr>
          </a:p>
        </p:txBody>
      </p:sp>
      <p:sp>
        <p:nvSpPr>
          <p:cNvPr id="4356" name="Google Shape;4356;p57"/>
          <p:cNvSpPr/>
          <p:nvPr/>
        </p:nvSpPr>
        <p:spPr>
          <a:xfrm>
            <a:off x="6494100" y="2354475"/>
            <a:ext cx="1801200" cy="4146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4357" name="Google Shape;4357;p57"/>
          <p:cNvSpPr txBox="1"/>
          <p:nvPr/>
        </p:nvSpPr>
        <p:spPr>
          <a:xfrm>
            <a:off x="6437603" y="2399000"/>
            <a:ext cx="1914300" cy="32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rgbClr val="FFFFFF"/>
                </a:solidFill>
                <a:latin typeface="Exo Thin"/>
                <a:ea typeface="Exo Thin"/>
                <a:cs typeface="Exo Thin"/>
                <a:sym typeface="Exo Thin"/>
              </a:rPr>
              <a:t>Sammy Smith</a:t>
            </a:r>
            <a:endParaRPr sz="1800">
              <a:solidFill>
                <a:srgbClr val="FFFFFF"/>
              </a:solidFill>
              <a:latin typeface="Exo Thin"/>
              <a:ea typeface="Exo Thin"/>
              <a:cs typeface="Exo Thin"/>
              <a:sym typeface="Exo Thin"/>
            </a:endParaRPr>
          </a:p>
        </p:txBody>
      </p:sp>
      <p:sp>
        <p:nvSpPr>
          <p:cNvPr id="4358" name="Google Shape;4358;p57"/>
          <p:cNvSpPr txBox="1"/>
          <p:nvPr/>
        </p:nvSpPr>
        <p:spPr>
          <a:xfrm>
            <a:off x="6437588" y="2769125"/>
            <a:ext cx="1914300" cy="87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latin typeface="Hind Madurai"/>
                <a:ea typeface="Hind Madurai"/>
                <a:cs typeface="Hind Madurai"/>
                <a:sym typeface="Hind Madurai"/>
              </a:rPr>
              <a:t>Mercury is the closest planet to the Sun</a:t>
            </a:r>
            <a:endParaRPr sz="1600">
              <a:solidFill>
                <a:srgbClr val="FFFFFF"/>
              </a:solidFill>
              <a:latin typeface="Hind Madurai"/>
              <a:ea typeface="Hind Madurai"/>
              <a:cs typeface="Hind Madurai"/>
              <a:sym typeface="Hind Madurai"/>
            </a:endParaRPr>
          </a:p>
        </p:txBody>
      </p:sp>
      <p:grpSp>
        <p:nvGrpSpPr>
          <p:cNvPr id="4359" name="Google Shape;4359;p57"/>
          <p:cNvGrpSpPr/>
          <p:nvPr/>
        </p:nvGrpSpPr>
        <p:grpSpPr>
          <a:xfrm>
            <a:off x="2221952" y="3847072"/>
            <a:ext cx="693426" cy="639218"/>
            <a:chOff x="1205187" y="348067"/>
            <a:chExt cx="775211" cy="714609"/>
          </a:xfrm>
        </p:grpSpPr>
        <p:sp>
          <p:nvSpPr>
            <p:cNvPr id="4360" name="Google Shape;4360;p5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57"/>
          <p:cNvGrpSpPr/>
          <p:nvPr/>
        </p:nvGrpSpPr>
        <p:grpSpPr>
          <a:xfrm>
            <a:off x="3056824" y="1958750"/>
            <a:ext cx="3337674" cy="2412775"/>
            <a:chOff x="2726099" y="1719668"/>
            <a:chExt cx="3999130" cy="2890936"/>
          </a:xfrm>
        </p:grpSpPr>
        <p:sp>
          <p:nvSpPr>
            <p:cNvPr id="4369" name="Google Shape;4369;p57"/>
            <p:cNvSpPr/>
            <p:nvPr/>
          </p:nvSpPr>
          <p:spPr>
            <a:xfrm>
              <a:off x="3121045" y="2843455"/>
              <a:ext cx="1320" cy="40759"/>
            </a:xfrm>
            <a:custGeom>
              <a:avLst/>
              <a:gdLst/>
              <a:ahLst/>
              <a:cxnLst/>
              <a:rect l="l" t="t" r="r" b="b"/>
              <a:pathLst>
                <a:path w="67" h="2069" extrusionOk="0">
                  <a:moveTo>
                    <a:pt x="67" y="1"/>
                  </a:moveTo>
                  <a:lnTo>
                    <a:pt x="34" y="701"/>
                  </a:lnTo>
                  <a:cubicBezTo>
                    <a:pt x="34" y="1135"/>
                    <a:pt x="34" y="1602"/>
                    <a:pt x="0" y="2069"/>
                  </a:cubicBezTo>
                  <a:cubicBezTo>
                    <a:pt x="67" y="1368"/>
                    <a:pt x="67" y="701"/>
                    <a:pt x="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2880528" y="2322725"/>
              <a:ext cx="735775" cy="1388633"/>
            </a:xfrm>
            <a:custGeom>
              <a:avLst/>
              <a:gdLst/>
              <a:ahLst/>
              <a:cxnLst/>
              <a:rect l="l" t="t" r="r" b="b"/>
              <a:pathLst>
                <a:path w="37349" h="70489" extrusionOk="0">
                  <a:moveTo>
                    <a:pt x="8373" y="515"/>
                  </a:moveTo>
                  <a:cubicBezTo>
                    <a:pt x="10041" y="2317"/>
                    <a:pt x="11609" y="4085"/>
                    <a:pt x="12610" y="6386"/>
                  </a:cubicBezTo>
                  <a:cubicBezTo>
                    <a:pt x="13377" y="8087"/>
                    <a:pt x="13410" y="9789"/>
                    <a:pt x="13577" y="11523"/>
                  </a:cubicBezTo>
                  <a:cubicBezTo>
                    <a:pt x="12610" y="7554"/>
                    <a:pt x="10808" y="3818"/>
                    <a:pt x="8373" y="515"/>
                  </a:cubicBezTo>
                  <a:close/>
                  <a:moveTo>
                    <a:pt x="8140" y="382"/>
                  </a:moveTo>
                  <a:lnTo>
                    <a:pt x="8140" y="382"/>
                  </a:lnTo>
                  <a:cubicBezTo>
                    <a:pt x="10208" y="4418"/>
                    <a:pt x="12042" y="8554"/>
                    <a:pt x="13610" y="12824"/>
                  </a:cubicBezTo>
                  <a:cubicBezTo>
                    <a:pt x="12076" y="11090"/>
                    <a:pt x="10375" y="9355"/>
                    <a:pt x="9541" y="7220"/>
                  </a:cubicBezTo>
                  <a:cubicBezTo>
                    <a:pt x="8673" y="5052"/>
                    <a:pt x="8540" y="2617"/>
                    <a:pt x="8140" y="382"/>
                  </a:cubicBezTo>
                  <a:close/>
                  <a:moveTo>
                    <a:pt x="8040" y="215"/>
                  </a:moveTo>
                  <a:lnTo>
                    <a:pt x="8040" y="215"/>
                  </a:lnTo>
                  <a:cubicBezTo>
                    <a:pt x="8340" y="2617"/>
                    <a:pt x="8573" y="5219"/>
                    <a:pt x="9507" y="7454"/>
                  </a:cubicBezTo>
                  <a:cubicBezTo>
                    <a:pt x="10375" y="9555"/>
                    <a:pt x="12076" y="11290"/>
                    <a:pt x="13610" y="12991"/>
                  </a:cubicBezTo>
                  <a:cubicBezTo>
                    <a:pt x="11876" y="11590"/>
                    <a:pt x="9774" y="10322"/>
                    <a:pt x="8874" y="8254"/>
                  </a:cubicBezTo>
                  <a:cubicBezTo>
                    <a:pt x="7940" y="6053"/>
                    <a:pt x="8040" y="2650"/>
                    <a:pt x="8040" y="215"/>
                  </a:cubicBezTo>
                  <a:close/>
                  <a:moveTo>
                    <a:pt x="8340" y="682"/>
                  </a:moveTo>
                  <a:lnTo>
                    <a:pt x="8340" y="682"/>
                  </a:lnTo>
                  <a:cubicBezTo>
                    <a:pt x="10842" y="4218"/>
                    <a:pt x="12643" y="8221"/>
                    <a:pt x="13710" y="12424"/>
                  </a:cubicBezTo>
                  <a:cubicBezTo>
                    <a:pt x="13744" y="12624"/>
                    <a:pt x="13777" y="12857"/>
                    <a:pt x="13810" y="13058"/>
                  </a:cubicBezTo>
                  <a:lnTo>
                    <a:pt x="13644" y="12857"/>
                  </a:lnTo>
                  <a:cubicBezTo>
                    <a:pt x="12176" y="8688"/>
                    <a:pt x="10408" y="4585"/>
                    <a:pt x="8340" y="682"/>
                  </a:cubicBezTo>
                  <a:close/>
                  <a:moveTo>
                    <a:pt x="21149" y="6987"/>
                  </a:moveTo>
                  <a:lnTo>
                    <a:pt x="21149" y="7087"/>
                  </a:lnTo>
                  <a:cubicBezTo>
                    <a:pt x="19848" y="9722"/>
                    <a:pt x="18380" y="12624"/>
                    <a:pt x="18080" y="15559"/>
                  </a:cubicBezTo>
                  <a:cubicBezTo>
                    <a:pt x="18447" y="12557"/>
                    <a:pt x="20082" y="10156"/>
                    <a:pt x="21149" y="7387"/>
                  </a:cubicBezTo>
                  <a:lnTo>
                    <a:pt x="21149" y="7387"/>
                  </a:lnTo>
                  <a:cubicBezTo>
                    <a:pt x="21149" y="9588"/>
                    <a:pt x="20849" y="11757"/>
                    <a:pt x="20248" y="13892"/>
                  </a:cubicBezTo>
                  <a:cubicBezTo>
                    <a:pt x="19648" y="16126"/>
                    <a:pt x="18480" y="18161"/>
                    <a:pt x="17546" y="20263"/>
                  </a:cubicBezTo>
                  <a:cubicBezTo>
                    <a:pt x="17613" y="18895"/>
                    <a:pt x="17747" y="17561"/>
                    <a:pt x="17947" y="16227"/>
                  </a:cubicBezTo>
                  <a:lnTo>
                    <a:pt x="17947" y="16227"/>
                  </a:lnTo>
                  <a:cubicBezTo>
                    <a:pt x="17680" y="17461"/>
                    <a:pt x="17513" y="18728"/>
                    <a:pt x="17446" y="20029"/>
                  </a:cubicBezTo>
                  <a:cubicBezTo>
                    <a:pt x="17380" y="17728"/>
                    <a:pt x="17346" y="15126"/>
                    <a:pt x="18013" y="13024"/>
                  </a:cubicBezTo>
                  <a:cubicBezTo>
                    <a:pt x="18747" y="10756"/>
                    <a:pt x="20115" y="9021"/>
                    <a:pt x="21149" y="6987"/>
                  </a:cubicBezTo>
                  <a:close/>
                  <a:moveTo>
                    <a:pt x="21282" y="8354"/>
                  </a:moveTo>
                  <a:cubicBezTo>
                    <a:pt x="21449" y="10489"/>
                    <a:pt x="21649" y="12657"/>
                    <a:pt x="21149" y="14759"/>
                  </a:cubicBezTo>
                  <a:cubicBezTo>
                    <a:pt x="20549" y="16994"/>
                    <a:pt x="19281" y="18995"/>
                    <a:pt x="17546" y="20530"/>
                  </a:cubicBezTo>
                  <a:cubicBezTo>
                    <a:pt x="18714" y="18428"/>
                    <a:pt x="19681" y="16227"/>
                    <a:pt x="20382" y="13925"/>
                  </a:cubicBezTo>
                  <a:cubicBezTo>
                    <a:pt x="20682" y="12791"/>
                    <a:pt x="20882" y="11657"/>
                    <a:pt x="21016" y="10522"/>
                  </a:cubicBezTo>
                  <a:cubicBezTo>
                    <a:pt x="21116" y="9822"/>
                    <a:pt x="21249" y="9055"/>
                    <a:pt x="21282" y="8354"/>
                  </a:cubicBezTo>
                  <a:close/>
                  <a:moveTo>
                    <a:pt x="21583" y="10589"/>
                  </a:moveTo>
                  <a:lnTo>
                    <a:pt x="21583" y="10589"/>
                  </a:lnTo>
                  <a:cubicBezTo>
                    <a:pt x="21716" y="11523"/>
                    <a:pt x="21783" y="12524"/>
                    <a:pt x="21783" y="13491"/>
                  </a:cubicBezTo>
                  <a:cubicBezTo>
                    <a:pt x="21716" y="16794"/>
                    <a:pt x="20215" y="18928"/>
                    <a:pt x="17513" y="20696"/>
                  </a:cubicBezTo>
                  <a:lnTo>
                    <a:pt x="17513" y="20563"/>
                  </a:lnTo>
                  <a:cubicBezTo>
                    <a:pt x="19214" y="19162"/>
                    <a:pt x="20448" y="17327"/>
                    <a:pt x="21082" y="15226"/>
                  </a:cubicBezTo>
                  <a:cubicBezTo>
                    <a:pt x="21516" y="13725"/>
                    <a:pt x="21683" y="12157"/>
                    <a:pt x="21583" y="10589"/>
                  </a:cubicBezTo>
                  <a:close/>
                  <a:moveTo>
                    <a:pt x="734" y="11523"/>
                  </a:moveTo>
                  <a:cubicBezTo>
                    <a:pt x="1568" y="12757"/>
                    <a:pt x="2669" y="13658"/>
                    <a:pt x="3703" y="14692"/>
                  </a:cubicBezTo>
                  <a:cubicBezTo>
                    <a:pt x="5638" y="16593"/>
                    <a:pt x="6472" y="18695"/>
                    <a:pt x="6038" y="21364"/>
                  </a:cubicBezTo>
                  <a:cubicBezTo>
                    <a:pt x="4404" y="20430"/>
                    <a:pt x="3036" y="19129"/>
                    <a:pt x="2035" y="17527"/>
                  </a:cubicBezTo>
                  <a:cubicBezTo>
                    <a:pt x="901" y="15626"/>
                    <a:pt x="1068" y="13625"/>
                    <a:pt x="734" y="11523"/>
                  </a:cubicBezTo>
                  <a:close/>
                  <a:moveTo>
                    <a:pt x="12209" y="28502"/>
                  </a:moveTo>
                  <a:lnTo>
                    <a:pt x="12209" y="28502"/>
                  </a:lnTo>
                  <a:cubicBezTo>
                    <a:pt x="12205" y="28541"/>
                    <a:pt x="12201" y="28579"/>
                    <a:pt x="12198" y="28617"/>
                  </a:cubicBezTo>
                  <a:lnTo>
                    <a:pt x="12198" y="28617"/>
                  </a:lnTo>
                  <a:cubicBezTo>
                    <a:pt x="12202" y="28579"/>
                    <a:pt x="12206" y="28541"/>
                    <a:pt x="12209" y="28502"/>
                  </a:cubicBezTo>
                  <a:close/>
                  <a:moveTo>
                    <a:pt x="11442" y="17227"/>
                  </a:moveTo>
                  <a:lnTo>
                    <a:pt x="11442" y="17227"/>
                  </a:lnTo>
                  <a:cubicBezTo>
                    <a:pt x="12376" y="18995"/>
                    <a:pt x="13277" y="20663"/>
                    <a:pt x="13777" y="22664"/>
                  </a:cubicBezTo>
                  <a:cubicBezTo>
                    <a:pt x="14444" y="25466"/>
                    <a:pt x="13944" y="27134"/>
                    <a:pt x="12509" y="29002"/>
                  </a:cubicBezTo>
                  <a:cubicBezTo>
                    <a:pt x="13310" y="27568"/>
                    <a:pt x="13710" y="25967"/>
                    <a:pt x="13677" y="24332"/>
                  </a:cubicBezTo>
                  <a:cubicBezTo>
                    <a:pt x="13610" y="21730"/>
                    <a:pt x="12276" y="19596"/>
                    <a:pt x="11442" y="17227"/>
                  </a:cubicBezTo>
                  <a:close/>
                  <a:moveTo>
                    <a:pt x="11275" y="16994"/>
                  </a:moveTo>
                  <a:cubicBezTo>
                    <a:pt x="11976" y="19329"/>
                    <a:pt x="13343" y="21397"/>
                    <a:pt x="13510" y="23865"/>
                  </a:cubicBezTo>
                  <a:cubicBezTo>
                    <a:pt x="13644" y="25833"/>
                    <a:pt x="13143" y="27801"/>
                    <a:pt x="12109" y="29469"/>
                  </a:cubicBezTo>
                  <a:cubicBezTo>
                    <a:pt x="12139" y="29175"/>
                    <a:pt x="12168" y="28906"/>
                    <a:pt x="12198" y="28617"/>
                  </a:cubicBezTo>
                  <a:lnTo>
                    <a:pt x="12198" y="28617"/>
                  </a:lnTo>
                  <a:cubicBezTo>
                    <a:pt x="12162" y="28940"/>
                    <a:pt x="12102" y="29241"/>
                    <a:pt x="12042" y="29569"/>
                  </a:cubicBezTo>
                  <a:lnTo>
                    <a:pt x="11976" y="29669"/>
                  </a:lnTo>
                  <a:cubicBezTo>
                    <a:pt x="11409" y="27635"/>
                    <a:pt x="11042" y="25567"/>
                    <a:pt x="10875" y="23465"/>
                  </a:cubicBezTo>
                  <a:cubicBezTo>
                    <a:pt x="10742" y="21430"/>
                    <a:pt x="11175" y="19462"/>
                    <a:pt x="11275" y="17461"/>
                  </a:cubicBezTo>
                  <a:cubicBezTo>
                    <a:pt x="11709" y="19462"/>
                    <a:pt x="12009" y="21530"/>
                    <a:pt x="12109" y="23565"/>
                  </a:cubicBezTo>
                  <a:cubicBezTo>
                    <a:pt x="12176" y="24466"/>
                    <a:pt x="12243" y="25466"/>
                    <a:pt x="12276" y="26434"/>
                  </a:cubicBezTo>
                  <a:cubicBezTo>
                    <a:pt x="12276" y="25500"/>
                    <a:pt x="12276" y="24532"/>
                    <a:pt x="12243" y="23565"/>
                  </a:cubicBezTo>
                  <a:cubicBezTo>
                    <a:pt x="12176" y="21397"/>
                    <a:pt x="11842" y="19229"/>
                    <a:pt x="11275" y="17094"/>
                  </a:cubicBezTo>
                  <a:cubicBezTo>
                    <a:pt x="11275" y="17060"/>
                    <a:pt x="11275" y="17027"/>
                    <a:pt x="11275" y="16994"/>
                  </a:cubicBezTo>
                  <a:close/>
                  <a:moveTo>
                    <a:pt x="11209" y="17127"/>
                  </a:moveTo>
                  <a:cubicBezTo>
                    <a:pt x="11209" y="17161"/>
                    <a:pt x="11209" y="17227"/>
                    <a:pt x="11209" y="17261"/>
                  </a:cubicBezTo>
                  <a:cubicBezTo>
                    <a:pt x="10842" y="19362"/>
                    <a:pt x="10675" y="21497"/>
                    <a:pt x="10742" y="23632"/>
                  </a:cubicBezTo>
                  <a:cubicBezTo>
                    <a:pt x="10942" y="25700"/>
                    <a:pt x="11342" y="27735"/>
                    <a:pt x="11909" y="29736"/>
                  </a:cubicBezTo>
                  <a:lnTo>
                    <a:pt x="11842" y="29803"/>
                  </a:lnTo>
                  <a:cubicBezTo>
                    <a:pt x="11008" y="27435"/>
                    <a:pt x="9908" y="25066"/>
                    <a:pt x="10074" y="22498"/>
                  </a:cubicBezTo>
                  <a:cubicBezTo>
                    <a:pt x="10174" y="20696"/>
                    <a:pt x="10808" y="18895"/>
                    <a:pt x="11209" y="17127"/>
                  </a:cubicBezTo>
                  <a:close/>
                  <a:moveTo>
                    <a:pt x="30556" y="18261"/>
                  </a:moveTo>
                  <a:cubicBezTo>
                    <a:pt x="30556" y="18261"/>
                    <a:pt x="32724" y="23365"/>
                    <a:pt x="32691" y="26000"/>
                  </a:cubicBezTo>
                  <a:cubicBezTo>
                    <a:pt x="32624" y="28802"/>
                    <a:pt x="30923" y="30103"/>
                    <a:pt x="29822" y="32405"/>
                  </a:cubicBezTo>
                  <a:lnTo>
                    <a:pt x="29822" y="32438"/>
                  </a:lnTo>
                  <a:cubicBezTo>
                    <a:pt x="29021" y="29970"/>
                    <a:pt x="28054" y="27134"/>
                    <a:pt x="28387" y="24566"/>
                  </a:cubicBezTo>
                  <a:cubicBezTo>
                    <a:pt x="28521" y="23532"/>
                    <a:pt x="30422" y="18328"/>
                    <a:pt x="30556" y="18261"/>
                  </a:cubicBezTo>
                  <a:close/>
                  <a:moveTo>
                    <a:pt x="8809" y="32252"/>
                  </a:moveTo>
                  <a:cubicBezTo>
                    <a:pt x="9243" y="32252"/>
                    <a:pt x="9686" y="32298"/>
                    <a:pt x="10141" y="32405"/>
                  </a:cubicBezTo>
                  <a:cubicBezTo>
                    <a:pt x="12109" y="32872"/>
                    <a:pt x="13610" y="34073"/>
                    <a:pt x="15245" y="35107"/>
                  </a:cubicBezTo>
                  <a:cubicBezTo>
                    <a:pt x="13781" y="35878"/>
                    <a:pt x="12360" y="36459"/>
                    <a:pt x="10744" y="36459"/>
                  </a:cubicBezTo>
                  <a:cubicBezTo>
                    <a:pt x="10334" y="36459"/>
                    <a:pt x="9912" y="36422"/>
                    <a:pt x="9474" y="36341"/>
                  </a:cubicBezTo>
                  <a:cubicBezTo>
                    <a:pt x="7306" y="35941"/>
                    <a:pt x="5538" y="34540"/>
                    <a:pt x="3770" y="33372"/>
                  </a:cubicBezTo>
                  <a:cubicBezTo>
                    <a:pt x="5476" y="32972"/>
                    <a:pt x="7077" y="32252"/>
                    <a:pt x="8809" y="32252"/>
                  </a:cubicBezTo>
                  <a:close/>
                  <a:moveTo>
                    <a:pt x="37060" y="33706"/>
                  </a:moveTo>
                  <a:lnTo>
                    <a:pt x="37060" y="33706"/>
                  </a:lnTo>
                  <a:cubicBezTo>
                    <a:pt x="36560" y="35841"/>
                    <a:pt x="36326" y="38109"/>
                    <a:pt x="35559" y="40177"/>
                  </a:cubicBezTo>
                  <a:cubicBezTo>
                    <a:pt x="34325" y="43379"/>
                    <a:pt x="31490" y="44280"/>
                    <a:pt x="28421" y="44947"/>
                  </a:cubicBezTo>
                  <a:cubicBezTo>
                    <a:pt x="29555" y="42946"/>
                    <a:pt x="30055" y="40777"/>
                    <a:pt x="31623" y="38943"/>
                  </a:cubicBezTo>
                  <a:cubicBezTo>
                    <a:pt x="33291" y="37041"/>
                    <a:pt x="35226" y="35407"/>
                    <a:pt x="37060" y="33706"/>
                  </a:cubicBezTo>
                  <a:close/>
                  <a:moveTo>
                    <a:pt x="9741" y="38176"/>
                  </a:moveTo>
                  <a:cubicBezTo>
                    <a:pt x="10775" y="39543"/>
                    <a:pt x="11809" y="40911"/>
                    <a:pt x="12710" y="42345"/>
                  </a:cubicBezTo>
                  <a:cubicBezTo>
                    <a:pt x="14044" y="44447"/>
                    <a:pt x="13977" y="46215"/>
                    <a:pt x="13810" y="48483"/>
                  </a:cubicBezTo>
                  <a:cubicBezTo>
                    <a:pt x="13744" y="48483"/>
                    <a:pt x="13710" y="48550"/>
                    <a:pt x="13710" y="48616"/>
                  </a:cubicBezTo>
                  <a:lnTo>
                    <a:pt x="13710" y="48650"/>
                  </a:lnTo>
                  <a:cubicBezTo>
                    <a:pt x="11809" y="47549"/>
                    <a:pt x="10008" y="46048"/>
                    <a:pt x="9607" y="43846"/>
                  </a:cubicBezTo>
                  <a:cubicBezTo>
                    <a:pt x="9274" y="41978"/>
                    <a:pt x="9674" y="40077"/>
                    <a:pt x="9741" y="38176"/>
                  </a:cubicBezTo>
                  <a:close/>
                  <a:moveTo>
                    <a:pt x="5871" y="51619"/>
                  </a:moveTo>
                  <a:cubicBezTo>
                    <a:pt x="8173" y="51752"/>
                    <a:pt x="10041" y="51452"/>
                    <a:pt x="12209" y="52919"/>
                  </a:cubicBezTo>
                  <a:cubicBezTo>
                    <a:pt x="13710" y="53920"/>
                    <a:pt x="14744" y="55321"/>
                    <a:pt x="15845" y="56722"/>
                  </a:cubicBezTo>
                  <a:cubicBezTo>
                    <a:pt x="15275" y="56731"/>
                    <a:pt x="14698" y="56750"/>
                    <a:pt x="14122" y="56750"/>
                  </a:cubicBezTo>
                  <a:cubicBezTo>
                    <a:pt x="12541" y="56750"/>
                    <a:pt x="10968" y="56611"/>
                    <a:pt x="9574" y="55755"/>
                  </a:cubicBezTo>
                  <a:cubicBezTo>
                    <a:pt x="7839" y="54654"/>
                    <a:pt x="7139" y="53253"/>
                    <a:pt x="5871" y="51619"/>
                  </a:cubicBezTo>
                  <a:close/>
                  <a:moveTo>
                    <a:pt x="8005" y="0"/>
                  </a:moveTo>
                  <a:cubicBezTo>
                    <a:pt x="7965" y="0"/>
                    <a:pt x="7906" y="15"/>
                    <a:pt x="7906" y="15"/>
                  </a:cubicBezTo>
                  <a:cubicBezTo>
                    <a:pt x="7606" y="2717"/>
                    <a:pt x="7072" y="6019"/>
                    <a:pt x="8240" y="8554"/>
                  </a:cubicBezTo>
                  <a:cubicBezTo>
                    <a:pt x="9307" y="10889"/>
                    <a:pt x="11909" y="12190"/>
                    <a:pt x="13810" y="13791"/>
                  </a:cubicBezTo>
                  <a:lnTo>
                    <a:pt x="13844" y="13791"/>
                  </a:lnTo>
                  <a:cubicBezTo>
                    <a:pt x="17380" y="22298"/>
                    <a:pt x="21116" y="30770"/>
                    <a:pt x="22517" y="39877"/>
                  </a:cubicBezTo>
                  <a:cubicBezTo>
                    <a:pt x="18514" y="37275"/>
                    <a:pt x="15011" y="34039"/>
                    <a:pt x="12109" y="30237"/>
                  </a:cubicBezTo>
                  <a:cubicBezTo>
                    <a:pt x="13710" y="28735"/>
                    <a:pt x="14778" y="27068"/>
                    <a:pt x="14678" y="24799"/>
                  </a:cubicBezTo>
                  <a:cubicBezTo>
                    <a:pt x="14444" y="21730"/>
                    <a:pt x="13277" y="18795"/>
                    <a:pt x="11342" y="16427"/>
                  </a:cubicBezTo>
                  <a:cubicBezTo>
                    <a:pt x="11309" y="16393"/>
                    <a:pt x="11275" y="16393"/>
                    <a:pt x="11275" y="16393"/>
                  </a:cubicBezTo>
                  <a:cubicBezTo>
                    <a:pt x="11258" y="16389"/>
                    <a:pt x="11241" y="16387"/>
                    <a:pt x="11225" y="16387"/>
                  </a:cubicBezTo>
                  <a:cubicBezTo>
                    <a:pt x="11118" y="16387"/>
                    <a:pt x="11046" y="16478"/>
                    <a:pt x="11075" y="16593"/>
                  </a:cubicBezTo>
                  <a:cubicBezTo>
                    <a:pt x="9174" y="20763"/>
                    <a:pt x="9207" y="24332"/>
                    <a:pt x="10641" y="28268"/>
                  </a:cubicBezTo>
                  <a:cubicBezTo>
                    <a:pt x="9074" y="26000"/>
                    <a:pt x="7673" y="23632"/>
                    <a:pt x="6405" y="21197"/>
                  </a:cubicBezTo>
                  <a:cubicBezTo>
                    <a:pt x="7673" y="16527"/>
                    <a:pt x="3470" y="14058"/>
                    <a:pt x="634" y="10989"/>
                  </a:cubicBezTo>
                  <a:cubicBezTo>
                    <a:pt x="616" y="10972"/>
                    <a:pt x="591" y="10963"/>
                    <a:pt x="566" y="10963"/>
                  </a:cubicBezTo>
                  <a:cubicBezTo>
                    <a:pt x="495" y="10963"/>
                    <a:pt x="419" y="11025"/>
                    <a:pt x="468" y="11123"/>
                  </a:cubicBezTo>
                  <a:cubicBezTo>
                    <a:pt x="501" y="11156"/>
                    <a:pt x="501" y="11190"/>
                    <a:pt x="534" y="11223"/>
                  </a:cubicBezTo>
                  <a:cubicBezTo>
                    <a:pt x="1" y="16093"/>
                    <a:pt x="1902" y="19896"/>
                    <a:pt x="6372" y="22164"/>
                  </a:cubicBezTo>
                  <a:cubicBezTo>
                    <a:pt x="6405" y="22197"/>
                    <a:pt x="6438" y="22197"/>
                    <a:pt x="6472" y="22197"/>
                  </a:cubicBezTo>
                  <a:cubicBezTo>
                    <a:pt x="8173" y="26400"/>
                    <a:pt x="10708" y="30237"/>
                    <a:pt x="13877" y="33506"/>
                  </a:cubicBezTo>
                  <a:cubicBezTo>
                    <a:pt x="12810" y="32738"/>
                    <a:pt x="11575" y="32171"/>
                    <a:pt x="10308" y="31838"/>
                  </a:cubicBezTo>
                  <a:cubicBezTo>
                    <a:pt x="9789" y="31715"/>
                    <a:pt x="9284" y="31662"/>
                    <a:pt x="8788" y="31662"/>
                  </a:cubicBezTo>
                  <a:cubicBezTo>
                    <a:pt x="6864" y="31662"/>
                    <a:pt x="5086" y="32462"/>
                    <a:pt x="3203" y="33072"/>
                  </a:cubicBezTo>
                  <a:lnTo>
                    <a:pt x="3103" y="33072"/>
                  </a:lnTo>
                  <a:cubicBezTo>
                    <a:pt x="2936" y="33105"/>
                    <a:pt x="2903" y="33372"/>
                    <a:pt x="3103" y="33439"/>
                  </a:cubicBezTo>
                  <a:cubicBezTo>
                    <a:pt x="5538" y="35025"/>
                    <a:pt x="8586" y="36970"/>
                    <a:pt x="11496" y="36970"/>
                  </a:cubicBezTo>
                  <a:cubicBezTo>
                    <a:pt x="12931" y="36970"/>
                    <a:pt x="14333" y="36497"/>
                    <a:pt x="15612" y="35274"/>
                  </a:cubicBezTo>
                  <a:lnTo>
                    <a:pt x="15879" y="35440"/>
                  </a:lnTo>
                  <a:cubicBezTo>
                    <a:pt x="17913" y="37308"/>
                    <a:pt x="20115" y="39010"/>
                    <a:pt x="22483" y="40511"/>
                  </a:cubicBezTo>
                  <a:cubicBezTo>
                    <a:pt x="22517" y="40544"/>
                    <a:pt x="22550" y="40544"/>
                    <a:pt x="22583" y="40544"/>
                  </a:cubicBezTo>
                  <a:cubicBezTo>
                    <a:pt x="22717" y="41345"/>
                    <a:pt x="22817" y="42145"/>
                    <a:pt x="22884" y="42979"/>
                  </a:cubicBezTo>
                  <a:cubicBezTo>
                    <a:pt x="23417" y="49617"/>
                    <a:pt x="22617" y="56322"/>
                    <a:pt x="20515" y="62660"/>
                  </a:cubicBezTo>
                  <a:cubicBezTo>
                    <a:pt x="17380" y="58257"/>
                    <a:pt x="15178" y="53987"/>
                    <a:pt x="14044" y="48616"/>
                  </a:cubicBezTo>
                  <a:cubicBezTo>
                    <a:pt x="15178" y="44280"/>
                    <a:pt x="12743" y="40944"/>
                    <a:pt x="9741" y="37875"/>
                  </a:cubicBezTo>
                  <a:cubicBezTo>
                    <a:pt x="9713" y="37833"/>
                    <a:pt x="9673" y="37815"/>
                    <a:pt x="9637" y="37815"/>
                  </a:cubicBezTo>
                  <a:cubicBezTo>
                    <a:pt x="9586" y="37815"/>
                    <a:pt x="9541" y="37851"/>
                    <a:pt x="9541" y="37909"/>
                  </a:cubicBezTo>
                  <a:cubicBezTo>
                    <a:pt x="9107" y="39977"/>
                    <a:pt x="8473" y="42712"/>
                    <a:pt x="9207" y="44747"/>
                  </a:cubicBezTo>
                  <a:cubicBezTo>
                    <a:pt x="9974" y="46815"/>
                    <a:pt x="11976" y="48149"/>
                    <a:pt x="13777" y="49183"/>
                  </a:cubicBezTo>
                  <a:lnTo>
                    <a:pt x="13810" y="49183"/>
                  </a:lnTo>
                  <a:cubicBezTo>
                    <a:pt x="14177" y="51552"/>
                    <a:pt x="14844" y="53887"/>
                    <a:pt x="15812" y="56122"/>
                  </a:cubicBezTo>
                  <a:cubicBezTo>
                    <a:pt x="14844" y="54521"/>
                    <a:pt x="13510" y="53186"/>
                    <a:pt x="11909" y="52219"/>
                  </a:cubicBezTo>
                  <a:cubicBezTo>
                    <a:pt x="10488" y="51381"/>
                    <a:pt x="9068" y="51160"/>
                    <a:pt x="7556" y="51160"/>
                  </a:cubicBezTo>
                  <a:cubicBezTo>
                    <a:pt x="6903" y="51160"/>
                    <a:pt x="6233" y="51201"/>
                    <a:pt x="5538" y="51252"/>
                  </a:cubicBezTo>
                  <a:cubicBezTo>
                    <a:pt x="5392" y="51252"/>
                    <a:pt x="7657" y="57391"/>
                    <a:pt x="13327" y="57391"/>
                  </a:cubicBezTo>
                  <a:cubicBezTo>
                    <a:pt x="14159" y="57391"/>
                    <a:pt x="15064" y="57259"/>
                    <a:pt x="16045" y="56956"/>
                  </a:cubicBezTo>
                  <a:lnTo>
                    <a:pt x="16312" y="57256"/>
                  </a:lnTo>
                  <a:cubicBezTo>
                    <a:pt x="17346" y="59457"/>
                    <a:pt x="18681" y="61492"/>
                    <a:pt x="20315" y="63294"/>
                  </a:cubicBezTo>
                  <a:cubicBezTo>
                    <a:pt x="19514" y="65662"/>
                    <a:pt x="18547" y="67997"/>
                    <a:pt x="17480" y="70232"/>
                  </a:cubicBezTo>
                  <a:cubicBezTo>
                    <a:pt x="17412" y="70368"/>
                    <a:pt x="17529" y="70489"/>
                    <a:pt x="17653" y="70489"/>
                  </a:cubicBezTo>
                  <a:cubicBezTo>
                    <a:pt x="17711" y="70489"/>
                    <a:pt x="17771" y="70462"/>
                    <a:pt x="17813" y="70399"/>
                  </a:cubicBezTo>
                  <a:cubicBezTo>
                    <a:pt x="20749" y="65362"/>
                    <a:pt x="22617" y="59758"/>
                    <a:pt x="23351" y="53954"/>
                  </a:cubicBezTo>
                  <a:cubicBezTo>
                    <a:pt x="25552" y="51485"/>
                    <a:pt x="27220" y="48550"/>
                    <a:pt x="28187" y="45381"/>
                  </a:cubicBezTo>
                  <a:lnTo>
                    <a:pt x="28221" y="45381"/>
                  </a:lnTo>
                  <a:cubicBezTo>
                    <a:pt x="30923" y="44980"/>
                    <a:pt x="33791" y="44280"/>
                    <a:pt x="35326" y="41778"/>
                  </a:cubicBezTo>
                  <a:cubicBezTo>
                    <a:pt x="36760" y="39477"/>
                    <a:pt x="36994" y="36174"/>
                    <a:pt x="37260" y="33539"/>
                  </a:cubicBezTo>
                  <a:lnTo>
                    <a:pt x="37294" y="33506"/>
                  </a:lnTo>
                  <a:cubicBezTo>
                    <a:pt x="37348" y="33424"/>
                    <a:pt x="37292" y="33321"/>
                    <a:pt x="37215" y="33321"/>
                  </a:cubicBezTo>
                  <a:cubicBezTo>
                    <a:pt x="37198" y="33321"/>
                    <a:pt x="37179" y="33326"/>
                    <a:pt x="37160" y="33339"/>
                  </a:cubicBezTo>
                  <a:cubicBezTo>
                    <a:pt x="35026" y="34907"/>
                    <a:pt x="33057" y="36708"/>
                    <a:pt x="31323" y="38709"/>
                  </a:cubicBezTo>
                  <a:cubicBezTo>
                    <a:pt x="29788" y="40477"/>
                    <a:pt x="29221" y="42512"/>
                    <a:pt x="28387" y="44580"/>
                  </a:cubicBezTo>
                  <a:cubicBezTo>
                    <a:pt x="29422" y="40811"/>
                    <a:pt x="29922" y="36875"/>
                    <a:pt x="29889" y="32972"/>
                  </a:cubicBezTo>
                  <a:cubicBezTo>
                    <a:pt x="29922" y="32938"/>
                    <a:pt x="29955" y="32872"/>
                    <a:pt x="29922" y="32805"/>
                  </a:cubicBezTo>
                  <a:lnTo>
                    <a:pt x="29889" y="32705"/>
                  </a:lnTo>
                  <a:lnTo>
                    <a:pt x="29889" y="32572"/>
                  </a:lnTo>
                  <a:lnTo>
                    <a:pt x="29889" y="32538"/>
                  </a:lnTo>
                  <a:cubicBezTo>
                    <a:pt x="31656" y="30603"/>
                    <a:pt x="33124" y="29169"/>
                    <a:pt x="33291" y="26467"/>
                  </a:cubicBezTo>
                  <a:cubicBezTo>
                    <a:pt x="33458" y="23131"/>
                    <a:pt x="31990" y="20463"/>
                    <a:pt x="30689" y="17527"/>
                  </a:cubicBezTo>
                  <a:cubicBezTo>
                    <a:pt x="30656" y="17477"/>
                    <a:pt x="30597" y="17452"/>
                    <a:pt x="30543" y="17452"/>
                  </a:cubicBezTo>
                  <a:cubicBezTo>
                    <a:pt x="30489" y="17452"/>
                    <a:pt x="30439" y="17477"/>
                    <a:pt x="30422" y="17527"/>
                  </a:cubicBezTo>
                  <a:cubicBezTo>
                    <a:pt x="29321" y="19829"/>
                    <a:pt x="27954" y="22298"/>
                    <a:pt x="27787" y="24899"/>
                  </a:cubicBezTo>
                  <a:cubicBezTo>
                    <a:pt x="27587" y="27635"/>
                    <a:pt x="28621" y="30403"/>
                    <a:pt x="29622" y="32905"/>
                  </a:cubicBezTo>
                  <a:cubicBezTo>
                    <a:pt x="29622" y="32938"/>
                    <a:pt x="29655" y="32972"/>
                    <a:pt x="29688" y="32972"/>
                  </a:cubicBezTo>
                  <a:cubicBezTo>
                    <a:pt x="28955" y="40277"/>
                    <a:pt x="27320" y="47049"/>
                    <a:pt x="23417" y="53286"/>
                  </a:cubicBezTo>
                  <a:cubicBezTo>
                    <a:pt x="24685" y="42379"/>
                    <a:pt x="22016" y="31237"/>
                    <a:pt x="17513" y="20897"/>
                  </a:cubicBezTo>
                  <a:lnTo>
                    <a:pt x="17513" y="20863"/>
                  </a:lnTo>
                  <a:cubicBezTo>
                    <a:pt x="23884" y="18461"/>
                    <a:pt x="22183" y="12257"/>
                    <a:pt x="21349" y="6887"/>
                  </a:cubicBezTo>
                  <a:cubicBezTo>
                    <a:pt x="21316" y="6786"/>
                    <a:pt x="21316" y="6686"/>
                    <a:pt x="21282" y="6586"/>
                  </a:cubicBezTo>
                  <a:cubicBezTo>
                    <a:pt x="21282" y="6586"/>
                    <a:pt x="21282" y="6571"/>
                    <a:pt x="21272" y="6571"/>
                  </a:cubicBezTo>
                  <a:cubicBezTo>
                    <a:pt x="21268" y="6571"/>
                    <a:pt x="21260" y="6575"/>
                    <a:pt x="21249" y="6586"/>
                  </a:cubicBezTo>
                  <a:cubicBezTo>
                    <a:pt x="21216" y="6586"/>
                    <a:pt x="17880" y="11023"/>
                    <a:pt x="17213" y="13525"/>
                  </a:cubicBezTo>
                  <a:cubicBezTo>
                    <a:pt x="16679" y="15526"/>
                    <a:pt x="16913" y="17761"/>
                    <a:pt x="17046" y="19896"/>
                  </a:cubicBezTo>
                  <a:cubicBezTo>
                    <a:pt x="16145" y="17894"/>
                    <a:pt x="15178" y="15893"/>
                    <a:pt x="14177" y="13958"/>
                  </a:cubicBezTo>
                  <a:lnTo>
                    <a:pt x="14177" y="13591"/>
                  </a:lnTo>
                  <a:cubicBezTo>
                    <a:pt x="14211" y="13591"/>
                    <a:pt x="14211" y="13558"/>
                    <a:pt x="14177" y="13525"/>
                  </a:cubicBezTo>
                  <a:lnTo>
                    <a:pt x="14177" y="13491"/>
                  </a:lnTo>
                  <a:cubicBezTo>
                    <a:pt x="14277" y="11123"/>
                    <a:pt x="14344" y="8788"/>
                    <a:pt x="13343" y="6553"/>
                  </a:cubicBezTo>
                  <a:cubicBezTo>
                    <a:pt x="12209" y="3984"/>
                    <a:pt x="10041" y="1883"/>
                    <a:pt x="8040" y="15"/>
                  </a:cubicBezTo>
                  <a:cubicBezTo>
                    <a:pt x="8040" y="4"/>
                    <a:pt x="8025" y="0"/>
                    <a:pt x="800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2893668" y="2549058"/>
              <a:ext cx="109768" cy="202417"/>
            </a:xfrm>
            <a:custGeom>
              <a:avLst/>
              <a:gdLst/>
              <a:ahLst/>
              <a:cxnLst/>
              <a:rect l="l" t="t" r="r" b="b"/>
              <a:pathLst>
                <a:path w="5572" h="10275" extrusionOk="0">
                  <a:moveTo>
                    <a:pt x="301" y="368"/>
                  </a:moveTo>
                  <a:lnTo>
                    <a:pt x="468" y="601"/>
                  </a:lnTo>
                  <a:cubicBezTo>
                    <a:pt x="2002" y="3570"/>
                    <a:pt x="3837" y="6372"/>
                    <a:pt x="5171" y="9474"/>
                  </a:cubicBezTo>
                  <a:cubicBezTo>
                    <a:pt x="4004" y="8240"/>
                    <a:pt x="2869" y="7006"/>
                    <a:pt x="2102" y="5471"/>
                  </a:cubicBezTo>
                  <a:cubicBezTo>
                    <a:pt x="1335" y="3837"/>
                    <a:pt x="735" y="2136"/>
                    <a:pt x="301" y="368"/>
                  </a:cubicBezTo>
                  <a:close/>
                  <a:moveTo>
                    <a:pt x="5498" y="9835"/>
                  </a:moveTo>
                  <a:cubicBezTo>
                    <a:pt x="5500" y="9848"/>
                    <a:pt x="5503" y="9861"/>
                    <a:pt x="5505" y="9875"/>
                  </a:cubicBezTo>
                  <a:cubicBezTo>
                    <a:pt x="5505" y="9875"/>
                    <a:pt x="5505" y="9875"/>
                    <a:pt x="5505" y="9875"/>
                  </a:cubicBezTo>
                  <a:lnTo>
                    <a:pt x="5505" y="9875"/>
                  </a:lnTo>
                  <a:cubicBezTo>
                    <a:pt x="5505" y="9864"/>
                    <a:pt x="5505" y="9853"/>
                    <a:pt x="5505" y="9841"/>
                  </a:cubicBezTo>
                  <a:lnTo>
                    <a:pt x="5498" y="9835"/>
                  </a:lnTo>
                  <a:close/>
                  <a:moveTo>
                    <a:pt x="1" y="1"/>
                  </a:moveTo>
                  <a:lnTo>
                    <a:pt x="134" y="201"/>
                  </a:lnTo>
                  <a:cubicBezTo>
                    <a:pt x="534" y="2069"/>
                    <a:pt x="1168" y="3870"/>
                    <a:pt x="2002" y="5571"/>
                  </a:cubicBezTo>
                  <a:cubicBezTo>
                    <a:pt x="2803" y="7106"/>
                    <a:pt x="4004" y="8273"/>
                    <a:pt x="5171" y="9508"/>
                  </a:cubicBezTo>
                  <a:cubicBezTo>
                    <a:pt x="5238" y="9674"/>
                    <a:pt x="5304" y="9808"/>
                    <a:pt x="5371" y="9975"/>
                  </a:cubicBezTo>
                  <a:cubicBezTo>
                    <a:pt x="5371" y="9991"/>
                    <a:pt x="5396" y="10000"/>
                    <a:pt x="5417" y="10000"/>
                  </a:cubicBezTo>
                  <a:cubicBezTo>
                    <a:pt x="5438" y="10000"/>
                    <a:pt x="5455" y="9991"/>
                    <a:pt x="5438" y="9975"/>
                  </a:cubicBezTo>
                  <a:cubicBezTo>
                    <a:pt x="5438" y="9941"/>
                    <a:pt x="5405" y="9808"/>
                    <a:pt x="5371" y="9708"/>
                  </a:cubicBezTo>
                  <a:lnTo>
                    <a:pt x="5371" y="9708"/>
                  </a:lnTo>
                  <a:lnTo>
                    <a:pt x="5498" y="9835"/>
                  </a:lnTo>
                  <a:lnTo>
                    <a:pt x="5498" y="9835"/>
                  </a:lnTo>
                  <a:cubicBezTo>
                    <a:pt x="5496" y="9823"/>
                    <a:pt x="5495" y="9810"/>
                    <a:pt x="5493" y="9798"/>
                  </a:cubicBezTo>
                  <a:lnTo>
                    <a:pt x="5493" y="9798"/>
                  </a:lnTo>
                  <a:lnTo>
                    <a:pt x="5505" y="9808"/>
                  </a:lnTo>
                  <a:cubicBezTo>
                    <a:pt x="5295" y="8530"/>
                    <a:pt x="4908" y="7301"/>
                    <a:pt x="4366" y="6154"/>
                  </a:cubicBezTo>
                  <a:lnTo>
                    <a:pt x="4366" y="6154"/>
                  </a:lnTo>
                  <a:cubicBezTo>
                    <a:pt x="4894" y="7305"/>
                    <a:pt x="5287" y="8517"/>
                    <a:pt x="5493" y="9798"/>
                  </a:cubicBezTo>
                  <a:lnTo>
                    <a:pt x="5493" y="9798"/>
                  </a:lnTo>
                  <a:lnTo>
                    <a:pt x="5338" y="9674"/>
                  </a:lnTo>
                  <a:cubicBezTo>
                    <a:pt x="4837" y="8107"/>
                    <a:pt x="3970" y="6672"/>
                    <a:pt x="3170" y="5238"/>
                  </a:cubicBezTo>
                  <a:cubicBezTo>
                    <a:pt x="2436" y="3904"/>
                    <a:pt x="1669" y="2536"/>
                    <a:pt x="901" y="1202"/>
                  </a:cubicBezTo>
                  <a:lnTo>
                    <a:pt x="901" y="1202"/>
                  </a:lnTo>
                  <a:cubicBezTo>
                    <a:pt x="1802" y="2369"/>
                    <a:pt x="2769" y="3470"/>
                    <a:pt x="3570" y="4704"/>
                  </a:cubicBezTo>
                  <a:cubicBezTo>
                    <a:pt x="3863" y="5170"/>
                    <a:pt x="4129" y="5654"/>
                    <a:pt x="4366" y="6154"/>
                  </a:cubicBezTo>
                  <a:lnTo>
                    <a:pt x="4366" y="6154"/>
                  </a:lnTo>
                  <a:cubicBezTo>
                    <a:pt x="3395" y="4038"/>
                    <a:pt x="1967" y="2127"/>
                    <a:pt x="401" y="368"/>
                  </a:cubicBezTo>
                  <a:cubicBezTo>
                    <a:pt x="334" y="268"/>
                    <a:pt x="268" y="168"/>
                    <a:pt x="201" y="68"/>
                  </a:cubicBezTo>
                  <a:lnTo>
                    <a:pt x="167" y="68"/>
                  </a:lnTo>
                  <a:cubicBezTo>
                    <a:pt x="167" y="51"/>
                    <a:pt x="159" y="43"/>
                    <a:pt x="147" y="43"/>
                  </a:cubicBezTo>
                  <a:cubicBezTo>
                    <a:pt x="134" y="43"/>
                    <a:pt x="117" y="51"/>
                    <a:pt x="101" y="68"/>
                  </a:cubicBezTo>
                  <a:lnTo>
                    <a:pt x="34" y="1"/>
                  </a:lnTo>
                  <a:close/>
                  <a:moveTo>
                    <a:pt x="5505" y="9875"/>
                  </a:moveTo>
                  <a:lnTo>
                    <a:pt x="5505" y="9875"/>
                  </a:lnTo>
                  <a:cubicBezTo>
                    <a:pt x="5509" y="10026"/>
                    <a:pt x="5540" y="10151"/>
                    <a:pt x="5571" y="10275"/>
                  </a:cubicBezTo>
                  <a:cubicBezTo>
                    <a:pt x="5571" y="10141"/>
                    <a:pt x="5538" y="10008"/>
                    <a:pt x="5538" y="9908"/>
                  </a:cubicBezTo>
                  <a:lnTo>
                    <a:pt x="5538" y="9908"/>
                  </a:lnTo>
                  <a:cubicBezTo>
                    <a:pt x="5527" y="9897"/>
                    <a:pt x="5516" y="9886"/>
                    <a:pt x="5505" y="9875"/>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2944277" y="2968274"/>
              <a:ext cx="242487" cy="63040"/>
            </a:xfrm>
            <a:custGeom>
              <a:avLst/>
              <a:gdLst/>
              <a:ahLst/>
              <a:cxnLst/>
              <a:rect l="l" t="t" r="r" b="b"/>
              <a:pathLst>
                <a:path w="12309" h="3200" extrusionOk="0">
                  <a:moveTo>
                    <a:pt x="4471" y="136"/>
                  </a:moveTo>
                  <a:cubicBezTo>
                    <a:pt x="5048" y="136"/>
                    <a:pt x="5626" y="169"/>
                    <a:pt x="6205" y="236"/>
                  </a:cubicBezTo>
                  <a:cubicBezTo>
                    <a:pt x="8073" y="503"/>
                    <a:pt x="9874" y="1337"/>
                    <a:pt x="11642" y="2104"/>
                  </a:cubicBezTo>
                  <a:cubicBezTo>
                    <a:pt x="8397" y="1065"/>
                    <a:pt x="5034" y="531"/>
                    <a:pt x="1635" y="531"/>
                  </a:cubicBezTo>
                  <a:cubicBezTo>
                    <a:pt x="1435" y="531"/>
                    <a:pt x="1235" y="533"/>
                    <a:pt x="1034" y="536"/>
                  </a:cubicBezTo>
                  <a:cubicBezTo>
                    <a:pt x="2168" y="270"/>
                    <a:pt x="3317" y="136"/>
                    <a:pt x="4471" y="136"/>
                  </a:cubicBezTo>
                  <a:close/>
                  <a:moveTo>
                    <a:pt x="4651" y="1"/>
                  </a:moveTo>
                  <a:cubicBezTo>
                    <a:pt x="3258" y="1"/>
                    <a:pt x="1870" y="234"/>
                    <a:pt x="501" y="503"/>
                  </a:cubicBezTo>
                  <a:lnTo>
                    <a:pt x="434" y="436"/>
                  </a:lnTo>
                  <a:lnTo>
                    <a:pt x="467" y="503"/>
                  </a:lnTo>
                  <a:lnTo>
                    <a:pt x="400" y="503"/>
                  </a:lnTo>
                  <a:lnTo>
                    <a:pt x="67" y="570"/>
                  </a:lnTo>
                  <a:cubicBezTo>
                    <a:pt x="0" y="670"/>
                    <a:pt x="67" y="737"/>
                    <a:pt x="100" y="737"/>
                  </a:cubicBezTo>
                  <a:lnTo>
                    <a:pt x="567" y="636"/>
                  </a:lnTo>
                  <a:cubicBezTo>
                    <a:pt x="1368" y="1304"/>
                    <a:pt x="2469" y="1771"/>
                    <a:pt x="3403" y="2171"/>
                  </a:cubicBezTo>
                  <a:cubicBezTo>
                    <a:pt x="4337" y="2605"/>
                    <a:pt x="5337" y="2905"/>
                    <a:pt x="6338" y="3105"/>
                  </a:cubicBezTo>
                  <a:cubicBezTo>
                    <a:pt x="6800" y="3169"/>
                    <a:pt x="7263" y="3200"/>
                    <a:pt x="7725" y="3200"/>
                  </a:cubicBezTo>
                  <a:cubicBezTo>
                    <a:pt x="9199" y="3200"/>
                    <a:pt x="10655" y="2881"/>
                    <a:pt x="11975" y="2271"/>
                  </a:cubicBezTo>
                  <a:lnTo>
                    <a:pt x="11975" y="2271"/>
                  </a:lnTo>
                  <a:cubicBezTo>
                    <a:pt x="10663" y="2837"/>
                    <a:pt x="9327" y="3092"/>
                    <a:pt x="8003" y="3092"/>
                  </a:cubicBezTo>
                  <a:cubicBezTo>
                    <a:pt x="5422" y="3092"/>
                    <a:pt x="2882" y="2124"/>
                    <a:pt x="634" y="603"/>
                  </a:cubicBezTo>
                  <a:lnTo>
                    <a:pt x="701" y="603"/>
                  </a:lnTo>
                  <a:cubicBezTo>
                    <a:pt x="806" y="602"/>
                    <a:pt x="912" y="602"/>
                    <a:pt x="1018" y="602"/>
                  </a:cubicBezTo>
                  <a:cubicBezTo>
                    <a:pt x="4715" y="602"/>
                    <a:pt x="8407" y="1168"/>
                    <a:pt x="11942" y="2271"/>
                  </a:cubicBezTo>
                  <a:lnTo>
                    <a:pt x="11975" y="2271"/>
                  </a:lnTo>
                  <a:lnTo>
                    <a:pt x="12209" y="2371"/>
                  </a:lnTo>
                  <a:lnTo>
                    <a:pt x="12209" y="2338"/>
                  </a:lnTo>
                  <a:lnTo>
                    <a:pt x="12209" y="2304"/>
                  </a:lnTo>
                  <a:lnTo>
                    <a:pt x="12075" y="2238"/>
                  </a:lnTo>
                  <a:lnTo>
                    <a:pt x="12042" y="2238"/>
                  </a:lnTo>
                  <a:lnTo>
                    <a:pt x="12309" y="2104"/>
                  </a:lnTo>
                  <a:lnTo>
                    <a:pt x="12009" y="2238"/>
                  </a:lnTo>
                  <a:cubicBezTo>
                    <a:pt x="10207" y="1204"/>
                    <a:pt x="8239" y="470"/>
                    <a:pt x="6171" y="103"/>
                  </a:cubicBezTo>
                  <a:cubicBezTo>
                    <a:pt x="5664" y="32"/>
                    <a:pt x="5157" y="1"/>
                    <a:pt x="465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071756" y="3074122"/>
              <a:ext cx="84789" cy="214080"/>
            </a:xfrm>
            <a:custGeom>
              <a:avLst/>
              <a:gdLst/>
              <a:ahLst/>
              <a:cxnLst/>
              <a:rect l="l" t="t" r="r" b="b"/>
              <a:pathLst>
                <a:path w="4304" h="10867" extrusionOk="0">
                  <a:moveTo>
                    <a:pt x="1868" y="4103"/>
                  </a:moveTo>
                  <a:cubicBezTo>
                    <a:pt x="1923" y="4248"/>
                    <a:pt x="1979" y="4392"/>
                    <a:pt x="2035" y="4537"/>
                  </a:cubicBezTo>
                  <a:cubicBezTo>
                    <a:pt x="1981" y="4392"/>
                    <a:pt x="1925" y="4247"/>
                    <a:pt x="1868" y="4103"/>
                  </a:cubicBezTo>
                  <a:close/>
                  <a:moveTo>
                    <a:pt x="134" y="267"/>
                  </a:moveTo>
                  <a:lnTo>
                    <a:pt x="367" y="601"/>
                  </a:lnTo>
                  <a:cubicBezTo>
                    <a:pt x="843" y="1760"/>
                    <a:pt x="1398" y="2920"/>
                    <a:pt x="1868" y="4103"/>
                  </a:cubicBezTo>
                  <a:lnTo>
                    <a:pt x="1868" y="4103"/>
                  </a:lnTo>
                  <a:cubicBezTo>
                    <a:pt x="1462" y="3048"/>
                    <a:pt x="1070" y="1999"/>
                    <a:pt x="601" y="1001"/>
                  </a:cubicBezTo>
                  <a:lnTo>
                    <a:pt x="601" y="1001"/>
                  </a:lnTo>
                  <a:cubicBezTo>
                    <a:pt x="1568" y="2302"/>
                    <a:pt x="2369" y="3703"/>
                    <a:pt x="3003" y="5237"/>
                  </a:cubicBezTo>
                  <a:cubicBezTo>
                    <a:pt x="3603" y="6872"/>
                    <a:pt x="3903" y="8606"/>
                    <a:pt x="3937" y="10374"/>
                  </a:cubicBezTo>
                  <a:lnTo>
                    <a:pt x="3903" y="10308"/>
                  </a:lnTo>
                  <a:cubicBezTo>
                    <a:pt x="3603" y="8807"/>
                    <a:pt x="3136" y="7307"/>
                    <a:pt x="2536" y="5906"/>
                  </a:cubicBezTo>
                  <a:lnTo>
                    <a:pt x="2536" y="5906"/>
                  </a:lnTo>
                  <a:cubicBezTo>
                    <a:pt x="3136" y="7307"/>
                    <a:pt x="3570" y="8774"/>
                    <a:pt x="3870" y="10274"/>
                  </a:cubicBezTo>
                  <a:cubicBezTo>
                    <a:pt x="2636" y="8873"/>
                    <a:pt x="1401" y="7439"/>
                    <a:pt x="834" y="5604"/>
                  </a:cubicBezTo>
                  <a:cubicBezTo>
                    <a:pt x="267" y="3903"/>
                    <a:pt x="201" y="2068"/>
                    <a:pt x="134" y="267"/>
                  </a:cubicBezTo>
                  <a:close/>
                  <a:moveTo>
                    <a:pt x="67" y="0"/>
                  </a:moveTo>
                  <a:cubicBezTo>
                    <a:pt x="134" y="100"/>
                    <a:pt x="201" y="234"/>
                    <a:pt x="234" y="334"/>
                  </a:cubicBezTo>
                  <a:lnTo>
                    <a:pt x="101" y="167"/>
                  </a:lnTo>
                  <a:lnTo>
                    <a:pt x="101" y="134"/>
                  </a:lnTo>
                  <a:lnTo>
                    <a:pt x="34" y="67"/>
                  </a:lnTo>
                  <a:cubicBezTo>
                    <a:pt x="34" y="56"/>
                    <a:pt x="30" y="52"/>
                    <a:pt x="25" y="52"/>
                  </a:cubicBezTo>
                  <a:cubicBezTo>
                    <a:pt x="15" y="52"/>
                    <a:pt x="0" y="67"/>
                    <a:pt x="0" y="67"/>
                  </a:cubicBezTo>
                  <a:cubicBezTo>
                    <a:pt x="34" y="100"/>
                    <a:pt x="67" y="167"/>
                    <a:pt x="101" y="200"/>
                  </a:cubicBezTo>
                  <a:cubicBezTo>
                    <a:pt x="101" y="2168"/>
                    <a:pt x="134" y="4137"/>
                    <a:pt x="834" y="5971"/>
                  </a:cubicBezTo>
                  <a:cubicBezTo>
                    <a:pt x="1468" y="7672"/>
                    <a:pt x="2669" y="9107"/>
                    <a:pt x="3903" y="10408"/>
                  </a:cubicBezTo>
                  <a:lnTo>
                    <a:pt x="3903" y="10508"/>
                  </a:lnTo>
                  <a:cubicBezTo>
                    <a:pt x="3903" y="10519"/>
                    <a:pt x="3907" y="10523"/>
                    <a:pt x="3912" y="10523"/>
                  </a:cubicBezTo>
                  <a:cubicBezTo>
                    <a:pt x="3922" y="10523"/>
                    <a:pt x="3937" y="10508"/>
                    <a:pt x="3937" y="10508"/>
                  </a:cubicBezTo>
                  <a:cubicBezTo>
                    <a:pt x="3937" y="10637"/>
                    <a:pt x="3937" y="10727"/>
                    <a:pt x="3937" y="10841"/>
                  </a:cubicBezTo>
                  <a:cubicBezTo>
                    <a:pt x="3937" y="10858"/>
                    <a:pt x="3962" y="10866"/>
                    <a:pt x="3987" y="10866"/>
                  </a:cubicBezTo>
                  <a:cubicBezTo>
                    <a:pt x="4012" y="10866"/>
                    <a:pt x="4037" y="10858"/>
                    <a:pt x="4037" y="10841"/>
                  </a:cubicBezTo>
                  <a:cubicBezTo>
                    <a:pt x="4037" y="10775"/>
                    <a:pt x="4037" y="10641"/>
                    <a:pt x="4037" y="10574"/>
                  </a:cubicBezTo>
                  <a:lnTo>
                    <a:pt x="4237" y="10808"/>
                  </a:lnTo>
                  <a:cubicBezTo>
                    <a:pt x="4270" y="10808"/>
                    <a:pt x="4304" y="10775"/>
                    <a:pt x="4304" y="10741"/>
                  </a:cubicBezTo>
                  <a:lnTo>
                    <a:pt x="4037" y="10474"/>
                  </a:lnTo>
                  <a:cubicBezTo>
                    <a:pt x="4103" y="6772"/>
                    <a:pt x="2569" y="3503"/>
                    <a:pt x="434" y="601"/>
                  </a:cubicBezTo>
                  <a:cubicBezTo>
                    <a:pt x="334" y="401"/>
                    <a:pt x="234" y="200"/>
                    <a:pt x="1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2992246" y="3335659"/>
              <a:ext cx="205038" cy="103918"/>
            </a:xfrm>
            <a:custGeom>
              <a:avLst/>
              <a:gdLst/>
              <a:ahLst/>
              <a:cxnLst/>
              <a:rect l="l" t="t" r="r" b="b"/>
              <a:pathLst>
                <a:path w="10408" h="5275" extrusionOk="0">
                  <a:moveTo>
                    <a:pt x="1335" y="501"/>
                  </a:moveTo>
                  <a:lnTo>
                    <a:pt x="1335" y="501"/>
                  </a:lnTo>
                  <a:cubicBezTo>
                    <a:pt x="2736" y="701"/>
                    <a:pt x="4137" y="1068"/>
                    <a:pt x="5437" y="1635"/>
                  </a:cubicBezTo>
                  <a:cubicBezTo>
                    <a:pt x="6972" y="2302"/>
                    <a:pt x="8239" y="3403"/>
                    <a:pt x="9440" y="4537"/>
                  </a:cubicBezTo>
                  <a:cubicBezTo>
                    <a:pt x="6972" y="2802"/>
                    <a:pt x="4237" y="1435"/>
                    <a:pt x="1335" y="501"/>
                  </a:cubicBezTo>
                  <a:close/>
                  <a:moveTo>
                    <a:pt x="34" y="0"/>
                  </a:moveTo>
                  <a:cubicBezTo>
                    <a:pt x="34" y="0"/>
                    <a:pt x="0" y="0"/>
                    <a:pt x="0" y="34"/>
                  </a:cubicBezTo>
                  <a:cubicBezTo>
                    <a:pt x="34" y="67"/>
                    <a:pt x="67" y="100"/>
                    <a:pt x="67" y="100"/>
                  </a:cubicBezTo>
                  <a:cubicBezTo>
                    <a:pt x="67" y="134"/>
                    <a:pt x="67" y="167"/>
                    <a:pt x="67" y="167"/>
                  </a:cubicBezTo>
                  <a:cubicBezTo>
                    <a:pt x="67" y="201"/>
                    <a:pt x="67" y="267"/>
                    <a:pt x="134" y="267"/>
                  </a:cubicBezTo>
                  <a:lnTo>
                    <a:pt x="267" y="301"/>
                  </a:lnTo>
                  <a:cubicBezTo>
                    <a:pt x="2649" y="3106"/>
                    <a:pt x="6403" y="5274"/>
                    <a:pt x="10155" y="5274"/>
                  </a:cubicBezTo>
                  <a:cubicBezTo>
                    <a:pt x="10240" y="5274"/>
                    <a:pt x="10324" y="5273"/>
                    <a:pt x="10408" y="5271"/>
                  </a:cubicBezTo>
                  <a:lnTo>
                    <a:pt x="10408" y="5237"/>
                  </a:lnTo>
                  <a:cubicBezTo>
                    <a:pt x="8273" y="5004"/>
                    <a:pt x="6405" y="4604"/>
                    <a:pt x="4503" y="3570"/>
                  </a:cubicBezTo>
                  <a:cubicBezTo>
                    <a:pt x="2936" y="2702"/>
                    <a:pt x="1535" y="1602"/>
                    <a:pt x="367" y="301"/>
                  </a:cubicBezTo>
                  <a:lnTo>
                    <a:pt x="367" y="301"/>
                  </a:lnTo>
                  <a:lnTo>
                    <a:pt x="601" y="334"/>
                  </a:lnTo>
                  <a:cubicBezTo>
                    <a:pt x="3870" y="1501"/>
                    <a:pt x="6972" y="3003"/>
                    <a:pt x="9874" y="4871"/>
                  </a:cubicBezTo>
                  <a:lnTo>
                    <a:pt x="10041" y="5037"/>
                  </a:lnTo>
                  <a:lnTo>
                    <a:pt x="9941" y="4937"/>
                  </a:lnTo>
                  <a:lnTo>
                    <a:pt x="9941" y="4937"/>
                  </a:lnTo>
                  <a:cubicBezTo>
                    <a:pt x="10041" y="5004"/>
                    <a:pt x="10141" y="5071"/>
                    <a:pt x="10241" y="5137"/>
                  </a:cubicBezTo>
                  <a:cubicBezTo>
                    <a:pt x="10241" y="5137"/>
                    <a:pt x="10274" y="5137"/>
                    <a:pt x="10241" y="5104"/>
                  </a:cubicBezTo>
                  <a:cubicBezTo>
                    <a:pt x="10041" y="4937"/>
                    <a:pt x="9841" y="4804"/>
                    <a:pt x="9674" y="4670"/>
                  </a:cubicBezTo>
                  <a:cubicBezTo>
                    <a:pt x="8440" y="3436"/>
                    <a:pt x="7172" y="2235"/>
                    <a:pt x="5504" y="1501"/>
                  </a:cubicBezTo>
                  <a:cubicBezTo>
                    <a:pt x="3836" y="834"/>
                    <a:pt x="2135" y="401"/>
                    <a:pt x="367" y="201"/>
                  </a:cubicBezTo>
                  <a:lnTo>
                    <a:pt x="167" y="134"/>
                  </a:lnTo>
                  <a:lnTo>
                    <a:pt x="3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464731" y="2674527"/>
              <a:ext cx="45349" cy="290358"/>
            </a:xfrm>
            <a:custGeom>
              <a:avLst/>
              <a:gdLst/>
              <a:ahLst/>
              <a:cxnLst/>
              <a:rect l="l" t="t" r="r" b="b"/>
              <a:pathLst>
                <a:path w="2302" h="14739" extrusionOk="0">
                  <a:moveTo>
                    <a:pt x="967" y="837"/>
                  </a:moveTo>
                  <a:lnTo>
                    <a:pt x="967" y="837"/>
                  </a:lnTo>
                  <a:cubicBezTo>
                    <a:pt x="1468" y="2972"/>
                    <a:pt x="2102" y="5107"/>
                    <a:pt x="2102" y="7308"/>
                  </a:cubicBezTo>
                  <a:cubicBezTo>
                    <a:pt x="2102" y="9710"/>
                    <a:pt x="1067" y="12178"/>
                    <a:pt x="100" y="14347"/>
                  </a:cubicBezTo>
                  <a:cubicBezTo>
                    <a:pt x="234" y="12145"/>
                    <a:pt x="667" y="10010"/>
                    <a:pt x="901" y="7809"/>
                  </a:cubicBezTo>
                  <a:cubicBezTo>
                    <a:pt x="1067" y="5507"/>
                    <a:pt x="1101" y="3172"/>
                    <a:pt x="967" y="837"/>
                  </a:cubicBezTo>
                  <a:close/>
                  <a:moveTo>
                    <a:pt x="844" y="0"/>
                  </a:moveTo>
                  <a:cubicBezTo>
                    <a:pt x="810" y="0"/>
                    <a:pt x="780" y="29"/>
                    <a:pt x="801" y="70"/>
                  </a:cubicBezTo>
                  <a:cubicBezTo>
                    <a:pt x="834" y="270"/>
                    <a:pt x="867" y="503"/>
                    <a:pt x="934" y="704"/>
                  </a:cubicBezTo>
                  <a:cubicBezTo>
                    <a:pt x="934" y="3072"/>
                    <a:pt x="1001" y="5474"/>
                    <a:pt x="767" y="7809"/>
                  </a:cubicBezTo>
                  <a:cubicBezTo>
                    <a:pt x="567" y="10010"/>
                    <a:pt x="167" y="12212"/>
                    <a:pt x="67" y="14447"/>
                  </a:cubicBezTo>
                  <a:lnTo>
                    <a:pt x="33" y="14513"/>
                  </a:lnTo>
                  <a:cubicBezTo>
                    <a:pt x="0" y="14547"/>
                    <a:pt x="0" y="14580"/>
                    <a:pt x="33" y="14613"/>
                  </a:cubicBezTo>
                  <a:lnTo>
                    <a:pt x="33" y="14714"/>
                  </a:lnTo>
                  <a:cubicBezTo>
                    <a:pt x="33" y="14730"/>
                    <a:pt x="50" y="14739"/>
                    <a:pt x="67" y="14739"/>
                  </a:cubicBezTo>
                  <a:cubicBezTo>
                    <a:pt x="83" y="14739"/>
                    <a:pt x="100" y="14730"/>
                    <a:pt x="100" y="14714"/>
                  </a:cubicBezTo>
                  <a:cubicBezTo>
                    <a:pt x="67" y="14680"/>
                    <a:pt x="67" y="14647"/>
                    <a:pt x="100" y="14613"/>
                  </a:cubicBezTo>
                  <a:lnTo>
                    <a:pt x="133" y="14613"/>
                  </a:lnTo>
                  <a:cubicBezTo>
                    <a:pt x="1168" y="12512"/>
                    <a:pt x="2135" y="10010"/>
                    <a:pt x="2268" y="7675"/>
                  </a:cubicBezTo>
                  <a:cubicBezTo>
                    <a:pt x="2302" y="6474"/>
                    <a:pt x="2168" y="5307"/>
                    <a:pt x="1901" y="4173"/>
                  </a:cubicBezTo>
                  <a:cubicBezTo>
                    <a:pt x="1635" y="2772"/>
                    <a:pt x="1301" y="1404"/>
                    <a:pt x="901" y="36"/>
                  </a:cubicBezTo>
                  <a:cubicBezTo>
                    <a:pt x="888" y="11"/>
                    <a:pt x="865" y="0"/>
                    <a:pt x="84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444342" y="2710066"/>
              <a:ext cx="32879" cy="256139"/>
            </a:xfrm>
            <a:custGeom>
              <a:avLst/>
              <a:gdLst/>
              <a:ahLst/>
              <a:cxnLst/>
              <a:rect l="l" t="t" r="r" b="b"/>
              <a:pathLst>
                <a:path w="1669" h="13002" extrusionOk="0">
                  <a:moveTo>
                    <a:pt x="1635" y="0"/>
                  </a:moveTo>
                  <a:cubicBezTo>
                    <a:pt x="835" y="1935"/>
                    <a:pt x="368" y="3970"/>
                    <a:pt x="201" y="6038"/>
                  </a:cubicBezTo>
                  <a:cubicBezTo>
                    <a:pt x="1" y="8440"/>
                    <a:pt x="935" y="10608"/>
                    <a:pt x="1002" y="12976"/>
                  </a:cubicBezTo>
                  <a:cubicBezTo>
                    <a:pt x="1018" y="12993"/>
                    <a:pt x="1035" y="13001"/>
                    <a:pt x="1048" y="13001"/>
                  </a:cubicBezTo>
                  <a:cubicBezTo>
                    <a:pt x="1060" y="13001"/>
                    <a:pt x="1068" y="12993"/>
                    <a:pt x="1068" y="12976"/>
                  </a:cubicBezTo>
                  <a:cubicBezTo>
                    <a:pt x="1002" y="10808"/>
                    <a:pt x="168" y="8707"/>
                    <a:pt x="301" y="6505"/>
                  </a:cubicBezTo>
                  <a:cubicBezTo>
                    <a:pt x="368" y="4303"/>
                    <a:pt x="835" y="2102"/>
                    <a:pt x="166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423992" y="2983364"/>
              <a:ext cx="190578" cy="226314"/>
            </a:xfrm>
            <a:custGeom>
              <a:avLst/>
              <a:gdLst/>
              <a:ahLst/>
              <a:cxnLst/>
              <a:rect l="l" t="t" r="r" b="b"/>
              <a:pathLst>
                <a:path w="9674" h="11488" extrusionOk="0">
                  <a:moveTo>
                    <a:pt x="9073" y="1405"/>
                  </a:moveTo>
                  <a:lnTo>
                    <a:pt x="9073" y="1405"/>
                  </a:lnTo>
                  <a:cubicBezTo>
                    <a:pt x="8573" y="3140"/>
                    <a:pt x="8406" y="5008"/>
                    <a:pt x="7472" y="6575"/>
                  </a:cubicBezTo>
                  <a:cubicBezTo>
                    <a:pt x="6038" y="8877"/>
                    <a:pt x="3736" y="10511"/>
                    <a:pt x="1067" y="11145"/>
                  </a:cubicBezTo>
                  <a:lnTo>
                    <a:pt x="1101" y="11112"/>
                  </a:lnTo>
                  <a:cubicBezTo>
                    <a:pt x="4503" y="8844"/>
                    <a:pt x="7639" y="5274"/>
                    <a:pt x="9073" y="1405"/>
                  </a:cubicBezTo>
                  <a:close/>
                  <a:moveTo>
                    <a:pt x="9621" y="1"/>
                  </a:moveTo>
                  <a:cubicBezTo>
                    <a:pt x="9604" y="1"/>
                    <a:pt x="9586" y="12"/>
                    <a:pt x="9573" y="37"/>
                  </a:cubicBezTo>
                  <a:cubicBezTo>
                    <a:pt x="9507" y="204"/>
                    <a:pt x="9440" y="371"/>
                    <a:pt x="9373" y="538"/>
                  </a:cubicBezTo>
                  <a:cubicBezTo>
                    <a:pt x="9407" y="438"/>
                    <a:pt x="9440" y="337"/>
                    <a:pt x="9473" y="237"/>
                  </a:cubicBezTo>
                  <a:cubicBezTo>
                    <a:pt x="9473" y="237"/>
                    <a:pt x="9458" y="223"/>
                    <a:pt x="9449" y="223"/>
                  </a:cubicBezTo>
                  <a:cubicBezTo>
                    <a:pt x="9444" y="223"/>
                    <a:pt x="9440" y="226"/>
                    <a:pt x="9440" y="237"/>
                  </a:cubicBezTo>
                  <a:cubicBezTo>
                    <a:pt x="8439" y="2439"/>
                    <a:pt x="7439" y="4607"/>
                    <a:pt x="5937" y="6542"/>
                  </a:cubicBezTo>
                  <a:cubicBezTo>
                    <a:pt x="4603" y="8210"/>
                    <a:pt x="3002" y="9678"/>
                    <a:pt x="1267" y="10912"/>
                  </a:cubicBezTo>
                  <a:cubicBezTo>
                    <a:pt x="2502" y="9144"/>
                    <a:pt x="3602" y="7242"/>
                    <a:pt x="5003" y="5541"/>
                  </a:cubicBezTo>
                  <a:cubicBezTo>
                    <a:pt x="6471" y="3740"/>
                    <a:pt x="7972" y="1972"/>
                    <a:pt x="9440" y="204"/>
                  </a:cubicBezTo>
                  <a:lnTo>
                    <a:pt x="9407" y="171"/>
                  </a:lnTo>
                  <a:cubicBezTo>
                    <a:pt x="7705" y="1905"/>
                    <a:pt x="6204" y="3873"/>
                    <a:pt x="4670" y="5741"/>
                  </a:cubicBezTo>
                  <a:cubicBezTo>
                    <a:pt x="3302" y="7409"/>
                    <a:pt x="2235" y="9311"/>
                    <a:pt x="1001" y="11079"/>
                  </a:cubicBezTo>
                  <a:lnTo>
                    <a:pt x="834" y="11212"/>
                  </a:lnTo>
                  <a:cubicBezTo>
                    <a:pt x="600" y="11245"/>
                    <a:pt x="333" y="11279"/>
                    <a:pt x="100" y="11312"/>
                  </a:cubicBezTo>
                  <a:cubicBezTo>
                    <a:pt x="91" y="11309"/>
                    <a:pt x="83" y="11308"/>
                    <a:pt x="75" y="11308"/>
                  </a:cubicBezTo>
                  <a:cubicBezTo>
                    <a:pt x="1" y="11308"/>
                    <a:pt x="9" y="11445"/>
                    <a:pt x="100" y="11445"/>
                  </a:cubicBezTo>
                  <a:cubicBezTo>
                    <a:pt x="267" y="11445"/>
                    <a:pt x="434" y="11412"/>
                    <a:pt x="567" y="11379"/>
                  </a:cubicBezTo>
                  <a:cubicBezTo>
                    <a:pt x="567" y="11412"/>
                    <a:pt x="567" y="11412"/>
                    <a:pt x="634" y="11412"/>
                  </a:cubicBezTo>
                  <a:lnTo>
                    <a:pt x="700" y="11345"/>
                  </a:lnTo>
                  <a:lnTo>
                    <a:pt x="800" y="11345"/>
                  </a:lnTo>
                  <a:cubicBezTo>
                    <a:pt x="800" y="11379"/>
                    <a:pt x="800" y="11412"/>
                    <a:pt x="767" y="11412"/>
                  </a:cubicBezTo>
                  <a:cubicBezTo>
                    <a:pt x="767" y="11439"/>
                    <a:pt x="789" y="11488"/>
                    <a:pt x="833" y="11488"/>
                  </a:cubicBezTo>
                  <a:cubicBezTo>
                    <a:pt x="843" y="11488"/>
                    <a:pt x="854" y="11485"/>
                    <a:pt x="867" y="11479"/>
                  </a:cubicBezTo>
                  <a:cubicBezTo>
                    <a:pt x="901" y="11412"/>
                    <a:pt x="901" y="11379"/>
                    <a:pt x="934" y="11345"/>
                  </a:cubicBezTo>
                  <a:cubicBezTo>
                    <a:pt x="3402" y="10778"/>
                    <a:pt x="5604" y="9377"/>
                    <a:pt x="7105" y="7376"/>
                  </a:cubicBezTo>
                  <a:cubicBezTo>
                    <a:pt x="8706" y="5274"/>
                    <a:pt x="8873" y="2472"/>
                    <a:pt x="9673" y="71"/>
                  </a:cubicBezTo>
                  <a:cubicBezTo>
                    <a:pt x="9673" y="29"/>
                    <a:pt x="9648" y="1"/>
                    <a:pt x="96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093445" y="3568277"/>
              <a:ext cx="344356" cy="504714"/>
            </a:xfrm>
            <a:custGeom>
              <a:avLst/>
              <a:gdLst/>
              <a:ahLst/>
              <a:cxnLst/>
              <a:rect l="l" t="t" r="r" b="b"/>
              <a:pathLst>
                <a:path w="17480" h="25620" extrusionOk="0">
                  <a:moveTo>
                    <a:pt x="0" y="1"/>
                  </a:moveTo>
                  <a:cubicBezTo>
                    <a:pt x="0" y="1"/>
                    <a:pt x="234" y="2169"/>
                    <a:pt x="567" y="5238"/>
                  </a:cubicBezTo>
                  <a:cubicBezTo>
                    <a:pt x="1368" y="12510"/>
                    <a:pt x="2702" y="24852"/>
                    <a:pt x="2702" y="25619"/>
                  </a:cubicBezTo>
                  <a:lnTo>
                    <a:pt x="14777" y="25619"/>
                  </a:lnTo>
                  <a:cubicBezTo>
                    <a:pt x="14777" y="24852"/>
                    <a:pt x="16112" y="12510"/>
                    <a:pt x="16879" y="5238"/>
                  </a:cubicBezTo>
                  <a:cubicBezTo>
                    <a:pt x="17213" y="2169"/>
                    <a:pt x="17479" y="1"/>
                    <a:pt x="17479"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093445" y="3568277"/>
              <a:ext cx="344356" cy="103189"/>
            </a:xfrm>
            <a:custGeom>
              <a:avLst/>
              <a:gdLst/>
              <a:ahLst/>
              <a:cxnLst/>
              <a:rect l="l" t="t" r="r" b="b"/>
              <a:pathLst>
                <a:path w="17480" h="5238" extrusionOk="0">
                  <a:moveTo>
                    <a:pt x="0" y="1"/>
                  </a:moveTo>
                  <a:cubicBezTo>
                    <a:pt x="0" y="1"/>
                    <a:pt x="234" y="2169"/>
                    <a:pt x="567" y="5238"/>
                  </a:cubicBezTo>
                  <a:lnTo>
                    <a:pt x="16912" y="5238"/>
                  </a:lnTo>
                  <a:cubicBezTo>
                    <a:pt x="17246" y="2169"/>
                    <a:pt x="17479" y="1"/>
                    <a:pt x="1747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071756" y="3551197"/>
              <a:ext cx="387735" cy="75589"/>
            </a:xfrm>
            <a:custGeom>
              <a:avLst/>
              <a:gdLst/>
              <a:ahLst/>
              <a:cxnLst/>
              <a:rect l="l" t="t" r="r" b="b"/>
              <a:pathLst>
                <a:path w="19682" h="3837" extrusionOk="0">
                  <a:moveTo>
                    <a:pt x="0" y="1"/>
                  </a:moveTo>
                  <a:lnTo>
                    <a:pt x="0" y="3837"/>
                  </a:lnTo>
                  <a:lnTo>
                    <a:pt x="19681" y="3837"/>
                  </a:lnTo>
                  <a:lnTo>
                    <a:pt x="1968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5693727" y="2457059"/>
              <a:ext cx="103839" cy="98599"/>
            </a:xfrm>
            <a:custGeom>
              <a:avLst/>
              <a:gdLst/>
              <a:ahLst/>
              <a:cxnLst/>
              <a:rect l="l" t="t" r="r" b="b"/>
              <a:pathLst>
                <a:path w="5271" h="5005" extrusionOk="0">
                  <a:moveTo>
                    <a:pt x="2636" y="1"/>
                  </a:moveTo>
                  <a:lnTo>
                    <a:pt x="1835" y="1635"/>
                  </a:lnTo>
                  <a:lnTo>
                    <a:pt x="0" y="1902"/>
                  </a:lnTo>
                  <a:lnTo>
                    <a:pt x="1335" y="3203"/>
                  </a:lnTo>
                  <a:lnTo>
                    <a:pt x="1001" y="5004"/>
                  </a:lnTo>
                  <a:lnTo>
                    <a:pt x="2636" y="4137"/>
                  </a:lnTo>
                  <a:lnTo>
                    <a:pt x="4270" y="5004"/>
                  </a:lnTo>
                  <a:lnTo>
                    <a:pt x="3937" y="3203"/>
                  </a:lnTo>
                  <a:lnTo>
                    <a:pt x="5271" y="1902"/>
                  </a:lnTo>
                  <a:lnTo>
                    <a:pt x="3436" y="1635"/>
                  </a:lnTo>
                  <a:lnTo>
                    <a:pt x="263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171635" y="2278321"/>
              <a:ext cx="103189" cy="97929"/>
            </a:xfrm>
            <a:custGeom>
              <a:avLst/>
              <a:gdLst/>
              <a:ahLst/>
              <a:cxnLst/>
              <a:rect l="l" t="t" r="r" b="b"/>
              <a:pathLst>
                <a:path w="5238" h="4971" extrusionOk="0">
                  <a:moveTo>
                    <a:pt x="2636" y="1"/>
                  </a:moveTo>
                  <a:lnTo>
                    <a:pt x="1802" y="1635"/>
                  </a:lnTo>
                  <a:lnTo>
                    <a:pt x="1" y="1902"/>
                  </a:lnTo>
                  <a:lnTo>
                    <a:pt x="1302" y="3170"/>
                  </a:lnTo>
                  <a:lnTo>
                    <a:pt x="1001" y="4971"/>
                  </a:lnTo>
                  <a:lnTo>
                    <a:pt x="2636" y="4137"/>
                  </a:lnTo>
                  <a:lnTo>
                    <a:pt x="4237" y="4971"/>
                  </a:lnTo>
                  <a:lnTo>
                    <a:pt x="3937" y="3170"/>
                  </a:lnTo>
                  <a:lnTo>
                    <a:pt x="5238" y="1902"/>
                  </a:lnTo>
                  <a:lnTo>
                    <a:pt x="3437" y="1635"/>
                  </a:lnTo>
                  <a:lnTo>
                    <a:pt x="263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5967104" y="2290811"/>
              <a:ext cx="64419" cy="60479"/>
            </a:xfrm>
            <a:custGeom>
              <a:avLst/>
              <a:gdLst/>
              <a:ahLst/>
              <a:cxnLst/>
              <a:rect l="l" t="t" r="r" b="b"/>
              <a:pathLst>
                <a:path w="3270" h="3070" extrusionOk="0">
                  <a:moveTo>
                    <a:pt x="1635" y="0"/>
                  </a:moveTo>
                  <a:lnTo>
                    <a:pt x="1134" y="1001"/>
                  </a:lnTo>
                  <a:lnTo>
                    <a:pt x="0" y="1168"/>
                  </a:lnTo>
                  <a:lnTo>
                    <a:pt x="834" y="1969"/>
                  </a:lnTo>
                  <a:lnTo>
                    <a:pt x="634" y="3069"/>
                  </a:lnTo>
                  <a:lnTo>
                    <a:pt x="634" y="3069"/>
                  </a:lnTo>
                  <a:lnTo>
                    <a:pt x="1635" y="2536"/>
                  </a:lnTo>
                  <a:lnTo>
                    <a:pt x="2635" y="3069"/>
                  </a:lnTo>
                  <a:lnTo>
                    <a:pt x="2635" y="3069"/>
                  </a:lnTo>
                  <a:lnTo>
                    <a:pt x="2435" y="1969"/>
                  </a:lnTo>
                  <a:lnTo>
                    <a:pt x="3269" y="1168"/>
                  </a:lnTo>
                  <a:lnTo>
                    <a:pt x="2135" y="1001"/>
                  </a:lnTo>
                  <a:lnTo>
                    <a:pt x="163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548180" y="2123243"/>
              <a:ext cx="64419" cy="61129"/>
            </a:xfrm>
            <a:custGeom>
              <a:avLst/>
              <a:gdLst/>
              <a:ahLst/>
              <a:cxnLst/>
              <a:rect l="l" t="t" r="r" b="b"/>
              <a:pathLst>
                <a:path w="3270" h="3103" extrusionOk="0">
                  <a:moveTo>
                    <a:pt x="1635" y="0"/>
                  </a:moveTo>
                  <a:lnTo>
                    <a:pt x="1135" y="1034"/>
                  </a:lnTo>
                  <a:lnTo>
                    <a:pt x="0" y="1168"/>
                  </a:lnTo>
                  <a:lnTo>
                    <a:pt x="834" y="1968"/>
                  </a:lnTo>
                  <a:lnTo>
                    <a:pt x="634" y="3103"/>
                  </a:lnTo>
                  <a:lnTo>
                    <a:pt x="1635" y="2569"/>
                  </a:lnTo>
                  <a:lnTo>
                    <a:pt x="2636" y="3103"/>
                  </a:lnTo>
                  <a:lnTo>
                    <a:pt x="2435" y="1968"/>
                  </a:lnTo>
                  <a:lnTo>
                    <a:pt x="3269" y="1168"/>
                  </a:lnTo>
                  <a:lnTo>
                    <a:pt x="2135" y="1034"/>
                  </a:lnTo>
                  <a:lnTo>
                    <a:pt x="163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5882315" y="2119953"/>
              <a:ext cx="39459" cy="37469"/>
            </a:xfrm>
            <a:custGeom>
              <a:avLst/>
              <a:gdLst/>
              <a:ahLst/>
              <a:cxnLst/>
              <a:rect l="l" t="t" r="r" b="b"/>
              <a:pathLst>
                <a:path w="2003" h="1902" extrusionOk="0">
                  <a:moveTo>
                    <a:pt x="1002" y="1"/>
                  </a:moveTo>
                  <a:lnTo>
                    <a:pt x="701" y="634"/>
                  </a:lnTo>
                  <a:lnTo>
                    <a:pt x="1" y="734"/>
                  </a:lnTo>
                  <a:lnTo>
                    <a:pt x="501" y="1235"/>
                  </a:lnTo>
                  <a:lnTo>
                    <a:pt x="368" y="1902"/>
                  </a:lnTo>
                  <a:lnTo>
                    <a:pt x="1002" y="1602"/>
                  </a:lnTo>
                  <a:lnTo>
                    <a:pt x="1635" y="1902"/>
                  </a:lnTo>
                  <a:lnTo>
                    <a:pt x="1502" y="1235"/>
                  </a:lnTo>
                  <a:lnTo>
                    <a:pt x="2002" y="734"/>
                  </a:lnTo>
                  <a:lnTo>
                    <a:pt x="1302" y="634"/>
                  </a:lnTo>
                  <a:lnTo>
                    <a:pt x="100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358272" y="1765097"/>
              <a:ext cx="39439" cy="38139"/>
            </a:xfrm>
            <a:custGeom>
              <a:avLst/>
              <a:gdLst/>
              <a:ahLst/>
              <a:cxnLst/>
              <a:rect l="l" t="t" r="r" b="b"/>
              <a:pathLst>
                <a:path w="2002" h="1936" extrusionOk="0">
                  <a:moveTo>
                    <a:pt x="1001" y="1"/>
                  </a:moveTo>
                  <a:lnTo>
                    <a:pt x="701" y="634"/>
                  </a:lnTo>
                  <a:lnTo>
                    <a:pt x="0" y="735"/>
                  </a:lnTo>
                  <a:lnTo>
                    <a:pt x="501" y="1235"/>
                  </a:lnTo>
                  <a:lnTo>
                    <a:pt x="400" y="1935"/>
                  </a:lnTo>
                  <a:lnTo>
                    <a:pt x="1001" y="1602"/>
                  </a:lnTo>
                  <a:lnTo>
                    <a:pt x="1635" y="1935"/>
                  </a:lnTo>
                  <a:lnTo>
                    <a:pt x="1635" y="1935"/>
                  </a:lnTo>
                  <a:lnTo>
                    <a:pt x="1501" y="1235"/>
                  </a:lnTo>
                  <a:lnTo>
                    <a:pt x="2002" y="735"/>
                  </a:lnTo>
                  <a:lnTo>
                    <a:pt x="1334" y="634"/>
                  </a:lnTo>
                  <a:lnTo>
                    <a:pt x="10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5254102" y="2945324"/>
              <a:ext cx="682132" cy="1126998"/>
            </a:xfrm>
            <a:custGeom>
              <a:avLst/>
              <a:gdLst/>
              <a:ahLst/>
              <a:cxnLst/>
              <a:rect l="l" t="t" r="r" b="b"/>
              <a:pathLst>
                <a:path w="34626" h="57208" extrusionOk="0">
                  <a:moveTo>
                    <a:pt x="31456" y="2769"/>
                  </a:moveTo>
                  <a:lnTo>
                    <a:pt x="31490" y="17646"/>
                  </a:lnTo>
                  <a:lnTo>
                    <a:pt x="3169" y="17646"/>
                  </a:lnTo>
                  <a:lnTo>
                    <a:pt x="3169" y="2769"/>
                  </a:lnTo>
                  <a:close/>
                  <a:moveTo>
                    <a:pt x="31456" y="21215"/>
                  </a:moveTo>
                  <a:lnTo>
                    <a:pt x="31490" y="36093"/>
                  </a:lnTo>
                  <a:lnTo>
                    <a:pt x="3169" y="36093"/>
                  </a:lnTo>
                  <a:lnTo>
                    <a:pt x="3169" y="21215"/>
                  </a:lnTo>
                  <a:close/>
                  <a:moveTo>
                    <a:pt x="1" y="0"/>
                  </a:moveTo>
                  <a:lnTo>
                    <a:pt x="1" y="57208"/>
                  </a:lnTo>
                  <a:lnTo>
                    <a:pt x="34625" y="57208"/>
                  </a:lnTo>
                  <a:lnTo>
                    <a:pt x="3462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5936214" y="2944654"/>
              <a:ext cx="272077" cy="1127667"/>
            </a:xfrm>
            <a:custGeom>
              <a:avLst/>
              <a:gdLst/>
              <a:ahLst/>
              <a:cxnLst/>
              <a:rect l="l" t="t" r="r" b="b"/>
              <a:pathLst>
                <a:path w="13811" h="57242" extrusionOk="0">
                  <a:moveTo>
                    <a:pt x="0" y="1"/>
                  </a:moveTo>
                  <a:lnTo>
                    <a:pt x="0" y="57242"/>
                  </a:lnTo>
                  <a:lnTo>
                    <a:pt x="13810" y="57242"/>
                  </a:lnTo>
                  <a:lnTo>
                    <a:pt x="1381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5316531" y="2999203"/>
              <a:ext cx="132108" cy="293766"/>
            </a:xfrm>
            <a:custGeom>
              <a:avLst/>
              <a:gdLst/>
              <a:ahLst/>
              <a:cxnLst/>
              <a:rect l="l" t="t" r="r" b="b"/>
              <a:pathLst>
                <a:path w="6706" h="14912" extrusionOk="0">
                  <a:moveTo>
                    <a:pt x="0" y="1"/>
                  </a:moveTo>
                  <a:lnTo>
                    <a:pt x="0" y="14911"/>
                  </a:lnTo>
                  <a:lnTo>
                    <a:pt x="6705" y="14911"/>
                  </a:lnTo>
                  <a:lnTo>
                    <a:pt x="670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5315881" y="3718115"/>
              <a:ext cx="562514" cy="287837"/>
            </a:xfrm>
            <a:custGeom>
              <a:avLst/>
              <a:gdLst/>
              <a:ahLst/>
              <a:cxnLst/>
              <a:rect l="l" t="t" r="r" b="b"/>
              <a:pathLst>
                <a:path w="28554" h="14611" extrusionOk="0">
                  <a:moveTo>
                    <a:pt x="28120" y="401"/>
                  </a:moveTo>
                  <a:lnTo>
                    <a:pt x="28120" y="14210"/>
                  </a:lnTo>
                  <a:lnTo>
                    <a:pt x="400" y="14210"/>
                  </a:lnTo>
                  <a:lnTo>
                    <a:pt x="400" y="401"/>
                  </a:lnTo>
                  <a:close/>
                  <a:moveTo>
                    <a:pt x="0" y="0"/>
                  </a:moveTo>
                  <a:lnTo>
                    <a:pt x="0" y="14611"/>
                  </a:lnTo>
                  <a:lnTo>
                    <a:pt x="28554" y="14611"/>
                  </a:lnTo>
                  <a:lnTo>
                    <a:pt x="2855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5518279" y="3800914"/>
              <a:ext cx="110418" cy="55219"/>
            </a:xfrm>
            <a:custGeom>
              <a:avLst/>
              <a:gdLst/>
              <a:ahLst/>
              <a:cxnLst/>
              <a:rect l="l" t="t" r="r" b="b"/>
              <a:pathLst>
                <a:path w="5605" h="2803" extrusionOk="0">
                  <a:moveTo>
                    <a:pt x="0" y="0"/>
                  </a:moveTo>
                  <a:lnTo>
                    <a:pt x="0" y="2802"/>
                  </a:lnTo>
                  <a:lnTo>
                    <a:pt x="5604" y="2802"/>
                  </a:lnTo>
                  <a:lnTo>
                    <a:pt x="560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5547179" y="3800914"/>
              <a:ext cx="118318" cy="55219"/>
            </a:xfrm>
            <a:custGeom>
              <a:avLst/>
              <a:gdLst/>
              <a:ahLst/>
              <a:cxnLst/>
              <a:rect l="l" t="t" r="r" b="b"/>
              <a:pathLst>
                <a:path w="6006" h="2803" extrusionOk="0">
                  <a:moveTo>
                    <a:pt x="5571" y="401"/>
                  </a:moveTo>
                  <a:lnTo>
                    <a:pt x="5571" y="2402"/>
                  </a:lnTo>
                  <a:lnTo>
                    <a:pt x="401" y="2402"/>
                  </a:lnTo>
                  <a:lnTo>
                    <a:pt x="401" y="401"/>
                  </a:lnTo>
                  <a:close/>
                  <a:moveTo>
                    <a:pt x="1" y="0"/>
                  </a:moveTo>
                  <a:lnTo>
                    <a:pt x="1" y="2802"/>
                  </a:lnTo>
                  <a:lnTo>
                    <a:pt x="6005" y="2802"/>
                  </a:lnTo>
                  <a:lnTo>
                    <a:pt x="600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5316531" y="3363259"/>
              <a:ext cx="132108" cy="293097"/>
            </a:xfrm>
            <a:custGeom>
              <a:avLst/>
              <a:gdLst/>
              <a:ahLst/>
              <a:cxnLst/>
              <a:rect l="l" t="t" r="r" b="b"/>
              <a:pathLst>
                <a:path w="6706" h="14878" extrusionOk="0">
                  <a:moveTo>
                    <a:pt x="0" y="0"/>
                  </a:moveTo>
                  <a:lnTo>
                    <a:pt x="0" y="14878"/>
                  </a:lnTo>
                  <a:lnTo>
                    <a:pt x="6705" y="14878"/>
                  </a:lnTo>
                  <a:lnTo>
                    <a:pt x="670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936546" y="4540314"/>
              <a:ext cx="472504" cy="10480"/>
            </a:xfrm>
            <a:custGeom>
              <a:avLst/>
              <a:gdLst/>
              <a:ahLst/>
              <a:cxnLst/>
              <a:rect l="l" t="t" r="r" b="b"/>
              <a:pathLst>
                <a:path w="23985" h="532" extrusionOk="0">
                  <a:moveTo>
                    <a:pt x="21712" y="1"/>
                  </a:moveTo>
                  <a:cubicBezTo>
                    <a:pt x="15842" y="1"/>
                    <a:pt x="3519" y="318"/>
                    <a:pt x="101" y="461"/>
                  </a:cubicBezTo>
                  <a:cubicBezTo>
                    <a:pt x="0" y="461"/>
                    <a:pt x="0" y="528"/>
                    <a:pt x="101" y="528"/>
                  </a:cubicBezTo>
                  <a:cubicBezTo>
                    <a:pt x="355" y="530"/>
                    <a:pt x="658" y="531"/>
                    <a:pt x="1005" y="531"/>
                  </a:cubicBezTo>
                  <a:cubicBezTo>
                    <a:pt x="6067" y="531"/>
                    <a:pt x="20300" y="309"/>
                    <a:pt x="23984" y="28"/>
                  </a:cubicBezTo>
                  <a:cubicBezTo>
                    <a:pt x="23438" y="9"/>
                    <a:pt x="22659" y="1"/>
                    <a:pt x="217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4105434" y="4396682"/>
              <a:ext cx="95703" cy="23443"/>
            </a:xfrm>
            <a:custGeom>
              <a:avLst/>
              <a:gdLst/>
              <a:ahLst/>
              <a:cxnLst/>
              <a:rect l="l" t="t" r="r" b="b"/>
              <a:pathLst>
                <a:path w="4858" h="1190" extrusionOk="0">
                  <a:moveTo>
                    <a:pt x="1515" y="0"/>
                  </a:moveTo>
                  <a:cubicBezTo>
                    <a:pt x="1040" y="0"/>
                    <a:pt x="570" y="52"/>
                    <a:pt x="134" y="147"/>
                  </a:cubicBezTo>
                  <a:cubicBezTo>
                    <a:pt x="0" y="147"/>
                    <a:pt x="0" y="347"/>
                    <a:pt x="134" y="347"/>
                  </a:cubicBezTo>
                  <a:cubicBezTo>
                    <a:pt x="1701" y="480"/>
                    <a:pt x="3236" y="747"/>
                    <a:pt x="4737" y="1181"/>
                  </a:cubicBezTo>
                  <a:cubicBezTo>
                    <a:pt x="4750" y="1187"/>
                    <a:pt x="4762" y="1190"/>
                    <a:pt x="4774" y="1190"/>
                  </a:cubicBezTo>
                  <a:cubicBezTo>
                    <a:pt x="4824" y="1190"/>
                    <a:pt x="4858" y="1141"/>
                    <a:pt x="4804" y="1114"/>
                  </a:cubicBezTo>
                  <a:cubicBezTo>
                    <a:pt x="3945" y="327"/>
                    <a:pt x="2710" y="0"/>
                    <a:pt x="15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4083311" y="4410452"/>
              <a:ext cx="95624" cy="23482"/>
            </a:xfrm>
            <a:custGeom>
              <a:avLst/>
              <a:gdLst/>
              <a:ahLst/>
              <a:cxnLst/>
              <a:rect l="l" t="t" r="r" b="b"/>
              <a:pathLst>
                <a:path w="4854" h="1192" extrusionOk="0">
                  <a:moveTo>
                    <a:pt x="1542" y="1"/>
                  </a:moveTo>
                  <a:cubicBezTo>
                    <a:pt x="1066" y="1"/>
                    <a:pt x="596" y="53"/>
                    <a:pt x="156" y="148"/>
                  </a:cubicBezTo>
                  <a:cubicBezTo>
                    <a:pt x="0" y="148"/>
                    <a:pt x="19" y="352"/>
                    <a:pt x="131" y="352"/>
                  </a:cubicBezTo>
                  <a:cubicBezTo>
                    <a:pt x="139" y="352"/>
                    <a:pt x="147" y="351"/>
                    <a:pt x="156" y="348"/>
                  </a:cubicBezTo>
                  <a:cubicBezTo>
                    <a:pt x="1724" y="482"/>
                    <a:pt x="3258" y="749"/>
                    <a:pt x="4759" y="1182"/>
                  </a:cubicBezTo>
                  <a:cubicBezTo>
                    <a:pt x="4771" y="1188"/>
                    <a:pt x="4783" y="1191"/>
                    <a:pt x="4792" y="1191"/>
                  </a:cubicBezTo>
                  <a:cubicBezTo>
                    <a:pt x="4836" y="1191"/>
                    <a:pt x="4853" y="1137"/>
                    <a:pt x="4826" y="1082"/>
                  </a:cubicBezTo>
                  <a:cubicBezTo>
                    <a:pt x="3946" y="321"/>
                    <a:pt x="2726" y="1"/>
                    <a:pt x="15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4061405" y="4424281"/>
              <a:ext cx="95959" cy="23936"/>
            </a:xfrm>
            <a:custGeom>
              <a:avLst/>
              <a:gdLst/>
              <a:ahLst/>
              <a:cxnLst/>
              <a:rect l="l" t="t" r="r" b="b"/>
              <a:pathLst>
                <a:path w="4871" h="1215" extrusionOk="0">
                  <a:moveTo>
                    <a:pt x="1531" y="0"/>
                  </a:moveTo>
                  <a:cubicBezTo>
                    <a:pt x="1053" y="0"/>
                    <a:pt x="580" y="52"/>
                    <a:pt x="134" y="147"/>
                  </a:cubicBezTo>
                  <a:cubicBezTo>
                    <a:pt x="0" y="147"/>
                    <a:pt x="0" y="380"/>
                    <a:pt x="134" y="380"/>
                  </a:cubicBezTo>
                  <a:cubicBezTo>
                    <a:pt x="1702" y="480"/>
                    <a:pt x="3269" y="747"/>
                    <a:pt x="4770" y="1214"/>
                  </a:cubicBezTo>
                  <a:cubicBezTo>
                    <a:pt x="4837" y="1214"/>
                    <a:pt x="4870" y="1147"/>
                    <a:pt x="4837" y="1114"/>
                  </a:cubicBezTo>
                  <a:cubicBezTo>
                    <a:pt x="3954" y="327"/>
                    <a:pt x="2730" y="0"/>
                    <a:pt x="15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4606169" y="2142962"/>
              <a:ext cx="7250" cy="21690"/>
            </a:xfrm>
            <a:custGeom>
              <a:avLst/>
              <a:gdLst/>
              <a:ahLst/>
              <a:cxnLst/>
              <a:rect l="l" t="t" r="r" b="b"/>
              <a:pathLst>
                <a:path w="368" h="1101" extrusionOk="0">
                  <a:moveTo>
                    <a:pt x="167" y="0"/>
                  </a:moveTo>
                  <a:lnTo>
                    <a:pt x="167" y="0"/>
                  </a:lnTo>
                  <a:cubicBezTo>
                    <a:pt x="167" y="0"/>
                    <a:pt x="134" y="33"/>
                    <a:pt x="167" y="33"/>
                  </a:cubicBezTo>
                  <a:cubicBezTo>
                    <a:pt x="267" y="434"/>
                    <a:pt x="301" y="867"/>
                    <a:pt x="0" y="1067"/>
                  </a:cubicBezTo>
                  <a:lnTo>
                    <a:pt x="0" y="1101"/>
                  </a:lnTo>
                  <a:cubicBezTo>
                    <a:pt x="367" y="934"/>
                    <a:pt x="301" y="334"/>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4654138" y="2133093"/>
              <a:ext cx="11190" cy="18419"/>
            </a:xfrm>
            <a:custGeom>
              <a:avLst/>
              <a:gdLst/>
              <a:ahLst/>
              <a:cxnLst/>
              <a:rect l="l" t="t" r="r" b="b"/>
              <a:pathLst>
                <a:path w="568" h="935" extrusionOk="0">
                  <a:moveTo>
                    <a:pt x="0" y="1"/>
                  </a:moveTo>
                  <a:cubicBezTo>
                    <a:pt x="0" y="368"/>
                    <a:pt x="134" y="935"/>
                    <a:pt x="568" y="935"/>
                  </a:cubicBezTo>
                  <a:lnTo>
                    <a:pt x="568" y="901"/>
                  </a:lnTo>
                  <a:cubicBezTo>
                    <a:pt x="201" y="868"/>
                    <a:pt x="67" y="401"/>
                    <a:pt x="34" y="34"/>
                  </a:cubicBezTo>
                  <a:cubicBezTo>
                    <a:pt x="34" y="1"/>
                    <a:pt x="0"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4649410" y="2123597"/>
              <a:ext cx="26378" cy="24822"/>
            </a:xfrm>
            <a:custGeom>
              <a:avLst/>
              <a:gdLst/>
              <a:ahLst/>
              <a:cxnLst/>
              <a:rect l="l" t="t" r="r" b="b"/>
              <a:pathLst>
                <a:path w="1339" h="1260" extrusionOk="0">
                  <a:moveTo>
                    <a:pt x="617" y="0"/>
                  </a:moveTo>
                  <a:cubicBezTo>
                    <a:pt x="582" y="0"/>
                    <a:pt x="545" y="5"/>
                    <a:pt x="507" y="16"/>
                  </a:cubicBezTo>
                  <a:cubicBezTo>
                    <a:pt x="1" y="142"/>
                    <a:pt x="215" y="1260"/>
                    <a:pt x="723" y="1260"/>
                  </a:cubicBezTo>
                  <a:cubicBezTo>
                    <a:pt x="750" y="1260"/>
                    <a:pt x="779" y="1257"/>
                    <a:pt x="808" y="1250"/>
                  </a:cubicBezTo>
                  <a:cubicBezTo>
                    <a:pt x="1339" y="1094"/>
                    <a:pt x="1138" y="0"/>
                    <a:pt x="6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4643619" y="2097495"/>
              <a:ext cx="30259" cy="15248"/>
            </a:xfrm>
            <a:custGeom>
              <a:avLst/>
              <a:gdLst/>
              <a:ahLst/>
              <a:cxnLst/>
              <a:rect l="l" t="t" r="r" b="b"/>
              <a:pathLst>
                <a:path w="1536" h="774" extrusionOk="0">
                  <a:moveTo>
                    <a:pt x="579" y="0"/>
                  </a:moveTo>
                  <a:cubicBezTo>
                    <a:pt x="377" y="0"/>
                    <a:pt x="184" y="99"/>
                    <a:pt x="67" y="273"/>
                  </a:cubicBezTo>
                  <a:cubicBezTo>
                    <a:pt x="1" y="373"/>
                    <a:pt x="1" y="507"/>
                    <a:pt x="101" y="607"/>
                  </a:cubicBezTo>
                  <a:cubicBezTo>
                    <a:pt x="234" y="707"/>
                    <a:pt x="434" y="740"/>
                    <a:pt x="601" y="740"/>
                  </a:cubicBezTo>
                  <a:cubicBezTo>
                    <a:pt x="801" y="740"/>
                    <a:pt x="935" y="774"/>
                    <a:pt x="1135" y="774"/>
                  </a:cubicBezTo>
                  <a:cubicBezTo>
                    <a:pt x="1402" y="774"/>
                    <a:pt x="1535" y="473"/>
                    <a:pt x="1335" y="273"/>
                  </a:cubicBezTo>
                  <a:cubicBezTo>
                    <a:pt x="1168" y="106"/>
                    <a:pt x="935" y="6"/>
                    <a:pt x="668" y="6"/>
                  </a:cubicBezTo>
                  <a:cubicBezTo>
                    <a:pt x="638" y="2"/>
                    <a:pt x="609" y="0"/>
                    <a:pt x="5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4614719" y="2214572"/>
              <a:ext cx="15780" cy="5949"/>
            </a:xfrm>
            <a:custGeom>
              <a:avLst/>
              <a:gdLst/>
              <a:ahLst/>
              <a:cxnLst/>
              <a:rect l="l" t="t" r="r" b="b"/>
              <a:pathLst>
                <a:path w="801" h="302" extrusionOk="0">
                  <a:moveTo>
                    <a:pt x="0" y="1"/>
                  </a:moveTo>
                  <a:cubicBezTo>
                    <a:pt x="33" y="168"/>
                    <a:pt x="200" y="268"/>
                    <a:pt x="367" y="301"/>
                  </a:cubicBezTo>
                  <a:cubicBezTo>
                    <a:pt x="567" y="268"/>
                    <a:pt x="734" y="168"/>
                    <a:pt x="801" y="1"/>
                  </a:cubicBezTo>
                  <a:lnTo>
                    <a:pt x="801" y="1"/>
                  </a:lnTo>
                  <a:cubicBezTo>
                    <a:pt x="667" y="68"/>
                    <a:pt x="534" y="134"/>
                    <a:pt x="400" y="168"/>
                  </a:cubicBezTo>
                  <a:cubicBezTo>
                    <a:pt x="267" y="168"/>
                    <a:pt x="133" y="68"/>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4618836" y="2101947"/>
              <a:ext cx="44108" cy="96885"/>
            </a:xfrm>
            <a:custGeom>
              <a:avLst/>
              <a:gdLst/>
              <a:ahLst/>
              <a:cxnLst/>
              <a:rect l="l" t="t" r="r" b="b"/>
              <a:pathLst>
                <a:path w="2239" h="4918" extrusionOk="0">
                  <a:moveTo>
                    <a:pt x="945" y="0"/>
                  </a:moveTo>
                  <a:cubicBezTo>
                    <a:pt x="925" y="0"/>
                    <a:pt x="892" y="24"/>
                    <a:pt x="892" y="47"/>
                  </a:cubicBezTo>
                  <a:cubicBezTo>
                    <a:pt x="1159" y="1281"/>
                    <a:pt x="1626" y="2449"/>
                    <a:pt x="1893" y="3683"/>
                  </a:cubicBezTo>
                  <a:cubicBezTo>
                    <a:pt x="1692" y="3616"/>
                    <a:pt x="1459" y="3616"/>
                    <a:pt x="1225" y="3616"/>
                  </a:cubicBezTo>
                  <a:cubicBezTo>
                    <a:pt x="1192" y="3616"/>
                    <a:pt x="1459" y="4484"/>
                    <a:pt x="1492" y="4617"/>
                  </a:cubicBezTo>
                  <a:cubicBezTo>
                    <a:pt x="1321" y="4663"/>
                    <a:pt x="1149" y="4685"/>
                    <a:pt x="980" y="4685"/>
                  </a:cubicBezTo>
                  <a:cubicBezTo>
                    <a:pt x="656" y="4685"/>
                    <a:pt x="343" y="4604"/>
                    <a:pt x="58" y="4450"/>
                  </a:cubicBezTo>
                  <a:cubicBezTo>
                    <a:pt x="48" y="4441"/>
                    <a:pt x="38" y="4437"/>
                    <a:pt x="30" y="4437"/>
                  </a:cubicBezTo>
                  <a:cubicBezTo>
                    <a:pt x="11" y="4437"/>
                    <a:pt x="1" y="4460"/>
                    <a:pt x="25" y="4484"/>
                  </a:cubicBezTo>
                  <a:cubicBezTo>
                    <a:pt x="258" y="4751"/>
                    <a:pt x="625" y="4917"/>
                    <a:pt x="992" y="4917"/>
                  </a:cubicBezTo>
                  <a:cubicBezTo>
                    <a:pt x="1159" y="4917"/>
                    <a:pt x="1325" y="4884"/>
                    <a:pt x="1459" y="4851"/>
                  </a:cubicBezTo>
                  <a:cubicBezTo>
                    <a:pt x="1492" y="4851"/>
                    <a:pt x="1526" y="4817"/>
                    <a:pt x="1559" y="4817"/>
                  </a:cubicBezTo>
                  <a:lnTo>
                    <a:pt x="1626" y="4784"/>
                  </a:lnTo>
                  <a:cubicBezTo>
                    <a:pt x="1692" y="4784"/>
                    <a:pt x="1692" y="4717"/>
                    <a:pt x="1692" y="4684"/>
                  </a:cubicBezTo>
                  <a:cubicBezTo>
                    <a:pt x="1692" y="4684"/>
                    <a:pt x="1692" y="4651"/>
                    <a:pt x="1692" y="4651"/>
                  </a:cubicBezTo>
                  <a:lnTo>
                    <a:pt x="1692" y="4617"/>
                  </a:lnTo>
                  <a:cubicBezTo>
                    <a:pt x="1659" y="4317"/>
                    <a:pt x="1526" y="3883"/>
                    <a:pt x="1526" y="3883"/>
                  </a:cubicBezTo>
                  <a:lnTo>
                    <a:pt x="1526" y="3883"/>
                  </a:lnTo>
                  <a:cubicBezTo>
                    <a:pt x="1610" y="3904"/>
                    <a:pt x="1881" y="3965"/>
                    <a:pt x="2060" y="3965"/>
                  </a:cubicBezTo>
                  <a:cubicBezTo>
                    <a:pt x="2165" y="3965"/>
                    <a:pt x="2238" y="3945"/>
                    <a:pt x="2226" y="3883"/>
                  </a:cubicBezTo>
                  <a:cubicBezTo>
                    <a:pt x="1926" y="2582"/>
                    <a:pt x="1526" y="1281"/>
                    <a:pt x="959" y="14"/>
                  </a:cubicBezTo>
                  <a:cubicBezTo>
                    <a:pt x="959" y="4"/>
                    <a:pt x="953" y="0"/>
                    <a:pt x="9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4617339" y="2190262"/>
              <a:ext cx="26300" cy="18676"/>
            </a:xfrm>
            <a:custGeom>
              <a:avLst/>
              <a:gdLst/>
              <a:ahLst/>
              <a:cxnLst/>
              <a:rect l="l" t="t" r="r" b="b"/>
              <a:pathLst>
                <a:path w="1335" h="948" extrusionOk="0">
                  <a:moveTo>
                    <a:pt x="101" y="1"/>
                  </a:moveTo>
                  <a:cubicBezTo>
                    <a:pt x="67" y="134"/>
                    <a:pt x="34" y="268"/>
                    <a:pt x="34" y="401"/>
                  </a:cubicBezTo>
                  <a:cubicBezTo>
                    <a:pt x="0" y="635"/>
                    <a:pt x="67" y="935"/>
                    <a:pt x="401" y="935"/>
                  </a:cubicBezTo>
                  <a:cubicBezTo>
                    <a:pt x="434" y="943"/>
                    <a:pt x="470" y="947"/>
                    <a:pt x="506" y="947"/>
                  </a:cubicBezTo>
                  <a:cubicBezTo>
                    <a:pt x="613" y="947"/>
                    <a:pt x="726" y="910"/>
                    <a:pt x="801" y="835"/>
                  </a:cubicBezTo>
                  <a:cubicBezTo>
                    <a:pt x="1035" y="701"/>
                    <a:pt x="1201" y="468"/>
                    <a:pt x="1335" y="234"/>
                  </a:cubicBezTo>
                  <a:lnTo>
                    <a:pt x="1335" y="234"/>
                  </a:lnTo>
                  <a:cubicBezTo>
                    <a:pt x="1244" y="248"/>
                    <a:pt x="1154" y="255"/>
                    <a:pt x="1064" y="255"/>
                  </a:cubicBezTo>
                  <a:cubicBezTo>
                    <a:pt x="723" y="255"/>
                    <a:pt x="391" y="159"/>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4629375" y="2007978"/>
              <a:ext cx="72752" cy="68162"/>
            </a:xfrm>
            <a:custGeom>
              <a:avLst/>
              <a:gdLst/>
              <a:ahLst/>
              <a:cxnLst/>
              <a:rect l="l" t="t" r="r" b="b"/>
              <a:pathLst>
                <a:path w="3693" h="3460" extrusionOk="0">
                  <a:moveTo>
                    <a:pt x="2760" y="1"/>
                  </a:moveTo>
                  <a:cubicBezTo>
                    <a:pt x="2730" y="1"/>
                    <a:pt x="2701" y="32"/>
                    <a:pt x="2725" y="81"/>
                  </a:cubicBezTo>
                  <a:cubicBezTo>
                    <a:pt x="3259" y="881"/>
                    <a:pt x="3626" y="1915"/>
                    <a:pt x="2792" y="2716"/>
                  </a:cubicBezTo>
                  <a:cubicBezTo>
                    <a:pt x="2316" y="3127"/>
                    <a:pt x="1714" y="3341"/>
                    <a:pt x="1104" y="3341"/>
                  </a:cubicBezTo>
                  <a:cubicBezTo>
                    <a:pt x="773" y="3341"/>
                    <a:pt x="440" y="3278"/>
                    <a:pt x="123" y="3149"/>
                  </a:cubicBezTo>
                  <a:cubicBezTo>
                    <a:pt x="116" y="3146"/>
                    <a:pt x="109" y="3144"/>
                    <a:pt x="102" y="3144"/>
                  </a:cubicBezTo>
                  <a:cubicBezTo>
                    <a:pt x="44" y="3144"/>
                    <a:pt x="1" y="3253"/>
                    <a:pt x="90" y="3283"/>
                  </a:cubicBezTo>
                  <a:cubicBezTo>
                    <a:pt x="379" y="3400"/>
                    <a:pt x="719" y="3460"/>
                    <a:pt x="1068" y="3460"/>
                  </a:cubicBezTo>
                  <a:cubicBezTo>
                    <a:pt x="1810" y="3460"/>
                    <a:pt x="2595" y="3193"/>
                    <a:pt x="3025" y="2649"/>
                  </a:cubicBezTo>
                  <a:cubicBezTo>
                    <a:pt x="3693" y="1882"/>
                    <a:pt x="3459" y="714"/>
                    <a:pt x="2792" y="14"/>
                  </a:cubicBezTo>
                  <a:cubicBezTo>
                    <a:pt x="2783" y="5"/>
                    <a:pt x="2772" y="1"/>
                    <a:pt x="27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4451741" y="1756567"/>
              <a:ext cx="138018" cy="97929"/>
            </a:xfrm>
            <a:custGeom>
              <a:avLst/>
              <a:gdLst/>
              <a:ahLst/>
              <a:cxnLst/>
              <a:rect l="l" t="t" r="r" b="b"/>
              <a:pathLst>
                <a:path w="7006" h="4971" extrusionOk="0">
                  <a:moveTo>
                    <a:pt x="7005" y="0"/>
                  </a:moveTo>
                  <a:cubicBezTo>
                    <a:pt x="5338" y="367"/>
                    <a:pt x="4871" y="2302"/>
                    <a:pt x="4470" y="3736"/>
                  </a:cubicBezTo>
                  <a:cubicBezTo>
                    <a:pt x="4066" y="3648"/>
                    <a:pt x="3634" y="3600"/>
                    <a:pt x="3199" y="3600"/>
                  </a:cubicBezTo>
                  <a:cubicBezTo>
                    <a:pt x="1984" y="3600"/>
                    <a:pt x="746" y="3979"/>
                    <a:pt x="34" y="4937"/>
                  </a:cubicBezTo>
                  <a:cubicBezTo>
                    <a:pt x="0" y="4937"/>
                    <a:pt x="67" y="4970"/>
                    <a:pt x="101" y="4970"/>
                  </a:cubicBezTo>
                  <a:cubicBezTo>
                    <a:pt x="834" y="4213"/>
                    <a:pt x="2055" y="3959"/>
                    <a:pt x="3191" y="3959"/>
                  </a:cubicBezTo>
                  <a:cubicBezTo>
                    <a:pt x="3656" y="3959"/>
                    <a:pt x="4106" y="4002"/>
                    <a:pt x="4504" y="4070"/>
                  </a:cubicBezTo>
                  <a:cubicBezTo>
                    <a:pt x="4529" y="4078"/>
                    <a:pt x="4554" y="4082"/>
                    <a:pt x="4578" y="4082"/>
                  </a:cubicBezTo>
                  <a:cubicBezTo>
                    <a:pt x="4650" y="4082"/>
                    <a:pt x="4712" y="4045"/>
                    <a:pt x="4737" y="3970"/>
                  </a:cubicBezTo>
                  <a:cubicBezTo>
                    <a:pt x="5171" y="2602"/>
                    <a:pt x="5504" y="634"/>
                    <a:pt x="7005" y="33"/>
                  </a:cubicBezTo>
                  <a:cubicBezTo>
                    <a:pt x="7005" y="33"/>
                    <a:pt x="7005" y="0"/>
                    <a:pt x="70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4409031" y="1954355"/>
              <a:ext cx="5280" cy="31559"/>
            </a:xfrm>
            <a:custGeom>
              <a:avLst/>
              <a:gdLst/>
              <a:ahLst/>
              <a:cxnLst/>
              <a:rect l="l" t="t" r="r" b="b"/>
              <a:pathLst>
                <a:path w="268" h="1602" extrusionOk="0">
                  <a:moveTo>
                    <a:pt x="134" y="1"/>
                  </a:moveTo>
                  <a:cubicBezTo>
                    <a:pt x="0" y="534"/>
                    <a:pt x="0" y="1068"/>
                    <a:pt x="134" y="1602"/>
                  </a:cubicBezTo>
                  <a:cubicBezTo>
                    <a:pt x="267" y="1068"/>
                    <a:pt x="267" y="534"/>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4378791" y="2142293"/>
              <a:ext cx="22360" cy="22360"/>
            </a:xfrm>
            <a:custGeom>
              <a:avLst/>
              <a:gdLst/>
              <a:ahLst/>
              <a:cxnLst/>
              <a:rect l="l" t="t" r="r" b="b"/>
              <a:pathLst>
                <a:path w="1135" h="1135" extrusionOk="0">
                  <a:moveTo>
                    <a:pt x="1" y="1"/>
                  </a:moveTo>
                  <a:cubicBezTo>
                    <a:pt x="268" y="468"/>
                    <a:pt x="668" y="868"/>
                    <a:pt x="1135" y="1135"/>
                  </a:cubicBezTo>
                  <a:cubicBezTo>
                    <a:pt x="1002" y="901"/>
                    <a:pt x="835" y="701"/>
                    <a:pt x="635" y="501"/>
                  </a:cubicBezTo>
                  <a:cubicBezTo>
                    <a:pt x="434" y="301"/>
                    <a:pt x="234" y="13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4878226" y="4144601"/>
              <a:ext cx="522444" cy="460350"/>
            </a:xfrm>
            <a:custGeom>
              <a:avLst/>
              <a:gdLst/>
              <a:ahLst/>
              <a:cxnLst/>
              <a:rect l="l" t="t" r="r" b="b"/>
              <a:pathLst>
                <a:path w="26520" h="23368" extrusionOk="0">
                  <a:moveTo>
                    <a:pt x="11308" y="0"/>
                  </a:moveTo>
                  <a:lnTo>
                    <a:pt x="11308" y="9140"/>
                  </a:lnTo>
                  <a:lnTo>
                    <a:pt x="11308" y="12409"/>
                  </a:lnTo>
                  <a:lnTo>
                    <a:pt x="11375" y="15144"/>
                  </a:lnTo>
                  <a:cubicBezTo>
                    <a:pt x="11375" y="15144"/>
                    <a:pt x="2502" y="19147"/>
                    <a:pt x="1601" y="19881"/>
                  </a:cubicBezTo>
                  <a:cubicBezTo>
                    <a:pt x="701" y="20615"/>
                    <a:pt x="0" y="22950"/>
                    <a:pt x="801" y="23217"/>
                  </a:cubicBezTo>
                  <a:cubicBezTo>
                    <a:pt x="1106" y="23315"/>
                    <a:pt x="4422" y="23368"/>
                    <a:pt x="8543" y="23368"/>
                  </a:cubicBezTo>
                  <a:cubicBezTo>
                    <a:pt x="15668" y="23368"/>
                    <a:pt x="25203" y="23209"/>
                    <a:pt x="25752" y="22850"/>
                  </a:cubicBezTo>
                  <a:cubicBezTo>
                    <a:pt x="26086" y="22650"/>
                    <a:pt x="26286" y="19247"/>
                    <a:pt x="26386" y="15144"/>
                  </a:cubicBezTo>
                  <a:cubicBezTo>
                    <a:pt x="26419" y="14277"/>
                    <a:pt x="26419" y="13343"/>
                    <a:pt x="26452" y="12409"/>
                  </a:cubicBezTo>
                  <a:cubicBezTo>
                    <a:pt x="26452" y="11308"/>
                    <a:pt x="26486" y="10207"/>
                    <a:pt x="26486" y="9140"/>
                  </a:cubicBezTo>
                  <a:cubicBezTo>
                    <a:pt x="26519" y="4270"/>
                    <a:pt x="26452" y="0"/>
                    <a:pt x="26452"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4878226" y="4324639"/>
              <a:ext cx="521774" cy="280311"/>
            </a:xfrm>
            <a:custGeom>
              <a:avLst/>
              <a:gdLst/>
              <a:ahLst/>
              <a:cxnLst/>
              <a:rect l="l" t="t" r="r" b="b"/>
              <a:pathLst>
                <a:path w="26486" h="14229" extrusionOk="0">
                  <a:moveTo>
                    <a:pt x="11308" y="1"/>
                  </a:moveTo>
                  <a:lnTo>
                    <a:pt x="11308" y="3270"/>
                  </a:lnTo>
                  <a:lnTo>
                    <a:pt x="11408" y="6005"/>
                  </a:lnTo>
                  <a:cubicBezTo>
                    <a:pt x="11408" y="6005"/>
                    <a:pt x="2502" y="10008"/>
                    <a:pt x="1601" y="10742"/>
                  </a:cubicBezTo>
                  <a:cubicBezTo>
                    <a:pt x="701" y="11476"/>
                    <a:pt x="0" y="13811"/>
                    <a:pt x="801" y="14078"/>
                  </a:cubicBezTo>
                  <a:cubicBezTo>
                    <a:pt x="1106" y="14176"/>
                    <a:pt x="4422" y="14229"/>
                    <a:pt x="8543" y="14229"/>
                  </a:cubicBezTo>
                  <a:cubicBezTo>
                    <a:pt x="15668" y="14229"/>
                    <a:pt x="25203" y="14070"/>
                    <a:pt x="25752" y="13711"/>
                  </a:cubicBezTo>
                  <a:cubicBezTo>
                    <a:pt x="26086" y="13511"/>
                    <a:pt x="26286" y="10108"/>
                    <a:pt x="26386" y="6005"/>
                  </a:cubicBezTo>
                  <a:cubicBezTo>
                    <a:pt x="26419" y="5138"/>
                    <a:pt x="26419" y="4204"/>
                    <a:pt x="26452" y="3270"/>
                  </a:cubicBezTo>
                  <a:cubicBezTo>
                    <a:pt x="26452" y="2169"/>
                    <a:pt x="26486" y="1068"/>
                    <a:pt x="264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4876906" y="4389058"/>
              <a:ext cx="523764" cy="216523"/>
            </a:xfrm>
            <a:custGeom>
              <a:avLst/>
              <a:gdLst/>
              <a:ahLst/>
              <a:cxnLst/>
              <a:rect l="l" t="t" r="r" b="b"/>
              <a:pathLst>
                <a:path w="26587" h="10991" extrusionOk="0">
                  <a:moveTo>
                    <a:pt x="11375" y="0"/>
                  </a:moveTo>
                  <a:lnTo>
                    <a:pt x="11475" y="2735"/>
                  </a:lnTo>
                  <a:cubicBezTo>
                    <a:pt x="11475" y="2735"/>
                    <a:pt x="2536" y="6772"/>
                    <a:pt x="1602" y="7472"/>
                  </a:cubicBezTo>
                  <a:cubicBezTo>
                    <a:pt x="701" y="8206"/>
                    <a:pt x="1" y="10574"/>
                    <a:pt x="801" y="10841"/>
                  </a:cubicBezTo>
                  <a:cubicBezTo>
                    <a:pt x="1112" y="10938"/>
                    <a:pt x="4604" y="10990"/>
                    <a:pt x="8890" y="10990"/>
                  </a:cubicBezTo>
                  <a:cubicBezTo>
                    <a:pt x="11961" y="10990"/>
                    <a:pt x="15439" y="10964"/>
                    <a:pt x="18447" y="10908"/>
                  </a:cubicBezTo>
                  <a:cubicBezTo>
                    <a:pt x="20115" y="10874"/>
                    <a:pt x="21649" y="10808"/>
                    <a:pt x="22884" y="10774"/>
                  </a:cubicBezTo>
                  <a:cubicBezTo>
                    <a:pt x="24585" y="10674"/>
                    <a:pt x="25719" y="10574"/>
                    <a:pt x="25886" y="10474"/>
                  </a:cubicBezTo>
                  <a:cubicBezTo>
                    <a:pt x="26319" y="10207"/>
                    <a:pt x="26486" y="5237"/>
                    <a:pt x="2658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4897985" y="4582216"/>
              <a:ext cx="466535" cy="4570"/>
            </a:xfrm>
            <a:custGeom>
              <a:avLst/>
              <a:gdLst/>
              <a:ahLst/>
              <a:cxnLst/>
              <a:rect l="l" t="t" r="r" b="b"/>
              <a:pathLst>
                <a:path w="23682" h="232" extrusionOk="0">
                  <a:moveTo>
                    <a:pt x="13662" y="1"/>
                  </a:moveTo>
                  <a:cubicBezTo>
                    <a:pt x="8193" y="1"/>
                    <a:pt x="2268" y="46"/>
                    <a:pt x="65" y="102"/>
                  </a:cubicBezTo>
                  <a:cubicBezTo>
                    <a:pt x="11" y="102"/>
                    <a:pt x="1" y="145"/>
                    <a:pt x="33" y="145"/>
                  </a:cubicBezTo>
                  <a:cubicBezTo>
                    <a:pt x="41" y="145"/>
                    <a:pt x="51" y="142"/>
                    <a:pt x="65" y="135"/>
                  </a:cubicBezTo>
                  <a:cubicBezTo>
                    <a:pt x="2140" y="188"/>
                    <a:pt x="7516" y="232"/>
                    <a:pt x="12702" y="232"/>
                  </a:cubicBezTo>
                  <a:cubicBezTo>
                    <a:pt x="17353" y="232"/>
                    <a:pt x="21852" y="197"/>
                    <a:pt x="23682" y="102"/>
                  </a:cubicBezTo>
                  <a:cubicBezTo>
                    <a:pt x="21978" y="29"/>
                    <a:pt x="17961" y="1"/>
                    <a:pt x="136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5089824" y="4423474"/>
              <a:ext cx="93201" cy="24251"/>
            </a:xfrm>
            <a:custGeom>
              <a:avLst/>
              <a:gdLst/>
              <a:ahLst/>
              <a:cxnLst/>
              <a:rect l="l" t="t" r="r" b="b"/>
              <a:pathLst>
                <a:path w="4731" h="1231" extrusionOk="0">
                  <a:moveTo>
                    <a:pt x="1353" y="1"/>
                  </a:moveTo>
                  <a:cubicBezTo>
                    <a:pt x="923" y="1"/>
                    <a:pt x="499" y="43"/>
                    <a:pt x="100" y="121"/>
                  </a:cubicBezTo>
                  <a:cubicBezTo>
                    <a:pt x="0" y="121"/>
                    <a:pt x="0" y="288"/>
                    <a:pt x="100" y="288"/>
                  </a:cubicBezTo>
                  <a:cubicBezTo>
                    <a:pt x="1635" y="455"/>
                    <a:pt x="3169" y="755"/>
                    <a:pt x="4637" y="1222"/>
                  </a:cubicBezTo>
                  <a:cubicBezTo>
                    <a:pt x="4650" y="1228"/>
                    <a:pt x="4661" y="1231"/>
                    <a:pt x="4671" y="1231"/>
                  </a:cubicBezTo>
                  <a:cubicBezTo>
                    <a:pt x="4714" y="1231"/>
                    <a:pt x="4731" y="1182"/>
                    <a:pt x="4704" y="1155"/>
                  </a:cubicBezTo>
                  <a:cubicBezTo>
                    <a:pt x="3840" y="341"/>
                    <a:pt x="2574" y="1"/>
                    <a:pt x="13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5067484" y="4436633"/>
              <a:ext cx="93989" cy="24724"/>
            </a:xfrm>
            <a:custGeom>
              <a:avLst/>
              <a:gdLst/>
              <a:ahLst/>
              <a:cxnLst/>
              <a:rect l="l" t="t" r="r" b="b"/>
              <a:pathLst>
                <a:path w="4771" h="1255" extrusionOk="0">
                  <a:moveTo>
                    <a:pt x="1381" y="0"/>
                  </a:moveTo>
                  <a:cubicBezTo>
                    <a:pt x="954" y="0"/>
                    <a:pt x="533" y="42"/>
                    <a:pt x="134" y="120"/>
                  </a:cubicBezTo>
                  <a:cubicBezTo>
                    <a:pt x="0" y="154"/>
                    <a:pt x="33" y="287"/>
                    <a:pt x="134" y="320"/>
                  </a:cubicBezTo>
                  <a:cubicBezTo>
                    <a:pt x="1668" y="454"/>
                    <a:pt x="3202" y="787"/>
                    <a:pt x="4670" y="1254"/>
                  </a:cubicBezTo>
                  <a:cubicBezTo>
                    <a:pt x="4737" y="1254"/>
                    <a:pt x="4770" y="1188"/>
                    <a:pt x="4737" y="1154"/>
                  </a:cubicBezTo>
                  <a:cubicBezTo>
                    <a:pt x="3848" y="340"/>
                    <a:pt x="2595" y="0"/>
                    <a:pt x="13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5045794" y="4450049"/>
              <a:ext cx="93339" cy="24448"/>
            </a:xfrm>
            <a:custGeom>
              <a:avLst/>
              <a:gdLst/>
              <a:ahLst/>
              <a:cxnLst/>
              <a:rect l="l" t="t" r="r" b="b"/>
              <a:pathLst>
                <a:path w="4738" h="1241" extrusionOk="0">
                  <a:moveTo>
                    <a:pt x="1358" y="0"/>
                  </a:moveTo>
                  <a:cubicBezTo>
                    <a:pt x="939" y="0"/>
                    <a:pt x="526" y="38"/>
                    <a:pt x="134" y="106"/>
                  </a:cubicBezTo>
                  <a:cubicBezTo>
                    <a:pt x="0" y="106"/>
                    <a:pt x="0" y="306"/>
                    <a:pt x="134" y="306"/>
                  </a:cubicBezTo>
                  <a:cubicBezTo>
                    <a:pt x="1668" y="473"/>
                    <a:pt x="3169" y="773"/>
                    <a:pt x="4637" y="1240"/>
                  </a:cubicBezTo>
                  <a:cubicBezTo>
                    <a:pt x="4704" y="1240"/>
                    <a:pt x="4737" y="1207"/>
                    <a:pt x="4704" y="1140"/>
                  </a:cubicBezTo>
                  <a:cubicBezTo>
                    <a:pt x="3834" y="321"/>
                    <a:pt x="2577" y="0"/>
                    <a:pt x="1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5024104" y="4463287"/>
              <a:ext cx="93752" cy="24526"/>
            </a:xfrm>
            <a:custGeom>
              <a:avLst/>
              <a:gdLst/>
              <a:ahLst/>
              <a:cxnLst/>
              <a:rect l="l" t="t" r="r" b="b"/>
              <a:pathLst>
                <a:path w="4759" h="1245" extrusionOk="0">
                  <a:moveTo>
                    <a:pt x="1285" y="0"/>
                  </a:moveTo>
                  <a:cubicBezTo>
                    <a:pt x="879" y="0"/>
                    <a:pt x="479" y="36"/>
                    <a:pt x="101" y="101"/>
                  </a:cubicBezTo>
                  <a:cubicBezTo>
                    <a:pt x="1" y="135"/>
                    <a:pt x="1" y="302"/>
                    <a:pt x="101" y="302"/>
                  </a:cubicBezTo>
                  <a:cubicBezTo>
                    <a:pt x="1635" y="468"/>
                    <a:pt x="3169" y="769"/>
                    <a:pt x="4637" y="1236"/>
                  </a:cubicBezTo>
                  <a:cubicBezTo>
                    <a:pt x="4649" y="1242"/>
                    <a:pt x="4662" y="1244"/>
                    <a:pt x="4673" y="1244"/>
                  </a:cubicBezTo>
                  <a:cubicBezTo>
                    <a:pt x="4724" y="1244"/>
                    <a:pt x="4758" y="1190"/>
                    <a:pt x="4704" y="1136"/>
                  </a:cubicBezTo>
                  <a:cubicBezTo>
                    <a:pt x="3824" y="331"/>
                    <a:pt x="2528" y="0"/>
                    <a:pt x="12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5023454" y="4346230"/>
              <a:ext cx="105809" cy="85675"/>
            </a:xfrm>
            <a:custGeom>
              <a:avLst/>
              <a:gdLst/>
              <a:ahLst/>
              <a:cxnLst/>
              <a:rect l="l" t="t" r="r" b="b"/>
              <a:pathLst>
                <a:path w="5371" h="4349" extrusionOk="0">
                  <a:moveTo>
                    <a:pt x="1473" y="425"/>
                  </a:moveTo>
                  <a:cubicBezTo>
                    <a:pt x="1972" y="425"/>
                    <a:pt x="2643" y="799"/>
                    <a:pt x="2902" y="1040"/>
                  </a:cubicBezTo>
                  <a:cubicBezTo>
                    <a:pt x="3202" y="1307"/>
                    <a:pt x="3503" y="1607"/>
                    <a:pt x="3736" y="1907"/>
                  </a:cubicBezTo>
                  <a:cubicBezTo>
                    <a:pt x="4270" y="2574"/>
                    <a:pt x="4737" y="3241"/>
                    <a:pt x="5171" y="3942"/>
                  </a:cubicBezTo>
                  <a:cubicBezTo>
                    <a:pt x="4570" y="3675"/>
                    <a:pt x="3936" y="3442"/>
                    <a:pt x="3303" y="3208"/>
                  </a:cubicBezTo>
                  <a:cubicBezTo>
                    <a:pt x="2569" y="2941"/>
                    <a:pt x="1068" y="2374"/>
                    <a:pt x="901" y="1440"/>
                  </a:cubicBezTo>
                  <a:lnTo>
                    <a:pt x="901" y="1407"/>
                  </a:lnTo>
                  <a:cubicBezTo>
                    <a:pt x="782" y="665"/>
                    <a:pt x="1073" y="425"/>
                    <a:pt x="1473" y="425"/>
                  </a:cubicBezTo>
                  <a:close/>
                  <a:moveTo>
                    <a:pt x="1567" y="0"/>
                  </a:moveTo>
                  <a:cubicBezTo>
                    <a:pt x="1202" y="0"/>
                    <a:pt x="854" y="140"/>
                    <a:pt x="601" y="506"/>
                  </a:cubicBezTo>
                  <a:cubicBezTo>
                    <a:pt x="0" y="1340"/>
                    <a:pt x="667" y="2174"/>
                    <a:pt x="1301" y="2674"/>
                  </a:cubicBezTo>
                  <a:cubicBezTo>
                    <a:pt x="2402" y="3508"/>
                    <a:pt x="3803" y="3875"/>
                    <a:pt x="5104" y="4342"/>
                  </a:cubicBezTo>
                  <a:cubicBezTo>
                    <a:pt x="5117" y="4347"/>
                    <a:pt x="5131" y="4349"/>
                    <a:pt x="5145" y="4349"/>
                  </a:cubicBezTo>
                  <a:cubicBezTo>
                    <a:pt x="5237" y="4349"/>
                    <a:pt x="5337" y="4258"/>
                    <a:pt x="5337" y="4142"/>
                  </a:cubicBezTo>
                  <a:cubicBezTo>
                    <a:pt x="5371" y="4142"/>
                    <a:pt x="5371" y="4109"/>
                    <a:pt x="5371" y="4109"/>
                  </a:cubicBezTo>
                  <a:cubicBezTo>
                    <a:pt x="4904" y="2741"/>
                    <a:pt x="4070" y="1507"/>
                    <a:pt x="2969" y="573"/>
                  </a:cubicBezTo>
                  <a:cubicBezTo>
                    <a:pt x="2602" y="264"/>
                    <a:pt x="2068" y="0"/>
                    <a:pt x="1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5122013" y="4364827"/>
              <a:ext cx="115678" cy="66960"/>
            </a:xfrm>
            <a:custGeom>
              <a:avLst/>
              <a:gdLst/>
              <a:ahLst/>
              <a:cxnLst/>
              <a:rect l="l" t="t" r="r" b="b"/>
              <a:pathLst>
                <a:path w="5872" h="3399" extrusionOk="0">
                  <a:moveTo>
                    <a:pt x="4293" y="478"/>
                  </a:moveTo>
                  <a:cubicBezTo>
                    <a:pt x="4884" y="478"/>
                    <a:pt x="5373" y="730"/>
                    <a:pt x="4971" y="1630"/>
                  </a:cubicBezTo>
                  <a:cubicBezTo>
                    <a:pt x="4604" y="2498"/>
                    <a:pt x="3003" y="2664"/>
                    <a:pt x="2202" y="2764"/>
                  </a:cubicBezTo>
                  <a:cubicBezTo>
                    <a:pt x="1535" y="2831"/>
                    <a:pt x="868" y="2898"/>
                    <a:pt x="234" y="2998"/>
                  </a:cubicBezTo>
                  <a:cubicBezTo>
                    <a:pt x="835" y="2431"/>
                    <a:pt x="1468" y="1897"/>
                    <a:pt x="2136" y="1397"/>
                  </a:cubicBezTo>
                  <a:cubicBezTo>
                    <a:pt x="2436" y="1163"/>
                    <a:pt x="2769" y="930"/>
                    <a:pt x="3136" y="730"/>
                  </a:cubicBezTo>
                  <a:cubicBezTo>
                    <a:pt x="3363" y="616"/>
                    <a:pt x="3856" y="478"/>
                    <a:pt x="4293" y="478"/>
                  </a:cubicBezTo>
                  <a:close/>
                  <a:moveTo>
                    <a:pt x="4282" y="1"/>
                  </a:moveTo>
                  <a:cubicBezTo>
                    <a:pt x="3904" y="1"/>
                    <a:pt x="3512" y="108"/>
                    <a:pt x="3203" y="263"/>
                  </a:cubicBezTo>
                  <a:cubicBezTo>
                    <a:pt x="1902" y="896"/>
                    <a:pt x="801" y="1864"/>
                    <a:pt x="1" y="3098"/>
                  </a:cubicBezTo>
                  <a:cubicBezTo>
                    <a:pt x="1" y="3098"/>
                    <a:pt x="1" y="3131"/>
                    <a:pt x="34" y="3131"/>
                  </a:cubicBezTo>
                  <a:cubicBezTo>
                    <a:pt x="1" y="3265"/>
                    <a:pt x="67" y="3398"/>
                    <a:pt x="201" y="3398"/>
                  </a:cubicBezTo>
                  <a:cubicBezTo>
                    <a:pt x="1569" y="3265"/>
                    <a:pt x="3036" y="3298"/>
                    <a:pt x="4304" y="2731"/>
                  </a:cubicBezTo>
                  <a:cubicBezTo>
                    <a:pt x="5038" y="2398"/>
                    <a:pt x="5872" y="1664"/>
                    <a:pt x="5505" y="763"/>
                  </a:cubicBezTo>
                  <a:cubicBezTo>
                    <a:pt x="5292" y="203"/>
                    <a:pt x="4801" y="1"/>
                    <a:pt x="42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5070754" y="2873694"/>
              <a:ext cx="427825" cy="1414165"/>
            </a:xfrm>
            <a:custGeom>
              <a:avLst/>
              <a:gdLst/>
              <a:ahLst/>
              <a:cxnLst/>
              <a:rect l="l" t="t" r="r" b="b"/>
              <a:pathLst>
                <a:path w="21717" h="71785" extrusionOk="0">
                  <a:moveTo>
                    <a:pt x="21716" y="0"/>
                  </a:moveTo>
                  <a:lnTo>
                    <a:pt x="7573" y="34"/>
                  </a:lnTo>
                  <a:cubicBezTo>
                    <a:pt x="7573" y="34"/>
                    <a:pt x="2536" y="32390"/>
                    <a:pt x="1735" y="40062"/>
                  </a:cubicBezTo>
                  <a:cubicBezTo>
                    <a:pt x="1102" y="46067"/>
                    <a:pt x="1" y="71785"/>
                    <a:pt x="1" y="71785"/>
                  </a:cubicBezTo>
                  <a:lnTo>
                    <a:pt x="16679" y="71785"/>
                  </a:lnTo>
                  <a:cubicBezTo>
                    <a:pt x="16679" y="71785"/>
                    <a:pt x="17247" y="50069"/>
                    <a:pt x="17447" y="43098"/>
                  </a:cubicBezTo>
                  <a:cubicBezTo>
                    <a:pt x="17480" y="41830"/>
                    <a:pt x="17547" y="41063"/>
                    <a:pt x="17547" y="40996"/>
                  </a:cubicBezTo>
                  <a:cubicBezTo>
                    <a:pt x="17647" y="40463"/>
                    <a:pt x="21716" y="0"/>
                    <a:pt x="2171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5356621" y="2902102"/>
              <a:ext cx="106479" cy="1333355"/>
            </a:xfrm>
            <a:custGeom>
              <a:avLst/>
              <a:gdLst/>
              <a:ahLst/>
              <a:cxnLst/>
              <a:rect l="l" t="t" r="r" b="b"/>
              <a:pathLst>
                <a:path w="5405" h="67683" extrusionOk="0">
                  <a:moveTo>
                    <a:pt x="5371" y="1"/>
                  </a:moveTo>
                  <a:cubicBezTo>
                    <a:pt x="5354" y="1"/>
                    <a:pt x="5337" y="9"/>
                    <a:pt x="5337" y="26"/>
                  </a:cubicBezTo>
                  <a:cubicBezTo>
                    <a:pt x="4637" y="4930"/>
                    <a:pt x="3936" y="9833"/>
                    <a:pt x="3336" y="14737"/>
                  </a:cubicBezTo>
                  <a:cubicBezTo>
                    <a:pt x="2302" y="23443"/>
                    <a:pt x="1535" y="32182"/>
                    <a:pt x="1034" y="40955"/>
                  </a:cubicBezTo>
                  <a:cubicBezTo>
                    <a:pt x="501" y="49828"/>
                    <a:pt x="267" y="58735"/>
                    <a:pt x="0" y="67608"/>
                  </a:cubicBezTo>
                  <a:cubicBezTo>
                    <a:pt x="17" y="67658"/>
                    <a:pt x="59" y="67683"/>
                    <a:pt x="100" y="67683"/>
                  </a:cubicBezTo>
                  <a:cubicBezTo>
                    <a:pt x="142" y="67683"/>
                    <a:pt x="184" y="67658"/>
                    <a:pt x="200" y="67608"/>
                  </a:cubicBezTo>
                  <a:cubicBezTo>
                    <a:pt x="367" y="62604"/>
                    <a:pt x="501" y="57634"/>
                    <a:pt x="701" y="52630"/>
                  </a:cubicBezTo>
                  <a:cubicBezTo>
                    <a:pt x="1068" y="43857"/>
                    <a:pt x="1635" y="35051"/>
                    <a:pt x="2402" y="26278"/>
                  </a:cubicBezTo>
                  <a:cubicBezTo>
                    <a:pt x="3203" y="17539"/>
                    <a:pt x="4103" y="8732"/>
                    <a:pt x="5404" y="26"/>
                  </a:cubicBezTo>
                  <a:cubicBezTo>
                    <a:pt x="5404" y="9"/>
                    <a:pt x="5387" y="1"/>
                    <a:pt x="53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5090474" y="4230906"/>
              <a:ext cx="295736" cy="8589"/>
            </a:xfrm>
            <a:custGeom>
              <a:avLst/>
              <a:gdLst/>
              <a:ahLst/>
              <a:cxnLst/>
              <a:rect l="l" t="t" r="r" b="b"/>
              <a:pathLst>
                <a:path w="15012" h="436" extrusionOk="0">
                  <a:moveTo>
                    <a:pt x="8245" y="0"/>
                  </a:moveTo>
                  <a:cubicBezTo>
                    <a:pt x="7441" y="0"/>
                    <a:pt x="6640" y="8"/>
                    <a:pt x="5838" y="22"/>
                  </a:cubicBezTo>
                  <a:cubicBezTo>
                    <a:pt x="4837" y="22"/>
                    <a:pt x="3870" y="56"/>
                    <a:pt x="2903" y="89"/>
                  </a:cubicBezTo>
                  <a:cubicBezTo>
                    <a:pt x="2402" y="122"/>
                    <a:pt x="1869" y="122"/>
                    <a:pt x="1402" y="156"/>
                  </a:cubicBezTo>
                  <a:cubicBezTo>
                    <a:pt x="968" y="156"/>
                    <a:pt x="468" y="156"/>
                    <a:pt x="67" y="189"/>
                  </a:cubicBezTo>
                  <a:cubicBezTo>
                    <a:pt x="1" y="189"/>
                    <a:pt x="1" y="256"/>
                    <a:pt x="67" y="256"/>
                  </a:cubicBezTo>
                  <a:cubicBezTo>
                    <a:pt x="334" y="289"/>
                    <a:pt x="568" y="289"/>
                    <a:pt x="835" y="289"/>
                  </a:cubicBezTo>
                  <a:lnTo>
                    <a:pt x="1702" y="322"/>
                  </a:lnTo>
                  <a:lnTo>
                    <a:pt x="3303" y="356"/>
                  </a:lnTo>
                  <a:cubicBezTo>
                    <a:pt x="4719" y="405"/>
                    <a:pt x="6153" y="436"/>
                    <a:pt x="7579" y="436"/>
                  </a:cubicBezTo>
                  <a:cubicBezTo>
                    <a:pt x="8101" y="436"/>
                    <a:pt x="8622" y="431"/>
                    <a:pt x="9140" y="423"/>
                  </a:cubicBezTo>
                  <a:cubicBezTo>
                    <a:pt x="10108" y="423"/>
                    <a:pt x="11042" y="389"/>
                    <a:pt x="12043" y="356"/>
                  </a:cubicBezTo>
                  <a:cubicBezTo>
                    <a:pt x="13010" y="322"/>
                    <a:pt x="14011" y="256"/>
                    <a:pt x="14978" y="256"/>
                  </a:cubicBezTo>
                  <a:cubicBezTo>
                    <a:pt x="15011" y="256"/>
                    <a:pt x="15011" y="189"/>
                    <a:pt x="14978" y="189"/>
                  </a:cubicBezTo>
                  <a:cubicBezTo>
                    <a:pt x="14411" y="189"/>
                    <a:pt x="13844" y="156"/>
                    <a:pt x="13277" y="122"/>
                  </a:cubicBezTo>
                  <a:lnTo>
                    <a:pt x="11676" y="56"/>
                  </a:lnTo>
                  <a:cubicBezTo>
                    <a:pt x="10523" y="17"/>
                    <a:pt x="9381" y="0"/>
                    <a:pt x="82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5259362" y="2873694"/>
              <a:ext cx="239217" cy="849031"/>
            </a:xfrm>
            <a:custGeom>
              <a:avLst/>
              <a:gdLst/>
              <a:ahLst/>
              <a:cxnLst/>
              <a:rect l="l" t="t" r="r" b="b"/>
              <a:pathLst>
                <a:path w="12143" h="43098" extrusionOk="0">
                  <a:moveTo>
                    <a:pt x="0" y="0"/>
                  </a:moveTo>
                  <a:lnTo>
                    <a:pt x="7873" y="43098"/>
                  </a:lnTo>
                  <a:cubicBezTo>
                    <a:pt x="7906" y="41830"/>
                    <a:pt x="7973" y="41063"/>
                    <a:pt x="7973" y="40996"/>
                  </a:cubicBezTo>
                  <a:cubicBezTo>
                    <a:pt x="8073" y="40463"/>
                    <a:pt x="12142" y="0"/>
                    <a:pt x="121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5881015" y="3675406"/>
              <a:ext cx="534914" cy="669524"/>
            </a:xfrm>
            <a:custGeom>
              <a:avLst/>
              <a:gdLst/>
              <a:ahLst/>
              <a:cxnLst/>
              <a:rect l="l" t="t" r="r" b="b"/>
              <a:pathLst>
                <a:path w="27153" h="33986" extrusionOk="0">
                  <a:moveTo>
                    <a:pt x="9107" y="0"/>
                  </a:moveTo>
                  <a:lnTo>
                    <a:pt x="0" y="11575"/>
                  </a:lnTo>
                  <a:lnTo>
                    <a:pt x="7105" y="16812"/>
                  </a:lnTo>
                  <a:lnTo>
                    <a:pt x="10007" y="18980"/>
                  </a:lnTo>
                  <a:lnTo>
                    <a:pt x="12209" y="20581"/>
                  </a:lnTo>
                  <a:cubicBezTo>
                    <a:pt x="12209" y="20581"/>
                    <a:pt x="9874" y="30055"/>
                    <a:pt x="9874" y="31222"/>
                  </a:cubicBezTo>
                  <a:cubicBezTo>
                    <a:pt x="9874" y="32277"/>
                    <a:pt x="11018" y="33986"/>
                    <a:pt x="11755" y="33986"/>
                  </a:cubicBezTo>
                  <a:cubicBezTo>
                    <a:pt x="11834" y="33986"/>
                    <a:pt x="11908" y="33966"/>
                    <a:pt x="11975" y="33924"/>
                  </a:cubicBezTo>
                  <a:cubicBezTo>
                    <a:pt x="12709" y="33424"/>
                    <a:pt x="27020" y="15111"/>
                    <a:pt x="27120" y="14077"/>
                  </a:cubicBezTo>
                  <a:cubicBezTo>
                    <a:pt x="27153" y="13643"/>
                    <a:pt x="24618" y="11442"/>
                    <a:pt x="21482" y="8806"/>
                  </a:cubicBezTo>
                  <a:cubicBezTo>
                    <a:pt x="20782" y="8239"/>
                    <a:pt x="20115" y="7639"/>
                    <a:pt x="19347" y="7072"/>
                  </a:cubicBezTo>
                  <a:cubicBezTo>
                    <a:pt x="18413" y="6371"/>
                    <a:pt x="17479" y="5704"/>
                    <a:pt x="16545" y="5070"/>
                  </a:cubicBezTo>
                  <a:cubicBezTo>
                    <a:pt x="12576" y="2235"/>
                    <a:pt x="9107" y="0"/>
                    <a:pt x="9107"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6020983" y="3775285"/>
              <a:ext cx="394946" cy="569645"/>
            </a:xfrm>
            <a:custGeom>
              <a:avLst/>
              <a:gdLst/>
              <a:ahLst/>
              <a:cxnLst/>
              <a:rect l="l" t="t" r="r" b="b"/>
              <a:pathLst>
                <a:path w="20048" h="28916" extrusionOk="0">
                  <a:moveTo>
                    <a:pt x="9440" y="0"/>
                  </a:moveTo>
                  <a:cubicBezTo>
                    <a:pt x="6638" y="3536"/>
                    <a:pt x="2535" y="8607"/>
                    <a:pt x="0" y="11742"/>
                  </a:cubicBezTo>
                  <a:lnTo>
                    <a:pt x="2902" y="13910"/>
                  </a:lnTo>
                  <a:lnTo>
                    <a:pt x="5104" y="15511"/>
                  </a:lnTo>
                  <a:cubicBezTo>
                    <a:pt x="5104" y="15511"/>
                    <a:pt x="2769" y="24985"/>
                    <a:pt x="2769" y="26152"/>
                  </a:cubicBezTo>
                  <a:cubicBezTo>
                    <a:pt x="2769" y="27207"/>
                    <a:pt x="3913" y="28916"/>
                    <a:pt x="4650" y="28916"/>
                  </a:cubicBezTo>
                  <a:cubicBezTo>
                    <a:pt x="4729" y="28916"/>
                    <a:pt x="4803" y="28896"/>
                    <a:pt x="4870" y="28854"/>
                  </a:cubicBezTo>
                  <a:cubicBezTo>
                    <a:pt x="5604" y="28354"/>
                    <a:pt x="19915" y="10041"/>
                    <a:pt x="20015" y="9007"/>
                  </a:cubicBezTo>
                  <a:cubicBezTo>
                    <a:pt x="20048" y="8573"/>
                    <a:pt x="17513" y="6372"/>
                    <a:pt x="14377" y="3736"/>
                  </a:cubicBezTo>
                  <a:cubicBezTo>
                    <a:pt x="13677" y="3169"/>
                    <a:pt x="13010" y="2569"/>
                    <a:pt x="12242" y="2002"/>
                  </a:cubicBezTo>
                  <a:cubicBezTo>
                    <a:pt x="11308" y="1301"/>
                    <a:pt x="10374" y="634"/>
                    <a:pt x="9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6074863" y="3813404"/>
              <a:ext cx="343056" cy="532983"/>
            </a:xfrm>
            <a:custGeom>
              <a:avLst/>
              <a:gdLst/>
              <a:ahLst/>
              <a:cxnLst/>
              <a:rect l="l" t="t" r="r" b="b"/>
              <a:pathLst>
                <a:path w="17414" h="27055" extrusionOk="0">
                  <a:moveTo>
                    <a:pt x="9541" y="0"/>
                  </a:moveTo>
                  <a:lnTo>
                    <a:pt x="134" y="11942"/>
                  </a:lnTo>
                  <a:lnTo>
                    <a:pt x="2336" y="13576"/>
                  </a:lnTo>
                  <a:cubicBezTo>
                    <a:pt x="2336" y="13576"/>
                    <a:pt x="1" y="23117"/>
                    <a:pt x="1" y="24284"/>
                  </a:cubicBezTo>
                  <a:cubicBezTo>
                    <a:pt x="1" y="25305"/>
                    <a:pt x="1135" y="27055"/>
                    <a:pt x="1897" y="27055"/>
                  </a:cubicBezTo>
                  <a:cubicBezTo>
                    <a:pt x="1982" y="27055"/>
                    <a:pt x="2062" y="27033"/>
                    <a:pt x="2135" y="26986"/>
                  </a:cubicBezTo>
                  <a:cubicBezTo>
                    <a:pt x="2836" y="26486"/>
                    <a:pt x="17246" y="8073"/>
                    <a:pt x="17346" y="7038"/>
                  </a:cubicBezTo>
                  <a:cubicBezTo>
                    <a:pt x="17413" y="6538"/>
                    <a:pt x="13610" y="3302"/>
                    <a:pt x="954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6106009" y="3962277"/>
              <a:ext cx="288822" cy="367050"/>
            </a:xfrm>
            <a:custGeom>
              <a:avLst/>
              <a:gdLst/>
              <a:ahLst/>
              <a:cxnLst/>
              <a:rect l="l" t="t" r="r" b="b"/>
              <a:pathLst>
                <a:path w="14661" h="18632" extrusionOk="0">
                  <a:moveTo>
                    <a:pt x="14653" y="0"/>
                  </a:moveTo>
                  <a:cubicBezTo>
                    <a:pt x="14650" y="0"/>
                    <a:pt x="14642" y="4"/>
                    <a:pt x="14631" y="15"/>
                  </a:cubicBezTo>
                  <a:cubicBezTo>
                    <a:pt x="14653" y="15"/>
                    <a:pt x="14661" y="0"/>
                    <a:pt x="14653" y="0"/>
                  </a:cubicBezTo>
                  <a:close/>
                  <a:moveTo>
                    <a:pt x="14631" y="15"/>
                  </a:moveTo>
                  <a:lnTo>
                    <a:pt x="14631" y="15"/>
                  </a:lnTo>
                  <a:cubicBezTo>
                    <a:pt x="12096" y="2951"/>
                    <a:pt x="2356" y="15426"/>
                    <a:pt x="21" y="18562"/>
                  </a:cubicBezTo>
                  <a:cubicBezTo>
                    <a:pt x="0" y="18603"/>
                    <a:pt x="5" y="18632"/>
                    <a:pt x="20" y="18632"/>
                  </a:cubicBezTo>
                  <a:cubicBezTo>
                    <a:pt x="29" y="18632"/>
                    <a:pt x="41" y="18621"/>
                    <a:pt x="54" y="18595"/>
                  </a:cubicBezTo>
                  <a:cubicBezTo>
                    <a:pt x="2556" y="15593"/>
                    <a:pt x="12396" y="3184"/>
                    <a:pt x="14631" y="1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6100138" y="4020392"/>
              <a:ext cx="74624" cy="61563"/>
            </a:xfrm>
            <a:custGeom>
              <a:avLst/>
              <a:gdLst/>
              <a:ahLst/>
              <a:cxnLst/>
              <a:rect l="l" t="t" r="r" b="b"/>
              <a:pathLst>
                <a:path w="3788" h="3125" extrusionOk="0">
                  <a:moveTo>
                    <a:pt x="3688" y="1"/>
                  </a:moveTo>
                  <a:cubicBezTo>
                    <a:pt x="2120" y="234"/>
                    <a:pt x="752" y="1602"/>
                    <a:pt x="52" y="2969"/>
                  </a:cubicBezTo>
                  <a:cubicBezTo>
                    <a:pt x="0" y="3047"/>
                    <a:pt x="69" y="3124"/>
                    <a:pt x="133" y="3124"/>
                  </a:cubicBezTo>
                  <a:cubicBezTo>
                    <a:pt x="152" y="3124"/>
                    <a:pt x="170" y="3118"/>
                    <a:pt x="185" y="3103"/>
                  </a:cubicBezTo>
                  <a:cubicBezTo>
                    <a:pt x="1253" y="1969"/>
                    <a:pt x="2454" y="968"/>
                    <a:pt x="3721" y="101"/>
                  </a:cubicBezTo>
                  <a:cubicBezTo>
                    <a:pt x="3788" y="67"/>
                    <a:pt x="3755" y="1"/>
                    <a:pt x="36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6097400" y="4046022"/>
              <a:ext cx="74092" cy="61011"/>
            </a:xfrm>
            <a:custGeom>
              <a:avLst/>
              <a:gdLst/>
              <a:ahLst/>
              <a:cxnLst/>
              <a:rect l="l" t="t" r="r" b="b"/>
              <a:pathLst>
                <a:path w="3761" h="3097" extrusionOk="0">
                  <a:moveTo>
                    <a:pt x="3693" y="1"/>
                  </a:moveTo>
                  <a:cubicBezTo>
                    <a:pt x="2092" y="234"/>
                    <a:pt x="758" y="1568"/>
                    <a:pt x="24" y="2969"/>
                  </a:cubicBezTo>
                  <a:cubicBezTo>
                    <a:pt x="0" y="3041"/>
                    <a:pt x="45" y="3096"/>
                    <a:pt x="110" y="3096"/>
                  </a:cubicBezTo>
                  <a:cubicBezTo>
                    <a:pt x="135" y="3096"/>
                    <a:pt x="163" y="3088"/>
                    <a:pt x="191" y="3069"/>
                  </a:cubicBezTo>
                  <a:cubicBezTo>
                    <a:pt x="1258" y="1969"/>
                    <a:pt x="2426" y="968"/>
                    <a:pt x="3727" y="101"/>
                  </a:cubicBezTo>
                  <a:cubicBezTo>
                    <a:pt x="3760" y="67"/>
                    <a:pt x="3727" y="1"/>
                    <a:pt x="36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6093657" y="4071001"/>
              <a:ext cx="74545" cy="61937"/>
            </a:xfrm>
            <a:custGeom>
              <a:avLst/>
              <a:gdLst/>
              <a:ahLst/>
              <a:cxnLst/>
              <a:rect l="l" t="t" r="r" b="b"/>
              <a:pathLst>
                <a:path w="3784" h="3144" extrusionOk="0">
                  <a:moveTo>
                    <a:pt x="3717" y="0"/>
                  </a:moveTo>
                  <a:cubicBezTo>
                    <a:pt x="2149" y="267"/>
                    <a:pt x="781" y="1601"/>
                    <a:pt x="47" y="3002"/>
                  </a:cubicBezTo>
                  <a:cubicBezTo>
                    <a:pt x="0" y="3073"/>
                    <a:pt x="53" y="3144"/>
                    <a:pt x="123" y="3144"/>
                  </a:cubicBezTo>
                  <a:cubicBezTo>
                    <a:pt x="153" y="3144"/>
                    <a:pt x="185" y="3132"/>
                    <a:pt x="214" y="3102"/>
                  </a:cubicBezTo>
                  <a:cubicBezTo>
                    <a:pt x="1282" y="1968"/>
                    <a:pt x="2449" y="967"/>
                    <a:pt x="3750" y="100"/>
                  </a:cubicBezTo>
                  <a:cubicBezTo>
                    <a:pt x="3783" y="67"/>
                    <a:pt x="3783" y="0"/>
                    <a:pt x="37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6090781" y="4096631"/>
              <a:ext cx="74131" cy="61543"/>
            </a:xfrm>
            <a:custGeom>
              <a:avLst/>
              <a:gdLst/>
              <a:ahLst/>
              <a:cxnLst/>
              <a:rect l="l" t="t" r="r" b="b"/>
              <a:pathLst>
                <a:path w="3763" h="3124" extrusionOk="0">
                  <a:moveTo>
                    <a:pt x="3696" y="0"/>
                  </a:moveTo>
                  <a:cubicBezTo>
                    <a:pt x="2128" y="234"/>
                    <a:pt x="760" y="1601"/>
                    <a:pt x="27" y="2969"/>
                  </a:cubicBezTo>
                  <a:cubicBezTo>
                    <a:pt x="1" y="3046"/>
                    <a:pt x="55" y="3124"/>
                    <a:pt x="127" y="3124"/>
                  </a:cubicBezTo>
                  <a:cubicBezTo>
                    <a:pt x="148" y="3124"/>
                    <a:pt x="171" y="3117"/>
                    <a:pt x="193" y="3102"/>
                  </a:cubicBezTo>
                  <a:cubicBezTo>
                    <a:pt x="1261" y="1968"/>
                    <a:pt x="2428" y="967"/>
                    <a:pt x="3729" y="100"/>
                  </a:cubicBezTo>
                  <a:cubicBezTo>
                    <a:pt x="3763" y="67"/>
                    <a:pt x="3763" y="0"/>
                    <a:pt x="36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5999944" y="4041176"/>
              <a:ext cx="127518" cy="56874"/>
            </a:xfrm>
            <a:custGeom>
              <a:avLst/>
              <a:gdLst/>
              <a:ahLst/>
              <a:cxnLst/>
              <a:rect l="l" t="t" r="r" b="b"/>
              <a:pathLst>
                <a:path w="6473" h="2887" extrusionOk="0">
                  <a:moveTo>
                    <a:pt x="3637" y="413"/>
                  </a:moveTo>
                  <a:cubicBezTo>
                    <a:pt x="4437" y="413"/>
                    <a:pt x="5271" y="447"/>
                    <a:pt x="6105" y="547"/>
                  </a:cubicBezTo>
                  <a:cubicBezTo>
                    <a:pt x="5505" y="847"/>
                    <a:pt x="4971" y="1214"/>
                    <a:pt x="4371" y="1547"/>
                  </a:cubicBezTo>
                  <a:cubicBezTo>
                    <a:pt x="3843" y="1864"/>
                    <a:pt x="2876" y="2453"/>
                    <a:pt x="2082" y="2453"/>
                  </a:cubicBezTo>
                  <a:cubicBezTo>
                    <a:pt x="1873" y="2453"/>
                    <a:pt x="1676" y="2412"/>
                    <a:pt x="1502" y="2315"/>
                  </a:cubicBezTo>
                  <a:cubicBezTo>
                    <a:pt x="1" y="1481"/>
                    <a:pt x="1802" y="613"/>
                    <a:pt x="2436" y="513"/>
                  </a:cubicBezTo>
                  <a:cubicBezTo>
                    <a:pt x="2836" y="447"/>
                    <a:pt x="3237" y="413"/>
                    <a:pt x="3637" y="413"/>
                  </a:cubicBezTo>
                  <a:close/>
                  <a:moveTo>
                    <a:pt x="3649" y="1"/>
                  </a:moveTo>
                  <a:cubicBezTo>
                    <a:pt x="3130" y="1"/>
                    <a:pt x="2612" y="49"/>
                    <a:pt x="2102" y="146"/>
                  </a:cubicBezTo>
                  <a:cubicBezTo>
                    <a:pt x="1268" y="313"/>
                    <a:pt x="268" y="980"/>
                    <a:pt x="568" y="1981"/>
                  </a:cubicBezTo>
                  <a:cubicBezTo>
                    <a:pt x="752" y="2673"/>
                    <a:pt x="1335" y="2886"/>
                    <a:pt x="1930" y="2886"/>
                  </a:cubicBezTo>
                  <a:cubicBezTo>
                    <a:pt x="2197" y="2886"/>
                    <a:pt x="2466" y="2844"/>
                    <a:pt x="2703" y="2782"/>
                  </a:cubicBezTo>
                  <a:cubicBezTo>
                    <a:pt x="4070" y="2448"/>
                    <a:pt x="5205" y="1514"/>
                    <a:pt x="6372" y="814"/>
                  </a:cubicBezTo>
                  <a:cubicBezTo>
                    <a:pt x="6472" y="747"/>
                    <a:pt x="6472" y="580"/>
                    <a:pt x="6372" y="513"/>
                  </a:cubicBezTo>
                  <a:cubicBezTo>
                    <a:pt x="6372" y="480"/>
                    <a:pt x="6372" y="447"/>
                    <a:pt x="6339" y="447"/>
                  </a:cubicBezTo>
                  <a:cubicBezTo>
                    <a:pt x="5468" y="150"/>
                    <a:pt x="4558" y="1"/>
                    <a:pt x="36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6108373" y="3940469"/>
              <a:ext cx="61799" cy="116250"/>
            </a:xfrm>
            <a:custGeom>
              <a:avLst/>
              <a:gdLst/>
              <a:ahLst/>
              <a:cxnLst/>
              <a:rect l="l" t="t" r="r" b="b"/>
              <a:pathLst>
                <a:path w="3137" h="5901" extrusionOk="0">
                  <a:moveTo>
                    <a:pt x="1803" y="406"/>
                  </a:moveTo>
                  <a:cubicBezTo>
                    <a:pt x="2028" y="406"/>
                    <a:pt x="2268" y="567"/>
                    <a:pt x="2503" y="989"/>
                  </a:cubicBezTo>
                  <a:cubicBezTo>
                    <a:pt x="2936" y="1823"/>
                    <a:pt x="2069" y="3190"/>
                    <a:pt x="1669" y="3891"/>
                  </a:cubicBezTo>
                  <a:cubicBezTo>
                    <a:pt x="1335" y="4458"/>
                    <a:pt x="968" y="4992"/>
                    <a:pt x="635" y="5592"/>
                  </a:cubicBezTo>
                  <a:cubicBezTo>
                    <a:pt x="568" y="4758"/>
                    <a:pt x="535" y="3924"/>
                    <a:pt x="535" y="3090"/>
                  </a:cubicBezTo>
                  <a:cubicBezTo>
                    <a:pt x="568" y="2690"/>
                    <a:pt x="601" y="2290"/>
                    <a:pt x="668" y="1889"/>
                  </a:cubicBezTo>
                  <a:cubicBezTo>
                    <a:pt x="740" y="1458"/>
                    <a:pt x="1226" y="406"/>
                    <a:pt x="1803" y="406"/>
                  </a:cubicBezTo>
                  <a:close/>
                  <a:moveTo>
                    <a:pt x="1788" y="0"/>
                  </a:moveTo>
                  <a:cubicBezTo>
                    <a:pt x="1002" y="0"/>
                    <a:pt x="447" y="855"/>
                    <a:pt x="301" y="1556"/>
                  </a:cubicBezTo>
                  <a:cubicBezTo>
                    <a:pt x="1" y="2990"/>
                    <a:pt x="101" y="4458"/>
                    <a:pt x="535" y="5826"/>
                  </a:cubicBezTo>
                  <a:cubicBezTo>
                    <a:pt x="535" y="5842"/>
                    <a:pt x="543" y="5851"/>
                    <a:pt x="555" y="5851"/>
                  </a:cubicBezTo>
                  <a:cubicBezTo>
                    <a:pt x="568" y="5851"/>
                    <a:pt x="585" y="5842"/>
                    <a:pt x="601" y="5826"/>
                  </a:cubicBezTo>
                  <a:cubicBezTo>
                    <a:pt x="635" y="5876"/>
                    <a:pt x="693" y="5901"/>
                    <a:pt x="756" y="5901"/>
                  </a:cubicBezTo>
                  <a:cubicBezTo>
                    <a:pt x="818" y="5901"/>
                    <a:pt x="885" y="5876"/>
                    <a:pt x="935" y="5826"/>
                  </a:cubicBezTo>
                  <a:cubicBezTo>
                    <a:pt x="1635" y="4691"/>
                    <a:pt x="2603" y="3557"/>
                    <a:pt x="2936" y="2223"/>
                  </a:cubicBezTo>
                  <a:cubicBezTo>
                    <a:pt x="3136" y="1456"/>
                    <a:pt x="3070" y="355"/>
                    <a:pt x="2136" y="55"/>
                  </a:cubicBezTo>
                  <a:cubicBezTo>
                    <a:pt x="2015" y="17"/>
                    <a:pt x="1899" y="0"/>
                    <a:pt x="17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5215332" y="2850685"/>
              <a:ext cx="981119" cy="1134897"/>
            </a:xfrm>
            <a:custGeom>
              <a:avLst/>
              <a:gdLst/>
              <a:ahLst/>
              <a:cxnLst/>
              <a:rect l="l" t="t" r="r" b="b"/>
              <a:pathLst>
                <a:path w="49803" h="57609" extrusionOk="0">
                  <a:moveTo>
                    <a:pt x="20682" y="1"/>
                  </a:moveTo>
                  <a:lnTo>
                    <a:pt x="0" y="968"/>
                  </a:lnTo>
                  <a:cubicBezTo>
                    <a:pt x="0" y="968"/>
                    <a:pt x="1301" y="7039"/>
                    <a:pt x="5371" y="10008"/>
                  </a:cubicBezTo>
                  <a:cubicBezTo>
                    <a:pt x="5371" y="10008"/>
                    <a:pt x="15878" y="37528"/>
                    <a:pt x="18080" y="40430"/>
                  </a:cubicBezTo>
                  <a:cubicBezTo>
                    <a:pt x="21716" y="45233"/>
                    <a:pt x="39395" y="57609"/>
                    <a:pt x="39395" y="57609"/>
                  </a:cubicBezTo>
                  <a:lnTo>
                    <a:pt x="49803" y="44299"/>
                  </a:lnTo>
                  <a:cubicBezTo>
                    <a:pt x="49803" y="44299"/>
                    <a:pt x="32724" y="33325"/>
                    <a:pt x="31356" y="31590"/>
                  </a:cubicBezTo>
                  <a:cubicBezTo>
                    <a:pt x="30422" y="30423"/>
                    <a:pt x="23150" y="12743"/>
                    <a:pt x="23250" y="12109"/>
                  </a:cubicBezTo>
                  <a:cubicBezTo>
                    <a:pt x="24251" y="4637"/>
                    <a:pt x="20682" y="1"/>
                    <a:pt x="2068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5597315" y="2873419"/>
              <a:ext cx="531801" cy="850922"/>
            </a:xfrm>
            <a:custGeom>
              <a:avLst/>
              <a:gdLst/>
              <a:ahLst/>
              <a:cxnLst/>
              <a:rect l="l" t="t" r="r" b="b"/>
              <a:pathLst>
                <a:path w="26995" h="43194" extrusionOk="0">
                  <a:moveTo>
                    <a:pt x="45" y="0"/>
                  </a:moveTo>
                  <a:cubicBezTo>
                    <a:pt x="27" y="0"/>
                    <a:pt x="1" y="24"/>
                    <a:pt x="24" y="48"/>
                  </a:cubicBezTo>
                  <a:cubicBezTo>
                    <a:pt x="224" y="448"/>
                    <a:pt x="425" y="815"/>
                    <a:pt x="625" y="1248"/>
                  </a:cubicBezTo>
                  <a:cubicBezTo>
                    <a:pt x="1292" y="2816"/>
                    <a:pt x="1726" y="4484"/>
                    <a:pt x="1859" y="6219"/>
                  </a:cubicBezTo>
                  <a:cubicBezTo>
                    <a:pt x="2026" y="7987"/>
                    <a:pt x="1726" y="9788"/>
                    <a:pt x="2059" y="11523"/>
                  </a:cubicBezTo>
                  <a:cubicBezTo>
                    <a:pt x="2259" y="12356"/>
                    <a:pt x="2526" y="13224"/>
                    <a:pt x="2826" y="14024"/>
                  </a:cubicBezTo>
                  <a:cubicBezTo>
                    <a:pt x="3127" y="14892"/>
                    <a:pt x="3427" y="15759"/>
                    <a:pt x="3727" y="16593"/>
                  </a:cubicBezTo>
                  <a:cubicBezTo>
                    <a:pt x="4361" y="18294"/>
                    <a:pt x="5028" y="19995"/>
                    <a:pt x="5695" y="21663"/>
                  </a:cubicBezTo>
                  <a:cubicBezTo>
                    <a:pt x="6362" y="23331"/>
                    <a:pt x="7063" y="24965"/>
                    <a:pt x="7830" y="26533"/>
                  </a:cubicBezTo>
                  <a:cubicBezTo>
                    <a:pt x="8197" y="27367"/>
                    <a:pt x="8564" y="28201"/>
                    <a:pt x="8964" y="29035"/>
                  </a:cubicBezTo>
                  <a:cubicBezTo>
                    <a:pt x="9298" y="29802"/>
                    <a:pt x="9665" y="30536"/>
                    <a:pt x="10098" y="31237"/>
                  </a:cubicBezTo>
                  <a:cubicBezTo>
                    <a:pt x="10532" y="31904"/>
                    <a:pt x="11066" y="32471"/>
                    <a:pt x="11733" y="32904"/>
                  </a:cubicBezTo>
                  <a:cubicBezTo>
                    <a:pt x="12433" y="33438"/>
                    <a:pt x="13200" y="33939"/>
                    <a:pt x="13934" y="34439"/>
                  </a:cubicBezTo>
                  <a:lnTo>
                    <a:pt x="18638" y="37608"/>
                  </a:lnTo>
                  <a:cubicBezTo>
                    <a:pt x="21740" y="39743"/>
                    <a:pt x="23708" y="41077"/>
                    <a:pt x="26810" y="43179"/>
                  </a:cubicBezTo>
                  <a:cubicBezTo>
                    <a:pt x="26826" y="43189"/>
                    <a:pt x="26842" y="43194"/>
                    <a:pt x="26858" y="43194"/>
                  </a:cubicBezTo>
                  <a:cubicBezTo>
                    <a:pt x="26937" y="43194"/>
                    <a:pt x="26994" y="43068"/>
                    <a:pt x="26910" y="43012"/>
                  </a:cubicBezTo>
                  <a:lnTo>
                    <a:pt x="26910" y="42978"/>
                  </a:lnTo>
                  <a:lnTo>
                    <a:pt x="17637" y="36674"/>
                  </a:lnTo>
                  <a:cubicBezTo>
                    <a:pt x="16102" y="35640"/>
                    <a:pt x="14568" y="34606"/>
                    <a:pt x="13034" y="33538"/>
                  </a:cubicBezTo>
                  <a:cubicBezTo>
                    <a:pt x="12266" y="33105"/>
                    <a:pt x="11599" y="32571"/>
                    <a:pt x="10932" y="32004"/>
                  </a:cubicBezTo>
                  <a:cubicBezTo>
                    <a:pt x="10398" y="31370"/>
                    <a:pt x="9931" y="30670"/>
                    <a:pt x="9631" y="29902"/>
                  </a:cubicBezTo>
                  <a:cubicBezTo>
                    <a:pt x="8063" y="26633"/>
                    <a:pt x="6629" y="23364"/>
                    <a:pt x="5295" y="20029"/>
                  </a:cubicBezTo>
                  <a:cubicBezTo>
                    <a:pt x="4628" y="18327"/>
                    <a:pt x="3994" y="16626"/>
                    <a:pt x="3393" y="14925"/>
                  </a:cubicBezTo>
                  <a:cubicBezTo>
                    <a:pt x="3127" y="14091"/>
                    <a:pt x="2826" y="13257"/>
                    <a:pt x="2559" y="12423"/>
                  </a:cubicBezTo>
                  <a:cubicBezTo>
                    <a:pt x="2293" y="11556"/>
                    <a:pt x="2159" y="10655"/>
                    <a:pt x="2159" y="9755"/>
                  </a:cubicBezTo>
                  <a:cubicBezTo>
                    <a:pt x="2159" y="8854"/>
                    <a:pt x="2193" y="7953"/>
                    <a:pt x="2159" y="7086"/>
                  </a:cubicBezTo>
                  <a:cubicBezTo>
                    <a:pt x="2092" y="6252"/>
                    <a:pt x="1992" y="5418"/>
                    <a:pt x="1826" y="4584"/>
                  </a:cubicBezTo>
                  <a:cubicBezTo>
                    <a:pt x="1459" y="2983"/>
                    <a:pt x="858" y="1449"/>
                    <a:pt x="58" y="14"/>
                  </a:cubicBezTo>
                  <a:cubicBezTo>
                    <a:pt x="58" y="5"/>
                    <a:pt x="52" y="0"/>
                    <a:pt x="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5482779" y="2882126"/>
              <a:ext cx="120938" cy="90147"/>
            </a:xfrm>
            <a:custGeom>
              <a:avLst/>
              <a:gdLst/>
              <a:ahLst/>
              <a:cxnLst/>
              <a:rect l="l" t="t" r="r" b="b"/>
              <a:pathLst>
                <a:path w="6139" h="4576" extrusionOk="0">
                  <a:moveTo>
                    <a:pt x="69" y="1"/>
                  </a:moveTo>
                  <a:cubicBezTo>
                    <a:pt x="34" y="1"/>
                    <a:pt x="1" y="20"/>
                    <a:pt x="1" y="39"/>
                  </a:cubicBezTo>
                  <a:cubicBezTo>
                    <a:pt x="401" y="2875"/>
                    <a:pt x="3170" y="4576"/>
                    <a:pt x="5872" y="4576"/>
                  </a:cubicBezTo>
                  <a:cubicBezTo>
                    <a:pt x="6139" y="4576"/>
                    <a:pt x="6105" y="4242"/>
                    <a:pt x="5872" y="4242"/>
                  </a:cubicBezTo>
                  <a:cubicBezTo>
                    <a:pt x="4537" y="4176"/>
                    <a:pt x="3270" y="3742"/>
                    <a:pt x="2169" y="2975"/>
                  </a:cubicBezTo>
                  <a:cubicBezTo>
                    <a:pt x="1202" y="2241"/>
                    <a:pt x="468" y="1207"/>
                    <a:pt x="134" y="39"/>
                  </a:cubicBezTo>
                  <a:cubicBezTo>
                    <a:pt x="120" y="11"/>
                    <a:pt x="94" y="1"/>
                    <a:pt x="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5268562" y="3011023"/>
              <a:ext cx="110300" cy="67886"/>
            </a:xfrm>
            <a:custGeom>
              <a:avLst/>
              <a:gdLst/>
              <a:ahLst/>
              <a:cxnLst/>
              <a:rect l="l" t="t" r="r" b="b"/>
              <a:pathLst>
                <a:path w="5599" h="3446" extrusionOk="0">
                  <a:moveTo>
                    <a:pt x="67" y="1"/>
                  </a:moveTo>
                  <a:cubicBezTo>
                    <a:pt x="34" y="1"/>
                    <a:pt x="0" y="68"/>
                    <a:pt x="34" y="68"/>
                  </a:cubicBezTo>
                  <a:cubicBezTo>
                    <a:pt x="868" y="735"/>
                    <a:pt x="1735" y="1335"/>
                    <a:pt x="2669" y="1869"/>
                  </a:cubicBezTo>
                  <a:cubicBezTo>
                    <a:pt x="3603" y="2436"/>
                    <a:pt x="4604" y="2903"/>
                    <a:pt x="5538" y="3437"/>
                  </a:cubicBezTo>
                  <a:cubicBezTo>
                    <a:pt x="5544" y="3443"/>
                    <a:pt x="5550" y="3446"/>
                    <a:pt x="5556" y="3446"/>
                  </a:cubicBezTo>
                  <a:cubicBezTo>
                    <a:pt x="5581" y="3446"/>
                    <a:pt x="5598" y="3397"/>
                    <a:pt x="5571" y="3370"/>
                  </a:cubicBezTo>
                  <a:cubicBezTo>
                    <a:pt x="4670" y="2736"/>
                    <a:pt x="3803" y="2069"/>
                    <a:pt x="2869" y="1502"/>
                  </a:cubicBezTo>
                  <a:cubicBezTo>
                    <a:pt x="2002" y="902"/>
                    <a:pt x="1068" y="40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5260682" y="2899048"/>
              <a:ext cx="71649" cy="149956"/>
            </a:xfrm>
            <a:custGeom>
              <a:avLst/>
              <a:gdLst/>
              <a:ahLst/>
              <a:cxnLst/>
              <a:rect l="l" t="t" r="r" b="b"/>
              <a:pathLst>
                <a:path w="3637" h="7612" extrusionOk="0">
                  <a:moveTo>
                    <a:pt x="53" y="0"/>
                  </a:moveTo>
                  <a:cubicBezTo>
                    <a:pt x="33" y="0"/>
                    <a:pt x="0" y="24"/>
                    <a:pt x="0" y="48"/>
                  </a:cubicBezTo>
                  <a:cubicBezTo>
                    <a:pt x="134" y="748"/>
                    <a:pt x="234" y="1449"/>
                    <a:pt x="334" y="2149"/>
                  </a:cubicBezTo>
                  <a:cubicBezTo>
                    <a:pt x="400" y="2783"/>
                    <a:pt x="534" y="3350"/>
                    <a:pt x="734" y="3950"/>
                  </a:cubicBezTo>
                  <a:cubicBezTo>
                    <a:pt x="901" y="4484"/>
                    <a:pt x="1234" y="4951"/>
                    <a:pt x="1668" y="5318"/>
                  </a:cubicBezTo>
                  <a:cubicBezTo>
                    <a:pt x="1935" y="5485"/>
                    <a:pt x="2202" y="5652"/>
                    <a:pt x="2435" y="5818"/>
                  </a:cubicBezTo>
                  <a:cubicBezTo>
                    <a:pt x="2669" y="5985"/>
                    <a:pt x="2902" y="6185"/>
                    <a:pt x="3169" y="6319"/>
                  </a:cubicBezTo>
                  <a:lnTo>
                    <a:pt x="3202" y="6519"/>
                  </a:lnTo>
                  <a:cubicBezTo>
                    <a:pt x="3236" y="6686"/>
                    <a:pt x="3302" y="6852"/>
                    <a:pt x="3336" y="7053"/>
                  </a:cubicBezTo>
                  <a:cubicBezTo>
                    <a:pt x="3403" y="7219"/>
                    <a:pt x="3436" y="7420"/>
                    <a:pt x="3536" y="7586"/>
                  </a:cubicBezTo>
                  <a:cubicBezTo>
                    <a:pt x="3536" y="7603"/>
                    <a:pt x="3553" y="7611"/>
                    <a:pt x="3569" y="7611"/>
                  </a:cubicBezTo>
                  <a:cubicBezTo>
                    <a:pt x="3586" y="7611"/>
                    <a:pt x="3603" y="7603"/>
                    <a:pt x="3603" y="7586"/>
                  </a:cubicBezTo>
                  <a:cubicBezTo>
                    <a:pt x="3636" y="7386"/>
                    <a:pt x="3636" y="7186"/>
                    <a:pt x="3603" y="7019"/>
                  </a:cubicBezTo>
                  <a:cubicBezTo>
                    <a:pt x="3569" y="6819"/>
                    <a:pt x="3569" y="6652"/>
                    <a:pt x="3536" y="6452"/>
                  </a:cubicBezTo>
                  <a:cubicBezTo>
                    <a:pt x="3503" y="6285"/>
                    <a:pt x="3002" y="3817"/>
                    <a:pt x="2869" y="3317"/>
                  </a:cubicBezTo>
                  <a:cubicBezTo>
                    <a:pt x="2569" y="2282"/>
                    <a:pt x="2235" y="1282"/>
                    <a:pt x="1935" y="281"/>
                  </a:cubicBezTo>
                  <a:cubicBezTo>
                    <a:pt x="1952" y="264"/>
                    <a:pt x="1935" y="256"/>
                    <a:pt x="1914" y="256"/>
                  </a:cubicBezTo>
                  <a:cubicBezTo>
                    <a:pt x="1893" y="256"/>
                    <a:pt x="1868" y="264"/>
                    <a:pt x="1868" y="281"/>
                  </a:cubicBezTo>
                  <a:cubicBezTo>
                    <a:pt x="2135" y="1315"/>
                    <a:pt x="2335" y="2349"/>
                    <a:pt x="2535" y="3383"/>
                  </a:cubicBezTo>
                  <a:cubicBezTo>
                    <a:pt x="2669" y="3917"/>
                    <a:pt x="2769" y="4451"/>
                    <a:pt x="2869" y="4951"/>
                  </a:cubicBezTo>
                  <a:cubicBezTo>
                    <a:pt x="2936" y="5218"/>
                    <a:pt x="2969" y="5451"/>
                    <a:pt x="3036" y="5685"/>
                  </a:cubicBezTo>
                  <a:cubicBezTo>
                    <a:pt x="3036" y="5752"/>
                    <a:pt x="3069" y="5852"/>
                    <a:pt x="3102" y="5918"/>
                  </a:cubicBezTo>
                  <a:lnTo>
                    <a:pt x="2669" y="5618"/>
                  </a:lnTo>
                  <a:cubicBezTo>
                    <a:pt x="2402" y="5451"/>
                    <a:pt x="2168" y="5285"/>
                    <a:pt x="1901" y="5051"/>
                  </a:cubicBezTo>
                  <a:cubicBezTo>
                    <a:pt x="1501" y="4684"/>
                    <a:pt x="1168" y="4184"/>
                    <a:pt x="1034" y="3617"/>
                  </a:cubicBezTo>
                  <a:cubicBezTo>
                    <a:pt x="834" y="3050"/>
                    <a:pt x="734" y="2483"/>
                    <a:pt x="567" y="1882"/>
                  </a:cubicBezTo>
                  <a:cubicBezTo>
                    <a:pt x="400" y="1282"/>
                    <a:pt x="234" y="648"/>
                    <a:pt x="67" y="14"/>
                  </a:cubicBezTo>
                  <a:cubicBezTo>
                    <a:pt x="67" y="4"/>
                    <a:pt x="61" y="0"/>
                    <a:pt x="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5958081" y="3707320"/>
              <a:ext cx="184293" cy="231889"/>
            </a:xfrm>
            <a:custGeom>
              <a:avLst/>
              <a:gdLst/>
              <a:ahLst/>
              <a:cxnLst/>
              <a:rect l="l" t="t" r="r" b="b"/>
              <a:pathLst>
                <a:path w="9355" h="11771" extrusionOk="0">
                  <a:moveTo>
                    <a:pt x="9311" y="1"/>
                  </a:moveTo>
                  <a:cubicBezTo>
                    <a:pt x="9303" y="1"/>
                    <a:pt x="9298" y="5"/>
                    <a:pt x="9298" y="15"/>
                  </a:cubicBezTo>
                  <a:cubicBezTo>
                    <a:pt x="8931" y="482"/>
                    <a:pt x="8530" y="882"/>
                    <a:pt x="8164" y="1316"/>
                  </a:cubicBezTo>
                  <a:lnTo>
                    <a:pt x="7129" y="2516"/>
                  </a:lnTo>
                  <a:cubicBezTo>
                    <a:pt x="5862" y="4017"/>
                    <a:pt x="4661" y="5552"/>
                    <a:pt x="3460" y="7086"/>
                  </a:cubicBezTo>
                  <a:cubicBezTo>
                    <a:pt x="2860" y="7854"/>
                    <a:pt x="2293" y="8621"/>
                    <a:pt x="1726" y="9421"/>
                  </a:cubicBezTo>
                  <a:cubicBezTo>
                    <a:pt x="1425" y="9822"/>
                    <a:pt x="1092" y="10255"/>
                    <a:pt x="825" y="10622"/>
                  </a:cubicBezTo>
                  <a:cubicBezTo>
                    <a:pt x="558" y="10956"/>
                    <a:pt x="258" y="11323"/>
                    <a:pt x="24" y="11723"/>
                  </a:cubicBezTo>
                  <a:cubicBezTo>
                    <a:pt x="1" y="11747"/>
                    <a:pt x="11" y="11770"/>
                    <a:pt x="30" y="11770"/>
                  </a:cubicBezTo>
                  <a:cubicBezTo>
                    <a:pt x="38" y="11770"/>
                    <a:pt x="48" y="11766"/>
                    <a:pt x="58" y="11756"/>
                  </a:cubicBezTo>
                  <a:cubicBezTo>
                    <a:pt x="258" y="11590"/>
                    <a:pt x="391" y="11423"/>
                    <a:pt x="558" y="11189"/>
                  </a:cubicBezTo>
                  <a:cubicBezTo>
                    <a:pt x="758" y="10956"/>
                    <a:pt x="958" y="10756"/>
                    <a:pt x="1125" y="10555"/>
                  </a:cubicBezTo>
                  <a:cubicBezTo>
                    <a:pt x="1459" y="10122"/>
                    <a:pt x="1826" y="9722"/>
                    <a:pt x="2159" y="9288"/>
                  </a:cubicBezTo>
                  <a:cubicBezTo>
                    <a:pt x="3427" y="7820"/>
                    <a:pt x="4661" y="6286"/>
                    <a:pt x="5829" y="4751"/>
                  </a:cubicBezTo>
                  <a:cubicBezTo>
                    <a:pt x="6429" y="3984"/>
                    <a:pt x="6996" y="3217"/>
                    <a:pt x="7596" y="2416"/>
                  </a:cubicBezTo>
                  <a:cubicBezTo>
                    <a:pt x="8164" y="1616"/>
                    <a:pt x="8697" y="782"/>
                    <a:pt x="9331" y="48"/>
                  </a:cubicBezTo>
                  <a:cubicBezTo>
                    <a:pt x="9355" y="24"/>
                    <a:pt x="9328" y="1"/>
                    <a:pt x="93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5030684" y="2055022"/>
              <a:ext cx="413345" cy="429007"/>
            </a:xfrm>
            <a:custGeom>
              <a:avLst/>
              <a:gdLst/>
              <a:ahLst/>
              <a:cxnLst/>
              <a:rect l="l" t="t" r="r" b="b"/>
              <a:pathLst>
                <a:path w="20982" h="21777" extrusionOk="0">
                  <a:moveTo>
                    <a:pt x="8137" y="1"/>
                  </a:moveTo>
                  <a:cubicBezTo>
                    <a:pt x="5869" y="1"/>
                    <a:pt x="4197" y="1598"/>
                    <a:pt x="3703" y="3597"/>
                  </a:cubicBezTo>
                  <a:cubicBezTo>
                    <a:pt x="3603" y="3897"/>
                    <a:pt x="3536" y="4231"/>
                    <a:pt x="3503" y="4631"/>
                  </a:cubicBezTo>
                  <a:cubicBezTo>
                    <a:pt x="3269" y="5998"/>
                    <a:pt x="3136" y="7766"/>
                    <a:pt x="2969" y="9134"/>
                  </a:cubicBezTo>
                  <a:cubicBezTo>
                    <a:pt x="2902" y="9668"/>
                    <a:pt x="2835" y="10201"/>
                    <a:pt x="2702" y="10735"/>
                  </a:cubicBezTo>
                  <a:cubicBezTo>
                    <a:pt x="2035" y="13270"/>
                    <a:pt x="0" y="14938"/>
                    <a:pt x="400" y="21576"/>
                  </a:cubicBezTo>
                  <a:cubicBezTo>
                    <a:pt x="400" y="21676"/>
                    <a:pt x="467" y="21743"/>
                    <a:pt x="567" y="21776"/>
                  </a:cubicBezTo>
                  <a:lnTo>
                    <a:pt x="1334" y="21710"/>
                  </a:lnTo>
                  <a:cubicBezTo>
                    <a:pt x="1734" y="19998"/>
                    <a:pt x="2182" y="18580"/>
                    <a:pt x="2241" y="18580"/>
                  </a:cubicBezTo>
                  <a:cubicBezTo>
                    <a:pt x="2251" y="18580"/>
                    <a:pt x="2250" y="18621"/>
                    <a:pt x="2235" y="18708"/>
                  </a:cubicBezTo>
                  <a:cubicBezTo>
                    <a:pt x="2035" y="19675"/>
                    <a:pt x="2002" y="20676"/>
                    <a:pt x="2102" y="21643"/>
                  </a:cubicBezTo>
                  <a:lnTo>
                    <a:pt x="3603" y="21510"/>
                  </a:lnTo>
                  <a:cubicBezTo>
                    <a:pt x="3779" y="18487"/>
                    <a:pt x="4135" y="16136"/>
                    <a:pt x="4264" y="16136"/>
                  </a:cubicBezTo>
                  <a:cubicBezTo>
                    <a:pt x="4282" y="16136"/>
                    <a:pt x="4295" y="16180"/>
                    <a:pt x="4303" y="16273"/>
                  </a:cubicBezTo>
                  <a:cubicBezTo>
                    <a:pt x="4470" y="19375"/>
                    <a:pt x="4770" y="20342"/>
                    <a:pt x="5104" y="21376"/>
                  </a:cubicBezTo>
                  <a:cubicBezTo>
                    <a:pt x="8773" y="21076"/>
                    <a:pt x="13543" y="20542"/>
                    <a:pt x="16979" y="20142"/>
                  </a:cubicBezTo>
                  <a:cubicBezTo>
                    <a:pt x="17141" y="18299"/>
                    <a:pt x="17240" y="16300"/>
                    <a:pt x="17337" y="16300"/>
                  </a:cubicBezTo>
                  <a:cubicBezTo>
                    <a:pt x="17340" y="16300"/>
                    <a:pt x="17343" y="16302"/>
                    <a:pt x="17346" y="16306"/>
                  </a:cubicBezTo>
                  <a:cubicBezTo>
                    <a:pt x="17946" y="17273"/>
                    <a:pt x="18246" y="18808"/>
                    <a:pt x="18413" y="19942"/>
                  </a:cubicBezTo>
                  <a:cubicBezTo>
                    <a:pt x="19514" y="19808"/>
                    <a:pt x="20381" y="19675"/>
                    <a:pt x="20915" y="19542"/>
                  </a:cubicBezTo>
                  <a:cubicBezTo>
                    <a:pt x="20915" y="19542"/>
                    <a:pt x="20982" y="17940"/>
                    <a:pt x="20948" y="17440"/>
                  </a:cubicBezTo>
                  <a:cubicBezTo>
                    <a:pt x="20882" y="16106"/>
                    <a:pt x="20581" y="14805"/>
                    <a:pt x="20081" y="13604"/>
                  </a:cubicBezTo>
                  <a:cubicBezTo>
                    <a:pt x="19514" y="12403"/>
                    <a:pt x="18814" y="11236"/>
                    <a:pt x="18013" y="10201"/>
                  </a:cubicBezTo>
                  <a:lnTo>
                    <a:pt x="18013" y="10168"/>
                  </a:lnTo>
                  <a:cubicBezTo>
                    <a:pt x="17546" y="9434"/>
                    <a:pt x="17112" y="8667"/>
                    <a:pt x="16812" y="7866"/>
                  </a:cubicBezTo>
                  <a:cubicBezTo>
                    <a:pt x="16579" y="7299"/>
                    <a:pt x="16412" y="6666"/>
                    <a:pt x="16312" y="6065"/>
                  </a:cubicBezTo>
                  <a:cubicBezTo>
                    <a:pt x="15845" y="3797"/>
                    <a:pt x="14410" y="1962"/>
                    <a:pt x="12342" y="1662"/>
                  </a:cubicBezTo>
                  <a:cubicBezTo>
                    <a:pt x="10824" y="487"/>
                    <a:pt x="9389" y="1"/>
                    <a:pt x="81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5288518" y="2096864"/>
              <a:ext cx="164062" cy="341815"/>
            </a:xfrm>
            <a:custGeom>
              <a:avLst/>
              <a:gdLst/>
              <a:ahLst/>
              <a:cxnLst/>
              <a:rect l="l" t="t" r="r" b="b"/>
              <a:pathLst>
                <a:path w="8328" h="17351" extrusionOk="0">
                  <a:moveTo>
                    <a:pt x="162" y="1"/>
                  </a:moveTo>
                  <a:cubicBezTo>
                    <a:pt x="72" y="1"/>
                    <a:pt x="0" y="144"/>
                    <a:pt x="122" y="205"/>
                  </a:cubicBezTo>
                  <a:cubicBezTo>
                    <a:pt x="989" y="572"/>
                    <a:pt x="1723" y="1206"/>
                    <a:pt x="2223" y="2006"/>
                  </a:cubicBezTo>
                  <a:cubicBezTo>
                    <a:pt x="2623" y="2740"/>
                    <a:pt x="2723" y="3574"/>
                    <a:pt x="2924" y="4408"/>
                  </a:cubicBezTo>
                  <a:cubicBezTo>
                    <a:pt x="3224" y="5709"/>
                    <a:pt x="3891" y="6910"/>
                    <a:pt x="4792" y="7911"/>
                  </a:cubicBezTo>
                  <a:cubicBezTo>
                    <a:pt x="5959" y="9145"/>
                    <a:pt x="7060" y="10146"/>
                    <a:pt x="7560" y="11914"/>
                  </a:cubicBezTo>
                  <a:cubicBezTo>
                    <a:pt x="8061" y="13682"/>
                    <a:pt x="8227" y="15516"/>
                    <a:pt x="8061" y="17351"/>
                  </a:cubicBezTo>
                  <a:cubicBezTo>
                    <a:pt x="8327" y="15616"/>
                    <a:pt x="8261" y="13815"/>
                    <a:pt x="7860" y="12114"/>
                  </a:cubicBezTo>
                  <a:cubicBezTo>
                    <a:pt x="7527" y="10613"/>
                    <a:pt x="6760" y="9278"/>
                    <a:pt x="5625" y="8244"/>
                  </a:cubicBezTo>
                  <a:cubicBezTo>
                    <a:pt x="4925" y="7577"/>
                    <a:pt x="4291" y="6777"/>
                    <a:pt x="3824" y="5943"/>
                  </a:cubicBezTo>
                  <a:cubicBezTo>
                    <a:pt x="3424" y="5075"/>
                    <a:pt x="3124" y="4141"/>
                    <a:pt x="2924" y="3174"/>
                  </a:cubicBezTo>
                  <a:cubicBezTo>
                    <a:pt x="2623" y="1706"/>
                    <a:pt x="1589" y="505"/>
                    <a:pt x="188" y="5"/>
                  </a:cubicBezTo>
                  <a:cubicBezTo>
                    <a:pt x="179" y="2"/>
                    <a:pt x="170" y="1"/>
                    <a:pt x="1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5014904" y="2145090"/>
              <a:ext cx="84789" cy="329404"/>
            </a:xfrm>
            <a:custGeom>
              <a:avLst/>
              <a:gdLst/>
              <a:ahLst/>
              <a:cxnLst/>
              <a:rect l="l" t="t" r="r" b="b"/>
              <a:pathLst>
                <a:path w="4304" h="16721" extrusionOk="0">
                  <a:moveTo>
                    <a:pt x="4287" y="0"/>
                  </a:moveTo>
                  <a:cubicBezTo>
                    <a:pt x="4279" y="0"/>
                    <a:pt x="4270" y="9"/>
                    <a:pt x="4270" y="25"/>
                  </a:cubicBezTo>
                  <a:cubicBezTo>
                    <a:pt x="3970" y="1560"/>
                    <a:pt x="3870" y="3161"/>
                    <a:pt x="3536" y="4695"/>
                  </a:cubicBezTo>
                  <a:cubicBezTo>
                    <a:pt x="3203" y="6363"/>
                    <a:pt x="2369" y="7631"/>
                    <a:pt x="1602" y="9065"/>
                  </a:cubicBezTo>
                  <a:cubicBezTo>
                    <a:pt x="367" y="11400"/>
                    <a:pt x="1" y="14069"/>
                    <a:pt x="534" y="16671"/>
                  </a:cubicBezTo>
                  <a:cubicBezTo>
                    <a:pt x="534" y="16704"/>
                    <a:pt x="551" y="16721"/>
                    <a:pt x="568" y="16721"/>
                  </a:cubicBezTo>
                  <a:cubicBezTo>
                    <a:pt x="584" y="16721"/>
                    <a:pt x="601" y="16704"/>
                    <a:pt x="601" y="16671"/>
                  </a:cubicBezTo>
                  <a:cubicBezTo>
                    <a:pt x="434" y="15036"/>
                    <a:pt x="534" y="13402"/>
                    <a:pt x="901" y="11834"/>
                  </a:cubicBezTo>
                  <a:cubicBezTo>
                    <a:pt x="1301" y="10333"/>
                    <a:pt x="2002" y="9099"/>
                    <a:pt x="2736" y="7798"/>
                  </a:cubicBezTo>
                  <a:cubicBezTo>
                    <a:pt x="4037" y="5396"/>
                    <a:pt x="3837" y="2727"/>
                    <a:pt x="4304" y="25"/>
                  </a:cubicBezTo>
                  <a:cubicBezTo>
                    <a:pt x="4304" y="9"/>
                    <a:pt x="4295" y="0"/>
                    <a:pt x="42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4666983" y="1954453"/>
              <a:ext cx="640368" cy="518760"/>
            </a:xfrm>
            <a:custGeom>
              <a:avLst/>
              <a:gdLst/>
              <a:ahLst/>
              <a:cxnLst/>
              <a:rect l="l" t="t" r="r" b="b"/>
              <a:pathLst>
                <a:path w="32506" h="26333" extrusionOk="0">
                  <a:moveTo>
                    <a:pt x="8398" y="1"/>
                  </a:moveTo>
                  <a:cubicBezTo>
                    <a:pt x="6277" y="1"/>
                    <a:pt x="0" y="3046"/>
                    <a:pt x="316" y="4165"/>
                  </a:cubicBezTo>
                  <a:cubicBezTo>
                    <a:pt x="1183" y="7134"/>
                    <a:pt x="4252" y="15006"/>
                    <a:pt x="8288" y="19443"/>
                  </a:cubicBezTo>
                  <a:cubicBezTo>
                    <a:pt x="10818" y="22189"/>
                    <a:pt x="23392" y="26333"/>
                    <a:pt x="28671" y="26333"/>
                  </a:cubicBezTo>
                  <a:cubicBezTo>
                    <a:pt x="29100" y="26333"/>
                    <a:pt x="29480" y="26305"/>
                    <a:pt x="29804" y="26248"/>
                  </a:cubicBezTo>
                  <a:cubicBezTo>
                    <a:pt x="31972" y="25881"/>
                    <a:pt x="32505" y="23579"/>
                    <a:pt x="26901" y="20610"/>
                  </a:cubicBezTo>
                  <a:cubicBezTo>
                    <a:pt x="22732" y="18409"/>
                    <a:pt x="15527" y="13405"/>
                    <a:pt x="14793" y="12571"/>
                  </a:cubicBezTo>
                  <a:cubicBezTo>
                    <a:pt x="14059" y="11771"/>
                    <a:pt x="10356" y="3064"/>
                    <a:pt x="9055" y="262"/>
                  </a:cubicBezTo>
                  <a:cubicBezTo>
                    <a:pt x="8976" y="81"/>
                    <a:pt x="8742" y="1"/>
                    <a:pt x="8398"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4598939" y="1719668"/>
              <a:ext cx="264197" cy="372054"/>
            </a:xfrm>
            <a:custGeom>
              <a:avLst/>
              <a:gdLst/>
              <a:ahLst/>
              <a:cxnLst/>
              <a:rect l="l" t="t" r="r" b="b"/>
              <a:pathLst>
                <a:path w="13411" h="18886" extrusionOk="0">
                  <a:moveTo>
                    <a:pt x="1171" y="0"/>
                  </a:moveTo>
                  <a:cubicBezTo>
                    <a:pt x="1058" y="0"/>
                    <a:pt x="967" y="23"/>
                    <a:pt x="901" y="72"/>
                  </a:cubicBezTo>
                  <a:cubicBezTo>
                    <a:pt x="0" y="772"/>
                    <a:pt x="534" y="1940"/>
                    <a:pt x="3069" y="3874"/>
                  </a:cubicBezTo>
                  <a:cubicBezTo>
                    <a:pt x="5604" y="5809"/>
                    <a:pt x="5271" y="7711"/>
                    <a:pt x="4937" y="9011"/>
                  </a:cubicBezTo>
                  <a:cubicBezTo>
                    <a:pt x="4103" y="12247"/>
                    <a:pt x="4070" y="15650"/>
                    <a:pt x="4871" y="18885"/>
                  </a:cubicBezTo>
                  <a:cubicBezTo>
                    <a:pt x="4871" y="18885"/>
                    <a:pt x="13410" y="16483"/>
                    <a:pt x="13143" y="13982"/>
                  </a:cubicBezTo>
                  <a:cubicBezTo>
                    <a:pt x="13076" y="13348"/>
                    <a:pt x="11108" y="8544"/>
                    <a:pt x="10008" y="7010"/>
                  </a:cubicBezTo>
                  <a:cubicBezTo>
                    <a:pt x="8873" y="5342"/>
                    <a:pt x="7472" y="3874"/>
                    <a:pt x="5871" y="2674"/>
                  </a:cubicBezTo>
                  <a:cubicBezTo>
                    <a:pt x="3670" y="1022"/>
                    <a:pt x="1921" y="0"/>
                    <a:pt x="117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4598939" y="1804615"/>
              <a:ext cx="124662" cy="273101"/>
            </a:xfrm>
            <a:custGeom>
              <a:avLst/>
              <a:gdLst/>
              <a:ahLst/>
              <a:cxnLst/>
              <a:rect l="l" t="t" r="r" b="b"/>
              <a:pathLst>
                <a:path w="6328" h="13863" extrusionOk="0">
                  <a:moveTo>
                    <a:pt x="1091" y="0"/>
                  </a:moveTo>
                  <a:cubicBezTo>
                    <a:pt x="1" y="0"/>
                    <a:pt x="164" y="1412"/>
                    <a:pt x="701" y="2665"/>
                  </a:cubicBezTo>
                  <a:cubicBezTo>
                    <a:pt x="2736" y="7535"/>
                    <a:pt x="1835" y="10637"/>
                    <a:pt x="4237" y="13439"/>
                  </a:cubicBezTo>
                  <a:cubicBezTo>
                    <a:pt x="4488" y="13732"/>
                    <a:pt x="4695" y="13863"/>
                    <a:pt x="4866" y="13863"/>
                  </a:cubicBezTo>
                  <a:cubicBezTo>
                    <a:pt x="6328" y="13863"/>
                    <a:pt x="5071" y="4233"/>
                    <a:pt x="5071" y="4232"/>
                  </a:cubicBezTo>
                  <a:lnTo>
                    <a:pt x="5071" y="4232"/>
                  </a:lnTo>
                  <a:cubicBezTo>
                    <a:pt x="5035" y="4393"/>
                    <a:pt x="4981" y="4465"/>
                    <a:pt x="4909" y="4465"/>
                  </a:cubicBezTo>
                  <a:cubicBezTo>
                    <a:pt x="4373" y="4465"/>
                    <a:pt x="2889" y="445"/>
                    <a:pt x="1535" y="63"/>
                  </a:cubicBezTo>
                  <a:cubicBezTo>
                    <a:pt x="1368" y="20"/>
                    <a:pt x="1221" y="0"/>
                    <a:pt x="109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4685678" y="1996414"/>
              <a:ext cx="630499" cy="482729"/>
            </a:xfrm>
            <a:custGeom>
              <a:avLst/>
              <a:gdLst/>
              <a:ahLst/>
              <a:cxnLst/>
              <a:rect l="l" t="t" r="r" b="b"/>
              <a:pathLst>
                <a:path w="32005" h="24504" extrusionOk="0">
                  <a:moveTo>
                    <a:pt x="9741" y="0"/>
                  </a:moveTo>
                  <a:cubicBezTo>
                    <a:pt x="9741" y="0"/>
                    <a:pt x="201" y="5538"/>
                    <a:pt x="1" y="5671"/>
                  </a:cubicBezTo>
                  <a:cubicBezTo>
                    <a:pt x="1" y="5671"/>
                    <a:pt x="5071" y="15845"/>
                    <a:pt x="7573" y="18013"/>
                  </a:cubicBezTo>
                  <a:cubicBezTo>
                    <a:pt x="10141" y="20248"/>
                    <a:pt x="17880" y="22850"/>
                    <a:pt x="24685" y="24184"/>
                  </a:cubicBezTo>
                  <a:cubicBezTo>
                    <a:pt x="25783" y="24405"/>
                    <a:pt x="26733" y="24503"/>
                    <a:pt x="27539" y="24503"/>
                  </a:cubicBezTo>
                  <a:cubicBezTo>
                    <a:pt x="31726" y="24503"/>
                    <a:pt x="32005" y="21850"/>
                    <a:pt x="28788" y="19948"/>
                  </a:cubicBezTo>
                  <a:cubicBezTo>
                    <a:pt x="25152" y="17847"/>
                    <a:pt x="14744" y="11208"/>
                    <a:pt x="14011" y="10108"/>
                  </a:cubicBezTo>
                  <a:cubicBezTo>
                    <a:pt x="13277" y="9040"/>
                    <a:pt x="9741" y="0"/>
                    <a:pt x="974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4712746" y="2034534"/>
              <a:ext cx="168790" cy="94816"/>
            </a:xfrm>
            <a:custGeom>
              <a:avLst/>
              <a:gdLst/>
              <a:ahLst/>
              <a:cxnLst/>
              <a:rect l="l" t="t" r="r" b="b"/>
              <a:pathLst>
                <a:path w="8568" h="4813" extrusionOk="0">
                  <a:moveTo>
                    <a:pt x="8500" y="0"/>
                  </a:moveTo>
                  <a:cubicBezTo>
                    <a:pt x="7833" y="434"/>
                    <a:pt x="3130" y="2835"/>
                    <a:pt x="28" y="4770"/>
                  </a:cubicBezTo>
                  <a:cubicBezTo>
                    <a:pt x="1" y="4770"/>
                    <a:pt x="17" y="4813"/>
                    <a:pt x="41" y="4813"/>
                  </a:cubicBezTo>
                  <a:cubicBezTo>
                    <a:pt x="48" y="4813"/>
                    <a:pt x="54" y="4810"/>
                    <a:pt x="61" y="4804"/>
                  </a:cubicBezTo>
                  <a:cubicBezTo>
                    <a:pt x="3997" y="2969"/>
                    <a:pt x="7833" y="434"/>
                    <a:pt x="8534" y="67"/>
                  </a:cubicBezTo>
                  <a:cubicBezTo>
                    <a:pt x="8567" y="33"/>
                    <a:pt x="8534" y="0"/>
                    <a:pt x="85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5125303" y="2345242"/>
              <a:ext cx="515214" cy="613241"/>
            </a:xfrm>
            <a:custGeom>
              <a:avLst/>
              <a:gdLst/>
              <a:ahLst/>
              <a:cxnLst/>
              <a:rect l="l" t="t" r="r" b="b"/>
              <a:pathLst>
                <a:path w="26153" h="31129" extrusionOk="0">
                  <a:moveTo>
                    <a:pt x="8302" y="0"/>
                  </a:moveTo>
                  <a:cubicBezTo>
                    <a:pt x="6704" y="0"/>
                    <a:pt x="5341" y="829"/>
                    <a:pt x="4470" y="2174"/>
                  </a:cubicBezTo>
                  <a:cubicBezTo>
                    <a:pt x="4103" y="2775"/>
                    <a:pt x="1" y="11348"/>
                    <a:pt x="1" y="14316"/>
                  </a:cubicBezTo>
                  <a:cubicBezTo>
                    <a:pt x="1" y="16918"/>
                    <a:pt x="2202" y="19353"/>
                    <a:pt x="2202" y="19353"/>
                  </a:cubicBezTo>
                  <a:lnTo>
                    <a:pt x="2903" y="31128"/>
                  </a:lnTo>
                  <a:cubicBezTo>
                    <a:pt x="2903" y="31128"/>
                    <a:pt x="21583" y="27526"/>
                    <a:pt x="26153" y="26258"/>
                  </a:cubicBezTo>
                  <a:cubicBezTo>
                    <a:pt x="26153" y="26258"/>
                    <a:pt x="17947" y="5643"/>
                    <a:pt x="11842" y="1274"/>
                  </a:cubicBezTo>
                  <a:cubicBezTo>
                    <a:pt x="10607" y="391"/>
                    <a:pt x="9399" y="0"/>
                    <a:pt x="8302"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5202192" y="2248751"/>
              <a:ext cx="95959" cy="178817"/>
            </a:xfrm>
            <a:custGeom>
              <a:avLst/>
              <a:gdLst/>
              <a:ahLst/>
              <a:cxnLst/>
              <a:rect l="l" t="t" r="r" b="b"/>
              <a:pathLst>
                <a:path w="4871" h="9077" extrusionOk="0">
                  <a:moveTo>
                    <a:pt x="4270" y="1"/>
                  </a:moveTo>
                  <a:lnTo>
                    <a:pt x="3736" y="301"/>
                  </a:lnTo>
                  <a:lnTo>
                    <a:pt x="0" y="2602"/>
                  </a:lnTo>
                  <a:lnTo>
                    <a:pt x="667" y="5771"/>
                  </a:lnTo>
                  <a:lnTo>
                    <a:pt x="701" y="6005"/>
                  </a:lnTo>
                  <a:cubicBezTo>
                    <a:pt x="701" y="6005"/>
                    <a:pt x="667" y="9040"/>
                    <a:pt x="1235" y="9074"/>
                  </a:cubicBezTo>
                  <a:cubicBezTo>
                    <a:pt x="1269" y="9076"/>
                    <a:pt x="1304" y="9077"/>
                    <a:pt x="1339" y="9077"/>
                  </a:cubicBezTo>
                  <a:cubicBezTo>
                    <a:pt x="3008" y="9077"/>
                    <a:pt x="4739" y="6765"/>
                    <a:pt x="4837" y="6405"/>
                  </a:cubicBezTo>
                  <a:cubicBezTo>
                    <a:pt x="4870" y="5471"/>
                    <a:pt x="4837" y="4504"/>
                    <a:pt x="4737" y="3570"/>
                  </a:cubicBezTo>
                  <a:cubicBezTo>
                    <a:pt x="4737" y="3436"/>
                    <a:pt x="4704" y="3303"/>
                    <a:pt x="4704" y="3170"/>
                  </a:cubicBezTo>
                  <a:cubicBezTo>
                    <a:pt x="4704" y="3036"/>
                    <a:pt x="4670" y="2969"/>
                    <a:pt x="4670" y="2803"/>
                  </a:cubicBezTo>
                  <a:cubicBezTo>
                    <a:pt x="4637" y="2636"/>
                    <a:pt x="4604" y="2469"/>
                    <a:pt x="4604" y="2302"/>
                  </a:cubicBezTo>
                  <a:lnTo>
                    <a:pt x="4570" y="2135"/>
                  </a:lnTo>
                  <a:cubicBezTo>
                    <a:pt x="4537" y="2069"/>
                    <a:pt x="4537" y="2035"/>
                    <a:pt x="4537" y="1969"/>
                  </a:cubicBezTo>
                  <a:cubicBezTo>
                    <a:pt x="4403" y="868"/>
                    <a:pt x="4270" y="1"/>
                    <a:pt x="4270"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5202192" y="2248751"/>
              <a:ext cx="89379" cy="113708"/>
            </a:xfrm>
            <a:custGeom>
              <a:avLst/>
              <a:gdLst/>
              <a:ahLst/>
              <a:cxnLst/>
              <a:rect l="l" t="t" r="r" b="b"/>
              <a:pathLst>
                <a:path w="4537" h="5772" extrusionOk="0">
                  <a:moveTo>
                    <a:pt x="4270" y="1"/>
                  </a:moveTo>
                  <a:lnTo>
                    <a:pt x="3736" y="301"/>
                  </a:lnTo>
                  <a:lnTo>
                    <a:pt x="0" y="2602"/>
                  </a:lnTo>
                  <a:lnTo>
                    <a:pt x="667" y="5771"/>
                  </a:lnTo>
                  <a:cubicBezTo>
                    <a:pt x="2469" y="5138"/>
                    <a:pt x="3870" y="3737"/>
                    <a:pt x="4537" y="1935"/>
                  </a:cubicBezTo>
                  <a:cubicBezTo>
                    <a:pt x="4403" y="868"/>
                    <a:pt x="4270" y="1"/>
                    <a:pt x="42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5107593" y="2074603"/>
              <a:ext cx="210278" cy="262975"/>
            </a:xfrm>
            <a:custGeom>
              <a:avLst/>
              <a:gdLst/>
              <a:ahLst/>
              <a:cxnLst/>
              <a:rect l="l" t="t" r="r" b="b"/>
              <a:pathLst>
                <a:path w="10674" h="13349" extrusionOk="0">
                  <a:moveTo>
                    <a:pt x="5358" y="0"/>
                  </a:moveTo>
                  <a:cubicBezTo>
                    <a:pt x="2810" y="0"/>
                    <a:pt x="1" y="1626"/>
                    <a:pt x="199" y="7239"/>
                  </a:cubicBezTo>
                  <a:cubicBezTo>
                    <a:pt x="390" y="12611"/>
                    <a:pt x="3488" y="13349"/>
                    <a:pt x="4847" y="13349"/>
                  </a:cubicBezTo>
                  <a:cubicBezTo>
                    <a:pt x="4914" y="13349"/>
                    <a:pt x="4978" y="13347"/>
                    <a:pt x="5036" y="13344"/>
                  </a:cubicBezTo>
                  <a:cubicBezTo>
                    <a:pt x="6137" y="13310"/>
                    <a:pt x="9906" y="13044"/>
                    <a:pt x="10273" y="7373"/>
                  </a:cubicBezTo>
                  <a:cubicBezTo>
                    <a:pt x="10673" y="1702"/>
                    <a:pt x="7971" y="34"/>
                    <a:pt x="5436" y="1"/>
                  </a:cubicBezTo>
                  <a:cubicBezTo>
                    <a:pt x="5410" y="1"/>
                    <a:pt x="5384" y="0"/>
                    <a:pt x="5358"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5120713" y="2173182"/>
              <a:ext cx="21690" cy="12510"/>
            </a:xfrm>
            <a:custGeom>
              <a:avLst/>
              <a:gdLst/>
              <a:ahLst/>
              <a:cxnLst/>
              <a:rect l="l" t="t" r="r" b="b"/>
              <a:pathLst>
                <a:path w="1101" h="635" extrusionOk="0">
                  <a:moveTo>
                    <a:pt x="734" y="0"/>
                  </a:moveTo>
                  <a:cubicBezTo>
                    <a:pt x="678" y="0"/>
                    <a:pt x="623" y="12"/>
                    <a:pt x="567" y="34"/>
                  </a:cubicBezTo>
                  <a:cubicBezTo>
                    <a:pt x="367" y="67"/>
                    <a:pt x="200" y="134"/>
                    <a:pt x="100" y="301"/>
                  </a:cubicBezTo>
                  <a:cubicBezTo>
                    <a:pt x="0" y="434"/>
                    <a:pt x="133" y="634"/>
                    <a:pt x="300" y="634"/>
                  </a:cubicBezTo>
                  <a:cubicBezTo>
                    <a:pt x="434" y="601"/>
                    <a:pt x="567" y="568"/>
                    <a:pt x="701" y="534"/>
                  </a:cubicBezTo>
                  <a:cubicBezTo>
                    <a:pt x="834" y="534"/>
                    <a:pt x="934" y="467"/>
                    <a:pt x="1067" y="367"/>
                  </a:cubicBezTo>
                  <a:cubicBezTo>
                    <a:pt x="1101" y="301"/>
                    <a:pt x="1101" y="201"/>
                    <a:pt x="1067" y="134"/>
                  </a:cubicBezTo>
                  <a:cubicBezTo>
                    <a:pt x="956" y="45"/>
                    <a:pt x="845" y="0"/>
                    <a:pt x="7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5183793" y="2170976"/>
              <a:ext cx="22182" cy="12155"/>
            </a:xfrm>
            <a:custGeom>
              <a:avLst/>
              <a:gdLst/>
              <a:ahLst/>
              <a:cxnLst/>
              <a:rect l="l" t="t" r="r" b="b"/>
              <a:pathLst>
                <a:path w="1126" h="617" extrusionOk="0">
                  <a:moveTo>
                    <a:pt x="412" y="0"/>
                  </a:moveTo>
                  <a:cubicBezTo>
                    <a:pt x="278" y="0"/>
                    <a:pt x="144" y="44"/>
                    <a:pt x="67" y="146"/>
                  </a:cubicBezTo>
                  <a:cubicBezTo>
                    <a:pt x="0" y="246"/>
                    <a:pt x="0" y="346"/>
                    <a:pt x="67" y="413"/>
                  </a:cubicBezTo>
                  <a:cubicBezTo>
                    <a:pt x="167" y="479"/>
                    <a:pt x="301" y="546"/>
                    <a:pt x="434" y="546"/>
                  </a:cubicBezTo>
                  <a:cubicBezTo>
                    <a:pt x="567" y="579"/>
                    <a:pt x="701" y="613"/>
                    <a:pt x="834" y="613"/>
                  </a:cubicBezTo>
                  <a:cubicBezTo>
                    <a:pt x="845" y="615"/>
                    <a:pt x="856" y="616"/>
                    <a:pt x="867" y="616"/>
                  </a:cubicBezTo>
                  <a:cubicBezTo>
                    <a:pt x="1017" y="616"/>
                    <a:pt x="1126" y="404"/>
                    <a:pt x="1001" y="279"/>
                  </a:cubicBezTo>
                  <a:cubicBezTo>
                    <a:pt x="901" y="112"/>
                    <a:pt x="734" y="46"/>
                    <a:pt x="534" y="12"/>
                  </a:cubicBezTo>
                  <a:cubicBezTo>
                    <a:pt x="495" y="5"/>
                    <a:pt x="453" y="0"/>
                    <a:pt x="4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5185112" y="2211952"/>
              <a:ext cx="9870" cy="19739"/>
            </a:xfrm>
            <a:custGeom>
              <a:avLst/>
              <a:gdLst/>
              <a:ahLst/>
              <a:cxnLst/>
              <a:rect l="l" t="t" r="r" b="b"/>
              <a:pathLst>
                <a:path w="501" h="1002" extrusionOk="0">
                  <a:moveTo>
                    <a:pt x="67" y="1"/>
                  </a:moveTo>
                  <a:lnTo>
                    <a:pt x="67" y="1"/>
                  </a:lnTo>
                  <a:cubicBezTo>
                    <a:pt x="0" y="367"/>
                    <a:pt x="67" y="968"/>
                    <a:pt x="500" y="1001"/>
                  </a:cubicBezTo>
                  <a:cubicBezTo>
                    <a:pt x="133" y="868"/>
                    <a:pt x="100" y="434"/>
                    <a:pt x="100" y="34"/>
                  </a:cubicBezTo>
                  <a:cubicBezTo>
                    <a:pt x="100" y="1"/>
                    <a:pt x="67"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5182748" y="2204013"/>
              <a:ext cx="23108" cy="24448"/>
            </a:xfrm>
            <a:custGeom>
              <a:avLst/>
              <a:gdLst/>
              <a:ahLst/>
              <a:cxnLst/>
              <a:rect l="l" t="t" r="r" b="b"/>
              <a:pathLst>
                <a:path w="1173" h="1241" extrusionOk="0">
                  <a:moveTo>
                    <a:pt x="565" y="1"/>
                  </a:moveTo>
                  <a:cubicBezTo>
                    <a:pt x="551" y="1"/>
                    <a:pt x="536" y="2"/>
                    <a:pt x="520" y="3"/>
                  </a:cubicBezTo>
                  <a:cubicBezTo>
                    <a:pt x="0" y="36"/>
                    <a:pt x="50" y="1240"/>
                    <a:pt x="578" y="1240"/>
                  </a:cubicBezTo>
                  <a:cubicBezTo>
                    <a:pt x="592" y="1240"/>
                    <a:pt x="606" y="1239"/>
                    <a:pt x="620" y="1237"/>
                  </a:cubicBezTo>
                  <a:cubicBezTo>
                    <a:pt x="1173" y="1205"/>
                    <a:pt x="1124" y="1"/>
                    <a:pt x="5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5196282" y="2203402"/>
              <a:ext cx="15780" cy="10796"/>
            </a:xfrm>
            <a:custGeom>
              <a:avLst/>
              <a:gdLst/>
              <a:ahLst/>
              <a:cxnLst/>
              <a:rect l="l" t="t" r="r" b="b"/>
              <a:pathLst>
                <a:path w="801" h="548" extrusionOk="0">
                  <a:moveTo>
                    <a:pt x="767" y="1"/>
                  </a:moveTo>
                  <a:cubicBezTo>
                    <a:pt x="701" y="134"/>
                    <a:pt x="567" y="268"/>
                    <a:pt x="434" y="268"/>
                  </a:cubicBezTo>
                  <a:cubicBezTo>
                    <a:pt x="300" y="268"/>
                    <a:pt x="167" y="134"/>
                    <a:pt x="67" y="68"/>
                  </a:cubicBezTo>
                  <a:cubicBezTo>
                    <a:pt x="33" y="68"/>
                    <a:pt x="0" y="134"/>
                    <a:pt x="0" y="168"/>
                  </a:cubicBezTo>
                  <a:cubicBezTo>
                    <a:pt x="58" y="370"/>
                    <a:pt x="191" y="548"/>
                    <a:pt x="400" y="548"/>
                  </a:cubicBezTo>
                  <a:cubicBezTo>
                    <a:pt x="431" y="548"/>
                    <a:pt x="465" y="543"/>
                    <a:pt x="500" y="535"/>
                  </a:cubicBezTo>
                  <a:cubicBezTo>
                    <a:pt x="734" y="501"/>
                    <a:pt x="801" y="234"/>
                    <a:pt x="8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5135153" y="2212602"/>
              <a:ext cx="9220" cy="20390"/>
            </a:xfrm>
            <a:custGeom>
              <a:avLst/>
              <a:gdLst/>
              <a:ahLst/>
              <a:cxnLst/>
              <a:rect l="l" t="t" r="r" b="b"/>
              <a:pathLst>
                <a:path w="468" h="1035" extrusionOk="0">
                  <a:moveTo>
                    <a:pt x="368" y="1"/>
                  </a:moveTo>
                  <a:cubicBezTo>
                    <a:pt x="368" y="1"/>
                    <a:pt x="334" y="1"/>
                    <a:pt x="334" y="34"/>
                  </a:cubicBezTo>
                  <a:cubicBezTo>
                    <a:pt x="368" y="435"/>
                    <a:pt x="334" y="868"/>
                    <a:pt x="1" y="1035"/>
                  </a:cubicBezTo>
                  <a:cubicBezTo>
                    <a:pt x="435" y="968"/>
                    <a:pt x="468" y="368"/>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5122683" y="2205372"/>
              <a:ext cx="23660" cy="24349"/>
            </a:xfrm>
            <a:custGeom>
              <a:avLst/>
              <a:gdLst/>
              <a:ahLst/>
              <a:cxnLst/>
              <a:rect l="l" t="t" r="r" b="b"/>
              <a:pathLst>
                <a:path w="1201" h="1236" extrusionOk="0">
                  <a:moveTo>
                    <a:pt x="634" y="1"/>
                  </a:moveTo>
                  <a:cubicBezTo>
                    <a:pt x="0" y="1"/>
                    <a:pt x="33" y="1235"/>
                    <a:pt x="601" y="1235"/>
                  </a:cubicBezTo>
                  <a:cubicBezTo>
                    <a:pt x="1201" y="1235"/>
                    <a:pt x="1168" y="1"/>
                    <a:pt x="6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5117423" y="2206042"/>
              <a:ext cx="14479" cy="10599"/>
            </a:xfrm>
            <a:custGeom>
              <a:avLst/>
              <a:gdLst/>
              <a:ahLst/>
              <a:cxnLst/>
              <a:rect l="l" t="t" r="r" b="b"/>
              <a:pathLst>
                <a:path w="735" h="538" extrusionOk="0">
                  <a:moveTo>
                    <a:pt x="0" y="0"/>
                  </a:moveTo>
                  <a:cubicBezTo>
                    <a:pt x="0" y="234"/>
                    <a:pt x="100" y="467"/>
                    <a:pt x="334" y="534"/>
                  </a:cubicBezTo>
                  <a:cubicBezTo>
                    <a:pt x="351" y="537"/>
                    <a:pt x="367" y="538"/>
                    <a:pt x="383" y="538"/>
                  </a:cubicBezTo>
                  <a:cubicBezTo>
                    <a:pt x="582" y="538"/>
                    <a:pt x="672" y="348"/>
                    <a:pt x="734" y="100"/>
                  </a:cubicBezTo>
                  <a:cubicBezTo>
                    <a:pt x="734" y="100"/>
                    <a:pt x="701" y="34"/>
                    <a:pt x="667" y="34"/>
                  </a:cubicBezTo>
                  <a:cubicBezTo>
                    <a:pt x="567" y="100"/>
                    <a:pt x="467" y="234"/>
                    <a:pt x="334" y="234"/>
                  </a:cubicBezTo>
                  <a:cubicBezTo>
                    <a:pt x="323" y="237"/>
                    <a:pt x="312" y="239"/>
                    <a:pt x="301" y="239"/>
                  </a:cubicBezTo>
                  <a:cubicBezTo>
                    <a:pt x="206" y="239"/>
                    <a:pt x="90" y="12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5175913" y="2272411"/>
              <a:ext cx="15130" cy="7407"/>
            </a:xfrm>
            <a:custGeom>
              <a:avLst/>
              <a:gdLst/>
              <a:ahLst/>
              <a:cxnLst/>
              <a:rect l="l" t="t" r="r" b="b"/>
              <a:pathLst>
                <a:path w="768" h="376" extrusionOk="0">
                  <a:moveTo>
                    <a:pt x="701" y="0"/>
                  </a:moveTo>
                  <a:cubicBezTo>
                    <a:pt x="634" y="100"/>
                    <a:pt x="567" y="234"/>
                    <a:pt x="400" y="267"/>
                  </a:cubicBezTo>
                  <a:cubicBezTo>
                    <a:pt x="267" y="267"/>
                    <a:pt x="133" y="234"/>
                    <a:pt x="0" y="201"/>
                  </a:cubicBezTo>
                  <a:lnTo>
                    <a:pt x="0" y="201"/>
                  </a:lnTo>
                  <a:cubicBezTo>
                    <a:pt x="111" y="311"/>
                    <a:pt x="267" y="376"/>
                    <a:pt x="412" y="376"/>
                  </a:cubicBezTo>
                  <a:cubicBezTo>
                    <a:pt x="442" y="376"/>
                    <a:pt x="472" y="373"/>
                    <a:pt x="500" y="367"/>
                  </a:cubicBezTo>
                  <a:cubicBezTo>
                    <a:pt x="667" y="301"/>
                    <a:pt x="767" y="167"/>
                    <a:pt x="7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5144353" y="2172040"/>
              <a:ext cx="40109" cy="91447"/>
            </a:xfrm>
            <a:custGeom>
              <a:avLst/>
              <a:gdLst/>
              <a:ahLst/>
              <a:cxnLst/>
              <a:rect l="l" t="t" r="r" b="b"/>
              <a:pathLst>
                <a:path w="2036" h="4642" extrusionOk="0">
                  <a:moveTo>
                    <a:pt x="668" y="0"/>
                  </a:moveTo>
                  <a:cubicBezTo>
                    <a:pt x="651" y="0"/>
                    <a:pt x="635" y="8"/>
                    <a:pt x="635" y="25"/>
                  </a:cubicBezTo>
                  <a:cubicBezTo>
                    <a:pt x="301" y="1293"/>
                    <a:pt x="68" y="2594"/>
                    <a:pt x="1" y="3895"/>
                  </a:cubicBezTo>
                  <a:cubicBezTo>
                    <a:pt x="1" y="3927"/>
                    <a:pt x="32" y="3939"/>
                    <a:pt x="80" y="3939"/>
                  </a:cubicBezTo>
                  <a:cubicBezTo>
                    <a:pt x="233" y="3939"/>
                    <a:pt x="559" y="3812"/>
                    <a:pt x="635" y="3761"/>
                  </a:cubicBezTo>
                  <a:lnTo>
                    <a:pt x="635" y="3761"/>
                  </a:lnTo>
                  <a:cubicBezTo>
                    <a:pt x="635" y="4028"/>
                    <a:pt x="601" y="4328"/>
                    <a:pt x="601" y="4595"/>
                  </a:cubicBezTo>
                  <a:cubicBezTo>
                    <a:pt x="601" y="4628"/>
                    <a:pt x="668" y="4628"/>
                    <a:pt x="768" y="4628"/>
                  </a:cubicBezTo>
                  <a:cubicBezTo>
                    <a:pt x="827" y="4637"/>
                    <a:pt x="887" y="4641"/>
                    <a:pt x="947" y="4641"/>
                  </a:cubicBezTo>
                  <a:cubicBezTo>
                    <a:pt x="1358" y="4641"/>
                    <a:pt x="1769" y="4444"/>
                    <a:pt x="2002" y="4095"/>
                  </a:cubicBezTo>
                  <a:cubicBezTo>
                    <a:pt x="2036" y="4061"/>
                    <a:pt x="2002" y="4061"/>
                    <a:pt x="1969" y="4061"/>
                  </a:cubicBezTo>
                  <a:cubicBezTo>
                    <a:pt x="1635" y="4328"/>
                    <a:pt x="1235" y="4462"/>
                    <a:pt x="801" y="4462"/>
                  </a:cubicBezTo>
                  <a:cubicBezTo>
                    <a:pt x="768" y="4395"/>
                    <a:pt x="935" y="3461"/>
                    <a:pt x="902" y="3461"/>
                  </a:cubicBezTo>
                  <a:lnTo>
                    <a:pt x="902" y="3461"/>
                  </a:lnTo>
                  <a:cubicBezTo>
                    <a:pt x="668" y="3494"/>
                    <a:pt x="468" y="3561"/>
                    <a:pt x="268" y="3628"/>
                  </a:cubicBezTo>
                  <a:cubicBezTo>
                    <a:pt x="368" y="2427"/>
                    <a:pt x="635" y="1226"/>
                    <a:pt x="701" y="25"/>
                  </a:cubicBezTo>
                  <a:cubicBezTo>
                    <a:pt x="701" y="8"/>
                    <a:pt x="685" y="0"/>
                    <a:pt x="6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5159483" y="2252691"/>
              <a:ext cx="26300" cy="19089"/>
            </a:xfrm>
            <a:custGeom>
              <a:avLst/>
              <a:gdLst/>
              <a:ahLst/>
              <a:cxnLst/>
              <a:rect l="l" t="t" r="r" b="b"/>
              <a:pathLst>
                <a:path w="1335" h="969" extrusionOk="0">
                  <a:moveTo>
                    <a:pt x="1201" y="1"/>
                  </a:moveTo>
                  <a:cubicBezTo>
                    <a:pt x="834" y="234"/>
                    <a:pt x="434" y="368"/>
                    <a:pt x="0" y="368"/>
                  </a:cubicBezTo>
                  <a:cubicBezTo>
                    <a:pt x="134" y="601"/>
                    <a:pt x="334" y="768"/>
                    <a:pt x="601" y="901"/>
                  </a:cubicBezTo>
                  <a:cubicBezTo>
                    <a:pt x="734" y="968"/>
                    <a:pt x="867" y="968"/>
                    <a:pt x="1001" y="968"/>
                  </a:cubicBezTo>
                  <a:cubicBezTo>
                    <a:pt x="1334" y="901"/>
                    <a:pt x="1334" y="601"/>
                    <a:pt x="1301" y="368"/>
                  </a:cubicBezTo>
                  <a:cubicBezTo>
                    <a:pt x="1301" y="234"/>
                    <a:pt x="1234" y="101"/>
                    <a:pt x="1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5171303" y="2259921"/>
              <a:ext cx="15130" cy="11859"/>
            </a:xfrm>
            <a:custGeom>
              <a:avLst/>
              <a:gdLst/>
              <a:ahLst/>
              <a:cxnLst/>
              <a:rect l="l" t="t" r="r" b="b"/>
              <a:pathLst>
                <a:path w="768" h="602" extrusionOk="0">
                  <a:moveTo>
                    <a:pt x="734" y="1"/>
                  </a:moveTo>
                  <a:cubicBezTo>
                    <a:pt x="401" y="1"/>
                    <a:pt x="101" y="201"/>
                    <a:pt x="1" y="534"/>
                  </a:cubicBezTo>
                  <a:cubicBezTo>
                    <a:pt x="134" y="601"/>
                    <a:pt x="267" y="601"/>
                    <a:pt x="434" y="601"/>
                  </a:cubicBezTo>
                  <a:cubicBezTo>
                    <a:pt x="734" y="534"/>
                    <a:pt x="768" y="234"/>
                    <a:pt x="734" y="1"/>
                  </a:cubicBezTo>
                  <a:close/>
                </a:path>
              </a:pathLst>
            </a:custGeom>
            <a:solidFill>
              <a:srgbClr val="FF9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5102313" y="2050491"/>
              <a:ext cx="237897" cy="166110"/>
            </a:xfrm>
            <a:custGeom>
              <a:avLst/>
              <a:gdLst/>
              <a:ahLst/>
              <a:cxnLst/>
              <a:rect l="l" t="t" r="r" b="b"/>
              <a:pathLst>
                <a:path w="12076" h="8432" extrusionOk="0">
                  <a:moveTo>
                    <a:pt x="5181" y="1"/>
                  </a:moveTo>
                  <a:cubicBezTo>
                    <a:pt x="4346" y="1"/>
                    <a:pt x="3483" y="189"/>
                    <a:pt x="2635" y="624"/>
                  </a:cubicBezTo>
                  <a:cubicBezTo>
                    <a:pt x="67" y="1959"/>
                    <a:pt x="0" y="5795"/>
                    <a:pt x="234" y="5828"/>
                  </a:cubicBezTo>
                  <a:cubicBezTo>
                    <a:pt x="640" y="5885"/>
                    <a:pt x="1022" y="5909"/>
                    <a:pt x="1380" y="5909"/>
                  </a:cubicBezTo>
                  <a:cubicBezTo>
                    <a:pt x="3496" y="5909"/>
                    <a:pt x="4761" y="5044"/>
                    <a:pt x="5163" y="4717"/>
                  </a:cubicBezTo>
                  <a:lnTo>
                    <a:pt x="5163" y="4717"/>
                  </a:lnTo>
                  <a:cubicBezTo>
                    <a:pt x="4830" y="5012"/>
                    <a:pt x="4037" y="5734"/>
                    <a:pt x="4261" y="5734"/>
                  </a:cubicBezTo>
                  <a:cubicBezTo>
                    <a:pt x="4272" y="5734"/>
                    <a:pt x="4286" y="5732"/>
                    <a:pt x="4303" y="5728"/>
                  </a:cubicBezTo>
                  <a:cubicBezTo>
                    <a:pt x="5471" y="5528"/>
                    <a:pt x="6505" y="4827"/>
                    <a:pt x="7072" y="3760"/>
                  </a:cubicBezTo>
                  <a:cubicBezTo>
                    <a:pt x="7305" y="6262"/>
                    <a:pt x="8873" y="6329"/>
                    <a:pt x="8873" y="6329"/>
                  </a:cubicBezTo>
                  <a:cubicBezTo>
                    <a:pt x="8873" y="6329"/>
                    <a:pt x="8970" y="8432"/>
                    <a:pt x="10279" y="8432"/>
                  </a:cubicBezTo>
                  <a:cubicBezTo>
                    <a:pt x="10300" y="8432"/>
                    <a:pt x="10320" y="8431"/>
                    <a:pt x="10341" y="8430"/>
                  </a:cubicBezTo>
                  <a:cubicBezTo>
                    <a:pt x="10874" y="8397"/>
                    <a:pt x="12075" y="6162"/>
                    <a:pt x="11775" y="4360"/>
                  </a:cubicBezTo>
                  <a:cubicBezTo>
                    <a:pt x="11475" y="2593"/>
                    <a:pt x="9507" y="1792"/>
                    <a:pt x="9507" y="1792"/>
                  </a:cubicBezTo>
                  <a:cubicBezTo>
                    <a:pt x="8397" y="749"/>
                    <a:pt x="6843" y="1"/>
                    <a:pt x="51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5290251" y="2197374"/>
              <a:ext cx="55869" cy="71787"/>
            </a:xfrm>
            <a:custGeom>
              <a:avLst/>
              <a:gdLst/>
              <a:ahLst/>
              <a:cxnLst/>
              <a:rect l="l" t="t" r="r" b="b"/>
              <a:pathLst>
                <a:path w="2836" h="3644" extrusionOk="0">
                  <a:moveTo>
                    <a:pt x="1790" y="1"/>
                  </a:moveTo>
                  <a:cubicBezTo>
                    <a:pt x="979" y="1"/>
                    <a:pt x="134" y="1608"/>
                    <a:pt x="134" y="1608"/>
                  </a:cubicBezTo>
                  <a:lnTo>
                    <a:pt x="0" y="3142"/>
                  </a:lnTo>
                  <a:cubicBezTo>
                    <a:pt x="177" y="3473"/>
                    <a:pt x="500" y="3644"/>
                    <a:pt x="833" y="3644"/>
                  </a:cubicBezTo>
                  <a:cubicBezTo>
                    <a:pt x="1003" y="3644"/>
                    <a:pt x="1177" y="3599"/>
                    <a:pt x="1334" y="3509"/>
                  </a:cubicBezTo>
                  <a:cubicBezTo>
                    <a:pt x="2235" y="3042"/>
                    <a:pt x="2836" y="374"/>
                    <a:pt x="2002" y="40"/>
                  </a:cubicBezTo>
                  <a:cubicBezTo>
                    <a:pt x="1932" y="13"/>
                    <a:pt x="1861" y="1"/>
                    <a:pt x="1790"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5298131" y="2213272"/>
              <a:ext cx="28269" cy="46728"/>
            </a:xfrm>
            <a:custGeom>
              <a:avLst/>
              <a:gdLst/>
              <a:ahLst/>
              <a:cxnLst/>
              <a:rect l="l" t="t" r="r" b="b"/>
              <a:pathLst>
                <a:path w="1435" h="2372" extrusionOk="0">
                  <a:moveTo>
                    <a:pt x="1401" y="0"/>
                  </a:moveTo>
                  <a:cubicBezTo>
                    <a:pt x="501" y="200"/>
                    <a:pt x="0" y="1435"/>
                    <a:pt x="134" y="2302"/>
                  </a:cubicBezTo>
                  <a:cubicBezTo>
                    <a:pt x="134" y="2343"/>
                    <a:pt x="172" y="2372"/>
                    <a:pt x="209" y="2372"/>
                  </a:cubicBezTo>
                  <a:cubicBezTo>
                    <a:pt x="232" y="2372"/>
                    <a:pt x="255" y="2361"/>
                    <a:pt x="267" y="2335"/>
                  </a:cubicBezTo>
                  <a:cubicBezTo>
                    <a:pt x="301" y="2135"/>
                    <a:pt x="401" y="1935"/>
                    <a:pt x="501" y="1768"/>
                  </a:cubicBezTo>
                  <a:cubicBezTo>
                    <a:pt x="618" y="1564"/>
                    <a:pt x="811" y="1462"/>
                    <a:pt x="1014" y="1462"/>
                  </a:cubicBezTo>
                  <a:cubicBezTo>
                    <a:pt x="1043" y="1462"/>
                    <a:pt x="1072" y="1464"/>
                    <a:pt x="1101" y="1468"/>
                  </a:cubicBezTo>
                  <a:lnTo>
                    <a:pt x="1101" y="1435"/>
                  </a:lnTo>
                  <a:cubicBezTo>
                    <a:pt x="1022" y="1385"/>
                    <a:pt x="934" y="1362"/>
                    <a:pt x="845" y="1362"/>
                  </a:cubicBezTo>
                  <a:cubicBezTo>
                    <a:pt x="637" y="1362"/>
                    <a:pt x="428" y="1491"/>
                    <a:pt x="334" y="1701"/>
                  </a:cubicBezTo>
                  <a:cubicBezTo>
                    <a:pt x="434" y="1001"/>
                    <a:pt x="834" y="401"/>
                    <a:pt x="1401" y="34"/>
                  </a:cubicBezTo>
                  <a:cubicBezTo>
                    <a:pt x="1435" y="0"/>
                    <a:pt x="1401" y="0"/>
                    <a:pt x="14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5213737" y="2361081"/>
              <a:ext cx="432691" cy="553353"/>
            </a:xfrm>
            <a:custGeom>
              <a:avLst/>
              <a:gdLst/>
              <a:ahLst/>
              <a:cxnLst/>
              <a:rect l="l" t="t" r="r" b="b"/>
              <a:pathLst>
                <a:path w="21964" h="28089" extrusionOk="0">
                  <a:moveTo>
                    <a:pt x="5149" y="0"/>
                  </a:moveTo>
                  <a:cubicBezTo>
                    <a:pt x="4384" y="0"/>
                    <a:pt x="4138" y="995"/>
                    <a:pt x="4918" y="3672"/>
                  </a:cubicBezTo>
                  <a:cubicBezTo>
                    <a:pt x="6119" y="7675"/>
                    <a:pt x="9788" y="18182"/>
                    <a:pt x="9455" y="18182"/>
                  </a:cubicBezTo>
                  <a:cubicBezTo>
                    <a:pt x="9450" y="18183"/>
                    <a:pt x="9443" y="18184"/>
                    <a:pt x="9433" y="18184"/>
                  </a:cubicBezTo>
                  <a:cubicBezTo>
                    <a:pt x="9075" y="18184"/>
                    <a:pt x="5243" y="17605"/>
                    <a:pt x="3717" y="17248"/>
                  </a:cubicBezTo>
                  <a:cubicBezTo>
                    <a:pt x="3697" y="17244"/>
                    <a:pt x="3677" y="17241"/>
                    <a:pt x="3657" y="17241"/>
                  </a:cubicBezTo>
                  <a:cubicBezTo>
                    <a:pt x="2373" y="17241"/>
                    <a:pt x="0" y="26326"/>
                    <a:pt x="1182" y="26622"/>
                  </a:cubicBezTo>
                  <a:cubicBezTo>
                    <a:pt x="4017" y="27285"/>
                    <a:pt x="9610" y="28089"/>
                    <a:pt x="13869" y="28089"/>
                  </a:cubicBezTo>
                  <a:cubicBezTo>
                    <a:pt x="15824" y="28089"/>
                    <a:pt x="17498" y="27919"/>
                    <a:pt x="18495" y="27489"/>
                  </a:cubicBezTo>
                  <a:cubicBezTo>
                    <a:pt x="21964" y="26021"/>
                    <a:pt x="16060" y="10277"/>
                    <a:pt x="8854" y="2671"/>
                  </a:cubicBezTo>
                  <a:cubicBezTo>
                    <a:pt x="7443" y="1190"/>
                    <a:pt x="5986" y="0"/>
                    <a:pt x="5149"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5016224" y="2635876"/>
              <a:ext cx="278637" cy="255056"/>
            </a:xfrm>
            <a:custGeom>
              <a:avLst/>
              <a:gdLst/>
              <a:ahLst/>
              <a:cxnLst/>
              <a:rect l="l" t="t" r="r" b="b"/>
              <a:pathLst>
                <a:path w="14144" h="12947" extrusionOk="0">
                  <a:moveTo>
                    <a:pt x="5601" y="0"/>
                  </a:moveTo>
                  <a:cubicBezTo>
                    <a:pt x="4043" y="0"/>
                    <a:pt x="1808" y="340"/>
                    <a:pt x="1268" y="1164"/>
                  </a:cubicBezTo>
                  <a:cubicBezTo>
                    <a:pt x="968" y="1698"/>
                    <a:pt x="1001" y="2332"/>
                    <a:pt x="1401" y="2832"/>
                  </a:cubicBezTo>
                  <a:cubicBezTo>
                    <a:pt x="934" y="3032"/>
                    <a:pt x="567" y="3433"/>
                    <a:pt x="334" y="3900"/>
                  </a:cubicBezTo>
                  <a:cubicBezTo>
                    <a:pt x="0" y="4734"/>
                    <a:pt x="1168" y="5634"/>
                    <a:pt x="1168" y="5634"/>
                  </a:cubicBezTo>
                  <a:cubicBezTo>
                    <a:pt x="734" y="5968"/>
                    <a:pt x="434" y="6402"/>
                    <a:pt x="234" y="6935"/>
                  </a:cubicBezTo>
                  <a:cubicBezTo>
                    <a:pt x="0" y="7769"/>
                    <a:pt x="1034" y="8837"/>
                    <a:pt x="1034" y="8837"/>
                  </a:cubicBezTo>
                  <a:cubicBezTo>
                    <a:pt x="801" y="9370"/>
                    <a:pt x="767" y="9971"/>
                    <a:pt x="934" y="10504"/>
                  </a:cubicBezTo>
                  <a:cubicBezTo>
                    <a:pt x="1435" y="11939"/>
                    <a:pt x="3736" y="12473"/>
                    <a:pt x="5171" y="12806"/>
                  </a:cubicBezTo>
                  <a:cubicBezTo>
                    <a:pt x="5619" y="12910"/>
                    <a:pt x="6357" y="12946"/>
                    <a:pt x="7187" y="12946"/>
                  </a:cubicBezTo>
                  <a:cubicBezTo>
                    <a:pt x="9012" y="12946"/>
                    <a:pt x="11279" y="12773"/>
                    <a:pt x="11875" y="12773"/>
                  </a:cubicBezTo>
                  <a:lnTo>
                    <a:pt x="14144" y="3566"/>
                  </a:lnTo>
                  <a:cubicBezTo>
                    <a:pt x="14144" y="3566"/>
                    <a:pt x="8106" y="197"/>
                    <a:pt x="6338" y="30"/>
                  </a:cubicBezTo>
                  <a:cubicBezTo>
                    <a:pt x="6121" y="11"/>
                    <a:pt x="5871" y="0"/>
                    <a:pt x="56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5044474" y="2687510"/>
              <a:ext cx="95959" cy="6797"/>
            </a:xfrm>
            <a:custGeom>
              <a:avLst/>
              <a:gdLst/>
              <a:ahLst/>
              <a:cxnLst/>
              <a:rect l="l" t="t" r="r" b="b"/>
              <a:pathLst>
                <a:path w="4871" h="345" extrusionOk="0">
                  <a:moveTo>
                    <a:pt x="1378" y="1"/>
                  </a:moveTo>
                  <a:cubicBezTo>
                    <a:pt x="943" y="1"/>
                    <a:pt x="506" y="23"/>
                    <a:pt x="67" y="78"/>
                  </a:cubicBezTo>
                  <a:cubicBezTo>
                    <a:pt x="1" y="111"/>
                    <a:pt x="34" y="178"/>
                    <a:pt x="67" y="178"/>
                  </a:cubicBezTo>
                  <a:cubicBezTo>
                    <a:pt x="1668" y="278"/>
                    <a:pt x="3270" y="145"/>
                    <a:pt x="4837" y="345"/>
                  </a:cubicBezTo>
                  <a:cubicBezTo>
                    <a:pt x="4871" y="311"/>
                    <a:pt x="4871" y="278"/>
                    <a:pt x="4837" y="278"/>
                  </a:cubicBezTo>
                  <a:cubicBezTo>
                    <a:pt x="3675" y="157"/>
                    <a:pt x="2531" y="1"/>
                    <a:pt x="13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5039214" y="2744640"/>
              <a:ext cx="91369" cy="16706"/>
            </a:xfrm>
            <a:custGeom>
              <a:avLst/>
              <a:gdLst/>
              <a:ahLst/>
              <a:cxnLst/>
              <a:rect l="l" t="t" r="r" b="b"/>
              <a:pathLst>
                <a:path w="4638" h="848" extrusionOk="0">
                  <a:moveTo>
                    <a:pt x="343" y="1"/>
                  </a:moveTo>
                  <a:cubicBezTo>
                    <a:pt x="251" y="1"/>
                    <a:pt x="159" y="5"/>
                    <a:pt x="67" y="13"/>
                  </a:cubicBezTo>
                  <a:cubicBezTo>
                    <a:pt x="1" y="13"/>
                    <a:pt x="1" y="113"/>
                    <a:pt x="34" y="113"/>
                  </a:cubicBezTo>
                  <a:cubicBezTo>
                    <a:pt x="401" y="213"/>
                    <a:pt x="768" y="280"/>
                    <a:pt x="1135" y="313"/>
                  </a:cubicBezTo>
                  <a:lnTo>
                    <a:pt x="2302" y="480"/>
                  </a:lnTo>
                  <a:cubicBezTo>
                    <a:pt x="3070" y="580"/>
                    <a:pt x="3837" y="714"/>
                    <a:pt x="4604" y="847"/>
                  </a:cubicBezTo>
                  <a:cubicBezTo>
                    <a:pt x="4637" y="847"/>
                    <a:pt x="4637" y="814"/>
                    <a:pt x="4604" y="814"/>
                  </a:cubicBezTo>
                  <a:cubicBezTo>
                    <a:pt x="3870" y="614"/>
                    <a:pt x="3103" y="447"/>
                    <a:pt x="2302" y="313"/>
                  </a:cubicBezTo>
                  <a:cubicBezTo>
                    <a:pt x="1935" y="247"/>
                    <a:pt x="1535" y="180"/>
                    <a:pt x="1168" y="113"/>
                  </a:cubicBezTo>
                  <a:cubicBezTo>
                    <a:pt x="893" y="38"/>
                    <a:pt x="618" y="1"/>
                    <a:pt x="3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5037244" y="2810595"/>
              <a:ext cx="82169" cy="15799"/>
            </a:xfrm>
            <a:custGeom>
              <a:avLst/>
              <a:gdLst/>
              <a:ahLst/>
              <a:cxnLst/>
              <a:rect l="l" t="t" r="r" b="b"/>
              <a:pathLst>
                <a:path w="4171" h="802" extrusionOk="0">
                  <a:moveTo>
                    <a:pt x="1" y="1"/>
                  </a:moveTo>
                  <a:cubicBezTo>
                    <a:pt x="1" y="1"/>
                    <a:pt x="1" y="34"/>
                    <a:pt x="1" y="34"/>
                  </a:cubicBezTo>
                  <a:cubicBezTo>
                    <a:pt x="301" y="168"/>
                    <a:pt x="601" y="268"/>
                    <a:pt x="935" y="268"/>
                  </a:cubicBezTo>
                  <a:lnTo>
                    <a:pt x="2002" y="468"/>
                  </a:lnTo>
                  <a:cubicBezTo>
                    <a:pt x="2703" y="568"/>
                    <a:pt x="3436" y="668"/>
                    <a:pt x="4137" y="802"/>
                  </a:cubicBezTo>
                  <a:cubicBezTo>
                    <a:pt x="4170" y="802"/>
                    <a:pt x="4170" y="735"/>
                    <a:pt x="4137" y="735"/>
                  </a:cubicBezTo>
                  <a:cubicBezTo>
                    <a:pt x="3436" y="635"/>
                    <a:pt x="2736" y="501"/>
                    <a:pt x="2035" y="335"/>
                  </a:cubicBezTo>
                  <a:lnTo>
                    <a:pt x="1001" y="134"/>
                  </a:lnTo>
                  <a:cubicBezTo>
                    <a:pt x="668" y="34"/>
                    <a:pt x="334"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5274472" y="2356077"/>
              <a:ext cx="343824" cy="564366"/>
            </a:xfrm>
            <a:custGeom>
              <a:avLst/>
              <a:gdLst/>
              <a:ahLst/>
              <a:cxnLst/>
              <a:rect l="l" t="t" r="r" b="b"/>
              <a:pathLst>
                <a:path w="17453" h="28648" extrusionOk="0">
                  <a:moveTo>
                    <a:pt x="2049" y="1"/>
                  </a:moveTo>
                  <a:cubicBezTo>
                    <a:pt x="1205" y="1"/>
                    <a:pt x="923" y="1056"/>
                    <a:pt x="1468" y="3359"/>
                  </a:cubicBezTo>
                  <a:cubicBezTo>
                    <a:pt x="2569" y="7862"/>
                    <a:pt x="6472" y="17736"/>
                    <a:pt x="5972" y="18136"/>
                  </a:cubicBezTo>
                  <a:cubicBezTo>
                    <a:pt x="5960" y="18148"/>
                    <a:pt x="5916" y="18153"/>
                    <a:pt x="5845" y="18153"/>
                  </a:cubicBezTo>
                  <a:cubicBezTo>
                    <a:pt x="5100" y="18153"/>
                    <a:pt x="1402" y="17569"/>
                    <a:pt x="1402" y="17569"/>
                  </a:cubicBezTo>
                  <a:lnTo>
                    <a:pt x="1" y="27676"/>
                  </a:lnTo>
                  <a:cubicBezTo>
                    <a:pt x="3670" y="28277"/>
                    <a:pt x="7373" y="28610"/>
                    <a:pt x="11075" y="28644"/>
                  </a:cubicBezTo>
                  <a:cubicBezTo>
                    <a:pt x="11231" y="28646"/>
                    <a:pt x="11383" y="28647"/>
                    <a:pt x="11531" y="28647"/>
                  </a:cubicBezTo>
                  <a:cubicBezTo>
                    <a:pt x="17452" y="28647"/>
                    <a:pt x="16903" y="26709"/>
                    <a:pt x="16512" y="24040"/>
                  </a:cubicBezTo>
                  <a:cubicBezTo>
                    <a:pt x="15178" y="15201"/>
                    <a:pt x="9307" y="6628"/>
                    <a:pt x="5771" y="2725"/>
                  </a:cubicBezTo>
                  <a:cubicBezTo>
                    <a:pt x="4174" y="965"/>
                    <a:pt x="2855" y="1"/>
                    <a:pt x="204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5317851" y="2720744"/>
              <a:ext cx="24329" cy="179684"/>
            </a:xfrm>
            <a:custGeom>
              <a:avLst/>
              <a:gdLst/>
              <a:ahLst/>
              <a:cxnLst/>
              <a:rect l="l" t="t" r="r" b="b"/>
              <a:pathLst>
                <a:path w="1235" h="9121" extrusionOk="0">
                  <a:moveTo>
                    <a:pt x="1201" y="0"/>
                  </a:moveTo>
                  <a:cubicBezTo>
                    <a:pt x="1184" y="0"/>
                    <a:pt x="1168" y="9"/>
                    <a:pt x="1168" y="25"/>
                  </a:cubicBezTo>
                  <a:cubicBezTo>
                    <a:pt x="1134" y="759"/>
                    <a:pt x="300" y="5663"/>
                    <a:pt x="0" y="9065"/>
                  </a:cubicBezTo>
                  <a:cubicBezTo>
                    <a:pt x="0" y="9104"/>
                    <a:pt x="23" y="9120"/>
                    <a:pt x="42" y="9120"/>
                  </a:cubicBezTo>
                  <a:cubicBezTo>
                    <a:pt x="55" y="9120"/>
                    <a:pt x="67" y="9112"/>
                    <a:pt x="67" y="9099"/>
                  </a:cubicBezTo>
                  <a:cubicBezTo>
                    <a:pt x="901" y="5096"/>
                    <a:pt x="1134" y="759"/>
                    <a:pt x="1234" y="25"/>
                  </a:cubicBezTo>
                  <a:cubicBezTo>
                    <a:pt x="1234" y="9"/>
                    <a:pt x="1218" y="0"/>
                    <a:pt x="1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5301421" y="2525792"/>
              <a:ext cx="186638" cy="204663"/>
            </a:xfrm>
            <a:custGeom>
              <a:avLst/>
              <a:gdLst/>
              <a:ahLst/>
              <a:cxnLst/>
              <a:rect l="l" t="t" r="r" b="b"/>
              <a:pathLst>
                <a:path w="9474" h="10389" extrusionOk="0">
                  <a:moveTo>
                    <a:pt x="1754" y="0"/>
                  </a:moveTo>
                  <a:cubicBezTo>
                    <a:pt x="1735" y="0"/>
                    <a:pt x="1701" y="24"/>
                    <a:pt x="1701" y="48"/>
                  </a:cubicBezTo>
                  <a:cubicBezTo>
                    <a:pt x="1835" y="615"/>
                    <a:pt x="2602" y="2816"/>
                    <a:pt x="2702" y="3183"/>
                  </a:cubicBezTo>
                  <a:cubicBezTo>
                    <a:pt x="2769" y="3450"/>
                    <a:pt x="2869" y="3717"/>
                    <a:pt x="2936" y="3950"/>
                  </a:cubicBezTo>
                  <a:lnTo>
                    <a:pt x="2902" y="3917"/>
                  </a:lnTo>
                  <a:lnTo>
                    <a:pt x="2469" y="3350"/>
                  </a:lnTo>
                  <a:cubicBezTo>
                    <a:pt x="2202" y="2950"/>
                    <a:pt x="1902" y="2549"/>
                    <a:pt x="1635" y="2116"/>
                  </a:cubicBezTo>
                  <a:cubicBezTo>
                    <a:pt x="1635" y="2106"/>
                    <a:pt x="1629" y="2102"/>
                    <a:pt x="1622" y="2102"/>
                  </a:cubicBezTo>
                  <a:cubicBezTo>
                    <a:pt x="1604" y="2102"/>
                    <a:pt x="1578" y="2126"/>
                    <a:pt x="1601" y="2149"/>
                  </a:cubicBezTo>
                  <a:cubicBezTo>
                    <a:pt x="1835" y="2583"/>
                    <a:pt x="2068" y="3050"/>
                    <a:pt x="2302" y="3483"/>
                  </a:cubicBezTo>
                  <a:cubicBezTo>
                    <a:pt x="2435" y="3684"/>
                    <a:pt x="2569" y="3884"/>
                    <a:pt x="2736" y="4117"/>
                  </a:cubicBezTo>
                  <a:cubicBezTo>
                    <a:pt x="2869" y="4317"/>
                    <a:pt x="3002" y="4518"/>
                    <a:pt x="3169" y="4684"/>
                  </a:cubicBezTo>
                  <a:cubicBezTo>
                    <a:pt x="3236" y="4918"/>
                    <a:pt x="3303" y="5118"/>
                    <a:pt x="3369" y="5318"/>
                  </a:cubicBezTo>
                  <a:cubicBezTo>
                    <a:pt x="3603" y="6052"/>
                    <a:pt x="3836" y="6752"/>
                    <a:pt x="4070" y="7486"/>
                  </a:cubicBezTo>
                  <a:cubicBezTo>
                    <a:pt x="4270" y="8187"/>
                    <a:pt x="4437" y="8821"/>
                    <a:pt x="4670" y="9454"/>
                  </a:cubicBezTo>
                  <a:cubicBezTo>
                    <a:pt x="3936" y="9354"/>
                    <a:pt x="3203" y="9288"/>
                    <a:pt x="2435" y="9188"/>
                  </a:cubicBezTo>
                  <a:lnTo>
                    <a:pt x="1301" y="9054"/>
                  </a:lnTo>
                  <a:cubicBezTo>
                    <a:pt x="868" y="9021"/>
                    <a:pt x="467" y="9021"/>
                    <a:pt x="34" y="8921"/>
                  </a:cubicBezTo>
                  <a:cubicBezTo>
                    <a:pt x="0" y="8921"/>
                    <a:pt x="0" y="8987"/>
                    <a:pt x="34" y="8987"/>
                  </a:cubicBezTo>
                  <a:cubicBezTo>
                    <a:pt x="467" y="9021"/>
                    <a:pt x="868" y="9154"/>
                    <a:pt x="1268" y="9221"/>
                  </a:cubicBezTo>
                  <a:lnTo>
                    <a:pt x="2369" y="9421"/>
                  </a:lnTo>
                  <a:cubicBezTo>
                    <a:pt x="3169" y="9554"/>
                    <a:pt x="3970" y="9688"/>
                    <a:pt x="4770" y="9855"/>
                  </a:cubicBezTo>
                  <a:cubicBezTo>
                    <a:pt x="5571" y="9988"/>
                    <a:pt x="6338" y="10055"/>
                    <a:pt x="7139" y="10155"/>
                  </a:cubicBezTo>
                  <a:lnTo>
                    <a:pt x="8306" y="10288"/>
                  </a:lnTo>
                  <a:cubicBezTo>
                    <a:pt x="8706" y="10322"/>
                    <a:pt x="9107" y="10355"/>
                    <a:pt x="9474" y="10388"/>
                  </a:cubicBezTo>
                  <a:lnTo>
                    <a:pt x="9474" y="10322"/>
                  </a:lnTo>
                  <a:cubicBezTo>
                    <a:pt x="9073" y="10222"/>
                    <a:pt x="8673" y="10122"/>
                    <a:pt x="8273" y="10088"/>
                  </a:cubicBezTo>
                  <a:lnTo>
                    <a:pt x="7139" y="9855"/>
                  </a:lnTo>
                  <a:lnTo>
                    <a:pt x="6672" y="9788"/>
                  </a:lnTo>
                  <a:lnTo>
                    <a:pt x="6705" y="9788"/>
                  </a:lnTo>
                  <a:lnTo>
                    <a:pt x="7339" y="9688"/>
                  </a:lnTo>
                  <a:cubicBezTo>
                    <a:pt x="7572" y="9655"/>
                    <a:pt x="7772" y="9621"/>
                    <a:pt x="8006" y="9588"/>
                  </a:cubicBezTo>
                  <a:cubicBezTo>
                    <a:pt x="8039" y="9588"/>
                    <a:pt x="8039" y="9521"/>
                    <a:pt x="8006" y="9521"/>
                  </a:cubicBezTo>
                  <a:cubicBezTo>
                    <a:pt x="7806" y="9554"/>
                    <a:pt x="7606" y="9554"/>
                    <a:pt x="7372" y="9588"/>
                  </a:cubicBezTo>
                  <a:lnTo>
                    <a:pt x="6672" y="9621"/>
                  </a:lnTo>
                  <a:lnTo>
                    <a:pt x="6071" y="9688"/>
                  </a:lnTo>
                  <a:cubicBezTo>
                    <a:pt x="5738" y="9621"/>
                    <a:pt x="5371" y="9554"/>
                    <a:pt x="5004" y="9521"/>
                  </a:cubicBezTo>
                  <a:cubicBezTo>
                    <a:pt x="4837" y="8787"/>
                    <a:pt x="4570" y="8087"/>
                    <a:pt x="4370" y="7386"/>
                  </a:cubicBezTo>
                  <a:cubicBezTo>
                    <a:pt x="4170" y="6686"/>
                    <a:pt x="3903" y="5919"/>
                    <a:pt x="3636" y="5218"/>
                  </a:cubicBezTo>
                  <a:cubicBezTo>
                    <a:pt x="3403" y="4484"/>
                    <a:pt x="3136" y="3784"/>
                    <a:pt x="2869" y="3083"/>
                  </a:cubicBezTo>
                  <a:cubicBezTo>
                    <a:pt x="2736" y="2750"/>
                    <a:pt x="2002" y="581"/>
                    <a:pt x="1768" y="14"/>
                  </a:cubicBezTo>
                  <a:cubicBezTo>
                    <a:pt x="1768" y="5"/>
                    <a:pt x="1762" y="0"/>
                    <a:pt x="17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5275811" y="2901156"/>
              <a:ext cx="248397" cy="22891"/>
            </a:xfrm>
            <a:custGeom>
              <a:avLst/>
              <a:gdLst/>
              <a:ahLst/>
              <a:cxnLst/>
              <a:rect l="l" t="t" r="r" b="b"/>
              <a:pathLst>
                <a:path w="12609" h="1162" extrusionOk="0">
                  <a:moveTo>
                    <a:pt x="20" y="0"/>
                  </a:moveTo>
                  <a:cubicBezTo>
                    <a:pt x="0" y="0"/>
                    <a:pt x="4" y="74"/>
                    <a:pt x="33" y="74"/>
                  </a:cubicBezTo>
                  <a:cubicBezTo>
                    <a:pt x="3404" y="787"/>
                    <a:pt x="6843" y="1161"/>
                    <a:pt x="10293" y="1161"/>
                  </a:cubicBezTo>
                  <a:cubicBezTo>
                    <a:pt x="11042" y="1161"/>
                    <a:pt x="11792" y="1144"/>
                    <a:pt x="12542" y="1108"/>
                  </a:cubicBezTo>
                  <a:cubicBezTo>
                    <a:pt x="12608" y="1108"/>
                    <a:pt x="12608" y="975"/>
                    <a:pt x="12542" y="975"/>
                  </a:cubicBezTo>
                  <a:cubicBezTo>
                    <a:pt x="9106" y="875"/>
                    <a:pt x="2901" y="374"/>
                    <a:pt x="33" y="7"/>
                  </a:cubicBezTo>
                  <a:cubicBezTo>
                    <a:pt x="28" y="3"/>
                    <a:pt x="24" y="0"/>
                    <a:pt x="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5545682" y="2653311"/>
              <a:ext cx="67886" cy="220896"/>
            </a:xfrm>
            <a:custGeom>
              <a:avLst/>
              <a:gdLst/>
              <a:ahLst/>
              <a:cxnLst/>
              <a:rect l="l" t="t" r="r" b="b"/>
              <a:pathLst>
                <a:path w="3446" h="11213" extrusionOk="0">
                  <a:moveTo>
                    <a:pt x="23" y="1"/>
                  </a:moveTo>
                  <a:cubicBezTo>
                    <a:pt x="1" y="1"/>
                    <a:pt x="49" y="153"/>
                    <a:pt x="177" y="446"/>
                  </a:cubicBezTo>
                  <a:cubicBezTo>
                    <a:pt x="377" y="980"/>
                    <a:pt x="544" y="1447"/>
                    <a:pt x="744" y="1947"/>
                  </a:cubicBezTo>
                  <a:cubicBezTo>
                    <a:pt x="1111" y="2948"/>
                    <a:pt x="3112" y="9052"/>
                    <a:pt x="2879" y="11187"/>
                  </a:cubicBezTo>
                  <a:cubicBezTo>
                    <a:pt x="2879" y="11204"/>
                    <a:pt x="2896" y="11212"/>
                    <a:pt x="2912" y="11212"/>
                  </a:cubicBezTo>
                  <a:cubicBezTo>
                    <a:pt x="2929" y="11212"/>
                    <a:pt x="2946" y="11204"/>
                    <a:pt x="2946" y="11187"/>
                  </a:cubicBezTo>
                  <a:cubicBezTo>
                    <a:pt x="3446" y="8319"/>
                    <a:pt x="1478" y="3148"/>
                    <a:pt x="777" y="1580"/>
                  </a:cubicBezTo>
                  <a:cubicBezTo>
                    <a:pt x="611" y="1147"/>
                    <a:pt x="410" y="746"/>
                    <a:pt x="210" y="313"/>
                  </a:cubicBezTo>
                  <a:cubicBezTo>
                    <a:pt x="105" y="103"/>
                    <a:pt x="41"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3368772" y="2115619"/>
              <a:ext cx="638103" cy="627997"/>
            </a:xfrm>
            <a:custGeom>
              <a:avLst/>
              <a:gdLst/>
              <a:ahLst/>
              <a:cxnLst/>
              <a:rect l="l" t="t" r="r" b="b"/>
              <a:pathLst>
                <a:path w="32391" h="31878" extrusionOk="0">
                  <a:moveTo>
                    <a:pt x="23589" y="1"/>
                  </a:moveTo>
                  <a:cubicBezTo>
                    <a:pt x="21772" y="1"/>
                    <a:pt x="19933" y="1048"/>
                    <a:pt x="18814" y="2622"/>
                  </a:cubicBezTo>
                  <a:cubicBezTo>
                    <a:pt x="17213" y="4891"/>
                    <a:pt x="16813" y="7993"/>
                    <a:pt x="15645" y="9460"/>
                  </a:cubicBezTo>
                  <a:cubicBezTo>
                    <a:pt x="13277" y="12563"/>
                    <a:pt x="8540" y="11629"/>
                    <a:pt x="4604" y="15098"/>
                  </a:cubicBezTo>
                  <a:cubicBezTo>
                    <a:pt x="768" y="18434"/>
                    <a:pt x="1" y="25339"/>
                    <a:pt x="5238" y="29608"/>
                  </a:cubicBezTo>
                  <a:cubicBezTo>
                    <a:pt x="7099" y="31118"/>
                    <a:pt x="9886" y="31878"/>
                    <a:pt x="12899" y="31878"/>
                  </a:cubicBezTo>
                  <a:cubicBezTo>
                    <a:pt x="17878" y="31878"/>
                    <a:pt x="23478" y="29803"/>
                    <a:pt x="26553" y="25605"/>
                  </a:cubicBezTo>
                  <a:cubicBezTo>
                    <a:pt x="32391" y="17666"/>
                    <a:pt x="31423" y="5858"/>
                    <a:pt x="26720" y="1288"/>
                  </a:cubicBezTo>
                  <a:cubicBezTo>
                    <a:pt x="25797" y="391"/>
                    <a:pt x="24697" y="1"/>
                    <a:pt x="235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3710489" y="2024230"/>
              <a:ext cx="118968" cy="101652"/>
            </a:xfrm>
            <a:custGeom>
              <a:avLst/>
              <a:gdLst/>
              <a:ahLst/>
              <a:cxnLst/>
              <a:rect l="l" t="t" r="r" b="b"/>
              <a:pathLst>
                <a:path w="6039" h="5160" extrusionOk="0">
                  <a:moveTo>
                    <a:pt x="2590" y="0"/>
                  </a:moveTo>
                  <a:cubicBezTo>
                    <a:pt x="1163" y="0"/>
                    <a:pt x="0" y="1342"/>
                    <a:pt x="768" y="3125"/>
                  </a:cubicBezTo>
                  <a:cubicBezTo>
                    <a:pt x="1295" y="4373"/>
                    <a:pt x="3112" y="5160"/>
                    <a:pt x="4343" y="5160"/>
                  </a:cubicBezTo>
                  <a:cubicBezTo>
                    <a:pt x="4593" y="5160"/>
                    <a:pt x="4818" y="5127"/>
                    <a:pt x="5004" y="5060"/>
                  </a:cubicBezTo>
                  <a:cubicBezTo>
                    <a:pt x="5538" y="4860"/>
                    <a:pt x="6038" y="1924"/>
                    <a:pt x="4104" y="523"/>
                  </a:cubicBezTo>
                  <a:cubicBezTo>
                    <a:pt x="3614" y="162"/>
                    <a:pt x="3086" y="0"/>
                    <a:pt x="25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3395072" y="2208662"/>
              <a:ext cx="322666" cy="360136"/>
            </a:xfrm>
            <a:custGeom>
              <a:avLst/>
              <a:gdLst/>
              <a:ahLst/>
              <a:cxnLst/>
              <a:rect l="l" t="t" r="r" b="b"/>
              <a:pathLst>
                <a:path w="16379" h="18281" extrusionOk="0">
                  <a:moveTo>
                    <a:pt x="16379" y="1"/>
                  </a:moveTo>
                  <a:lnTo>
                    <a:pt x="16379" y="1"/>
                  </a:lnTo>
                  <a:cubicBezTo>
                    <a:pt x="15945" y="1035"/>
                    <a:pt x="15445" y="2036"/>
                    <a:pt x="14877" y="3003"/>
                  </a:cubicBezTo>
                  <a:cubicBezTo>
                    <a:pt x="14344" y="3970"/>
                    <a:pt x="13610" y="4804"/>
                    <a:pt x="12743" y="5471"/>
                  </a:cubicBezTo>
                  <a:cubicBezTo>
                    <a:pt x="12276" y="5738"/>
                    <a:pt x="11775" y="5972"/>
                    <a:pt x="11242" y="6105"/>
                  </a:cubicBezTo>
                  <a:cubicBezTo>
                    <a:pt x="10708" y="6272"/>
                    <a:pt x="10174" y="6439"/>
                    <a:pt x="9640" y="6572"/>
                  </a:cubicBezTo>
                  <a:cubicBezTo>
                    <a:pt x="8540" y="6839"/>
                    <a:pt x="7472" y="7173"/>
                    <a:pt x="6405" y="7540"/>
                  </a:cubicBezTo>
                  <a:cubicBezTo>
                    <a:pt x="5337" y="7973"/>
                    <a:pt x="4337" y="8507"/>
                    <a:pt x="3403" y="9174"/>
                  </a:cubicBezTo>
                  <a:cubicBezTo>
                    <a:pt x="2469" y="9841"/>
                    <a:pt x="1701" y="10675"/>
                    <a:pt x="1134" y="11676"/>
                  </a:cubicBezTo>
                  <a:cubicBezTo>
                    <a:pt x="567" y="12677"/>
                    <a:pt x="234" y="13777"/>
                    <a:pt x="100" y="14911"/>
                  </a:cubicBezTo>
                  <a:cubicBezTo>
                    <a:pt x="0" y="16046"/>
                    <a:pt x="34" y="17180"/>
                    <a:pt x="200" y="18281"/>
                  </a:cubicBezTo>
                  <a:cubicBezTo>
                    <a:pt x="100" y="17180"/>
                    <a:pt x="134" y="16046"/>
                    <a:pt x="300" y="14945"/>
                  </a:cubicBezTo>
                  <a:cubicBezTo>
                    <a:pt x="601" y="12743"/>
                    <a:pt x="1801" y="10742"/>
                    <a:pt x="3636" y="9474"/>
                  </a:cubicBezTo>
                  <a:cubicBezTo>
                    <a:pt x="4537" y="8840"/>
                    <a:pt x="5537" y="8340"/>
                    <a:pt x="6538" y="7940"/>
                  </a:cubicBezTo>
                  <a:cubicBezTo>
                    <a:pt x="7606" y="7540"/>
                    <a:pt x="8673" y="7206"/>
                    <a:pt x="9740" y="6939"/>
                  </a:cubicBezTo>
                  <a:cubicBezTo>
                    <a:pt x="10274" y="6772"/>
                    <a:pt x="10808" y="6639"/>
                    <a:pt x="11342" y="6472"/>
                  </a:cubicBezTo>
                  <a:cubicBezTo>
                    <a:pt x="11909" y="6305"/>
                    <a:pt x="12442" y="6072"/>
                    <a:pt x="12909" y="5738"/>
                  </a:cubicBezTo>
                  <a:cubicBezTo>
                    <a:pt x="13810" y="5004"/>
                    <a:pt x="14544" y="4137"/>
                    <a:pt x="15078" y="3103"/>
                  </a:cubicBezTo>
                  <a:cubicBezTo>
                    <a:pt x="15578" y="2102"/>
                    <a:pt x="16012" y="1068"/>
                    <a:pt x="163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3847167" y="2160692"/>
              <a:ext cx="147218" cy="506684"/>
            </a:xfrm>
            <a:custGeom>
              <a:avLst/>
              <a:gdLst/>
              <a:ahLst/>
              <a:cxnLst/>
              <a:rect l="l" t="t" r="r" b="b"/>
              <a:pathLst>
                <a:path w="7473" h="25720" extrusionOk="0">
                  <a:moveTo>
                    <a:pt x="3337" y="1"/>
                  </a:moveTo>
                  <a:lnTo>
                    <a:pt x="3337" y="1"/>
                  </a:lnTo>
                  <a:cubicBezTo>
                    <a:pt x="3937" y="1035"/>
                    <a:pt x="4504" y="2102"/>
                    <a:pt x="4971" y="3203"/>
                  </a:cubicBezTo>
                  <a:cubicBezTo>
                    <a:pt x="5438" y="4304"/>
                    <a:pt x="5838" y="5438"/>
                    <a:pt x="6172" y="6572"/>
                  </a:cubicBezTo>
                  <a:cubicBezTo>
                    <a:pt x="6839" y="8874"/>
                    <a:pt x="7073" y="11275"/>
                    <a:pt x="6906" y="13644"/>
                  </a:cubicBezTo>
                  <a:cubicBezTo>
                    <a:pt x="6706" y="16012"/>
                    <a:pt x="5972" y="18347"/>
                    <a:pt x="4704" y="20382"/>
                  </a:cubicBezTo>
                  <a:cubicBezTo>
                    <a:pt x="4104" y="21416"/>
                    <a:pt x="3403" y="22350"/>
                    <a:pt x="2603" y="23251"/>
                  </a:cubicBezTo>
                  <a:cubicBezTo>
                    <a:pt x="2202" y="23684"/>
                    <a:pt x="1769" y="24118"/>
                    <a:pt x="1335" y="24518"/>
                  </a:cubicBezTo>
                  <a:cubicBezTo>
                    <a:pt x="902" y="24952"/>
                    <a:pt x="435" y="25285"/>
                    <a:pt x="1" y="25719"/>
                  </a:cubicBezTo>
                  <a:cubicBezTo>
                    <a:pt x="1969" y="24318"/>
                    <a:pt x="3670" y="22584"/>
                    <a:pt x="5004" y="20549"/>
                  </a:cubicBezTo>
                  <a:lnTo>
                    <a:pt x="5471" y="19782"/>
                  </a:lnTo>
                  <a:cubicBezTo>
                    <a:pt x="5605" y="19481"/>
                    <a:pt x="5738" y="19214"/>
                    <a:pt x="5872" y="18948"/>
                  </a:cubicBezTo>
                  <a:cubicBezTo>
                    <a:pt x="6039" y="18681"/>
                    <a:pt x="6139" y="18381"/>
                    <a:pt x="6239" y="18114"/>
                  </a:cubicBezTo>
                  <a:cubicBezTo>
                    <a:pt x="6372" y="17813"/>
                    <a:pt x="6472" y="17547"/>
                    <a:pt x="6572" y="17246"/>
                  </a:cubicBezTo>
                  <a:cubicBezTo>
                    <a:pt x="6939" y="16079"/>
                    <a:pt x="7206" y="14911"/>
                    <a:pt x="7306" y="13677"/>
                  </a:cubicBezTo>
                  <a:cubicBezTo>
                    <a:pt x="7473" y="11242"/>
                    <a:pt x="7206" y="8807"/>
                    <a:pt x="6472" y="6505"/>
                  </a:cubicBezTo>
                  <a:cubicBezTo>
                    <a:pt x="5772" y="4204"/>
                    <a:pt x="4704" y="2002"/>
                    <a:pt x="33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3705229" y="2031244"/>
              <a:ext cx="103858" cy="99564"/>
            </a:xfrm>
            <a:custGeom>
              <a:avLst/>
              <a:gdLst/>
              <a:ahLst/>
              <a:cxnLst/>
              <a:rect l="l" t="t" r="r" b="b"/>
              <a:pathLst>
                <a:path w="5272" h="5054" extrusionOk="0">
                  <a:moveTo>
                    <a:pt x="1702" y="0"/>
                  </a:moveTo>
                  <a:cubicBezTo>
                    <a:pt x="1001" y="367"/>
                    <a:pt x="468" y="1034"/>
                    <a:pt x="268" y="1802"/>
                  </a:cubicBezTo>
                  <a:cubicBezTo>
                    <a:pt x="1" y="2602"/>
                    <a:pt x="268" y="3503"/>
                    <a:pt x="868" y="4070"/>
                  </a:cubicBezTo>
                  <a:cubicBezTo>
                    <a:pt x="1468" y="4604"/>
                    <a:pt x="2236" y="4937"/>
                    <a:pt x="3036" y="5004"/>
                  </a:cubicBezTo>
                  <a:cubicBezTo>
                    <a:pt x="3220" y="5037"/>
                    <a:pt x="3412" y="5054"/>
                    <a:pt x="3603" y="5054"/>
                  </a:cubicBezTo>
                  <a:cubicBezTo>
                    <a:pt x="3795" y="5054"/>
                    <a:pt x="3987" y="5037"/>
                    <a:pt x="4170" y="5004"/>
                  </a:cubicBezTo>
                  <a:cubicBezTo>
                    <a:pt x="4571" y="4971"/>
                    <a:pt x="4938" y="4870"/>
                    <a:pt x="5271" y="4704"/>
                  </a:cubicBezTo>
                  <a:lnTo>
                    <a:pt x="5271" y="4704"/>
                  </a:lnTo>
                  <a:cubicBezTo>
                    <a:pt x="5021" y="4779"/>
                    <a:pt x="4733" y="4816"/>
                    <a:pt x="4450" y="4816"/>
                  </a:cubicBezTo>
                  <a:cubicBezTo>
                    <a:pt x="4356" y="4816"/>
                    <a:pt x="4262" y="4812"/>
                    <a:pt x="4170" y="4804"/>
                  </a:cubicBezTo>
                  <a:cubicBezTo>
                    <a:pt x="3803" y="4804"/>
                    <a:pt x="3437" y="4737"/>
                    <a:pt x="3070" y="4670"/>
                  </a:cubicBezTo>
                  <a:cubicBezTo>
                    <a:pt x="2369" y="4537"/>
                    <a:pt x="1702" y="4203"/>
                    <a:pt x="1168" y="3736"/>
                  </a:cubicBezTo>
                  <a:cubicBezTo>
                    <a:pt x="635" y="3269"/>
                    <a:pt x="434" y="2535"/>
                    <a:pt x="568" y="1868"/>
                  </a:cubicBezTo>
                  <a:cubicBezTo>
                    <a:pt x="735" y="1134"/>
                    <a:pt x="1135" y="467"/>
                    <a:pt x="17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3371964" y="2410370"/>
              <a:ext cx="422427" cy="656483"/>
            </a:xfrm>
            <a:custGeom>
              <a:avLst/>
              <a:gdLst/>
              <a:ahLst/>
              <a:cxnLst/>
              <a:rect l="l" t="t" r="r" b="b"/>
              <a:pathLst>
                <a:path w="21443" h="33324" extrusionOk="0">
                  <a:moveTo>
                    <a:pt x="20915" y="1"/>
                  </a:moveTo>
                  <a:cubicBezTo>
                    <a:pt x="20060" y="1"/>
                    <a:pt x="18147" y="1586"/>
                    <a:pt x="16284" y="4039"/>
                  </a:cubicBezTo>
                  <a:cubicBezTo>
                    <a:pt x="11547" y="10343"/>
                    <a:pt x="1640" y="27756"/>
                    <a:pt x="673" y="29123"/>
                  </a:cubicBezTo>
                  <a:cubicBezTo>
                    <a:pt x="1" y="30048"/>
                    <a:pt x="6407" y="33324"/>
                    <a:pt x="8992" y="33324"/>
                  </a:cubicBezTo>
                  <a:cubicBezTo>
                    <a:pt x="9486" y="33324"/>
                    <a:pt x="9840" y="33204"/>
                    <a:pt x="9979" y="32926"/>
                  </a:cubicBezTo>
                  <a:cubicBezTo>
                    <a:pt x="11280" y="30391"/>
                    <a:pt x="19853" y="10577"/>
                    <a:pt x="21354" y="870"/>
                  </a:cubicBezTo>
                  <a:cubicBezTo>
                    <a:pt x="21442" y="273"/>
                    <a:pt x="21269" y="1"/>
                    <a:pt x="2091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3303073" y="2978833"/>
              <a:ext cx="245777" cy="283641"/>
            </a:xfrm>
            <a:custGeom>
              <a:avLst/>
              <a:gdLst/>
              <a:ahLst/>
              <a:cxnLst/>
              <a:rect l="l" t="t" r="r" b="b"/>
              <a:pathLst>
                <a:path w="12476" h="14398" extrusionOk="0">
                  <a:moveTo>
                    <a:pt x="4370" y="0"/>
                  </a:moveTo>
                  <a:cubicBezTo>
                    <a:pt x="3269" y="1435"/>
                    <a:pt x="1601" y="5471"/>
                    <a:pt x="1201" y="6805"/>
                  </a:cubicBezTo>
                  <a:cubicBezTo>
                    <a:pt x="834" y="8173"/>
                    <a:pt x="0" y="12142"/>
                    <a:pt x="1034" y="12576"/>
                  </a:cubicBezTo>
                  <a:cubicBezTo>
                    <a:pt x="1181" y="12635"/>
                    <a:pt x="1313" y="12660"/>
                    <a:pt x="1432" y="12660"/>
                  </a:cubicBezTo>
                  <a:cubicBezTo>
                    <a:pt x="2125" y="12660"/>
                    <a:pt x="2368" y="11809"/>
                    <a:pt x="2369" y="11809"/>
                  </a:cubicBezTo>
                  <a:lnTo>
                    <a:pt x="2369" y="11809"/>
                  </a:lnTo>
                  <a:cubicBezTo>
                    <a:pt x="2369" y="11809"/>
                    <a:pt x="2269" y="13543"/>
                    <a:pt x="3336" y="13877"/>
                  </a:cubicBezTo>
                  <a:cubicBezTo>
                    <a:pt x="3415" y="13900"/>
                    <a:pt x="3492" y="13911"/>
                    <a:pt x="3564" y="13911"/>
                  </a:cubicBezTo>
                  <a:cubicBezTo>
                    <a:pt x="4439" y="13911"/>
                    <a:pt x="4837" y="12376"/>
                    <a:pt x="4837" y="12376"/>
                  </a:cubicBezTo>
                  <a:cubicBezTo>
                    <a:pt x="4837" y="12376"/>
                    <a:pt x="4870" y="14144"/>
                    <a:pt x="5938" y="14377"/>
                  </a:cubicBezTo>
                  <a:cubicBezTo>
                    <a:pt x="5999" y="14391"/>
                    <a:pt x="6058" y="14397"/>
                    <a:pt x="6114" y="14397"/>
                  </a:cubicBezTo>
                  <a:cubicBezTo>
                    <a:pt x="7027" y="14397"/>
                    <a:pt x="7205" y="12710"/>
                    <a:pt x="7205" y="12710"/>
                  </a:cubicBezTo>
                  <a:lnTo>
                    <a:pt x="7205" y="12710"/>
                  </a:lnTo>
                  <a:cubicBezTo>
                    <a:pt x="7205" y="12710"/>
                    <a:pt x="7146" y="14194"/>
                    <a:pt x="7951" y="14194"/>
                  </a:cubicBezTo>
                  <a:cubicBezTo>
                    <a:pt x="8000" y="14194"/>
                    <a:pt x="8051" y="14189"/>
                    <a:pt x="8106" y="14177"/>
                  </a:cubicBezTo>
                  <a:cubicBezTo>
                    <a:pt x="9273" y="13977"/>
                    <a:pt x="9007" y="10942"/>
                    <a:pt x="9540" y="9507"/>
                  </a:cubicBezTo>
                  <a:cubicBezTo>
                    <a:pt x="9674" y="9174"/>
                    <a:pt x="12476" y="2936"/>
                    <a:pt x="12476" y="2936"/>
                  </a:cubicBezTo>
                  <a:lnTo>
                    <a:pt x="4370"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3427262" y="3127726"/>
              <a:ext cx="34849" cy="104666"/>
            </a:xfrm>
            <a:custGeom>
              <a:avLst/>
              <a:gdLst/>
              <a:ahLst/>
              <a:cxnLst/>
              <a:rect l="l" t="t" r="r" b="b"/>
              <a:pathLst>
                <a:path w="1769" h="5313" extrusionOk="0">
                  <a:moveTo>
                    <a:pt x="1730" y="1"/>
                  </a:moveTo>
                  <a:cubicBezTo>
                    <a:pt x="1721" y="1"/>
                    <a:pt x="1712" y="5"/>
                    <a:pt x="1702" y="15"/>
                  </a:cubicBezTo>
                  <a:cubicBezTo>
                    <a:pt x="568" y="1816"/>
                    <a:pt x="1" y="3050"/>
                    <a:pt x="568" y="5252"/>
                  </a:cubicBezTo>
                  <a:cubicBezTo>
                    <a:pt x="568" y="5294"/>
                    <a:pt x="585" y="5312"/>
                    <a:pt x="606" y="5312"/>
                  </a:cubicBezTo>
                  <a:cubicBezTo>
                    <a:pt x="634" y="5312"/>
                    <a:pt x="668" y="5276"/>
                    <a:pt x="668" y="5218"/>
                  </a:cubicBezTo>
                  <a:cubicBezTo>
                    <a:pt x="468" y="3017"/>
                    <a:pt x="768" y="1983"/>
                    <a:pt x="1769" y="48"/>
                  </a:cubicBezTo>
                  <a:cubicBezTo>
                    <a:pt x="1769" y="24"/>
                    <a:pt x="1752" y="1"/>
                    <a:pt x="17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3386522" y="3113916"/>
              <a:ext cx="32229" cy="111246"/>
            </a:xfrm>
            <a:custGeom>
              <a:avLst/>
              <a:gdLst/>
              <a:ahLst/>
              <a:cxnLst/>
              <a:rect l="l" t="t" r="r" b="b"/>
              <a:pathLst>
                <a:path w="1636" h="5647" extrusionOk="0">
                  <a:moveTo>
                    <a:pt x="1610" y="0"/>
                  </a:moveTo>
                  <a:cubicBezTo>
                    <a:pt x="1605" y="0"/>
                    <a:pt x="1602" y="4"/>
                    <a:pt x="1602" y="15"/>
                  </a:cubicBezTo>
                  <a:cubicBezTo>
                    <a:pt x="534" y="2016"/>
                    <a:pt x="1" y="3217"/>
                    <a:pt x="301" y="5552"/>
                  </a:cubicBezTo>
                  <a:cubicBezTo>
                    <a:pt x="320" y="5610"/>
                    <a:pt x="362" y="5646"/>
                    <a:pt x="394" y="5646"/>
                  </a:cubicBezTo>
                  <a:cubicBezTo>
                    <a:pt x="417" y="5646"/>
                    <a:pt x="434" y="5628"/>
                    <a:pt x="434" y="5586"/>
                  </a:cubicBezTo>
                  <a:cubicBezTo>
                    <a:pt x="434" y="3251"/>
                    <a:pt x="734" y="2150"/>
                    <a:pt x="1635" y="15"/>
                  </a:cubicBezTo>
                  <a:cubicBezTo>
                    <a:pt x="1635" y="15"/>
                    <a:pt x="1620" y="0"/>
                    <a:pt x="16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3341173" y="3099082"/>
              <a:ext cx="37489" cy="110261"/>
            </a:xfrm>
            <a:custGeom>
              <a:avLst/>
              <a:gdLst/>
              <a:ahLst/>
              <a:cxnLst/>
              <a:rect l="l" t="t" r="r" b="b"/>
              <a:pathLst>
                <a:path w="1903" h="5597" extrusionOk="0">
                  <a:moveTo>
                    <a:pt x="1802" y="1"/>
                  </a:moveTo>
                  <a:cubicBezTo>
                    <a:pt x="568" y="1535"/>
                    <a:pt x="1" y="3503"/>
                    <a:pt x="201" y="5471"/>
                  </a:cubicBezTo>
                  <a:cubicBezTo>
                    <a:pt x="218" y="5555"/>
                    <a:pt x="234" y="5596"/>
                    <a:pt x="247" y="5596"/>
                  </a:cubicBezTo>
                  <a:cubicBezTo>
                    <a:pt x="259" y="5596"/>
                    <a:pt x="268" y="5555"/>
                    <a:pt x="268" y="5471"/>
                  </a:cubicBezTo>
                  <a:cubicBezTo>
                    <a:pt x="435" y="3236"/>
                    <a:pt x="735" y="2002"/>
                    <a:pt x="1869" y="68"/>
                  </a:cubicBezTo>
                  <a:cubicBezTo>
                    <a:pt x="1902" y="34"/>
                    <a:pt x="1836" y="1"/>
                    <a:pt x="1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3451572" y="3006650"/>
              <a:ext cx="128818" cy="188155"/>
            </a:xfrm>
            <a:custGeom>
              <a:avLst/>
              <a:gdLst/>
              <a:ahLst/>
              <a:cxnLst/>
              <a:rect l="l" t="t" r="r" b="b"/>
              <a:pathLst>
                <a:path w="6539" h="9551" extrusionOk="0">
                  <a:moveTo>
                    <a:pt x="2484" y="0"/>
                  </a:moveTo>
                  <a:cubicBezTo>
                    <a:pt x="1471" y="0"/>
                    <a:pt x="626" y="247"/>
                    <a:pt x="468" y="1024"/>
                  </a:cubicBezTo>
                  <a:cubicBezTo>
                    <a:pt x="1" y="3125"/>
                    <a:pt x="2736" y="4826"/>
                    <a:pt x="2736" y="4826"/>
                  </a:cubicBezTo>
                  <a:cubicBezTo>
                    <a:pt x="1969" y="6060"/>
                    <a:pt x="801" y="8762"/>
                    <a:pt x="1969" y="9496"/>
                  </a:cubicBezTo>
                  <a:cubicBezTo>
                    <a:pt x="2027" y="9533"/>
                    <a:pt x="2093" y="9550"/>
                    <a:pt x="2167" y="9550"/>
                  </a:cubicBezTo>
                  <a:cubicBezTo>
                    <a:pt x="3233" y="9550"/>
                    <a:pt x="5791" y="5914"/>
                    <a:pt x="6072" y="4760"/>
                  </a:cubicBezTo>
                  <a:cubicBezTo>
                    <a:pt x="6405" y="3559"/>
                    <a:pt x="6539" y="757"/>
                    <a:pt x="6539" y="757"/>
                  </a:cubicBezTo>
                  <a:cubicBezTo>
                    <a:pt x="6539" y="757"/>
                    <a:pt x="4256" y="0"/>
                    <a:pt x="248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3452891" y="3026960"/>
              <a:ext cx="55869" cy="160870"/>
            </a:xfrm>
            <a:custGeom>
              <a:avLst/>
              <a:gdLst/>
              <a:ahLst/>
              <a:cxnLst/>
              <a:rect l="l" t="t" r="r" b="b"/>
              <a:pathLst>
                <a:path w="2836" h="8166" extrusionOk="0">
                  <a:moveTo>
                    <a:pt x="267" y="1"/>
                  </a:moveTo>
                  <a:cubicBezTo>
                    <a:pt x="251" y="1"/>
                    <a:pt x="234" y="9"/>
                    <a:pt x="234" y="26"/>
                  </a:cubicBezTo>
                  <a:cubicBezTo>
                    <a:pt x="1" y="1560"/>
                    <a:pt x="1201" y="3061"/>
                    <a:pt x="2469" y="3862"/>
                  </a:cubicBezTo>
                  <a:cubicBezTo>
                    <a:pt x="1769" y="5130"/>
                    <a:pt x="734" y="6764"/>
                    <a:pt x="1635" y="8165"/>
                  </a:cubicBezTo>
                  <a:cubicBezTo>
                    <a:pt x="1635" y="8165"/>
                    <a:pt x="1635" y="8165"/>
                    <a:pt x="1635" y="8132"/>
                  </a:cubicBezTo>
                  <a:cubicBezTo>
                    <a:pt x="1035" y="6697"/>
                    <a:pt x="2135" y="5130"/>
                    <a:pt x="2803" y="3862"/>
                  </a:cubicBezTo>
                  <a:cubicBezTo>
                    <a:pt x="2836" y="3795"/>
                    <a:pt x="2803" y="3695"/>
                    <a:pt x="2703" y="3695"/>
                  </a:cubicBezTo>
                  <a:cubicBezTo>
                    <a:pt x="1602" y="2895"/>
                    <a:pt x="301" y="1460"/>
                    <a:pt x="301" y="26"/>
                  </a:cubicBezTo>
                  <a:cubicBezTo>
                    <a:pt x="301" y="9"/>
                    <a:pt x="284"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3571170" y="2403061"/>
              <a:ext cx="229505" cy="322785"/>
            </a:xfrm>
            <a:custGeom>
              <a:avLst/>
              <a:gdLst/>
              <a:ahLst/>
              <a:cxnLst/>
              <a:rect l="l" t="t" r="r" b="b"/>
              <a:pathLst>
                <a:path w="11650" h="16385" extrusionOk="0">
                  <a:moveTo>
                    <a:pt x="10764" y="1"/>
                  </a:moveTo>
                  <a:cubicBezTo>
                    <a:pt x="10276" y="1"/>
                    <a:pt x="9521" y="448"/>
                    <a:pt x="8440" y="1341"/>
                  </a:cubicBezTo>
                  <a:cubicBezTo>
                    <a:pt x="7073" y="2475"/>
                    <a:pt x="5071" y="5043"/>
                    <a:pt x="3337" y="7378"/>
                  </a:cubicBezTo>
                  <a:cubicBezTo>
                    <a:pt x="1502" y="9880"/>
                    <a:pt x="1" y="12115"/>
                    <a:pt x="1" y="12115"/>
                  </a:cubicBezTo>
                  <a:cubicBezTo>
                    <a:pt x="1" y="12115"/>
                    <a:pt x="1402" y="12816"/>
                    <a:pt x="3036" y="13683"/>
                  </a:cubicBezTo>
                  <a:cubicBezTo>
                    <a:pt x="5138" y="14784"/>
                    <a:pt x="7673" y="16151"/>
                    <a:pt x="7940" y="16385"/>
                  </a:cubicBezTo>
                  <a:cubicBezTo>
                    <a:pt x="7940" y="16385"/>
                    <a:pt x="10642" y="7579"/>
                    <a:pt x="11276" y="3676"/>
                  </a:cubicBezTo>
                  <a:cubicBezTo>
                    <a:pt x="11650" y="1223"/>
                    <a:pt x="11571" y="1"/>
                    <a:pt x="1076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3571170" y="2403061"/>
              <a:ext cx="229505" cy="322785"/>
            </a:xfrm>
            <a:custGeom>
              <a:avLst/>
              <a:gdLst/>
              <a:ahLst/>
              <a:cxnLst/>
              <a:rect l="l" t="t" r="r" b="b"/>
              <a:pathLst>
                <a:path w="11650" h="16385" extrusionOk="0">
                  <a:moveTo>
                    <a:pt x="10764" y="1"/>
                  </a:moveTo>
                  <a:cubicBezTo>
                    <a:pt x="10276" y="1"/>
                    <a:pt x="9521" y="448"/>
                    <a:pt x="8440" y="1341"/>
                  </a:cubicBezTo>
                  <a:cubicBezTo>
                    <a:pt x="7073" y="2475"/>
                    <a:pt x="5071" y="5043"/>
                    <a:pt x="3337" y="7378"/>
                  </a:cubicBezTo>
                  <a:cubicBezTo>
                    <a:pt x="1502" y="9880"/>
                    <a:pt x="1" y="12115"/>
                    <a:pt x="1" y="12115"/>
                  </a:cubicBezTo>
                  <a:cubicBezTo>
                    <a:pt x="1" y="12115"/>
                    <a:pt x="1402" y="12816"/>
                    <a:pt x="3036" y="13683"/>
                  </a:cubicBezTo>
                  <a:cubicBezTo>
                    <a:pt x="5138" y="14784"/>
                    <a:pt x="7673" y="16151"/>
                    <a:pt x="7940" y="16385"/>
                  </a:cubicBezTo>
                  <a:cubicBezTo>
                    <a:pt x="7940" y="16385"/>
                    <a:pt x="10642" y="7579"/>
                    <a:pt x="11276" y="3676"/>
                  </a:cubicBezTo>
                  <a:cubicBezTo>
                    <a:pt x="11650" y="1223"/>
                    <a:pt x="11571" y="1"/>
                    <a:pt x="1076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3571170" y="2403318"/>
              <a:ext cx="229131" cy="322528"/>
            </a:xfrm>
            <a:custGeom>
              <a:avLst/>
              <a:gdLst/>
              <a:ahLst/>
              <a:cxnLst/>
              <a:rect l="l" t="t" r="r" b="b"/>
              <a:pathLst>
                <a:path w="11631" h="16372" extrusionOk="0">
                  <a:moveTo>
                    <a:pt x="10754" y="0"/>
                  </a:moveTo>
                  <a:cubicBezTo>
                    <a:pt x="10315" y="0"/>
                    <a:pt x="9659" y="364"/>
                    <a:pt x="8740" y="1094"/>
                  </a:cubicBezTo>
                  <a:lnTo>
                    <a:pt x="8440" y="1328"/>
                  </a:lnTo>
                  <a:cubicBezTo>
                    <a:pt x="7039" y="2495"/>
                    <a:pt x="5038" y="5030"/>
                    <a:pt x="3337" y="7365"/>
                  </a:cubicBezTo>
                  <a:cubicBezTo>
                    <a:pt x="1502" y="9867"/>
                    <a:pt x="1" y="12102"/>
                    <a:pt x="1" y="12102"/>
                  </a:cubicBezTo>
                  <a:cubicBezTo>
                    <a:pt x="1" y="12102"/>
                    <a:pt x="768" y="12502"/>
                    <a:pt x="1836" y="13070"/>
                  </a:cubicBezTo>
                  <a:lnTo>
                    <a:pt x="3003" y="13670"/>
                  </a:lnTo>
                  <a:cubicBezTo>
                    <a:pt x="5138" y="14804"/>
                    <a:pt x="7673" y="16138"/>
                    <a:pt x="7907" y="16372"/>
                  </a:cubicBezTo>
                  <a:cubicBezTo>
                    <a:pt x="7907" y="16372"/>
                    <a:pt x="10642" y="7599"/>
                    <a:pt x="11242" y="3663"/>
                  </a:cubicBezTo>
                  <a:cubicBezTo>
                    <a:pt x="11631" y="1224"/>
                    <a:pt x="11558" y="0"/>
                    <a:pt x="1075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3571170" y="2403318"/>
              <a:ext cx="229131" cy="322528"/>
            </a:xfrm>
            <a:custGeom>
              <a:avLst/>
              <a:gdLst/>
              <a:ahLst/>
              <a:cxnLst/>
              <a:rect l="l" t="t" r="r" b="b"/>
              <a:pathLst>
                <a:path w="11631" h="16372" extrusionOk="0">
                  <a:moveTo>
                    <a:pt x="10754" y="0"/>
                  </a:moveTo>
                  <a:cubicBezTo>
                    <a:pt x="10315" y="0"/>
                    <a:pt x="9659" y="364"/>
                    <a:pt x="8740" y="1094"/>
                  </a:cubicBezTo>
                  <a:lnTo>
                    <a:pt x="8440" y="1328"/>
                  </a:lnTo>
                  <a:cubicBezTo>
                    <a:pt x="7039" y="2495"/>
                    <a:pt x="5038" y="5030"/>
                    <a:pt x="3337" y="7365"/>
                  </a:cubicBezTo>
                  <a:cubicBezTo>
                    <a:pt x="1502" y="9867"/>
                    <a:pt x="1" y="12102"/>
                    <a:pt x="1" y="12102"/>
                  </a:cubicBezTo>
                  <a:cubicBezTo>
                    <a:pt x="1" y="12102"/>
                    <a:pt x="768" y="12502"/>
                    <a:pt x="1836" y="13070"/>
                  </a:cubicBezTo>
                  <a:lnTo>
                    <a:pt x="3003" y="13670"/>
                  </a:lnTo>
                  <a:cubicBezTo>
                    <a:pt x="5138" y="14804"/>
                    <a:pt x="7673" y="16138"/>
                    <a:pt x="7907" y="16372"/>
                  </a:cubicBezTo>
                  <a:cubicBezTo>
                    <a:pt x="7907" y="16372"/>
                    <a:pt x="10642" y="7599"/>
                    <a:pt x="11242" y="3663"/>
                  </a:cubicBezTo>
                  <a:cubicBezTo>
                    <a:pt x="11631" y="1224"/>
                    <a:pt x="11558" y="0"/>
                    <a:pt x="1075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3607320" y="2403318"/>
              <a:ext cx="192981" cy="322528"/>
            </a:xfrm>
            <a:custGeom>
              <a:avLst/>
              <a:gdLst/>
              <a:ahLst/>
              <a:cxnLst/>
              <a:rect l="l" t="t" r="r" b="b"/>
              <a:pathLst>
                <a:path w="9796" h="16372" extrusionOk="0">
                  <a:moveTo>
                    <a:pt x="8919" y="0"/>
                  </a:moveTo>
                  <a:cubicBezTo>
                    <a:pt x="8480" y="0"/>
                    <a:pt x="7824" y="364"/>
                    <a:pt x="6905" y="1094"/>
                  </a:cubicBezTo>
                  <a:cubicBezTo>
                    <a:pt x="4871" y="4630"/>
                    <a:pt x="1702" y="10101"/>
                    <a:pt x="1" y="13070"/>
                  </a:cubicBezTo>
                  <a:lnTo>
                    <a:pt x="1168" y="13670"/>
                  </a:lnTo>
                  <a:cubicBezTo>
                    <a:pt x="3303" y="14804"/>
                    <a:pt x="5838" y="16138"/>
                    <a:pt x="6072" y="16372"/>
                  </a:cubicBezTo>
                  <a:cubicBezTo>
                    <a:pt x="6072" y="16372"/>
                    <a:pt x="8807" y="7599"/>
                    <a:pt x="9407" y="3663"/>
                  </a:cubicBezTo>
                  <a:cubicBezTo>
                    <a:pt x="9796" y="1224"/>
                    <a:pt x="9723" y="0"/>
                    <a:pt x="89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3592210" y="2615427"/>
              <a:ext cx="142589" cy="72496"/>
            </a:xfrm>
            <a:custGeom>
              <a:avLst/>
              <a:gdLst/>
              <a:ahLst/>
              <a:cxnLst/>
              <a:rect l="l" t="t" r="r" b="b"/>
              <a:pathLst>
                <a:path w="7238" h="3680" extrusionOk="0">
                  <a:moveTo>
                    <a:pt x="34" y="1"/>
                  </a:moveTo>
                  <a:cubicBezTo>
                    <a:pt x="0" y="1"/>
                    <a:pt x="0" y="34"/>
                    <a:pt x="34" y="34"/>
                  </a:cubicBezTo>
                  <a:cubicBezTo>
                    <a:pt x="634" y="301"/>
                    <a:pt x="4470" y="2436"/>
                    <a:pt x="7205" y="3670"/>
                  </a:cubicBezTo>
                  <a:cubicBezTo>
                    <a:pt x="7212" y="3677"/>
                    <a:pt x="7217" y="3680"/>
                    <a:pt x="7221" y="3680"/>
                  </a:cubicBezTo>
                  <a:cubicBezTo>
                    <a:pt x="7237" y="3680"/>
                    <a:pt x="7232" y="3637"/>
                    <a:pt x="7205" y="3637"/>
                  </a:cubicBezTo>
                  <a:cubicBezTo>
                    <a:pt x="4904" y="2303"/>
                    <a:pt x="2502" y="10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3797228" y="2263211"/>
              <a:ext cx="99918" cy="182698"/>
            </a:xfrm>
            <a:custGeom>
              <a:avLst/>
              <a:gdLst/>
              <a:ahLst/>
              <a:cxnLst/>
              <a:rect l="l" t="t" r="r" b="b"/>
              <a:pathLst>
                <a:path w="5072" h="9274" extrusionOk="0">
                  <a:moveTo>
                    <a:pt x="1035" y="0"/>
                  </a:moveTo>
                  <a:cubicBezTo>
                    <a:pt x="1035" y="0"/>
                    <a:pt x="868" y="868"/>
                    <a:pt x="635" y="1935"/>
                  </a:cubicBezTo>
                  <a:cubicBezTo>
                    <a:pt x="635" y="2002"/>
                    <a:pt x="601" y="2035"/>
                    <a:pt x="601" y="2102"/>
                  </a:cubicBezTo>
                  <a:cubicBezTo>
                    <a:pt x="601" y="2169"/>
                    <a:pt x="568" y="2202"/>
                    <a:pt x="568" y="2269"/>
                  </a:cubicBezTo>
                  <a:cubicBezTo>
                    <a:pt x="534" y="2436"/>
                    <a:pt x="468" y="2602"/>
                    <a:pt x="434" y="2769"/>
                  </a:cubicBezTo>
                  <a:cubicBezTo>
                    <a:pt x="401" y="2936"/>
                    <a:pt x="401" y="3003"/>
                    <a:pt x="368" y="3136"/>
                  </a:cubicBezTo>
                  <a:cubicBezTo>
                    <a:pt x="368" y="3269"/>
                    <a:pt x="334" y="3403"/>
                    <a:pt x="301" y="3536"/>
                  </a:cubicBezTo>
                  <a:cubicBezTo>
                    <a:pt x="134" y="4470"/>
                    <a:pt x="34" y="5404"/>
                    <a:pt x="1" y="6372"/>
                  </a:cubicBezTo>
                  <a:cubicBezTo>
                    <a:pt x="67" y="6739"/>
                    <a:pt x="1702" y="9240"/>
                    <a:pt x="3403" y="9274"/>
                  </a:cubicBezTo>
                  <a:cubicBezTo>
                    <a:pt x="3970" y="9274"/>
                    <a:pt x="4137" y="6272"/>
                    <a:pt x="4137" y="6272"/>
                  </a:cubicBezTo>
                  <a:lnTo>
                    <a:pt x="4204" y="6038"/>
                  </a:lnTo>
                  <a:lnTo>
                    <a:pt x="5071" y="2936"/>
                  </a:lnTo>
                  <a:lnTo>
                    <a:pt x="1569" y="367"/>
                  </a:lnTo>
                  <a:lnTo>
                    <a:pt x="1035"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3809718" y="2263211"/>
              <a:ext cx="87429" cy="118968"/>
            </a:xfrm>
            <a:custGeom>
              <a:avLst/>
              <a:gdLst/>
              <a:ahLst/>
              <a:cxnLst/>
              <a:rect l="l" t="t" r="r" b="b"/>
              <a:pathLst>
                <a:path w="4438" h="6039" extrusionOk="0">
                  <a:moveTo>
                    <a:pt x="401" y="0"/>
                  </a:moveTo>
                  <a:cubicBezTo>
                    <a:pt x="401" y="0"/>
                    <a:pt x="234" y="868"/>
                    <a:pt x="1" y="1935"/>
                  </a:cubicBezTo>
                  <a:cubicBezTo>
                    <a:pt x="534" y="3770"/>
                    <a:pt x="1835" y="5238"/>
                    <a:pt x="3570" y="6038"/>
                  </a:cubicBezTo>
                  <a:lnTo>
                    <a:pt x="4437" y="2936"/>
                  </a:lnTo>
                  <a:lnTo>
                    <a:pt x="935" y="367"/>
                  </a:lnTo>
                  <a:lnTo>
                    <a:pt x="4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3750578" y="2101198"/>
              <a:ext cx="253007" cy="258169"/>
            </a:xfrm>
            <a:custGeom>
              <a:avLst/>
              <a:gdLst/>
              <a:ahLst/>
              <a:cxnLst/>
              <a:rect l="l" t="t" r="r" b="b"/>
              <a:pathLst>
                <a:path w="12843" h="13105" extrusionOk="0">
                  <a:moveTo>
                    <a:pt x="6070" y="1"/>
                  </a:moveTo>
                  <a:cubicBezTo>
                    <a:pt x="5554" y="1"/>
                    <a:pt x="5047" y="81"/>
                    <a:pt x="4570" y="219"/>
                  </a:cubicBezTo>
                  <a:cubicBezTo>
                    <a:pt x="2135" y="953"/>
                    <a:pt x="0" y="3288"/>
                    <a:pt x="1868" y="8625"/>
                  </a:cubicBezTo>
                  <a:cubicBezTo>
                    <a:pt x="3203" y="12414"/>
                    <a:pt x="5475" y="13105"/>
                    <a:pt x="7052" y="13105"/>
                  </a:cubicBezTo>
                  <a:cubicBezTo>
                    <a:pt x="7682" y="13105"/>
                    <a:pt x="8202" y="12994"/>
                    <a:pt x="8506" y="12928"/>
                  </a:cubicBezTo>
                  <a:cubicBezTo>
                    <a:pt x="9741" y="12728"/>
                    <a:pt x="12843" y="11260"/>
                    <a:pt x="11542" y="5789"/>
                  </a:cubicBezTo>
                  <a:cubicBezTo>
                    <a:pt x="10469" y="1364"/>
                    <a:pt x="8188" y="1"/>
                    <a:pt x="607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3949686" y="2182264"/>
              <a:ext cx="21709" cy="10658"/>
            </a:xfrm>
            <a:custGeom>
              <a:avLst/>
              <a:gdLst/>
              <a:ahLst/>
              <a:cxnLst/>
              <a:rect l="l" t="t" r="r" b="b"/>
              <a:pathLst>
                <a:path w="1102" h="541" extrusionOk="0">
                  <a:moveTo>
                    <a:pt x="434" y="0"/>
                  </a:moveTo>
                  <a:cubicBezTo>
                    <a:pt x="283" y="0"/>
                    <a:pt x="121" y="91"/>
                    <a:pt x="34" y="207"/>
                  </a:cubicBezTo>
                  <a:cubicBezTo>
                    <a:pt x="1" y="273"/>
                    <a:pt x="1" y="373"/>
                    <a:pt x="67" y="440"/>
                  </a:cubicBezTo>
                  <a:cubicBezTo>
                    <a:pt x="201" y="507"/>
                    <a:pt x="334" y="540"/>
                    <a:pt x="468" y="540"/>
                  </a:cubicBezTo>
                  <a:lnTo>
                    <a:pt x="868" y="540"/>
                  </a:lnTo>
                  <a:cubicBezTo>
                    <a:pt x="1035" y="507"/>
                    <a:pt x="1101" y="307"/>
                    <a:pt x="1001" y="173"/>
                  </a:cubicBezTo>
                  <a:cubicBezTo>
                    <a:pt x="868" y="73"/>
                    <a:pt x="701" y="6"/>
                    <a:pt x="501" y="6"/>
                  </a:cubicBezTo>
                  <a:cubicBezTo>
                    <a:pt x="479" y="2"/>
                    <a:pt x="457" y="0"/>
                    <a:pt x="4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3890054" y="2194990"/>
              <a:ext cx="20882" cy="13790"/>
            </a:xfrm>
            <a:custGeom>
              <a:avLst/>
              <a:gdLst/>
              <a:ahLst/>
              <a:cxnLst/>
              <a:rect l="l" t="t" r="r" b="b"/>
              <a:pathLst>
                <a:path w="1060" h="700" extrusionOk="0">
                  <a:moveTo>
                    <a:pt x="712" y="1"/>
                  </a:moveTo>
                  <a:cubicBezTo>
                    <a:pt x="638" y="1"/>
                    <a:pt x="562" y="19"/>
                    <a:pt x="492" y="61"/>
                  </a:cubicBezTo>
                  <a:cubicBezTo>
                    <a:pt x="326" y="94"/>
                    <a:pt x="159" y="228"/>
                    <a:pt x="92" y="361"/>
                  </a:cubicBezTo>
                  <a:cubicBezTo>
                    <a:pt x="1" y="544"/>
                    <a:pt x="132" y="699"/>
                    <a:pt x="283" y="699"/>
                  </a:cubicBezTo>
                  <a:cubicBezTo>
                    <a:pt x="297" y="699"/>
                    <a:pt x="311" y="698"/>
                    <a:pt x="326" y="695"/>
                  </a:cubicBezTo>
                  <a:cubicBezTo>
                    <a:pt x="459" y="628"/>
                    <a:pt x="559" y="595"/>
                    <a:pt x="693" y="528"/>
                  </a:cubicBezTo>
                  <a:cubicBezTo>
                    <a:pt x="826" y="495"/>
                    <a:pt x="959" y="428"/>
                    <a:pt x="1026" y="328"/>
                  </a:cubicBezTo>
                  <a:cubicBezTo>
                    <a:pt x="1060" y="228"/>
                    <a:pt x="1060" y="128"/>
                    <a:pt x="993" y="94"/>
                  </a:cubicBezTo>
                  <a:cubicBezTo>
                    <a:pt x="915" y="36"/>
                    <a:pt x="815" y="1"/>
                    <a:pt x="7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3912886" y="2232972"/>
              <a:ext cx="7900" cy="21059"/>
            </a:xfrm>
            <a:custGeom>
              <a:avLst/>
              <a:gdLst/>
              <a:ahLst/>
              <a:cxnLst/>
              <a:rect l="l" t="t" r="r" b="b"/>
              <a:pathLst>
                <a:path w="401" h="1069" extrusionOk="0">
                  <a:moveTo>
                    <a:pt x="234" y="1"/>
                  </a:moveTo>
                  <a:cubicBezTo>
                    <a:pt x="234" y="1"/>
                    <a:pt x="201" y="1"/>
                    <a:pt x="234" y="34"/>
                  </a:cubicBezTo>
                  <a:cubicBezTo>
                    <a:pt x="301" y="401"/>
                    <a:pt x="334" y="868"/>
                    <a:pt x="1" y="1035"/>
                  </a:cubicBezTo>
                  <a:lnTo>
                    <a:pt x="1" y="1068"/>
                  </a:lnTo>
                  <a:cubicBezTo>
                    <a:pt x="401" y="935"/>
                    <a:pt x="368" y="335"/>
                    <a:pt x="2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3897284" y="2226352"/>
              <a:ext cx="25196" cy="24408"/>
            </a:xfrm>
            <a:custGeom>
              <a:avLst/>
              <a:gdLst/>
              <a:ahLst/>
              <a:cxnLst/>
              <a:rect l="l" t="t" r="r" b="b"/>
              <a:pathLst>
                <a:path w="1279" h="1239" extrusionOk="0">
                  <a:moveTo>
                    <a:pt x="633" y="1"/>
                  </a:moveTo>
                  <a:cubicBezTo>
                    <a:pt x="620" y="1"/>
                    <a:pt x="606" y="2"/>
                    <a:pt x="592" y="3"/>
                  </a:cubicBezTo>
                  <a:cubicBezTo>
                    <a:pt x="0" y="69"/>
                    <a:pt x="187" y="1238"/>
                    <a:pt x="704" y="1238"/>
                  </a:cubicBezTo>
                  <a:cubicBezTo>
                    <a:pt x="711" y="1238"/>
                    <a:pt x="719" y="1238"/>
                    <a:pt x="726" y="1238"/>
                  </a:cubicBezTo>
                  <a:cubicBezTo>
                    <a:pt x="1278" y="1205"/>
                    <a:pt x="1134" y="1"/>
                    <a:pt x="6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3890547" y="2228204"/>
              <a:ext cx="15799" cy="10717"/>
            </a:xfrm>
            <a:custGeom>
              <a:avLst/>
              <a:gdLst/>
              <a:ahLst/>
              <a:cxnLst/>
              <a:rect l="l" t="t" r="r" b="b"/>
              <a:pathLst>
                <a:path w="802" h="544" extrusionOk="0">
                  <a:moveTo>
                    <a:pt x="724" y="0"/>
                  </a:moveTo>
                  <a:cubicBezTo>
                    <a:pt x="716" y="0"/>
                    <a:pt x="708" y="3"/>
                    <a:pt x="701" y="9"/>
                  </a:cubicBezTo>
                  <a:cubicBezTo>
                    <a:pt x="601" y="76"/>
                    <a:pt x="534" y="210"/>
                    <a:pt x="401" y="243"/>
                  </a:cubicBezTo>
                  <a:cubicBezTo>
                    <a:pt x="383" y="247"/>
                    <a:pt x="365" y="250"/>
                    <a:pt x="347" y="250"/>
                  </a:cubicBezTo>
                  <a:cubicBezTo>
                    <a:pt x="232" y="250"/>
                    <a:pt x="116" y="163"/>
                    <a:pt x="0" y="76"/>
                  </a:cubicBezTo>
                  <a:lnTo>
                    <a:pt x="0" y="76"/>
                  </a:lnTo>
                  <a:cubicBezTo>
                    <a:pt x="34" y="310"/>
                    <a:pt x="134" y="543"/>
                    <a:pt x="401" y="543"/>
                  </a:cubicBezTo>
                  <a:cubicBezTo>
                    <a:pt x="668" y="543"/>
                    <a:pt x="768" y="310"/>
                    <a:pt x="801" y="43"/>
                  </a:cubicBezTo>
                  <a:cubicBezTo>
                    <a:pt x="801" y="43"/>
                    <a:pt x="758" y="0"/>
                    <a:pt x="7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3956266" y="2222472"/>
              <a:ext cx="11190" cy="18419"/>
            </a:xfrm>
            <a:custGeom>
              <a:avLst/>
              <a:gdLst/>
              <a:ahLst/>
              <a:cxnLst/>
              <a:rect l="l" t="t" r="r" b="b"/>
              <a:pathLst>
                <a:path w="568" h="935" extrusionOk="0">
                  <a:moveTo>
                    <a:pt x="34" y="0"/>
                  </a:moveTo>
                  <a:cubicBezTo>
                    <a:pt x="0" y="367"/>
                    <a:pt x="134" y="934"/>
                    <a:pt x="567" y="934"/>
                  </a:cubicBezTo>
                  <a:cubicBezTo>
                    <a:pt x="200" y="868"/>
                    <a:pt x="100" y="401"/>
                    <a:pt x="67" y="34"/>
                  </a:cubicBezTo>
                  <a:cubicBezTo>
                    <a:pt x="67" y="0"/>
                    <a:pt x="34"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3952818" y="2213725"/>
              <a:ext cx="25216" cy="24073"/>
            </a:xfrm>
            <a:custGeom>
              <a:avLst/>
              <a:gdLst/>
              <a:ahLst/>
              <a:cxnLst/>
              <a:rect l="l" t="t" r="r" b="b"/>
              <a:pathLst>
                <a:path w="1280" h="1222" extrusionOk="0">
                  <a:moveTo>
                    <a:pt x="567" y="0"/>
                  </a:moveTo>
                  <a:cubicBezTo>
                    <a:pt x="537" y="0"/>
                    <a:pt x="507" y="4"/>
                    <a:pt x="475" y="11"/>
                  </a:cubicBezTo>
                  <a:cubicBezTo>
                    <a:pt x="1" y="106"/>
                    <a:pt x="157" y="1222"/>
                    <a:pt x="658" y="1222"/>
                  </a:cubicBezTo>
                  <a:cubicBezTo>
                    <a:pt x="685" y="1222"/>
                    <a:pt x="713" y="1218"/>
                    <a:pt x="742" y="1211"/>
                  </a:cubicBezTo>
                  <a:cubicBezTo>
                    <a:pt x="1280" y="1085"/>
                    <a:pt x="1098" y="0"/>
                    <a:pt x="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3966214" y="2210632"/>
              <a:ext cx="15031" cy="12155"/>
            </a:xfrm>
            <a:custGeom>
              <a:avLst/>
              <a:gdLst/>
              <a:ahLst/>
              <a:cxnLst/>
              <a:rect l="l" t="t" r="r" b="b"/>
              <a:pathLst>
                <a:path w="763" h="617" extrusionOk="0">
                  <a:moveTo>
                    <a:pt x="696" y="1"/>
                  </a:moveTo>
                  <a:cubicBezTo>
                    <a:pt x="629" y="168"/>
                    <a:pt x="529" y="301"/>
                    <a:pt x="429" y="334"/>
                  </a:cubicBezTo>
                  <a:cubicBezTo>
                    <a:pt x="296" y="334"/>
                    <a:pt x="196" y="234"/>
                    <a:pt x="62" y="201"/>
                  </a:cubicBezTo>
                  <a:cubicBezTo>
                    <a:pt x="57" y="196"/>
                    <a:pt x="53" y="194"/>
                    <a:pt x="48" y="194"/>
                  </a:cubicBezTo>
                  <a:cubicBezTo>
                    <a:pt x="21" y="194"/>
                    <a:pt x="0" y="268"/>
                    <a:pt x="29" y="268"/>
                  </a:cubicBezTo>
                  <a:cubicBezTo>
                    <a:pt x="114" y="466"/>
                    <a:pt x="247" y="616"/>
                    <a:pt x="408" y="616"/>
                  </a:cubicBezTo>
                  <a:cubicBezTo>
                    <a:pt x="436" y="616"/>
                    <a:pt x="466" y="611"/>
                    <a:pt x="496" y="601"/>
                  </a:cubicBezTo>
                  <a:cubicBezTo>
                    <a:pt x="696" y="501"/>
                    <a:pt x="763" y="234"/>
                    <a:pt x="6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3925376" y="2290515"/>
              <a:ext cx="15130" cy="6225"/>
            </a:xfrm>
            <a:custGeom>
              <a:avLst/>
              <a:gdLst/>
              <a:ahLst/>
              <a:cxnLst/>
              <a:rect l="l" t="t" r="r" b="b"/>
              <a:pathLst>
                <a:path w="768" h="316" extrusionOk="0">
                  <a:moveTo>
                    <a:pt x="10" y="1"/>
                  </a:moveTo>
                  <a:cubicBezTo>
                    <a:pt x="0" y="1"/>
                    <a:pt x="0" y="15"/>
                    <a:pt x="0" y="15"/>
                  </a:cubicBezTo>
                  <a:cubicBezTo>
                    <a:pt x="34" y="149"/>
                    <a:pt x="167" y="282"/>
                    <a:pt x="334" y="316"/>
                  </a:cubicBezTo>
                  <a:cubicBezTo>
                    <a:pt x="501" y="316"/>
                    <a:pt x="701" y="216"/>
                    <a:pt x="768" y="49"/>
                  </a:cubicBezTo>
                  <a:lnTo>
                    <a:pt x="768" y="49"/>
                  </a:lnTo>
                  <a:cubicBezTo>
                    <a:pt x="668" y="115"/>
                    <a:pt x="501" y="182"/>
                    <a:pt x="367" y="182"/>
                  </a:cubicBezTo>
                  <a:cubicBezTo>
                    <a:pt x="234" y="182"/>
                    <a:pt x="134" y="82"/>
                    <a:pt x="34" y="15"/>
                  </a:cubicBezTo>
                  <a:cubicBezTo>
                    <a:pt x="23" y="4"/>
                    <a:pt x="15"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3927346" y="2186558"/>
              <a:ext cx="38376" cy="91250"/>
            </a:xfrm>
            <a:custGeom>
              <a:avLst/>
              <a:gdLst/>
              <a:ahLst/>
              <a:cxnLst/>
              <a:rect l="l" t="t" r="r" b="b"/>
              <a:pathLst>
                <a:path w="1948" h="4632" extrusionOk="0">
                  <a:moveTo>
                    <a:pt x="543" y="0"/>
                  </a:moveTo>
                  <a:cubicBezTo>
                    <a:pt x="524" y="0"/>
                    <a:pt x="501" y="16"/>
                    <a:pt x="501" y="55"/>
                  </a:cubicBezTo>
                  <a:cubicBezTo>
                    <a:pt x="801" y="1189"/>
                    <a:pt x="1301" y="2290"/>
                    <a:pt x="1635" y="3458"/>
                  </a:cubicBezTo>
                  <a:cubicBezTo>
                    <a:pt x="1435" y="3424"/>
                    <a:pt x="1201" y="3424"/>
                    <a:pt x="1001" y="3424"/>
                  </a:cubicBezTo>
                  <a:cubicBezTo>
                    <a:pt x="968" y="3424"/>
                    <a:pt x="1268" y="4292"/>
                    <a:pt x="1268" y="4392"/>
                  </a:cubicBezTo>
                  <a:cubicBezTo>
                    <a:pt x="1147" y="4412"/>
                    <a:pt x="1023" y="4423"/>
                    <a:pt x="898" y="4423"/>
                  </a:cubicBezTo>
                  <a:cubicBezTo>
                    <a:pt x="611" y="4423"/>
                    <a:pt x="323" y="4365"/>
                    <a:pt x="67" y="4225"/>
                  </a:cubicBezTo>
                  <a:cubicBezTo>
                    <a:pt x="34" y="4225"/>
                    <a:pt x="0" y="4258"/>
                    <a:pt x="34" y="4292"/>
                  </a:cubicBezTo>
                  <a:cubicBezTo>
                    <a:pt x="292" y="4503"/>
                    <a:pt x="615" y="4631"/>
                    <a:pt x="935" y="4631"/>
                  </a:cubicBezTo>
                  <a:cubicBezTo>
                    <a:pt x="1071" y="4631"/>
                    <a:pt x="1206" y="4608"/>
                    <a:pt x="1335" y="4559"/>
                  </a:cubicBezTo>
                  <a:cubicBezTo>
                    <a:pt x="1435" y="4525"/>
                    <a:pt x="1502" y="4525"/>
                    <a:pt x="1502" y="4492"/>
                  </a:cubicBezTo>
                  <a:cubicBezTo>
                    <a:pt x="1468" y="4192"/>
                    <a:pt x="1268" y="3658"/>
                    <a:pt x="1268" y="3658"/>
                  </a:cubicBezTo>
                  <a:lnTo>
                    <a:pt x="1268" y="3658"/>
                  </a:lnTo>
                  <a:cubicBezTo>
                    <a:pt x="1351" y="3679"/>
                    <a:pt x="1602" y="3725"/>
                    <a:pt x="1772" y="3725"/>
                  </a:cubicBezTo>
                  <a:cubicBezTo>
                    <a:pt x="1875" y="3725"/>
                    <a:pt x="1948" y="3708"/>
                    <a:pt x="1935" y="3658"/>
                  </a:cubicBezTo>
                  <a:cubicBezTo>
                    <a:pt x="1602" y="2390"/>
                    <a:pt x="1135" y="1189"/>
                    <a:pt x="568" y="22"/>
                  </a:cubicBezTo>
                  <a:cubicBezTo>
                    <a:pt x="568" y="8"/>
                    <a:pt x="556" y="0"/>
                    <a:pt x="5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3926696" y="2269121"/>
              <a:ext cx="26300" cy="18419"/>
            </a:xfrm>
            <a:custGeom>
              <a:avLst/>
              <a:gdLst/>
              <a:ahLst/>
              <a:cxnLst/>
              <a:rect l="l" t="t" r="r" b="b"/>
              <a:pathLst>
                <a:path w="1335" h="935" extrusionOk="0">
                  <a:moveTo>
                    <a:pt x="67" y="1"/>
                  </a:moveTo>
                  <a:cubicBezTo>
                    <a:pt x="33" y="134"/>
                    <a:pt x="0" y="267"/>
                    <a:pt x="33" y="401"/>
                  </a:cubicBezTo>
                  <a:cubicBezTo>
                    <a:pt x="33" y="668"/>
                    <a:pt x="100" y="935"/>
                    <a:pt x="434" y="935"/>
                  </a:cubicBezTo>
                  <a:cubicBezTo>
                    <a:pt x="601" y="935"/>
                    <a:pt x="734" y="868"/>
                    <a:pt x="867" y="801"/>
                  </a:cubicBezTo>
                  <a:cubicBezTo>
                    <a:pt x="1068" y="601"/>
                    <a:pt x="1234" y="401"/>
                    <a:pt x="1334" y="134"/>
                  </a:cubicBezTo>
                  <a:lnTo>
                    <a:pt x="1334" y="134"/>
                  </a:lnTo>
                  <a:cubicBezTo>
                    <a:pt x="1195" y="166"/>
                    <a:pt x="1053" y="181"/>
                    <a:pt x="911" y="181"/>
                  </a:cubicBezTo>
                  <a:cubicBezTo>
                    <a:pt x="612" y="181"/>
                    <a:pt x="316" y="114"/>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3927346" y="2276686"/>
              <a:ext cx="16450" cy="10855"/>
            </a:xfrm>
            <a:custGeom>
              <a:avLst/>
              <a:gdLst/>
              <a:ahLst/>
              <a:cxnLst/>
              <a:rect l="l" t="t" r="r" b="b"/>
              <a:pathLst>
                <a:path w="835" h="551" extrusionOk="0">
                  <a:moveTo>
                    <a:pt x="155" y="0"/>
                  </a:moveTo>
                  <a:cubicBezTo>
                    <a:pt x="102" y="0"/>
                    <a:pt x="50" y="6"/>
                    <a:pt x="0" y="17"/>
                  </a:cubicBezTo>
                  <a:cubicBezTo>
                    <a:pt x="0" y="284"/>
                    <a:pt x="67" y="551"/>
                    <a:pt x="401" y="551"/>
                  </a:cubicBezTo>
                  <a:cubicBezTo>
                    <a:pt x="568" y="551"/>
                    <a:pt x="701" y="484"/>
                    <a:pt x="834" y="417"/>
                  </a:cubicBezTo>
                  <a:cubicBezTo>
                    <a:pt x="695" y="139"/>
                    <a:pt x="417" y="0"/>
                    <a:pt x="155" y="0"/>
                  </a:cubicBezTo>
                  <a:close/>
                </a:path>
              </a:pathLst>
            </a:custGeom>
            <a:solidFill>
              <a:srgbClr val="FF9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3739113" y="2086936"/>
              <a:ext cx="231633" cy="180314"/>
            </a:xfrm>
            <a:custGeom>
              <a:avLst/>
              <a:gdLst/>
              <a:ahLst/>
              <a:cxnLst/>
              <a:rect l="l" t="t" r="r" b="b"/>
              <a:pathLst>
                <a:path w="11758" h="9153" extrusionOk="0">
                  <a:moveTo>
                    <a:pt x="7657" y="1"/>
                  </a:moveTo>
                  <a:cubicBezTo>
                    <a:pt x="5633" y="1"/>
                    <a:pt x="3496" y="1413"/>
                    <a:pt x="2884" y="2210"/>
                  </a:cubicBezTo>
                  <a:cubicBezTo>
                    <a:pt x="2884" y="2210"/>
                    <a:pt x="1850" y="2510"/>
                    <a:pt x="916" y="4245"/>
                  </a:cubicBezTo>
                  <a:cubicBezTo>
                    <a:pt x="0" y="5945"/>
                    <a:pt x="1842" y="9152"/>
                    <a:pt x="2512" y="9152"/>
                  </a:cubicBezTo>
                  <a:cubicBezTo>
                    <a:pt x="2525" y="9152"/>
                    <a:pt x="2538" y="9151"/>
                    <a:pt x="2550" y="9149"/>
                  </a:cubicBezTo>
                  <a:cubicBezTo>
                    <a:pt x="3050" y="9038"/>
                    <a:pt x="4081" y="7702"/>
                    <a:pt x="4202" y="5564"/>
                  </a:cubicBezTo>
                  <a:lnTo>
                    <a:pt x="4202" y="5564"/>
                  </a:lnTo>
                  <a:cubicBezTo>
                    <a:pt x="4218" y="6281"/>
                    <a:pt x="4218" y="7047"/>
                    <a:pt x="4152" y="7247"/>
                  </a:cubicBezTo>
                  <a:cubicBezTo>
                    <a:pt x="4132" y="7297"/>
                    <a:pt x="4127" y="7322"/>
                    <a:pt x="4133" y="7322"/>
                  </a:cubicBezTo>
                  <a:cubicBezTo>
                    <a:pt x="4178" y="7322"/>
                    <a:pt x="4858" y="5906"/>
                    <a:pt x="4652" y="3811"/>
                  </a:cubicBezTo>
                  <a:lnTo>
                    <a:pt x="4652" y="3811"/>
                  </a:lnTo>
                  <a:cubicBezTo>
                    <a:pt x="5453" y="4245"/>
                    <a:pt x="6353" y="4545"/>
                    <a:pt x="7254" y="4712"/>
                  </a:cubicBezTo>
                  <a:cubicBezTo>
                    <a:pt x="7706" y="4777"/>
                    <a:pt x="8089" y="4801"/>
                    <a:pt x="8391" y="4801"/>
                  </a:cubicBezTo>
                  <a:cubicBezTo>
                    <a:pt x="8869" y="4801"/>
                    <a:pt x="9148" y="4740"/>
                    <a:pt x="9189" y="4679"/>
                  </a:cubicBezTo>
                  <a:cubicBezTo>
                    <a:pt x="9255" y="4579"/>
                    <a:pt x="7521" y="4312"/>
                    <a:pt x="6987" y="3845"/>
                  </a:cubicBezTo>
                  <a:lnTo>
                    <a:pt x="6987" y="3845"/>
                  </a:lnTo>
                  <a:cubicBezTo>
                    <a:pt x="6987" y="3845"/>
                    <a:pt x="9882" y="4719"/>
                    <a:pt x="11371" y="4719"/>
                  </a:cubicBezTo>
                  <a:cubicBezTo>
                    <a:pt x="11448" y="4719"/>
                    <a:pt x="11521" y="4717"/>
                    <a:pt x="11590" y="4712"/>
                  </a:cubicBezTo>
                  <a:cubicBezTo>
                    <a:pt x="11757" y="4712"/>
                    <a:pt x="11457" y="1410"/>
                    <a:pt x="9155" y="309"/>
                  </a:cubicBezTo>
                  <a:cubicBezTo>
                    <a:pt x="8681" y="92"/>
                    <a:pt x="8173" y="1"/>
                    <a:pt x="76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3749928" y="2250268"/>
              <a:ext cx="68359" cy="64833"/>
            </a:xfrm>
            <a:custGeom>
              <a:avLst/>
              <a:gdLst/>
              <a:ahLst/>
              <a:cxnLst/>
              <a:rect l="l" t="t" r="r" b="b"/>
              <a:pathLst>
                <a:path w="3470" h="3291" extrusionOk="0">
                  <a:moveTo>
                    <a:pt x="1115" y="0"/>
                  </a:moveTo>
                  <a:cubicBezTo>
                    <a:pt x="976" y="0"/>
                    <a:pt x="846" y="37"/>
                    <a:pt x="734" y="124"/>
                  </a:cubicBezTo>
                  <a:cubicBezTo>
                    <a:pt x="0" y="657"/>
                    <a:pt x="1301" y="3026"/>
                    <a:pt x="2268" y="3259"/>
                  </a:cubicBezTo>
                  <a:cubicBezTo>
                    <a:pt x="2354" y="3281"/>
                    <a:pt x="2439" y="3291"/>
                    <a:pt x="2522" y="3291"/>
                  </a:cubicBezTo>
                  <a:cubicBezTo>
                    <a:pt x="2962" y="3291"/>
                    <a:pt x="3357" y="3007"/>
                    <a:pt x="3469" y="2559"/>
                  </a:cubicBezTo>
                  <a:lnTo>
                    <a:pt x="2935" y="1124"/>
                  </a:lnTo>
                  <a:cubicBezTo>
                    <a:pt x="2935" y="1124"/>
                    <a:pt x="1883" y="0"/>
                    <a:pt x="111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3772268" y="2265831"/>
              <a:ext cx="36642" cy="38395"/>
            </a:xfrm>
            <a:custGeom>
              <a:avLst/>
              <a:gdLst/>
              <a:ahLst/>
              <a:cxnLst/>
              <a:rect l="l" t="t" r="r" b="b"/>
              <a:pathLst>
                <a:path w="1860" h="1949" extrusionOk="0">
                  <a:moveTo>
                    <a:pt x="43" y="0"/>
                  </a:moveTo>
                  <a:cubicBezTo>
                    <a:pt x="29" y="0"/>
                    <a:pt x="14" y="0"/>
                    <a:pt x="0" y="1"/>
                  </a:cubicBezTo>
                  <a:lnTo>
                    <a:pt x="0" y="34"/>
                  </a:lnTo>
                  <a:cubicBezTo>
                    <a:pt x="667" y="234"/>
                    <a:pt x="1168" y="701"/>
                    <a:pt x="1468" y="1335"/>
                  </a:cubicBezTo>
                  <a:cubicBezTo>
                    <a:pt x="1364" y="1197"/>
                    <a:pt x="1208" y="1131"/>
                    <a:pt x="1053" y="1131"/>
                  </a:cubicBezTo>
                  <a:cubicBezTo>
                    <a:pt x="908" y="1131"/>
                    <a:pt x="764" y="1189"/>
                    <a:pt x="667" y="1302"/>
                  </a:cubicBezTo>
                  <a:lnTo>
                    <a:pt x="667" y="1335"/>
                  </a:lnTo>
                  <a:cubicBezTo>
                    <a:pt x="755" y="1298"/>
                    <a:pt x="847" y="1279"/>
                    <a:pt x="939" y="1279"/>
                  </a:cubicBezTo>
                  <a:cubicBezTo>
                    <a:pt x="1092" y="1279"/>
                    <a:pt x="1243" y="1331"/>
                    <a:pt x="1368" y="1435"/>
                  </a:cubicBezTo>
                  <a:cubicBezTo>
                    <a:pt x="1501" y="1602"/>
                    <a:pt x="1635" y="1735"/>
                    <a:pt x="1735" y="1936"/>
                  </a:cubicBezTo>
                  <a:cubicBezTo>
                    <a:pt x="1744" y="1945"/>
                    <a:pt x="1757" y="1949"/>
                    <a:pt x="1772" y="1949"/>
                  </a:cubicBezTo>
                  <a:cubicBezTo>
                    <a:pt x="1812" y="1949"/>
                    <a:pt x="1859" y="1918"/>
                    <a:pt x="1835" y="1869"/>
                  </a:cubicBezTo>
                  <a:cubicBezTo>
                    <a:pt x="1736" y="1015"/>
                    <a:pt x="927" y="0"/>
                    <a:pt x="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3040216" y="2832955"/>
              <a:ext cx="939060" cy="1276166"/>
            </a:xfrm>
            <a:custGeom>
              <a:avLst/>
              <a:gdLst/>
              <a:ahLst/>
              <a:cxnLst/>
              <a:rect l="l" t="t" r="r" b="b"/>
              <a:pathLst>
                <a:path w="47668" h="64780" extrusionOk="0">
                  <a:moveTo>
                    <a:pt x="29221" y="0"/>
                  </a:moveTo>
                  <a:cubicBezTo>
                    <a:pt x="29221" y="0"/>
                    <a:pt x="24418" y="9240"/>
                    <a:pt x="26886" y="15778"/>
                  </a:cubicBezTo>
                  <a:cubicBezTo>
                    <a:pt x="27120" y="16379"/>
                    <a:pt x="22783" y="36893"/>
                    <a:pt x="20682" y="39328"/>
                  </a:cubicBezTo>
                  <a:cubicBezTo>
                    <a:pt x="18347" y="42030"/>
                    <a:pt x="301" y="51070"/>
                    <a:pt x="0" y="51237"/>
                  </a:cubicBezTo>
                  <a:lnTo>
                    <a:pt x="7339" y="64780"/>
                  </a:lnTo>
                  <a:cubicBezTo>
                    <a:pt x="7506" y="64713"/>
                    <a:pt x="30389" y="53438"/>
                    <a:pt x="34158" y="46333"/>
                  </a:cubicBezTo>
                  <a:cubicBezTo>
                    <a:pt x="40930" y="33658"/>
                    <a:pt x="43265" y="17479"/>
                    <a:pt x="44132" y="13677"/>
                  </a:cubicBezTo>
                  <a:cubicBezTo>
                    <a:pt x="45866" y="9273"/>
                    <a:pt x="47067" y="4670"/>
                    <a:pt x="4766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3127270" y="2878679"/>
              <a:ext cx="683590" cy="1092109"/>
            </a:xfrm>
            <a:custGeom>
              <a:avLst/>
              <a:gdLst/>
              <a:ahLst/>
              <a:cxnLst/>
              <a:rect l="l" t="t" r="r" b="b"/>
              <a:pathLst>
                <a:path w="34700" h="55437" extrusionOk="0">
                  <a:moveTo>
                    <a:pt x="34656" y="0"/>
                  </a:moveTo>
                  <a:cubicBezTo>
                    <a:pt x="34648" y="0"/>
                    <a:pt x="34643" y="4"/>
                    <a:pt x="34643" y="14"/>
                  </a:cubicBezTo>
                  <a:cubicBezTo>
                    <a:pt x="33742" y="4684"/>
                    <a:pt x="32708" y="9321"/>
                    <a:pt x="31640" y="13924"/>
                  </a:cubicBezTo>
                  <a:cubicBezTo>
                    <a:pt x="30606" y="18561"/>
                    <a:pt x="29506" y="23097"/>
                    <a:pt x="28371" y="27667"/>
                  </a:cubicBezTo>
                  <a:cubicBezTo>
                    <a:pt x="27771" y="29969"/>
                    <a:pt x="27171" y="32271"/>
                    <a:pt x="26570" y="34539"/>
                  </a:cubicBezTo>
                  <a:cubicBezTo>
                    <a:pt x="26003" y="36640"/>
                    <a:pt x="25436" y="38775"/>
                    <a:pt x="24035" y="40443"/>
                  </a:cubicBezTo>
                  <a:cubicBezTo>
                    <a:pt x="22601" y="42144"/>
                    <a:pt x="20799" y="43278"/>
                    <a:pt x="19065" y="44479"/>
                  </a:cubicBezTo>
                  <a:cubicBezTo>
                    <a:pt x="17230" y="45747"/>
                    <a:pt x="15362" y="46948"/>
                    <a:pt x="13427" y="48082"/>
                  </a:cubicBezTo>
                  <a:cubicBezTo>
                    <a:pt x="9558" y="50384"/>
                    <a:pt x="5555" y="52485"/>
                    <a:pt x="1552" y="54520"/>
                  </a:cubicBezTo>
                  <a:lnTo>
                    <a:pt x="85" y="55287"/>
                  </a:lnTo>
                  <a:cubicBezTo>
                    <a:pt x="1" y="55315"/>
                    <a:pt x="57" y="55436"/>
                    <a:pt x="136" y="55436"/>
                  </a:cubicBezTo>
                  <a:cubicBezTo>
                    <a:pt x="152" y="55436"/>
                    <a:pt x="168" y="55431"/>
                    <a:pt x="185" y="55420"/>
                  </a:cubicBezTo>
                  <a:cubicBezTo>
                    <a:pt x="4254" y="53419"/>
                    <a:pt x="8290" y="51351"/>
                    <a:pt x="12227" y="49083"/>
                  </a:cubicBezTo>
                  <a:cubicBezTo>
                    <a:pt x="14195" y="47948"/>
                    <a:pt x="16129" y="46781"/>
                    <a:pt x="18031" y="45513"/>
                  </a:cubicBezTo>
                  <a:cubicBezTo>
                    <a:pt x="18965" y="44913"/>
                    <a:pt x="19865" y="44279"/>
                    <a:pt x="20766" y="43645"/>
                  </a:cubicBezTo>
                  <a:cubicBezTo>
                    <a:pt x="21633" y="43045"/>
                    <a:pt x="22467" y="42411"/>
                    <a:pt x="23234" y="41711"/>
                  </a:cubicBezTo>
                  <a:cubicBezTo>
                    <a:pt x="24002" y="41044"/>
                    <a:pt x="24669" y="40243"/>
                    <a:pt x="25202" y="39342"/>
                  </a:cubicBezTo>
                  <a:cubicBezTo>
                    <a:pt x="25703" y="38442"/>
                    <a:pt x="26103" y="37474"/>
                    <a:pt x="26370" y="36474"/>
                  </a:cubicBezTo>
                  <a:cubicBezTo>
                    <a:pt x="27070" y="34239"/>
                    <a:pt x="27604" y="32004"/>
                    <a:pt x="28205" y="29735"/>
                  </a:cubicBezTo>
                  <a:cubicBezTo>
                    <a:pt x="29405" y="25132"/>
                    <a:pt x="30506" y="20462"/>
                    <a:pt x="31540" y="15792"/>
                  </a:cubicBezTo>
                  <a:cubicBezTo>
                    <a:pt x="32574" y="11155"/>
                    <a:pt x="33542" y="6452"/>
                    <a:pt x="34376" y="1749"/>
                  </a:cubicBezTo>
                  <a:cubicBezTo>
                    <a:pt x="34476" y="1182"/>
                    <a:pt x="34576" y="615"/>
                    <a:pt x="34676" y="47"/>
                  </a:cubicBezTo>
                  <a:cubicBezTo>
                    <a:pt x="34699" y="24"/>
                    <a:pt x="34673" y="0"/>
                    <a:pt x="346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3646089" y="2832955"/>
              <a:ext cx="333186" cy="762942"/>
            </a:xfrm>
            <a:custGeom>
              <a:avLst/>
              <a:gdLst/>
              <a:ahLst/>
              <a:cxnLst/>
              <a:rect l="l" t="t" r="r" b="b"/>
              <a:pathLst>
                <a:path w="16913" h="38728" extrusionOk="0">
                  <a:moveTo>
                    <a:pt x="1" y="0"/>
                  </a:moveTo>
                  <a:lnTo>
                    <a:pt x="6839" y="38728"/>
                  </a:lnTo>
                  <a:cubicBezTo>
                    <a:pt x="7072" y="38027"/>
                    <a:pt x="7339" y="37360"/>
                    <a:pt x="7573" y="36693"/>
                  </a:cubicBezTo>
                  <a:cubicBezTo>
                    <a:pt x="7706" y="36326"/>
                    <a:pt x="7806" y="35993"/>
                    <a:pt x="7940" y="35659"/>
                  </a:cubicBezTo>
                  <a:cubicBezTo>
                    <a:pt x="8407" y="34291"/>
                    <a:pt x="8840" y="32957"/>
                    <a:pt x="9207" y="31656"/>
                  </a:cubicBezTo>
                  <a:cubicBezTo>
                    <a:pt x="9307" y="31356"/>
                    <a:pt x="9407" y="31056"/>
                    <a:pt x="9474" y="30755"/>
                  </a:cubicBezTo>
                  <a:cubicBezTo>
                    <a:pt x="9874" y="29421"/>
                    <a:pt x="10208" y="28087"/>
                    <a:pt x="10541" y="26853"/>
                  </a:cubicBezTo>
                  <a:cubicBezTo>
                    <a:pt x="10608" y="26586"/>
                    <a:pt x="10675" y="26352"/>
                    <a:pt x="10708" y="26119"/>
                  </a:cubicBezTo>
                  <a:cubicBezTo>
                    <a:pt x="10875" y="25552"/>
                    <a:pt x="11008" y="24985"/>
                    <a:pt x="11142" y="24451"/>
                  </a:cubicBezTo>
                  <a:cubicBezTo>
                    <a:pt x="11275" y="23917"/>
                    <a:pt x="11375" y="23384"/>
                    <a:pt x="11509" y="22850"/>
                  </a:cubicBezTo>
                  <a:cubicBezTo>
                    <a:pt x="11776" y="21649"/>
                    <a:pt x="12009" y="20515"/>
                    <a:pt x="12209" y="19447"/>
                  </a:cubicBezTo>
                  <a:cubicBezTo>
                    <a:pt x="12276" y="19214"/>
                    <a:pt x="12309" y="18947"/>
                    <a:pt x="12376" y="18714"/>
                  </a:cubicBezTo>
                  <a:cubicBezTo>
                    <a:pt x="12409" y="18580"/>
                    <a:pt x="12409" y="18447"/>
                    <a:pt x="12443" y="18313"/>
                  </a:cubicBezTo>
                  <a:cubicBezTo>
                    <a:pt x="12510" y="17980"/>
                    <a:pt x="12576" y="17679"/>
                    <a:pt x="12643" y="17379"/>
                  </a:cubicBezTo>
                  <a:lnTo>
                    <a:pt x="12710" y="16946"/>
                  </a:lnTo>
                  <a:cubicBezTo>
                    <a:pt x="12776" y="16712"/>
                    <a:pt x="12776" y="16545"/>
                    <a:pt x="12843" y="16278"/>
                  </a:cubicBezTo>
                  <a:cubicBezTo>
                    <a:pt x="12876" y="16045"/>
                    <a:pt x="12943" y="15811"/>
                    <a:pt x="12977" y="15645"/>
                  </a:cubicBezTo>
                  <a:cubicBezTo>
                    <a:pt x="13010" y="15478"/>
                    <a:pt x="13043" y="15311"/>
                    <a:pt x="13043" y="15178"/>
                  </a:cubicBezTo>
                  <a:cubicBezTo>
                    <a:pt x="13177" y="14544"/>
                    <a:pt x="13277" y="14044"/>
                    <a:pt x="13377" y="13677"/>
                  </a:cubicBezTo>
                  <a:cubicBezTo>
                    <a:pt x="15111" y="9273"/>
                    <a:pt x="16312" y="4670"/>
                    <a:pt x="169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736619" y="3794335"/>
              <a:ext cx="535584" cy="661585"/>
            </a:xfrm>
            <a:custGeom>
              <a:avLst/>
              <a:gdLst/>
              <a:ahLst/>
              <a:cxnLst/>
              <a:rect l="l" t="t" r="r" b="b"/>
              <a:pathLst>
                <a:path w="27187" h="33583" extrusionOk="0">
                  <a:moveTo>
                    <a:pt x="20081" y="1"/>
                  </a:moveTo>
                  <a:cubicBezTo>
                    <a:pt x="20081" y="1"/>
                    <a:pt x="14377" y="2869"/>
                    <a:pt x="9073" y="5705"/>
                  </a:cubicBezTo>
                  <a:cubicBezTo>
                    <a:pt x="8240" y="6138"/>
                    <a:pt x="7439" y="6572"/>
                    <a:pt x="6672" y="7006"/>
                  </a:cubicBezTo>
                  <a:lnTo>
                    <a:pt x="5237" y="7773"/>
                  </a:lnTo>
                  <a:cubicBezTo>
                    <a:pt x="2335" y="9407"/>
                    <a:pt x="134" y="10742"/>
                    <a:pt x="100" y="11075"/>
                  </a:cubicBezTo>
                  <a:cubicBezTo>
                    <a:pt x="0" y="12109"/>
                    <a:pt x="10541" y="32824"/>
                    <a:pt x="11142" y="33458"/>
                  </a:cubicBezTo>
                  <a:cubicBezTo>
                    <a:pt x="11232" y="33544"/>
                    <a:pt x="11346" y="33583"/>
                    <a:pt x="11474" y="33583"/>
                  </a:cubicBezTo>
                  <a:cubicBezTo>
                    <a:pt x="12241" y="33583"/>
                    <a:pt x="13543" y="32195"/>
                    <a:pt x="13743" y="31223"/>
                  </a:cubicBezTo>
                  <a:cubicBezTo>
                    <a:pt x="13877" y="30523"/>
                    <a:pt x="13743" y="26653"/>
                    <a:pt x="13643" y="23718"/>
                  </a:cubicBezTo>
                  <a:cubicBezTo>
                    <a:pt x="13577" y="21850"/>
                    <a:pt x="13477" y="20349"/>
                    <a:pt x="13477" y="20349"/>
                  </a:cubicBezTo>
                  <a:lnTo>
                    <a:pt x="15945" y="19181"/>
                  </a:lnTo>
                  <a:lnTo>
                    <a:pt x="27186" y="13844"/>
                  </a:lnTo>
                  <a:lnTo>
                    <a:pt x="200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726099" y="3815374"/>
              <a:ext cx="495494" cy="652247"/>
            </a:xfrm>
            <a:custGeom>
              <a:avLst/>
              <a:gdLst/>
              <a:ahLst/>
              <a:cxnLst/>
              <a:rect l="l" t="t" r="r" b="b"/>
              <a:pathLst>
                <a:path w="25152" h="33109" extrusionOk="0">
                  <a:moveTo>
                    <a:pt x="17413" y="0"/>
                  </a:moveTo>
                  <a:cubicBezTo>
                    <a:pt x="17413" y="0"/>
                    <a:pt x="868" y="8573"/>
                    <a:pt x="434" y="9907"/>
                  </a:cubicBezTo>
                  <a:cubicBezTo>
                    <a:pt x="1" y="11208"/>
                    <a:pt x="11475" y="32857"/>
                    <a:pt x="11976" y="33091"/>
                  </a:cubicBezTo>
                  <a:cubicBezTo>
                    <a:pt x="12004" y="33103"/>
                    <a:pt x="12038" y="33109"/>
                    <a:pt x="12077" y="33109"/>
                  </a:cubicBezTo>
                  <a:cubicBezTo>
                    <a:pt x="12670" y="33109"/>
                    <a:pt x="14379" y="31687"/>
                    <a:pt x="14911" y="29588"/>
                  </a:cubicBezTo>
                  <a:cubicBezTo>
                    <a:pt x="15312" y="27954"/>
                    <a:pt x="14778" y="19914"/>
                    <a:pt x="14778" y="19914"/>
                  </a:cubicBezTo>
                  <a:lnTo>
                    <a:pt x="25152" y="15078"/>
                  </a:lnTo>
                  <a:cubicBezTo>
                    <a:pt x="24852" y="14711"/>
                    <a:pt x="17413" y="0"/>
                    <a:pt x="1741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996836" y="4134554"/>
              <a:ext cx="40759" cy="86385"/>
            </a:xfrm>
            <a:custGeom>
              <a:avLst/>
              <a:gdLst/>
              <a:ahLst/>
              <a:cxnLst/>
              <a:rect l="l" t="t" r="r" b="b"/>
              <a:pathLst>
                <a:path w="2069" h="4385" extrusionOk="0">
                  <a:moveTo>
                    <a:pt x="67" y="1"/>
                  </a:moveTo>
                  <a:cubicBezTo>
                    <a:pt x="23" y="1"/>
                    <a:pt x="1" y="55"/>
                    <a:pt x="1" y="110"/>
                  </a:cubicBezTo>
                  <a:cubicBezTo>
                    <a:pt x="768" y="1444"/>
                    <a:pt x="1402" y="2845"/>
                    <a:pt x="1869" y="4313"/>
                  </a:cubicBezTo>
                  <a:cubicBezTo>
                    <a:pt x="1884" y="4359"/>
                    <a:pt x="1928" y="4384"/>
                    <a:pt x="1971" y="4384"/>
                  </a:cubicBezTo>
                  <a:cubicBezTo>
                    <a:pt x="2021" y="4384"/>
                    <a:pt x="2069" y="4351"/>
                    <a:pt x="2069" y="4279"/>
                  </a:cubicBezTo>
                  <a:cubicBezTo>
                    <a:pt x="2002" y="2712"/>
                    <a:pt x="1402" y="944"/>
                    <a:pt x="101" y="10"/>
                  </a:cubicBezTo>
                  <a:cubicBezTo>
                    <a:pt x="89" y="4"/>
                    <a:pt x="77" y="1"/>
                    <a:pt x="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3018644" y="4123384"/>
              <a:ext cx="41311" cy="86168"/>
            </a:xfrm>
            <a:custGeom>
              <a:avLst/>
              <a:gdLst/>
              <a:ahLst/>
              <a:cxnLst/>
              <a:rect l="l" t="t" r="r" b="b"/>
              <a:pathLst>
                <a:path w="2097" h="4374" extrusionOk="0">
                  <a:moveTo>
                    <a:pt x="73" y="1"/>
                  </a:moveTo>
                  <a:cubicBezTo>
                    <a:pt x="39" y="1"/>
                    <a:pt x="1" y="49"/>
                    <a:pt x="28" y="76"/>
                  </a:cubicBezTo>
                  <a:cubicBezTo>
                    <a:pt x="795" y="1411"/>
                    <a:pt x="1429" y="2845"/>
                    <a:pt x="1896" y="4313"/>
                  </a:cubicBezTo>
                  <a:cubicBezTo>
                    <a:pt x="1910" y="4355"/>
                    <a:pt x="1941" y="4373"/>
                    <a:pt x="1976" y="4373"/>
                  </a:cubicBezTo>
                  <a:cubicBezTo>
                    <a:pt x="2023" y="4373"/>
                    <a:pt x="2077" y="4338"/>
                    <a:pt x="2096" y="4279"/>
                  </a:cubicBezTo>
                  <a:cubicBezTo>
                    <a:pt x="2029" y="2712"/>
                    <a:pt x="1429" y="944"/>
                    <a:pt x="95" y="10"/>
                  </a:cubicBezTo>
                  <a:cubicBezTo>
                    <a:pt x="88" y="3"/>
                    <a:pt x="81" y="1"/>
                    <a:pt x="7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3041004" y="4112214"/>
              <a:ext cx="40621" cy="85715"/>
            </a:xfrm>
            <a:custGeom>
              <a:avLst/>
              <a:gdLst/>
              <a:ahLst/>
              <a:cxnLst/>
              <a:rect l="l" t="t" r="r" b="b"/>
              <a:pathLst>
                <a:path w="2062" h="4351" extrusionOk="0">
                  <a:moveTo>
                    <a:pt x="72" y="1"/>
                  </a:moveTo>
                  <a:cubicBezTo>
                    <a:pt x="39" y="1"/>
                    <a:pt x="0" y="49"/>
                    <a:pt x="27" y="76"/>
                  </a:cubicBezTo>
                  <a:cubicBezTo>
                    <a:pt x="794" y="1411"/>
                    <a:pt x="1428" y="2812"/>
                    <a:pt x="1895" y="4279"/>
                  </a:cubicBezTo>
                  <a:cubicBezTo>
                    <a:pt x="1910" y="4326"/>
                    <a:pt x="1948" y="4351"/>
                    <a:pt x="1983" y="4351"/>
                  </a:cubicBezTo>
                  <a:cubicBezTo>
                    <a:pt x="2023" y="4351"/>
                    <a:pt x="2062" y="4317"/>
                    <a:pt x="2062" y="4246"/>
                  </a:cubicBezTo>
                  <a:cubicBezTo>
                    <a:pt x="2028" y="2712"/>
                    <a:pt x="1428" y="910"/>
                    <a:pt x="94" y="10"/>
                  </a:cubicBezTo>
                  <a:cubicBezTo>
                    <a:pt x="87" y="3"/>
                    <a:pt x="80" y="1"/>
                    <a:pt x="7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3063324" y="4100394"/>
              <a:ext cx="40641" cy="86148"/>
            </a:xfrm>
            <a:custGeom>
              <a:avLst/>
              <a:gdLst/>
              <a:ahLst/>
              <a:cxnLst/>
              <a:rect l="l" t="t" r="r" b="b"/>
              <a:pathLst>
                <a:path w="2063" h="4373" extrusionOk="0">
                  <a:moveTo>
                    <a:pt x="74" y="0"/>
                  </a:moveTo>
                  <a:cubicBezTo>
                    <a:pt x="40" y="0"/>
                    <a:pt x="1" y="55"/>
                    <a:pt x="28" y="109"/>
                  </a:cubicBezTo>
                  <a:cubicBezTo>
                    <a:pt x="795" y="1444"/>
                    <a:pt x="1429" y="2845"/>
                    <a:pt x="1896" y="4312"/>
                  </a:cubicBezTo>
                  <a:cubicBezTo>
                    <a:pt x="1910" y="4354"/>
                    <a:pt x="1942" y="4373"/>
                    <a:pt x="1974" y="4373"/>
                  </a:cubicBezTo>
                  <a:cubicBezTo>
                    <a:pt x="2018" y="4373"/>
                    <a:pt x="2063" y="4337"/>
                    <a:pt x="2063" y="4279"/>
                  </a:cubicBezTo>
                  <a:cubicBezTo>
                    <a:pt x="2030" y="2711"/>
                    <a:pt x="1429" y="943"/>
                    <a:pt x="95" y="9"/>
                  </a:cubicBezTo>
                  <a:cubicBezTo>
                    <a:pt x="89" y="3"/>
                    <a:pt x="82" y="0"/>
                    <a:pt x="7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3085683" y="4089224"/>
              <a:ext cx="40641" cy="86148"/>
            </a:xfrm>
            <a:custGeom>
              <a:avLst/>
              <a:gdLst/>
              <a:ahLst/>
              <a:cxnLst/>
              <a:rect l="l" t="t" r="r" b="b"/>
              <a:pathLst>
                <a:path w="2063" h="4373" extrusionOk="0">
                  <a:moveTo>
                    <a:pt x="72" y="0"/>
                  </a:moveTo>
                  <a:cubicBezTo>
                    <a:pt x="39" y="0"/>
                    <a:pt x="0" y="49"/>
                    <a:pt x="27" y="76"/>
                  </a:cubicBezTo>
                  <a:cubicBezTo>
                    <a:pt x="795" y="1410"/>
                    <a:pt x="1428" y="2844"/>
                    <a:pt x="1862" y="4312"/>
                  </a:cubicBezTo>
                  <a:cubicBezTo>
                    <a:pt x="1890" y="4354"/>
                    <a:pt x="1930" y="4373"/>
                    <a:pt x="1966" y="4373"/>
                  </a:cubicBezTo>
                  <a:cubicBezTo>
                    <a:pt x="2017" y="4373"/>
                    <a:pt x="2062" y="4337"/>
                    <a:pt x="2062" y="4279"/>
                  </a:cubicBezTo>
                  <a:cubicBezTo>
                    <a:pt x="2029" y="2711"/>
                    <a:pt x="1428" y="943"/>
                    <a:pt x="94" y="9"/>
                  </a:cubicBezTo>
                  <a:cubicBezTo>
                    <a:pt x="88" y="3"/>
                    <a:pt x="80" y="0"/>
                    <a:pt x="7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3615870" y="2832285"/>
              <a:ext cx="506014" cy="1523263"/>
            </a:xfrm>
            <a:custGeom>
              <a:avLst/>
              <a:gdLst/>
              <a:ahLst/>
              <a:cxnLst/>
              <a:rect l="l" t="t" r="r" b="b"/>
              <a:pathLst>
                <a:path w="25686" h="77323" extrusionOk="0">
                  <a:moveTo>
                    <a:pt x="0" y="1"/>
                  </a:moveTo>
                  <a:cubicBezTo>
                    <a:pt x="0" y="1"/>
                    <a:pt x="167" y="8707"/>
                    <a:pt x="4103" y="15012"/>
                  </a:cubicBezTo>
                  <a:cubicBezTo>
                    <a:pt x="5271" y="15445"/>
                    <a:pt x="6371" y="15946"/>
                    <a:pt x="7472" y="16513"/>
                  </a:cubicBezTo>
                  <a:cubicBezTo>
                    <a:pt x="7472" y="16513"/>
                    <a:pt x="9040" y="31457"/>
                    <a:pt x="9774" y="38995"/>
                  </a:cubicBezTo>
                  <a:cubicBezTo>
                    <a:pt x="9941" y="40863"/>
                    <a:pt x="10074" y="42264"/>
                    <a:pt x="10141" y="42865"/>
                  </a:cubicBezTo>
                  <a:cubicBezTo>
                    <a:pt x="10141" y="43132"/>
                    <a:pt x="10141" y="47034"/>
                    <a:pt x="10174" y="52138"/>
                  </a:cubicBezTo>
                  <a:lnTo>
                    <a:pt x="10174" y="66648"/>
                  </a:lnTo>
                  <a:lnTo>
                    <a:pt x="10174" y="69984"/>
                  </a:lnTo>
                  <a:lnTo>
                    <a:pt x="10174" y="77323"/>
                  </a:lnTo>
                  <a:lnTo>
                    <a:pt x="25352" y="77323"/>
                  </a:lnTo>
                  <a:lnTo>
                    <a:pt x="25352" y="76923"/>
                  </a:lnTo>
                  <a:lnTo>
                    <a:pt x="25352" y="76389"/>
                  </a:lnTo>
                  <a:lnTo>
                    <a:pt x="25352" y="75655"/>
                  </a:lnTo>
                  <a:lnTo>
                    <a:pt x="25352" y="75121"/>
                  </a:lnTo>
                  <a:cubicBezTo>
                    <a:pt x="25352" y="73854"/>
                    <a:pt x="25385" y="72052"/>
                    <a:pt x="25418" y="70018"/>
                  </a:cubicBezTo>
                  <a:cubicBezTo>
                    <a:pt x="25418" y="68950"/>
                    <a:pt x="25452" y="67816"/>
                    <a:pt x="25485" y="66615"/>
                  </a:cubicBezTo>
                  <a:cubicBezTo>
                    <a:pt x="25585" y="57442"/>
                    <a:pt x="25685" y="45066"/>
                    <a:pt x="25418" y="41430"/>
                  </a:cubicBezTo>
                  <a:cubicBezTo>
                    <a:pt x="25385" y="41030"/>
                    <a:pt x="25352" y="40596"/>
                    <a:pt x="25318" y="40129"/>
                  </a:cubicBezTo>
                  <a:cubicBezTo>
                    <a:pt x="24651" y="29822"/>
                    <a:pt x="24251" y="14845"/>
                    <a:pt x="1921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3924963" y="2868375"/>
              <a:ext cx="121352" cy="1442986"/>
            </a:xfrm>
            <a:custGeom>
              <a:avLst/>
              <a:gdLst/>
              <a:ahLst/>
              <a:cxnLst/>
              <a:rect l="l" t="t" r="r" b="b"/>
              <a:pathLst>
                <a:path w="6160" h="73248" extrusionOk="0">
                  <a:moveTo>
                    <a:pt x="65" y="0"/>
                  </a:moveTo>
                  <a:cubicBezTo>
                    <a:pt x="31" y="0"/>
                    <a:pt x="1" y="29"/>
                    <a:pt x="21" y="70"/>
                  </a:cubicBezTo>
                  <a:cubicBezTo>
                    <a:pt x="1222" y="4673"/>
                    <a:pt x="2290" y="9310"/>
                    <a:pt x="3090" y="14013"/>
                  </a:cubicBezTo>
                  <a:cubicBezTo>
                    <a:pt x="3891" y="18717"/>
                    <a:pt x="4425" y="23520"/>
                    <a:pt x="4825" y="28290"/>
                  </a:cubicBezTo>
                  <a:cubicBezTo>
                    <a:pt x="5225" y="33060"/>
                    <a:pt x="5459" y="37864"/>
                    <a:pt x="5592" y="42667"/>
                  </a:cubicBezTo>
                  <a:cubicBezTo>
                    <a:pt x="5692" y="47437"/>
                    <a:pt x="5692" y="52241"/>
                    <a:pt x="5659" y="57044"/>
                  </a:cubicBezTo>
                  <a:cubicBezTo>
                    <a:pt x="5625" y="61814"/>
                    <a:pt x="5425" y="66618"/>
                    <a:pt x="5425" y="71421"/>
                  </a:cubicBezTo>
                  <a:lnTo>
                    <a:pt x="5425" y="73222"/>
                  </a:lnTo>
                  <a:cubicBezTo>
                    <a:pt x="5425" y="73239"/>
                    <a:pt x="5442" y="73248"/>
                    <a:pt x="5459" y="73248"/>
                  </a:cubicBezTo>
                  <a:cubicBezTo>
                    <a:pt x="5475" y="73248"/>
                    <a:pt x="5492" y="73239"/>
                    <a:pt x="5492" y="73222"/>
                  </a:cubicBezTo>
                  <a:cubicBezTo>
                    <a:pt x="5559" y="70821"/>
                    <a:pt x="5692" y="68419"/>
                    <a:pt x="5792" y="65984"/>
                  </a:cubicBezTo>
                  <a:cubicBezTo>
                    <a:pt x="5859" y="63582"/>
                    <a:pt x="5926" y="61181"/>
                    <a:pt x="5992" y="58779"/>
                  </a:cubicBezTo>
                  <a:cubicBezTo>
                    <a:pt x="6092" y="53942"/>
                    <a:pt x="6159" y="49139"/>
                    <a:pt x="6059" y="44302"/>
                  </a:cubicBezTo>
                  <a:cubicBezTo>
                    <a:pt x="5992" y="39498"/>
                    <a:pt x="5792" y="34728"/>
                    <a:pt x="5425" y="29925"/>
                  </a:cubicBezTo>
                  <a:cubicBezTo>
                    <a:pt x="5058" y="25121"/>
                    <a:pt x="4458" y="20451"/>
                    <a:pt x="3691" y="15781"/>
                  </a:cubicBezTo>
                  <a:cubicBezTo>
                    <a:pt x="2957" y="11045"/>
                    <a:pt x="1956" y="6375"/>
                    <a:pt x="655" y="1771"/>
                  </a:cubicBezTo>
                  <a:cubicBezTo>
                    <a:pt x="455" y="1204"/>
                    <a:pt x="288" y="604"/>
                    <a:pt x="121" y="37"/>
                  </a:cubicBezTo>
                  <a:cubicBezTo>
                    <a:pt x="109" y="11"/>
                    <a:pt x="86" y="0"/>
                    <a:pt x="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3695379" y="3128652"/>
              <a:ext cx="118870" cy="54707"/>
            </a:xfrm>
            <a:custGeom>
              <a:avLst/>
              <a:gdLst/>
              <a:ahLst/>
              <a:cxnLst/>
              <a:rect l="l" t="t" r="r" b="b"/>
              <a:pathLst>
                <a:path w="6034" h="2777" extrusionOk="0">
                  <a:moveTo>
                    <a:pt x="67" y="1"/>
                  </a:moveTo>
                  <a:cubicBezTo>
                    <a:pt x="34" y="1"/>
                    <a:pt x="0" y="34"/>
                    <a:pt x="34" y="68"/>
                  </a:cubicBezTo>
                  <a:cubicBezTo>
                    <a:pt x="1001" y="568"/>
                    <a:pt x="1968" y="1102"/>
                    <a:pt x="2969" y="1569"/>
                  </a:cubicBezTo>
                  <a:cubicBezTo>
                    <a:pt x="3937" y="2036"/>
                    <a:pt x="4937" y="2436"/>
                    <a:pt x="5938" y="2770"/>
                  </a:cubicBezTo>
                  <a:cubicBezTo>
                    <a:pt x="5947" y="2774"/>
                    <a:pt x="5956" y="2776"/>
                    <a:pt x="5964" y="2776"/>
                  </a:cubicBezTo>
                  <a:cubicBezTo>
                    <a:pt x="6013" y="2776"/>
                    <a:pt x="6033" y="2698"/>
                    <a:pt x="6005" y="2669"/>
                  </a:cubicBezTo>
                  <a:cubicBezTo>
                    <a:pt x="5037" y="2136"/>
                    <a:pt x="4070" y="1669"/>
                    <a:pt x="3069" y="1235"/>
                  </a:cubicBezTo>
                  <a:cubicBezTo>
                    <a:pt x="2069" y="835"/>
                    <a:pt x="1068" y="4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3805778" y="4211620"/>
              <a:ext cx="538874" cy="398984"/>
            </a:xfrm>
            <a:custGeom>
              <a:avLst/>
              <a:gdLst/>
              <a:ahLst/>
              <a:cxnLst/>
              <a:rect l="l" t="t" r="r" b="b"/>
              <a:pathLst>
                <a:path w="27354" h="20253" extrusionOk="0">
                  <a:moveTo>
                    <a:pt x="0" y="1"/>
                  </a:moveTo>
                  <a:cubicBezTo>
                    <a:pt x="0" y="1"/>
                    <a:pt x="67" y="18647"/>
                    <a:pt x="1068" y="19615"/>
                  </a:cubicBezTo>
                  <a:cubicBezTo>
                    <a:pt x="1545" y="20092"/>
                    <a:pt x="7753" y="20253"/>
                    <a:pt x="13970" y="20253"/>
                  </a:cubicBezTo>
                  <a:cubicBezTo>
                    <a:pt x="20347" y="20253"/>
                    <a:pt x="26733" y="20084"/>
                    <a:pt x="26953" y="19915"/>
                  </a:cubicBezTo>
                  <a:cubicBezTo>
                    <a:pt x="27353" y="19615"/>
                    <a:pt x="26920" y="17246"/>
                    <a:pt x="25185" y="15712"/>
                  </a:cubicBezTo>
                  <a:cubicBezTo>
                    <a:pt x="23917" y="14611"/>
                    <a:pt x="16512" y="11409"/>
                    <a:pt x="16512" y="11409"/>
                  </a:cubicBezTo>
                  <a:lnTo>
                    <a:pt x="16946" y="1"/>
                  </a:lnTo>
                  <a:lnTo>
                    <a:pt x="16946" y="1"/>
                  </a:lnTo>
                  <a:cubicBezTo>
                    <a:pt x="16790" y="23"/>
                    <a:pt x="14855" y="30"/>
                    <a:pt x="12345" y="30"/>
                  </a:cubicBezTo>
                  <a:cubicBezTo>
                    <a:pt x="7324" y="30"/>
                    <a:pt x="1" y="1"/>
                    <a:pt x="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4056795" y="4411063"/>
              <a:ext cx="95604" cy="16390"/>
            </a:xfrm>
            <a:custGeom>
              <a:avLst/>
              <a:gdLst/>
              <a:ahLst/>
              <a:cxnLst/>
              <a:rect l="l" t="t" r="r" b="b"/>
              <a:pathLst>
                <a:path w="4853" h="832" extrusionOk="0">
                  <a:moveTo>
                    <a:pt x="2042" y="1"/>
                  </a:moveTo>
                  <a:cubicBezTo>
                    <a:pt x="1347" y="1"/>
                    <a:pt x="665" y="138"/>
                    <a:pt x="68" y="451"/>
                  </a:cubicBezTo>
                  <a:cubicBezTo>
                    <a:pt x="1" y="484"/>
                    <a:pt x="68" y="551"/>
                    <a:pt x="101" y="551"/>
                  </a:cubicBezTo>
                  <a:cubicBezTo>
                    <a:pt x="414" y="537"/>
                    <a:pt x="727" y="531"/>
                    <a:pt x="1040" y="531"/>
                  </a:cubicBezTo>
                  <a:cubicBezTo>
                    <a:pt x="2260" y="531"/>
                    <a:pt x="3476" y="632"/>
                    <a:pt x="4671" y="818"/>
                  </a:cubicBezTo>
                  <a:cubicBezTo>
                    <a:pt x="4690" y="827"/>
                    <a:pt x="4707" y="831"/>
                    <a:pt x="4723" y="831"/>
                  </a:cubicBezTo>
                  <a:cubicBezTo>
                    <a:pt x="4819" y="831"/>
                    <a:pt x="4852" y="680"/>
                    <a:pt x="4738" y="651"/>
                  </a:cubicBezTo>
                  <a:cubicBezTo>
                    <a:pt x="3934" y="249"/>
                    <a:pt x="2976" y="1"/>
                    <a:pt x="204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4056795" y="4385827"/>
              <a:ext cx="95604" cy="16646"/>
            </a:xfrm>
            <a:custGeom>
              <a:avLst/>
              <a:gdLst/>
              <a:ahLst/>
              <a:cxnLst/>
              <a:rect l="l" t="t" r="r" b="b"/>
              <a:pathLst>
                <a:path w="4853" h="845" extrusionOk="0">
                  <a:moveTo>
                    <a:pt x="2025" y="0"/>
                  </a:moveTo>
                  <a:cubicBezTo>
                    <a:pt x="1336" y="0"/>
                    <a:pt x="660" y="140"/>
                    <a:pt x="68" y="464"/>
                  </a:cubicBezTo>
                  <a:cubicBezTo>
                    <a:pt x="1" y="498"/>
                    <a:pt x="68" y="564"/>
                    <a:pt x="101" y="564"/>
                  </a:cubicBezTo>
                  <a:cubicBezTo>
                    <a:pt x="414" y="551"/>
                    <a:pt x="727" y="544"/>
                    <a:pt x="1040" y="544"/>
                  </a:cubicBezTo>
                  <a:cubicBezTo>
                    <a:pt x="2260" y="544"/>
                    <a:pt x="3476" y="645"/>
                    <a:pt x="4671" y="831"/>
                  </a:cubicBezTo>
                  <a:cubicBezTo>
                    <a:pt x="4690" y="841"/>
                    <a:pt x="4707" y="845"/>
                    <a:pt x="4723" y="845"/>
                  </a:cubicBezTo>
                  <a:cubicBezTo>
                    <a:pt x="4819" y="845"/>
                    <a:pt x="4852" y="693"/>
                    <a:pt x="4738" y="664"/>
                  </a:cubicBezTo>
                  <a:cubicBezTo>
                    <a:pt x="3929" y="260"/>
                    <a:pt x="2965" y="0"/>
                    <a:pt x="202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4056795" y="4360847"/>
              <a:ext cx="95722" cy="16469"/>
            </a:xfrm>
            <a:custGeom>
              <a:avLst/>
              <a:gdLst/>
              <a:ahLst/>
              <a:cxnLst/>
              <a:rect l="l" t="t" r="r" b="b"/>
              <a:pathLst>
                <a:path w="4859" h="836" extrusionOk="0">
                  <a:moveTo>
                    <a:pt x="2025" y="1"/>
                  </a:moveTo>
                  <a:cubicBezTo>
                    <a:pt x="1336" y="1"/>
                    <a:pt x="660" y="140"/>
                    <a:pt x="68" y="465"/>
                  </a:cubicBezTo>
                  <a:cubicBezTo>
                    <a:pt x="1" y="498"/>
                    <a:pt x="68" y="565"/>
                    <a:pt x="101" y="565"/>
                  </a:cubicBezTo>
                  <a:cubicBezTo>
                    <a:pt x="463" y="549"/>
                    <a:pt x="825" y="541"/>
                    <a:pt x="1187" y="541"/>
                  </a:cubicBezTo>
                  <a:cubicBezTo>
                    <a:pt x="2358" y="541"/>
                    <a:pt x="3524" y="628"/>
                    <a:pt x="4671" y="832"/>
                  </a:cubicBezTo>
                  <a:cubicBezTo>
                    <a:pt x="4683" y="835"/>
                    <a:pt x="4694" y="836"/>
                    <a:pt x="4705" y="836"/>
                  </a:cubicBezTo>
                  <a:cubicBezTo>
                    <a:pt x="4815" y="836"/>
                    <a:pt x="4859" y="695"/>
                    <a:pt x="4738" y="665"/>
                  </a:cubicBezTo>
                  <a:cubicBezTo>
                    <a:pt x="3929" y="261"/>
                    <a:pt x="2965" y="1"/>
                    <a:pt x="202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4056795" y="4335828"/>
              <a:ext cx="95742" cy="16528"/>
            </a:xfrm>
            <a:custGeom>
              <a:avLst/>
              <a:gdLst/>
              <a:ahLst/>
              <a:cxnLst/>
              <a:rect l="l" t="t" r="r" b="b"/>
              <a:pathLst>
                <a:path w="4860" h="839" extrusionOk="0">
                  <a:moveTo>
                    <a:pt x="2044" y="1"/>
                  </a:moveTo>
                  <a:cubicBezTo>
                    <a:pt x="1348" y="1"/>
                    <a:pt x="665" y="140"/>
                    <a:pt x="68" y="467"/>
                  </a:cubicBezTo>
                  <a:cubicBezTo>
                    <a:pt x="1" y="500"/>
                    <a:pt x="68" y="567"/>
                    <a:pt x="101" y="567"/>
                  </a:cubicBezTo>
                  <a:cubicBezTo>
                    <a:pt x="463" y="551"/>
                    <a:pt x="825" y="543"/>
                    <a:pt x="1187" y="543"/>
                  </a:cubicBezTo>
                  <a:cubicBezTo>
                    <a:pt x="2358" y="543"/>
                    <a:pt x="3524" y="630"/>
                    <a:pt x="4671" y="834"/>
                  </a:cubicBezTo>
                  <a:cubicBezTo>
                    <a:pt x="4683" y="837"/>
                    <a:pt x="4694" y="838"/>
                    <a:pt x="4705" y="838"/>
                  </a:cubicBezTo>
                  <a:cubicBezTo>
                    <a:pt x="4815" y="838"/>
                    <a:pt x="4859" y="695"/>
                    <a:pt x="4738" y="634"/>
                  </a:cubicBezTo>
                  <a:cubicBezTo>
                    <a:pt x="3934" y="251"/>
                    <a:pt x="2978" y="1"/>
                    <a:pt x="204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4056795" y="4310849"/>
              <a:ext cx="95742" cy="16528"/>
            </a:xfrm>
            <a:custGeom>
              <a:avLst/>
              <a:gdLst/>
              <a:ahLst/>
              <a:cxnLst/>
              <a:rect l="l" t="t" r="r" b="b"/>
              <a:pathLst>
                <a:path w="4860" h="839" extrusionOk="0">
                  <a:moveTo>
                    <a:pt x="2044" y="1"/>
                  </a:moveTo>
                  <a:cubicBezTo>
                    <a:pt x="1348" y="1"/>
                    <a:pt x="665" y="140"/>
                    <a:pt x="68" y="467"/>
                  </a:cubicBezTo>
                  <a:cubicBezTo>
                    <a:pt x="1" y="467"/>
                    <a:pt x="68" y="568"/>
                    <a:pt x="101" y="568"/>
                  </a:cubicBezTo>
                  <a:cubicBezTo>
                    <a:pt x="493" y="542"/>
                    <a:pt x="885" y="530"/>
                    <a:pt x="1276" y="530"/>
                  </a:cubicBezTo>
                  <a:cubicBezTo>
                    <a:pt x="2417" y="530"/>
                    <a:pt x="3553" y="636"/>
                    <a:pt x="4671" y="834"/>
                  </a:cubicBezTo>
                  <a:cubicBezTo>
                    <a:pt x="4683" y="837"/>
                    <a:pt x="4694" y="839"/>
                    <a:pt x="4705" y="839"/>
                  </a:cubicBezTo>
                  <a:cubicBezTo>
                    <a:pt x="4815" y="839"/>
                    <a:pt x="4859" y="695"/>
                    <a:pt x="4738" y="634"/>
                  </a:cubicBezTo>
                  <a:cubicBezTo>
                    <a:pt x="3934" y="252"/>
                    <a:pt x="2978" y="1"/>
                    <a:pt x="204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3548180" y="2381431"/>
              <a:ext cx="489584" cy="582785"/>
            </a:xfrm>
            <a:custGeom>
              <a:avLst/>
              <a:gdLst/>
              <a:ahLst/>
              <a:cxnLst/>
              <a:rect l="l" t="t" r="r" b="b"/>
              <a:pathLst>
                <a:path w="24852" h="29583" extrusionOk="0">
                  <a:moveTo>
                    <a:pt x="14145" y="0"/>
                  </a:moveTo>
                  <a:cubicBezTo>
                    <a:pt x="12796" y="0"/>
                    <a:pt x="11347" y="628"/>
                    <a:pt x="10008" y="2072"/>
                  </a:cubicBezTo>
                  <a:cubicBezTo>
                    <a:pt x="4937" y="7576"/>
                    <a:pt x="0" y="29425"/>
                    <a:pt x="0" y="29425"/>
                  </a:cubicBezTo>
                  <a:cubicBezTo>
                    <a:pt x="1692" y="29544"/>
                    <a:pt x="5345" y="29582"/>
                    <a:pt x="9343" y="29582"/>
                  </a:cubicBezTo>
                  <a:cubicBezTo>
                    <a:pt x="16539" y="29582"/>
                    <a:pt x="24851" y="29458"/>
                    <a:pt x="24851" y="29458"/>
                  </a:cubicBezTo>
                  <a:lnTo>
                    <a:pt x="23150" y="17783"/>
                  </a:lnTo>
                  <a:cubicBezTo>
                    <a:pt x="23150" y="17783"/>
                    <a:pt x="24818" y="14981"/>
                    <a:pt x="24251" y="12413"/>
                  </a:cubicBezTo>
                  <a:cubicBezTo>
                    <a:pt x="23651" y="9511"/>
                    <a:pt x="17913" y="1938"/>
                    <a:pt x="17446" y="1438"/>
                  </a:cubicBezTo>
                  <a:cubicBezTo>
                    <a:pt x="16536" y="528"/>
                    <a:pt x="15382" y="0"/>
                    <a:pt x="1414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3785408" y="2010913"/>
              <a:ext cx="672696" cy="476090"/>
            </a:xfrm>
            <a:custGeom>
              <a:avLst/>
              <a:gdLst/>
              <a:ahLst/>
              <a:cxnLst/>
              <a:rect l="l" t="t" r="r" b="b"/>
              <a:pathLst>
                <a:path w="34147" h="24167" extrusionOk="0">
                  <a:moveTo>
                    <a:pt x="26181" y="1"/>
                  </a:moveTo>
                  <a:cubicBezTo>
                    <a:pt x="25808" y="1"/>
                    <a:pt x="25556" y="112"/>
                    <a:pt x="25485" y="365"/>
                  </a:cubicBezTo>
                  <a:cubicBezTo>
                    <a:pt x="24751" y="2967"/>
                    <a:pt x="18313" y="12841"/>
                    <a:pt x="17780" y="13708"/>
                  </a:cubicBezTo>
                  <a:cubicBezTo>
                    <a:pt x="17279" y="14575"/>
                    <a:pt x="9874" y="17144"/>
                    <a:pt x="5538" y="19279"/>
                  </a:cubicBezTo>
                  <a:cubicBezTo>
                    <a:pt x="1668" y="21213"/>
                    <a:pt x="0" y="23782"/>
                    <a:pt x="2002" y="24082"/>
                  </a:cubicBezTo>
                  <a:cubicBezTo>
                    <a:pt x="2394" y="24138"/>
                    <a:pt x="3052" y="24167"/>
                    <a:pt x="3903" y="24167"/>
                  </a:cubicBezTo>
                  <a:cubicBezTo>
                    <a:pt x="9200" y="24167"/>
                    <a:pt x="21960" y="23035"/>
                    <a:pt x="24518" y="20046"/>
                  </a:cubicBezTo>
                  <a:cubicBezTo>
                    <a:pt x="28087" y="15843"/>
                    <a:pt x="32423" y="7604"/>
                    <a:pt x="33524" y="4935"/>
                  </a:cubicBezTo>
                  <a:cubicBezTo>
                    <a:pt x="34147" y="3464"/>
                    <a:pt x="28266" y="1"/>
                    <a:pt x="2618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4285492" y="1746224"/>
              <a:ext cx="270087" cy="373453"/>
            </a:xfrm>
            <a:custGeom>
              <a:avLst/>
              <a:gdLst/>
              <a:ahLst/>
              <a:cxnLst/>
              <a:rect l="l" t="t" r="r" b="b"/>
              <a:pathLst>
                <a:path w="13710" h="18957" extrusionOk="0">
                  <a:moveTo>
                    <a:pt x="10435" y="0"/>
                  </a:moveTo>
                  <a:cubicBezTo>
                    <a:pt x="8722" y="0"/>
                    <a:pt x="4603" y="3341"/>
                    <a:pt x="3669" y="4361"/>
                  </a:cubicBezTo>
                  <a:cubicBezTo>
                    <a:pt x="2969" y="5128"/>
                    <a:pt x="2102" y="7230"/>
                    <a:pt x="1668" y="8464"/>
                  </a:cubicBezTo>
                  <a:cubicBezTo>
                    <a:pt x="934" y="10699"/>
                    <a:pt x="0" y="14168"/>
                    <a:pt x="0" y="14168"/>
                  </a:cubicBezTo>
                  <a:cubicBezTo>
                    <a:pt x="0" y="14168"/>
                    <a:pt x="7059" y="18957"/>
                    <a:pt x="7756" y="18957"/>
                  </a:cubicBezTo>
                  <a:cubicBezTo>
                    <a:pt x="7781" y="18957"/>
                    <a:pt x="7798" y="18951"/>
                    <a:pt x="7806" y="18938"/>
                  </a:cubicBezTo>
                  <a:cubicBezTo>
                    <a:pt x="8740" y="17537"/>
                    <a:pt x="9807" y="15436"/>
                    <a:pt x="8940" y="11766"/>
                  </a:cubicBezTo>
                  <a:cubicBezTo>
                    <a:pt x="8940" y="11766"/>
                    <a:pt x="13710" y="8898"/>
                    <a:pt x="13076" y="7430"/>
                  </a:cubicBezTo>
                  <a:cubicBezTo>
                    <a:pt x="12965" y="7176"/>
                    <a:pt x="12728" y="7073"/>
                    <a:pt x="12417" y="7073"/>
                  </a:cubicBezTo>
                  <a:cubicBezTo>
                    <a:pt x="11966" y="7073"/>
                    <a:pt x="11359" y="7289"/>
                    <a:pt x="10747" y="7579"/>
                  </a:cubicBezTo>
                  <a:lnTo>
                    <a:pt x="10747" y="7579"/>
                  </a:lnTo>
                  <a:cubicBezTo>
                    <a:pt x="12054" y="6707"/>
                    <a:pt x="13333" y="5646"/>
                    <a:pt x="13076" y="4962"/>
                  </a:cubicBezTo>
                  <a:cubicBezTo>
                    <a:pt x="12944" y="4617"/>
                    <a:pt x="12643" y="4479"/>
                    <a:pt x="12246" y="4479"/>
                  </a:cubicBezTo>
                  <a:cubicBezTo>
                    <a:pt x="11904" y="4479"/>
                    <a:pt x="11490" y="4582"/>
                    <a:pt x="11051" y="4743"/>
                  </a:cubicBezTo>
                  <a:lnTo>
                    <a:pt x="11051" y="4743"/>
                  </a:lnTo>
                  <a:cubicBezTo>
                    <a:pt x="12159" y="3971"/>
                    <a:pt x="13005" y="3116"/>
                    <a:pt x="12642" y="2460"/>
                  </a:cubicBezTo>
                  <a:cubicBezTo>
                    <a:pt x="12478" y="2173"/>
                    <a:pt x="12185" y="2056"/>
                    <a:pt x="11816" y="2056"/>
                  </a:cubicBezTo>
                  <a:cubicBezTo>
                    <a:pt x="10891" y="2056"/>
                    <a:pt x="9489" y="2793"/>
                    <a:pt x="8436" y="3439"/>
                  </a:cubicBezTo>
                  <a:lnTo>
                    <a:pt x="8436" y="3439"/>
                  </a:lnTo>
                  <a:cubicBezTo>
                    <a:pt x="9821" y="2450"/>
                    <a:pt x="11626" y="949"/>
                    <a:pt x="11008" y="225"/>
                  </a:cubicBezTo>
                  <a:cubicBezTo>
                    <a:pt x="10878" y="69"/>
                    <a:pt x="10681" y="0"/>
                    <a:pt x="1043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4534" name="Google Shape;4534;p57"/>
            <p:cNvSpPr/>
            <p:nvPr/>
          </p:nvSpPr>
          <p:spPr>
            <a:xfrm>
              <a:off x="4389961" y="1788106"/>
              <a:ext cx="116998" cy="67039"/>
            </a:xfrm>
            <a:custGeom>
              <a:avLst/>
              <a:gdLst/>
              <a:ahLst/>
              <a:cxnLst/>
              <a:rect l="l" t="t" r="r" b="b"/>
              <a:pathLst>
                <a:path w="5939" h="3403" extrusionOk="0">
                  <a:moveTo>
                    <a:pt x="5938" y="0"/>
                  </a:moveTo>
                  <a:cubicBezTo>
                    <a:pt x="5071" y="234"/>
                    <a:pt x="4237" y="601"/>
                    <a:pt x="3437" y="1034"/>
                  </a:cubicBezTo>
                  <a:cubicBezTo>
                    <a:pt x="2836" y="1368"/>
                    <a:pt x="2236" y="1735"/>
                    <a:pt x="1669" y="2135"/>
                  </a:cubicBezTo>
                  <a:cubicBezTo>
                    <a:pt x="1068" y="2502"/>
                    <a:pt x="535" y="2969"/>
                    <a:pt x="1" y="3369"/>
                  </a:cubicBezTo>
                  <a:cubicBezTo>
                    <a:pt x="1" y="3403"/>
                    <a:pt x="1" y="3403"/>
                    <a:pt x="34" y="3403"/>
                  </a:cubicBezTo>
                  <a:cubicBezTo>
                    <a:pt x="601" y="3002"/>
                    <a:pt x="1202" y="2669"/>
                    <a:pt x="1769" y="2268"/>
                  </a:cubicBezTo>
                  <a:cubicBezTo>
                    <a:pt x="3103" y="1401"/>
                    <a:pt x="4471" y="634"/>
                    <a:pt x="59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4416261" y="1839090"/>
              <a:ext cx="87291" cy="57465"/>
            </a:xfrm>
            <a:custGeom>
              <a:avLst/>
              <a:gdLst/>
              <a:ahLst/>
              <a:cxnLst/>
              <a:rect l="l" t="t" r="r" b="b"/>
              <a:pathLst>
                <a:path w="4431" h="2917" extrusionOk="0">
                  <a:moveTo>
                    <a:pt x="4411" y="0"/>
                  </a:moveTo>
                  <a:cubicBezTo>
                    <a:pt x="4403" y="0"/>
                    <a:pt x="4390" y="4"/>
                    <a:pt x="4370" y="14"/>
                  </a:cubicBezTo>
                  <a:cubicBezTo>
                    <a:pt x="3636" y="448"/>
                    <a:pt x="2869" y="848"/>
                    <a:pt x="2135" y="1348"/>
                  </a:cubicBezTo>
                  <a:cubicBezTo>
                    <a:pt x="1401" y="1849"/>
                    <a:pt x="734" y="2382"/>
                    <a:pt x="0" y="2916"/>
                  </a:cubicBezTo>
                  <a:lnTo>
                    <a:pt x="34" y="2916"/>
                  </a:lnTo>
                  <a:cubicBezTo>
                    <a:pt x="734" y="2416"/>
                    <a:pt x="1501" y="1982"/>
                    <a:pt x="2235" y="1482"/>
                  </a:cubicBezTo>
                  <a:cubicBezTo>
                    <a:pt x="2969" y="1015"/>
                    <a:pt x="3636" y="514"/>
                    <a:pt x="4370" y="47"/>
                  </a:cubicBezTo>
                  <a:cubicBezTo>
                    <a:pt x="4417" y="24"/>
                    <a:pt x="4431" y="0"/>
                    <a:pt x="44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4432021" y="1893718"/>
              <a:ext cx="70093" cy="42907"/>
            </a:xfrm>
            <a:custGeom>
              <a:avLst/>
              <a:gdLst/>
              <a:ahLst/>
              <a:cxnLst/>
              <a:rect l="l" t="t" r="r" b="b"/>
              <a:pathLst>
                <a:path w="3558" h="2178" extrusionOk="0">
                  <a:moveTo>
                    <a:pt x="3531" y="1"/>
                  </a:moveTo>
                  <a:cubicBezTo>
                    <a:pt x="3525" y="1"/>
                    <a:pt x="3516" y="3"/>
                    <a:pt x="3503" y="10"/>
                  </a:cubicBezTo>
                  <a:cubicBezTo>
                    <a:pt x="2269" y="610"/>
                    <a:pt x="1102" y="1311"/>
                    <a:pt x="34" y="2145"/>
                  </a:cubicBezTo>
                  <a:cubicBezTo>
                    <a:pt x="1" y="2178"/>
                    <a:pt x="34" y="2178"/>
                    <a:pt x="67" y="2178"/>
                  </a:cubicBezTo>
                  <a:cubicBezTo>
                    <a:pt x="1402" y="1277"/>
                    <a:pt x="2336" y="744"/>
                    <a:pt x="3503" y="76"/>
                  </a:cubicBezTo>
                  <a:cubicBezTo>
                    <a:pt x="3530" y="49"/>
                    <a:pt x="3557" y="1"/>
                    <a:pt x="35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3772268" y="2299361"/>
              <a:ext cx="361436" cy="215006"/>
            </a:xfrm>
            <a:custGeom>
              <a:avLst/>
              <a:gdLst/>
              <a:ahLst/>
              <a:cxnLst/>
              <a:rect l="l" t="t" r="r" b="b"/>
              <a:pathLst>
                <a:path w="18347" h="10914" extrusionOk="0">
                  <a:moveTo>
                    <a:pt x="14277" y="0"/>
                  </a:moveTo>
                  <a:cubicBezTo>
                    <a:pt x="14277" y="0"/>
                    <a:pt x="8706" y="2469"/>
                    <a:pt x="4904" y="4737"/>
                  </a:cubicBezTo>
                  <a:cubicBezTo>
                    <a:pt x="100" y="7572"/>
                    <a:pt x="0" y="10341"/>
                    <a:pt x="3469" y="10808"/>
                  </a:cubicBezTo>
                  <a:cubicBezTo>
                    <a:pt x="3997" y="10881"/>
                    <a:pt x="4589" y="10914"/>
                    <a:pt x="5223" y="10914"/>
                  </a:cubicBezTo>
                  <a:cubicBezTo>
                    <a:pt x="10365" y="10914"/>
                    <a:pt x="18347" y="8773"/>
                    <a:pt x="18347" y="8773"/>
                  </a:cubicBezTo>
                  <a:lnTo>
                    <a:pt x="1427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4025255" y="2316165"/>
              <a:ext cx="72299" cy="158270"/>
            </a:xfrm>
            <a:custGeom>
              <a:avLst/>
              <a:gdLst/>
              <a:ahLst/>
              <a:cxnLst/>
              <a:rect l="l" t="t" r="r" b="b"/>
              <a:pathLst>
                <a:path w="3670" h="8034" extrusionOk="0">
                  <a:moveTo>
                    <a:pt x="54" y="1"/>
                  </a:moveTo>
                  <a:cubicBezTo>
                    <a:pt x="34" y="1"/>
                    <a:pt x="1" y="24"/>
                    <a:pt x="1" y="48"/>
                  </a:cubicBezTo>
                  <a:cubicBezTo>
                    <a:pt x="334" y="682"/>
                    <a:pt x="2136" y="5085"/>
                    <a:pt x="3603" y="8020"/>
                  </a:cubicBezTo>
                  <a:cubicBezTo>
                    <a:pt x="3603" y="8030"/>
                    <a:pt x="3609" y="8034"/>
                    <a:pt x="3617" y="8034"/>
                  </a:cubicBezTo>
                  <a:cubicBezTo>
                    <a:pt x="3637" y="8034"/>
                    <a:pt x="3670" y="8010"/>
                    <a:pt x="3670" y="7987"/>
                  </a:cubicBezTo>
                  <a:cubicBezTo>
                    <a:pt x="2603" y="5285"/>
                    <a:pt x="1402" y="2616"/>
                    <a:pt x="67" y="14"/>
                  </a:cubicBezTo>
                  <a:cubicBezTo>
                    <a:pt x="67" y="5"/>
                    <a:pt x="62" y="1"/>
                    <a:pt x="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3874117" y="2506999"/>
              <a:ext cx="91369" cy="28939"/>
            </a:xfrm>
            <a:custGeom>
              <a:avLst/>
              <a:gdLst/>
              <a:ahLst/>
              <a:cxnLst/>
              <a:rect l="l" t="t" r="r" b="b"/>
              <a:pathLst>
                <a:path w="4638" h="1469" extrusionOk="0">
                  <a:moveTo>
                    <a:pt x="4604" y="1"/>
                  </a:moveTo>
                  <a:cubicBezTo>
                    <a:pt x="3036" y="234"/>
                    <a:pt x="1535" y="835"/>
                    <a:pt x="34" y="1302"/>
                  </a:cubicBezTo>
                  <a:cubicBezTo>
                    <a:pt x="1" y="1335"/>
                    <a:pt x="1" y="1369"/>
                    <a:pt x="34" y="1369"/>
                  </a:cubicBezTo>
                  <a:cubicBezTo>
                    <a:pt x="634" y="1202"/>
                    <a:pt x="1235" y="1068"/>
                    <a:pt x="1802" y="902"/>
                  </a:cubicBezTo>
                  <a:lnTo>
                    <a:pt x="1802" y="902"/>
                  </a:lnTo>
                  <a:cubicBezTo>
                    <a:pt x="1535" y="1068"/>
                    <a:pt x="1268" y="1235"/>
                    <a:pt x="1001" y="1402"/>
                  </a:cubicBezTo>
                  <a:cubicBezTo>
                    <a:pt x="968" y="1402"/>
                    <a:pt x="1001" y="1469"/>
                    <a:pt x="1035" y="1469"/>
                  </a:cubicBezTo>
                  <a:cubicBezTo>
                    <a:pt x="1468" y="1235"/>
                    <a:pt x="1869" y="1035"/>
                    <a:pt x="2302" y="768"/>
                  </a:cubicBezTo>
                  <a:cubicBezTo>
                    <a:pt x="3069" y="568"/>
                    <a:pt x="3870" y="335"/>
                    <a:pt x="4637" y="34"/>
                  </a:cubicBezTo>
                  <a:cubicBezTo>
                    <a:pt x="4637" y="34"/>
                    <a:pt x="4637" y="1"/>
                    <a:pt x="46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0" name="Google Shape;4540;p57"/>
            <p:cNvGrpSpPr/>
            <p:nvPr/>
          </p:nvGrpSpPr>
          <p:grpSpPr>
            <a:xfrm>
              <a:off x="6222040" y="3686742"/>
              <a:ext cx="503189" cy="463853"/>
              <a:chOff x="1205187" y="348067"/>
              <a:chExt cx="775211" cy="714609"/>
            </a:xfrm>
          </p:grpSpPr>
          <p:sp>
            <p:nvSpPr>
              <p:cNvPr id="4541" name="Google Shape;4541;p5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Shape 4552"/>
        <p:cNvGrpSpPr/>
        <p:nvPr/>
      </p:nvGrpSpPr>
      <p:grpSpPr>
        <a:xfrm>
          <a:off x="0" y="0"/>
          <a:ext cx="0" cy="0"/>
          <a:chOff x="0" y="0"/>
          <a:chExt cx="0" cy="0"/>
        </a:xfrm>
      </p:grpSpPr>
      <p:sp>
        <p:nvSpPr>
          <p:cNvPr id="4553" name="Google Shape;4553;p58"/>
          <p:cNvSpPr txBox="1">
            <a:spLocks noGrp="1"/>
          </p:cNvSpPr>
          <p:nvPr>
            <p:ph type="ctrTitle"/>
          </p:nvPr>
        </p:nvSpPr>
        <p:spPr>
          <a:xfrm>
            <a:off x="720000" y="743550"/>
            <a:ext cx="4040700" cy="913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 you!</a:t>
            </a:r>
            <a:endParaRPr/>
          </a:p>
        </p:txBody>
      </p:sp>
      <p:grpSp>
        <p:nvGrpSpPr>
          <p:cNvPr id="4554" name="Google Shape;4554;p58"/>
          <p:cNvGrpSpPr/>
          <p:nvPr/>
        </p:nvGrpSpPr>
        <p:grpSpPr>
          <a:xfrm>
            <a:off x="772225" y="3072475"/>
            <a:ext cx="526800" cy="526800"/>
            <a:chOff x="772225" y="3072475"/>
            <a:chExt cx="526800" cy="526800"/>
          </a:xfrm>
        </p:grpSpPr>
        <p:sp>
          <p:nvSpPr>
            <p:cNvPr id="4555" name="Google Shape;4555;p58"/>
            <p:cNvSpPr/>
            <p:nvPr/>
          </p:nvSpPr>
          <p:spPr>
            <a:xfrm>
              <a:off x="772225" y="3072475"/>
              <a:ext cx="526800" cy="5268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8"/>
            <p:cNvSpPr/>
            <p:nvPr/>
          </p:nvSpPr>
          <p:spPr>
            <a:xfrm>
              <a:off x="799544" y="3097387"/>
              <a:ext cx="476442" cy="476969"/>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58"/>
          <p:cNvGrpSpPr/>
          <p:nvPr/>
        </p:nvGrpSpPr>
        <p:grpSpPr>
          <a:xfrm>
            <a:off x="1393600" y="3072475"/>
            <a:ext cx="526800" cy="526800"/>
            <a:chOff x="1393600" y="3072475"/>
            <a:chExt cx="526800" cy="526800"/>
          </a:xfrm>
        </p:grpSpPr>
        <p:sp>
          <p:nvSpPr>
            <p:cNvPr id="4558" name="Google Shape;4558;p58"/>
            <p:cNvSpPr/>
            <p:nvPr/>
          </p:nvSpPr>
          <p:spPr>
            <a:xfrm>
              <a:off x="1393600" y="3072475"/>
              <a:ext cx="526800" cy="5268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9" name="Google Shape;4559;p58"/>
            <p:cNvGrpSpPr/>
            <p:nvPr/>
          </p:nvGrpSpPr>
          <p:grpSpPr>
            <a:xfrm>
              <a:off x="1419050" y="3097387"/>
              <a:ext cx="476969" cy="476442"/>
              <a:chOff x="3303268" y="3817349"/>
              <a:chExt cx="346056" cy="345674"/>
            </a:xfrm>
          </p:grpSpPr>
          <p:sp>
            <p:nvSpPr>
              <p:cNvPr id="4560" name="Google Shape;4560;p5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4" name="Google Shape;4564;p58"/>
          <p:cNvGrpSpPr/>
          <p:nvPr/>
        </p:nvGrpSpPr>
        <p:grpSpPr>
          <a:xfrm>
            <a:off x="2012838" y="3072475"/>
            <a:ext cx="526800" cy="526800"/>
            <a:chOff x="2012838" y="3072475"/>
            <a:chExt cx="526800" cy="526800"/>
          </a:xfrm>
        </p:grpSpPr>
        <p:sp>
          <p:nvSpPr>
            <p:cNvPr id="4565" name="Google Shape;4565;p58"/>
            <p:cNvSpPr/>
            <p:nvPr/>
          </p:nvSpPr>
          <p:spPr>
            <a:xfrm>
              <a:off x="2012838" y="3072475"/>
              <a:ext cx="526800" cy="5268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6" name="Google Shape;4566;p58"/>
            <p:cNvGrpSpPr/>
            <p:nvPr/>
          </p:nvGrpSpPr>
          <p:grpSpPr>
            <a:xfrm>
              <a:off x="2038030" y="3097387"/>
              <a:ext cx="476969" cy="476442"/>
              <a:chOff x="3752358" y="3817349"/>
              <a:chExt cx="346056" cy="345674"/>
            </a:xfrm>
          </p:grpSpPr>
          <p:sp>
            <p:nvSpPr>
              <p:cNvPr id="4567" name="Google Shape;4567;p5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1" name="Google Shape;4571;p58"/>
          <p:cNvGrpSpPr/>
          <p:nvPr/>
        </p:nvGrpSpPr>
        <p:grpSpPr>
          <a:xfrm>
            <a:off x="2632063" y="3072475"/>
            <a:ext cx="526800" cy="526800"/>
            <a:chOff x="2632063" y="3072475"/>
            <a:chExt cx="526800" cy="526800"/>
          </a:xfrm>
        </p:grpSpPr>
        <p:sp>
          <p:nvSpPr>
            <p:cNvPr id="4572" name="Google Shape;4572;p58"/>
            <p:cNvSpPr/>
            <p:nvPr/>
          </p:nvSpPr>
          <p:spPr>
            <a:xfrm>
              <a:off x="2632063" y="3072475"/>
              <a:ext cx="526800" cy="5268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3" name="Google Shape;4573;p58"/>
            <p:cNvGrpSpPr/>
            <p:nvPr/>
          </p:nvGrpSpPr>
          <p:grpSpPr>
            <a:xfrm>
              <a:off x="2657010" y="3097387"/>
              <a:ext cx="476925" cy="476442"/>
              <a:chOff x="4201447" y="3817349"/>
              <a:chExt cx="346024" cy="345674"/>
            </a:xfrm>
          </p:grpSpPr>
          <p:sp>
            <p:nvSpPr>
              <p:cNvPr id="4574" name="Google Shape;4574;p5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76" name="Google Shape;4576;p58"/>
          <p:cNvSpPr txBox="1">
            <a:spLocks noGrp="1"/>
          </p:cNvSpPr>
          <p:nvPr>
            <p:ph type="subTitle" idx="1"/>
          </p:nvPr>
        </p:nvSpPr>
        <p:spPr>
          <a:xfrm>
            <a:off x="720000" y="1616487"/>
            <a:ext cx="4040700" cy="133746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t>Do you have any questions?</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great_ppt@outlook.com</a:t>
            </a:r>
          </a:p>
          <a:p>
            <a:pPr marL="0" lvl="0" indent="0" algn="l" rtl="0">
              <a:spcBef>
                <a:spcPts val="0"/>
              </a:spcBef>
              <a:spcAft>
                <a:spcPts val="0"/>
              </a:spcAft>
              <a:buNone/>
            </a:pPr>
            <a:r>
              <a:rPr lang="en-US" dirty="0"/>
              <a:t>+1(540) 328-0772</a:t>
            </a:r>
          </a:p>
          <a:p>
            <a:pPr marL="0" lvl="0" indent="0" algn="l" rtl="0">
              <a:spcBef>
                <a:spcPts val="0"/>
              </a:spcBef>
              <a:spcAft>
                <a:spcPts val="0"/>
              </a:spcAft>
              <a:buNone/>
            </a:pPr>
            <a:r>
              <a:rPr lang="en-US" dirty="0"/>
              <a:t>www.greatppt.com</a:t>
            </a:r>
          </a:p>
          <a:p>
            <a:pPr marL="0" lvl="0" indent="0" algn="l" rtl="0">
              <a:spcBef>
                <a:spcPts val="0"/>
              </a:spcBef>
              <a:spcAft>
                <a:spcPts val="0"/>
              </a:spcAft>
              <a:buNone/>
            </a:pPr>
            <a:endParaRPr dirty="0"/>
          </a:p>
        </p:txBody>
      </p:sp>
      <p:sp>
        <p:nvSpPr>
          <p:cNvPr id="4578" name="Google Shape;4578;p58"/>
          <p:cNvSpPr txBox="1"/>
          <p:nvPr/>
        </p:nvSpPr>
        <p:spPr>
          <a:xfrm>
            <a:off x="720000" y="4240275"/>
            <a:ext cx="3852000" cy="34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000">
                <a:solidFill>
                  <a:srgbClr val="FFFFFF"/>
                </a:solidFill>
                <a:latin typeface="Hind Madurai"/>
                <a:ea typeface="Hind Madurai"/>
                <a:cs typeface="Hind Madurai"/>
                <a:sym typeface="Hind Madurai"/>
              </a:rPr>
              <a:t>Please keep this slide for attribution</a:t>
            </a:r>
            <a:endParaRPr sz="1000">
              <a:solidFill>
                <a:srgbClr val="FFFFFF"/>
              </a:solidFill>
              <a:latin typeface="Hind Madurai"/>
              <a:ea typeface="Hind Madurai"/>
              <a:cs typeface="Hind Madurai"/>
              <a:sym typeface="Hind Madurai"/>
            </a:endParaRPr>
          </a:p>
        </p:txBody>
      </p:sp>
      <p:grpSp>
        <p:nvGrpSpPr>
          <p:cNvPr id="4579" name="Google Shape;4579;p58"/>
          <p:cNvGrpSpPr/>
          <p:nvPr/>
        </p:nvGrpSpPr>
        <p:grpSpPr>
          <a:xfrm>
            <a:off x="4956562" y="1450948"/>
            <a:ext cx="3621899" cy="3002953"/>
            <a:chOff x="1424525" y="1095400"/>
            <a:chExt cx="4543275" cy="3766875"/>
          </a:xfrm>
        </p:grpSpPr>
        <p:sp>
          <p:nvSpPr>
            <p:cNvPr id="4580" name="Google Shape;4580;p58"/>
            <p:cNvSpPr/>
            <p:nvPr/>
          </p:nvSpPr>
          <p:spPr>
            <a:xfrm>
              <a:off x="5217225" y="1468150"/>
              <a:ext cx="324425" cy="527075"/>
            </a:xfrm>
            <a:custGeom>
              <a:avLst/>
              <a:gdLst/>
              <a:ahLst/>
              <a:cxnLst/>
              <a:rect l="l" t="t" r="r" b="b"/>
              <a:pathLst>
                <a:path w="12977" h="21083" extrusionOk="0">
                  <a:moveTo>
                    <a:pt x="5771" y="4004"/>
                  </a:moveTo>
                  <a:lnTo>
                    <a:pt x="5771" y="8340"/>
                  </a:lnTo>
                  <a:cubicBezTo>
                    <a:pt x="3870" y="7706"/>
                    <a:pt x="3403" y="7139"/>
                    <a:pt x="3403" y="6072"/>
                  </a:cubicBezTo>
                  <a:cubicBezTo>
                    <a:pt x="3403" y="5004"/>
                    <a:pt x="4204" y="4171"/>
                    <a:pt x="5771" y="4004"/>
                  </a:cubicBezTo>
                  <a:close/>
                  <a:moveTo>
                    <a:pt x="7673" y="11709"/>
                  </a:moveTo>
                  <a:cubicBezTo>
                    <a:pt x="9541" y="12276"/>
                    <a:pt x="10075" y="12943"/>
                    <a:pt x="10075" y="14044"/>
                  </a:cubicBezTo>
                  <a:cubicBezTo>
                    <a:pt x="10075" y="15212"/>
                    <a:pt x="9241" y="15979"/>
                    <a:pt x="7673" y="16146"/>
                  </a:cubicBezTo>
                  <a:lnTo>
                    <a:pt x="7673" y="11743"/>
                  </a:lnTo>
                  <a:lnTo>
                    <a:pt x="7673" y="11709"/>
                  </a:lnTo>
                  <a:close/>
                  <a:moveTo>
                    <a:pt x="6739" y="1"/>
                  </a:moveTo>
                  <a:cubicBezTo>
                    <a:pt x="6105" y="1"/>
                    <a:pt x="5638" y="501"/>
                    <a:pt x="5638" y="1102"/>
                  </a:cubicBezTo>
                  <a:lnTo>
                    <a:pt x="5638" y="1602"/>
                  </a:lnTo>
                  <a:cubicBezTo>
                    <a:pt x="2636" y="1836"/>
                    <a:pt x="534" y="3637"/>
                    <a:pt x="534" y="6272"/>
                  </a:cubicBezTo>
                  <a:cubicBezTo>
                    <a:pt x="534" y="9007"/>
                    <a:pt x="2202" y="10342"/>
                    <a:pt x="5738" y="11276"/>
                  </a:cubicBezTo>
                  <a:lnTo>
                    <a:pt x="5738" y="16012"/>
                  </a:lnTo>
                  <a:cubicBezTo>
                    <a:pt x="4437" y="15745"/>
                    <a:pt x="3203" y="15178"/>
                    <a:pt x="2136" y="14378"/>
                  </a:cubicBezTo>
                  <a:cubicBezTo>
                    <a:pt x="1891" y="14190"/>
                    <a:pt x="1615" y="14105"/>
                    <a:pt x="1344" y="14105"/>
                  </a:cubicBezTo>
                  <a:cubicBezTo>
                    <a:pt x="654" y="14105"/>
                    <a:pt x="1" y="14655"/>
                    <a:pt x="1" y="15445"/>
                  </a:cubicBezTo>
                  <a:cubicBezTo>
                    <a:pt x="1" y="15912"/>
                    <a:pt x="234" y="16379"/>
                    <a:pt x="668" y="16613"/>
                  </a:cubicBezTo>
                  <a:cubicBezTo>
                    <a:pt x="2136" y="17680"/>
                    <a:pt x="3870" y="18314"/>
                    <a:pt x="5671" y="18514"/>
                  </a:cubicBezTo>
                  <a:lnTo>
                    <a:pt x="5671" y="20015"/>
                  </a:lnTo>
                  <a:cubicBezTo>
                    <a:pt x="5671" y="20616"/>
                    <a:pt x="6138" y="21083"/>
                    <a:pt x="6739" y="21083"/>
                  </a:cubicBezTo>
                  <a:cubicBezTo>
                    <a:pt x="7306" y="21083"/>
                    <a:pt x="7773" y="20616"/>
                    <a:pt x="7773" y="20015"/>
                  </a:cubicBezTo>
                  <a:lnTo>
                    <a:pt x="7773" y="18581"/>
                  </a:lnTo>
                  <a:cubicBezTo>
                    <a:pt x="10875" y="18281"/>
                    <a:pt x="12977" y="16513"/>
                    <a:pt x="12977" y="13811"/>
                  </a:cubicBezTo>
                  <a:cubicBezTo>
                    <a:pt x="12977" y="11242"/>
                    <a:pt x="11375" y="9741"/>
                    <a:pt x="7673" y="8807"/>
                  </a:cubicBezTo>
                  <a:lnTo>
                    <a:pt x="7673" y="4137"/>
                  </a:lnTo>
                  <a:cubicBezTo>
                    <a:pt x="8573" y="4371"/>
                    <a:pt x="9407" y="4738"/>
                    <a:pt x="10175" y="5205"/>
                  </a:cubicBezTo>
                  <a:cubicBezTo>
                    <a:pt x="10408" y="5338"/>
                    <a:pt x="10642" y="5438"/>
                    <a:pt x="10908" y="5438"/>
                  </a:cubicBezTo>
                  <a:cubicBezTo>
                    <a:pt x="11676" y="5438"/>
                    <a:pt x="12276" y="4838"/>
                    <a:pt x="12276" y="4104"/>
                  </a:cubicBezTo>
                  <a:cubicBezTo>
                    <a:pt x="12276" y="3603"/>
                    <a:pt x="12009" y="3136"/>
                    <a:pt x="11542" y="2936"/>
                  </a:cubicBezTo>
                  <a:cubicBezTo>
                    <a:pt x="10408" y="2202"/>
                    <a:pt x="9107" y="1735"/>
                    <a:pt x="7773" y="1602"/>
                  </a:cubicBezTo>
                  <a:lnTo>
                    <a:pt x="7773" y="1035"/>
                  </a:lnTo>
                  <a:cubicBezTo>
                    <a:pt x="7773" y="468"/>
                    <a:pt x="7306" y="1"/>
                    <a:pt x="6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8"/>
            <p:cNvSpPr/>
            <p:nvPr/>
          </p:nvSpPr>
          <p:spPr>
            <a:xfrm>
              <a:off x="1985750" y="1303050"/>
              <a:ext cx="580450" cy="392800"/>
            </a:xfrm>
            <a:custGeom>
              <a:avLst/>
              <a:gdLst/>
              <a:ahLst/>
              <a:cxnLst/>
              <a:rect l="l" t="t" r="r" b="b"/>
              <a:pathLst>
                <a:path w="23218" h="15712" extrusionOk="0">
                  <a:moveTo>
                    <a:pt x="19982" y="3770"/>
                  </a:moveTo>
                  <a:lnTo>
                    <a:pt x="17246" y="14877"/>
                  </a:lnTo>
                  <a:lnTo>
                    <a:pt x="4170" y="14877"/>
                  </a:lnTo>
                  <a:lnTo>
                    <a:pt x="1102" y="3770"/>
                  </a:lnTo>
                  <a:close/>
                  <a:moveTo>
                    <a:pt x="20949" y="0"/>
                  </a:moveTo>
                  <a:lnTo>
                    <a:pt x="20215" y="2936"/>
                  </a:lnTo>
                  <a:lnTo>
                    <a:pt x="1" y="2936"/>
                  </a:lnTo>
                  <a:lnTo>
                    <a:pt x="3537" y="15711"/>
                  </a:lnTo>
                  <a:lnTo>
                    <a:pt x="17880" y="15711"/>
                  </a:lnTo>
                  <a:lnTo>
                    <a:pt x="21583" y="834"/>
                  </a:lnTo>
                  <a:lnTo>
                    <a:pt x="23217" y="834"/>
                  </a:lnTo>
                  <a:lnTo>
                    <a:pt x="23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8"/>
            <p:cNvSpPr/>
            <p:nvPr/>
          </p:nvSpPr>
          <p:spPr>
            <a:xfrm>
              <a:off x="2105000" y="1674150"/>
              <a:ext cx="303575" cy="85075"/>
            </a:xfrm>
            <a:custGeom>
              <a:avLst/>
              <a:gdLst/>
              <a:ahLst/>
              <a:cxnLst/>
              <a:rect l="l" t="t" r="r" b="b"/>
              <a:pathLst>
                <a:path w="12143" h="3403" extrusionOk="0">
                  <a:moveTo>
                    <a:pt x="1302" y="0"/>
                  </a:moveTo>
                  <a:lnTo>
                    <a:pt x="1" y="3069"/>
                  </a:lnTo>
                  <a:lnTo>
                    <a:pt x="768" y="3403"/>
                  </a:lnTo>
                  <a:lnTo>
                    <a:pt x="1835" y="834"/>
                  </a:lnTo>
                  <a:lnTo>
                    <a:pt x="10475" y="834"/>
                  </a:lnTo>
                  <a:lnTo>
                    <a:pt x="11342" y="3369"/>
                  </a:lnTo>
                  <a:lnTo>
                    <a:pt x="12143" y="3102"/>
                  </a:lnTo>
                  <a:lnTo>
                    <a:pt x="1107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8"/>
            <p:cNvSpPr/>
            <p:nvPr/>
          </p:nvSpPr>
          <p:spPr>
            <a:xfrm>
              <a:off x="2022450" y="1448975"/>
              <a:ext cx="458675" cy="20875"/>
            </a:xfrm>
            <a:custGeom>
              <a:avLst/>
              <a:gdLst/>
              <a:ahLst/>
              <a:cxnLst/>
              <a:rect l="l" t="t" r="r" b="b"/>
              <a:pathLst>
                <a:path w="18347" h="835" extrusionOk="0">
                  <a:moveTo>
                    <a:pt x="0" y="1"/>
                  </a:moveTo>
                  <a:lnTo>
                    <a:pt x="0" y="835"/>
                  </a:lnTo>
                  <a:lnTo>
                    <a:pt x="18347" y="835"/>
                  </a:lnTo>
                  <a:lnTo>
                    <a:pt x="183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8"/>
            <p:cNvSpPr/>
            <p:nvPr/>
          </p:nvSpPr>
          <p:spPr>
            <a:xfrm>
              <a:off x="2040800" y="1526525"/>
              <a:ext cx="415325" cy="22550"/>
            </a:xfrm>
            <a:custGeom>
              <a:avLst/>
              <a:gdLst/>
              <a:ahLst/>
              <a:cxnLst/>
              <a:rect l="l" t="t" r="r" b="b"/>
              <a:pathLst>
                <a:path w="16613" h="902" extrusionOk="0">
                  <a:moveTo>
                    <a:pt x="16612" y="1"/>
                  </a:moveTo>
                  <a:lnTo>
                    <a:pt x="0" y="68"/>
                  </a:lnTo>
                  <a:lnTo>
                    <a:pt x="34" y="902"/>
                  </a:lnTo>
                  <a:lnTo>
                    <a:pt x="16612" y="835"/>
                  </a:lnTo>
                  <a:lnTo>
                    <a:pt x="166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8"/>
            <p:cNvSpPr/>
            <p:nvPr/>
          </p:nvSpPr>
          <p:spPr>
            <a:xfrm>
              <a:off x="2063300" y="1607425"/>
              <a:ext cx="376150" cy="20875"/>
            </a:xfrm>
            <a:custGeom>
              <a:avLst/>
              <a:gdLst/>
              <a:ahLst/>
              <a:cxnLst/>
              <a:rect l="l" t="t" r="r" b="b"/>
              <a:pathLst>
                <a:path w="15046" h="835" extrusionOk="0">
                  <a:moveTo>
                    <a:pt x="1" y="1"/>
                  </a:moveTo>
                  <a:lnTo>
                    <a:pt x="1" y="834"/>
                  </a:lnTo>
                  <a:lnTo>
                    <a:pt x="15045" y="834"/>
                  </a:lnTo>
                  <a:lnTo>
                    <a:pt x="150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8"/>
            <p:cNvSpPr/>
            <p:nvPr/>
          </p:nvSpPr>
          <p:spPr>
            <a:xfrm>
              <a:off x="2245950" y="1388100"/>
              <a:ext cx="20875" cy="296900"/>
            </a:xfrm>
            <a:custGeom>
              <a:avLst/>
              <a:gdLst/>
              <a:ahLst/>
              <a:cxnLst/>
              <a:rect l="l" t="t" r="r" b="b"/>
              <a:pathLst>
                <a:path w="835" h="11876" extrusionOk="0">
                  <a:moveTo>
                    <a:pt x="0" y="1"/>
                  </a:moveTo>
                  <a:lnTo>
                    <a:pt x="0" y="11876"/>
                  </a:lnTo>
                  <a:lnTo>
                    <a:pt x="834" y="11876"/>
                  </a:lnTo>
                  <a:lnTo>
                    <a:pt x="8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8"/>
            <p:cNvSpPr/>
            <p:nvPr/>
          </p:nvSpPr>
          <p:spPr>
            <a:xfrm>
              <a:off x="2164225" y="1387275"/>
              <a:ext cx="45050" cy="298575"/>
            </a:xfrm>
            <a:custGeom>
              <a:avLst/>
              <a:gdLst/>
              <a:ahLst/>
              <a:cxnLst/>
              <a:rect l="l" t="t" r="r" b="b"/>
              <a:pathLst>
                <a:path w="1802" h="11943" extrusionOk="0">
                  <a:moveTo>
                    <a:pt x="834" y="0"/>
                  </a:moveTo>
                  <a:lnTo>
                    <a:pt x="0" y="67"/>
                  </a:lnTo>
                  <a:lnTo>
                    <a:pt x="968" y="11942"/>
                  </a:lnTo>
                  <a:lnTo>
                    <a:pt x="1801" y="11875"/>
                  </a:ln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8"/>
            <p:cNvSpPr/>
            <p:nvPr/>
          </p:nvSpPr>
          <p:spPr>
            <a:xfrm>
              <a:off x="2074975" y="1386425"/>
              <a:ext cx="75100" cy="300250"/>
            </a:xfrm>
            <a:custGeom>
              <a:avLst/>
              <a:gdLst/>
              <a:ahLst/>
              <a:cxnLst/>
              <a:rect l="l" t="t" r="r" b="b"/>
              <a:pathLst>
                <a:path w="3004" h="12010" extrusionOk="0">
                  <a:moveTo>
                    <a:pt x="835" y="1"/>
                  </a:moveTo>
                  <a:lnTo>
                    <a:pt x="1" y="134"/>
                  </a:lnTo>
                  <a:lnTo>
                    <a:pt x="2203" y="12009"/>
                  </a:lnTo>
                  <a:lnTo>
                    <a:pt x="3003" y="11876"/>
                  </a:lnTo>
                  <a:lnTo>
                    <a:pt x="8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8"/>
            <p:cNvSpPr/>
            <p:nvPr/>
          </p:nvSpPr>
          <p:spPr>
            <a:xfrm>
              <a:off x="2301825" y="1387275"/>
              <a:ext cx="44225" cy="298575"/>
            </a:xfrm>
            <a:custGeom>
              <a:avLst/>
              <a:gdLst/>
              <a:ahLst/>
              <a:cxnLst/>
              <a:rect l="l" t="t" r="r" b="b"/>
              <a:pathLst>
                <a:path w="1769" h="11943" extrusionOk="0">
                  <a:moveTo>
                    <a:pt x="934" y="0"/>
                  </a:moveTo>
                  <a:lnTo>
                    <a:pt x="0" y="11875"/>
                  </a:lnTo>
                  <a:lnTo>
                    <a:pt x="801" y="11942"/>
                  </a:lnTo>
                  <a:lnTo>
                    <a:pt x="1768" y="67"/>
                  </a:lnTo>
                  <a:lnTo>
                    <a:pt x="9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8"/>
            <p:cNvSpPr/>
            <p:nvPr/>
          </p:nvSpPr>
          <p:spPr>
            <a:xfrm>
              <a:off x="2360200" y="1386425"/>
              <a:ext cx="75075" cy="301075"/>
            </a:xfrm>
            <a:custGeom>
              <a:avLst/>
              <a:gdLst/>
              <a:ahLst/>
              <a:cxnLst/>
              <a:rect l="l" t="t" r="r" b="b"/>
              <a:pathLst>
                <a:path w="3003" h="12043" extrusionOk="0">
                  <a:moveTo>
                    <a:pt x="2202" y="1"/>
                  </a:moveTo>
                  <a:lnTo>
                    <a:pt x="0" y="11876"/>
                  </a:lnTo>
                  <a:lnTo>
                    <a:pt x="834" y="12043"/>
                  </a:lnTo>
                  <a:lnTo>
                    <a:pt x="3002" y="168"/>
                  </a:lnTo>
                  <a:lnTo>
                    <a:pt x="22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8"/>
            <p:cNvSpPr/>
            <p:nvPr/>
          </p:nvSpPr>
          <p:spPr>
            <a:xfrm>
              <a:off x="2054975" y="1710050"/>
              <a:ext cx="105100" cy="90050"/>
            </a:xfrm>
            <a:custGeom>
              <a:avLst/>
              <a:gdLst/>
              <a:ahLst/>
              <a:cxnLst/>
              <a:rect l="l" t="t" r="r" b="b"/>
              <a:pathLst>
                <a:path w="4204" h="3602" extrusionOk="0">
                  <a:moveTo>
                    <a:pt x="2402" y="832"/>
                  </a:moveTo>
                  <a:cubicBezTo>
                    <a:pt x="2936" y="832"/>
                    <a:pt x="3336" y="1266"/>
                    <a:pt x="3369" y="1800"/>
                  </a:cubicBezTo>
                  <a:cubicBezTo>
                    <a:pt x="3369" y="2365"/>
                    <a:pt x="2879" y="2746"/>
                    <a:pt x="2376" y="2746"/>
                  </a:cubicBezTo>
                  <a:cubicBezTo>
                    <a:pt x="2137" y="2746"/>
                    <a:pt x="1895" y="2660"/>
                    <a:pt x="1702" y="2467"/>
                  </a:cubicBezTo>
                  <a:cubicBezTo>
                    <a:pt x="1101" y="1866"/>
                    <a:pt x="1535" y="832"/>
                    <a:pt x="2402" y="832"/>
                  </a:cubicBezTo>
                  <a:close/>
                  <a:moveTo>
                    <a:pt x="2381" y="1"/>
                  </a:moveTo>
                  <a:cubicBezTo>
                    <a:pt x="1938" y="1"/>
                    <a:pt x="1491" y="165"/>
                    <a:pt x="1135" y="532"/>
                  </a:cubicBezTo>
                  <a:cubicBezTo>
                    <a:pt x="0" y="1633"/>
                    <a:pt x="801" y="3601"/>
                    <a:pt x="2402" y="3601"/>
                  </a:cubicBezTo>
                  <a:cubicBezTo>
                    <a:pt x="3369" y="3568"/>
                    <a:pt x="4170" y="2767"/>
                    <a:pt x="4203" y="1800"/>
                  </a:cubicBezTo>
                  <a:cubicBezTo>
                    <a:pt x="4203" y="717"/>
                    <a:pt x="3304" y="1"/>
                    <a:pt x="2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8"/>
            <p:cNvSpPr/>
            <p:nvPr/>
          </p:nvSpPr>
          <p:spPr>
            <a:xfrm>
              <a:off x="2336850" y="1710050"/>
              <a:ext cx="105100" cy="90050"/>
            </a:xfrm>
            <a:custGeom>
              <a:avLst/>
              <a:gdLst/>
              <a:ahLst/>
              <a:cxnLst/>
              <a:rect l="l" t="t" r="r" b="b"/>
              <a:pathLst>
                <a:path w="4204" h="3602" extrusionOk="0">
                  <a:moveTo>
                    <a:pt x="2435" y="832"/>
                  </a:moveTo>
                  <a:cubicBezTo>
                    <a:pt x="2936" y="832"/>
                    <a:pt x="3369" y="1266"/>
                    <a:pt x="3369" y="1800"/>
                  </a:cubicBezTo>
                  <a:cubicBezTo>
                    <a:pt x="3369" y="2365"/>
                    <a:pt x="2894" y="2746"/>
                    <a:pt x="2401" y="2746"/>
                  </a:cubicBezTo>
                  <a:cubicBezTo>
                    <a:pt x="2166" y="2746"/>
                    <a:pt x="1928" y="2660"/>
                    <a:pt x="1735" y="2467"/>
                  </a:cubicBezTo>
                  <a:cubicBezTo>
                    <a:pt x="1134" y="1866"/>
                    <a:pt x="1568" y="832"/>
                    <a:pt x="2435" y="832"/>
                  </a:cubicBezTo>
                  <a:close/>
                  <a:moveTo>
                    <a:pt x="2395" y="1"/>
                  </a:moveTo>
                  <a:cubicBezTo>
                    <a:pt x="1953" y="1"/>
                    <a:pt x="1502" y="165"/>
                    <a:pt x="1134" y="532"/>
                  </a:cubicBezTo>
                  <a:cubicBezTo>
                    <a:pt x="0" y="1633"/>
                    <a:pt x="801" y="3601"/>
                    <a:pt x="2435" y="3601"/>
                  </a:cubicBezTo>
                  <a:cubicBezTo>
                    <a:pt x="3403" y="3568"/>
                    <a:pt x="4203" y="2767"/>
                    <a:pt x="4203" y="1800"/>
                  </a:cubicBezTo>
                  <a:cubicBezTo>
                    <a:pt x="4203" y="717"/>
                    <a:pt x="3319" y="1"/>
                    <a:pt x="23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8"/>
            <p:cNvSpPr/>
            <p:nvPr/>
          </p:nvSpPr>
          <p:spPr>
            <a:xfrm>
              <a:off x="2137525" y="2684025"/>
              <a:ext cx="489550" cy="882325"/>
            </a:xfrm>
            <a:custGeom>
              <a:avLst/>
              <a:gdLst/>
              <a:ahLst/>
              <a:cxnLst/>
              <a:rect l="l" t="t" r="r" b="b"/>
              <a:pathLst>
                <a:path w="19582" h="35293" extrusionOk="0">
                  <a:moveTo>
                    <a:pt x="19581" y="1"/>
                  </a:moveTo>
                  <a:cubicBezTo>
                    <a:pt x="19581" y="1"/>
                    <a:pt x="12443" y="6405"/>
                    <a:pt x="8640" y="12243"/>
                  </a:cubicBezTo>
                  <a:cubicBezTo>
                    <a:pt x="4804" y="18080"/>
                    <a:pt x="1" y="35293"/>
                    <a:pt x="1" y="35293"/>
                  </a:cubicBezTo>
                  <a:cubicBezTo>
                    <a:pt x="19414" y="26520"/>
                    <a:pt x="19581" y="1"/>
                    <a:pt x="1958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8"/>
            <p:cNvSpPr/>
            <p:nvPr/>
          </p:nvSpPr>
          <p:spPr>
            <a:xfrm>
              <a:off x="2143750" y="2858950"/>
              <a:ext cx="391100" cy="708150"/>
            </a:xfrm>
            <a:custGeom>
              <a:avLst/>
              <a:gdLst/>
              <a:ahLst/>
              <a:cxnLst/>
              <a:rect l="l" t="t" r="r" b="b"/>
              <a:pathLst>
                <a:path w="15644" h="28326" extrusionOk="0">
                  <a:moveTo>
                    <a:pt x="15506" y="1"/>
                  </a:moveTo>
                  <a:cubicBezTo>
                    <a:pt x="15477" y="1"/>
                    <a:pt x="15449" y="13"/>
                    <a:pt x="15430" y="42"/>
                  </a:cubicBezTo>
                  <a:cubicBezTo>
                    <a:pt x="14062" y="1610"/>
                    <a:pt x="12861" y="3278"/>
                    <a:pt x="11760" y="5046"/>
                  </a:cubicBezTo>
                  <a:cubicBezTo>
                    <a:pt x="12194" y="3645"/>
                    <a:pt x="12694" y="2244"/>
                    <a:pt x="13261" y="909"/>
                  </a:cubicBezTo>
                  <a:cubicBezTo>
                    <a:pt x="13281" y="870"/>
                    <a:pt x="13255" y="854"/>
                    <a:pt x="13230" y="854"/>
                  </a:cubicBezTo>
                  <a:cubicBezTo>
                    <a:pt x="13212" y="854"/>
                    <a:pt x="13195" y="862"/>
                    <a:pt x="13195" y="876"/>
                  </a:cubicBezTo>
                  <a:cubicBezTo>
                    <a:pt x="12227" y="2611"/>
                    <a:pt x="11493" y="4479"/>
                    <a:pt x="10960" y="6380"/>
                  </a:cubicBezTo>
                  <a:cubicBezTo>
                    <a:pt x="8658" y="10349"/>
                    <a:pt x="6823" y="14586"/>
                    <a:pt x="4889" y="18755"/>
                  </a:cubicBezTo>
                  <a:cubicBezTo>
                    <a:pt x="5556" y="16054"/>
                    <a:pt x="6290" y="13352"/>
                    <a:pt x="6924" y="10650"/>
                  </a:cubicBezTo>
                  <a:cubicBezTo>
                    <a:pt x="6944" y="10608"/>
                    <a:pt x="6914" y="10580"/>
                    <a:pt x="6888" y="10580"/>
                  </a:cubicBezTo>
                  <a:cubicBezTo>
                    <a:pt x="6871" y="10580"/>
                    <a:pt x="6857" y="10591"/>
                    <a:pt x="6857" y="10616"/>
                  </a:cubicBezTo>
                  <a:cubicBezTo>
                    <a:pt x="5823" y="13552"/>
                    <a:pt x="5022" y="16587"/>
                    <a:pt x="4488" y="19656"/>
                  </a:cubicBezTo>
                  <a:cubicBezTo>
                    <a:pt x="3188" y="22525"/>
                    <a:pt x="1720" y="25293"/>
                    <a:pt x="119" y="27995"/>
                  </a:cubicBezTo>
                  <a:cubicBezTo>
                    <a:pt x="1" y="28161"/>
                    <a:pt x="133" y="28326"/>
                    <a:pt x="280" y="28326"/>
                  </a:cubicBezTo>
                  <a:cubicBezTo>
                    <a:pt x="340" y="28326"/>
                    <a:pt x="403" y="28297"/>
                    <a:pt x="452" y="28229"/>
                  </a:cubicBezTo>
                  <a:cubicBezTo>
                    <a:pt x="1386" y="26928"/>
                    <a:pt x="2220" y="25594"/>
                    <a:pt x="3021" y="24226"/>
                  </a:cubicBezTo>
                  <a:cubicBezTo>
                    <a:pt x="6890" y="21224"/>
                    <a:pt x="9625" y="17388"/>
                    <a:pt x="12294" y="13318"/>
                  </a:cubicBezTo>
                  <a:cubicBezTo>
                    <a:pt x="12341" y="13247"/>
                    <a:pt x="12288" y="13177"/>
                    <a:pt x="12230" y="13177"/>
                  </a:cubicBezTo>
                  <a:cubicBezTo>
                    <a:pt x="12205" y="13177"/>
                    <a:pt x="12180" y="13189"/>
                    <a:pt x="12161" y="13218"/>
                  </a:cubicBezTo>
                  <a:cubicBezTo>
                    <a:pt x="9492" y="16921"/>
                    <a:pt x="6790" y="20757"/>
                    <a:pt x="3288" y="23726"/>
                  </a:cubicBezTo>
                  <a:cubicBezTo>
                    <a:pt x="5056" y="20590"/>
                    <a:pt x="6490" y="17254"/>
                    <a:pt x="7958" y="13919"/>
                  </a:cubicBezTo>
                  <a:cubicBezTo>
                    <a:pt x="10359" y="11350"/>
                    <a:pt x="12494" y="8548"/>
                    <a:pt x="14396" y="5579"/>
                  </a:cubicBezTo>
                  <a:cubicBezTo>
                    <a:pt x="14418" y="5579"/>
                    <a:pt x="14410" y="5565"/>
                    <a:pt x="14393" y="5565"/>
                  </a:cubicBezTo>
                  <a:cubicBezTo>
                    <a:pt x="14384" y="5565"/>
                    <a:pt x="14373" y="5568"/>
                    <a:pt x="14362" y="5579"/>
                  </a:cubicBezTo>
                  <a:cubicBezTo>
                    <a:pt x="12528" y="8215"/>
                    <a:pt x="10526" y="10716"/>
                    <a:pt x="8358" y="13085"/>
                  </a:cubicBezTo>
                  <a:cubicBezTo>
                    <a:pt x="10393" y="8548"/>
                    <a:pt x="12494" y="4078"/>
                    <a:pt x="15596" y="142"/>
                  </a:cubicBezTo>
                  <a:cubicBezTo>
                    <a:pt x="15644" y="71"/>
                    <a:pt x="15574" y="1"/>
                    <a:pt x="15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8"/>
            <p:cNvSpPr/>
            <p:nvPr/>
          </p:nvSpPr>
          <p:spPr>
            <a:xfrm>
              <a:off x="1785625" y="2302925"/>
              <a:ext cx="530400" cy="1302625"/>
            </a:xfrm>
            <a:custGeom>
              <a:avLst/>
              <a:gdLst/>
              <a:ahLst/>
              <a:cxnLst/>
              <a:rect l="l" t="t" r="r" b="b"/>
              <a:pathLst>
                <a:path w="21216" h="52105" extrusionOk="0">
                  <a:moveTo>
                    <a:pt x="13543" y="0"/>
                  </a:moveTo>
                  <a:cubicBezTo>
                    <a:pt x="13543" y="0"/>
                    <a:pt x="0" y="23918"/>
                    <a:pt x="12609" y="52104"/>
                  </a:cubicBezTo>
                  <a:cubicBezTo>
                    <a:pt x="12609" y="52104"/>
                    <a:pt x="21215" y="36260"/>
                    <a:pt x="18713" y="20849"/>
                  </a:cubicBezTo>
                  <a:cubicBezTo>
                    <a:pt x="16212" y="5471"/>
                    <a:pt x="13543" y="0"/>
                    <a:pt x="1354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8"/>
            <p:cNvSpPr/>
            <p:nvPr/>
          </p:nvSpPr>
          <p:spPr>
            <a:xfrm>
              <a:off x="2011200" y="2491800"/>
              <a:ext cx="189725" cy="1111450"/>
            </a:xfrm>
            <a:custGeom>
              <a:avLst/>
              <a:gdLst/>
              <a:ahLst/>
              <a:cxnLst/>
              <a:rect l="l" t="t" r="r" b="b"/>
              <a:pathLst>
                <a:path w="7589" h="44458" extrusionOk="0">
                  <a:moveTo>
                    <a:pt x="4220" y="1"/>
                  </a:moveTo>
                  <a:cubicBezTo>
                    <a:pt x="4195" y="1"/>
                    <a:pt x="4170" y="18"/>
                    <a:pt x="4153" y="51"/>
                  </a:cubicBezTo>
                  <a:cubicBezTo>
                    <a:pt x="3986" y="4721"/>
                    <a:pt x="3853" y="9358"/>
                    <a:pt x="3719" y="14028"/>
                  </a:cubicBezTo>
                  <a:cubicBezTo>
                    <a:pt x="2986" y="11025"/>
                    <a:pt x="2485" y="8023"/>
                    <a:pt x="2218" y="4988"/>
                  </a:cubicBezTo>
                  <a:cubicBezTo>
                    <a:pt x="2202" y="4938"/>
                    <a:pt x="2160" y="4913"/>
                    <a:pt x="2122" y="4913"/>
                  </a:cubicBezTo>
                  <a:cubicBezTo>
                    <a:pt x="2085" y="4913"/>
                    <a:pt x="2052" y="4938"/>
                    <a:pt x="2052" y="4988"/>
                  </a:cubicBezTo>
                  <a:cubicBezTo>
                    <a:pt x="2152" y="8524"/>
                    <a:pt x="2685" y="12059"/>
                    <a:pt x="3653" y="15495"/>
                  </a:cubicBezTo>
                  <a:cubicBezTo>
                    <a:pt x="3519" y="21099"/>
                    <a:pt x="3419" y="26770"/>
                    <a:pt x="3386" y="32407"/>
                  </a:cubicBezTo>
                  <a:cubicBezTo>
                    <a:pt x="1885" y="28238"/>
                    <a:pt x="784" y="23968"/>
                    <a:pt x="50" y="19598"/>
                  </a:cubicBezTo>
                  <a:cubicBezTo>
                    <a:pt x="50" y="19582"/>
                    <a:pt x="33" y="19573"/>
                    <a:pt x="21" y="19573"/>
                  </a:cubicBezTo>
                  <a:cubicBezTo>
                    <a:pt x="8" y="19573"/>
                    <a:pt x="0" y="19582"/>
                    <a:pt x="17" y="19598"/>
                  </a:cubicBezTo>
                  <a:cubicBezTo>
                    <a:pt x="450" y="24435"/>
                    <a:pt x="1451" y="29405"/>
                    <a:pt x="3386" y="33875"/>
                  </a:cubicBezTo>
                  <a:cubicBezTo>
                    <a:pt x="3386" y="37344"/>
                    <a:pt x="3419" y="40813"/>
                    <a:pt x="3486" y="44283"/>
                  </a:cubicBezTo>
                  <a:cubicBezTo>
                    <a:pt x="3503" y="44399"/>
                    <a:pt x="3586" y="44458"/>
                    <a:pt x="3669" y="44458"/>
                  </a:cubicBezTo>
                  <a:cubicBezTo>
                    <a:pt x="3753" y="44458"/>
                    <a:pt x="3836" y="44399"/>
                    <a:pt x="3853" y="44283"/>
                  </a:cubicBezTo>
                  <a:cubicBezTo>
                    <a:pt x="3920" y="42581"/>
                    <a:pt x="3953" y="40880"/>
                    <a:pt x="4020" y="39179"/>
                  </a:cubicBezTo>
                  <a:cubicBezTo>
                    <a:pt x="4053" y="39146"/>
                    <a:pt x="4086" y="39112"/>
                    <a:pt x="4120" y="39045"/>
                  </a:cubicBezTo>
                  <a:cubicBezTo>
                    <a:pt x="6021" y="33642"/>
                    <a:pt x="7489" y="27804"/>
                    <a:pt x="7589" y="22033"/>
                  </a:cubicBezTo>
                  <a:cubicBezTo>
                    <a:pt x="7589" y="22000"/>
                    <a:pt x="7564" y="21983"/>
                    <a:pt x="7539" y="21983"/>
                  </a:cubicBezTo>
                  <a:cubicBezTo>
                    <a:pt x="7514" y="21983"/>
                    <a:pt x="7489" y="22000"/>
                    <a:pt x="7489" y="22033"/>
                  </a:cubicBezTo>
                  <a:cubicBezTo>
                    <a:pt x="7089" y="27270"/>
                    <a:pt x="5521" y="32040"/>
                    <a:pt x="4053" y="36977"/>
                  </a:cubicBezTo>
                  <a:cubicBezTo>
                    <a:pt x="4153" y="32341"/>
                    <a:pt x="4220" y="27704"/>
                    <a:pt x="4253" y="23067"/>
                  </a:cubicBezTo>
                  <a:cubicBezTo>
                    <a:pt x="5487" y="19898"/>
                    <a:pt x="6521" y="16629"/>
                    <a:pt x="6788" y="13227"/>
                  </a:cubicBezTo>
                  <a:cubicBezTo>
                    <a:pt x="6788" y="13210"/>
                    <a:pt x="6780" y="13202"/>
                    <a:pt x="6772" y="13202"/>
                  </a:cubicBezTo>
                  <a:cubicBezTo>
                    <a:pt x="6763" y="13202"/>
                    <a:pt x="6755" y="13210"/>
                    <a:pt x="6755" y="13227"/>
                  </a:cubicBezTo>
                  <a:cubicBezTo>
                    <a:pt x="6121" y="16162"/>
                    <a:pt x="5287" y="19065"/>
                    <a:pt x="4253" y="21867"/>
                  </a:cubicBezTo>
                  <a:cubicBezTo>
                    <a:pt x="4287" y="14595"/>
                    <a:pt x="4287" y="7323"/>
                    <a:pt x="4287" y="51"/>
                  </a:cubicBezTo>
                  <a:cubicBezTo>
                    <a:pt x="4270" y="18"/>
                    <a:pt x="4245" y="1"/>
                    <a:pt x="4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8"/>
            <p:cNvSpPr/>
            <p:nvPr/>
          </p:nvSpPr>
          <p:spPr>
            <a:xfrm>
              <a:off x="2022450" y="2918675"/>
              <a:ext cx="20050" cy="107075"/>
            </a:xfrm>
            <a:custGeom>
              <a:avLst/>
              <a:gdLst/>
              <a:ahLst/>
              <a:cxnLst/>
              <a:rect l="l" t="t" r="r" b="b"/>
              <a:pathLst>
                <a:path w="802" h="4283" extrusionOk="0">
                  <a:moveTo>
                    <a:pt x="98" y="0"/>
                  </a:moveTo>
                  <a:cubicBezTo>
                    <a:pt x="48" y="0"/>
                    <a:pt x="0" y="35"/>
                    <a:pt x="0" y="88"/>
                  </a:cubicBezTo>
                  <a:cubicBezTo>
                    <a:pt x="134" y="1489"/>
                    <a:pt x="367" y="2857"/>
                    <a:pt x="701" y="4258"/>
                  </a:cubicBezTo>
                  <a:cubicBezTo>
                    <a:pt x="701" y="4274"/>
                    <a:pt x="726" y="4283"/>
                    <a:pt x="751" y="4283"/>
                  </a:cubicBezTo>
                  <a:cubicBezTo>
                    <a:pt x="776" y="4283"/>
                    <a:pt x="801" y="4274"/>
                    <a:pt x="801" y="4258"/>
                  </a:cubicBezTo>
                  <a:cubicBezTo>
                    <a:pt x="701" y="2823"/>
                    <a:pt x="501" y="1456"/>
                    <a:pt x="201" y="88"/>
                  </a:cubicBezTo>
                  <a:cubicBezTo>
                    <a:pt x="185" y="26"/>
                    <a:pt x="141"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8"/>
            <p:cNvSpPr/>
            <p:nvPr/>
          </p:nvSpPr>
          <p:spPr>
            <a:xfrm>
              <a:off x="2141700" y="2630025"/>
              <a:ext cx="13375" cy="73750"/>
            </a:xfrm>
            <a:custGeom>
              <a:avLst/>
              <a:gdLst/>
              <a:ahLst/>
              <a:cxnLst/>
              <a:rect l="l" t="t" r="r" b="b"/>
              <a:pathLst>
                <a:path w="535" h="2950" extrusionOk="0">
                  <a:moveTo>
                    <a:pt x="501" y="1"/>
                  </a:moveTo>
                  <a:cubicBezTo>
                    <a:pt x="484" y="1"/>
                    <a:pt x="468" y="9"/>
                    <a:pt x="468" y="26"/>
                  </a:cubicBezTo>
                  <a:cubicBezTo>
                    <a:pt x="301" y="993"/>
                    <a:pt x="167" y="1961"/>
                    <a:pt x="1" y="2895"/>
                  </a:cubicBezTo>
                  <a:cubicBezTo>
                    <a:pt x="1" y="2934"/>
                    <a:pt x="23" y="2950"/>
                    <a:pt x="49" y="2950"/>
                  </a:cubicBezTo>
                  <a:cubicBezTo>
                    <a:pt x="67" y="2950"/>
                    <a:pt x="87" y="2942"/>
                    <a:pt x="101" y="2928"/>
                  </a:cubicBezTo>
                  <a:cubicBezTo>
                    <a:pt x="367" y="1994"/>
                    <a:pt x="534" y="993"/>
                    <a:pt x="534" y="26"/>
                  </a:cubicBezTo>
                  <a:cubicBezTo>
                    <a:pt x="534" y="9"/>
                    <a:pt x="518" y="1"/>
                    <a:pt x="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8"/>
            <p:cNvSpPr/>
            <p:nvPr/>
          </p:nvSpPr>
          <p:spPr>
            <a:xfrm>
              <a:off x="1597150" y="2705700"/>
              <a:ext cx="433675" cy="929875"/>
            </a:xfrm>
            <a:custGeom>
              <a:avLst/>
              <a:gdLst/>
              <a:ahLst/>
              <a:cxnLst/>
              <a:rect l="l" t="t" r="r" b="b"/>
              <a:pathLst>
                <a:path w="17347" h="37195" extrusionOk="0">
                  <a:moveTo>
                    <a:pt x="0" y="1"/>
                  </a:moveTo>
                  <a:cubicBezTo>
                    <a:pt x="0" y="1"/>
                    <a:pt x="3169" y="29155"/>
                    <a:pt x="17012" y="37194"/>
                  </a:cubicBezTo>
                  <a:cubicBezTo>
                    <a:pt x="17012" y="37194"/>
                    <a:pt x="17346" y="20616"/>
                    <a:pt x="12609" y="12410"/>
                  </a:cubicBezTo>
                  <a:cubicBezTo>
                    <a:pt x="7873" y="4171"/>
                    <a:pt x="1" y="1"/>
                    <a:pt x="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8"/>
            <p:cNvSpPr/>
            <p:nvPr/>
          </p:nvSpPr>
          <p:spPr>
            <a:xfrm>
              <a:off x="1710775" y="2854250"/>
              <a:ext cx="282500" cy="726350"/>
            </a:xfrm>
            <a:custGeom>
              <a:avLst/>
              <a:gdLst/>
              <a:ahLst/>
              <a:cxnLst/>
              <a:rect l="l" t="t" r="r" b="b"/>
              <a:pathLst>
                <a:path w="11300" h="29054" extrusionOk="0">
                  <a:moveTo>
                    <a:pt x="138" y="0"/>
                  </a:moveTo>
                  <a:cubicBezTo>
                    <a:pt x="73" y="0"/>
                    <a:pt x="14" y="74"/>
                    <a:pt x="59" y="163"/>
                  </a:cubicBezTo>
                  <a:cubicBezTo>
                    <a:pt x="2560" y="4800"/>
                    <a:pt x="4762" y="9603"/>
                    <a:pt x="6663" y="14540"/>
                  </a:cubicBezTo>
                  <a:cubicBezTo>
                    <a:pt x="4195" y="12372"/>
                    <a:pt x="1860" y="10104"/>
                    <a:pt x="92" y="7268"/>
                  </a:cubicBezTo>
                  <a:cubicBezTo>
                    <a:pt x="83" y="7260"/>
                    <a:pt x="72" y="7255"/>
                    <a:pt x="61" y="7255"/>
                  </a:cubicBezTo>
                  <a:cubicBezTo>
                    <a:pt x="30" y="7255"/>
                    <a:pt x="1" y="7286"/>
                    <a:pt x="25" y="7335"/>
                  </a:cubicBezTo>
                  <a:cubicBezTo>
                    <a:pt x="1660" y="10504"/>
                    <a:pt x="4295" y="12906"/>
                    <a:pt x="6964" y="15241"/>
                  </a:cubicBezTo>
                  <a:cubicBezTo>
                    <a:pt x="8198" y="18510"/>
                    <a:pt x="9299" y="21846"/>
                    <a:pt x="10233" y="25215"/>
                  </a:cubicBezTo>
                  <a:cubicBezTo>
                    <a:pt x="7797" y="22713"/>
                    <a:pt x="5796" y="19944"/>
                    <a:pt x="3795" y="17075"/>
                  </a:cubicBezTo>
                  <a:cubicBezTo>
                    <a:pt x="3795" y="17075"/>
                    <a:pt x="3795" y="17075"/>
                    <a:pt x="3795" y="17109"/>
                  </a:cubicBezTo>
                  <a:cubicBezTo>
                    <a:pt x="5362" y="20344"/>
                    <a:pt x="7797" y="23247"/>
                    <a:pt x="10333" y="25848"/>
                  </a:cubicBezTo>
                  <a:lnTo>
                    <a:pt x="10366" y="25848"/>
                  </a:lnTo>
                  <a:cubicBezTo>
                    <a:pt x="10666" y="26916"/>
                    <a:pt x="10966" y="27950"/>
                    <a:pt x="11200" y="29017"/>
                  </a:cubicBezTo>
                  <a:cubicBezTo>
                    <a:pt x="11213" y="29043"/>
                    <a:pt x="11230" y="29054"/>
                    <a:pt x="11247" y="29054"/>
                  </a:cubicBezTo>
                  <a:cubicBezTo>
                    <a:pt x="11274" y="29054"/>
                    <a:pt x="11300" y="29025"/>
                    <a:pt x="11300" y="28984"/>
                  </a:cubicBezTo>
                  <a:cubicBezTo>
                    <a:pt x="10833" y="26449"/>
                    <a:pt x="10266" y="23980"/>
                    <a:pt x="9599" y="21512"/>
                  </a:cubicBezTo>
                  <a:cubicBezTo>
                    <a:pt x="9632" y="18710"/>
                    <a:pt x="9399" y="15908"/>
                    <a:pt x="8865" y="13173"/>
                  </a:cubicBezTo>
                  <a:cubicBezTo>
                    <a:pt x="8865" y="13139"/>
                    <a:pt x="8848" y="13123"/>
                    <a:pt x="8832" y="13123"/>
                  </a:cubicBezTo>
                  <a:cubicBezTo>
                    <a:pt x="8815" y="13123"/>
                    <a:pt x="8798" y="13139"/>
                    <a:pt x="8798" y="13173"/>
                  </a:cubicBezTo>
                  <a:cubicBezTo>
                    <a:pt x="9032" y="15641"/>
                    <a:pt x="9198" y="18110"/>
                    <a:pt x="9332" y="20578"/>
                  </a:cubicBezTo>
                  <a:cubicBezTo>
                    <a:pt x="8198" y="16709"/>
                    <a:pt x="6797" y="12939"/>
                    <a:pt x="5162" y="9270"/>
                  </a:cubicBezTo>
                  <a:cubicBezTo>
                    <a:pt x="4862" y="6902"/>
                    <a:pt x="4028" y="4466"/>
                    <a:pt x="3194" y="2265"/>
                  </a:cubicBezTo>
                  <a:cubicBezTo>
                    <a:pt x="3194" y="2237"/>
                    <a:pt x="3182" y="2226"/>
                    <a:pt x="3168" y="2226"/>
                  </a:cubicBezTo>
                  <a:cubicBezTo>
                    <a:pt x="3150" y="2226"/>
                    <a:pt x="3127" y="2246"/>
                    <a:pt x="3127" y="2265"/>
                  </a:cubicBezTo>
                  <a:cubicBezTo>
                    <a:pt x="3594" y="4033"/>
                    <a:pt x="3928" y="5834"/>
                    <a:pt x="4395" y="7602"/>
                  </a:cubicBezTo>
                  <a:cubicBezTo>
                    <a:pt x="3127" y="5000"/>
                    <a:pt x="1760" y="2498"/>
                    <a:pt x="225" y="63"/>
                  </a:cubicBezTo>
                  <a:cubicBezTo>
                    <a:pt x="203" y="19"/>
                    <a:pt x="170"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8"/>
            <p:cNvSpPr/>
            <p:nvPr/>
          </p:nvSpPr>
          <p:spPr>
            <a:xfrm>
              <a:off x="1665775" y="2944325"/>
              <a:ext cx="74825" cy="85325"/>
            </a:xfrm>
            <a:custGeom>
              <a:avLst/>
              <a:gdLst/>
              <a:ahLst/>
              <a:cxnLst/>
              <a:rect l="l" t="t" r="r" b="b"/>
              <a:pathLst>
                <a:path w="2993" h="3413" extrusionOk="0">
                  <a:moveTo>
                    <a:pt x="65" y="1"/>
                  </a:moveTo>
                  <a:cubicBezTo>
                    <a:pt x="26" y="1"/>
                    <a:pt x="1" y="40"/>
                    <a:pt x="24" y="63"/>
                  </a:cubicBezTo>
                  <a:cubicBezTo>
                    <a:pt x="424" y="697"/>
                    <a:pt x="891" y="1297"/>
                    <a:pt x="1392" y="1864"/>
                  </a:cubicBezTo>
                  <a:cubicBezTo>
                    <a:pt x="1825" y="2431"/>
                    <a:pt x="2359" y="2965"/>
                    <a:pt x="2959" y="3399"/>
                  </a:cubicBezTo>
                  <a:cubicBezTo>
                    <a:pt x="2969" y="3408"/>
                    <a:pt x="2976" y="3412"/>
                    <a:pt x="2981" y="3412"/>
                  </a:cubicBezTo>
                  <a:cubicBezTo>
                    <a:pt x="2993" y="3412"/>
                    <a:pt x="2993" y="3389"/>
                    <a:pt x="2993" y="3365"/>
                  </a:cubicBezTo>
                  <a:cubicBezTo>
                    <a:pt x="2592" y="2798"/>
                    <a:pt x="2125" y="2264"/>
                    <a:pt x="1625" y="1764"/>
                  </a:cubicBezTo>
                  <a:cubicBezTo>
                    <a:pt x="1125" y="1197"/>
                    <a:pt x="624" y="597"/>
                    <a:pt x="124" y="30"/>
                  </a:cubicBezTo>
                  <a:cubicBezTo>
                    <a:pt x="103" y="9"/>
                    <a:pt x="83"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8"/>
            <p:cNvSpPr/>
            <p:nvPr/>
          </p:nvSpPr>
          <p:spPr>
            <a:xfrm>
              <a:off x="1861500" y="3584675"/>
              <a:ext cx="513725" cy="788100"/>
            </a:xfrm>
            <a:custGeom>
              <a:avLst/>
              <a:gdLst/>
              <a:ahLst/>
              <a:cxnLst/>
              <a:rect l="l" t="t" r="r" b="b"/>
              <a:pathLst>
                <a:path w="20549" h="31524" extrusionOk="0">
                  <a:moveTo>
                    <a:pt x="1" y="0"/>
                  </a:moveTo>
                  <a:lnTo>
                    <a:pt x="601" y="7839"/>
                  </a:lnTo>
                  <a:lnTo>
                    <a:pt x="2402" y="31523"/>
                  </a:lnTo>
                  <a:lnTo>
                    <a:pt x="18147" y="31523"/>
                  </a:lnTo>
                  <a:lnTo>
                    <a:pt x="19948" y="7839"/>
                  </a:lnTo>
                  <a:lnTo>
                    <a:pt x="2054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8"/>
            <p:cNvSpPr/>
            <p:nvPr/>
          </p:nvSpPr>
          <p:spPr>
            <a:xfrm>
              <a:off x="1861500" y="3584675"/>
              <a:ext cx="513725" cy="196000"/>
            </a:xfrm>
            <a:custGeom>
              <a:avLst/>
              <a:gdLst/>
              <a:ahLst/>
              <a:cxnLst/>
              <a:rect l="l" t="t" r="r" b="b"/>
              <a:pathLst>
                <a:path w="20549" h="7840" extrusionOk="0">
                  <a:moveTo>
                    <a:pt x="1" y="0"/>
                  </a:moveTo>
                  <a:lnTo>
                    <a:pt x="601" y="7839"/>
                  </a:lnTo>
                  <a:lnTo>
                    <a:pt x="19948" y="7839"/>
                  </a:lnTo>
                  <a:lnTo>
                    <a:pt x="2054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8"/>
            <p:cNvSpPr/>
            <p:nvPr/>
          </p:nvSpPr>
          <p:spPr>
            <a:xfrm>
              <a:off x="1826475" y="3488775"/>
              <a:ext cx="582950" cy="150125"/>
            </a:xfrm>
            <a:custGeom>
              <a:avLst/>
              <a:gdLst/>
              <a:ahLst/>
              <a:cxnLst/>
              <a:rect l="l" t="t" r="r" b="b"/>
              <a:pathLst>
                <a:path w="23318" h="6005" extrusionOk="0">
                  <a:moveTo>
                    <a:pt x="1" y="0"/>
                  </a:moveTo>
                  <a:lnTo>
                    <a:pt x="1" y="6005"/>
                  </a:lnTo>
                  <a:lnTo>
                    <a:pt x="23317" y="6005"/>
                  </a:lnTo>
                  <a:lnTo>
                    <a:pt x="2331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8"/>
            <p:cNvSpPr/>
            <p:nvPr/>
          </p:nvSpPr>
          <p:spPr>
            <a:xfrm>
              <a:off x="4368300" y="2319075"/>
              <a:ext cx="1599500" cy="1153700"/>
            </a:xfrm>
            <a:custGeom>
              <a:avLst/>
              <a:gdLst/>
              <a:ahLst/>
              <a:cxnLst/>
              <a:rect l="l" t="t" r="r" b="b"/>
              <a:pathLst>
                <a:path w="63980" h="46148" extrusionOk="0">
                  <a:moveTo>
                    <a:pt x="7270" y="0"/>
                  </a:moveTo>
                  <a:cubicBezTo>
                    <a:pt x="5687" y="0"/>
                    <a:pt x="4322" y="1180"/>
                    <a:pt x="4136" y="2790"/>
                  </a:cubicBezTo>
                  <a:lnTo>
                    <a:pt x="234" y="36147"/>
                  </a:lnTo>
                  <a:cubicBezTo>
                    <a:pt x="0" y="38015"/>
                    <a:pt x="1334" y="39683"/>
                    <a:pt x="3202" y="39917"/>
                  </a:cubicBezTo>
                  <a:lnTo>
                    <a:pt x="56073" y="46121"/>
                  </a:lnTo>
                  <a:cubicBezTo>
                    <a:pt x="56216" y="46139"/>
                    <a:pt x="56358" y="46148"/>
                    <a:pt x="56498" y="46148"/>
                  </a:cubicBezTo>
                  <a:cubicBezTo>
                    <a:pt x="58188" y="46148"/>
                    <a:pt x="59627" y="44878"/>
                    <a:pt x="59843" y="43152"/>
                  </a:cubicBezTo>
                  <a:lnTo>
                    <a:pt x="63779" y="9829"/>
                  </a:lnTo>
                  <a:cubicBezTo>
                    <a:pt x="63979" y="8061"/>
                    <a:pt x="62745" y="6460"/>
                    <a:pt x="60977" y="6259"/>
                  </a:cubicBezTo>
                  <a:lnTo>
                    <a:pt x="7639" y="22"/>
                  </a:lnTo>
                  <a:cubicBezTo>
                    <a:pt x="7515" y="7"/>
                    <a:pt x="7392" y="0"/>
                    <a:pt x="72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8"/>
            <p:cNvSpPr/>
            <p:nvPr/>
          </p:nvSpPr>
          <p:spPr>
            <a:xfrm>
              <a:off x="5482875" y="3167950"/>
              <a:ext cx="185525" cy="156575"/>
            </a:xfrm>
            <a:custGeom>
              <a:avLst/>
              <a:gdLst/>
              <a:ahLst/>
              <a:cxnLst/>
              <a:rect l="l" t="t" r="r" b="b"/>
              <a:pathLst>
                <a:path w="7421" h="6263" extrusionOk="0">
                  <a:moveTo>
                    <a:pt x="4088" y="0"/>
                  </a:moveTo>
                  <a:cubicBezTo>
                    <a:pt x="1550" y="0"/>
                    <a:pt x="0" y="2999"/>
                    <a:pt x="1650" y="5061"/>
                  </a:cubicBezTo>
                  <a:cubicBezTo>
                    <a:pt x="2301" y="5887"/>
                    <a:pt x="3201" y="6263"/>
                    <a:pt x="4089" y="6263"/>
                  </a:cubicBezTo>
                  <a:cubicBezTo>
                    <a:pt x="5567" y="6263"/>
                    <a:pt x="7012" y="5223"/>
                    <a:pt x="7221" y="3493"/>
                  </a:cubicBezTo>
                  <a:cubicBezTo>
                    <a:pt x="7421" y="1792"/>
                    <a:pt x="6187" y="224"/>
                    <a:pt x="4485" y="24"/>
                  </a:cubicBezTo>
                  <a:cubicBezTo>
                    <a:pt x="4351" y="8"/>
                    <a:pt x="4218" y="0"/>
                    <a:pt x="408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8"/>
            <p:cNvSpPr/>
            <p:nvPr/>
          </p:nvSpPr>
          <p:spPr>
            <a:xfrm>
              <a:off x="5578775" y="3179600"/>
              <a:ext cx="184700" cy="156025"/>
            </a:xfrm>
            <a:custGeom>
              <a:avLst/>
              <a:gdLst/>
              <a:ahLst/>
              <a:cxnLst/>
              <a:rect l="l" t="t" r="r" b="b"/>
              <a:pathLst>
                <a:path w="7388" h="6241" extrusionOk="0">
                  <a:moveTo>
                    <a:pt x="4051" y="1"/>
                  </a:moveTo>
                  <a:cubicBezTo>
                    <a:pt x="1518" y="1"/>
                    <a:pt x="1" y="2969"/>
                    <a:pt x="1650" y="5062"/>
                  </a:cubicBezTo>
                  <a:cubicBezTo>
                    <a:pt x="2286" y="5872"/>
                    <a:pt x="3178" y="6240"/>
                    <a:pt x="4062" y="6240"/>
                  </a:cubicBezTo>
                  <a:cubicBezTo>
                    <a:pt x="5542" y="6240"/>
                    <a:pt x="6999" y="5207"/>
                    <a:pt x="7187" y="3494"/>
                  </a:cubicBezTo>
                  <a:cubicBezTo>
                    <a:pt x="7388" y="1760"/>
                    <a:pt x="6187" y="225"/>
                    <a:pt x="4452" y="25"/>
                  </a:cubicBezTo>
                  <a:cubicBezTo>
                    <a:pt x="4316" y="9"/>
                    <a:pt x="4182" y="1"/>
                    <a:pt x="405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8"/>
            <p:cNvSpPr/>
            <p:nvPr/>
          </p:nvSpPr>
          <p:spPr>
            <a:xfrm>
              <a:off x="4569275" y="2473475"/>
              <a:ext cx="297725" cy="216675"/>
            </a:xfrm>
            <a:custGeom>
              <a:avLst/>
              <a:gdLst/>
              <a:ahLst/>
              <a:cxnLst/>
              <a:rect l="l" t="t" r="r" b="b"/>
              <a:pathLst>
                <a:path w="11909" h="8667" extrusionOk="0">
                  <a:moveTo>
                    <a:pt x="2299" y="0"/>
                  </a:moveTo>
                  <a:cubicBezTo>
                    <a:pt x="1430" y="0"/>
                    <a:pt x="692" y="663"/>
                    <a:pt x="601" y="1551"/>
                  </a:cubicBezTo>
                  <a:lnTo>
                    <a:pt x="100" y="5787"/>
                  </a:lnTo>
                  <a:cubicBezTo>
                    <a:pt x="0" y="6755"/>
                    <a:pt x="667" y="7622"/>
                    <a:pt x="1635" y="7756"/>
                  </a:cubicBezTo>
                  <a:lnTo>
                    <a:pt x="9340" y="8656"/>
                  </a:lnTo>
                  <a:cubicBezTo>
                    <a:pt x="9405" y="8663"/>
                    <a:pt x="9469" y="8666"/>
                    <a:pt x="9532" y="8666"/>
                  </a:cubicBezTo>
                  <a:cubicBezTo>
                    <a:pt x="10420" y="8666"/>
                    <a:pt x="11184" y="8025"/>
                    <a:pt x="11308" y="7122"/>
                  </a:cubicBezTo>
                  <a:lnTo>
                    <a:pt x="11809" y="2852"/>
                  </a:lnTo>
                  <a:cubicBezTo>
                    <a:pt x="11909" y="1885"/>
                    <a:pt x="11242" y="1017"/>
                    <a:pt x="10274" y="917"/>
                  </a:cubicBezTo>
                  <a:lnTo>
                    <a:pt x="2535" y="17"/>
                  </a:lnTo>
                  <a:cubicBezTo>
                    <a:pt x="2456" y="6"/>
                    <a:pt x="2377" y="0"/>
                    <a:pt x="229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8"/>
            <p:cNvSpPr/>
            <p:nvPr/>
          </p:nvSpPr>
          <p:spPr>
            <a:xfrm>
              <a:off x="5593325" y="2593625"/>
              <a:ext cx="239375" cy="121625"/>
            </a:xfrm>
            <a:custGeom>
              <a:avLst/>
              <a:gdLst/>
              <a:ahLst/>
              <a:cxnLst/>
              <a:rect l="l" t="t" r="r" b="b"/>
              <a:pathLst>
                <a:path w="9575" h="4865" extrusionOk="0">
                  <a:moveTo>
                    <a:pt x="2257" y="0"/>
                  </a:moveTo>
                  <a:cubicBezTo>
                    <a:pt x="1189" y="0"/>
                    <a:pt x="258" y="797"/>
                    <a:pt x="134" y="1882"/>
                  </a:cubicBezTo>
                  <a:cubicBezTo>
                    <a:pt x="1" y="3050"/>
                    <a:pt x="835" y="4117"/>
                    <a:pt x="2002" y="4250"/>
                  </a:cubicBezTo>
                  <a:lnTo>
                    <a:pt x="7072" y="4851"/>
                  </a:lnTo>
                  <a:cubicBezTo>
                    <a:pt x="7155" y="4860"/>
                    <a:pt x="7237" y="4865"/>
                    <a:pt x="7318" y="4865"/>
                  </a:cubicBezTo>
                  <a:cubicBezTo>
                    <a:pt x="8386" y="4865"/>
                    <a:pt x="9317" y="4068"/>
                    <a:pt x="9441" y="2983"/>
                  </a:cubicBezTo>
                  <a:cubicBezTo>
                    <a:pt x="9574" y="1815"/>
                    <a:pt x="8740" y="748"/>
                    <a:pt x="7573" y="615"/>
                  </a:cubicBezTo>
                  <a:lnTo>
                    <a:pt x="2503" y="14"/>
                  </a:lnTo>
                  <a:cubicBezTo>
                    <a:pt x="2420" y="5"/>
                    <a:pt x="2338" y="0"/>
                    <a:pt x="225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8"/>
            <p:cNvSpPr/>
            <p:nvPr/>
          </p:nvSpPr>
          <p:spPr>
            <a:xfrm>
              <a:off x="4518400" y="2829975"/>
              <a:ext cx="29200" cy="80900"/>
            </a:xfrm>
            <a:custGeom>
              <a:avLst/>
              <a:gdLst/>
              <a:ahLst/>
              <a:cxnLst/>
              <a:rect l="l" t="t" r="r" b="b"/>
              <a:pathLst>
                <a:path w="1168" h="3236" extrusionOk="0">
                  <a:moveTo>
                    <a:pt x="801" y="0"/>
                  </a:moveTo>
                  <a:lnTo>
                    <a:pt x="201" y="267"/>
                  </a:lnTo>
                  <a:cubicBezTo>
                    <a:pt x="67" y="334"/>
                    <a:pt x="0" y="467"/>
                    <a:pt x="67" y="601"/>
                  </a:cubicBezTo>
                  <a:cubicBezTo>
                    <a:pt x="100" y="701"/>
                    <a:pt x="201" y="734"/>
                    <a:pt x="267" y="767"/>
                  </a:cubicBezTo>
                  <a:cubicBezTo>
                    <a:pt x="334" y="767"/>
                    <a:pt x="367" y="767"/>
                    <a:pt x="401" y="734"/>
                  </a:cubicBezTo>
                  <a:lnTo>
                    <a:pt x="601" y="667"/>
                  </a:lnTo>
                  <a:lnTo>
                    <a:pt x="334" y="2936"/>
                  </a:lnTo>
                  <a:cubicBezTo>
                    <a:pt x="334" y="3069"/>
                    <a:pt x="434" y="3203"/>
                    <a:pt x="567" y="3236"/>
                  </a:cubicBezTo>
                  <a:cubicBezTo>
                    <a:pt x="701" y="3236"/>
                    <a:pt x="834" y="3136"/>
                    <a:pt x="868" y="3002"/>
                  </a:cubicBezTo>
                  <a:lnTo>
                    <a:pt x="1168" y="267"/>
                  </a:lnTo>
                  <a:lnTo>
                    <a:pt x="1034" y="134"/>
                  </a:lnTo>
                  <a:lnTo>
                    <a:pt x="1034" y="100"/>
                  </a:lnTo>
                  <a:cubicBezTo>
                    <a:pt x="1034" y="100"/>
                    <a:pt x="1034" y="100"/>
                    <a:pt x="1034" y="67"/>
                  </a:cubicBezTo>
                  <a:cubicBezTo>
                    <a:pt x="1034" y="67"/>
                    <a:pt x="1034" y="34"/>
                    <a:pt x="1034" y="34"/>
                  </a:cubicBezTo>
                  <a:lnTo>
                    <a:pt x="1034"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8"/>
            <p:cNvSpPr/>
            <p:nvPr/>
          </p:nvSpPr>
          <p:spPr>
            <a:xfrm>
              <a:off x="4551750" y="2834775"/>
              <a:ext cx="61750" cy="83750"/>
            </a:xfrm>
            <a:custGeom>
              <a:avLst/>
              <a:gdLst/>
              <a:ahLst/>
              <a:cxnLst/>
              <a:rect l="l" t="t" r="r" b="b"/>
              <a:pathLst>
                <a:path w="2470" h="3350" extrusionOk="0">
                  <a:moveTo>
                    <a:pt x="1321" y="0"/>
                  </a:moveTo>
                  <a:cubicBezTo>
                    <a:pt x="1080" y="0"/>
                    <a:pt x="862" y="70"/>
                    <a:pt x="668" y="209"/>
                  </a:cubicBezTo>
                  <a:lnTo>
                    <a:pt x="501" y="309"/>
                  </a:lnTo>
                  <a:cubicBezTo>
                    <a:pt x="331" y="479"/>
                    <a:pt x="475" y="771"/>
                    <a:pt x="707" y="771"/>
                  </a:cubicBezTo>
                  <a:cubicBezTo>
                    <a:pt x="747" y="771"/>
                    <a:pt x="790" y="762"/>
                    <a:pt x="835" y="742"/>
                  </a:cubicBezTo>
                  <a:lnTo>
                    <a:pt x="968" y="609"/>
                  </a:lnTo>
                  <a:cubicBezTo>
                    <a:pt x="1101" y="542"/>
                    <a:pt x="1235" y="509"/>
                    <a:pt x="1402" y="509"/>
                  </a:cubicBezTo>
                  <a:cubicBezTo>
                    <a:pt x="1735" y="542"/>
                    <a:pt x="1969" y="842"/>
                    <a:pt x="1935" y="1176"/>
                  </a:cubicBezTo>
                  <a:cubicBezTo>
                    <a:pt x="1902" y="1343"/>
                    <a:pt x="1802" y="1509"/>
                    <a:pt x="1669" y="1610"/>
                  </a:cubicBezTo>
                  <a:lnTo>
                    <a:pt x="167" y="2677"/>
                  </a:lnTo>
                  <a:cubicBezTo>
                    <a:pt x="34" y="2777"/>
                    <a:pt x="1" y="2944"/>
                    <a:pt x="101" y="3044"/>
                  </a:cubicBezTo>
                  <a:cubicBezTo>
                    <a:pt x="134" y="3111"/>
                    <a:pt x="201" y="3144"/>
                    <a:pt x="268" y="3144"/>
                  </a:cubicBezTo>
                  <a:lnTo>
                    <a:pt x="1935" y="3344"/>
                  </a:lnTo>
                  <a:cubicBezTo>
                    <a:pt x="1949" y="3348"/>
                    <a:pt x="1964" y="3349"/>
                    <a:pt x="1978" y="3349"/>
                  </a:cubicBezTo>
                  <a:cubicBezTo>
                    <a:pt x="2096" y="3349"/>
                    <a:pt x="2202" y="3230"/>
                    <a:pt x="2202" y="3111"/>
                  </a:cubicBezTo>
                  <a:cubicBezTo>
                    <a:pt x="2236" y="2977"/>
                    <a:pt x="2136" y="2844"/>
                    <a:pt x="2002" y="2844"/>
                  </a:cubicBezTo>
                  <a:lnTo>
                    <a:pt x="1001" y="2710"/>
                  </a:lnTo>
                  <a:lnTo>
                    <a:pt x="1969" y="2043"/>
                  </a:lnTo>
                  <a:cubicBezTo>
                    <a:pt x="2236" y="1843"/>
                    <a:pt x="2402" y="1576"/>
                    <a:pt x="2436" y="1243"/>
                  </a:cubicBezTo>
                  <a:cubicBezTo>
                    <a:pt x="2469" y="976"/>
                    <a:pt x="2402" y="676"/>
                    <a:pt x="2236" y="475"/>
                  </a:cubicBezTo>
                  <a:cubicBezTo>
                    <a:pt x="2069" y="209"/>
                    <a:pt x="1769" y="42"/>
                    <a:pt x="1468" y="8"/>
                  </a:cubicBezTo>
                  <a:cubicBezTo>
                    <a:pt x="1418" y="3"/>
                    <a:pt x="1369" y="0"/>
                    <a:pt x="132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8"/>
            <p:cNvSpPr/>
            <p:nvPr/>
          </p:nvSpPr>
          <p:spPr>
            <a:xfrm>
              <a:off x="4622550" y="2840775"/>
              <a:ext cx="61825" cy="82650"/>
            </a:xfrm>
            <a:custGeom>
              <a:avLst/>
              <a:gdLst/>
              <a:ahLst/>
              <a:cxnLst/>
              <a:rect l="l" t="t" r="r" b="b"/>
              <a:pathLst>
                <a:path w="2473" h="3306" extrusionOk="0">
                  <a:moveTo>
                    <a:pt x="808" y="0"/>
                  </a:moveTo>
                  <a:cubicBezTo>
                    <a:pt x="501" y="0"/>
                    <a:pt x="448" y="503"/>
                    <a:pt x="771" y="536"/>
                  </a:cubicBezTo>
                  <a:lnTo>
                    <a:pt x="1538" y="636"/>
                  </a:lnTo>
                  <a:lnTo>
                    <a:pt x="1005" y="1036"/>
                  </a:lnTo>
                  <a:cubicBezTo>
                    <a:pt x="871" y="1136"/>
                    <a:pt x="871" y="1303"/>
                    <a:pt x="971" y="1403"/>
                  </a:cubicBezTo>
                  <a:cubicBezTo>
                    <a:pt x="1005" y="1470"/>
                    <a:pt x="1071" y="1503"/>
                    <a:pt x="1138" y="1536"/>
                  </a:cubicBezTo>
                  <a:cubicBezTo>
                    <a:pt x="1305" y="1536"/>
                    <a:pt x="1472" y="1636"/>
                    <a:pt x="1572" y="1770"/>
                  </a:cubicBezTo>
                  <a:cubicBezTo>
                    <a:pt x="1672" y="1903"/>
                    <a:pt x="1705" y="2070"/>
                    <a:pt x="1705" y="2237"/>
                  </a:cubicBezTo>
                  <a:cubicBezTo>
                    <a:pt x="1672" y="2404"/>
                    <a:pt x="1572" y="2537"/>
                    <a:pt x="1472" y="2637"/>
                  </a:cubicBezTo>
                  <a:cubicBezTo>
                    <a:pt x="1338" y="2737"/>
                    <a:pt x="1138" y="2771"/>
                    <a:pt x="1005" y="2771"/>
                  </a:cubicBezTo>
                  <a:cubicBezTo>
                    <a:pt x="838" y="2737"/>
                    <a:pt x="671" y="2670"/>
                    <a:pt x="571" y="2537"/>
                  </a:cubicBezTo>
                  <a:cubicBezTo>
                    <a:pt x="517" y="2464"/>
                    <a:pt x="445" y="2434"/>
                    <a:pt x="374" y="2434"/>
                  </a:cubicBezTo>
                  <a:cubicBezTo>
                    <a:pt x="184" y="2434"/>
                    <a:pt x="1" y="2652"/>
                    <a:pt x="171" y="2871"/>
                  </a:cubicBezTo>
                  <a:cubicBezTo>
                    <a:pt x="407" y="3169"/>
                    <a:pt x="736" y="3305"/>
                    <a:pt x="1061" y="3305"/>
                  </a:cubicBezTo>
                  <a:cubicBezTo>
                    <a:pt x="1607" y="3305"/>
                    <a:pt x="2143" y="2919"/>
                    <a:pt x="2206" y="2270"/>
                  </a:cubicBezTo>
                  <a:cubicBezTo>
                    <a:pt x="2239" y="1970"/>
                    <a:pt x="2172" y="1670"/>
                    <a:pt x="1972" y="1436"/>
                  </a:cubicBezTo>
                  <a:cubicBezTo>
                    <a:pt x="1905" y="1336"/>
                    <a:pt x="1805" y="1236"/>
                    <a:pt x="1672" y="1169"/>
                  </a:cubicBezTo>
                  <a:lnTo>
                    <a:pt x="2339" y="636"/>
                  </a:lnTo>
                  <a:cubicBezTo>
                    <a:pt x="2372" y="636"/>
                    <a:pt x="2372" y="602"/>
                    <a:pt x="2406" y="602"/>
                  </a:cubicBezTo>
                  <a:cubicBezTo>
                    <a:pt x="2406" y="536"/>
                    <a:pt x="2439" y="502"/>
                    <a:pt x="2439" y="469"/>
                  </a:cubicBezTo>
                  <a:cubicBezTo>
                    <a:pt x="2472" y="335"/>
                    <a:pt x="2339" y="202"/>
                    <a:pt x="2206" y="169"/>
                  </a:cubicBezTo>
                  <a:lnTo>
                    <a:pt x="838" y="2"/>
                  </a:lnTo>
                  <a:cubicBezTo>
                    <a:pt x="828" y="1"/>
                    <a:pt x="818" y="0"/>
                    <a:pt x="808"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8"/>
            <p:cNvSpPr/>
            <p:nvPr/>
          </p:nvSpPr>
          <p:spPr>
            <a:xfrm>
              <a:off x="4693525" y="2855825"/>
              <a:ext cx="65675" cy="79600"/>
            </a:xfrm>
            <a:custGeom>
              <a:avLst/>
              <a:gdLst/>
              <a:ahLst/>
              <a:cxnLst/>
              <a:rect l="l" t="t" r="r" b="b"/>
              <a:pathLst>
                <a:path w="2627" h="3184" extrusionOk="0">
                  <a:moveTo>
                    <a:pt x="1902" y="868"/>
                  </a:moveTo>
                  <a:lnTo>
                    <a:pt x="1768" y="2002"/>
                  </a:lnTo>
                  <a:lnTo>
                    <a:pt x="834" y="1902"/>
                  </a:lnTo>
                  <a:lnTo>
                    <a:pt x="1902" y="868"/>
                  </a:lnTo>
                  <a:close/>
                  <a:moveTo>
                    <a:pt x="2069" y="0"/>
                  </a:moveTo>
                  <a:lnTo>
                    <a:pt x="100" y="1935"/>
                  </a:lnTo>
                  <a:cubicBezTo>
                    <a:pt x="0" y="2035"/>
                    <a:pt x="0" y="2202"/>
                    <a:pt x="100" y="2302"/>
                  </a:cubicBezTo>
                  <a:cubicBezTo>
                    <a:pt x="134" y="2335"/>
                    <a:pt x="201" y="2369"/>
                    <a:pt x="267" y="2369"/>
                  </a:cubicBezTo>
                  <a:lnTo>
                    <a:pt x="1702" y="2535"/>
                  </a:lnTo>
                  <a:lnTo>
                    <a:pt x="1668" y="2902"/>
                  </a:lnTo>
                  <a:cubicBezTo>
                    <a:pt x="1650" y="3081"/>
                    <a:pt x="1786" y="3183"/>
                    <a:pt x="1920" y="3183"/>
                  </a:cubicBezTo>
                  <a:cubicBezTo>
                    <a:pt x="2037" y="3183"/>
                    <a:pt x="2153" y="3106"/>
                    <a:pt x="2169" y="2936"/>
                  </a:cubicBezTo>
                  <a:lnTo>
                    <a:pt x="2235" y="2602"/>
                  </a:lnTo>
                  <a:lnTo>
                    <a:pt x="2269" y="2602"/>
                  </a:lnTo>
                  <a:cubicBezTo>
                    <a:pt x="2402" y="2602"/>
                    <a:pt x="2536" y="2502"/>
                    <a:pt x="2569" y="2369"/>
                  </a:cubicBezTo>
                  <a:cubicBezTo>
                    <a:pt x="2627" y="2195"/>
                    <a:pt x="2484" y="2022"/>
                    <a:pt x="2293" y="2022"/>
                  </a:cubicBezTo>
                  <a:cubicBezTo>
                    <a:pt x="2264" y="2022"/>
                    <a:pt x="2233" y="2026"/>
                    <a:pt x="2202" y="2035"/>
                  </a:cubicBezTo>
                  <a:lnTo>
                    <a:pt x="2169" y="2035"/>
                  </a:lnTo>
                  <a:lnTo>
                    <a:pt x="2369" y="167"/>
                  </a:lnTo>
                  <a:lnTo>
                    <a:pt x="2369" y="134"/>
                  </a:lnTo>
                  <a:lnTo>
                    <a:pt x="2369" y="100"/>
                  </a:lnTo>
                  <a:cubicBezTo>
                    <a:pt x="2369" y="67"/>
                    <a:pt x="2369" y="67"/>
                    <a:pt x="2369" y="67"/>
                  </a:cubicBezTo>
                  <a:lnTo>
                    <a:pt x="2369" y="34"/>
                  </a:lnTo>
                  <a:lnTo>
                    <a:pt x="2335"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8"/>
            <p:cNvSpPr/>
            <p:nvPr/>
          </p:nvSpPr>
          <p:spPr>
            <a:xfrm>
              <a:off x="4841125" y="2868325"/>
              <a:ext cx="61200" cy="81075"/>
            </a:xfrm>
            <a:custGeom>
              <a:avLst/>
              <a:gdLst/>
              <a:ahLst/>
              <a:cxnLst/>
              <a:rect l="l" t="t" r="r" b="b"/>
              <a:pathLst>
                <a:path w="2448" h="3243" extrusionOk="0">
                  <a:moveTo>
                    <a:pt x="601" y="1"/>
                  </a:moveTo>
                  <a:cubicBezTo>
                    <a:pt x="534" y="34"/>
                    <a:pt x="501" y="101"/>
                    <a:pt x="468" y="167"/>
                  </a:cubicBezTo>
                  <a:lnTo>
                    <a:pt x="201" y="1368"/>
                  </a:lnTo>
                  <a:cubicBezTo>
                    <a:pt x="201" y="1368"/>
                    <a:pt x="201" y="1402"/>
                    <a:pt x="201" y="1435"/>
                  </a:cubicBezTo>
                  <a:cubicBezTo>
                    <a:pt x="201" y="1435"/>
                    <a:pt x="201" y="1468"/>
                    <a:pt x="201" y="1468"/>
                  </a:cubicBezTo>
                  <a:cubicBezTo>
                    <a:pt x="201" y="1468"/>
                    <a:pt x="201" y="1502"/>
                    <a:pt x="201" y="1502"/>
                  </a:cubicBezTo>
                  <a:cubicBezTo>
                    <a:pt x="201" y="1502"/>
                    <a:pt x="201" y="1535"/>
                    <a:pt x="234" y="1568"/>
                  </a:cubicBezTo>
                  <a:cubicBezTo>
                    <a:pt x="292" y="1627"/>
                    <a:pt x="373" y="1662"/>
                    <a:pt x="450" y="1662"/>
                  </a:cubicBezTo>
                  <a:cubicBezTo>
                    <a:pt x="506" y="1662"/>
                    <a:pt x="559" y="1644"/>
                    <a:pt x="601" y="1602"/>
                  </a:cubicBezTo>
                  <a:cubicBezTo>
                    <a:pt x="711" y="1519"/>
                    <a:pt x="843" y="1460"/>
                    <a:pt x="980" y="1460"/>
                  </a:cubicBezTo>
                  <a:cubicBezTo>
                    <a:pt x="1009" y="1460"/>
                    <a:pt x="1039" y="1462"/>
                    <a:pt x="1068" y="1468"/>
                  </a:cubicBezTo>
                  <a:cubicBezTo>
                    <a:pt x="1402" y="1502"/>
                    <a:pt x="1668" y="1835"/>
                    <a:pt x="1635" y="2169"/>
                  </a:cubicBezTo>
                  <a:cubicBezTo>
                    <a:pt x="1572" y="2483"/>
                    <a:pt x="1302" y="2739"/>
                    <a:pt x="991" y="2739"/>
                  </a:cubicBezTo>
                  <a:cubicBezTo>
                    <a:pt x="972" y="2739"/>
                    <a:pt x="954" y="2738"/>
                    <a:pt x="935" y="2736"/>
                  </a:cubicBezTo>
                  <a:cubicBezTo>
                    <a:pt x="768" y="2703"/>
                    <a:pt x="601" y="2636"/>
                    <a:pt x="501" y="2502"/>
                  </a:cubicBezTo>
                  <a:cubicBezTo>
                    <a:pt x="442" y="2424"/>
                    <a:pt x="361" y="2392"/>
                    <a:pt x="283" y="2392"/>
                  </a:cubicBezTo>
                  <a:cubicBezTo>
                    <a:pt x="228" y="2392"/>
                    <a:pt x="176" y="2408"/>
                    <a:pt x="134" y="2436"/>
                  </a:cubicBezTo>
                  <a:cubicBezTo>
                    <a:pt x="1" y="2536"/>
                    <a:pt x="1" y="2703"/>
                    <a:pt x="101" y="2803"/>
                  </a:cubicBezTo>
                  <a:cubicBezTo>
                    <a:pt x="267" y="3036"/>
                    <a:pt x="568" y="3203"/>
                    <a:pt x="868" y="3236"/>
                  </a:cubicBezTo>
                  <a:cubicBezTo>
                    <a:pt x="907" y="3241"/>
                    <a:pt x="945" y="3243"/>
                    <a:pt x="984" y="3243"/>
                  </a:cubicBezTo>
                  <a:cubicBezTo>
                    <a:pt x="1245" y="3243"/>
                    <a:pt x="1499" y="3148"/>
                    <a:pt x="1702" y="3003"/>
                  </a:cubicBezTo>
                  <a:cubicBezTo>
                    <a:pt x="1935" y="2803"/>
                    <a:pt x="2069" y="2536"/>
                    <a:pt x="2102" y="2236"/>
                  </a:cubicBezTo>
                  <a:cubicBezTo>
                    <a:pt x="2135" y="1902"/>
                    <a:pt x="2069" y="1602"/>
                    <a:pt x="1869" y="1368"/>
                  </a:cubicBezTo>
                  <a:cubicBezTo>
                    <a:pt x="1668" y="1135"/>
                    <a:pt x="1402" y="1035"/>
                    <a:pt x="1101" y="1001"/>
                  </a:cubicBezTo>
                  <a:lnTo>
                    <a:pt x="801" y="1001"/>
                  </a:lnTo>
                  <a:lnTo>
                    <a:pt x="901" y="568"/>
                  </a:lnTo>
                  <a:lnTo>
                    <a:pt x="2035" y="668"/>
                  </a:lnTo>
                  <a:cubicBezTo>
                    <a:pt x="2057" y="672"/>
                    <a:pt x="2077" y="674"/>
                    <a:pt x="2097" y="674"/>
                  </a:cubicBezTo>
                  <a:cubicBezTo>
                    <a:pt x="2409" y="674"/>
                    <a:pt x="2448" y="199"/>
                    <a:pt x="2102" y="167"/>
                  </a:cubicBezTo>
                  <a:lnTo>
                    <a:pt x="734"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8"/>
            <p:cNvSpPr/>
            <p:nvPr/>
          </p:nvSpPr>
          <p:spPr>
            <a:xfrm>
              <a:off x="4912400" y="2878125"/>
              <a:ext cx="58000" cy="79925"/>
            </a:xfrm>
            <a:custGeom>
              <a:avLst/>
              <a:gdLst/>
              <a:ahLst/>
              <a:cxnLst/>
              <a:rect l="l" t="t" r="r" b="b"/>
              <a:pathLst>
                <a:path w="2320" h="3197" extrusionOk="0">
                  <a:moveTo>
                    <a:pt x="1137" y="1448"/>
                  </a:moveTo>
                  <a:cubicBezTo>
                    <a:pt x="1472" y="1448"/>
                    <a:pt x="1807" y="1694"/>
                    <a:pt x="1753" y="2144"/>
                  </a:cubicBezTo>
                  <a:cubicBezTo>
                    <a:pt x="1707" y="2511"/>
                    <a:pt x="1430" y="2682"/>
                    <a:pt x="1149" y="2682"/>
                  </a:cubicBezTo>
                  <a:cubicBezTo>
                    <a:pt x="818" y="2682"/>
                    <a:pt x="483" y="2444"/>
                    <a:pt x="519" y="2010"/>
                  </a:cubicBezTo>
                  <a:cubicBezTo>
                    <a:pt x="565" y="1627"/>
                    <a:pt x="851" y="1448"/>
                    <a:pt x="1137" y="1448"/>
                  </a:cubicBezTo>
                  <a:close/>
                  <a:moveTo>
                    <a:pt x="1581" y="0"/>
                  </a:moveTo>
                  <a:cubicBezTo>
                    <a:pt x="1370" y="0"/>
                    <a:pt x="1178" y="60"/>
                    <a:pt x="986" y="142"/>
                  </a:cubicBezTo>
                  <a:cubicBezTo>
                    <a:pt x="685" y="309"/>
                    <a:pt x="452" y="543"/>
                    <a:pt x="319" y="876"/>
                  </a:cubicBezTo>
                  <a:cubicBezTo>
                    <a:pt x="152" y="1143"/>
                    <a:pt x="52" y="1477"/>
                    <a:pt x="18" y="1810"/>
                  </a:cubicBezTo>
                  <a:cubicBezTo>
                    <a:pt x="18" y="1877"/>
                    <a:pt x="18" y="1977"/>
                    <a:pt x="18" y="2077"/>
                  </a:cubicBezTo>
                  <a:cubicBezTo>
                    <a:pt x="1" y="2811"/>
                    <a:pt x="569" y="3197"/>
                    <a:pt x="1138" y="3197"/>
                  </a:cubicBezTo>
                  <a:cubicBezTo>
                    <a:pt x="1656" y="3197"/>
                    <a:pt x="2174" y="2878"/>
                    <a:pt x="2253" y="2211"/>
                  </a:cubicBezTo>
                  <a:cubicBezTo>
                    <a:pt x="2320" y="1577"/>
                    <a:pt x="1886" y="1043"/>
                    <a:pt x="1286" y="976"/>
                  </a:cubicBezTo>
                  <a:cubicBezTo>
                    <a:pt x="1217" y="962"/>
                    <a:pt x="1148" y="954"/>
                    <a:pt x="1081" y="954"/>
                  </a:cubicBezTo>
                  <a:cubicBezTo>
                    <a:pt x="987" y="954"/>
                    <a:pt x="897" y="971"/>
                    <a:pt x="819" y="1010"/>
                  </a:cubicBezTo>
                  <a:cubicBezTo>
                    <a:pt x="852" y="976"/>
                    <a:pt x="852" y="910"/>
                    <a:pt x="886" y="876"/>
                  </a:cubicBezTo>
                  <a:cubicBezTo>
                    <a:pt x="986" y="776"/>
                    <a:pt x="1086" y="676"/>
                    <a:pt x="1219" y="609"/>
                  </a:cubicBezTo>
                  <a:cubicBezTo>
                    <a:pt x="1353" y="543"/>
                    <a:pt x="1519" y="509"/>
                    <a:pt x="1686" y="509"/>
                  </a:cubicBezTo>
                  <a:cubicBezTo>
                    <a:pt x="1820" y="509"/>
                    <a:pt x="1953" y="409"/>
                    <a:pt x="1953" y="276"/>
                  </a:cubicBezTo>
                  <a:cubicBezTo>
                    <a:pt x="1953" y="142"/>
                    <a:pt x="1853" y="9"/>
                    <a:pt x="1720" y="9"/>
                  </a:cubicBezTo>
                  <a:cubicBezTo>
                    <a:pt x="1672" y="3"/>
                    <a:pt x="1626" y="0"/>
                    <a:pt x="158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8"/>
            <p:cNvSpPr/>
            <p:nvPr/>
          </p:nvSpPr>
          <p:spPr>
            <a:xfrm>
              <a:off x="4988725" y="2882500"/>
              <a:ext cx="52575" cy="82800"/>
            </a:xfrm>
            <a:custGeom>
              <a:avLst/>
              <a:gdLst/>
              <a:ahLst/>
              <a:cxnLst/>
              <a:rect l="l" t="t" r="r" b="b"/>
              <a:pathLst>
                <a:path w="2103" h="3312" extrusionOk="0">
                  <a:moveTo>
                    <a:pt x="301" y="1"/>
                  </a:moveTo>
                  <a:cubicBezTo>
                    <a:pt x="168" y="1"/>
                    <a:pt x="68" y="101"/>
                    <a:pt x="34" y="234"/>
                  </a:cubicBezTo>
                  <a:cubicBezTo>
                    <a:pt x="1" y="368"/>
                    <a:pt x="101" y="501"/>
                    <a:pt x="268" y="534"/>
                  </a:cubicBezTo>
                  <a:lnTo>
                    <a:pt x="1435" y="668"/>
                  </a:lnTo>
                  <a:lnTo>
                    <a:pt x="168" y="2936"/>
                  </a:lnTo>
                  <a:cubicBezTo>
                    <a:pt x="101" y="3036"/>
                    <a:pt x="168" y="3203"/>
                    <a:pt x="268" y="3270"/>
                  </a:cubicBezTo>
                  <a:cubicBezTo>
                    <a:pt x="301" y="3303"/>
                    <a:pt x="334" y="3303"/>
                    <a:pt x="368" y="3303"/>
                  </a:cubicBezTo>
                  <a:cubicBezTo>
                    <a:pt x="385" y="3309"/>
                    <a:pt x="403" y="3312"/>
                    <a:pt x="421" y="3312"/>
                  </a:cubicBezTo>
                  <a:cubicBezTo>
                    <a:pt x="502" y="3312"/>
                    <a:pt x="580" y="3252"/>
                    <a:pt x="635" y="3170"/>
                  </a:cubicBezTo>
                  <a:lnTo>
                    <a:pt x="2102" y="568"/>
                  </a:lnTo>
                  <a:lnTo>
                    <a:pt x="2036" y="468"/>
                  </a:lnTo>
                  <a:cubicBezTo>
                    <a:pt x="2036" y="434"/>
                    <a:pt x="2036" y="401"/>
                    <a:pt x="2036" y="368"/>
                  </a:cubicBezTo>
                  <a:lnTo>
                    <a:pt x="2036" y="334"/>
                  </a:lnTo>
                  <a:cubicBezTo>
                    <a:pt x="2036" y="301"/>
                    <a:pt x="2036" y="301"/>
                    <a:pt x="2036" y="301"/>
                  </a:cubicBezTo>
                  <a:lnTo>
                    <a:pt x="2036" y="268"/>
                  </a:lnTo>
                  <a:lnTo>
                    <a:pt x="2036" y="234"/>
                  </a:lnTo>
                  <a:lnTo>
                    <a:pt x="1969" y="201"/>
                  </a:lnTo>
                  <a:lnTo>
                    <a:pt x="1902" y="201"/>
                  </a:lnTo>
                  <a:lnTo>
                    <a:pt x="301"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8"/>
            <p:cNvSpPr/>
            <p:nvPr/>
          </p:nvSpPr>
          <p:spPr>
            <a:xfrm>
              <a:off x="5044600" y="2893850"/>
              <a:ext cx="61750" cy="80725"/>
            </a:xfrm>
            <a:custGeom>
              <a:avLst/>
              <a:gdLst/>
              <a:ahLst/>
              <a:cxnLst/>
              <a:rect l="l" t="t" r="r" b="b"/>
              <a:pathLst>
                <a:path w="2470" h="3229" extrusionOk="0">
                  <a:moveTo>
                    <a:pt x="1491" y="480"/>
                  </a:moveTo>
                  <a:cubicBezTo>
                    <a:pt x="1623" y="480"/>
                    <a:pt x="1753" y="572"/>
                    <a:pt x="1735" y="748"/>
                  </a:cubicBezTo>
                  <a:cubicBezTo>
                    <a:pt x="1735" y="893"/>
                    <a:pt x="1634" y="987"/>
                    <a:pt x="1520" y="987"/>
                  </a:cubicBezTo>
                  <a:cubicBezTo>
                    <a:pt x="1503" y="987"/>
                    <a:pt x="1486" y="985"/>
                    <a:pt x="1468" y="981"/>
                  </a:cubicBezTo>
                  <a:cubicBezTo>
                    <a:pt x="1302" y="981"/>
                    <a:pt x="1202" y="848"/>
                    <a:pt x="1235" y="714"/>
                  </a:cubicBezTo>
                  <a:cubicBezTo>
                    <a:pt x="1251" y="556"/>
                    <a:pt x="1372" y="480"/>
                    <a:pt x="1491" y="480"/>
                  </a:cubicBezTo>
                  <a:close/>
                  <a:moveTo>
                    <a:pt x="1309" y="1509"/>
                  </a:moveTo>
                  <a:cubicBezTo>
                    <a:pt x="1339" y="1509"/>
                    <a:pt x="1370" y="1511"/>
                    <a:pt x="1402" y="1515"/>
                  </a:cubicBezTo>
                  <a:cubicBezTo>
                    <a:pt x="1735" y="1548"/>
                    <a:pt x="1969" y="1848"/>
                    <a:pt x="1935" y="2182"/>
                  </a:cubicBezTo>
                  <a:cubicBezTo>
                    <a:pt x="1873" y="2494"/>
                    <a:pt x="1606" y="2719"/>
                    <a:pt x="1326" y="2719"/>
                  </a:cubicBezTo>
                  <a:cubicBezTo>
                    <a:pt x="1307" y="2719"/>
                    <a:pt x="1287" y="2718"/>
                    <a:pt x="1268" y="2716"/>
                  </a:cubicBezTo>
                  <a:cubicBezTo>
                    <a:pt x="500" y="2620"/>
                    <a:pt x="592" y="1509"/>
                    <a:pt x="1309" y="1509"/>
                  </a:cubicBezTo>
                  <a:close/>
                  <a:moveTo>
                    <a:pt x="1460" y="0"/>
                  </a:moveTo>
                  <a:cubicBezTo>
                    <a:pt x="1119" y="0"/>
                    <a:pt x="778" y="205"/>
                    <a:pt x="701" y="648"/>
                  </a:cubicBezTo>
                  <a:cubicBezTo>
                    <a:pt x="701" y="814"/>
                    <a:pt x="735" y="981"/>
                    <a:pt x="801" y="1115"/>
                  </a:cubicBezTo>
                  <a:cubicBezTo>
                    <a:pt x="67" y="1481"/>
                    <a:pt x="1" y="2549"/>
                    <a:pt x="668" y="3016"/>
                  </a:cubicBezTo>
                  <a:cubicBezTo>
                    <a:pt x="873" y="3162"/>
                    <a:pt x="1100" y="3229"/>
                    <a:pt x="1322" y="3229"/>
                  </a:cubicBezTo>
                  <a:cubicBezTo>
                    <a:pt x="1860" y="3229"/>
                    <a:pt x="2365" y="2839"/>
                    <a:pt x="2436" y="2249"/>
                  </a:cubicBezTo>
                  <a:cubicBezTo>
                    <a:pt x="2469" y="1848"/>
                    <a:pt x="2336" y="1481"/>
                    <a:pt x="2036" y="1248"/>
                  </a:cubicBezTo>
                  <a:cubicBezTo>
                    <a:pt x="2136" y="1115"/>
                    <a:pt x="2236" y="981"/>
                    <a:pt x="2236" y="814"/>
                  </a:cubicBezTo>
                  <a:cubicBezTo>
                    <a:pt x="2272" y="289"/>
                    <a:pt x="1866" y="0"/>
                    <a:pt x="1460"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8"/>
            <p:cNvSpPr/>
            <p:nvPr/>
          </p:nvSpPr>
          <p:spPr>
            <a:xfrm>
              <a:off x="5194725" y="2909750"/>
              <a:ext cx="58400" cy="80350"/>
            </a:xfrm>
            <a:custGeom>
              <a:avLst/>
              <a:gdLst/>
              <a:ahLst/>
              <a:cxnLst/>
              <a:rect l="l" t="t" r="r" b="b"/>
              <a:pathLst>
                <a:path w="2336" h="3214" extrusionOk="0">
                  <a:moveTo>
                    <a:pt x="1201" y="509"/>
                  </a:moveTo>
                  <a:cubicBezTo>
                    <a:pt x="1370" y="509"/>
                    <a:pt x="1543" y="583"/>
                    <a:pt x="1668" y="745"/>
                  </a:cubicBezTo>
                  <a:cubicBezTo>
                    <a:pt x="1985" y="1158"/>
                    <a:pt x="1699" y="1751"/>
                    <a:pt x="1211" y="1751"/>
                  </a:cubicBezTo>
                  <a:cubicBezTo>
                    <a:pt x="1186" y="1751"/>
                    <a:pt x="1160" y="1749"/>
                    <a:pt x="1134" y="1746"/>
                  </a:cubicBezTo>
                  <a:cubicBezTo>
                    <a:pt x="801" y="1713"/>
                    <a:pt x="567" y="1413"/>
                    <a:pt x="600" y="1046"/>
                  </a:cubicBezTo>
                  <a:cubicBezTo>
                    <a:pt x="642" y="712"/>
                    <a:pt x="918" y="509"/>
                    <a:pt x="1201" y="509"/>
                  </a:cubicBezTo>
                  <a:close/>
                  <a:moveTo>
                    <a:pt x="1187" y="1"/>
                  </a:moveTo>
                  <a:cubicBezTo>
                    <a:pt x="666" y="1"/>
                    <a:pt x="146" y="328"/>
                    <a:pt x="67" y="1012"/>
                  </a:cubicBezTo>
                  <a:cubicBezTo>
                    <a:pt x="0" y="1613"/>
                    <a:pt x="467" y="2180"/>
                    <a:pt x="1067" y="2246"/>
                  </a:cubicBezTo>
                  <a:cubicBezTo>
                    <a:pt x="1234" y="2246"/>
                    <a:pt x="1368" y="2246"/>
                    <a:pt x="1534" y="2213"/>
                  </a:cubicBezTo>
                  <a:lnTo>
                    <a:pt x="1534" y="2213"/>
                  </a:lnTo>
                  <a:cubicBezTo>
                    <a:pt x="1501" y="2246"/>
                    <a:pt x="1468" y="2280"/>
                    <a:pt x="1468" y="2313"/>
                  </a:cubicBezTo>
                  <a:cubicBezTo>
                    <a:pt x="1368" y="2447"/>
                    <a:pt x="1268" y="2547"/>
                    <a:pt x="1134" y="2613"/>
                  </a:cubicBezTo>
                  <a:cubicBezTo>
                    <a:pt x="1012" y="2662"/>
                    <a:pt x="908" y="2693"/>
                    <a:pt x="795" y="2693"/>
                  </a:cubicBezTo>
                  <a:cubicBezTo>
                    <a:pt x="754" y="2693"/>
                    <a:pt x="712" y="2689"/>
                    <a:pt x="667" y="2680"/>
                  </a:cubicBezTo>
                  <a:cubicBezTo>
                    <a:pt x="534" y="2680"/>
                    <a:pt x="400" y="2780"/>
                    <a:pt x="400" y="2914"/>
                  </a:cubicBezTo>
                  <a:cubicBezTo>
                    <a:pt x="367" y="3080"/>
                    <a:pt x="500" y="3180"/>
                    <a:pt x="634" y="3214"/>
                  </a:cubicBezTo>
                  <a:cubicBezTo>
                    <a:pt x="867" y="3214"/>
                    <a:pt x="1134" y="3180"/>
                    <a:pt x="1368" y="3080"/>
                  </a:cubicBezTo>
                  <a:cubicBezTo>
                    <a:pt x="1635" y="2914"/>
                    <a:pt x="1901" y="2647"/>
                    <a:pt x="2035" y="2347"/>
                  </a:cubicBezTo>
                  <a:cubicBezTo>
                    <a:pt x="2202" y="2046"/>
                    <a:pt x="2268" y="1746"/>
                    <a:pt x="2302" y="1413"/>
                  </a:cubicBezTo>
                  <a:cubicBezTo>
                    <a:pt x="2335" y="1312"/>
                    <a:pt x="2335" y="1246"/>
                    <a:pt x="2335" y="1146"/>
                  </a:cubicBezTo>
                  <a:cubicBezTo>
                    <a:pt x="2335" y="395"/>
                    <a:pt x="1760" y="1"/>
                    <a:pt x="1187"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8"/>
            <p:cNvSpPr/>
            <p:nvPr/>
          </p:nvSpPr>
          <p:spPr>
            <a:xfrm>
              <a:off x="5268100" y="2919075"/>
              <a:ext cx="60900" cy="81025"/>
            </a:xfrm>
            <a:custGeom>
              <a:avLst/>
              <a:gdLst/>
              <a:ahLst/>
              <a:cxnLst/>
              <a:rect l="l" t="t" r="r" b="b"/>
              <a:pathLst>
                <a:path w="2436" h="3241" extrusionOk="0">
                  <a:moveTo>
                    <a:pt x="1269" y="533"/>
                  </a:moveTo>
                  <a:cubicBezTo>
                    <a:pt x="1291" y="533"/>
                    <a:pt x="1313" y="535"/>
                    <a:pt x="1335" y="539"/>
                  </a:cubicBezTo>
                  <a:cubicBezTo>
                    <a:pt x="1535" y="539"/>
                    <a:pt x="1702" y="673"/>
                    <a:pt x="1768" y="873"/>
                  </a:cubicBezTo>
                  <a:cubicBezTo>
                    <a:pt x="1868" y="1106"/>
                    <a:pt x="1935" y="1406"/>
                    <a:pt x="1902" y="1707"/>
                  </a:cubicBezTo>
                  <a:cubicBezTo>
                    <a:pt x="1868" y="1974"/>
                    <a:pt x="1735" y="2274"/>
                    <a:pt x="1568" y="2507"/>
                  </a:cubicBezTo>
                  <a:cubicBezTo>
                    <a:pt x="1435" y="2641"/>
                    <a:pt x="1268" y="2741"/>
                    <a:pt x="1101" y="2741"/>
                  </a:cubicBezTo>
                  <a:cubicBezTo>
                    <a:pt x="901" y="2707"/>
                    <a:pt x="734" y="2574"/>
                    <a:pt x="668" y="2374"/>
                  </a:cubicBezTo>
                  <a:cubicBezTo>
                    <a:pt x="568" y="2140"/>
                    <a:pt x="501" y="1840"/>
                    <a:pt x="568" y="1540"/>
                  </a:cubicBezTo>
                  <a:cubicBezTo>
                    <a:pt x="568" y="1273"/>
                    <a:pt x="701" y="973"/>
                    <a:pt x="868" y="773"/>
                  </a:cubicBezTo>
                  <a:cubicBezTo>
                    <a:pt x="955" y="627"/>
                    <a:pt x="1118" y="533"/>
                    <a:pt x="1269" y="533"/>
                  </a:cubicBezTo>
                  <a:close/>
                  <a:moveTo>
                    <a:pt x="1325" y="0"/>
                  </a:moveTo>
                  <a:cubicBezTo>
                    <a:pt x="996" y="0"/>
                    <a:pt x="681" y="136"/>
                    <a:pt x="501" y="406"/>
                  </a:cubicBezTo>
                  <a:cubicBezTo>
                    <a:pt x="234" y="706"/>
                    <a:pt x="101" y="1073"/>
                    <a:pt x="67" y="1473"/>
                  </a:cubicBezTo>
                  <a:cubicBezTo>
                    <a:pt x="0" y="1873"/>
                    <a:pt x="67" y="2274"/>
                    <a:pt x="234" y="2607"/>
                  </a:cubicBezTo>
                  <a:cubicBezTo>
                    <a:pt x="402" y="3018"/>
                    <a:pt x="778" y="3240"/>
                    <a:pt x="1159" y="3240"/>
                  </a:cubicBezTo>
                  <a:cubicBezTo>
                    <a:pt x="1459" y="3240"/>
                    <a:pt x="1763" y="3102"/>
                    <a:pt x="1969" y="2807"/>
                  </a:cubicBezTo>
                  <a:cubicBezTo>
                    <a:pt x="2202" y="2507"/>
                    <a:pt x="2369" y="2140"/>
                    <a:pt x="2402" y="1740"/>
                  </a:cubicBezTo>
                  <a:cubicBezTo>
                    <a:pt x="2436" y="1373"/>
                    <a:pt x="2402" y="973"/>
                    <a:pt x="2235" y="606"/>
                  </a:cubicBezTo>
                  <a:cubicBezTo>
                    <a:pt x="2069" y="272"/>
                    <a:pt x="1768" y="39"/>
                    <a:pt x="1435" y="5"/>
                  </a:cubicBezTo>
                  <a:cubicBezTo>
                    <a:pt x="1398" y="2"/>
                    <a:pt x="1361" y="0"/>
                    <a:pt x="1325"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8"/>
            <p:cNvSpPr/>
            <p:nvPr/>
          </p:nvSpPr>
          <p:spPr>
            <a:xfrm>
              <a:off x="5349000" y="2927550"/>
              <a:ext cx="30025" cy="80900"/>
            </a:xfrm>
            <a:custGeom>
              <a:avLst/>
              <a:gdLst/>
              <a:ahLst/>
              <a:cxnLst/>
              <a:rect l="l" t="t" r="r" b="b"/>
              <a:pathLst>
                <a:path w="1201" h="3236" extrusionOk="0">
                  <a:moveTo>
                    <a:pt x="867" y="0"/>
                  </a:moveTo>
                  <a:lnTo>
                    <a:pt x="234" y="267"/>
                  </a:lnTo>
                  <a:cubicBezTo>
                    <a:pt x="0" y="367"/>
                    <a:pt x="33" y="734"/>
                    <a:pt x="300" y="734"/>
                  </a:cubicBezTo>
                  <a:cubicBezTo>
                    <a:pt x="334" y="751"/>
                    <a:pt x="359" y="759"/>
                    <a:pt x="380" y="759"/>
                  </a:cubicBezTo>
                  <a:cubicBezTo>
                    <a:pt x="400" y="759"/>
                    <a:pt x="417" y="751"/>
                    <a:pt x="434" y="734"/>
                  </a:cubicBezTo>
                  <a:lnTo>
                    <a:pt x="634" y="667"/>
                  </a:lnTo>
                  <a:lnTo>
                    <a:pt x="367" y="2935"/>
                  </a:lnTo>
                  <a:cubicBezTo>
                    <a:pt x="367" y="3069"/>
                    <a:pt x="467" y="3202"/>
                    <a:pt x="601" y="3236"/>
                  </a:cubicBezTo>
                  <a:cubicBezTo>
                    <a:pt x="734" y="3236"/>
                    <a:pt x="867" y="3136"/>
                    <a:pt x="901" y="3002"/>
                  </a:cubicBezTo>
                  <a:lnTo>
                    <a:pt x="1201" y="267"/>
                  </a:lnTo>
                  <a:lnTo>
                    <a:pt x="1101" y="167"/>
                  </a:lnTo>
                  <a:lnTo>
                    <a:pt x="1101" y="133"/>
                  </a:lnTo>
                  <a:lnTo>
                    <a:pt x="1101" y="100"/>
                  </a:lnTo>
                  <a:lnTo>
                    <a:pt x="1101" y="67"/>
                  </a:lnTo>
                  <a:lnTo>
                    <a:pt x="1101" y="33"/>
                  </a:lnTo>
                  <a:cubicBezTo>
                    <a:pt x="1101" y="0"/>
                    <a:pt x="1101" y="0"/>
                    <a:pt x="110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8"/>
            <p:cNvSpPr/>
            <p:nvPr/>
          </p:nvSpPr>
          <p:spPr>
            <a:xfrm>
              <a:off x="5383175" y="2932325"/>
              <a:ext cx="61750" cy="84475"/>
            </a:xfrm>
            <a:custGeom>
              <a:avLst/>
              <a:gdLst/>
              <a:ahLst/>
              <a:cxnLst/>
              <a:rect l="l" t="t" r="r" b="b"/>
              <a:pathLst>
                <a:path w="2470" h="3379" extrusionOk="0">
                  <a:moveTo>
                    <a:pt x="1333" y="1"/>
                  </a:moveTo>
                  <a:cubicBezTo>
                    <a:pt x="1103" y="1"/>
                    <a:pt x="863" y="70"/>
                    <a:pt x="668" y="209"/>
                  </a:cubicBezTo>
                  <a:lnTo>
                    <a:pt x="534" y="309"/>
                  </a:lnTo>
                  <a:cubicBezTo>
                    <a:pt x="401" y="409"/>
                    <a:pt x="368" y="543"/>
                    <a:pt x="468" y="676"/>
                  </a:cubicBezTo>
                  <a:cubicBezTo>
                    <a:pt x="511" y="741"/>
                    <a:pt x="596" y="778"/>
                    <a:pt x="686" y="778"/>
                  </a:cubicBezTo>
                  <a:cubicBezTo>
                    <a:pt x="736" y="778"/>
                    <a:pt x="787" y="767"/>
                    <a:pt x="835" y="743"/>
                  </a:cubicBezTo>
                  <a:lnTo>
                    <a:pt x="968" y="610"/>
                  </a:lnTo>
                  <a:cubicBezTo>
                    <a:pt x="1102" y="543"/>
                    <a:pt x="1235" y="510"/>
                    <a:pt x="1402" y="510"/>
                  </a:cubicBezTo>
                  <a:cubicBezTo>
                    <a:pt x="1569" y="543"/>
                    <a:pt x="1702" y="610"/>
                    <a:pt x="1802" y="776"/>
                  </a:cubicBezTo>
                  <a:cubicBezTo>
                    <a:pt x="1902" y="876"/>
                    <a:pt x="1935" y="1043"/>
                    <a:pt x="1902" y="1177"/>
                  </a:cubicBezTo>
                  <a:cubicBezTo>
                    <a:pt x="1902" y="1343"/>
                    <a:pt x="1802" y="1510"/>
                    <a:pt x="1669" y="1610"/>
                  </a:cubicBezTo>
                  <a:lnTo>
                    <a:pt x="168" y="2678"/>
                  </a:lnTo>
                  <a:cubicBezTo>
                    <a:pt x="34" y="2778"/>
                    <a:pt x="1" y="2911"/>
                    <a:pt x="101" y="3045"/>
                  </a:cubicBezTo>
                  <a:cubicBezTo>
                    <a:pt x="134" y="3111"/>
                    <a:pt x="201" y="3145"/>
                    <a:pt x="268" y="3145"/>
                  </a:cubicBezTo>
                  <a:lnTo>
                    <a:pt x="1935" y="3378"/>
                  </a:lnTo>
                  <a:cubicBezTo>
                    <a:pt x="2069" y="3378"/>
                    <a:pt x="2202" y="3278"/>
                    <a:pt x="2202" y="3145"/>
                  </a:cubicBezTo>
                  <a:cubicBezTo>
                    <a:pt x="2236" y="3011"/>
                    <a:pt x="2136" y="2878"/>
                    <a:pt x="1969" y="2845"/>
                  </a:cubicBezTo>
                  <a:lnTo>
                    <a:pt x="1001" y="2744"/>
                  </a:lnTo>
                  <a:lnTo>
                    <a:pt x="1969" y="2044"/>
                  </a:lnTo>
                  <a:cubicBezTo>
                    <a:pt x="2236" y="1844"/>
                    <a:pt x="2402" y="1577"/>
                    <a:pt x="2436" y="1243"/>
                  </a:cubicBezTo>
                  <a:cubicBezTo>
                    <a:pt x="2469" y="977"/>
                    <a:pt x="2402" y="676"/>
                    <a:pt x="2236" y="476"/>
                  </a:cubicBezTo>
                  <a:cubicBezTo>
                    <a:pt x="2069" y="209"/>
                    <a:pt x="1769" y="43"/>
                    <a:pt x="1468" y="9"/>
                  </a:cubicBezTo>
                  <a:cubicBezTo>
                    <a:pt x="1424" y="4"/>
                    <a:pt x="1379" y="1"/>
                    <a:pt x="1333"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8"/>
            <p:cNvSpPr/>
            <p:nvPr/>
          </p:nvSpPr>
          <p:spPr>
            <a:xfrm>
              <a:off x="5524950" y="2947550"/>
              <a:ext cx="60075" cy="82100"/>
            </a:xfrm>
            <a:custGeom>
              <a:avLst/>
              <a:gdLst/>
              <a:ahLst/>
              <a:cxnLst/>
              <a:rect l="l" t="t" r="r" b="b"/>
              <a:pathLst>
                <a:path w="2403" h="3284" extrusionOk="0">
                  <a:moveTo>
                    <a:pt x="768" y="1"/>
                  </a:moveTo>
                  <a:cubicBezTo>
                    <a:pt x="634" y="1"/>
                    <a:pt x="501" y="101"/>
                    <a:pt x="467" y="234"/>
                  </a:cubicBezTo>
                  <a:cubicBezTo>
                    <a:pt x="467" y="368"/>
                    <a:pt x="568" y="501"/>
                    <a:pt x="701" y="534"/>
                  </a:cubicBezTo>
                  <a:lnTo>
                    <a:pt x="1468" y="634"/>
                  </a:lnTo>
                  <a:lnTo>
                    <a:pt x="934" y="1035"/>
                  </a:lnTo>
                  <a:cubicBezTo>
                    <a:pt x="834" y="1135"/>
                    <a:pt x="801" y="1302"/>
                    <a:pt x="901" y="1402"/>
                  </a:cubicBezTo>
                  <a:cubicBezTo>
                    <a:pt x="934" y="1468"/>
                    <a:pt x="1001" y="1502"/>
                    <a:pt x="1068" y="1502"/>
                  </a:cubicBezTo>
                  <a:cubicBezTo>
                    <a:pt x="1235" y="1535"/>
                    <a:pt x="1401" y="1602"/>
                    <a:pt x="1502" y="1735"/>
                  </a:cubicBezTo>
                  <a:cubicBezTo>
                    <a:pt x="1602" y="1869"/>
                    <a:pt x="1668" y="2035"/>
                    <a:pt x="1635" y="2202"/>
                  </a:cubicBezTo>
                  <a:cubicBezTo>
                    <a:pt x="1602" y="2369"/>
                    <a:pt x="1535" y="2536"/>
                    <a:pt x="1401" y="2636"/>
                  </a:cubicBezTo>
                  <a:cubicBezTo>
                    <a:pt x="1268" y="2736"/>
                    <a:pt x="1101" y="2769"/>
                    <a:pt x="934" y="2769"/>
                  </a:cubicBezTo>
                  <a:cubicBezTo>
                    <a:pt x="768" y="2736"/>
                    <a:pt x="601" y="2669"/>
                    <a:pt x="501" y="2536"/>
                  </a:cubicBezTo>
                  <a:cubicBezTo>
                    <a:pt x="462" y="2458"/>
                    <a:pt x="388" y="2425"/>
                    <a:pt x="307" y="2425"/>
                  </a:cubicBezTo>
                  <a:cubicBezTo>
                    <a:pt x="250" y="2425"/>
                    <a:pt x="189" y="2441"/>
                    <a:pt x="134" y="2469"/>
                  </a:cubicBezTo>
                  <a:cubicBezTo>
                    <a:pt x="34" y="2569"/>
                    <a:pt x="0" y="2736"/>
                    <a:pt x="101" y="2836"/>
                  </a:cubicBezTo>
                  <a:cubicBezTo>
                    <a:pt x="334" y="3127"/>
                    <a:pt x="680" y="3283"/>
                    <a:pt x="1028" y="3283"/>
                  </a:cubicBezTo>
                  <a:cubicBezTo>
                    <a:pt x="1277" y="3283"/>
                    <a:pt x="1526" y="3203"/>
                    <a:pt x="1735" y="3036"/>
                  </a:cubicBezTo>
                  <a:cubicBezTo>
                    <a:pt x="2235" y="2636"/>
                    <a:pt x="2302" y="1902"/>
                    <a:pt x="1902" y="1402"/>
                  </a:cubicBezTo>
                  <a:cubicBezTo>
                    <a:pt x="1835" y="1302"/>
                    <a:pt x="1735" y="1235"/>
                    <a:pt x="1602" y="1168"/>
                  </a:cubicBezTo>
                  <a:lnTo>
                    <a:pt x="2269" y="634"/>
                  </a:lnTo>
                  <a:cubicBezTo>
                    <a:pt x="2302" y="634"/>
                    <a:pt x="2302" y="601"/>
                    <a:pt x="2335" y="568"/>
                  </a:cubicBezTo>
                  <a:cubicBezTo>
                    <a:pt x="2369" y="534"/>
                    <a:pt x="2369" y="501"/>
                    <a:pt x="2369" y="468"/>
                  </a:cubicBezTo>
                  <a:cubicBezTo>
                    <a:pt x="2402" y="301"/>
                    <a:pt x="2269" y="167"/>
                    <a:pt x="2135" y="167"/>
                  </a:cubicBezTo>
                  <a:lnTo>
                    <a:pt x="768"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8"/>
            <p:cNvSpPr/>
            <p:nvPr/>
          </p:nvSpPr>
          <p:spPr>
            <a:xfrm>
              <a:off x="5594175" y="2961725"/>
              <a:ext cx="64925" cy="79725"/>
            </a:xfrm>
            <a:custGeom>
              <a:avLst/>
              <a:gdLst/>
              <a:ahLst/>
              <a:cxnLst/>
              <a:rect l="l" t="t" r="r" b="b"/>
              <a:pathLst>
                <a:path w="2597" h="3189" extrusionOk="0">
                  <a:moveTo>
                    <a:pt x="1901" y="901"/>
                  </a:moveTo>
                  <a:lnTo>
                    <a:pt x="1768" y="2035"/>
                  </a:lnTo>
                  <a:lnTo>
                    <a:pt x="867" y="1935"/>
                  </a:lnTo>
                  <a:lnTo>
                    <a:pt x="1901" y="901"/>
                  </a:lnTo>
                  <a:close/>
                  <a:moveTo>
                    <a:pt x="2068" y="1"/>
                  </a:moveTo>
                  <a:lnTo>
                    <a:pt x="100" y="1935"/>
                  </a:lnTo>
                  <a:cubicBezTo>
                    <a:pt x="0" y="2035"/>
                    <a:pt x="0" y="2202"/>
                    <a:pt x="100" y="2302"/>
                  </a:cubicBezTo>
                  <a:cubicBezTo>
                    <a:pt x="167" y="2336"/>
                    <a:pt x="200" y="2369"/>
                    <a:pt x="267" y="2369"/>
                  </a:cubicBezTo>
                  <a:lnTo>
                    <a:pt x="1735" y="2536"/>
                  </a:lnTo>
                  <a:lnTo>
                    <a:pt x="1668" y="2903"/>
                  </a:lnTo>
                  <a:cubicBezTo>
                    <a:pt x="1650" y="3086"/>
                    <a:pt x="1792" y="3189"/>
                    <a:pt x="1936" y="3189"/>
                  </a:cubicBezTo>
                  <a:cubicBezTo>
                    <a:pt x="2054" y="3189"/>
                    <a:pt x="2172" y="3120"/>
                    <a:pt x="2202" y="2969"/>
                  </a:cubicBezTo>
                  <a:lnTo>
                    <a:pt x="2235" y="2603"/>
                  </a:lnTo>
                  <a:lnTo>
                    <a:pt x="2268" y="2603"/>
                  </a:lnTo>
                  <a:cubicBezTo>
                    <a:pt x="2286" y="2607"/>
                    <a:pt x="2304" y="2609"/>
                    <a:pt x="2321" y="2609"/>
                  </a:cubicBezTo>
                  <a:cubicBezTo>
                    <a:pt x="2435" y="2609"/>
                    <a:pt x="2540" y="2518"/>
                    <a:pt x="2569" y="2402"/>
                  </a:cubicBezTo>
                  <a:cubicBezTo>
                    <a:pt x="2597" y="2204"/>
                    <a:pt x="2457" y="2054"/>
                    <a:pt x="2312" y="2054"/>
                  </a:cubicBezTo>
                  <a:cubicBezTo>
                    <a:pt x="2286" y="2054"/>
                    <a:pt x="2260" y="2059"/>
                    <a:pt x="2235" y="2069"/>
                  </a:cubicBezTo>
                  <a:lnTo>
                    <a:pt x="2168" y="2069"/>
                  </a:lnTo>
                  <a:lnTo>
                    <a:pt x="2402" y="201"/>
                  </a:lnTo>
                  <a:lnTo>
                    <a:pt x="2402" y="167"/>
                  </a:lnTo>
                  <a:lnTo>
                    <a:pt x="2402" y="134"/>
                  </a:lnTo>
                  <a:cubicBezTo>
                    <a:pt x="2402" y="134"/>
                    <a:pt x="2402" y="101"/>
                    <a:pt x="2402" y="101"/>
                  </a:cubicBezTo>
                  <a:cubicBezTo>
                    <a:pt x="2402" y="101"/>
                    <a:pt x="2402" y="101"/>
                    <a:pt x="2402" y="67"/>
                  </a:cubicBezTo>
                  <a:lnTo>
                    <a:pt x="2402" y="34"/>
                  </a:lnTo>
                  <a:lnTo>
                    <a:pt x="2368" y="34"/>
                  </a:lnTo>
                  <a:lnTo>
                    <a:pt x="2368"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8"/>
            <p:cNvSpPr/>
            <p:nvPr/>
          </p:nvSpPr>
          <p:spPr>
            <a:xfrm>
              <a:off x="5672550" y="2964450"/>
              <a:ext cx="57575" cy="82525"/>
            </a:xfrm>
            <a:custGeom>
              <a:avLst/>
              <a:gdLst/>
              <a:ahLst/>
              <a:cxnLst/>
              <a:rect l="l" t="t" r="r" b="b"/>
              <a:pathLst>
                <a:path w="2303" h="3301" extrusionOk="0">
                  <a:moveTo>
                    <a:pt x="618" y="0"/>
                  </a:moveTo>
                  <a:cubicBezTo>
                    <a:pt x="601" y="0"/>
                    <a:pt x="584" y="8"/>
                    <a:pt x="568" y="25"/>
                  </a:cubicBezTo>
                  <a:cubicBezTo>
                    <a:pt x="501" y="58"/>
                    <a:pt x="434" y="125"/>
                    <a:pt x="434" y="192"/>
                  </a:cubicBezTo>
                  <a:lnTo>
                    <a:pt x="201" y="1426"/>
                  </a:lnTo>
                  <a:cubicBezTo>
                    <a:pt x="201" y="1459"/>
                    <a:pt x="201" y="1459"/>
                    <a:pt x="201" y="1493"/>
                  </a:cubicBezTo>
                  <a:lnTo>
                    <a:pt x="201" y="1526"/>
                  </a:lnTo>
                  <a:cubicBezTo>
                    <a:pt x="201" y="1526"/>
                    <a:pt x="201" y="1560"/>
                    <a:pt x="201" y="1560"/>
                  </a:cubicBezTo>
                  <a:cubicBezTo>
                    <a:pt x="201" y="1593"/>
                    <a:pt x="234" y="1593"/>
                    <a:pt x="234" y="1626"/>
                  </a:cubicBezTo>
                  <a:cubicBezTo>
                    <a:pt x="292" y="1684"/>
                    <a:pt x="373" y="1720"/>
                    <a:pt x="450" y="1720"/>
                  </a:cubicBezTo>
                  <a:cubicBezTo>
                    <a:pt x="506" y="1720"/>
                    <a:pt x="559" y="1702"/>
                    <a:pt x="601" y="1660"/>
                  </a:cubicBezTo>
                  <a:cubicBezTo>
                    <a:pt x="725" y="1571"/>
                    <a:pt x="860" y="1532"/>
                    <a:pt x="991" y="1532"/>
                  </a:cubicBezTo>
                  <a:cubicBezTo>
                    <a:pt x="1355" y="1532"/>
                    <a:pt x="1684" y="1834"/>
                    <a:pt x="1635" y="2227"/>
                  </a:cubicBezTo>
                  <a:cubicBezTo>
                    <a:pt x="1602" y="2393"/>
                    <a:pt x="1535" y="2560"/>
                    <a:pt x="1402" y="2660"/>
                  </a:cubicBezTo>
                  <a:cubicBezTo>
                    <a:pt x="1287" y="2746"/>
                    <a:pt x="1148" y="2789"/>
                    <a:pt x="1009" y="2789"/>
                  </a:cubicBezTo>
                  <a:cubicBezTo>
                    <a:pt x="822" y="2789"/>
                    <a:pt x="634" y="2713"/>
                    <a:pt x="501" y="2560"/>
                  </a:cubicBezTo>
                  <a:cubicBezTo>
                    <a:pt x="447" y="2489"/>
                    <a:pt x="375" y="2456"/>
                    <a:pt x="303" y="2456"/>
                  </a:cubicBezTo>
                  <a:cubicBezTo>
                    <a:pt x="241" y="2456"/>
                    <a:pt x="181" y="2480"/>
                    <a:pt x="134" y="2527"/>
                  </a:cubicBezTo>
                  <a:cubicBezTo>
                    <a:pt x="34" y="2594"/>
                    <a:pt x="1" y="2760"/>
                    <a:pt x="101" y="2894"/>
                  </a:cubicBezTo>
                  <a:cubicBezTo>
                    <a:pt x="268" y="3127"/>
                    <a:pt x="568" y="3261"/>
                    <a:pt x="868" y="3294"/>
                  </a:cubicBezTo>
                  <a:cubicBezTo>
                    <a:pt x="907" y="3298"/>
                    <a:pt x="946" y="3300"/>
                    <a:pt x="984" y="3300"/>
                  </a:cubicBezTo>
                  <a:cubicBezTo>
                    <a:pt x="1245" y="3300"/>
                    <a:pt x="1499" y="3206"/>
                    <a:pt x="1702" y="3061"/>
                  </a:cubicBezTo>
                  <a:cubicBezTo>
                    <a:pt x="1935" y="2860"/>
                    <a:pt x="2069" y="2594"/>
                    <a:pt x="2102" y="2293"/>
                  </a:cubicBezTo>
                  <a:cubicBezTo>
                    <a:pt x="2136" y="1993"/>
                    <a:pt x="2069" y="1693"/>
                    <a:pt x="1869" y="1459"/>
                  </a:cubicBezTo>
                  <a:lnTo>
                    <a:pt x="1835" y="1426"/>
                  </a:lnTo>
                  <a:cubicBezTo>
                    <a:pt x="1608" y="1170"/>
                    <a:pt x="1259" y="1011"/>
                    <a:pt x="913" y="1011"/>
                  </a:cubicBezTo>
                  <a:cubicBezTo>
                    <a:pt x="853" y="1011"/>
                    <a:pt x="794" y="1016"/>
                    <a:pt x="735" y="1026"/>
                  </a:cubicBezTo>
                  <a:lnTo>
                    <a:pt x="835" y="559"/>
                  </a:lnTo>
                  <a:lnTo>
                    <a:pt x="2002" y="692"/>
                  </a:lnTo>
                  <a:cubicBezTo>
                    <a:pt x="2019" y="697"/>
                    <a:pt x="2037" y="699"/>
                    <a:pt x="2054" y="699"/>
                  </a:cubicBezTo>
                  <a:cubicBezTo>
                    <a:pt x="2168" y="699"/>
                    <a:pt x="2269" y="604"/>
                    <a:pt x="2269" y="459"/>
                  </a:cubicBezTo>
                  <a:cubicBezTo>
                    <a:pt x="2302" y="325"/>
                    <a:pt x="2202" y="192"/>
                    <a:pt x="2035" y="192"/>
                  </a:cubicBezTo>
                  <a:lnTo>
                    <a:pt x="668" y="25"/>
                  </a:lnTo>
                  <a:cubicBezTo>
                    <a:pt x="651" y="8"/>
                    <a:pt x="634" y="0"/>
                    <a:pt x="618"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8"/>
            <p:cNvSpPr/>
            <p:nvPr/>
          </p:nvSpPr>
          <p:spPr>
            <a:xfrm>
              <a:off x="5742975" y="2975700"/>
              <a:ext cx="58875" cy="81800"/>
            </a:xfrm>
            <a:custGeom>
              <a:avLst/>
              <a:gdLst/>
              <a:ahLst/>
              <a:cxnLst/>
              <a:rect l="l" t="t" r="r" b="b"/>
              <a:pathLst>
                <a:path w="2355" h="3272" extrusionOk="0">
                  <a:moveTo>
                    <a:pt x="1168" y="1472"/>
                  </a:moveTo>
                  <a:cubicBezTo>
                    <a:pt x="1504" y="1472"/>
                    <a:pt x="1841" y="1710"/>
                    <a:pt x="1787" y="2144"/>
                  </a:cubicBezTo>
                  <a:cubicBezTo>
                    <a:pt x="1741" y="2527"/>
                    <a:pt x="1455" y="2706"/>
                    <a:pt x="1169" y="2706"/>
                  </a:cubicBezTo>
                  <a:cubicBezTo>
                    <a:pt x="833" y="2706"/>
                    <a:pt x="499" y="2460"/>
                    <a:pt x="553" y="2010"/>
                  </a:cubicBezTo>
                  <a:cubicBezTo>
                    <a:pt x="599" y="1643"/>
                    <a:pt x="883" y="1472"/>
                    <a:pt x="1168" y="1472"/>
                  </a:cubicBezTo>
                  <a:close/>
                  <a:moveTo>
                    <a:pt x="1615" y="0"/>
                  </a:moveTo>
                  <a:cubicBezTo>
                    <a:pt x="1404" y="0"/>
                    <a:pt x="1212" y="60"/>
                    <a:pt x="1020" y="142"/>
                  </a:cubicBezTo>
                  <a:cubicBezTo>
                    <a:pt x="720" y="309"/>
                    <a:pt x="486" y="576"/>
                    <a:pt x="353" y="876"/>
                  </a:cubicBezTo>
                  <a:cubicBezTo>
                    <a:pt x="186" y="1176"/>
                    <a:pt x="86" y="1476"/>
                    <a:pt x="52" y="1810"/>
                  </a:cubicBezTo>
                  <a:cubicBezTo>
                    <a:pt x="52" y="1877"/>
                    <a:pt x="52" y="1977"/>
                    <a:pt x="52" y="2077"/>
                  </a:cubicBezTo>
                  <a:cubicBezTo>
                    <a:pt x="0" y="2861"/>
                    <a:pt x="585" y="3272"/>
                    <a:pt x="1169" y="3272"/>
                  </a:cubicBezTo>
                  <a:cubicBezTo>
                    <a:pt x="1704" y="3272"/>
                    <a:pt x="2240" y="2928"/>
                    <a:pt x="2287" y="2210"/>
                  </a:cubicBezTo>
                  <a:cubicBezTo>
                    <a:pt x="2354" y="1610"/>
                    <a:pt x="1920" y="1043"/>
                    <a:pt x="1320" y="976"/>
                  </a:cubicBezTo>
                  <a:cubicBezTo>
                    <a:pt x="1271" y="966"/>
                    <a:pt x="1222" y="962"/>
                    <a:pt x="1174" y="962"/>
                  </a:cubicBezTo>
                  <a:cubicBezTo>
                    <a:pt x="1058" y="962"/>
                    <a:pt x="947" y="986"/>
                    <a:pt x="853" y="1009"/>
                  </a:cubicBezTo>
                  <a:cubicBezTo>
                    <a:pt x="886" y="976"/>
                    <a:pt x="886" y="943"/>
                    <a:pt x="920" y="909"/>
                  </a:cubicBezTo>
                  <a:cubicBezTo>
                    <a:pt x="1020" y="776"/>
                    <a:pt x="1120" y="676"/>
                    <a:pt x="1253" y="609"/>
                  </a:cubicBezTo>
                  <a:cubicBezTo>
                    <a:pt x="1351" y="560"/>
                    <a:pt x="1467" y="529"/>
                    <a:pt x="1587" y="529"/>
                  </a:cubicBezTo>
                  <a:cubicBezTo>
                    <a:pt x="1631" y="529"/>
                    <a:pt x="1676" y="534"/>
                    <a:pt x="1720" y="542"/>
                  </a:cubicBezTo>
                  <a:cubicBezTo>
                    <a:pt x="1854" y="542"/>
                    <a:pt x="1987" y="442"/>
                    <a:pt x="1987" y="276"/>
                  </a:cubicBezTo>
                  <a:cubicBezTo>
                    <a:pt x="1987" y="142"/>
                    <a:pt x="1887" y="9"/>
                    <a:pt x="1754" y="9"/>
                  </a:cubicBezTo>
                  <a:cubicBezTo>
                    <a:pt x="1706" y="3"/>
                    <a:pt x="1660" y="0"/>
                    <a:pt x="1615"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8"/>
            <p:cNvSpPr/>
            <p:nvPr/>
          </p:nvSpPr>
          <p:spPr>
            <a:xfrm>
              <a:off x="4516725" y="3050125"/>
              <a:ext cx="712200" cy="118450"/>
            </a:xfrm>
            <a:custGeom>
              <a:avLst/>
              <a:gdLst/>
              <a:ahLst/>
              <a:cxnLst/>
              <a:rect l="l" t="t" r="r" b="b"/>
              <a:pathLst>
                <a:path w="28488" h="4738" extrusionOk="0">
                  <a:moveTo>
                    <a:pt x="167" y="1"/>
                  </a:moveTo>
                  <a:lnTo>
                    <a:pt x="1" y="1402"/>
                  </a:lnTo>
                  <a:lnTo>
                    <a:pt x="28321" y="4737"/>
                  </a:lnTo>
                  <a:lnTo>
                    <a:pt x="28488" y="3336"/>
                  </a:lnTo>
                  <a:lnTo>
                    <a:pt x="167"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8"/>
            <p:cNvSpPr/>
            <p:nvPr/>
          </p:nvSpPr>
          <p:spPr>
            <a:xfrm>
              <a:off x="4507550" y="3127675"/>
              <a:ext cx="505400" cy="93425"/>
            </a:xfrm>
            <a:custGeom>
              <a:avLst/>
              <a:gdLst/>
              <a:ahLst/>
              <a:cxnLst/>
              <a:rect l="l" t="t" r="r" b="b"/>
              <a:pathLst>
                <a:path w="20216" h="3737" extrusionOk="0">
                  <a:moveTo>
                    <a:pt x="168" y="1"/>
                  </a:moveTo>
                  <a:lnTo>
                    <a:pt x="1" y="1402"/>
                  </a:lnTo>
                  <a:lnTo>
                    <a:pt x="20048" y="3737"/>
                  </a:lnTo>
                  <a:lnTo>
                    <a:pt x="20215" y="2369"/>
                  </a:lnTo>
                  <a:lnTo>
                    <a:pt x="168" y="1"/>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8"/>
            <p:cNvSpPr/>
            <p:nvPr/>
          </p:nvSpPr>
          <p:spPr>
            <a:xfrm>
              <a:off x="5197225" y="2540600"/>
              <a:ext cx="356925" cy="75900"/>
            </a:xfrm>
            <a:custGeom>
              <a:avLst/>
              <a:gdLst/>
              <a:ahLst/>
              <a:cxnLst/>
              <a:rect l="l" t="t" r="r" b="b"/>
              <a:pathLst>
                <a:path w="14277" h="3036" extrusionOk="0">
                  <a:moveTo>
                    <a:pt x="167" y="0"/>
                  </a:moveTo>
                  <a:lnTo>
                    <a:pt x="0" y="1401"/>
                  </a:lnTo>
                  <a:lnTo>
                    <a:pt x="14110" y="3036"/>
                  </a:lnTo>
                  <a:lnTo>
                    <a:pt x="14277" y="1668"/>
                  </a:lnTo>
                  <a:lnTo>
                    <a:pt x="167" y="0"/>
                  </a:ln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8"/>
            <p:cNvSpPr/>
            <p:nvPr/>
          </p:nvSpPr>
          <p:spPr>
            <a:xfrm>
              <a:off x="2838025" y="1095400"/>
              <a:ext cx="1916400" cy="3406625"/>
            </a:xfrm>
            <a:custGeom>
              <a:avLst/>
              <a:gdLst/>
              <a:ahLst/>
              <a:cxnLst/>
              <a:rect l="l" t="t" r="r" b="b"/>
              <a:pathLst>
                <a:path w="76656" h="136265" extrusionOk="0">
                  <a:moveTo>
                    <a:pt x="6505" y="0"/>
                  </a:moveTo>
                  <a:cubicBezTo>
                    <a:pt x="2903" y="34"/>
                    <a:pt x="1" y="2969"/>
                    <a:pt x="34" y="6572"/>
                  </a:cubicBezTo>
                  <a:lnTo>
                    <a:pt x="34" y="129693"/>
                  </a:lnTo>
                  <a:cubicBezTo>
                    <a:pt x="1" y="133262"/>
                    <a:pt x="2903" y="136198"/>
                    <a:pt x="6505" y="136264"/>
                  </a:cubicBezTo>
                  <a:lnTo>
                    <a:pt x="70151" y="136264"/>
                  </a:lnTo>
                  <a:cubicBezTo>
                    <a:pt x="73753" y="136198"/>
                    <a:pt x="76655" y="133262"/>
                    <a:pt x="76622" y="129693"/>
                  </a:cubicBezTo>
                  <a:lnTo>
                    <a:pt x="76622" y="6572"/>
                  </a:lnTo>
                  <a:cubicBezTo>
                    <a:pt x="76655" y="2969"/>
                    <a:pt x="73753" y="34"/>
                    <a:pt x="7015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8"/>
            <p:cNvSpPr/>
            <p:nvPr/>
          </p:nvSpPr>
          <p:spPr>
            <a:xfrm>
              <a:off x="2939775" y="1199625"/>
              <a:ext cx="1712900" cy="3193150"/>
            </a:xfrm>
            <a:custGeom>
              <a:avLst/>
              <a:gdLst/>
              <a:ahLst/>
              <a:cxnLst/>
              <a:rect l="l" t="t" r="r" b="b"/>
              <a:pathLst>
                <a:path w="68516" h="127726" extrusionOk="0">
                  <a:moveTo>
                    <a:pt x="5771" y="1"/>
                  </a:moveTo>
                  <a:cubicBezTo>
                    <a:pt x="2602" y="1"/>
                    <a:pt x="0" y="1569"/>
                    <a:pt x="0" y="8607"/>
                  </a:cubicBezTo>
                  <a:lnTo>
                    <a:pt x="0" y="121454"/>
                  </a:lnTo>
                  <a:cubicBezTo>
                    <a:pt x="0" y="124924"/>
                    <a:pt x="2602" y="127726"/>
                    <a:pt x="5771" y="127726"/>
                  </a:cubicBezTo>
                  <a:lnTo>
                    <a:pt x="62745" y="127726"/>
                  </a:lnTo>
                  <a:cubicBezTo>
                    <a:pt x="65914" y="127726"/>
                    <a:pt x="68516" y="124890"/>
                    <a:pt x="68516" y="121454"/>
                  </a:cubicBezTo>
                  <a:lnTo>
                    <a:pt x="68516" y="8607"/>
                  </a:lnTo>
                  <a:cubicBezTo>
                    <a:pt x="68516" y="2169"/>
                    <a:pt x="65947" y="1"/>
                    <a:pt x="62745" y="1"/>
                  </a:cubicBezTo>
                  <a:lnTo>
                    <a:pt x="51337" y="1"/>
                  </a:lnTo>
                  <a:cubicBezTo>
                    <a:pt x="50670" y="1"/>
                    <a:pt x="50136" y="768"/>
                    <a:pt x="50136" y="1669"/>
                  </a:cubicBezTo>
                  <a:lnTo>
                    <a:pt x="50136" y="2102"/>
                  </a:lnTo>
                  <a:cubicBezTo>
                    <a:pt x="50136" y="4304"/>
                    <a:pt x="48935" y="4304"/>
                    <a:pt x="47468" y="4304"/>
                  </a:cubicBezTo>
                  <a:lnTo>
                    <a:pt x="21049" y="4304"/>
                  </a:lnTo>
                  <a:cubicBezTo>
                    <a:pt x="19581" y="4304"/>
                    <a:pt x="18380" y="4304"/>
                    <a:pt x="18380" y="2102"/>
                  </a:cubicBezTo>
                  <a:lnTo>
                    <a:pt x="18380" y="1669"/>
                  </a:lnTo>
                  <a:cubicBezTo>
                    <a:pt x="18380" y="768"/>
                    <a:pt x="17846" y="1"/>
                    <a:pt x="17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8"/>
            <p:cNvSpPr/>
            <p:nvPr/>
          </p:nvSpPr>
          <p:spPr>
            <a:xfrm>
              <a:off x="3695300" y="1216325"/>
              <a:ext cx="201850" cy="22525"/>
            </a:xfrm>
            <a:custGeom>
              <a:avLst/>
              <a:gdLst/>
              <a:ahLst/>
              <a:cxnLst/>
              <a:rect l="l" t="t" r="r" b="b"/>
              <a:pathLst>
                <a:path w="8074" h="901" extrusionOk="0">
                  <a:moveTo>
                    <a:pt x="435" y="0"/>
                  </a:moveTo>
                  <a:cubicBezTo>
                    <a:pt x="201" y="0"/>
                    <a:pt x="1" y="200"/>
                    <a:pt x="1" y="467"/>
                  </a:cubicBezTo>
                  <a:cubicBezTo>
                    <a:pt x="1" y="701"/>
                    <a:pt x="201" y="901"/>
                    <a:pt x="435" y="901"/>
                  </a:cubicBezTo>
                  <a:lnTo>
                    <a:pt x="7640" y="901"/>
                  </a:lnTo>
                  <a:cubicBezTo>
                    <a:pt x="7873" y="901"/>
                    <a:pt x="8073" y="701"/>
                    <a:pt x="8073" y="467"/>
                  </a:cubicBezTo>
                  <a:cubicBezTo>
                    <a:pt x="8073" y="200"/>
                    <a:pt x="7873" y="0"/>
                    <a:pt x="7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8"/>
            <p:cNvSpPr/>
            <p:nvPr/>
          </p:nvSpPr>
          <p:spPr>
            <a:xfrm>
              <a:off x="3135750" y="1727500"/>
              <a:ext cx="1320950" cy="1550325"/>
            </a:xfrm>
            <a:custGeom>
              <a:avLst/>
              <a:gdLst/>
              <a:ahLst/>
              <a:cxnLst/>
              <a:rect l="l" t="t" r="r" b="b"/>
              <a:pathLst>
                <a:path w="52838" h="62013" extrusionOk="0">
                  <a:moveTo>
                    <a:pt x="0" y="1"/>
                  </a:moveTo>
                  <a:lnTo>
                    <a:pt x="0" y="62012"/>
                  </a:lnTo>
                  <a:lnTo>
                    <a:pt x="52838" y="62012"/>
                  </a:lnTo>
                  <a:lnTo>
                    <a:pt x="5283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8"/>
            <p:cNvSpPr/>
            <p:nvPr/>
          </p:nvSpPr>
          <p:spPr>
            <a:xfrm>
              <a:off x="4318250" y="3398700"/>
              <a:ext cx="147625" cy="124300"/>
            </a:xfrm>
            <a:custGeom>
              <a:avLst/>
              <a:gdLst/>
              <a:ahLst/>
              <a:cxnLst/>
              <a:rect l="l" t="t" r="r" b="b"/>
              <a:pathLst>
                <a:path w="5905" h="4972" extrusionOk="0">
                  <a:moveTo>
                    <a:pt x="1468" y="1"/>
                  </a:moveTo>
                  <a:cubicBezTo>
                    <a:pt x="401" y="1"/>
                    <a:pt x="1" y="1368"/>
                    <a:pt x="735" y="2736"/>
                  </a:cubicBezTo>
                  <a:cubicBezTo>
                    <a:pt x="1368" y="3904"/>
                    <a:pt x="2936" y="4971"/>
                    <a:pt x="2936" y="4971"/>
                  </a:cubicBezTo>
                  <a:cubicBezTo>
                    <a:pt x="2936" y="4971"/>
                    <a:pt x="4504" y="3904"/>
                    <a:pt x="5171" y="2736"/>
                  </a:cubicBezTo>
                  <a:cubicBezTo>
                    <a:pt x="5905" y="1368"/>
                    <a:pt x="5471" y="1"/>
                    <a:pt x="4437" y="1"/>
                  </a:cubicBezTo>
                  <a:cubicBezTo>
                    <a:pt x="3270" y="1"/>
                    <a:pt x="2936" y="1469"/>
                    <a:pt x="2936" y="1469"/>
                  </a:cubicBezTo>
                  <a:cubicBezTo>
                    <a:pt x="2936" y="1469"/>
                    <a:pt x="2636" y="1"/>
                    <a:pt x="146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8"/>
            <p:cNvSpPr/>
            <p:nvPr/>
          </p:nvSpPr>
          <p:spPr>
            <a:xfrm>
              <a:off x="3135750" y="1443150"/>
              <a:ext cx="150950" cy="25025"/>
            </a:xfrm>
            <a:custGeom>
              <a:avLst/>
              <a:gdLst/>
              <a:ahLst/>
              <a:cxnLst/>
              <a:rect l="l" t="t" r="r" b="b"/>
              <a:pathLst>
                <a:path w="6038" h="1001" extrusionOk="0">
                  <a:moveTo>
                    <a:pt x="0" y="0"/>
                  </a:moveTo>
                  <a:lnTo>
                    <a:pt x="0" y="1001"/>
                  </a:lnTo>
                  <a:lnTo>
                    <a:pt x="6038" y="1001"/>
                  </a:lnTo>
                  <a:lnTo>
                    <a:pt x="603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8"/>
            <p:cNvSpPr/>
            <p:nvPr/>
          </p:nvSpPr>
          <p:spPr>
            <a:xfrm>
              <a:off x="3135750" y="1493175"/>
              <a:ext cx="150950" cy="24200"/>
            </a:xfrm>
            <a:custGeom>
              <a:avLst/>
              <a:gdLst/>
              <a:ahLst/>
              <a:cxnLst/>
              <a:rect l="l" t="t" r="r" b="b"/>
              <a:pathLst>
                <a:path w="6038" h="968" extrusionOk="0">
                  <a:moveTo>
                    <a:pt x="0" y="1"/>
                  </a:moveTo>
                  <a:lnTo>
                    <a:pt x="0" y="968"/>
                  </a:lnTo>
                  <a:lnTo>
                    <a:pt x="6038" y="968"/>
                  </a:lnTo>
                  <a:lnTo>
                    <a:pt x="60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8"/>
            <p:cNvSpPr/>
            <p:nvPr/>
          </p:nvSpPr>
          <p:spPr>
            <a:xfrm>
              <a:off x="3135750" y="1542375"/>
              <a:ext cx="150950" cy="25050"/>
            </a:xfrm>
            <a:custGeom>
              <a:avLst/>
              <a:gdLst/>
              <a:ahLst/>
              <a:cxnLst/>
              <a:rect l="l" t="t" r="r" b="b"/>
              <a:pathLst>
                <a:path w="6038" h="1002" extrusionOk="0">
                  <a:moveTo>
                    <a:pt x="0" y="1"/>
                  </a:moveTo>
                  <a:lnTo>
                    <a:pt x="0" y="1001"/>
                  </a:lnTo>
                  <a:lnTo>
                    <a:pt x="6038" y="1001"/>
                  </a:lnTo>
                  <a:lnTo>
                    <a:pt x="603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8"/>
            <p:cNvSpPr/>
            <p:nvPr/>
          </p:nvSpPr>
          <p:spPr>
            <a:xfrm>
              <a:off x="4000525" y="1487350"/>
              <a:ext cx="67575" cy="80075"/>
            </a:xfrm>
            <a:custGeom>
              <a:avLst/>
              <a:gdLst/>
              <a:ahLst/>
              <a:cxnLst/>
              <a:rect l="l" t="t" r="r" b="b"/>
              <a:pathLst>
                <a:path w="2703" h="3203" extrusionOk="0">
                  <a:moveTo>
                    <a:pt x="668" y="0"/>
                  </a:moveTo>
                  <a:lnTo>
                    <a:pt x="1" y="500"/>
                  </a:lnTo>
                  <a:lnTo>
                    <a:pt x="2035" y="3202"/>
                  </a:lnTo>
                  <a:lnTo>
                    <a:pt x="2703" y="2669"/>
                  </a:lnTo>
                  <a:lnTo>
                    <a:pt x="6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8"/>
            <p:cNvSpPr/>
            <p:nvPr/>
          </p:nvSpPr>
          <p:spPr>
            <a:xfrm>
              <a:off x="3939650" y="1441575"/>
              <a:ext cx="118850" cy="90375"/>
            </a:xfrm>
            <a:custGeom>
              <a:avLst/>
              <a:gdLst/>
              <a:ahLst/>
              <a:cxnLst/>
              <a:rect l="l" t="t" r="r" b="b"/>
              <a:pathLst>
                <a:path w="4754" h="3615" extrusionOk="0">
                  <a:moveTo>
                    <a:pt x="2369" y="0"/>
                  </a:moveTo>
                  <a:cubicBezTo>
                    <a:pt x="1991" y="0"/>
                    <a:pt x="1616" y="117"/>
                    <a:pt x="1301" y="363"/>
                  </a:cubicBezTo>
                  <a:cubicBezTo>
                    <a:pt x="1" y="1364"/>
                    <a:pt x="568" y="3399"/>
                    <a:pt x="2169" y="3599"/>
                  </a:cubicBezTo>
                  <a:cubicBezTo>
                    <a:pt x="2250" y="3609"/>
                    <a:pt x="2329" y="3614"/>
                    <a:pt x="2408" y="3614"/>
                  </a:cubicBezTo>
                  <a:cubicBezTo>
                    <a:pt x="3841" y="3614"/>
                    <a:pt x="4754" y="1931"/>
                    <a:pt x="3837" y="697"/>
                  </a:cubicBezTo>
                  <a:cubicBezTo>
                    <a:pt x="3462" y="244"/>
                    <a:pt x="2914" y="0"/>
                    <a:pt x="2369"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8"/>
            <p:cNvSpPr/>
            <p:nvPr/>
          </p:nvSpPr>
          <p:spPr>
            <a:xfrm>
              <a:off x="3963825" y="1459825"/>
              <a:ext cx="71100" cy="54375"/>
            </a:xfrm>
            <a:custGeom>
              <a:avLst/>
              <a:gdLst/>
              <a:ahLst/>
              <a:cxnLst/>
              <a:rect l="l" t="t" r="r" b="b"/>
              <a:pathLst>
                <a:path w="2844" h="2175" extrusionOk="0">
                  <a:moveTo>
                    <a:pt x="1430" y="1"/>
                  </a:moveTo>
                  <a:cubicBezTo>
                    <a:pt x="1199" y="1"/>
                    <a:pt x="966" y="79"/>
                    <a:pt x="768" y="234"/>
                  </a:cubicBezTo>
                  <a:cubicBezTo>
                    <a:pt x="1" y="801"/>
                    <a:pt x="334" y="2035"/>
                    <a:pt x="1268" y="2169"/>
                  </a:cubicBezTo>
                  <a:cubicBezTo>
                    <a:pt x="1310" y="2173"/>
                    <a:pt x="1351" y="2175"/>
                    <a:pt x="1391" y="2175"/>
                  </a:cubicBezTo>
                  <a:cubicBezTo>
                    <a:pt x="2288" y="2175"/>
                    <a:pt x="2844" y="1136"/>
                    <a:pt x="2269" y="434"/>
                  </a:cubicBezTo>
                  <a:cubicBezTo>
                    <a:pt x="2057" y="145"/>
                    <a:pt x="1746" y="1"/>
                    <a:pt x="14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8"/>
            <p:cNvSpPr/>
            <p:nvPr/>
          </p:nvSpPr>
          <p:spPr>
            <a:xfrm>
              <a:off x="4135625" y="1443150"/>
              <a:ext cx="146800" cy="124275"/>
            </a:xfrm>
            <a:custGeom>
              <a:avLst/>
              <a:gdLst/>
              <a:ahLst/>
              <a:cxnLst/>
              <a:rect l="l" t="t" r="r" b="b"/>
              <a:pathLst>
                <a:path w="5872" h="4971" extrusionOk="0">
                  <a:moveTo>
                    <a:pt x="1435" y="0"/>
                  </a:moveTo>
                  <a:cubicBezTo>
                    <a:pt x="401" y="0"/>
                    <a:pt x="0" y="1368"/>
                    <a:pt x="701" y="2735"/>
                  </a:cubicBezTo>
                  <a:cubicBezTo>
                    <a:pt x="1368" y="3903"/>
                    <a:pt x="2936" y="4970"/>
                    <a:pt x="2936" y="4970"/>
                  </a:cubicBezTo>
                  <a:cubicBezTo>
                    <a:pt x="2936" y="4970"/>
                    <a:pt x="4470" y="3903"/>
                    <a:pt x="5137" y="2735"/>
                  </a:cubicBezTo>
                  <a:cubicBezTo>
                    <a:pt x="5871" y="1368"/>
                    <a:pt x="5471" y="0"/>
                    <a:pt x="4404" y="0"/>
                  </a:cubicBezTo>
                  <a:cubicBezTo>
                    <a:pt x="3236" y="0"/>
                    <a:pt x="2936" y="1468"/>
                    <a:pt x="2936" y="1468"/>
                  </a:cubicBezTo>
                  <a:cubicBezTo>
                    <a:pt x="2936" y="1468"/>
                    <a:pt x="2602" y="0"/>
                    <a:pt x="143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8"/>
            <p:cNvSpPr/>
            <p:nvPr/>
          </p:nvSpPr>
          <p:spPr>
            <a:xfrm>
              <a:off x="4349950" y="1473175"/>
              <a:ext cx="106750" cy="94250"/>
            </a:xfrm>
            <a:custGeom>
              <a:avLst/>
              <a:gdLst/>
              <a:ahLst/>
              <a:cxnLst/>
              <a:rect l="l" t="t" r="r" b="b"/>
              <a:pathLst>
                <a:path w="4270" h="3770" extrusionOk="0">
                  <a:moveTo>
                    <a:pt x="434" y="0"/>
                  </a:moveTo>
                  <a:lnTo>
                    <a:pt x="0" y="3769"/>
                  </a:lnTo>
                  <a:lnTo>
                    <a:pt x="4270" y="3769"/>
                  </a:lnTo>
                  <a:lnTo>
                    <a:pt x="383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8"/>
            <p:cNvSpPr/>
            <p:nvPr/>
          </p:nvSpPr>
          <p:spPr>
            <a:xfrm>
              <a:off x="4374125" y="1440500"/>
              <a:ext cx="57575" cy="43525"/>
            </a:xfrm>
            <a:custGeom>
              <a:avLst/>
              <a:gdLst/>
              <a:ahLst/>
              <a:cxnLst/>
              <a:rect l="l" t="t" r="r" b="b"/>
              <a:pathLst>
                <a:path w="2303" h="1741" extrusionOk="0">
                  <a:moveTo>
                    <a:pt x="1052" y="1"/>
                  </a:moveTo>
                  <a:cubicBezTo>
                    <a:pt x="814" y="1"/>
                    <a:pt x="584" y="127"/>
                    <a:pt x="434" y="306"/>
                  </a:cubicBezTo>
                  <a:cubicBezTo>
                    <a:pt x="1" y="807"/>
                    <a:pt x="101" y="1707"/>
                    <a:pt x="101" y="1741"/>
                  </a:cubicBezTo>
                  <a:lnTo>
                    <a:pt x="501" y="1707"/>
                  </a:lnTo>
                  <a:cubicBezTo>
                    <a:pt x="434" y="1307"/>
                    <a:pt x="534" y="907"/>
                    <a:pt x="701" y="573"/>
                  </a:cubicBezTo>
                  <a:cubicBezTo>
                    <a:pt x="818" y="456"/>
                    <a:pt x="976" y="398"/>
                    <a:pt x="1131" y="398"/>
                  </a:cubicBezTo>
                  <a:cubicBezTo>
                    <a:pt x="1285" y="398"/>
                    <a:pt x="1435" y="456"/>
                    <a:pt x="1535" y="573"/>
                  </a:cubicBezTo>
                  <a:cubicBezTo>
                    <a:pt x="1769" y="907"/>
                    <a:pt x="1869" y="1307"/>
                    <a:pt x="1835" y="1707"/>
                  </a:cubicBezTo>
                  <a:lnTo>
                    <a:pt x="2236" y="1741"/>
                  </a:lnTo>
                  <a:cubicBezTo>
                    <a:pt x="2302" y="1240"/>
                    <a:pt x="2135" y="707"/>
                    <a:pt x="1869" y="306"/>
                  </a:cubicBezTo>
                  <a:cubicBezTo>
                    <a:pt x="1668" y="106"/>
                    <a:pt x="1402" y="6"/>
                    <a:pt x="1135" y="6"/>
                  </a:cubicBezTo>
                  <a:cubicBezTo>
                    <a:pt x="1107" y="3"/>
                    <a:pt x="1080" y="1"/>
                    <a:pt x="105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8"/>
            <p:cNvSpPr/>
            <p:nvPr/>
          </p:nvSpPr>
          <p:spPr>
            <a:xfrm>
              <a:off x="3135750" y="3422900"/>
              <a:ext cx="830600" cy="23375"/>
            </a:xfrm>
            <a:custGeom>
              <a:avLst/>
              <a:gdLst/>
              <a:ahLst/>
              <a:cxnLst/>
              <a:rect l="l" t="t" r="r" b="b"/>
              <a:pathLst>
                <a:path w="33224" h="935" extrusionOk="0">
                  <a:moveTo>
                    <a:pt x="0" y="0"/>
                  </a:moveTo>
                  <a:lnTo>
                    <a:pt x="0" y="934"/>
                  </a:lnTo>
                  <a:lnTo>
                    <a:pt x="33224" y="934"/>
                  </a:lnTo>
                  <a:lnTo>
                    <a:pt x="3322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8"/>
            <p:cNvSpPr/>
            <p:nvPr/>
          </p:nvSpPr>
          <p:spPr>
            <a:xfrm>
              <a:off x="3135750" y="3467100"/>
              <a:ext cx="713850" cy="23375"/>
            </a:xfrm>
            <a:custGeom>
              <a:avLst/>
              <a:gdLst/>
              <a:ahLst/>
              <a:cxnLst/>
              <a:rect l="l" t="t" r="r" b="b"/>
              <a:pathLst>
                <a:path w="28554" h="935" extrusionOk="0">
                  <a:moveTo>
                    <a:pt x="0" y="0"/>
                  </a:moveTo>
                  <a:lnTo>
                    <a:pt x="0" y="934"/>
                  </a:lnTo>
                  <a:lnTo>
                    <a:pt x="28554" y="934"/>
                  </a:lnTo>
                  <a:lnTo>
                    <a:pt x="2855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8"/>
            <p:cNvSpPr/>
            <p:nvPr/>
          </p:nvSpPr>
          <p:spPr>
            <a:xfrm>
              <a:off x="3019000" y="2471375"/>
              <a:ext cx="39225" cy="63400"/>
            </a:xfrm>
            <a:custGeom>
              <a:avLst/>
              <a:gdLst/>
              <a:ahLst/>
              <a:cxnLst/>
              <a:rect l="l" t="t" r="r" b="b"/>
              <a:pathLst>
                <a:path w="1569" h="2536" extrusionOk="0">
                  <a:moveTo>
                    <a:pt x="1335" y="1"/>
                  </a:moveTo>
                  <a:lnTo>
                    <a:pt x="0" y="1268"/>
                  </a:lnTo>
                  <a:lnTo>
                    <a:pt x="1335" y="2536"/>
                  </a:lnTo>
                  <a:lnTo>
                    <a:pt x="1568" y="2302"/>
                  </a:lnTo>
                  <a:lnTo>
                    <a:pt x="467" y="1268"/>
                  </a:lnTo>
                  <a:lnTo>
                    <a:pt x="1568" y="234"/>
                  </a:lnTo>
                  <a:lnTo>
                    <a:pt x="133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8"/>
            <p:cNvSpPr/>
            <p:nvPr/>
          </p:nvSpPr>
          <p:spPr>
            <a:xfrm>
              <a:off x="2970625" y="2446975"/>
              <a:ext cx="130950" cy="112000"/>
            </a:xfrm>
            <a:custGeom>
              <a:avLst/>
              <a:gdLst/>
              <a:ahLst/>
              <a:cxnLst/>
              <a:rect l="l" t="t" r="r" b="b"/>
              <a:pathLst>
                <a:path w="5238" h="4480" extrusionOk="0">
                  <a:moveTo>
                    <a:pt x="2962" y="442"/>
                  </a:moveTo>
                  <a:cubicBezTo>
                    <a:pt x="2975" y="442"/>
                    <a:pt x="2989" y="443"/>
                    <a:pt x="3003" y="443"/>
                  </a:cubicBezTo>
                  <a:cubicBezTo>
                    <a:pt x="4003" y="443"/>
                    <a:pt x="4804" y="1243"/>
                    <a:pt x="4804" y="2244"/>
                  </a:cubicBezTo>
                  <a:cubicBezTo>
                    <a:pt x="4804" y="3343"/>
                    <a:pt x="3929" y="4065"/>
                    <a:pt x="3001" y="4065"/>
                  </a:cubicBezTo>
                  <a:cubicBezTo>
                    <a:pt x="2549" y="4065"/>
                    <a:pt x="2084" y="3894"/>
                    <a:pt x="1702" y="3512"/>
                  </a:cubicBezTo>
                  <a:cubicBezTo>
                    <a:pt x="577" y="2387"/>
                    <a:pt x="1355" y="442"/>
                    <a:pt x="2962" y="442"/>
                  </a:cubicBezTo>
                  <a:close/>
                  <a:moveTo>
                    <a:pt x="3005" y="0"/>
                  </a:moveTo>
                  <a:cubicBezTo>
                    <a:pt x="2454" y="0"/>
                    <a:pt x="1891" y="209"/>
                    <a:pt x="1435" y="676"/>
                  </a:cubicBezTo>
                  <a:cubicBezTo>
                    <a:pt x="1" y="2077"/>
                    <a:pt x="1001" y="4479"/>
                    <a:pt x="3003" y="4479"/>
                  </a:cubicBezTo>
                  <a:cubicBezTo>
                    <a:pt x="4237" y="4479"/>
                    <a:pt x="5238" y="3478"/>
                    <a:pt x="5238" y="2244"/>
                  </a:cubicBezTo>
                  <a:cubicBezTo>
                    <a:pt x="5238" y="895"/>
                    <a:pt x="4146" y="0"/>
                    <a:pt x="300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8"/>
            <p:cNvSpPr/>
            <p:nvPr/>
          </p:nvSpPr>
          <p:spPr>
            <a:xfrm>
              <a:off x="4534250" y="2471375"/>
              <a:ext cx="39200" cy="63400"/>
            </a:xfrm>
            <a:custGeom>
              <a:avLst/>
              <a:gdLst/>
              <a:ahLst/>
              <a:cxnLst/>
              <a:rect l="l" t="t" r="r" b="b"/>
              <a:pathLst>
                <a:path w="1568" h="2536" extrusionOk="0">
                  <a:moveTo>
                    <a:pt x="234" y="1"/>
                  </a:moveTo>
                  <a:lnTo>
                    <a:pt x="0" y="234"/>
                  </a:lnTo>
                  <a:lnTo>
                    <a:pt x="1101" y="1268"/>
                  </a:lnTo>
                  <a:lnTo>
                    <a:pt x="0" y="2302"/>
                  </a:lnTo>
                  <a:lnTo>
                    <a:pt x="234" y="2536"/>
                  </a:lnTo>
                  <a:lnTo>
                    <a:pt x="1568" y="1268"/>
                  </a:lnTo>
                  <a:lnTo>
                    <a:pt x="23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8"/>
            <p:cNvSpPr/>
            <p:nvPr/>
          </p:nvSpPr>
          <p:spPr>
            <a:xfrm>
              <a:off x="4471700" y="2446700"/>
              <a:ext cx="130950" cy="112275"/>
            </a:xfrm>
            <a:custGeom>
              <a:avLst/>
              <a:gdLst/>
              <a:ahLst/>
              <a:cxnLst/>
              <a:rect l="l" t="t" r="r" b="b"/>
              <a:pathLst>
                <a:path w="5238" h="4491" extrusionOk="0">
                  <a:moveTo>
                    <a:pt x="3003" y="454"/>
                  </a:moveTo>
                  <a:cubicBezTo>
                    <a:pt x="4003" y="454"/>
                    <a:pt x="4837" y="1254"/>
                    <a:pt x="4837" y="2255"/>
                  </a:cubicBezTo>
                  <a:cubicBezTo>
                    <a:pt x="4837" y="3362"/>
                    <a:pt x="3934" y="4087"/>
                    <a:pt x="2989" y="4087"/>
                  </a:cubicBezTo>
                  <a:cubicBezTo>
                    <a:pt x="2539" y="4087"/>
                    <a:pt x="2078" y="3922"/>
                    <a:pt x="1702" y="3556"/>
                  </a:cubicBezTo>
                  <a:cubicBezTo>
                    <a:pt x="567" y="2389"/>
                    <a:pt x="1368" y="454"/>
                    <a:pt x="3003" y="454"/>
                  </a:cubicBezTo>
                  <a:close/>
                  <a:moveTo>
                    <a:pt x="2985" y="1"/>
                  </a:moveTo>
                  <a:cubicBezTo>
                    <a:pt x="2440" y="1"/>
                    <a:pt x="1886" y="203"/>
                    <a:pt x="1435" y="654"/>
                  </a:cubicBezTo>
                  <a:cubicBezTo>
                    <a:pt x="0" y="2088"/>
                    <a:pt x="1001" y="4490"/>
                    <a:pt x="3003" y="4490"/>
                  </a:cubicBezTo>
                  <a:cubicBezTo>
                    <a:pt x="4237" y="4490"/>
                    <a:pt x="5237" y="3489"/>
                    <a:pt x="5237" y="2255"/>
                  </a:cubicBezTo>
                  <a:cubicBezTo>
                    <a:pt x="5237" y="898"/>
                    <a:pt x="4133" y="1"/>
                    <a:pt x="298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8"/>
            <p:cNvSpPr/>
            <p:nvPr/>
          </p:nvSpPr>
          <p:spPr>
            <a:xfrm>
              <a:off x="3155750" y="3588000"/>
              <a:ext cx="66750" cy="108450"/>
            </a:xfrm>
            <a:custGeom>
              <a:avLst/>
              <a:gdLst/>
              <a:ahLst/>
              <a:cxnLst/>
              <a:rect l="l" t="t" r="r" b="b"/>
              <a:pathLst>
                <a:path w="2670" h="4338" extrusionOk="0">
                  <a:moveTo>
                    <a:pt x="1202" y="835"/>
                  </a:moveTo>
                  <a:lnTo>
                    <a:pt x="1202" y="1702"/>
                  </a:lnTo>
                  <a:cubicBezTo>
                    <a:pt x="801" y="1602"/>
                    <a:pt x="701" y="1469"/>
                    <a:pt x="701" y="1235"/>
                  </a:cubicBezTo>
                  <a:cubicBezTo>
                    <a:pt x="701" y="1035"/>
                    <a:pt x="868" y="868"/>
                    <a:pt x="1202" y="835"/>
                  </a:cubicBezTo>
                  <a:close/>
                  <a:moveTo>
                    <a:pt x="1569" y="2403"/>
                  </a:moveTo>
                  <a:cubicBezTo>
                    <a:pt x="1969" y="2536"/>
                    <a:pt x="2069" y="2670"/>
                    <a:pt x="2069" y="2903"/>
                  </a:cubicBezTo>
                  <a:cubicBezTo>
                    <a:pt x="2069" y="3137"/>
                    <a:pt x="1902" y="3270"/>
                    <a:pt x="1569" y="3303"/>
                  </a:cubicBezTo>
                  <a:lnTo>
                    <a:pt x="1569" y="2403"/>
                  </a:lnTo>
                  <a:close/>
                  <a:moveTo>
                    <a:pt x="1402" y="1"/>
                  </a:moveTo>
                  <a:cubicBezTo>
                    <a:pt x="1268" y="1"/>
                    <a:pt x="1168" y="101"/>
                    <a:pt x="1168" y="234"/>
                  </a:cubicBezTo>
                  <a:lnTo>
                    <a:pt x="1168" y="334"/>
                  </a:lnTo>
                  <a:cubicBezTo>
                    <a:pt x="1148" y="333"/>
                    <a:pt x="1127" y="333"/>
                    <a:pt x="1107" y="333"/>
                  </a:cubicBezTo>
                  <a:cubicBezTo>
                    <a:pt x="568" y="333"/>
                    <a:pt x="133" y="754"/>
                    <a:pt x="101" y="1268"/>
                  </a:cubicBezTo>
                  <a:cubicBezTo>
                    <a:pt x="101" y="1836"/>
                    <a:pt x="468" y="2136"/>
                    <a:pt x="1202" y="2303"/>
                  </a:cubicBezTo>
                  <a:lnTo>
                    <a:pt x="1202" y="3303"/>
                  </a:lnTo>
                  <a:cubicBezTo>
                    <a:pt x="901" y="3237"/>
                    <a:pt x="668" y="3137"/>
                    <a:pt x="434" y="2970"/>
                  </a:cubicBezTo>
                  <a:cubicBezTo>
                    <a:pt x="401" y="2936"/>
                    <a:pt x="334" y="2903"/>
                    <a:pt x="268" y="2903"/>
                  </a:cubicBezTo>
                  <a:cubicBezTo>
                    <a:pt x="134" y="2903"/>
                    <a:pt x="1" y="3036"/>
                    <a:pt x="1" y="3170"/>
                  </a:cubicBezTo>
                  <a:cubicBezTo>
                    <a:pt x="1" y="3270"/>
                    <a:pt x="68" y="3370"/>
                    <a:pt x="134" y="3437"/>
                  </a:cubicBezTo>
                  <a:cubicBezTo>
                    <a:pt x="434" y="3637"/>
                    <a:pt x="801" y="3770"/>
                    <a:pt x="1168" y="3804"/>
                  </a:cubicBezTo>
                  <a:lnTo>
                    <a:pt x="1168" y="4137"/>
                  </a:lnTo>
                  <a:cubicBezTo>
                    <a:pt x="1168" y="4237"/>
                    <a:pt x="1268" y="4337"/>
                    <a:pt x="1402" y="4337"/>
                  </a:cubicBezTo>
                  <a:cubicBezTo>
                    <a:pt x="1502" y="4337"/>
                    <a:pt x="1602" y="4237"/>
                    <a:pt x="1602" y="4137"/>
                  </a:cubicBezTo>
                  <a:lnTo>
                    <a:pt x="1602" y="3837"/>
                  </a:lnTo>
                  <a:cubicBezTo>
                    <a:pt x="2236" y="3770"/>
                    <a:pt x="2669" y="3403"/>
                    <a:pt x="2669" y="2836"/>
                  </a:cubicBezTo>
                  <a:cubicBezTo>
                    <a:pt x="2669" y="2303"/>
                    <a:pt x="2336" y="2002"/>
                    <a:pt x="1569" y="1836"/>
                  </a:cubicBezTo>
                  <a:lnTo>
                    <a:pt x="1569" y="868"/>
                  </a:lnTo>
                  <a:cubicBezTo>
                    <a:pt x="1769" y="902"/>
                    <a:pt x="1936" y="968"/>
                    <a:pt x="2102" y="1068"/>
                  </a:cubicBezTo>
                  <a:cubicBezTo>
                    <a:pt x="2136" y="1102"/>
                    <a:pt x="2202" y="1135"/>
                    <a:pt x="2236" y="1135"/>
                  </a:cubicBezTo>
                  <a:cubicBezTo>
                    <a:pt x="2403" y="1135"/>
                    <a:pt x="2536" y="1002"/>
                    <a:pt x="2536" y="835"/>
                  </a:cubicBezTo>
                  <a:cubicBezTo>
                    <a:pt x="2536" y="735"/>
                    <a:pt x="2469" y="635"/>
                    <a:pt x="2369" y="601"/>
                  </a:cubicBezTo>
                  <a:cubicBezTo>
                    <a:pt x="2136" y="468"/>
                    <a:pt x="1869" y="368"/>
                    <a:pt x="1602" y="334"/>
                  </a:cubicBezTo>
                  <a:lnTo>
                    <a:pt x="1602" y="234"/>
                  </a:lnTo>
                  <a:cubicBezTo>
                    <a:pt x="1602" y="101"/>
                    <a:pt x="1502" y="1"/>
                    <a:pt x="14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8"/>
            <p:cNvSpPr/>
            <p:nvPr/>
          </p:nvSpPr>
          <p:spPr>
            <a:xfrm>
              <a:off x="3232300" y="3595525"/>
              <a:ext cx="62750" cy="88400"/>
            </a:xfrm>
            <a:custGeom>
              <a:avLst/>
              <a:gdLst/>
              <a:ahLst/>
              <a:cxnLst/>
              <a:rect l="l" t="t" r="r" b="b"/>
              <a:pathLst>
                <a:path w="2510" h="3536" extrusionOk="0">
                  <a:moveTo>
                    <a:pt x="1175" y="0"/>
                  </a:moveTo>
                  <a:cubicBezTo>
                    <a:pt x="875" y="0"/>
                    <a:pt x="575" y="134"/>
                    <a:pt x="375" y="334"/>
                  </a:cubicBezTo>
                  <a:lnTo>
                    <a:pt x="208" y="467"/>
                  </a:lnTo>
                  <a:cubicBezTo>
                    <a:pt x="0" y="649"/>
                    <a:pt x="176" y="951"/>
                    <a:pt x="390" y="951"/>
                  </a:cubicBezTo>
                  <a:cubicBezTo>
                    <a:pt x="451" y="951"/>
                    <a:pt x="515" y="927"/>
                    <a:pt x="575" y="867"/>
                  </a:cubicBezTo>
                  <a:lnTo>
                    <a:pt x="742" y="734"/>
                  </a:lnTo>
                  <a:cubicBezTo>
                    <a:pt x="863" y="623"/>
                    <a:pt x="1008" y="573"/>
                    <a:pt x="1152" y="573"/>
                  </a:cubicBezTo>
                  <a:cubicBezTo>
                    <a:pt x="1484" y="573"/>
                    <a:pt x="1809" y="839"/>
                    <a:pt x="1809" y="1234"/>
                  </a:cubicBezTo>
                  <a:cubicBezTo>
                    <a:pt x="1809" y="1401"/>
                    <a:pt x="1742" y="1568"/>
                    <a:pt x="1609" y="1701"/>
                  </a:cubicBezTo>
                  <a:lnTo>
                    <a:pt x="141" y="3036"/>
                  </a:lnTo>
                  <a:cubicBezTo>
                    <a:pt x="8" y="3136"/>
                    <a:pt x="8" y="3336"/>
                    <a:pt x="141" y="3436"/>
                  </a:cubicBezTo>
                  <a:cubicBezTo>
                    <a:pt x="174" y="3503"/>
                    <a:pt x="241" y="3536"/>
                    <a:pt x="341" y="3536"/>
                  </a:cubicBezTo>
                  <a:lnTo>
                    <a:pt x="2109" y="3536"/>
                  </a:lnTo>
                  <a:cubicBezTo>
                    <a:pt x="2276" y="3536"/>
                    <a:pt x="2376" y="3403"/>
                    <a:pt x="2376" y="3236"/>
                  </a:cubicBezTo>
                  <a:cubicBezTo>
                    <a:pt x="2409" y="3102"/>
                    <a:pt x="2276" y="2969"/>
                    <a:pt x="2143" y="2969"/>
                  </a:cubicBezTo>
                  <a:lnTo>
                    <a:pt x="1042" y="2969"/>
                  </a:lnTo>
                  <a:lnTo>
                    <a:pt x="1976" y="2102"/>
                  </a:lnTo>
                  <a:cubicBezTo>
                    <a:pt x="2476" y="1668"/>
                    <a:pt x="2509" y="901"/>
                    <a:pt x="2076" y="400"/>
                  </a:cubicBezTo>
                  <a:cubicBezTo>
                    <a:pt x="1842" y="167"/>
                    <a:pt x="1509" y="0"/>
                    <a:pt x="11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8"/>
            <p:cNvSpPr/>
            <p:nvPr/>
          </p:nvSpPr>
          <p:spPr>
            <a:xfrm>
              <a:off x="3309200" y="3595925"/>
              <a:ext cx="65900" cy="87600"/>
            </a:xfrm>
            <a:custGeom>
              <a:avLst/>
              <a:gdLst/>
              <a:ahLst/>
              <a:cxnLst/>
              <a:rect l="l" t="t" r="r" b="b"/>
              <a:pathLst>
                <a:path w="2636" h="3504" extrusionOk="0">
                  <a:moveTo>
                    <a:pt x="1268" y="551"/>
                  </a:moveTo>
                  <a:cubicBezTo>
                    <a:pt x="1468" y="585"/>
                    <a:pt x="1635" y="685"/>
                    <a:pt x="1735" y="851"/>
                  </a:cubicBezTo>
                  <a:cubicBezTo>
                    <a:pt x="1902" y="1118"/>
                    <a:pt x="1969" y="1452"/>
                    <a:pt x="1969" y="1752"/>
                  </a:cubicBezTo>
                  <a:cubicBezTo>
                    <a:pt x="1969" y="2052"/>
                    <a:pt x="1902" y="2386"/>
                    <a:pt x="1735" y="2653"/>
                  </a:cubicBezTo>
                  <a:cubicBezTo>
                    <a:pt x="1635" y="2820"/>
                    <a:pt x="1468" y="2920"/>
                    <a:pt x="1268" y="2953"/>
                  </a:cubicBezTo>
                  <a:cubicBezTo>
                    <a:pt x="1068" y="2920"/>
                    <a:pt x="901" y="2820"/>
                    <a:pt x="801" y="2653"/>
                  </a:cubicBezTo>
                  <a:cubicBezTo>
                    <a:pt x="634" y="2386"/>
                    <a:pt x="534" y="2052"/>
                    <a:pt x="568" y="1752"/>
                  </a:cubicBezTo>
                  <a:cubicBezTo>
                    <a:pt x="534" y="1452"/>
                    <a:pt x="634" y="1118"/>
                    <a:pt x="801" y="851"/>
                  </a:cubicBezTo>
                  <a:cubicBezTo>
                    <a:pt x="901" y="685"/>
                    <a:pt x="1068" y="585"/>
                    <a:pt x="1268" y="551"/>
                  </a:cubicBezTo>
                  <a:close/>
                  <a:moveTo>
                    <a:pt x="1268" y="1"/>
                  </a:moveTo>
                  <a:cubicBezTo>
                    <a:pt x="901" y="1"/>
                    <a:pt x="534" y="184"/>
                    <a:pt x="334" y="551"/>
                  </a:cubicBezTo>
                  <a:cubicBezTo>
                    <a:pt x="101" y="918"/>
                    <a:pt x="1" y="1318"/>
                    <a:pt x="1" y="1752"/>
                  </a:cubicBezTo>
                  <a:cubicBezTo>
                    <a:pt x="1" y="2186"/>
                    <a:pt x="101" y="2586"/>
                    <a:pt x="334" y="2953"/>
                  </a:cubicBezTo>
                  <a:cubicBezTo>
                    <a:pt x="534" y="3320"/>
                    <a:pt x="901" y="3503"/>
                    <a:pt x="1268" y="3503"/>
                  </a:cubicBezTo>
                  <a:cubicBezTo>
                    <a:pt x="1635" y="3503"/>
                    <a:pt x="2002" y="3320"/>
                    <a:pt x="2202" y="2953"/>
                  </a:cubicBezTo>
                  <a:cubicBezTo>
                    <a:pt x="2636" y="2219"/>
                    <a:pt x="2636" y="1285"/>
                    <a:pt x="2202" y="551"/>
                  </a:cubicBezTo>
                  <a:cubicBezTo>
                    <a:pt x="2002" y="184"/>
                    <a:pt x="1635" y="1"/>
                    <a:pt x="1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8"/>
            <p:cNvSpPr/>
            <p:nvPr/>
          </p:nvSpPr>
          <p:spPr>
            <a:xfrm>
              <a:off x="3395925" y="3665475"/>
              <a:ext cx="24775" cy="19325"/>
            </a:xfrm>
            <a:custGeom>
              <a:avLst/>
              <a:gdLst/>
              <a:ahLst/>
              <a:cxnLst/>
              <a:rect l="l" t="t" r="r" b="b"/>
              <a:pathLst>
                <a:path w="991" h="773" extrusionOk="0">
                  <a:moveTo>
                    <a:pt x="495" y="0"/>
                  </a:moveTo>
                  <a:cubicBezTo>
                    <a:pt x="476" y="0"/>
                    <a:pt x="455" y="2"/>
                    <a:pt x="434" y="4"/>
                  </a:cubicBezTo>
                  <a:cubicBezTo>
                    <a:pt x="1" y="71"/>
                    <a:pt x="1" y="705"/>
                    <a:pt x="434" y="771"/>
                  </a:cubicBezTo>
                  <a:cubicBezTo>
                    <a:pt x="445" y="772"/>
                    <a:pt x="456" y="772"/>
                    <a:pt x="466" y="772"/>
                  </a:cubicBezTo>
                  <a:cubicBezTo>
                    <a:pt x="981" y="772"/>
                    <a:pt x="991" y="0"/>
                    <a:pt x="4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8"/>
            <p:cNvSpPr/>
            <p:nvPr/>
          </p:nvSpPr>
          <p:spPr>
            <a:xfrm>
              <a:off x="3421775" y="3595925"/>
              <a:ext cx="65900" cy="87600"/>
            </a:xfrm>
            <a:custGeom>
              <a:avLst/>
              <a:gdLst/>
              <a:ahLst/>
              <a:cxnLst/>
              <a:rect l="l" t="t" r="r" b="b"/>
              <a:pathLst>
                <a:path w="2636" h="3504" extrusionOk="0">
                  <a:moveTo>
                    <a:pt x="1268" y="551"/>
                  </a:moveTo>
                  <a:cubicBezTo>
                    <a:pt x="1468" y="585"/>
                    <a:pt x="1635" y="685"/>
                    <a:pt x="1735" y="851"/>
                  </a:cubicBezTo>
                  <a:cubicBezTo>
                    <a:pt x="1902" y="1118"/>
                    <a:pt x="1969" y="1452"/>
                    <a:pt x="1969" y="1752"/>
                  </a:cubicBezTo>
                  <a:cubicBezTo>
                    <a:pt x="1969" y="2052"/>
                    <a:pt x="1902" y="2386"/>
                    <a:pt x="1735" y="2653"/>
                  </a:cubicBezTo>
                  <a:cubicBezTo>
                    <a:pt x="1635" y="2820"/>
                    <a:pt x="1468" y="2920"/>
                    <a:pt x="1268" y="2953"/>
                  </a:cubicBezTo>
                  <a:cubicBezTo>
                    <a:pt x="1068" y="2920"/>
                    <a:pt x="901" y="2820"/>
                    <a:pt x="801" y="2653"/>
                  </a:cubicBezTo>
                  <a:cubicBezTo>
                    <a:pt x="635" y="2386"/>
                    <a:pt x="534" y="2052"/>
                    <a:pt x="568" y="1752"/>
                  </a:cubicBezTo>
                  <a:cubicBezTo>
                    <a:pt x="534" y="1452"/>
                    <a:pt x="635" y="1118"/>
                    <a:pt x="801" y="851"/>
                  </a:cubicBezTo>
                  <a:cubicBezTo>
                    <a:pt x="901" y="685"/>
                    <a:pt x="1068" y="585"/>
                    <a:pt x="1268" y="551"/>
                  </a:cubicBezTo>
                  <a:close/>
                  <a:moveTo>
                    <a:pt x="1268" y="1"/>
                  </a:moveTo>
                  <a:cubicBezTo>
                    <a:pt x="901" y="1"/>
                    <a:pt x="534" y="184"/>
                    <a:pt x="334" y="551"/>
                  </a:cubicBezTo>
                  <a:cubicBezTo>
                    <a:pt x="101" y="918"/>
                    <a:pt x="1" y="1318"/>
                    <a:pt x="1" y="1752"/>
                  </a:cubicBezTo>
                  <a:cubicBezTo>
                    <a:pt x="1" y="2186"/>
                    <a:pt x="101" y="2586"/>
                    <a:pt x="334" y="2953"/>
                  </a:cubicBezTo>
                  <a:cubicBezTo>
                    <a:pt x="534" y="3320"/>
                    <a:pt x="901" y="3503"/>
                    <a:pt x="1268" y="3503"/>
                  </a:cubicBezTo>
                  <a:cubicBezTo>
                    <a:pt x="1635" y="3503"/>
                    <a:pt x="2002" y="3320"/>
                    <a:pt x="2202" y="2953"/>
                  </a:cubicBezTo>
                  <a:cubicBezTo>
                    <a:pt x="2636" y="2219"/>
                    <a:pt x="2636" y="1285"/>
                    <a:pt x="2202" y="551"/>
                  </a:cubicBezTo>
                  <a:cubicBezTo>
                    <a:pt x="2002" y="184"/>
                    <a:pt x="1635" y="1"/>
                    <a:pt x="1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8"/>
            <p:cNvSpPr/>
            <p:nvPr/>
          </p:nvSpPr>
          <p:spPr>
            <a:xfrm>
              <a:off x="3510175" y="3595925"/>
              <a:ext cx="66750" cy="87600"/>
            </a:xfrm>
            <a:custGeom>
              <a:avLst/>
              <a:gdLst/>
              <a:ahLst/>
              <a:cxnLst/>
              <a:rect l="l" t="t" r="r" b="b"/>
              <a:pathLst>
                <a:path w="2670" h="3504" extrusionOk="0">
                  <a:moveTo>
                    <a:pt x="1302" y="551"/>
                  </a:moveTo>
                  <a:cubicBezTo>
                    <a:pt x="1468" y="585"/>
                    <a:pt x="1668" y="685"/>
                    <a:pt x="1769" y="851"/>
                  </a:cubicBezTo>
                  <a:cubicBezTo>
                    <a:pt x="1902" y="1118"/>
                    <a:pt x="2002" y="1452"/>
                    <a:pt x="2002" y="1752"/>
                  </a:cubicBezTo>
                  <a:cubicBezTo>
                    <a:pt x="2002" y="2052"/>
                    <a:pt x="1902" y="2386"/>
                    <a:pt x="1769" y="2653"/>
                  </a:cubicBezTo>
                  <a:cubicBezTo>
                    <a:pt x="1668" y="2820"/>
                    <a:pt x="1468" y="2920"/>
                    <a:pt x="1302" y="2953"/>
                  </a:cubicBezTo>
                  <a:cubicBezTo>
                    <a:pt x="1101" y="2920"/>
                    <a:pt x="901" y="2820"/>
                    <a:pt x="801" y="2653"/>
                  </a:cubicBezTo>
                  <a:cubicBezTo>
                    <a:pt x="634" y="2386"/>
                    <a:pt x="568" y="2052"/>
                    <a:pt x="568" y="1752"/>
                  </a:cubicBezTo>
                  <a:cubicBezTo>
                    <a:pt x="568" y="1452"/>
                    <a:pt x="634" y="1118"/>
                    <a:pt x="801" y="851"/>
                  </a:cubicBezTo>
                  <a:cubicBezTo>
                    <a:pt x="901" y="685"/>
                    <a:pt x="1101" y="585"/>
                    <a:pt x="1302" y="551"/>
                  </a:cubicBezTo>
                  <a:close/>
                  <a:moveTo>
                    <a:pt x="1285" y="1"/>
                  </a:moveTo>
                  <a:cubicBezTo>
                    <a:pt x="926" y="1"/>
                    <a:pt x="568" y="184"/>
                    <a:pt x="368" y="551"/>
                  </a:cubicBezTo>
                  <a:cubicBezTo>
                    <a:pt x="134" y="918"/>
                    <a:pt x="1" y="1318"/>
                    <a:pt x="34" y="1752"/>
                  </a:cubicBezTo>
                  <a:cubicBezTo>
                    <a:pt x="1" y="2186"/>
                    <a:pt x="134" y="2586"/>
                    <a:pt x="368" y="2953"/>
                  </a:cubicBezTo>
                  <a:cubicBezTo>
                    <a:pt x="551" y="3320"/>
                    <a:pt x="910" y="3503"/>
                    <a:pt x="1272" y="3503"/>
                  </a:cubicBezTo>
                  <a:cubicBezTo>
                    <a:pt x="1635" y="3503"/>
                    <a:pt x="2002" y="3320"/>
                    <a:pt x="2202" y="2953"/>
                  </a:cubicBezTo>
                  <a:cubicBezTo>
                    <a:pt x="2669" y="2219"/>
                    <a:pt x="2669" y="1285"/>
                    <a:pt x="2202" y="551"/>
                  </a:cubicBezTo>
                  <a:cubicBezTo>
                    <a:pt x="2002" y="184"/>
                    <a:pt x="1643" y="1"/>
                    <a:pt x="12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8"/>
            <p:cNvSpPr/>
            <p:nvPr/>
          </p:nvSpPr>
          <p:spPr>
            <a:xfrm>
              <a:off x="3249150" y="3785650"/>
              <a:ext cx="1063300" cy="233525"/>
            </a:xfrm>
            <a:custGeom>
              <a:avLst/>
              <a:gdLst/>
              <a:ahLst/>
              <a:cxnLst/>
              <a:rect l="l" t="t" r="r" b="b"/>
              <a:pathLst>
                <a:path w="42532" h="9341" extrusionOk="0">
                  <a:moveTo>
                    <a:pt x="1" y="1"/>
                  </a:moveTo>
                  <a:lnTo>
                    <a:pt x="1" y="9341"/>
                  </a:lnTo>
                  <a:lnTo>
                    <a:pt x="42531" y="9341"/>
                  </a:lnTo>
                  <a:lnTo>
                    <a:pt x="4253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8"/>
            <p:cNvSpPr/>
            <p:nvPr/>
          </p:nvSpPr>
          <p:spPr>
            <a:xfrm>
              <a:off x="3365900" y="3863825"/>
              <a:ext cx="70925" cy="87600"/>
            </a:xfrm>
            <a:custGeom>
              <a:avLst/>
              <a:gdLst/>
              <a:ahLst/>
              <a:cxnLst/>
              <a:rect l="l" t="t" r="r" b="b"/>
              <a:pathLst>
                <a:path w="2837" h="3504" extrusionOk="0">
                  <a:moveTo>
                    <a:pt x="1402" y="1043"/>
                  </a:moveTo>
                  <a:lnTo>
                    <a:pt x="1835" y="2111"/>
                  </a:lnTo>
                  <a:lnTo>
                    <a:pt x="1002" y="2111"/>
                  </a:lnTo>
                  <a:lnTo>
                    <a:pt x="1402" y="1043"/>
                  </a:lnTo>
                  <a:close/>
                  <a:moveTo>
                    <a:pt x="1402" y="1"/>
                  </a:moveTo>
                  <a:cubicBezTo>
                    <a:pt x="1293" y="1"/>
                    <a:pt x="1185" y="59"/>
                    <a:pt x="1135" y="176"/>
                  </a:cubicBezTo>
                  <a:lnTo>
                    <a:pt x="34" y="3145"/>
                  </a:lnTo>
                  <a:cubicBezTo>
                    <a:pt x="1" y="3278"/>
                    <a:pt x="68" y="3445"/>
                    <a:pt x="201" y="3478"/>
                  </a:cubicBezTo>
                  <a:lnTo>
                    <a:pt x="301" y="3478"/>
                  </a:lnTo>
                  <a:cubicBezTo>
                    <a:pt x="401" y="3478"/>
                    <a:pt x="535" y="3412"/>
                    <a:pt x="568" y="3312"/>
                  </a:cubicBezTo>
                  <a:lnTo>
                    <a:pt x="801" y="2678"/>
                  </a:lnTo>
                  <a:lnTo>
                    <a:pt x="2036" y="2678"/>
                  </a:lnTo>
                  <a:lnTo>
                    <a:pt x="2269" y="3312"/>
                  </a:lnTo>
                  <a:cubicBezTo>
                    <a:pt x="2302" y="3412"/>
                    <a:pt x="2403" y="3478"/>
                    <a:pt x="2536" y="3478"/>
                  </a:cubicBezTo>
                  <a:cubicBezTo>
                    <a:pt x="2553" y="3495"/>
                    <a:pt x="2561" y="3503"/>
                    <a:pt x="2569" y="3503"/>
                  </a:cubicBezTo>
                  <a:cubicBezTo>
                    <a:pt x="2578" y="3503"/>
                    <a:pt x="2586" y="3495"/>
                    <a:pt x="2603" y="3478"/>
                  </a:cubicBezTo>
                  <a:cubicBezTo>
                    <a:pt x="2769" y="3445"/>
                    <a:pt x="2836" y="3278"/>
                    <a:pt x="2769" y="3145"/>
                  </a:cubicBezTo>
                  <a:lnTo>
                    <a:pt x="1669" y="176"/>
                  </a:lnTo>
                  <a:cubicBezTo>
                    <a:pt x="1619" y="59"/>
                    <a:pt x="1510" y="1"/>
                    <a:pt x="1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8"/>
            <p:cNvSpPr/>
            <p:nvPr/>
          </p:nvSpPr>
          <p:spPr>
            <a:xfrm>
              <a:off x="3451800" y="3863200"/>
              <a:ext cx="80075" cy="87725"/>
            </a:xfrm>
            <a:custGeom>
              <a:avLst/>
              <a:gdLst/>
              <a:ahLst/>
              <a:cxnLst/>
              <a:rect l="l" t="t" r="r" b="b"/>
              <a:pathLst>
                <a:path w="3203" h="3509" extrusionOk="0">
                  <a:moveTo>
                    <a:pt x="868" y="568"/>
                  </a:moveTo>
                  <a:cubicBezTo>
                    <a:pt x="2369" y="668"/>
                    <a:pt x="2369" y="2870"/>
                    <a:pt x="868" y="2970"/>
                  </a:cubicBezTo>
                  <a:lnTo>
                    <a:pt x="568" y="2970"/>
                  </a:lnTo>
                  <a:lnTo>
                    <a:pt x="568" y="568"/>
                  </a:lnTo>
                  <a:close/>
                  <a:moveTo>
                    <a:pt x="301" y="1"/>
                  </a:moveTo>
                  <a:cubicBezTo>
                    <a:pt x="134" y="1"/>
                    <a:pt x="1" y="134"/>
                    <a:pt x="34" y="301"/>
                  </a:cubicBezTo>
                  <a:lnTo>
                    <a:pt x="34" y="3236"/>
                  </a:lnTo>
                  <a:cubicBezTo>
                    <a:pt x="4" y="3386"/>
                    <a:pt x="108" y="3508"/>
                    <a:pt x="250" y="3508"/>
                  </a:cubicBezTo>
                  <a:cubicBezTo>
                    <a:pt x="266" y="3508"/>
                    <a:pt x="283" y="3507"/>
                    <a:pt x="301" y="3503"/>
                  </a:cubicBezTo>
                  <a:lnTo>
                    <a:pt x="868" y="3503"/>
                  </a:lnTo>
                  <a:cubicBezTo>
                    <a:pt x="3203" y="3503"/>
                    <a:pt x="3203"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8"/>
            <p:cNvSpPr/>
            <p:nvPr/>
          </p:nvSpPr>
          <p:spPr>
            <a:xfrm>
              <a:off x="3538525" y="3863200"/>
              <a:ext cx="80100" cy="87725"/>
            </a:xfrm>
            <a:custGeom>
              <a:avLst/>
              <a:gdLst/>
              <a:ahLst/>
              <a:cxnLst/>
              <a:rect l="l" t="t" r="r" b="b"/>
              <a:pathLst>
                <a:path w="3204" h="3509" extrusionOk="0">
                  <a:moveTo>
                    <a:pt x="868" y="568"/>
                  </a:moveTo>
                  <a:cubicBezTo>
                    <a:pt x="2369" y="668"/>
                    <a:pt x="2369" y="2870"/>
                    <a:pt x="868" y="2970"/>
                  </a:cubicBezTo>
                  <a:lnTo>
                    <a:pt x="568" y="2970"/>
                  </a:lnTo>
                  <a:lnTo>
                    <a:pt x="568" y="568"/>
                  </a:lnTo>
                  <a:close/>
                  <a:moveTo>
                    <a:pt x="301" y="1"/>
                  </a:moveTo>
                  <a:cubicBezTo>
                    <a:pt x="134" y="1"/>
                    <a:pt x="1" y="134"/>
                    <a:pt x="1" y="301"/>
                  </a:cubicBezTo>
                  <a:lnTo>
                    <a:pt x="1" y="3236"/>
                  </a:lnTo>
                  <a:cubicBezTo>
                    <a:pt x="1" y="3386"/>
                    <a:pt x="108" y="3508"/>
                    <a:pt x="250" y="3508"/>
                  </a:cubicBezTo>
                  <a:cubicBezTo>
                    <a:pt x="267" y="3508"/>
                    <a:pt x="284" y="3507"/>
                    <a:pt x="301" y="3503"/>
                  </a:cubicBezTo>
                  <a:lnTo>
                    <a:pt x="868" y="3503"/>
                  </a:lnTo>
                  <a:cubicBezTo>
                    <a:pt x="3203" y="3503"/>
                    <a:pt x="3203"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8"/>
            <p:cNvSpPr/>
            <p:nvPr/>
          </p:nvSpPr>
          <p:spPr>
            <a:xfrm>
              <a:off x="3659450" y="3863200"/>
              <a:ext cx="67575" cy="87800"/>
            </a:xfrm>
            <a:custGeom>
              <a:avLst/>
              <a:gdLst/>
              <a:ahLst/>
              <a:cxnLst/>
              <a:rect l="l" t="t" r="r" b="b"/>
              <a:pathLst>
                <a:path w="2703" h="3512" extrusionOk="0">
                  <a:moveTo>
                    <a:pt x="267" y="1"/>
                  </a:moveTo>
                  <a:cubicBezTo>
                    <a:pt x="134" y="1"/>
                    <a:pt x="1" y="134"/>
                    <a:pt x="1" y="301"/>
                  </a:cubicBezTo>
                  <a:cubicBezTo>
                    <a:pt x="1" y="434"/>
                    <a:pt x="134" y="568"/>
                    <a:pt x="267" y="568"/>
                  </a:cubicBezTo>
                  <a:lnTo>
                    <a:pt x="1068" y="568"/>
                  </a:lnTo>
                  <a:lnTo>
                    <a:pt x="1068" y="3236"/>
                  </a:lnTo>
                  <a:cubicBezTo>
                    <a:pt x="1068" y="3420"/>
                    <a:pt x="1201" y="3512"/>
                    <a:pt x="1339" y="3512"/>
                  </a:cubicBezTo>
                  <a:cubicBezTo>
                    <a:pt x="1477" y="3512"/>
                    <a:pt x="1618" y="3420"/>
                    <a:pt x="1635" y="3236"/>
                  </a:cubicBezTo>
                  <a:lnTo>
                    <a:pt x="1635" y="568"/>
                  </a:lnTo>
                  <a:lnTo>
                    <a:pt x="2402" y="568"/>
                  </a:lnTo>
                  <a:cubicBezTo>
                    <a:pt x="2569" y="568"/>
                    <a:pt x="2702" y="434"/>
                    <a:pt x="2702" y="301"/>
                  </a:cubicBezTo>
                  <a:cubicBezTo>
                    <a:pt x="2702" y="134"/>
                    <a:pt x="2569" y="1"/>
                    <a:pt x="2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8"/>
            <p:cNvSpPr/>
            <p:nvPr/>
          </p:nvSpPr>
          <p:spPr>
            <a:xfrm>
              <a:off x="3736175" y="3860700"/>
              <a:ext cx="85925" cy="90100"/>
            </a:xfrm>
            <a:custGeom>
              <a:avLst/>
              <a:gdLst/>
              <a:ahLst/>
              <a:cxnLst/>
              <a:rect l="l" t="t" r="r" b="b"/>
              <a:pathLst>
                <a:path w="3437" h="3604" extrusionOk="0">
                  <a:moveTo>
                    <a:pt x="1735" y="559"/>
                  </a:moveTo>
                  <a:cubicBezTo>
                    <a:pt x="2027" y="559"/>
                    <a:pt x="2319" y="685"/>
                    <a:pt x="2536" y="935"/>
                  </a:cubicBezTo>
                  <a:cubicBezTo>
                    <a:pt x="2736" y="1168"/>
                    <a:pt x="2869" y="1468"/>
                    <a:pt x="2869" y="1802"/>
                  </a:cubicBezTo>
                  <a:cubicBezTo>
                    <a:pt x="2869" y="2136"/>
                    <a:pt x="2736" y="2436"/>
                    <a:pt x="2536" y="2669"/>
                  </a:cubicBezTo>
                  <a:cubicBezTo>
                    <a:pt x="2319" y="2903"/>
                    <a:pt x="2027" y="3020"/>
                    <a:pt x="1735" y="3020"/>
                  </a:cubicBezTo>
                  <a:cubicBezTo>
                    <a:pt x="1443" y="3020"/>
                    <a:pt x="1151" y="2903"/>
                    <a:pt x="934" y="2669"/>
                  </a:cubicBezTo>
                  <a:cubicBezTo>
                    <a:pt x="467" y="2169"/>
                    <a:pt x="467" y="1402"/>
                    <a:pt x="934" y="935"/>
                  </a:cubicBezTo>
                  <a:cubicBezTo>
                    <a:pt x="1151" y="685"/>
                    <a:pt x="1443" y="559"/>
                    <a:pt x="1735" y="559"/>
                  </a:cubicBezTo>
                  <a:close/>
                  <a:moveTo>
                    <a:pt x="1735" y="1"/>
                  </a:moveTo>
                  <a:cubicBezTo>
                    <a:pt x="1268" y="1"/>
                    <a:pt x="834" y="201"/>
                    <a:pt x="501" y="534"/>
                  </a:cubicBezTo>
                  <a:cubicBezTo>
                    <a:pt x="201" y="901"/>
                    <a:pt x="34" y="1335"/>
                    <a:pt x="34" y="1802"/>
                  </a:cubicBezTo>
                  <a:cubicBezTo>
                    <a:pt x="0" y="2269"/>
                    <a:pt x="201" y="2703"/>
                    <a:pt x="501" y="3036"/>
                  </a:cubicBezTo>
                  <a:cubicBezTo>
                    <a:pt x="834" y="3403"/>
                    <a:pt x="1268" y="3570"/>
                    <a:pt x="1735" y="3603"/>
                  </a:cubicBezTo>
                  <a:cubicBezTo>
                    <a:pt x="2202" y="3570"/>
                    <a:pt x="2636" y="3403"/>
                    <a:pt x="2936" y="3036"/>
                  </a:cubicBezTo>
                  <a:cubicBezTo>
                    <a:pt x="3269" y="2703"/>
                    <a:pt x="3436" y="2269"/>
                    <a:pt x="3436" y="1802"/>
                  </a:cubicBezTo>
                  <a:cubicBezTo>
                    <a:pt x="3436" y="1335"/>
                    <a:pt x="3236" y="901"/>
                    <a:pt x="2936" y="534"/>
                  </a:cubicBezTo>
                  <a:cubicBezTo>
                    <a:pt x="2636" y="201"/>
                    <a:pt x="2202"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8"/>
            <p:cNvSpPr/>
            <p:nvPr/>
          </p:nvSpPr>
          <p:spPr>
            <a:xfrm>
              <a:off x="3880450" y="3860700"/>
              <a:ext cx="80550" cy="90925"/>
            </a:xfrm>
            <a:custGeom>
              <a:avLst/>
              <a:gdLst/>
              <a:ahLst/>
              <a:cxnLst/>
              <a:rect l="l" t="t" r="r" b="b"/>
              <a:pathLst>
                <a:path w="3222" h="3637" extrusionOk="0">
                  <a:moveTo>
                    <a:pt x="1835" y="1"/>
                  </a:moveTo>
                  <a:cubicBezTo>
                    <a:pt x="834" y="1"/>
                    <a:pt x="34" y="801"/>
                    <a:pt x="0" y="1802"/>
                  </a:cubicBezTo>
                  <a:cubicBezTo>
                    <a:pt x="0" y="2836"/>
                    <a:pt x="834" y="3637"/>
                    <a:pt x="1868" y="3637"/>
                  </a:cubicBezTo>
                  <a:cubicBezTo>
                    <a:pt x="2268" y="3637"/>
                    <a:pt x="2669" y="3503"/>
                    <a:pt x="3002" y="3236"/>
                  </a:cubicBezTo>
                  <a:cubicBezTo>
                    <a:pt x="3136" y="3136"/>
                    <a:pt x="3169" y="2936"/>
                    <a:pt x="3069" y="2836"/>
                  </a:cubicBezTo>
                  <a:cubicBezTo>
                    <a:pt x="3008" y="2755"/>
                    <a:pt x="2911" y="2711"/>
                    <a:pt x="2814" y="2711"/>
                  </a:cubicBezTo>
                  <a:cubicBezTo>
                    <a:pt x="2751" y="2711"/>
                    <a:pt x="2688" y="2730"/>
                    <a:pt x="2635" y="2769"/>
                  </a:cubicBezTo>
                  <a:cubicBezTo>
                    <a:pt x="2402" y="2936"/>
                    <a:pt x="2135" y="3036"/>
                    <a:pt x="1835" y="3036"/>
                  </a:cubicBezTo>
                  <a:cubicBezTo>
                    <a:pt x="1501" y="3036"/>
                    <a:pt x="1168" y="2903"/>
                    <a:pt x="934" y="2703"/>
                  </a:cubicBezTo>
                  <a:cubicBezTo>
                    <a:pt x="467" y="2202"/>
                    <a:pt x="467" y="1435"/>
                    <a:pt x="934" y="935"/>
                  </a:cubicBezTo>
                  <a:cubicBezTo>
                    <a:pt x="1168" y="701"/>
                    <a:pt x="1501" y="601"/>
                    <a:pt x="1835" y="568"/>
                  </a:cubicBezTo>
                  <a:cubicBezTo>
                    <a:pt x="2135" y="568"/>
                    <a:pt x="2402" y="668"/>
                    <a:pt x="2635" y="868"/>
                  </a:cubicBezTo>
                  <a:cubicBezTo>
                    <a:pt x="2689" y="904"/>
                    <a:pt x="2744" y="919"/>
                    <a:pt x="2796" y="919"/>
                  </a:cubicBezTo>
                  <a:cubicBezTo>
                    <a:pt x="3036" y="919"/>
                    <a:pt x="3221" y="593"/>
                    <a:pt x="3002" y="401"/>
                  </a:cubicBezTo>
                  <a:cubicBezTo>
                    <a:pt x="2669" y="134"/>
                    <a:pt x="2268"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8"/>
            <p:cNvSpPr/>
            <p:nvPr/>
          </p:nvSpPr>
          <p:spPr>
            <a:xfrm>
              <a:off x="3973000" y="3864050"/>
              <a:ext cx="70925" cy="87375"/>
            </a:xfrm>
            <a:custGeom>
              <a:avLst/>
              <a:gdLst/>
              <a:ahLst/>
              <a:cxnLst/>
              <a:rect l="l" t="t" r="r" b="b"/>
              <a:pathLst>
                <a:path w="2837" h="3495" extrusionOk="0">
                  <a:moveTo>
                    <a:pt x="1402" y="1034"/>
                  </a:moveTo>
                  <a:lnTo>
                    <a:pt x="1802" y="2102"/>
                  </a:lnTo>
                  <a:lnTo>
                    <a:pt x="968" y="2102"/>
                  </a:lnTo>
                  <a:lnTo>
                    <a:pt x="1402" y="1034"/>
                  </a:lnTo>
                  <a:close/>
                  <a:moveTo>
                    <a:pt x="1402" y="0"/>
                  </a:moveTo>
                  <a:cubicBezTo>
                    <a:pt x="1302" y="0"/>
                    <a:pt x="1202" y="67"/>
                    <a:pt x="1135" y="167"/>
                  </a:cubicBezTo>
                  <a:lnTo>
                    <a:pt x="34" y="3136"/>
                  </a:lnTo>
                  <a:cubicBezTo>
                    <a:pt x="1" y="3269"/>
                    <a:pt x="68" y="3436"/>
                    <a:pt x="201" y="3469"/>
                  </a:cubicBezTo>
                  <a:cubicBezTo>
                    <a:pt x="218" y="3486"/>
                    <a:pt x="234" y="3494"/>
                    <a:pt x="251" y="3494"/>
                  </a:cubicBezTo>
                  <a:cubicBezTo>
                    <a:pt x="268" y="3494"/>
                    <a:pt x="284" y="3486"/>
                    <a:pt x="301" y="3469"/>
                  </a:cubicBezTo>
                  <a:cubicBezTo>
                    <a:pt x="401" y="3469"/>
                    <a:pt x="501" y="3403"/>
                    <a:pt x="568" y="3303"/>
                  </a:cubicBezTo>
                  <a:lnTo>
                    <a:pt x="801" y="2669"/>
                  </a:lnTo>
                  <a:lnTo>
                    <a:pt x="2036" y="2669"/>
                  </a:lnTo>
                  <a:lnTo>
                    <a:pt x="2269" y="3303"/>
                  </a:lnTo>
                  <a:cubicBezTo>
                    <a:pt x="2302" y="3403"/>
                    <a:pt x="2403" y="3469"/>
                    <a:pt x="2503" y="3469"/>
                  </a:cubicBezTo>
                  <a:cubicBezTo>
                    <a:pt x="2519" y="3486"/>
                    <a:pt x="2536" y="3494"/>
                    <a:pt x="2553" y="3494"/>
                  </a:cubicBezTo>
                  <a:cubicBezTo>
                    <a:pt x="2569" y="3494"/>
                    <a:pt x="2586" y="3486"/>
                    <a:pt x="2603" y="3469"/>
                  </a:cubicBezTo>
                  <a:cubicBezTo>
                    <a:pt x="2769" y="3436"/>
                    <a:pt x="2836" y="3269"/>
                    <a:pt x="2769" y="3136"/>
                  </a:cubicBezTo>
                  <a:lnTo>
                    <a:pt x="1669" y="167"/>
                  </a:lnTo>
                  <a:cubicBezTo>
                    <a:pt x="1635" y="67"/>
                    <a:pt x="1535" y="0"/>
                    <a:pt x="1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8"/>
            <p:cNvSpPr/>
            <p:nvPr/>
          </p:nvSpPr>
          <p:spPr>
            <a:xfrm>
              <a:off x="4058075" y="3863200"/>
              <a:ext cx="65900" cy="87600"/>
            </a:xfrm>
            <a:custGeom>
              <a:avLst/>
              <a:gdLst/>
              <a:ahLst/>
              <a:cxnLst/>
              <a:rect l="l" t="t" r="r" b="b"/>
              <a:pathLst>
                <a:path w="2636" h="3504" extrusionOk="0">
                  <a:moveTo>
                    <a:pt x="1168" y="568"/>
                  </a:moveTo>
                  <a:cubicBezTo>
                    <a:pt x="1435" y="568"/>
                    <a:pt x="1668" y="801"/>
                    <a:pt x="1668" y="1102"/>
                  </a:cubicBezTo>
                  <a:cubicBezTo>
                    <a:pt x="1668" y="1368"/>
                    <a:pt x="1435" y="1602"/>
                    <a:pt x="1168" y="1602"/>
                  </a:cubicBezTo>
                  <a:lnTo>
                    <a:pt x="534" y="1602"/>
                  </a:lnTo>
                  <a:lnTo>
                    <a:pt x="534" y="568"/>
                  </a:lnTo>
                  <a:close/>
                  <a:moveTo>
                    <a:pt x="267" y="1"/>
                  </a:moveTo>
                  <a:cubicBezTo>
                    <a:pt x="134" y="1"/>
                    <a:pt x="0" y="134"/>
                    <a:pt x="0" y="268"/>
                  </a:cubicBezTo>
                  <a:lnTo>
                    <a:pt x="0" y="3236"/>
                  </a:lnTo>
                  <a:cubicBezTo>
                    <a:pt x="0" y="3370"/>
                    <a:pt x="134" y="3503"/>
                    <a:pt x="267" y="3503"/>
                  </a:cubicBezTo>
                  <a:cubicBezTo>
                    <a:pt x="434" y="3503"/>
                    <a:pt x="567" y="3370"/>
                    <a:pt x="567" y="3236"/>
                  </a:cubicBezTo>
                  <a:lnTo>
                    <a:pt x="567" y="2136"/>
                  </a:lnTo>
                  <a:lnTo>
                    <a:pt x="1134" y="2136"/>
                  </a:lnTo>
                  <a:cubicBezTo>
                    <a:pt x="1234" y="2169"/>
                    <a:pt x="1335" y="2202"/>
                    <a:pt x="1435" y="2269"/>
                  </a:cubicBezTo>
                  <a:cubicBezTo>
                    <a:pt x="1468" y="2302"/>
                    <a:pt x="1535" y="2336"/>
                    <a:pt x="1568" y="2403"/>
                  </a:cubicBezTo>
                  <a:cubicBezTo>
                    <a:pt x="1601" y="2469"/>
                    <a:pt x="1635" y="2536"/>
                    <a:pt x="1635" y="2603"/>
                  </a:cubicBezTo>
                  <a:cubicBezTo>
                    <a:pt x="1635" y="2836"/>
                    <a:pt x="1668" y="3036"/>
                    <a:pt x="1735" y="3203"/>
                  </a:cubicBezTo>
                  <a:cubicBezTo>
                    <a:pt x="1768" y="3270"/>
                    <a:pt x="1835" y="3337"/>
                    <a:pt x="1902" y="3403"/>
                  </a:cubicBezTo>
                  <a:cubicBezTo>
                    <a:pt x="1968" y="3437"/>
                    <a:pt x="2035" y="3437"/>
                    <a:pt x="2102" y="3437"/>
                  </a:cubicBezTo>
                  <a:cubicBezTo>
                    <a:pt x="2118" y="3453"/>
                    <a:pt x="2135" y="3462"/>
                    <a:pt x="2152" y="3462"/>
                  </a:cubicBezTo>
                  <a:cubicBezTo>
                    <a:pt x="2168" y="3462"/>
                    <a:pt x="2185" y="3453"/>
                    <a:pt x="2202" y="3437"/>
                  </a:cubicBezTo>
                  <a:cubicBezTo>
                    <a:pt x="2335" y="3403"/>
                    <a:pt x="2435" y="3236"/>
                    <a:pt x="2369" y="3103"/>
                  </a:cubicBezTo>
                  <a:cubicBezTo>
                    <a:pt x="2369" y="3003"/>
                    <a:pt x="2302" y="2936"/>
                    <a:pt x="2202" y="2903"/>
                  </a:cubicBezTo>
                  <a:cubicBezTo>
                    <a:pt x="2202" y="2803"/>
                    <a:pt x="2168" y="2703"/>
                    <a:pt x="2202" y="2603"/>
                  </a:cubicBezTo>
                  <a:cubicBezTo>
                    <a:pt x="2202" y="2436"/>
                    <a:pt x="2135" y="2236"/>
                    <a:pt x="2035" y="2069"/>
                  </a:cubicBezTo>
                  <a:cubicBezTo>
                    <a:pt x="1968" y="2002"/>
                    <a:pt x="1902" y="1936"/>
                    <a:pt x="1835" y="1902"/>
                  </a:cubicBezTo>
                  <a:cubicBezTo>
                    <a:pt x="2635" y="1268"/>
                    <a:pt x="2168" y="1"/>
                    <a:pt x="1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8"/>
            <p:cNvSpPr/>
            <p:nvPr/>
          </p:nvSpPr>
          <p:spPr>
            <a:xfrm>
              <a:off x="4128950" y="3863200"/>
              <a:ext cx="66750" cy="87800"/>
            </a:xfrm>
            <a:custGeom>
              <a:avLst/>
              <a:gdLst/>
              <a:ahLst/>
              <a:cxnLst/>
              <a:rect l="l" t="t" r="r" b="b"/>
              <a:pathLst>
                <a:path w="2670" h="3512" extrusionOk="0">
                  <a:moveTo>
                    <a:pt x="267" y="1"/>
                  </a:moveTo>
                  <a:cubicBezTo>
                    <a:pt x="101" y="1"/>
                    <a:pt x="1" y="134"/>
                    <a:pt x="1" y="301"/>
                  </a:cubicBezTo>
                  <a:cubicBezTo>
                    <a:pt x="1" y="434"/>
                    <a:pt x="101" y="568"/>
                    <a:pt x="267" y="568"/>
                  </a:cubicBezTo>
                  <a:lnTo>
                    <a:pt x="1068" y="568"/>
                  </a:lnTo>
                  <a:lnTo>
                    <a:pt x="1068" y="3236"/>
                  </a:lnTo>
                  <a:cubicBezTo>
                    <a:pt x="1068" y="3420"/>
                    <a:pt x="1201" y="3512"/>
                    <a:pt x="1335" y="3512"/>
                  </a:cubicBezTo>
                  <a:cubicBezTo>
                    <a:pt x="1468" y="3512"/>
                    <a:pt x="1602" y="3420"/>
                    <a:pt x="1602" y="3236"/>
                  </a:cubicBezTo>
                  <a:lnTo>
                    <a:pt x="1602" y="568"/>
                  </a:lnTo>
                  <a:lnTo>
                    <a:pt x="2402" y="568"/>
                  </a:lnTo>
                  <a:cubicBezTo>
                    <a:pt x="2536" y="568"/>
                    <a:pt x="2669" y="434"/>
                    <a:pt x="2669" y="301"/>
                  </a:cubicBezTo>
                  <a:cubicBezTo>
                    <a:pt x="2669" y="134"/>
                    <a:pt x="2536" y="1"/>
                    <a:pt x="2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8"/>
            <p:cNvSpPr/>
            <p:nvPr/>
          </p:nvSpPr>
          <p:spPr>
            <a:xfrm>
              <a:off x="3384250" y="1784350"/>
              <a:ext cx="825625" cy="1437600"/>
            </a:xfrm>
            <a:custGeom>
              <a:avLst/>
              <a:gdLst/>
              <a:ahLst/>
              <a:cxnLst/>
              <a:rect l="l" t="t" r="r" b="b"/>
              <a:pathLst>
                <a:path w="33025" h="57504" extrusionOk="0">
                  <a:moveTo>
                    <a:pt x="9861" y="1"/>
                  </a:moveTo>
                  <a:cubicBezTo>
                    <a:pt x="9065" y="1"/>
                    <a:pt x="7482" y="284"/>
                    <a:pt x="7406" y="662"/>
                  </a:cubicBezTo>
                  <a:cubicBezTo>
                    <a:pt x="7273" y="1196"/>
                    <a:pt x="8240" y="7834"/>
                    <a:pt x="8240" y="8935"/>
                  </a:cubicBezTo>
                  <a:cubicBezTo>
                    <a:pt x="8207" y="10036"/>
                    <a:pt x="6505" y="18875"/>
                    <a:pt x="6572" y="19843"/>
                  </a:cubicBezTo>
                  <a:cubicBezTo>
                    <a:pt x="6572" y="20377"/>
                    <a:pt x="6806" y="20877"/>
                    <a:pt x="7172" y="21244"/>
                  </a:cubicBezTo>
                  <a:cubicBezTo>
                    <a:pt x="7172" y="21244"/>
                    <a:pt x="1" y="51799"/>
                    <a:pt x="1" y="52099"/>
                  </a:cubicBezTo>
                  <a:cubicBezTo>
                    <a:pt x="1" y="52366"/>
                    <a:pt x="2569" y="55302"/>
                    <a:pt x="5004" y="55302"/>
                  </a:cubicBezTo>
                  <a:cubicBezTo>
                    <a:pt x="9874" y="55302"/>
                    <a:pt x="12276" y="57503"/>
                    <a:pt x="16479" y="57503"/>
                  </a:cubicBezTo>
                  <a:cubicBezTo>
                    <a:pt x="20682" y="57503"/>
                    <a:pt x="23084" y="55302"/>
                    <a:pt x="27954" y="55302"/>
                  </a:cubicBezTo>
                  <a:cubicBezTo>
                    <a:pt x="30389" y="55302"/>
                    <a:pt x="32958" y="52366"/>
                    <a:pt x="32991" y="52099"/>
                  </a:cubicBezTo>
                  <a:cubicBezTo>
                    <a:pt x="33024" y="51799"/>
                    <a:pt x="25752" y="21244"/>
                    <a:pt x="25752" y="21244"/>
                  </a:cubicBezTo>
                  <a:cubicBezTo>
                    <a:pt x="26153" y="20877"/>
                    <a:pt x="26386" y="20377"/>
                    <a:pt x="26386" y="19843"/>
                  </a:cubicBezTo>
                  <a:cubicBezTo>
                    <a:pt x="26486" y="18875"/>
                    <a:pt x="24752" y="10069"/>
                    <a:pt x="24718" y="8968"/>
                  </a:cubicBezTo>
                  <a:cubicBezTo>
                    <a:pt x="24685" y="7834"/>
                    <a:pt x="25686" y="1196"/>
                    <a:pt x="25552" y="696"/>
                  </a:cubicBezTo>
                  <a:cubicBezTo>
                    <a:pt x="25476" y="291"/>
                    <a:pt x="23885" y="1"/>
                    <a:pt x="23091" y="1"/>
                  </a:cubicBezTo>
                  <a:cubicBezTo>
                    <a:pt x="22838" y="1"/>
                    <a:pt x="22666" y="31"/>
                    <a:pt x="22650" y="95"/>
                  </a:cubicBezTo>
                  <a:cubicBezTo>
                    <a:pt x="22583" y="362"/>
                    <a:pt x="21983" y="6867"/>
                    <a:pt x="21649" y="7501"/>
                  </a:cubicBezTo>
                  <a:cubicBezTo>
                    <a:pt x="21316" y="8134"/>
                    <a:pt x="18247" y="8635"/>
                    <a:pt x="16479" y="8635"/>
                  </a:cubicBezTo>
                  <a:cubicBezTo>
                    <a:pt x="14711" y="8635"/>
                    <a:pt x="11642" y="8134"/>
                    <a:pt x="11309" y="7501"/>
                  </a:cubicBezTo>
                  <a:cubicBezTo>
                    <a:pt x="10975" y="6867"/>
                    <a:pt x="10408" y="329"/>
                    <a:pt x="10308" y="95"/>
                  </a:cubicBezTo>
                  <a:cubicBezTo>
                    <a:pt x="10292" y="30"/>
                    <a:pt x="10117" y="1"/>
                    <a:pt x="986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8"/>
            <p:cNvSpPr/>
            <p:nvPr/>
          </p:nvSpPr>
          <p:spPr>
            <a:xfrm>
              <a:off x="3395100" y="1793975"/>
              <a:ext cx="775575" cy="1424625"/>
            </a:xfrm>
            <a:custGeom>
              <a:avLst/>
              <a:gdLst/>
              <a:ahLst/>
              <a:cxnLst/>
              <a:rect l="l" t="t" r="r" b="b"/>
              <a:pathLst>
                <a:path w="31023" h="56985" extrusionOk="0">
                  <a:moveTo>
                    <a:pt x="9340" y="77"/>
                  </a:moveTo>
                  <a:lnTo>
                    <a:pt x="9340" y="144"/>
                  </a:lnTo>
                  <a:cubicBezTo>
                    <a:pt x="9507" y="144"/>
                    <a:pt x="9674" y="277"/>
                    <a:pt x="9707" y="444"/>
                  </a:cubicBezTo>
                  <a:cubicBezTo>
                    <a:pt x="9707" y="670"/>
                    <a:pt x="9523" y="820"/>
                    <a:pt x="9332" y="820"/>
                  </a:cubicBezTo>
                  <a:cubicBezTo>
                    <a:pt x="9241" y="820"/>
                    <a:pt x="9149" y="786"/>
                    <a:pt x="9073" y="711"/>
                  </a:cubicBezTo>
                  <a:cubicBezTo>
                    <a:pt x="8873" y="478"/>
                    <a:pt x="9007" y="77"/>
                    <a:pt x="9340" y="77"/>
                  </a:cubicBezTo>
                  <a:close/>
                  <a:moveTo>
                    <a:pt x="9343" y="1"/>
                  </a:moveTo>
                  <a:cubicBezTo>
                    <a:pt x="9226" y="1"/>
                    <a:pt x="9105" y="45"/>
                    <a:pt x="9007" y="144"/>
                  </a:cubicBezTo>
                  <a:cubicBezTo>
                    <a:pt x="8707" y="444"/>
                    <a:pt x="8940" y="911"/>
                    <a:pt x="9340" y="911"/>
                  </a:cubicBezTo>
                  <a:lnTo>
                    <a:pt x="9340" y="945"/>
                  </a:lnTo>
                  <a:cubicBezTo>
                    <a:pt x="9607" y="945"/>
                    <a:pt x="9807" y="744"/>
                    <a:pt x="9807" y="478"/>
                  </a:cubicBezTo>
                  <a:cubicBezTo>
                    <a:pt x="9807" y="187"/>
                    <a:pt x="9582" y="1"/>
                    <a:pt x="9343" y="1"/>
                  </a:cubicBezTo>
                  <a:close/>
                  <a:moveTo>
                    <a:pt x="24284" y="311"/>
                  </a:moveTo>
                  <a:cubicBezTo>
                    <a:pt x="24484" y="311"/>
                    <a:pt x="24651" y="478"/>
                    <a:pt x="24651" y="678"/>
                  </a:cubicBezTo>
                  <a:cubicBezTo>
                    <a:pt x="24651" y="887"/>
                    <a:pt x="24456" y="1032"/>
                    <a:pt x="24259" y="1032"/>
                  </a:cubicBezTo>
                  <a:cubicBezTo>
                    <a:pt x="24174" y="1032"/>
                    <a:pt x="24088" y="1005"/>
                    <a:pt x="24017" y="945"/>
                  </a:cubicBezTo>
                  <a:cubicBezTo>
                    <a:pt x="23784" y="711"/>
                    <a:pt x="23951" y="311"/>
                    <a:pt x="24284" y="311"/>
                  </a:cubicBezTo>
                  <a:close/>
                  <a:moveTo>
                    <a:pt x="24287" y="201"/>
                  </a:moveTo>
                  <a:cubicBezTo>
                    <a:pt x="24170" y="201"/>
                    <a:pt x="24049" y="245"/>
                    <a:pt x="23951" y="344"/>
                  </a:cubicBezTo>
                  <a:cubicBezTo>
                    <a:pt x="23651" y="644"/>
                    <a:pt x="23851" y="1145"/>
                    <a:pt x="24284" y="1145"/>
                  </a:cubicBezTo>
                  <a:cubicBezTo>
                    <a:pt x="24551" y="1145"/>
                    <a:pt x="24751" y="945"/>
                    <a:pt x="24751" y="678"/>
                  </a:cubicBezTo>
                  <a:cubicBezTo>
                    <a:pt x="24751" y="387"/>
                    <a:pt x="24526" y="201"/>
                    <a:pt x="24287" y="201"/>
                  </a:cubicBezTo>
                  <a:close/>
                  <a:moveTo>
                    <a:pt x="22516" y="2112"/>
                  </a:moveTo>
                  <a:lnTo>
                    <a:pt x="22516" y="2245"/>
                  </a:lnTo>
                  <a:cubicBezTo>
                    <a:pt x="22683" y="2245"/>
                    <a:pt x="22817" y="2346"/>
                    <a:pt x="22883" y="2479"/>
                  </a:cubicBezTo>
                  <a:cubicBezTo>
                    <a:pt x="22883" y="2705"/>
                    <a:pt x="22699" y="2855"/>
                    <a:pt x="22508" y="2855"/>
                  </a:cubicBezTo>
                  <a:cubicBezTo>
                    <a:pt x="22417" y="2855"/>
                    <a:pt x="22325" y="2821"/>
                    <a:pt x="22250" y="2746"/>
                  </a:cubicBezTo>
                  <a:cubicBezTo>
                    <a:pt x="22016" y="2512"/>
                    <a:pt x="22183" y="2112"/>
                    <a:pt x="22516" y="2112"/>
                  </a:cubicBezTo>
                  <a:close/>
                  <a:moveTo>
                    <a:pt x="22505" y="2009"/>
                  </a:moveTo>
                  <a:cubicBezTo>
                    <a:pt x="22392" y="2009"/>
                    <a:pt x="22278" y="2051"/>
                    <a:pt x="22183" y="2145"/>
                  </a:cubicBezTo>
                  <a:cubicBezTo>
                    <a:pt x="21883" y="2446"/>
                    <a:pt x="22083" y="2946"/>
                    <a:pt x="22516" y="2946"/>
                  </a:cubicBezTo>
                  <a:lnTo>
                    <a:pt x="22516" y="3079"/>
                  </a:lnTo>
                  <a:cubicBezTo>
                    <a:pt x="22817" y="3079"/>
                    <a:pt x="23050" y="2779"/>
                    <a:pt x="22983" y="2479"/>
                  </a:cubicBezTo>
                  <a:cubicBezTo>
                    <a:pt x="22983" y="2205"/>
                    <a:pt x="22749" y="2009"/>
                    <a:pt x="22505" y="2009"/>
                  </a:cubicBezTo>
                  <a:close/>
                  <a:moveTo>
                    <a:pt x="8001" y="2911"/>
                  </a:moveTo>
                  <a:cubicBezTo>
                    <a:pt x="8013" y="2911"/>
                    <a:pt x="8026" y="2911"/>
                    <a:pt x="8039" y="2913"/>
                  </a:cubicBezTo>
                  <a:lnTo>
                    <a:pt x="8039" y="2946"/>
                  </a:lnTo>
                  <a:cubicBezTo>
                    <a:pt x="8240" y="2946"/>
                    <a:pt x="8373" y="3079"/>
                    <a:pt x="8406" y="3246"/>
                  </a:cubicBezTo>
                  <a:cubicBezTo>
                    <a:pt x="8406" y="3472"/>
                    <a:pt x="8222" y="3622"/>
                    <a:pt x="8031" y="3622"/>
                  </a:cubicBezTo>
                  <a:cubicBezTo>
                    <a:pt x="7940" y="3622"/>
                    <a:pt x="7848" y="3588"/>
                    <a:pt x="7773" y="3513"/>
                  </a:cubicBezTo>
                  <a:cubicBezTo>
                    <a:pt x="7548" y="3289"/>
                    <a:pt x="7693" y="2911"/>
                    <a:pt x="8001" y="2911"/>
                  </a:cubicBezTo>
                  <a:close/>
                  <a:moveTo>
                    <a:pt x="8042" y="2803"/>
                  </a:moveTo>
                  <a:cubicBezTo>
                    <a:pt x="7925" y="2803"/>
                    <a:pt x="7805" y="2847"/>
                    <a:pt x="7706" y="2946"/>
                  </a:cubicBezTo>
                  <a:cubicBezTo>
                    <a:pt x="7406" y="3213"/>
                    <a:pt x="7606" y="3747"/>
                    <a:pt x="8039" y="3747"/>
                  </a:cubicBezTo>
                  <a:lnTo>
                    <a:pt x="8039" y="3780"/>
                  </a:lnTo>
                  <a:cubicBezTo>
                    <a:pt x="8306" y="3780"/>
                    <a:pt x="8540" y="3546"/>
                    <a:pt x="8506" y="3280"/>
                  </a:cubicBezTo>
                  <a:cubicBezTo>
                    <a:pt x="8506" y="2989"/>
                    <a:pt x="8281" y="2803"/>
                    <a:pt x="8042" y="2803"/>
                  </a:cubicBezTo>
                  <a:close/>
                  <a:moveTo>
                    <a:pt x="10041" y="5615"/>
                  </a:moveTo>
                  <a:lnTo>
                    <a:pt x="10007" y="5648"/>
                  </a:lnTo>
                  <a:cubicBezTo>
                    <a:pt x="10208" y="5648"/>
                    <a:pt x="10374" y="5781"/>
                    <a:pt x="10408" y="5982"/>
                  </a:cubicBezTo>
                  <a:cubicBezTo>
                    <a:pt x="10408" y="6208"/>
                    <a:pt x="10224" y="6357"/>
                    <a:pt x="10032" y="6357"/>
                  </a:cubicBezTo>
                  <a:cubicBezTo>
                    <a:pt x="9942" y="6357"/>
                    <a:pt x="9849" y="6324"/>
                    <a:pt x="9774" y="6248"/>
                  </a:cubicBezTo>
                  <a:cubicBezTo>
                    <a:pt x="9540" y="6015"/>
                    <a:pt x="9707" y="5615"/>
                    <a:pt x="10041" y="5615"/>
                  </a:cubicBezTo>
                  <a:close/>
                  <a:moveTo>
                    <a:pt x="10027" y="5526"/>
                  </a:moveTo>
                  <a:cubicBezTo>
                    <a:pt x="9915" y="5526"/>
                    <a:pt x="9801" y="5564"/>
                    <a:pt x="9707" y="5648"/>
                  </a:cubicBezTo>
                  <a:cubicBezTo>
                    <a:pt x="9407" y="5948"/>
                    <a:pt x="9607" y="6449"/>
                    <a:pt x="10041" y="6449"/>
                  </a:cubicBezTo>
                  <a:lnTo>
                    <a:pt x="10007" y="6482"/>
                  </a:lnTo>
                  <a:cubicBezTo>
                    <a:pt x="10274" y="6482"/>
                    <a:pt x="10508" y="6248"/>
                    <a:pt x="10508" y="5982"/>
                  </a:cubicBezTo>
                  <a:cubicBezTo>
                    <a:pt x="10508" y="5707"/>
                    <a:pt x="10272" y="5526"/>
                    <a:pt x="10027" y="5526"/>
                  </a:cubicBezTo>
                  <a:close/>
                  <a:moveTo>
                    <a:pt x="22917" y="6015"/>
                  </a:moveTo>
                  <a:lnTo>
                    <a:pt x="22950" y="6048"/>
                  </a:lnTo>
                  <a:cubicBezTo>
                    <a:pt x="23117" y="6082"/>
                    <a:pt x="23250" y="6215"/>
                    <a:pt x="23284" y="6382"/>
                  </a:cubicBezTo>
                  <a:cubicBezTo>
                    <a:pt x="23284" y="6608"/>
                    <a:pt x="23100" y="6757"/>
                    <a:pt x="22908" y="6757"/>
                  </a:cubicBezTo>
                  <a:cubicBezTo>
                    <a:pt x="22817" y="6757"/>
                    <a:pt x="22725" y="6724"/>
                    <a:pt x="22650" y="6649"/>
                  </a:cubicBezTo>
                  <a:cubicBezTo>
                    <a:pt x="22416" y="6415"/>
                    <a:pt x="22583" y="6015"/>
                    <a:pt x="22917" y="6015"/>
                  </a:cubicBezTo>
                  <a:close/>
                  <a:moveTo>
                    <a:pt x="22899" y="5928"/>
                  </a:moveTo>
                  <a:cubicBezTo>
                    <a:pt x="22788" y="5928"/>
                    <a:pt x="22676" y="5966"/>
                    <a:pt x="22583" y="6048"/>
                  </a:cubicBezTo>
                  <a:cubicBezTo>
                    <a:pt x="22283" y="6348"/>
                    <a:pt x="22516" y="6849"/>
                    <a:pt x="22917" y="6849"/>
                  </a:cubicBezTo>
                  <a:lnTo>
                    <a:pt x="22950" y="6882"/>
                  </a:lnTo>
                  <a:cubicBezTo>
                    <a:pt x="23184" y="6882"/>
                    <a:pt x="23384" y="6649"/>
                    <a:pt x="23384" y="6415"/>
                  </a:cubicBezTo>
                  <a:cubicBezTo>
                    <a:pt x="23384" y="6116"/>
                    <a:pt x="23145" y="5928"/>
                    <a:pt x="22899" y="5928"/>
                  </a:cubicBezTo>
                  <a:close/>
                  <a:moveTo>
                    <a:pt x="20115" y="8083"/>
                  </a:moveTo>
                  <a:lnTo>
                    <a:pt x="20115" y="8150"/>
                  </a:lnTo>
                  <a:cubicBezTo>
                    <a:pt x="20281" y="8150"/>
                    <a:pt x="20448" y="8283"/>
                    <a:pt x="20482" y="8450"/>
                  </a:cubicBezTo>
                  <a:cubicBezTo>
                    <a:pt x="20482" y="8676"/>
                    <a:pt x="20298" y="8826"/>
                    <a:pt x="20106" y="8826"/>
                  </a:cubicBezTo>
                  <a:cubicBezTo>
                    <a:pt x="20015" y="8826"/>
                    <a:pt x="19923" y="8792"/>
                    <a:pt x="19848" y="8717"/>
                  </a:cubicBezTo>
                  <a:cubicBezTo>
                    <a:pt x="19614" y="8483"/>
                    <a:pt x="19781" y="8083"/>
                    <a:pt x="20115" y="8083"/>
                  </a:cubicBezTo>
                  <a:close/>
                  <a:moveTo>
                    <a:pt x="14744" y="8150"/>
                  </a:moveTo>
                  <a:lnTo>
                    <a:pt x="14744" y="8317"/>
                  </a:lnTo>
                  <a:cubicBezTo>
                    <a:pt x="14766" y="8312"/>
                    <a:pt x="14787" y="8310"/>
                    <a:pt x="14808" y="8310"/>
                  </a:cubicBezTo>
                  <a:cubicBezTo>
                    <a:pt x="14945" y="8310"/>
                    <a:pt x="15053" y="8401"/>
                    <a:pt x="15111" y="8517"/>
                  </a:cubicBezTo>
                  <a:cubicBezTo>
                    <a:pt x="15111" y="8743"/>
                    <a:pt x="14927" y="8892"/>
                    <a:pt x="14736" y="8892"/>
                  </a:cubicBezTo>
                  <a:cubicBezTo>
                    <a:pt x="14645" y="8892"/>
                    <a:pt x="14552" y="8859"/>
                    <a:pt x="14477" y="8784"/>
                  </a:cubicBezTo>
                  <a:cubicBezTo>
                    <a:pt x="14277" y="8550"/>
                    <a:pt x="14444" y="8150"/>
                    <a:pt x="14744" y="8150"/>
                  </a:cubicBezTo>
                  <a:close/>
                  <a:moveTo>
                    <a:pt x="20103" y="7980"/>
                  </a:moveTo>
                  <a:cubicBezTo>
                    <a:pt x="19990" y="7980"/>
                    <a:pt x="19876" y="8022"/>
                    <a:pt x="19781" y="8116"/>
                  </a:cubicBezTo>
                  <a:cubicBezTo>
                    <a:pt x="19481" y="8417"/>
                    <a:pt x="19714" y="8917"/>
                    <a:pt x="20115" y="8917"/>
                  </a:cubicBezTo>
                  <a:lnTo>
                    <a:pt x="20115" y="8950"/>
                  </a:lnTo>
                  <a:cubicBezTo>
                    <a:pt x="20382" y="8950"/>
                    <a:pt x="20615" y="8717"/>
                    <a:pt x="20582" y="8450"/>
                  </a:cubicBezTo>
                  <a:cubicBezTo>
                    <a:pt x="20582" y="8176"/>
                    <a:pt x="20347" y="7980"/>
                    <a:pt x="20103" y="7980"/>
                  </a:cubicBezTo>
                  <a:close/>
                  <a:moveTo>
                    <a:pt x="14763" y="8054"/>
                  </a:moveTo>
                  <a:cubicBezTo>
                    <a:pt x="14667" y="8054"/>
                    <a:pt x="14568" y="8084"/>
                    <a:pt x="14477" y="8150"/>
                  </a:cubicBezTo>
                  <a:cubicBezTo>
                    <a:pt x="14110" y="8417"/>
                    <a:pt x="14311" y="8984"/>
                    <a:pt x="14744" y="8984"/>
                  </a:cubicBezTo>
                  <a:lnTo>
                    <a:pt x="14744" y="9117"/>
                  </a:lnTo>
                  <a:cubicBezTo>
                    <a:pt x="15011" y="9117"/>
                    <a:pt x="15211" y="8917"/>
                    <a:pt x="15211" y="8650"/>
                  </a:cubicBezTo>
                  <a:cubicBezTo>
                    <a:pt x="15312" y="8324"/>
                    <a:pt x="15053" y="8054"/>
                    <a:pt x="14763" y="8054"/>
                  </a:cubicBezTo>
                  <a:close/>
                  <a:moveTo>
                    <a:pt x="9007" y="8683"/>
                  </a:moveTo>
                  <a:lnTo>
                    <a:pt x="9007" y="8717"/>
                  </a:lnTo>
                  <a:cubicBezTo>
                    <a:pt x="9207" y="8717"/>
                    <a:pt x="9374" y="8850"/>
                    <a:pt x="9374" y="9050"/>
                  </a:cubicBezTo>
                  <a:cubicBezTo>
                    <a:pt x="9374" y="9277"/>
                    <a:pt x="9190" y="9426"/>
                    <a:pt x="8998" y="9426"/>
                  </a:cubicBezTo>
                  <a:cubicBezTo>
                    <a:pt x="8907" y="9426"/>
                    <a:pt x="8815" y="9392"/>
                    <a:pt x="8740" y="9317"/>
                  </a:cubicBezTo>
                  <a:cubicBezTo>
                    <a:pt x="8540" y="9084"/>
                    <a:pt x="8707" y="8683"/>
                    <a:pt x="9007" y="8683"/>
                  </a:cubicBezTo>
                  <a:close/>
                  <a:moveTo>
                    <a:pt x="8993" y="8595"/>
                  </a:moveTo>
                  <a:cubicBezTo>
                    <a:pt x="8881" y="8595"/>
                    <a:pt x="8767" y="8633"/>
                    <a:pt x="8673" y="8717"/>
                  </a:cubicBezTo>
                  <a:cubicBezTo>
                    <a:pt x="8373" y="9017"/>
                    <a:pt x="8606" y="9517"/>
                    <a:pt x="9007" y="9517"/>
                  </a:cubicBezTo>
                  <a:lnTo>
                    <a:pt x="9007" y="9551"/>
                  </a:lnTo>
                  <a:cubicBezTo>
                    <a:pt x="9274" y="9551"/>
                    <a:pt x="9474" y="9317"/>
                    <a:pt x="9474" y="9050"/>
                  </a:cubicBezTo>
                  <a:cubicBezTo>
                    <a:pt x="9474" y="8776"/>
                    <a:pt x="9238" y="8595"/>
                    <a:pt x="8993" y="8595"/>
                  </a:cubicBezTo>
                  <a:close/>
                  <a:moveTo>
                    <a:pt x="12009" y="9651"/>
                  </a:moveTo>
                  <a:lnTo>
                    <a:pt x="12009" y="9718"/>
                  </a:lnTo>
                  <a:cubicBezTo>
                    <a:pt x="12030" y="9714"/>
                    <a:pt x="12049" y="9712"/>
                    <a:pt x="12069" y="9712"/>
                  </a:cubicBezTo>
                  <a:cubicBezTo>
                    <a:pt x="12236" y="9712"/>
                    <a:pt x="12346" y="9838"/>
                    <a:pt x="12376" y="10018"/>
                  </a:cubicBezTo>
                  <a:cubicBezTo>
                    <a:pt x="12376" y="10244"/>
                    <a:pt x="12191" y="10379"/>
                    <a:pt x="12010" y="10379"/>
                  </a:cubicBezTo>
                  <a:cubicBezTo>
                    <a:pt x="11924" y="10379"/>
                    <a:pt x="11840" y="10349"/>
                    <a:pt x="11775" y="10285"/>
                  </a:cubicBezTo>
                  <a:cubicBezTo>
                    <a:pt x="11542" y="10051"/>
                    <a:pt x="11709" y="9651"/>
                    <a:pt x="12009" y="9651"/>
                  </a:cubicBezTo>
                  <a:close/>
                  <a:moveTo>
                    <a:pt x="12012" y="9574"/>
                  </a:moveTo>
                  <a:cubicBezTo>
                    <a:pt x="11894" y="9574"/>
                    <a:pt x="11774" y="9619"/>
                    <a:pt x="11675" y="9718"/>
                  </a:cubicBezTo>
                  <a:cubicBezTo>
                    <a:pt x="11408" y="9984"/>
                    <a:pt x="11609" y="10485"/>
                    <a:pt x="12009" y="10485"/>
                  </a:cubicBezTo>
                  <a:lnTo>
                    <a:pt x="12009" y="10518"/>
                  </a:lnTo>
                  <a:cubicBezTo>
                    <a:pt x="12276" y="10518"/>
                    <a:pt x="12476" y="10318"/>
                    <a:pt x="12476" y="10051"/>
                  </a:cubicBezTo>
                  <a:cubicBezTo>
                    <a:pt x="12476" y="9760"/>
                    <a:pt x="12251" y="9574"/>
                    <a:pt x="12012" y="9574"/>
                  </a:cubicBezTo>
                  <a:close/>
                  <a:moveTo>
                    <a:pt x="17946" y="10051"/>
                  </a:moveTo>
                  <a:lnTo>
                    <a:pt x="17946" y="10118"/>
                  </a:lnTo>
                  <a:cubicBezTo>
                    <a:pt x="18113" y="10118"/>
                    <a:pt x="18247" y="10251"/>
                    <a:pt x="18280" y="10418"/>
                  </a:cubicBezTo>
                  <a:cubicBezTo>
                    <a:pt x="18280" y="10620"/>
                    <a:pt x="18114" y="10761"/>
                    <a:pt x="17934" y="10761"/>
                  </a:cubicBezTo>
                  <a:cubicBezTo>
                    <a:pt x="17847" y="10761"/>
                    <a:pt x="17756" y="10728"/>
                    <a:pt x="17680" y="10652"/>
                  </a:cubicBezTo>
                  <a:cubicBezTo>
                    <a:pt x="17446" y="10418"/>
                    <a:pt x="17613" y="10051"/>
                    <a:pt x="17946" y="10051"/>
                  </a:cubicBezTo>
                  <a:close/>
                  <a:moveTo>
                    <a:pt x="17934" y="9941"/>
                  </a:moveTo>
                  <a:cubicBezTo>
                    <a:pt x="17817" y="9941"/>
                    <a:pt x="17701" y="9986"/>
                    <a:pt x="17613" y="10084"/>
                  </a:cubicBezTo>
                  <a:cubicBezTo>
                    <a:pt x="17313" y="10385"/>
                    <a:pt x="17513" y="10885"/>
                    <a:pt x="17946" y="10885"/>
                  </a:cubicBezTo>
                  <a:lnTo>
                    <a:pt x="17946" y="10952"/>
                  </a:lnTo>
                  <a:cubicBezTo>
                    <a:pt x="18213" y="10918"/>
                    <a:pt x="18447" y="10685"/>
                    <a:pt x="18413" y="10418"/>
                  </a:cubicBezTo>
                  <a:cubicBezTo>
                    <a:pt x="18413" y="10127"/>
                    <a:pt x="18173" y="9941"/>
                    <a:pt x="17934" y="9941"/>
                  </a:cubicBezTo>
                  <a:close/>
                  <a:moveTo>
                    <a:pt x="22516" y="10652"/>
                  </a:moveTo>
                  <a:lnTo>
                    <a:pt x="22516" y="10752"/>
                  </a:lnTo>
                  <a:cubicBezTo>
                    <a:pt x="22534" y="10748"/>
                    <a:pt x="22551" y="10746"/>
                    <a:pt x="22568" y="10746"/>
                  </a:cubicBezTo>
                  <a:cubicBezTo>
                    <a:pt x="22717" y="10746"/>
                    <a:pt x="22853" y="10869"/>
                    <a:pt x="22883" y="11018"/>
                  </a:cubicBezTo>
                  <a:cubicBezTo>
                    <a:pt x="22883" y="11220"/>
                    <a:pt x="22702" y="11362"/>
                    <a:pt x="22513" y="11362"/>
                  </a:cubicBezTo>
                  <a:cubicBezTo>
                    <a:pt x="22420" y="11362"/>
                    <a:pt x="22326" y="11328"/>
                    <a:pt x="22250" y="11252"/>
                  </a:cubicBezTo>
                  <a:cubicBezTo>
                    <a:pt x="22016" y="11018"/>
                    <a:pt x="22183" y="10652"/>
                    <a:pt x="22516" y="10652"/>
                  </a:cubicBezTo>
                  <a:close/>
                  <a:moveTo>
                    <a:pt x="22519" y="10542"/>
                  </a:moveTo>
                  <a:cubicBezTo>
                    <a:pt x="22402" y="10542"/>
                    <a:pt x="22282" y="10586"/>
                    <a:pt x="22183" y="10685"/>
                  </a:cubicBezTo>
                  <a:cubicBezTo>
                    <a:pt x="21883" y="10985"/>
                    <a:pt x="22116" y="11485"/>
                    <a:pt x="22516" y="11485"/>
                  </a:cubicBezTo>
                  <a:lnTo>
                    <a:pt x="22516" y="11552"/>
                  </a:lnTo>
                  <a:cubicBezTo>
                    <a:pt x="22817" y="11552"/>
                    <a:pt x="23017" y="11285"/>
                    <a:pt x="22983" y="11018"/>
                  </a:cubicBezTo>
                  <a:cubicBezTo>
                    <a:pt x="22983" y="10727"/>
                    <a:pt x="22758" y="10542"/>
                    <a:pt x="22519" y="10542"/>
                  </a:cubicBezTo>
                  <a:close/>
                  <a:moveTo>
                    <a:pt x="7806" y="11519"/>
                  </a:moveTo>
                  <a:lnTo>
                    <a:pt x="7839" y="11552"/>
                  </a:lnTo>
                  <a:cubicBezTo>
                    <a:pt x="8006" y="11552"/>
                    <a:pt x="8173" y="11686"/>
                    <a:pt x="8173" y="11886"/>
                  </a:cubicBezTo>
                  <a:cubicBezTo>
                    <a:pt x="8173" y="12088"/>
                    <a:pt x="8007" y="12229"/>
                    <a:pt x="7827" y="12229"/>
                  </a:cubicBezTo>
                  <a:cubicBezTo>
                    <a:pt x="7740" y="12229"/>
                    <a:pt x="7649" y="12196"/>
                    <a:pt x="7572" y="12119"/>
                  </a:cubicBezTo>
                  <a:cubicBezTo>
                    <a:pt x="7339" y="11886"/>
                    <a:pt x="7506" y="11519"/>
                    <a:pt x="7806" y="11519"/>
                  </a:cubicBezTo>
                  <a:close/>
                  <a:moveTo>
                    <a:pt x="7809" y="11409"/>
                  </a:moveTo>
                  <a:cubicBezTo>
                    <a:pt x="7691" y="11409"/>
                    <a:pt x="7571" y="11453"/>
                    <a:pt x="7472" y="11552"/>
                  </a:cubicBezTo>
                  <a:cubicBezTo>
                    <a:pt x="7205" y="11852"/>
                    <a:pt x="7406" y="12353"/>
                    <a:pt x="7806" y="12353"/>
                  </a:cubicBezTo>
                  <a:lnTo>
                    <a:pt x="7839" y="12353"/>
                  </a:lnTo>
                  <a:cubicBezTo>
                    <a:pt x="8073" y="12353"/>
                    <a:pt x="8306" y="12153"/>
                    <a:pt x="8273" y="11886"/>
                  </a:cubicBezTo>
                  <a:cubicBezTo>
                    <a:pt x="8273" y="11595"/>
                    <a:pt x="8048" y="11409"/>
                    <a:pt x="7809" y="11409"/>
                  </a:cubicBezTo>
                  <a:close/>
                  <a:moveTo>
                    <a:pt x="14911" y="11652"/>
                  </a:moveTo>
                  <a:lnTo>
                    <a:pt x="14911" y="11719"/>
                  </a:lnTo>
                  <a:cubicBezTo>
                    <a:pt x="15078" y="11719"/>
                    <a:pt x="15245" y="11852"/>
                    <a:pt x="15278" y="12019"/>
                  </a:cubicBezTo>
                  <a:cubicBezTo>
                    <a:pt x="15278" y="12229"/>
                    <a:pt x="15083" y="12373"/>
                    <a:pt x="14885" y="12373"/>
                  </a:cubicBezTo>
                  <a:cubicBezTo>
                    <a:pt x="14800" y="12373"/>
                    <a:pt x="14715" y="12346"/>
                    <a:pt x="14644" y="12286"/>
                  </a:cubicBezTo>
                  <a:cubicBezTo>
                    <a:pt x="14411" y="12053"/>
                    <a:pt x="14577" y="11652"/>
                    <a:pt x="14911" y="11652"/>
                  </a:cubicBezTo>
                  <a:close/>
                  <a:moveTo>
                    <a:pt x="14914" y="11542"/>
                  </a:moveTo>
                  <a:cubicBezTo>
                    <a:pt x="14796" y="11542"/>
                    <a:pt x="14676" y="11587"/>
                    <a:pt x="14577" y="11686"/>
                  </a:cubicBezTo>
                  <a:cubicBezTo>
                    <a:pt x="14277" y="11986"/>
                    <a:pt x="14477" y="12486"/>
                    <a:pt x="14911" y="12486"/>
                  </a:cubicBezTo>
                  <a:lnTo>
                    <a:pt x="14911" y="12553"/>
                  </a:lnTo>
                  <a:cubicBezTo>
                    <a:pt x="15178" y="12520"/>
                    <a:pt x="15411" y="12286"/>
                    <a:pt x="15378" y="12019"/>
                  </a:cubicBezTo>
                  <a:cubicBezTo>
                    <a:pt x="15378" y="11728"/>
                    <a:pt x="15153" y="11542"/>
                    <a:pt x="14914" y="11542"/>
                  </a:cubicBezTo>
                  <a:close/>
                  <a:moveTo>
                    <a:pt x="20115" y="12319"/>
                  </a:moveTo>
                  <a:lnTo>
                    <a:pt x="20115" y="12353"/>
                  </a:lnTo>
                  <a:cubicBezTo>
                    <a:pt x="20281" y="12353"/>
                    <a:pt x="20448" y="12486"/>
                    <a:pt x="20448" y="12686"/>
                  </a:cubicBezTo>
                  <a:cubicBezTo>
                    <a:pt x="20448" y="12888"/>
                    <a:pt x="20282" y="13030"/>
                    <a:pt x="20103" y="13030"/>
                  </a:cubicBezTo>
                  <a:cubicBezTo>
                    <a:pt x="20015" y="13030"/>
                    <a:pt x="19924" y="12996"/>
                    <a:pt x="19848" y="12920"/>
                  </a:cubicBezTo>
                  <a:cubicBezTo>
                    <a:pt x="19614" y="12720"/>
                    <a:pt x="19781" y="12319"/>
                    <a:pt x="20115" y="12319"/>
                  </a:cubicBezTo>
                  <a:close/>
                  <a:moveTo>
                    <a:pt x="10575" y="12353"/>
                  </a:moveTo>
                  <a:cubicBezTo>
                    <a:pt x="10775" y="12353"/>
                    <a:pt x="10941" y="12520"/>
                    <a:pt x="10941" y="12720"/>
                  </a:cubicBezTo>
                  <a:cubicBezTo>
                    <a:pt x="10941" y="12922"/>
                    <a:pt x="10760" y="13063"/>
                    <a:pt x="10571" y="13063"/>
                  </a:cubicBezTo>
                  <a:cubicBezTo>
                    <a:pt x="10478" y="13063"/>
                    <a:pt x="10384" y="13030"/>
                    <a:pt x="10308" y="12953"/>
                  </a:cubicBezTo>
                  <a:cubicBezTo>
                    <a:pt x="10108" y="12753"/>
                    <a:pt x="10241" y="12353"/>
                    <a:pt x="10575" y="12353"/>
                  </a:cubicBezTo>
                  <a:close/>
                  <a:moveTo>
                    <a:pt x="10561" y="12265"/>
                  </a:moveTo>
                  <a:cubicBezTo>
                    <a:pt x="10449" y="12265"/>
                    <a:pt x="10335" y="12302"/>
                    <a:pt x="10241" y="12386"/>
                  </a:cubicBezTo>
                  <a:cubicBezTo>
                    <a:pt x="9941" y="12686"/>
                    <a:pt x="10174" y="13187"/>
                    <a:pt x="10575" y="13187"/>
                  </a:cubicBezTo>
                  <a:cubicBezTo>
                    <a:pt x="10841" y="13187"/>
                    <a:pt x="11042" y="12987"/>
                    <a:pt x="11042" y="12720"/>
                  </a:cubicBezTo>
                  <a:cubicBezTo>
                    <a:pt x="11042" y="12445"/>
                    <a:pt x="10806" y="12265"/>
                    <a:pt x="10561" y="12265"/>
                  </a:cubicBezTo>
                  <a:close/>
                  <a:moveTo>
                    <a:pt x="20101" y="12231"/>
                  </a:moveTo>
                  <a:cubicBezTo>
                    <a:pt x="19989" y="12231"/>
                    <a:pt x="19875" y="12269"/>
                    <a:pt x="19781" y="12353"/>
                  </a:cubicBezTo>
                  <a:cubicBezTo>
                    <a:pt x="19481" y="12653"/>
                    <a:pt x="19681" y="13153"/>
                    <a:pt x="20115" y="13153"/>
                  </a:cubicBezTo>
                  <a:lnTo>
                    <a:pt x="20115" y="13187"/>
                  </a:lnTo>
                  <a:cubicBezTo>
                    <a:pt x="20382" y="13187"/>
                    <a:pt x="20582" y="12953"/>
                    <a:pt x="20582" y="12686"/>
                  </a:cubicBezTo>
                  <a:cubicBezTo>
                    <a:pt x="20582" y="12412"/>
                    <a:pt x="20346" y="12231"/>
                    <a:pt x="20101" y="12231"/>
                  </a:cubicBezTo>
                  <a:close/>
                  <a:moveTo>
                    <a:pt x="17146" y="13754"/>
                  </a:moveTo>
                  <a:lnTo>
                    <a:pt x="17113" y="13820"/>
                  </a:lnTo>
                  <a:cubicBezTo>
                    <a:pt x="17133" y="13817"/>
                    <a:pt x="17153" y="13815"/>
                    <a:pt x="17173" y="13815"/>
                  </a:cubicBezTo>
                  <a:cubicBezTo>
                    <a:pt x="17346" y="13815"/>
                    <a:pt x="17483" y="13941"/>
                    <a:pt x="17513" y="14121"/>
                  </a:cubicBezTo>
                  <a:cubicBezTo>
                    <a:pt x="17490" y="14330"/>
                    <a:pt x="17304" y="14475"/>
                    <a:pt x="17114" y="14475"/>
                  </a:cubicBezTo>
                  <a:cubicBezTo>
                    <a:pt x="17032" y="14475"/>
                    <a:pt x="16949" y="14448"/>
                    <a:pt x="16879" y="14388"/>
                  </a:cubicBezTo>
                  <a:cubicBezTo>
                    <a:pt x="16646" y="14154"/>
                    <a:pt x="16812" y="13754"/>
                    <a:pt x="17146" y="13754"/>
                  </a:cubicBezTo>
                  <a:close/>
                  <a:moveTo>
                    <a:pt x="13143" y="13787"/>
                  </a:moveTo>
                  <a:lnTo>
                    <a:pt x="13143" y="13820"/>
                  </a:lnTo>
                  <a:cubicBezTo>
                    <a:pt x="13310" y="13820"/>
                    <a:pt x="13477" y="13954"/>
                    <a:pt x="13477" y="14154"/>
                  </a:cubicBezTo>
                  <a:cubicBezTo>
                    <a:pt x="13477" y="14381"/>
                    <a:pt x="13307" y="14515"/>
                    <a:pt x="13125" y="14515"/>
                  </a:cubicBezTo>
                  <a:cubicBezTo>
                    <a:pt x="13040" y="14515"/>
                    <a:pt x="12951" y="14485"/>
                    <a:pt x="12876" y="14421"/>
                  </a:cubicBezTo>
                  <a:cubicBezTo>
                    <a:pt x="12643" y="14187"/>
                    <a:pt x="12809" y="13787"/>
                    <a:pt x="13143" y="13787"/>
                  </a:cubicBezTo>
                  <a:close/>
                  <a:moveTo>
                    <a:pt x="13143" y="13709"/>
                  </a:moveTo>
                  <a:cubicBezTo>
                    <a:pt x="13028" y="13709"/>
                    <a:pt x="12910" y="13754"/>
                    <a:pt x="12809" y="13854"/>
                  </a:cubicBezTo>
                  <a:cubicBezTo>
                    <a:pt x="12509" y="14121"/>
                    <a:pt x="12709" y="14621"/>
                    <a:pt x="13143" y="14621"/>
                  </a:cubicBezTo>
                  <a:cubicBezTo>
                    <a:pt x="13377" y="14621"/>
                    <a:pt x="13610" y="14421"/>
                    <a:pt x="13610" y="14154"/>
                  </a:cubicBezTo>
                  <a:cubicBezTo>
                    <a:pt x="13588" y="13887"/>
                    <a:pt x="13373" y="13709"/>
                    <a:pt x="13143" y="13709"/>
                  </a:cubicBezTo>
                  <a:close/>
                  <a:moveTo>
                    <a:pt x="17132" y="13666"/>
                  </a:moveTo>
                  <a:cubicBezTo>
                    <a:pt x="17020" y="13666"/>
                    <a:pt x="16907" y="13703"/>
                    <a:pt x="16812" y="13787"/>
                  </a:cubicBezTo>
                  <a:cubicBezTo>
                    <a:pt x="16512" y="14087"/>
                    <a:pt x="16712" y="14588"/>
                    <a:pt x="17146" y="14588"/>
                  </a:cubicBezTo>
                  <a:lnTo>
                    <a:pt x="17113" y="14621"/>
                  </a:lnTo>
                  <a:cubicBezTo>
                    <a:pt x="17132" y="14623"/>
                    <a:pt x="17151" y="14624"/>
                    <a:pt x="17169" y="14624"/>
                  </a:cubicBezTo>
                  <a:cubicBezTo>
                    <a:pt x="17438" y="14624"/>
                    <a:pt x="17613" y="14402"/>
                    <a:pt x="17613" y="14121"/>
                  </a:cubicBezTo>
                  <a:cubicBezTo>
                    <a:pt x="17613" y="13846"/>
                    <a:pt x="17377" y="13666"/>
                    <a:pt x="17132" y="13666"/>
                  </a:cubicBezTo>
                  <a:close/>
                  <a:moveTo>
                    <a:pt x="23484" y="13954"/>
                  </a:moveTo>
                  <a:lnTo>
                    <a:pt x="23484" y="14021"/>
                  </a:lnTo>
                  <a:cubicBezTo>
                    <a:pt x="23651" y="14021"/>
                    <a:pt x="23817" y="14154"/>
                    <a:pt x="23851" y="14321"/>
                  </a:cubicBezTo>
                  <a:cubicBezTo>
                    <a:pt x="23851" y="14547"/>
                    <a:pt x="23667" y="14697"/>
                    <a:pt x="23475" y="14697"/>
                  </a:cubicBezTo>
                  <a:cubicBezTo>
                    <a:pt x="23385" y="14697"/>
                    <a:pt x="23292" y="14663"/>
                    <a:pt x="23217" y="14588"/>
                  </a:cubicBezTo>
                  <a:cubicBezTo>
                    <a:pt x="22983" y="14354"/>
                    <a:pt x="23150" y="13954"/>
                    <a:pt x="23484" y="13954"/>
                  </a:cubicBezTo>
                  <a:close/>
                  <a:moveTo>
                    <a:pt x="23470" y="13866"/>
                  </a:moveTo>
                  <a:cubicBezTo>
                    <a:pt x="23358" y="13866"/>
                    <a:pt x="23244" y="13903"/>
                    <a:pt x="23150" y="13987"/>
                  </a:cubicBezTo>
                  <a:cubicBezTo>
                    <a:pt x="22850" y="14287"/>
                    <a:pt x="23050" y="14788"/>
                    <a:pt x="23484" y="14788"/>
                  </a:cubicBezTo>
                  <a:lnTo>
                    <a:pt x="23484" y="14855"/>
                  </a:lnTo>
                  <a:cubicBezTo>
                    <a:pt x="23751" y="14855"/>
                    <a:pt x="23984" y="14621"/>
                    <a:pt x="23951" y="14321"/>
                  </a:cubicBezTo>
                  <a:cubicBezTo>
                    <a:pt x="23951" y="14046"/>
                    <a:pt x="23715" y="13866"/>
                    <a:pt x="23470" y="13866"/>
                  </a:cubicBezTo>
                  <a:close/>
                  <a:moveTo>
                    <a:pt x="8468" y="14586"/>
                  </a:moveTo>
                  <a:cubicBezTo>
                    <a:pt x="8480" y="14586"/>
                    <a:pt x="8493" y="14586"/>
                    <a:pt x="8506" y="14588"/>
                  </a:cubicBezTo>
                  <a:lnTo>
                    <a:pt x="8506" y="14621"/>
                  </a:lnTo>
                  <a:cubicBezTo>
                    <a:pt x="8673" y="14621"/>
                    <a:pt x="8840" y="14754"/>
                    <a:pt x="8873" y="14921"/>
                  </a:cubicBezTo>
                  <a:cubicBezTo>
                    <a:pt x="8851" y="15147"/>
                    <a:pt x="8675" y="15297"/>
                    <a:pt x="8491" y="15297"/>
                  </a:cubicBezTo>
                  <a:cubicBezTo>
                    <a:pt x="8404" y="15297"/>
                    <a:pt x="8315" y="15263"/>
                    <a:pt x="8240" y="15188"/>
                  </a:cubicBezTo>
                  <a:cubicBezTo>
                    <a:pt x="8015" y="14964"/>
                    <a:pt x="8160" y="14586"/>
                    <a:pt x="8468" y="14586"/>
                  </a:cubicBezTo>
                  <a:close/>
                  <a:moveTo>
                    <a:pt x="8509" y="14478"/>
                  </a:moveTo>
                  <a:cubicBezTo>
                    <a:pt x="8392" y="14478"/>
                    <a:pt x="8272" y="14522"/>
                    <a:pt x="8173" y="14621"/>
                  </a:cubicBezTo>
                  <a:cubicBezTo>
                    <a:pt x="7873" y="14888"/>
                    <a:pt x="8073" y="15422"/>
                    <a:pt x="8506" y="15422"/>
                  </a:cubicBezTo>
                  <a:lnTo>
                    <a:pt x="8506" y="15455"/>
                  </a:lnTo>
                  <a:cubicBezTo>
                    <a:pt x="8773" y="15455"/>
                    <a:pt x="9007" y="15221"/>
                    <a:pt x="8973" y="14955"/>
                  </a:cubicBezTo>
                  <a:cubicBezTo>
                    <a:pt x="8973" y="14664"/>
                    <a:pt x="8748" y="14478"/>
                    <a:pt x="8509" y="14478"/>
                  </a:cubicBezTo>
                  <a:close/>
                  <a:moveTo>
                    <a:pt x="20248" y="15322"/>
                  </a:moveTo>
                  <a:lnTo>
                    <a:pt x="20248" y="15355"/>
                  </a:lnTo>
                  <a:cubicBezTo>
                    <a:pt x="20448" y="15355"/>
                    <a:pt x="20582" y="15488"/>
                    <a:pt x="20615" y="15688"/>
                  </a:cubicBezTo>
                  <a:cubicBezTo>
                    <a:pt x="20615" y="15890"/>
                    <a:pt x="20434" y="16032"/>
                    <a:pt x="20244" y="16032"/>
                  </a:cubicBezTo>
                  <a:cubicBezTo>
                    <a:pt x="20152" y="16032"/>
                    <a:pt x="20058" y="15998"/>
                    <a:pt x="19981" y="15922"/>
                  </a:cubicBezTo>
                  <a:cubicBezTo>
                    <a:pt x="19781" y="15722"/>
                    <a:pt x="19915" y="15322"/>
                    <a:pt x="20248" y="15322"/>
                  </a:cubicBezTo>
                  <a:close/>
                  <a:moveTo>
                    <a:pt x="20235" y="15233"/>
                  </a:moveTo>
                  <a:cubicBezTo>
                    <a:pt x="20123" y="15233"/>
                    <a:pt x="20009" y="15271"/>
                    <a:pt x="19915" y="15355"/>
                  </a:cubicBezTo>
                  <a:cubicBezTo>
                    <a:pt x="19614" y="15655"/>
                    <a:pt x="19848" y="16155"/>
                    <a:pt x="20248" y="16155"/>
                  </a:cubicBezTo>
                  <a:cubicBezTo>
                    <a:pt x="20515" y="16155"/>
                    <a:pt x="20715" y="15955"/>
                    <a:pt x="20715" y="15688"/>
                  </a:cubicBezTo>
                  <a:cubicBezTo>
                    <a:pt x="20715" y="15414"/>
                    <a:pt x="20480" y="15233"/>
                    <a:pt x="20235" y="15233"/>
                  </a:cubicBezTo>
                  <a:close/>
                  <a:moveTo>
                    <a:pt x="11008" y="15722"/>
                  </a:moveTo>
                  <a:lnTo>
                    <a:pt x="10975" y="15755"/>
                  </a:lnTo>
                  <a:cubicBezTo>
                    <a:pt x="10992" y="15752"/>
                    <a:pt x="11009" y="15751"/>
                    <a:pt x="11026" y="15751"/>
                  </a:cubicBezTo>
                  <a:cubicBezTo>
                    <a:pt x="11203" y="15751"/>
                    <a:pt x="11345" y="15906"/>
                    <a:pt x="11375" y="16089"/>
                  </a:cubicBezTo>
                  <a:cubicBezTo>
                    <a:pt x="11375" y="16291"/>
                    <a:pt x="11194" y="16432"/>
                    <a:pt x="11004" y="16432"/>
                  </a:cubicBezTo>
                  <a:cubicBezTo>
                    <a:pt x="10912" y="16432"/>
                    <a:pt x="10818" y="16399"/>
                    <a:pt x="10741" y="16322"/>
                  </a:cubicBezTo>
                  <a:cubicBezTo>
                    <a:pt x="10508" y="16122"/>
                    <a:pt x="10675" y="15722"/>
                    <a:pt x="11008" y="15722"/>
                  </a:cubicBezTo>
                  <a:close/>
                  <a:moveTo>
                    <a:pt x="11011" y="15612"/>
                  </a:moveTo>
                  <a:cubicBezTo>
                    <a:pt x="10894" y="15612"/>
                    <a:pt x="10773" y="15656"/>
                    <a:pt x="10675" y="15755"/>
                  </a:cubicBezTo>
                  <a:cubicBezTo>
                    <a:pt x="10374" y="16055"/>
                    <a:pt x="10575" y="16556"/>
                    <a:pt x="11008" y="16556"/>
                  </a:cubicBezTo>
                  <a:lnTo>
                    <a:pt x="10975" y="16589"/>
                  </a:lnTo>
                  <a:cubicBezTo>
                    <a:pt x="11242" y="16589"/>
                    <a:pt x="11475" y="16356"/>
                    <a:pt x="11475" y="16089"/>
                  </a:cubicBezTo>
                  <a:cubicBezTo>
                    <a:pt x="11475" y="15798"/>
                    <a:pt x="11250" y="15612"/>
                    <a:pt x="11011" y="15612"/>
                  </a:cubicBezTo>
                  <a:close/>
                  <a:moveTo>
                    <a:pt x="15078" y="16155"/>
                  </a:moveTo>
                  <a:cubicBezTo>
                    <a:pt x="15278" y="16155"/>
                    <a:pt x="15445" y="16322"/>
                    <a:pt x="15445" y="16522"/>
                  </a:cubicBezTo>
                  <a:cubicBezTo>
                    <a:pt x="15445" y="16749"/>
                    <a:pt x="15260" y="16883"/>
                    <a:pt x="15068" y="16883"/>
                  </a:cubicBezTo>
                  <a:cubicBezTo>
                    <a:pt x="14978" y="16883"/>
                    <a:pt x="14886" y="16853"/>
                    <a:pt x="14811" y="16789"/>
                  </a:cubicBezTo>
                  <a:cubicBezTo>
                    <a:pt x="14577" y="16556"/>
                    <a:pt x="14744" y="16155"/>
                    <a:pt x="15078" y="16155"/>
                  </a:cubicBezTo>
                  <a:close/>
                  <a:moveTo>
                    <a:pt x="15066" y="16053"/>
                  </a:moveTo>
                  <a:cubicBezTo>
                    <a:pt x="14954" y="16053"/>
                    <a:pt x="14839" y="16094"/>
                    <a:pt x="14744" y="16189"/>
                  </a:cubicBezTo>
                  <a:cubicBezTo>
                    <a:pt x="14444" y="16489"/>
                    <a:pt x="14644" y="16989"/>
                    <a:pt x="15078" y="16989"/>
                  </a:cubicBezTo>
                  <a:cubicBezTo>
                    <a:pt x="15311" y="16989"/>
                    <a:pt x="15545" y="16789"/>
                    <a:pt x="15545" y="16522"/>
                  </a:cubicBezTo>
                  <a:cubicBezTo>
                    <a:pt x="15545" y="16248"/>
                    <a:pt x="15310" y="16053"/>
                    <a:pt x="15066" y="16053"/>
                  </a:cubicBezTo>
                  <a:close/>
                  <a:moveTo>
                    <a:pt x="22650" y="16656"/>
                  </a:moveTo>
                  <a:lnTo>
                    <a:pt x="22650" y="16689"/>
                  </a:lnTo>
                  <a:cubicBezTo>
                    <a:pt x="22850" y="16689"/>
                    <a:pt x="22983" y="16823"/>
                    <a:pt x="23017" y="17023"/>
                  </a:cubicBezTo>
                  <a:cubicBezTo>
                    <a:pt x="23017" y="17232"/>
                    <a:pt x="22822" y="17377"/>
                    <a:pt x="22624" y="17377"/>
                  </a:cubicBezTo>
                  <a:cubicBezTo>
                    <a:pt x="22539" y="17377"/>
                    <a:pt x="22453" y="17350"/>
                    <a:pt x="22383" y="17290"/>
                  </a:cubicBezTo>
                  <a:cubicBezTo>
                    <a:pt x="22149" y="17056"/>
                    <a:pt x="22316" y="16656"/>
                    <a:pt x="22650" y="16656"/>
                  </a:cubicBezTo>
                  <a:close/>
                  <a:moveTo>
                    <a:pt x="22652" y="16546"/>
                  </a:moveTo>
                  <a:cubicBezTo>
                    <a:pt x="22535" y="16546"/>
                    <a:pt x="22415" y="16590"/>
                    <a:pt x="22316" y="16689"/>
                  </a:cubicBezTo>
                  <a:cubicBezTo>
                    <a:pt x="22016" y="16989"/>
                    <a:pt x="22216" y="17490"/>
                    <a:pt x="22650" y="17490"/>
                  </a:cubicBezTo>
                  <a:lnTo>
                    <a:pt x="22650" y="17523"/>
                  </a:lnTo>
                  <a:cubicBezTo>
                    <a:pt x="22917" y="17523"/>
                    <a:pt x="23117" y="17290"/>
                    <a:pt x="23117" y="17023"/>
                  </a:cubicBezTo>
                  <a:cubicBezTo>
                    <a:pt x="23117" y="16732"/>
                    <a:pt x="22891" y="16546"/>
                    <a:pt x="22652" y="16546"/>
                  </a:cubicBezTo>
                  <a:close/>
                  <a:moveTo>
                    <a:pt x="17478" y="17321"/>
                  </a:moveTo>
                  <a:cubicBezTo>
                    <a:pt x="17489" y="17321"/>
                    <a:pt x="17501" y="17322"/>
                    <a:pt x="17513" y="17323"/>
                  </a:cubicBezTo>
                  <a:lnTo>
                    <a:pt x="17546" y="17390"/>
                  </a:lnTo>
                  <a:cubicBezTo>
                    <a:pt x="17713" y="17390"/>
                    <a:pt x="17846" y="17490"/>
                    <a:pt x="17880" y="17657"/>
                  </a:cubicBezTo>
                  <a:cubicBezTo>
                    <a:pt x="17880" y="17883"/>
                    <a:pt x="17696" y="18032"/>
                    <a:pt x="17504" y="18032"/>
                  </a:cubicBezTo>
                  <a:cubicBezTo>
                    <a:pt x="17414" y="18032"/>
                    <a:pt x="17321" y="17999"/>
                    <a:pt x="17246" y="17923"/>
                  </a:cubicBezTo>
                  <a:cubicBezTo>
                    <a:pt x="17054" y="17699"/>
                    <a:pt x="17200" y="17321"/>
                    <a:pt x="17478" y="17321"/>
                  </a:cubicBezTo>
                  <a:close/>
                  <a:moveTo>
                    <a:pt x="17515" y="17213"/>
                  </a:moveTo>
                  <a:cubicBezTo>
                    <a:pt x="17398" y="17213"/>
                    <a:pt x="17278" y="17258"/>
                    <a:pt x="17179" y="17356"/>
                  </a:cubicBezTo>
                  <a:cubicBezTo>
                    <a:pt x="16879" y="17657"/>
                    <a:pt x="17113" y="18157"/>
                    <a:pt x="17513" y="18157"/>
                  </a:cubicBezTo>
                  <a:lnTo>
                    <a:pt x="17546" y="18190"/>
                  </a:lnTo>
                  <a:cubicBezTo>
                    <a:pt x="17813" y="18190"/>
                    <a:pt x="18013" y="17957"/>
                    <a:pt x="17980" y="17690"/>
                  </a:cubicBezTo>
                  <a:cubicBezTo>
                    <a:pt x="17980" y="17399"/>
                    <a:pt x="17754" y="17213"/>
                    <a:pt x="17515" y="17213"/>
                  </a:cubicBezTo>
                  <a:close/>
                  <a:moveTo>
                    <a:pt x="8506" y="17490"/>
                  </a:moveTo>
                  <a:lnTo>
                    <a:pt x="8506" y="17523"/>
                  </a:lnTo>
                  <a:cubicBezTo>
                    <a:pt x="8707" y="17523"/>
                    <a:pt x="8840" y="17657"/>
                    <a:pt x="8873" y="17857"/>
                  </a:cubicBezTo>
                  <a:cubicBezTo>
                    <a:pt x="8873" y="18059"/>
                    <a:pt x="8692" y="18200"/>
                    <a:pt x="8503" y="18200"/>
                  </a:cubicBezTo>
                  <a:cubicBezTo>
                    <a:pt x="8410" y="18200"/>
                    <a:pt x="8316" y="18167"/>
                    <a:pt x="8240" y="18090"/>
                  </a:cubicBezTo>
                  <a:cubicBezTo>
                    <a:pt x="8006" y="17890"/>
                    <a:pt x="8173" y="17490"/>
                    <a:pt x="8506" y="17490"/>
                  </a:cubicBezTo>
                  <a:close/>
                  <a:moveTo>
                    <a:pt x="8493" y="17402"/>
                  </a:moveTo>
                  <a:cubicBezTo>
                    <a:pt x="8381" y="17402"/>
                    <a:pt x="8267" y="17439"/>
                    <a:pt x="8173" y="17523"/>
                  </a:cubicBezTo>
                  <a:cubicBezTo>
                    <a:pt x="7873" y="17823"/>
                    <a:pt x="8073" y="18324"/>
                    <a:pt x="8506" y="18324"/>
                  </a:cubicBezTo>
                  <a:lnTo>
                    <a:pt x="8506" y="18357"/>
                  </a:lnTo>
                  <a:cubicBezTo>
                    <a:pt x="8773" y="18324"/>
                    <a:pt x="8973" y="18124"/>
                    <a:pt x="8973" y="17857"/>
                  </a:cubicBezTo>
                  <a:cubicBezTo>
                    <a:pt x="8973" y="17582"/>
                    <a:pt x="8738" y="17402"/>
                    <a:pt x="8493" y="17402"/>
                  </a:cubicBezTo>
                  <a:close/>
                  <a:moveTo>
                    <a:pt x="12409" y="17923"/>
                  </a:moveTo>
                  <a:cubicBezTo>
                    <a:pt x="12609" y="17923"/>
                    <a:pt x="12776" y="18090"/>
                    <a:pt x="12776" y="18290"/>
                  </a:cubicBezTo>
                  <a:cubicBezTo>
                    <a:pt x="12776" y="18492"/>
                    <a:pt x="12595" y="18634"/>
                    <a:pt x="12405" y="18634"/>
                  </a:cubicBezTo>
                  <a:cubicBezTo>
                    <a:pt x="12313" y="18634"/>
                    <a:pt x="12219" y="18600"/>
                    <a:pt x="12142" y="18524"/>
                  </a:cubicBezTo>
                  <a:cubicBezTo>
                    <a:pt x="11942" y="18290"/>
                    <a:pt x="12109" y="17923"/>
                    <a:pt x="12409" y="17923"/>
                  </a:cubicBezTo>
                  <a:close/>
                  <a:moveTo>
                    <a:pt x="12412" y="17813"/>
                  </a:moveTo>
                  <a:cubicBezTo>
                    <a:pt x="12295" y="17813"/>
                    <a:pt x="12174" y="17858"/>
                    <a:pt x="12076" y="17957"/>
                  </a:cubicBezTo>
                  <a:cubicBezTo>
                    <a:pt x="11775" y="18257"/>
                    <a:pt x="12009" y="18757"/>
                    <a:pt x="12409" y="18757"/>
                  </a:cubicBezTo>
                  <a:cubicBezTo>
                    <a:pt x="12676" y="18757"/>
                    <a:pt x="12876" y="18557"/>
                    <a:pt x="12876" y="18290"/>
                  </a:cubicBezTo>
                  <a:cubicBezTo>
                    <a:pt x="12876" y="17999"/>
                    <a:pt x="12651" y="17813"/>
                    <a:pt x="12412" y="17813"/>
                  </a:cubicBezTo>
                  <a:close/>
                  <a:moveTo>
                    <a:pt x="25118" y="18290"/>
                  </a:moveTo>
                  <a:lnTo>
                    <a:pt x="25118" y="18357"/>
                  </a:lnTo>
                  <a:cubicBezTo>
                    <a:pt x="25135" y="18354"/>
                    <a:pt x="25153" y="18352"/>
                    <a:pt x="25170" y="18352"/>
                  </a:cubicBezTo>
                  <a:cubicBezTo>
                    <a:pt x="25318" y="18352"/>
                    <a:pt x="25455" y="18478"/>
                    <a:pt x="25485" y="18657"/>
                  </a:cubicBezTo>
                  <a:cubicBezTo>
                    <a:pt x="25485" y="18883"/>
                    <a:pt x="25301" y="19033"/>
                    <a:pt x="25110" y="19033"/>
                  </a:cubicBezTo>
                  <a:cubicBezTo>
                    <a:pt x="25019" y="19033"/>
                    <a:pt x="24927" y="18999"/>
                    <a:pt x="24851" y="18924"/>
                  </a:cubicBezTo>
                  <a:cubicBezTo>
                    <a:pt x="24618" y="18691"/>
                    <a:pt x="24785" y="18290"/>
                    <a:pt x="25118" y="18290"/>
                  </a:cubicBezTo>
                  <a:close/>
                  <a:moveTo>
                    <a:pt x="25107" y="18187"/>
                  </a:moveTo>
                  <a:cubicBezTo>
                    <a:pt x="24994" y="18187"/>
                    <a:pt x="24879" y="18229"/>
                    <a:pt x="24785" y="18324"/>
                  </a:cubicBezTo>
                  <a:cubicBezTo>
                    <a:pt x="24484" y="18624"/>
                    <a:pt x="24718" y="19124"/>
                    <a:pt x="25118" y="19124"/>
                  </a:cubicBezTo>
                  <a:lnTo>
                    <a:pt x="25118" y="19158"/>
                  </a:lnTo>
                  <a:cubicBezTo>
                    <a:pt x="25135" y="19160"/>
                    <a:pt x="25152" y="19161"/>
                    <a:pt x="25169" y="19161"/>
                  </a:cubicBezTo>
                  <a:cubicBezTo>
                    <a:pt x="25414" y="19161"/>
                    <a:pt x="25616" y="18938"/>
                    <a:pt x="25585" y="18657"/>
                  </a:cubicBezTo>
                  <a:cubicBezTo>
                    <a:pt x="25585" y="18383"/>
                    <a:pt x="25351" y="18187"/>
                    <a:pt x="25107" y="18187"/>
                  </a:cubicBezTo>
                  <a:close/>
                  <a:moveTo>
                    <a:pt x="6600" y="18889"/>
                  </a:moveTo>
                  <a:cubicBezTo>
                    <a:pt x="6612" y="18889"/>
                    <a:pt x="6625" y="18889"/>
                    <a:pt x="6638" y="18891"/>
                  </a:cubicBezTo>
                  <a:cubicBezTo>
                    <a:pt x="6805" y="18891"/>
                    <a:pt x="6972" y="19058"/>
                    <a:pt x="6972" y="19224"/>
                  </a:cubicBezTo>
                  <a:cubicBezTo>
                    <a:pt x="6972" y="19451"/>
                    <a:pt x="6803" y="19600"/>
                    <a:pt x="6622" y="19600"/>
                  </a:cubicBezTo>
                  <a:cubicBezTo>
                    <a:pt x="6536" y="19600"/>
                    <a:pt x="6447" y="19566"/>
                    <a:pt x="6372" y="19491"/>
                  </a:cubicBezTo>
                  <a:cubicBezTo>
                    <a:pt x="6147" y="19267"/>
                    <a:pt x="6292" y="18889"/>
                    <a:pt x="6600" y="18889"/>
                  </a:cubicBezTo>
                  <a:close/>
                  <a:moveTo>
                    <a:pt x="20648" y="18991"/>
                  </a:moveTo>
                  <a:lnTo>
                    <a:pt x="20648" y="19058"/>
                  </a:lnTo>
                  <a:cubicBezTo>
                    <a:pt x="20669" y="19054"/>
                    <a:pt x="20689" y="19052"/>
                    <a:pt x="20708" y="19052"/>
                  </a:cubicBezTo>
                  <a:cubicBezTo>
                    <a:pt x="20875" y="19052"/>
                    <a:pt x="20985" y="19178"/>
                    <a:pt x="21015" y="19358"/>
                  </a:cubicBezTo>
                  <a:cubicBezTo>
                    <a:pt x="21015" y="19560"/>
                    <a:pt x="20834" y="19701"/>
                    <a:pt x="20655" y="19701"/>
                  </a:cubicBezTo>
                  <a:cubicBezTo>
                    <a:pt x="20567" y="19701"/>
                    <a:pt x="20480" y="19668"/>
                    <a:pt x="20415" y="19591"/>
                  </a:cubicBezTo>
                  <a:cubicBezTo>
                    <a:pt x="20181" y="19358"/>
                    <a:pt x="20348" y="18991"/>
                    <a:pt x="20648" y="18991"/>
                  </a:cubicBezTo>
                  <a:close/>
                  <a:moveTo>
                    <a:pt x="6626" y="18781"/>
                  </a:moveTo>
                  <a:cubicBezTo>
                    <a:pt x="6509" y="18781"/>
                    <a:pt x="6393" y="18825"/>
                    <a:pt x="6305" y="18924"/>
                  </a:cubicBezTo>
                  <a:cubicBezTo>
                    <a:pt x="6005" y="19191"/>
                    <a:pt x="6205" y="19725"/>
                    <a:pt x="6638" y="19725"/>
                  </a:cubicBezTo>
                  <a:cubicBezTo>
                    <a:pt x="6905" y="19725"/>
                    <a:pt x="7105" y="19525"/>
                    <a:pt x="7105" y="19258"/>
                  </a:cubicBezTo>
                  <a:cubicBezTo>
                    <a:pt x="7105" y="18967"/>
                    <a:pt x="6865" y="18781"/>
                    <a:pt x="6626" y="18781"/>
                  </a:cubicBezTo>
                  <a:close/>
                  <a:moveTo>
                    <a:pt x="20651" y="18881"/>
                  </a:moveTo>
                  <a:cubicBezTo>
                    <a:pt x="20534" y="18881"/>
                    <a:pt x="20414" y="18925"/>
                    <a:pt x="20315" y="19024"/>
                  </a:cubicBezTo>
                  <a:cubicBezTo>
                    <a:pt x="20015" y="19324"/>
                    <a:pt x="20248" y="19825"/>
                    <a:pt x="20648" y="19825"/>
                  </a:cubicBezTo>
                  <a:lnTo>
                    <a:pt x="20648" y="19858"/>
                  </a:lnTo>
                  <a:cubicBezTo>
                    <a:pt x="20949" y="19858"/>
                    <a:pt x="21149" y="19625"/>
                    <a:pt x="21115" y="19358"/>
                  </a:cubicBezTo>
                  <a:cubicBezTo>
                    <a:pt x="21115" y="19067"/>
                    <a:pt x="20890" y="18881"/>
                    <a:pt x="20651" y="18881"/>
                  </a:cubicBezTo>
                  <a:close/>
                  <a:moveTo>
                    <a:pt x="10007" y="19558"/>
                  </a:moveTo>
                  <a:lnTo>
                    <a:pt x="10007" y="19591"/>
                  </a:lnTo>
                  <a:cubicBezTo>
                    <a:pt x="10208" y="19591"/>
                    <a:pt x="10374" y="19725"/>
                    <a:pt x="10374" y="19925"/>
                  </a:cubicBezTo>
                  <a:cubicBezTo>
                    <a:pt x="10374" y="20151"/>
                    <a:pt x="10206" y="20301"/>
                    <a:pt x="10024" y="20301"/>
                  </a:cubicBezTo>
                  <a:cubicBezTo>
                    <a:pt x="9938" y="20301"/>
                    <a:pt x="9849" y="20267"/>
                    <a:pt x="9774" y="20192"/>
                  </a:cubicBezTo>
                  <a:cubicBezTo>
                    <a:pt x="9540" y="19958"/>
                    <a:pt x="9707" y="19558"/>
                    <a:pt x="10007" y="19558"/>
                  </a:cubicBezTo>
                  <a:close/>
                  <a:moveTo>
                    <a:pt x="15306" y="19589"/>
                  </a:moveTo>
                  <a:cubicBezTo>
                    <a:pt x="15318" y="19589"/>
                    <a:pt x="15331" y="19590"/>
                    <a:pt x="15345" y="19591"/>
                  </a:cubicBezTo>
                  <a:cubicBezTo>
                    <a:pt x="15511" y="19591"/>
                    <a:pt x="15678" y="19725"/>
                    <a:pt x="15678" y="19925"/>
                  </a:cubicBezTo>
                  <a:cubicBezTo>
                    <a:pt x="15678" y="20151"/>
                    <a:pt x="15509" y="20301"/>
                    <a:pt x="15328" y="20301"/>
                  </a:cubicBezTo>
                  <a:cubicBezTo>
                    <a:pt x="15242" y="20301"/>
                    <a:pt x="15153" y="20267"/>
                    <a:pt x="15078" y="20192"/>
                  </a:cubicBezTo>
                  <a:cubicBezTo>
                    <a:pt x="14853" y="19967"/>
                    <a:pt x="14998" y="19589"/>
                    <a:pt x="15306" y="19589"/>
                  </a:cubicBezTo>
                  <a:close/>
                  <a:moveTo>
                    <a:pt x="9996" y="19455"/>
                  </a:moveTo>
                  <a:cubicBezTo>
                    <a:pt x="9883" y="19455"/>
                    <a:pt x="9769" y="19497"/>
                    <a:pt x="9674" y="19591"/>
                  </a:cubicBezTo>
                  <a:cubicBezTo>
                    <a:pt x="9407" y="19891"/>
                    <a:pt x="9607" y="20392"/>
                    <a:pt x="10007" y="20392"/>
                  </a:cubicBezTo>
                  <a:lnTo>
                    <a:pt x="10007" y="20425"/>
                  </a:lnTo>
                  <a:cubicBezTo>
                    <a:pt x="10274" y="20425"/>
                    <a:pt x="10508" y="20192"/>
                    <a:pt x="10474" y="19925"/>
                  </a:cubicBezTo>
                  <a:cubicBezTo>
                    <a:pt x="10474" y="19651"/>
                    <a:pt x="10240" y="19455"/>
                    <a:pt x="9996" y="19455"/>
                  </a:cubicBezTo>
                  <a:close/>
                  <a:moveTo>
                    <a:pt x="15325" y="19481"/>
                  </a:moveTo>
                  <a:cubicBezTo>
                    <a:pt x="15212" y="19481"/>
                    <a:pt x="15099" y="19526"/>
                    <a:pt x="15011" y="19625"/>
                  </a:cubicBezTo>
                  <a:cubicBezTo>
                    <a:pt x="14711" y="19925"/>
                    <a:pt x="14911" y="20425"/>
                    <a:pt x="15345" y="20425"/>
                  </a:cubicBezTo>
                  <a:cubicBezTo>
                    <a:pt x="15578" y="20392"/>
                    <a:pt x="15812" y="20192"/>
                    <a:pt x="15812" y="19958"/>
                  </a:cubicBezTo>
                  <a:cubicBezTo>
                    <a:pt x="15789" y="19667"/>
                    <a:pt x="15556" y="19481"/>
                    <a:pt x="15325" y="19481"/>
                  </a:cubicBezTo>
                  <a:close/>
                  <a:moveTo>
                    <a:pt x="23211" y="21057"/>
                  </a:moveTo>
                  <a:cubicBezTo>
                    <a:pt x="23224" y="21057"/>
                    <a:pt x="23237" y="21058"/>
                    <a:pt x="23250" y="21059"/>
                  </a:cubicBezTo>
                  <a:lnTo>
                    <a:pt x="23250" y="21092"/>
                  </a:lnTo>
                  <a:cubicBezTo>
                    <a:pt x="23417" y="21092"/>
                    <a:pt x="23584" y="21226"/>
                    <a:pt x="23617" y="21393"/>
                  </a:cubicBezTo>
                  <a:cubicBezTo>
                    <a:pt x="23617" y="21619"/>
                    <a:pt x="23433" y="21768"/>
                    <a:pt x="23242" y="21768"/>
                  </a:cubicBezTo>
                  <a:cubicBezTo>
                    <a:pt x="23151" y="21768"/>
                    <a:pt x="23059" y="21735"/>
                    <a:pt x="22983" y="21659"/>
                  </a:cubicBezTo>
                  <a:cubicBezTo>
                    <a:pt x="22759" y="21435"/>
                    <a:pt x="22904" y="21057"/>
                    <a:pt x="23211" y="21057"/>
                  </a:cubicBezTo>
                  <a:close/>
                  <a:moveTo>
                    <a:pt x="18347" y="21059"/>
                  </a:moveTo>
                  <a:lnTo>
                    <a:pt x="18347" y="21092"/>
                  </a:lnTo>
                  <a:cubicBezTo>
                    <a:pt x="18547" y="21092"/>
                    <a:pt x="18714" y="21226"/>
                    <a:pt x="18714" y="21426"/>
                  </a:cubicBezTo>
                  <a:cubicBezTo>
                    <a:pt x="18714" y="21636"/>
                    <a:pt x="18518" y="21780"/>
                    <a:pt x="18333" y="21780"/>
                  </a:cubicBezTo>
                  <a:cubicBezTo>
                    <a:pt x="18252" y="21780"/>
                    <a:pt x="18174" y="21753"/>
                    <a:pt x="18113" y="21693"/>
                  </a:cubicBezTo>
                  <a:cubicBezTo>
                    <a:pt x="17880" y="21459"/>
                    <a:pt x="18047" y="21059"/>
                    <a:pt x="18347" y="21059"/>
                  </a:cubicBezTo>
                  <a:close/>
                  <a:moveTo>
                    <a:pt x="18349" y="20949"/>
                  </a:moveTo>
                  <a:cubicBezTo>
                    <a:pt x="18232" y="20949"/>
                    <a:pt x="18112" y="20994"/>
                    <a:pt x="18013" y="21092"/>
                  </a:cubicBezTo>
                  <a:cubicBezTo>
                    <a:pt x="17746" y="21393"/>
                    <a:pt x="17946" y="21893"/>
                    <a:pt x="18347" y="21893"/>
                  </a:cubicBezTo>
                  <a:cubicBezTo>
                    <a:pt x="18614" y="21893"/>
                    <a:pt x="18814" y="21693"/>
                    <a:pt x="18814" y="21426"/>
                  </a:cubicBezTo>
                  <a:cubicBezTo>
                    <a:pt x="18814" y="21135"/>
                    <a:pt x="18588" y="20949"/>
                    <a:pt x="18349" y="20949"/>
                  </a:cubicBezTo>
                  <a:close/>
                  <a:moveTo>
                    <a:pt x="23253" y="20949"/>
                  </a:moveTo>
                  <a:cubicBezTo>
                    <a:pt x="23136" y="20949"/>
                    <a:pt x="23015" y="20994"/>
                    <a:pt x="22917" y="21092"/>
                  </a:cubicBezTo>
                  <a:cubicBezTo>
                    <a:pt x="22616" y="21393"/>
                    <a:pt x="22817" y="21893"/>
                    <a:pt x="23250" y="21893"/>
                  </a:cubicBezTo>
                  <a:cubicBezTo>
                    <a:pt x="23517" y="21893"/>
                    <a:pt x="23717" y="21693"/>
                    <a:pt x="23717" y="21426"/>
                  </a:cubicBezTo>
                  <a:cubicBezTo>
                    <a:pt x="23717" y="21135"/>
                    <a:pt x="23492" y="20949"/>
                    <a:pt x="23253" y="20949"/>
                  </a:cubicBezTo>
                  <a:close/>
                  <a:moveTo>
                    <a:pt x="12576" y="21192"/>
                  </a:moveTo>
                  <a:lnTo>
                    <a:pt x="12543" y="21259"/>
                  </a:lnTo>
                  <a:cubicBezTo>
                    <a:pt x="12563" y="21256"/>
                    <a:pt x="12584" y="21254"/>
                    <a:pt x="12603" y="21254"/>
                  </a:cubicBezTo>
                  <a:cubicBezTo>
                    <a:pt x="12775" y="21254"/>
                    <a:pt x="12910" y="21380"/>
                    <a:pt x="12910" y="21559"/>
                  </a:cubicBezTo>
                  <a:cubicBezTo>
                    <a:pt x="12910" y="21786"/>
                    <a:pt x="12741" y="21935"/>
                    <a:pt x="12559" y="21935"/>
                  </a:cubicBezTo>
                  <a:cubicBezTo>
                    <a:pt x="12473" y="21935"/>
                    <a:pt x="12384" y="21901"/>
                    <a:pt x="12309" y="21826"/>
                  </a:cubicBezTo>
                  <a:cubicBezTo>
                    <a:pt x="12076" y="21593"/>
                    <a:pt x="12242" y="21192"/>
                    <a:pt x="12576" y="21192"/>
                  </a:cubicBezTo>
                  <a:close/>
                  <a:moveTo>
                    <a:pt x="7806" y="21292"/>
                  </a:moveTo>
                  <a:lnTo>
                    <a:pt x="7839" y="21359"/>
                  </a:lnTo>
                  <a:cubicBezTo>
                    <a:pt x="8006" y="21359"/>
                    <a:pt x="8139" y="21493"/>
                    <a:pt x="8173" y="21659"/>
                  </a:cubicBezTo>
                  <a:cubicBezTo>
                    <a:pt x="8173" y="21886"/>
                    <a:pt x="7988" y="22020"/>
                    <a:pt x="7796" y="22020"/>
                  </a:cubicBezTo>
                  <a:cubicBezTo>
                    <a:pt x="7706" y="22020"/>
                    <a:pt x="7614" y="21990"/>
                    <a:pt x="7539" y="21926"/>
                  </a:cubicBezTo>
                  <a:cubicBezTo>
                    <a:pt x="7306" y="21693"/>
                    <a:pt x="7472" y="21292"/>
                    <a:pt x="7806" y="21292"/>
                  </a:cubicBezTo>
                  <a:close/>
                  <a:moveTo>
                    <a:pt x="12529" y="21104"/>
                  </a:moveTo>
                  <a:cubicBezTo>
                    <a:pt x="12417" y="21104"/>
                    <a:pt x="12303" y="21142"/>
                    <a:pt x="12209" y="21226"/>
                  </a:cubicBezTo>
                  <a:cubicBezTo>
                    <a:pt x="11942" y="21526"/>
                    <a:pt x="12142" y="22026"/>
                    <a:pt x="12576" y="22026"/>
                  </a:cubicBezTo>
                  <a:lnTo>
                    <a:pt x="12543" y="22060"/>
                  </a:lnTo>
                  <a:cubicBezTo>
                    <a:pt x="12560" y="22062"/>
                    <a:pt x="12577" y="22063"/>
                    <a:pt x="12593" y="22063"/>
                  </a:cubicBezTo>
                  <a:cubicBezTo>
                    <a:pt x="12838" y="22063"/>
                    <a:pt x="13041" y="21840"/>
                    <a:pt x="13010" y="21559"/>
                  </a:cubicBezTo>
                  <a:cubicBezTo>
                    <a:pt x="13010" y="21285"/>
                    <a:pt x="12774" y="21104"/>
                    <a:pt x="12529" y="21104"/>
                  </a:cubicBezTo>
                  <a:close/>
                  <a:moveTo>
                    <a:pt x="7794" y="21190"/>
                  </a:moveTo>
                  <a:cubicBezTo>
                    <a:pt x="7682" y="21190"/>
                    <a:pt x="7567" y="21231"/>
                    <a:pt x="7472" y="21326"/>
                  </a:cubicBezTo>
                  <a:cubicBezTo>
                    <a:pt x="7172" y="21626"/>
                    <a:pt x="7406" y="22126"/>
                    <a:pt x="7806" y="22126"/>
                  </a:cubicBezTo>
                  <a:lnTo>
                    <a:pt x="7839" y="22160"/>
                  </a:lnTo>
                  <a:cubicBezTo>
                    <a:pt x="8073" y="22160"/>
                    <a:pt x="8306" y="21926"/>
                    <a:pt x="8273" y="21659"/>
                  </a:cubicBezTo>
                  <a:cubicBezTo>
                    <a:pt x="8273" y="21385"/>
                    <a:pt x="8038" y="21190"/>
                    <a:pt x="7794" y="21190"/>
                  </a:cubicBezTo>
                  <a:close/>
                  <a:moveTo>
                    <a:pt x="15345" y="22560"/>
                  </a:moveTo>
                  <a:lnTo>
                    <a:pt x="15345" y="22593"/>
                  </a:lnTo>
                  <a:cubicBezTo>
                    <a:pt x="15511" y="22593"/>
                    <a:pt x="15678" y="22727"/>
                    <a:pt x="15712" y="22927"/>
                  </a:cubicBezTo>
                  <a:cubicBezTo>
                    <a:pt x="15689" y="23153"/>
                    <a:pt x="15513" y="23303"/>
                    <a:pt x="15329" y="23303"/>
                  </a:cubicBezTo>
                  <a:cubicBezTo>
                    <a:pt x="15242" y="23303"/>
                    <a:pt x="15153" y="23269"/>
                    <a:pt x="15078" y="23194"/>
                  </a:cubicBezTo>
                  <a:cubicBezTo>
                    <a:pt x="14844" y="22960"/>
                    <a:pt x="15011" y="22560"/>
                    <a:pt x="15345" y="22560"/>
                  </a:cubicBezTo>
                  <a:close/>
                  <a:moveTo>
                    <a:pt x="15331" y="22472"/>
                  </a:moveTo>
                  <a:cubicBezTo>
                    <a:pt x="15219" y="22472"/>
                    <a:pt x="15105" y="22510"/>
                    <a:pt x="15011" y="22593"/>
                  </a:cubicBezTo>
                  <a:cubicBezTo>
                    <a:pt x="14711" y="22894"/>
                    <a:pt x="14911" y="23394"/>
                    <a:pt x="15345" y="23394"/>
                  </a:cubicBezTo>
                  <a:lnTo>
                    <a:pt x="15345" y="23427"/>
                  </a:lnTo>
                  <a:cubicBezTo>
                    <a:pt x="15578" y="23427"/>
                    <a:pt x="15812" y="23194"/>
                    <a:pt x="15812" y="22927"/>
                  </a:cubicBezTo>
                  <a:cubicBezTo>
                    <a:pt x="15812" y="22652"/>
                    <a:pt x="15576" y="22472"/>
                    <a:pt x="15331" y="22472"/>
                  </a:cubicBezTo>
                  <a:close/>
                  <a:moveTo>
                    <a:pt x="20248" y="22760"/>
                  </a:moveTo>
                  <a:lnTo>
                    <a:pt x="20248" y="22860"/>
                  </a:lnTo>
                  <a:cubicBezTo>
                    <a:pt x="20415" y="22860"/>
                    <a:pt x="20548" y="22960"/>
                    <a:pt x="20582" y="23127"/>
                  </a:cubicBezTo>
                  <a:cubicBezTo>
                    <a:pt x="20582" y="23354"/>
                    <a:pt x="20412" y="23488"/>
                    <a:pt x="20230" y="23488"/>
                  </a:cubicBezTo>
                  <a:cubicBezTo>
                    <a:pt x="20145" y="23488"/>
                    <a:pt x="20056" y="23458"/>
                    <a:pt x="19981" y="23394"/>
                  </a:cubicBezTo>
                  <a:cubicBezTo>
                    <a:pt x="19748" y="23160"/>
                    <a:pt x="19915" y="22760"/>
                    <a:pt x="20248" y="22760"/>
                  </a:cubicBezTo>
                  <a:close/>
                  <a:moveTo>
                    <a:pt x="20256" y="22682"/>
                  </a:moveTo>
                  <a:cubicBezTo>
                    <a:pt x="20137" y="22682"/>
                    <a:pt x="20015" y="22727"/>
                    <a:pt x="19915" y="22827"/>
                  </a:cubicBezTo>
                  <a:cubicBezTo>
                    <a:pt x="19614" y="23094"/>
                    <a:pt x="19814" y="23594"/>
                    <a:pt x="20248" y="23594"/>
                  </a:cubicBezTo>
                  <a:lnTo>
                    <a:pt x="20248" y="23661"/>
                  </a:lnTo>
                  <a:cubicBezTo>
                    <a:pt x="20515" y="23661"/>
                    <a:pt x="20715" y="23427"/>
                    <a:pt x="20715" y="23127"/>
                  </a:cubicBezTo>
                  <a:cubicBezTo>
                    <a:pt x="20715" y="22860"/>
                    <a:pt x="20493" y="22682"/>
                    <a:pt x="20256" y="22682"/>
                  </a:cubicBezTo>
                  <a:close/>
                  <a:moveTo>
                    <a:pt x="10441" y="23261"/>
                  </a:moveTo>
                  <a:cubicBezTo>
                    <a:pt x="10608" y="23261"/>
                    <a:pt x="10775" y="23427"/>
                    <a:pt x="10808" y="23594"/>
                  </a:cubicBezTo>
                  <a:cubicBezTo>
                    <a:pt x="10808" y="23820"/>
                    <a:pt x="10624" y="23970"/>
                    <a:pt x="10433" y="23970"/>
                  </a:cubicBezTo>
                  <a:cubicBezTo>
                    <a:pt x="10342" y="23970"/>
                    <a:pt x="10249" y="23936"/>
                    <a:pt x="10174" y="23861"/>
                  </a:cubicBezTo>
                  <a:cubicBezTo>
                    <a:pt x="9974" y="23627"/>
                    <a:pt x="10108" y="23261"/>
                    <a:pt x="10441" y="23261"/>
                  </a:cubicBezTo>
                  <a:close/>
                  <a:moveTo>
                    <a:pt x="10444" y="23151"/>
                  </a:moveTo>
                  <a:cubicBezTo>
                    <a:pt x="10327" y="23151"/>
                    <a:pt x="10206" y="23195"/>
                    <a:pt x="10108" y="23294"/>
                  </a:cubicBezTo>
                  <a:cubicBezTo>
                    <a:pt x="9807" y="23561"/>
                    <a:pt x="10007" y="24061"/>
                    <a:pt x="10441" y="24094"/>
                  </a:cubicBezTo>
                  <a:cubicBezTo>
                    <a:pt x="10675" y="24094"/>
                    <a:pt x="10908" y="23861"/>
                    <a:pt x="10908" y="23627"/>
                  </a:cubicBezTo>
                  <a:cubicBezTo>
                    <a:pt x="10908" y="23336"/>
                    <a:pt x="10683" y="23151"/>
                    <a:pt x="10444" y="23151"/>
                  </a:cubicBezTo>
                  <a:close/>
                  <a:moveTo>
                    <a:pt x="25085" y="23394"/>
                  </a:moveTo>
                  <a:lnTo>
                    <a:pt x="25118" y="23427"/>
                  </a:lnTo>
                  <a:cubicBezTo>
                    <a:pt x="25285" y="23427"/>
                    <a:pt x="25452" y="23561"/>
                    <a:pt x="25452" y="23761"/>
                  </a:cubicBezTo>
                  <a:cubicBezTo>
                    <a:pt x="25452" y="23987"/>
                    <a:pt x="25268" y="24137"/>
                    <a:pt x="25076" y="24137"/>
                  </a:cubicBezTo>
                  <a:cubicBezTo>
                    <a:pt x="24986" y="24137"/>
                    <a:pt x="24893" y="24103"/>
                    <a:pt x="24818" y="24028"/>
                  </a:cubicBezTo>
                  <a:cubicBezTo>
                    <a:pt x="24585" y="23794"/>
                    <a:pt x="24751" y="23394"/>
                    <a:pt x="25085" y="23394"/>
                  </a:cubicBezTo>
                  <a:close/>
                  <a:moveTo>
                    <a:pt x="25092" y="23316"/>
                  </a:moveTo>
                  <a:cubicBezTo>
                    <a:pt x="24974" y="23316"/>
                    <a:pt x="24851" y="23361"/>
                    <a:pt x="24751" y="23461"/>
                  </a:cubicBezTo>
                  <a:cubicBezTo>
                    <a:pt x="24451" y="23728"/>
                    <a:pt x="24685" y="24228"/>
                    <a:pt x="25085" y="24228"/>
                  </a:cubicBezTo>
                  <a:lnTo>
                    <a:pt x="25118" y="24228"/>
                  </a:lnTo>
                  <a:cubicBezTo>
                    <a:pt x="25352" y="24228"/>
                    <a:pt x="25552" y="24028"/>
                    <a:pt x="25552" y="23761"/>
                  </a:cubicBezTo>
                  <a:cubicBezTo>
                    <a:pt x="25552" y="23494"/>
                    <a:pt x="25330" y="23316"/>
                    <a:pt x="25092" y="23316"/>
                  </a:cubicBezTo>
                  <a:close/>
                  <a:moveTo>
                    <a:pt x="6405" y="23794"/>
                  </a:moveTo>
                  <a:lnTo>
                    <a:pt x="6405" y="23828"/>
                  </a:lnTo>
                  <a:cubicBezTo>
                    <a:pt x="6605" y="23828"/>
                    <a:pt x="6772" y="23961"/>
                    <a:pt x="6772" y="24161"/>
                  </a:cubicBezTo>
                  <a:cubicBezTo>
                    <a:pt x="6772" y="24387"/>
                    <a:pt x="6588" y="24537"/>
                    <a:pt x="6407" y="24537"/>
                  </a:cubicBezTo>
                  <a:cubicBezTo>
                    <a:pt x="6321" y="24537"/>
                    <a:pt x="6236" y="24503"/>
                    <a:pt x="6171" y="24428"/>
                  </a:cubicBezTo>
                  <a:cubicBezTo>
                    <a:pt x="5938" y="24195"/>
                    <a:pt x="6105" y="23794"/>
                    <a:pt x="6405" y="23794"/>
                  </a:cubicBezTo>
                  <a:close/>
                  <a:moveTo>
                    <a:pt x="6393" y="23691"/>
                  </a:moveTo>
                  <a:cubicBezTo>
                    <a:pt x="6281" y="23691"/>
                    <a:pt x="6166" y="23733"/>
                    <a:pt x="6071" y="23828"/>
                  </a:cubicBezTo>
                  <a:cubicBezTo>
                    <a:pt x="5804" y="24128"/>
                    <a:pt x="6005" y="24628"/>
                    <a:pt x="6405" y="24628"/>
                  </a:cubicBezTo>
                  <a:lnTo>
                    <a:pt x="6405" y="24662"/>
                  </a:lnTo>
                  <a:cubicBezTo>
                    <a:pt x="6672" y="24662"/>
                    <a:pt x="6905" y="24428"/>
                    <a:pt x="6872" y="24161"/>
                  </a:cubicBezTo>
                  <a:cubicBezTo>
                    <a:pt x="6872" y="23887"/>
                    <a:pt x="6637" y="23691"/>
                    <a:pt x="6393" y="23691"/>
                  </a:cubicBezTo>
                  <a:close/>
                  <a:moveTo>
                    <a:pt x="17946" y="24495"/>
                  </a:moveTo>
                  <a:cubicBezTo>
                    <a:pt x="18147" y="24495"/>
                    <a:pt x="18313" y="24662"/>
                    <a:pt x="18313" y="24862"/>
                  </a:cubicBezTo>
                  <a:cubicBezTo>
                    <a:pt x="18313" y="25071"/>
                    <a:pt x="18118" y="25216"/>
                    <a:pt x="17921" y="25216"/>
                  </a:cubicBezTo>
                  <a:cubicBezTo>
                    <a:pt x="17836" y="25216"/>
                    <a:pt x="17750" y="25189"/>
                    <a:pt x="17680" y="25129"/>
                  </a:cubicBezTo>
                  <a:cubicBezTo>
                    <a:pt x="17446" y="24895"/>
                    <a:pt x="17613" y="24495"/>
                    <a:pt x="17946" y="24495"/>
                  </a:cubicBezTo>
                  <a:close/>
                  <a:moveTo>
                    <a:pt x="22416" y="24495"/>
                  </a:moveTo>
                  <a:cubicBezTo>
                    <a:pt x="22616" y="24495"/>
                    <a:pt x="22783" y="24662"/>
                    <a:pt x="22783" y="24862"/>
                  </a:cubicBezTo>
                  <a:cubicBezTo>
                    <a:pt x="22783" y="25071"/>
                    <a:pt x="22588" y="25216"/>
                    <a:pt x="22391" y="25216"/>
                  </a:cubicBezTo>
                  <a:cubicBezTo>
                    <a:pt x="22306" y="25216"/>
                    <a:pt x="22220" y="25189"/>
                    <a:pt x="22149" y="25129"/>
                  </a:cubicBezTo>
                  <a:cubicBezTo>
                    <a:pt x="21949" y="24895"/>
                    <a:pt x="22083" y="24495"/>
                    <a:pt x="22416" y="24495"/>
                  </a:cubicBezTo>
                  <a:close/>
                  <a:moveTo>
                    <a:pt x="17949" y="24385"/>
                  </a:moveTo>
                  <a:cubicBezTo>
                    <a:pt x="17832" y="24385"/>
                    <a:pt x="17712" y="24429"/>
                    <a:pt x="17613" y="24528"/>
                  </a:cubicBezTo>
                  <a:cubicBezTo>
                    <a:pt x="17313" y="24828"/>
                    <a:pt x="17513" y="25329"/>
                    <a:pt x="17946" y="25329"/>
                  </a:cubicBezTo>
                  <a:cubicBezTo>
                    <a:pt x="18213" y="25329"/>
                    <a:pt x="18413" y="25129"/>
                    <a:pt x="18413" y="24862"/>
                  </a:cubicBezTo>
                  <a:cubicBezTo>
                    <a:pt x="18413" y="24571"/>
                    <a:pt x="18188" y="24385"/>
                    <a:pt x="17949" y="24385"/>
                  </a:cubicBezTo>
                  <a:close/>
                  <a:moveTo>
                    <a:pt x="22405" y="24392"/>
                  </a:moveTo>
                  <a:cubicBezTo>
                    <a:pt x="22292" y="24392"/>
                    <a:pt x="22177" y="24433"/>
                    <a:pt x="22083" y="24528"/>
                  </a:cubicBezTo>
                  <a:cubicBezTo>
                    <a:pt x="21783" y="24828"/>
                    <a:pt x="22016" y="25329"/>
                    <a:pt x="22416" y="25329"/>
                  </a:cubicBezTo>
                  <a:cubicBezTo>
                    <a:pt x="22683" y="25329"/>
                    <a:pt x="22883" y="25129"/>
                    <a:pt x="22883" y="24862"/>
                  </a:cubicBezTo>
                  <a:cubicBezTo>
                    <a:pt x="22883" y="24588"/>
                    <a:pt x="22649" y="24392"/>
                    <a:pt x="22405" y="24392"/>
                  </a:cubicBezTo>
                  <a:close/>
                  <a:moveTo>
                    <a:pt x="13186" y="24924"/>
                  </a:moveTo>
                  <a:cubicBezTo>
                    <a:pt x="13337" y="24924"/>
                    <a:pt x="13477" y="25079"/>
                    <a:pt x="13477" y="25262"/>
                  </a:cubicBezTo>
                  <a:cubicBezTo>
                    <a:pt x="13477" y="25488"/>
                    <a:pt x="13308" y="25638"/>
                    <a:pt x="13126" y="25638"/>
                  </a:cubicBezTo>
                  <a:cubicBezTo>
                    <a:pt x="13040" y="25638"/>
                    <a:pt x="12951" y="25604"/>
                    <a:pt x="12876" y="25529"/>
                  </a:cubicBezTo>
                  <a:cubicBezTo>
                    <a:pt x="12643" y="25295"/>
                    <a:pt x="12809" y="24928"/>
                    <a:pt x="13143" y="24928"/>
                  </a:cubicBezTo>
                  <a:cubicBezTo>
                    <a:pt x="13157" y="24926"/>
                    <a:pt x="13172" y="24924"/>
                    <a:pt x="13186" y="24924"/>
                  </a:cubicBezTo>
                  <a:close/>
                  <a:moveTo>
                    <a:pt x="13131" y="24818"/>
                  </a:moveTo>
                  <a:cubicBezTo>
                    <a:pt x="13014" y="24818"/>
                    <a:pt x="12897" y="24863"/>
                    <a:pt x="12809" y="24962"/>
                  </a:cubicBezTo>
                  <a:cubicBezTo>
                    <a:pt x="12509" y="25229"/>
                    <a:pt x="12709" y="25762"/>
                    <a:pt x="13143" y="25762"/>
                  </a:cubicBezTo>
                  <a:cubicBezTo>
                    <a:pt x="13377" y="25762"/>
                    <a:pt x="13610" y="25529"/>
                    <a:pt x="13610" y="25295"/>
                  </a:cubicBezTo>
                  <a:cubicBezTo>
                    <a:pt x="13610" y="25004"/>
                    <a:pt x="13370" y="24818"/>
                    <a:pt x="13131" y="24818"/>
                  </a:cubicBezTo>
                  <a:close/>
                  <a:moveTo>
                    <a:pt x="8773" y="25596"/>
                  </a:moveTo>
                  <a:lnTo>
                    <a:pt x="8773" y="25629"/>
                  </a:lnTo>
                  <a:cubicBezTo>
                    <a:pt x="8940" y="25629"/>
                    <a:pt x="9107" y="25762"/>
                    <a:pt x="9140" y="25962"/>
                  </a:cubicBezTo>
                  <a:cubicBezTo>
                    <a:pt x="9140" y="26172"/>
                    <a:pt x="8945" y="26317"/>
                    <a:pt x="8748" y="26317"/>
                  </a:cubicBezTo>
                  <a:cubicBezTo>
                    <a:pt x="8662" y="26317"/>
                    <a:pt x="8577" y="26290"/>
                    <a:pt x="8506" y="26229"/>
                  </a:cubicBezTo>
                  <a:cubicBezTo>
                    <a:pt x="8273" y="25996"/>
                    <a:pt x="8440" y="25596"/>
                    <a:pt x="8773" y="25596"/>
                  </a:cubicBezTo>
                  <a:close/>
                  <a:moveTo>
                    <a:pt x="8761" y="25486"/>
                  </a:moveTo>
                  <a:cubicBezTo>
                    <a:pt x="8644" y="25486"/>
                    <a:pt x="8527" y="25530"/>
                    <a:pt x="8440" y="25629"/>
                  </a:cubicBezTo>
                  <a:cubicBezTo>
                    <a:pt x="8139" y="25929"/>
                    <a:pt x="8340" y="26429"/>
                    <a:pt x="8773" y="26429"/>
                  </a:cubicBezTo>
                  <a:lnTo>
                    <a:pt x="8773" y="26463"/>
                  </a:lnTo>
                  <a:cubicBezTo>
                    <a:pt x="9040" y="26463"/>
                    <a:pt x="9240" y="26229"/>
                    <a:pt x="9240" y="25962"/>
                  </a:cubicBezTo>
                  <a:cubicBezTo>
                    <a:pt x="9240" y="25671"/>
                    <a:pt x="9000" y="25486"/>
                    <a:pt x="8761" y="25486"/>
                  </a:cubicBezTo>
                  <a:close/>
                  <a:moveTo>
                    <a:pt x="24551" y="26096"/>
                  </a:moveTo>
                  <a:lnTo>
                    <a:pt x="24551" y="26196"/>
                  </a:lnTo>
                  <a:cubicBezTo>
                    <a:pt x="24718" y="26196"/>
                    <a:pt x="24851" y="26296"/>
                    <a:pt x="24885" y="26463"/>
                  </a:cubicBezTo>
                  <a:cubicBezTo>
                    <a:pt x="24885" y="26689"/>
                    <a:pt x="24716" y="26839"/>
                    <a:pt x="24535" y="26839"/>
                  </a:cubicBezTo>
                  <a:cubicBezTo>
                    <a:pt x="24448" y="26839"/>
                    <a:pt x="24359" y="26805"/>
                    <a:pt x="24284" y="26730"/>
                  </a:cubicBezTo>
                  <a:cubicBezTo>
                    <a:pt x="24051" y="26496"/>
                    <a:pt x="24218" y="26096"/>
                    <a:pt x="24551" y="26096"/>
                  </a:cubicBezTo>
                  <a:close/>
                  <a:moveTo>
                    <a:pt x="24538" y="26008"/>
                  </a:moveTo>
                  <a:cubicBezTo>
                    <a:pt x="24426" y="26008"/>
                    <a:pt x="24312" y="26046"/>
                    <a:pt x="24218" y="26129"/>
                  </a:cubicBezTo>
                  <a:cubicBezTo>
                    <a:pt x="23917" y="26429"/>
                    <a:pt x="24118" y="26930"/>
                    <a:pt x="24551" y="26930"/>
                  </a:cubicBezTo>
                  <a:lnTo>
                    <a:pt x="24551" y="27030"/>
                  </a:lnTo>
                  <a:cubicBezTo>
                    <a:pt x="24851" y="27030"/>
                    <a:pt x="25052" y="26763"/>
                    <a:pt x="25018" y="26463"/>
                  </a:cubicBezTo>
                  <a:cubicBezTo>
                    <a:pt x="25018" y="26188"/>
                    <a:pt x="24783" y="26008"/>
                    <a:pt x="24538" y="26008"/>
                  </a:cubicBezTo>
                  <a:close/>
                  <a:moveTo>
                    <a:pt x="15778" y="26329"/>
                  </a:moveTo>
                  <a:lnTo>
                    <a:pt x="15745" y="26396"/>
                  </a:lnTo>
                  <a:cubicBezTo>
                    <a:pt x="15766" y="26393"/>
                    <a:pt x="15786" y="26391"/>
                    <a:pt x="15806" y="26391"/>
                  </a:cubicBezTo>
                  <a:cubicBezTo>
                    <a:pt x="15978" y="26391"/>
                    <a:pt x="16112" y="26517"/>
                    <a:pt x="16112" y="26696"/>
                  </a:cubicBezTo>
                  <a:cubicBezTo>
                    <a:pt x="16112" y="26898"/>
                    <a:pt x="15946" y="27040"/>
                    <a:pt x="15766" y="27040"/>
                  </a:cubicBezTo>
                  <a:cubicBezTo>
                    <a:pt x="15679" y="27040"/>
                    <a:pt x="15588" y="27006"/>
                    <a:pt x="15511" y="26930"/>
                  </a:cubicBezTo>
                  <a:cubicBezTo>
                    <a:pt x="15278" y="26730"/>
                    <a:pt x="15445" y="26329"/>
                    <a:pt x="15778" y="26329"/>
                  </a:cubicBezTo>
                  <a:close/>
                  <a:moveTo>
                    <a:pt x="15781" y="26219"/>
                  </a:moveTo>
                  <a:cubicBezTo>
                    <a:pt x="15664" y="26219"/>
                    <a:pt x="15543" y="26264"/>
                    <a:pt x="15445" y="26363"/>
                  </a:cubicBezTo>
                  <a:cubicBezTo>
                    <a:pt x="15144" y="26663"/>
                    <a:pt x="15345" y="27163"/>
                    <a:pt x="15778" y="27163"/>
                  </a:cubicBezTo>
                  <a:lnTo>
                    <a:pt x="15745" y="27197"/>
                  </a:lnTo>
                  <a:cubicBezTo>
                    <a:pt x="15762" y="27199"/>
                    <a:pt x="15779" y="27200"/>
                    <a:pt x="15796" y="27200"/>
                  </a:cubicBezTo>
                  <a:cubicBezTo>
                    <a:pt x="16041" y="27200"/>
                    <a:pt x="16245" y="26977"/>
                    <a:pt x="16245" y="26696"/>
                  </a:cubicBezTo>
                  <a:cubicBezTo>
                    <a:pt x="16245" y="26405"/>
                    <a:pt x="16020" y="26219"/>
                    <a:pt x="15781" y="26219"/>
                  </a:cubicBezTo>
                  <a:close/>
                  <a:moveTo>
                    <a:pt x="20115" y="26596"/>
                  </a:moveTo>
                  <a:lnTo>
                    <a:pt x="20115" y="26630"/>
                  </a:lnTo>
                  <a:cubicBezTo>
                    <a:pt x="20132" y="26627"/>
                    <a:pt x="20149" y="26625"/>
                    <a:pt x="20165" y="26625"/>
                  </a:cubicBezTo>
                  <a:cubicBezTo>
                    <a:pt x="20337" y="26625"/>
                    <a:pt x="20451" y="26780"/>
                    <a:pt x="20482" y="26963"/>
                  </a:cubicBezTo>
                  <a:cubicBezTo>
                    <a:pt x="20482" y="27165"/>
                    <a:pt x="20301" y="27307"/>
                    <a:pt x="20111" y="27307"/>
                  </a:cubicBezTo>
                  <a:cubicBezTo>
                    <a:pt x="20019" y="27307"/>
                    <a:pt x="19924" y="27273"/>
                    <a:pt x="19848" y="27197"/>
                  </a:cubicBezTo>
                  <a:cubicBezTo>
                    <a:pt x="19614" y="26963"/>
                    <a:pt x="19781" y="26596"/>
                    <a:pt x="20115" y="26596"/>
                  </a:cubicBezTo>
                  <a:close/>
                  <a:moveTo>
                    <a:pt x="20117" y="26486"/>
                  </a:moveTo>
                  <a:cubicBezTo>
                    <a:pt x="20000" y="26486"/>
                    <a:pt x="19880" y="26531"/>
                    <a:pt x="19781" y="26630"/>
                  </a:cubicBezTo>
                  <a:cubicBezTo>
                    <a:pt x="19481" y="26930"/>
                    <a:pt x="19681" y="27430"/>
                    <a:pt x="20115" y="27430"/>
                  </a:cubicBezTo>
                  <a:cubicBezTo>
                    <a:pt x="20382" y="27430"/>
                    <a:pt x="20582" y="27230"/>
                    <a:pt x="20582" y="26963"/>
                  </a:cubicBezTo>
                  <a:cubicBezTo>
                    <a:pt x="20582" y="26672"/>
                    <a:pt x="20356" y="26486"/>
                    <a:pt x="20117" y="26486"/>
                  </a:cubicBezTo>
                  <a:close/>
                  <a:moveTo>
                    <a:pt x="6805" y="27297"/>
                  </a:moveTo>
                  <a:lnTo>
                    <a:pt x="6839" y="27363"/>
                  </a:lnTo>
                  <a:cubicBezTo>
                    <a:pt x="7005" y="27363"/>
                    <a:pt x="7139" y="27497"/>
                    <a:pt x="7172" y="27664"/>
                  </a:cubicBezTo>
                  <a:cubicBezTo>
                    <a:pt x="7172" y="27890"/>
                    <a:pt x="6988" y="28039"/>
                    <a:pt x="6807" y="28039"/>
                  </a:cubicBezTo>
                  <a:cubicBezTo>
                    <a:pt x="6721" y="28039"/>
                    <a:pt x="6636" y="28006"/>
                    <a:pt x="6572" y="27931"/>
                  </a:cubicBezTo>
                  <a:cubicBezTo>
                    <a:pt x="6338" y="27697"/>
                    <a:pt x="6505" y="27297"/>
                    <a:pt x="6805" y="27297"/>
                  </a:cubicBezTo>
                  <a:close/>
                  <a:moveTo>
                    <a:pt x="11136" y="27428"/>
                  </a:moveTo>
                  <a:cubicBezTo>
                    <a:pt x="11149" y="27428"/>
                    <a:pt x="11162" y="27429"/>
                    <a:pt x="11175" y="27430"/>
                  </a:cubicBezTo>
                  <a:cubicBezTo>
                    <a:pt x="11375" y="27430"/>
                    <a:pt x="11509" y="27597"/>
                    <a:pt x="11542" y="27764"/>
                  </a:cubicBezTo>
                  <a:cubicBezTo>
                    <a:pt x="11542" y="27990"/>
                    <a:pt x="11358" y="28139"/>
                    <a:pt x="11167" y="28139"/>
                  </a:cubicBezTo>
                  <a:cubicBezTo>
                    <a:pt x="11076" y="28139"/>
                    <a:pt x="10983" y="28106"/>
                    <a:pt x="10908" y="28031"/>
                  </a:cubicBezTo>
                  <a:cubicBezTo>
                    <a:pt x="10684" y="27806"/>
                    <a:pt x="10829" y="27428"/>
                    <a:pt x="11136" y="27428"/>
                  </a:cubicBezTo>
                  <a:close/>
                  <a:moveTo>
                    <a:pt x="6792" y="27209"/>
                  </a:moveTo>
                  <a:cubicBezTo>
                    <a:pt x="6680" y="27209"/>
                    <a:pt x="6566" y="27246"/>
                    <a:pt x="6472" y="27330"/>
                  </a:cubicBezTo>
                  <a:cubicBezTo>
                    <a:pt x="6205" y="27630"/>
                    <a:pt x="6405" y="28131"/>
                    <a:pt x="6805" y="28131"/>
                  </a:cubicBezTo>
                  <a:lnTo>
                    <a:pt x="6839" y="28197"/>
                  </a:lnTo>
                  <a:cubicBezTo>
                    <a:pt x="7105" y="28164"/>
                    <a:pt x="7306" y="27931"/>
                    <a:pt x="7272" y="27664"/>
                  </a:cubicBezTo>
                  <a:cubicBezTo>
                    <a:pt x="7272" y="27389"/>
                    <a:pt x="7037" y="27209"/>
                    <a:pt x="6792" y="27209"/>
                  </a:cubicBezTo>
                  <a:close/>
                  <a:moveTo>
                    <a:pt x="11163" y="27320"/>
                  </a:moveTo>
                  <a:cubicBezTo>
                    <a:pt x="11046" y="27320"/>
                    <a:pt x="10929" y="27365"/>
                    <a:pt x="10841" y="27464"/>
                  </a:cubicBezTo>
                  <a:cubicBezTo>
                    <a:pt x="10541" y="27764"/>
                    <a:pt x="10741" y="28264"/>
                    <a:pt x="11175" y="28264"/>
                  </a:cubicBezTo>
                  <a:cubicBezTo>
                    <a:pt x="11442" y="28231"/>
                    <a:pt x="11642" y="28031"/>
                    <a:pt x="11642" y="27797"/>
                  </a:cubicBezTo>
                  <a:cubicBezTo>
                    <a:pt x="11642" y="27506"/>
                    <a:pt x="11402" y="27320"/>
                    <a:pt x="11163" y="27320"/>
                  </a:cubicBezTo>
                  <a:close/>
                  <a:moveTo>
                    <a:pt x="26386" y="27997"/>
                  </a:moveTo>
                  <a:cubicBezTo>
                    <a:pt x="26586" y="27997"/>
                    <a:pt x="26753" y="28164"/>
                    <a:pt x="26753" y="28364"/>
                  </a:cubicBezTo>
                  <a:cubicBezTo>
                    <a:pt x="26753" y="28566"/>
                    <a:pt x="26572" y="28708"/>
                    <a:pt x="26382" y="28708"/>
                  </a:cubicBezTo>
                  <a:cubicBezTo>
                    <a:pt x="26290" y="28708"/>
                    <a:pt x="26195" y="28674"/>
                    <a:pt x="26119" y="28598"/>
                  </a:cubicBezTo>
                  <a:cubicBezTo>
                    <a:pt x="25919" y="28364"/>
                    <a:pt x="26052" y="27997"/>
                    <a:pt x="26386" y="27997"/>
                  </a:cubicBezTo>
                  <a:close/>
                  <a:moveTo>
                    <a:pt x="26388" y="27887"/>
                  </a:moveTo>
                  <a:cubicBezTo>
                    <a:pt x="26271" y="27887"/>
                    <a:pt x="26151" y="27932"/>
                    <a:pt x="26052" y="28031"/>
                  </a:cubicBezTo>
                  <a:cubicBezTo>
                    <a:pt x="25752" y="28331"/>
                    <a:pt x="25986" y="28831"/>
                    <a:pt x="26386" y="28831"/>
                  </a:cubicBezTo>
                  <a:cubicBezTo>
                    <a:pt x="26653" y="28831"/>
                    <a:pt x="26853" y="28631"/>
                    <a:pt x="26853" y="28364"/>
                  </a:cubicBezTo>
                  <a:cubicBezTo>
                    <a:pt x="26853" y="28073"/>
                    <a:pt x="26627" y="27887"/>
                    <a:pt x="26388" y="27887"/>
                  </a:cubicBezTo>
                  <a:close/>
                  <a:moveTo>
                    <a:pt x="22516" y="28264"/>
                  </a:moveTo>
                  <a:cubicBezTo>
                    <a:pt x="22717" y="28264"/>
                    <a:pt x="22883" y="28398"/>
                    <a:pt x="22883" y="28598"/>
                  </a:cubicBezTo>
                  <a:cubicBezTo>
                    <a:pt x="22883" y="28824"/>
                    <a:pt x="22699" y="28973"/>
                    <a:pt x="22518" y="28973"/>
                  </a:cubicBezTo>
                  <a:cubicBezTo>
                    <a:pt x="22432" y="28973"/>
                    <a:pt x="22347" y="28940"/>
                    <a:pt x="22283" y="28865"/>
                  </a:cubicBezTo>
                  <a:cubicBezTo>
                    <a:pt x="22049" y="28631"/>
                    <a:pt x="22216" y="28264"/>
                    <a:pt x="22516" y="28264"/>
                  </a:cubicBezTo>
                  <a:close/>
                  <a:moveTo>
                    <a:pt x="17946" y="28331"/>
                  </a:moveTo>
                  <a:lnTo>
                    <a:pt x="17946" y="28398"/>
                  </a:lnTo>
                  <a:cubicBezTo>
                    <a:pt x="18113" y="28398"/>
                    <a:pt x="18280" y="28531"/>
                    <a:pt x="18280" y="28698"/>
                  </a:cubicBezTo>
                  <a:cubicBezTo>
                    <a:pt x="18280" y="28924"/>
                    <a:pt x="18111" y="29073"/>
                    <a:pt x="17930" y="29073"/>
                  </a:cubicBezTo>
                  <a:cubicBezTo>
                    <a:pt x="17844" y="29073"/>
                    <a:pt x="17755" y="29040"/>
                    <a:pt x="17680" y="28965"/>
                  </a:cubicBezTo>
                  <a:cubicBezTo>
                    <a:pt x="17446" y="28731"/>
                    <a:pt x="17613" y="28331"/>
                    <a:pt x="17946" y="28331"/>
                  </a:cubicBezTo>
                  <a:close/>
                  <a:moveTo>
                    <a:pt x="22519" y="28154"/>
                  </a:moveTo>
                  <a:cubicBezTo>
                    <a:pt x="22402" y="28154"/>
                    <a:pt x="22282" y="28199"/>
                    <a:pt x="22183" y="28297"/>
                  </a:cubicBezTo>
                  <a:cubicBezTo>
                    <a:pt x="21916" y="28598"/>
                    <a:pt x="22116" y="29098"/>
                    <a:pt x="22516" y="29098"/>
                  </a:cubicBezTo>
                  <a:cubicBezTo>
                    <a:pt x="22783" y="29065"/>
                    <a:pt x="22983" y="28865"/>
                    <a:pt x="22983" y="28631"/>
                  </a:cubicBezTo>
                  <a:cubicBezTo>
                    <a:pt x="22983" y="28340"/>
                    <a:pt x="22758" y="28154"/>
                    <a:pt x="22519" y="28154"/>
                  </a:cubicBezTo>
                  <a:close/>
                  <a:moveTo>
                    <a:pt x="17933" y="28243"/>
                  </a:moveTo>
                  <a:cubicBezTo>
                    <a:pt x="17821" y="28243"/>
                    <a:pt x="17707" y="28280"/>
                    <a:pt x="17613" y="28364"/>
                  </a:cubicBezTo>
                  <a:cubicBezTo>
                    <a:pt x="17313" y="28664"/>
                    <a:pt x="17513" y="29165"/>
                    <a:pt x="17946" y="29165"/>
                  </a:cubicBezTo>
                  <a:lnTo>
                    <a:pt x="17946" y="29198"/>
                  </a:lnTo>
                  <a:cubicBezTo>
                    <a:pt x="18213" y="29198"/>
                    <a:pt x="18413" y="28965"/>
                    <a:pt x="18413" y="28698"/>
                  </a:cubicBezTo>
                  <a:cubicBezTo>
                    <a:pt x="18413" y="28423"/>
                    <a:pt x="18178" y="28243"/>
                    <a:pt x="17933" y="28243"/>
                  </a:cubicBezTo>
                  <a:close/>
                  <a:moveTo>
                    <a:pt x="13977" y="28798"/>
                  </a:moveTo>
                  <a:cubicBezTo>
                    <a:pt x="14144" y="28798"/>
                    <a:pt x="14311" y="28965"/>
                    <a:pt x="14311" y="29165"/>
                  </a:cubicBezTo>
                  <a:cubicBezTo>
                    <a:pt x="14311" y="29367"/>
                    <a:pt x="14129" y="29508"/>
                    <a:pt x="13950" y="29508"/>
                  </a:cubicBezTo>
                  <a:cubicBezTo>
                    <a:pt x="13863" y="29508"/>
                    <a:pt x="13776" y="29475"/>
                    <a:pt x="13710" y="29398"/>
                  </a:cubicBezTo>
                  <a:cubicBezTo>
                    <a:pt x="13477" y="29165"/>
                    <a:pt x="13643" y="28798"/>
                    <a:pt x="13977" y="28798"/>
                  </a:cubicBezTo>
                  <a:close/>
                  <a:moveTo>
                    <a:pt x="13946" y="28688"/>
                  </a:moveTo>
                  <a:cubicBezTo>
                    <a:pt x="13829" y="28688"/>
                    <a:pt x="13709" y="28732"/>
                    <a:pt x="13610" y="28831"/>
                  </a:cubicBezTo>
                  <a:cubicBezTo>
                    <a:pt x="13343" y="29131"/>
                    <a:pt x="13543" y="29632"/>
                    <a:pt x="13977" y="29632"/>
                  </a:cubicBezTo>
                  <a:cubicBezTo>
                    <a:pt x="14210" y="29632"/>
                    <a:pt x="14411" y="29432"/>
                    <a:pt x="14411" y="29165"/>
                  </a:cubicBezTo>
                  <a:cubicBezTo>
                    <a:pt x="14411" y="28874"/>
                    <a:pt x="14185" y="28688"/>
                    <a:pt x="13946" y="28688"/>
                  </a:cubicBezTo>
                  <a:close/>
                  <a:moveTo>
                    <a:pt x="5171" y="29165"/>
                  </a:moveTo>
                  <a:lnTo>
                    <a:pt x="5171" y="29198"/>
                  </a:lnTo>
                  <a:cubicBezTo>
                    <a:pt x="5371" y="29231"/>
                    <a:pt x="5504" y="29365"/>
                    <a:pt x="5538" y="29532"/>
                  </a:cubicBezTo>
                  <a:cubicBezTo>
                    <a:pt x="5538" y="29758"/>
                    <a:pt x="5354" y="29907"/>
                    <a:pt x="5162" y="29907"/>
                  </a:cubicBezTo>
                  <a:cubicBezTo>
                    <a:pt x="5071" y="29907"/>
                    <a:pt x="4979" y="29874"/>
                    <a:pt x="4904" y="29799"/>
                  </a:cubicBezTo>
                  <a:cubicBezTo>
                    <a:pt x="4670" y="29565"/>
                    <a:pt x="4837" y="29165"/>
                    <a:pt x="5171" y="29165"/>
                  </a:cubicBezTo>
                  <a:close/>
                  <a:moveTo>
                    <a:pt x="5157" y="29077"/>
                  </a:moveTo>
                  <a:cubicBezTo>
                    <a:pt x="5045" y="29077"/>
                    <a:pt x="4931" y="29114"/>
                    <a:pt x="4837" y="29198"/>
                  </a:cubicBezTo>
                  <a:cubicBezTo>
                    <a:pt x="4537" y="29498"/>
                    <a:pt x="4737" y="29999"/>
                    <a:pt x="5171" y="29999"/>
                  </a:cubicBezTo>
                  <a:lnTo>
                    <a:pt x="5171" y="30032"/>
                  </a:lnTo>
                  <a:cubicBezTo>
                    <a:pt x="5438" y="30032"/>
                    <a:pt x="5638" y="29799"/>
                    <a:pt x="5638" y="29532"/>
                  </a:cubicBezTo>
                  <a:cubicBezTo>
                    <a:pt x="5638" y="29257"/>
                    <a:pt x="5402" y="29077"/>
                    <a:pt x="5157" y="29077"/>
                  </a:cubicBezTo>
                  <a:close/>
                  <a:moveTo>
                    <a:pt x="8873" y="29365"/>
                  </a:moveTo>
                  <a:lnTo>
                    <a:pt x="8907" y="29398"/>
                  </a:lnTo>
                  <a:cubicBezTo>
                    <a:pt x="9073" y="29398"/>
                    <a:pt x="9240" y="29532"/>
                    <a:pt x="9240" y="29732"/>
                  </a:cubicBezTo>
                  <a:cubicBezTo>
                    <a:pt x="9240" y="29934"/>
                    <a:pt x="9074" y="30075"/>
                    <a:pt x="8895" y="30075"/>
                  </a:cubicBezTo>
                  <a:cubicBezTo>
                    <a:pt x="8807" y="30075"/>
                    <a:pt x="8716" y="30042"/>
                    <a:pt x="8640" y="29965"/>
                  </a:cubicBezTo>
                  <a:cubicBezTo>
                    <a:pt x="8406" y="29765"/>
                    <a:pt x="8573" y="29365"/>
                    <a:pt x="8873" y="29365"/>
                  </a:cubicBezTo>
                  <a:close/>
                  <a:moveTo>
                    <a:pt x="8872" y="29262"/>
                  </a:moveTo>
                  <a:cubicBezTo>
                    <a:pt x="8765" y="29262"/>
                    <a:pt x="8657" y="29304"/>
                    <a:pt x="8573" y="29398"/>
                  </a:cubicBezTo>
                  <a:cubicBezTo>
                    <a:pt x="8273" y="29698"/>
                    <a:pt x="8473" y="30199"/>
                    <a:pt x="8873" y="30199"/>
                  </a:cubicBezTo>
                  <a:lnTo>
                    <a:pt x="8907" y="30232"/>
                  </a:lnTo>
                  <a:cubicBezTo>
                    <a:pt x="9140" y="30199"/>
                    <a:pt x="9374" y="29999"/>
                    <a:pt x="9340" y="29732"/>
                  </a:cubicBezTo>
                  <a:cubicBezTo>
                    <a:pt x="9340" y="29458"/>
                    <a:pt x="9106" y="29262"/>
                    <a:pt x="8872" y="29262"/>
                  </a:cubicBezTo>
                  <a:close/>
                  <a:moveTo>
                    <a:pt x="24718" y="30132"/>
                  </a:moveTo>
                  <a:lnTo>
                    <a:pt x="24685" y="30165"/>
                  </a:lnTo>
                  <a:cubicBezTo>
                    <a:pt x="24885" y="30165"/>
                    <a:pt x="25052" y="30299"/>
                    <a:pt x="25052" y="30499"/>
                  </a:cubicBezTo>
                  <a:cubicBezTo>
                    <a:pt x="25052" y="30701"/>
                    <a:pt x="24886" y="30843"/>
                    <a:pt x="24706" y="30843"/>
                  </a:cubicBezTo>
                  <a:cubicBezTo>
                    <a:pt x="24618" y="30843"/>
                    <a:pt x="24528" y="30809"/>
                    <a:pt x="24451" y="30733"/>
                  </a:cubicBezTo>
                  <a:cubicBezTo>
                    <a:pt x="24218" y="30499"/>
                    <a:pt x="24384" y="30132"/>
                    <a:pt x="24718" y="30132"/>
                  </a:cubicBezTo>
                  <a:close/>
                  <a:moveTo>
                    <a:pt x="24684" y="30029"/>
                  </a:moveTo>
                  <a:cubicBezTo>
                    <a:pt x="24576" y="30029"/>
                    <a:pt x="24469" y="30071"/>
                    <a:pt x="24384" y="30165"/>
                  </a:cubicBezTo>
                  <a:cubicBezTo>
                    <a:pt x="24084" y="30466"/>
                    <a:pt x="24284" y="30966"/>
                    <a:pt x="24718" y="30966"/>
                  </a:cubicBezTo>
                  <a:lnTo>
                    <a:pt x="24685" y="30999"/>
                  </a:lnTo>
                  <a:cubicBezTo>
                    <a:pt x="24951" y="30999"/>
                    <a:pt x="25185" y="30766"/>
                    <a:pt x="25152" y="30499"/>
                  </a:cubicBezTo>
                  <a:cubicBezTo>
                    <a:pt x="25152" y="30225"/>
                    <a:pt x="24917" y="30029"/>
                    <a:pt x="24684" y="30029"/>
                  </a:cubicBezTo>
                  <a:close/>
                  <a:moveTo>
                    <a:pt x="16145" y="30366"/>
                  </a:moveTo>
                  <a:lnTo>
                    <a:pt x="16145" y="30432"/>
                  </a:lnTo>
                  <a:cubicBezTo>
                    <a:pt x="16345" y="30432"/>
                    <a:pt x="16479" y="30532"/>
                    <a:pt x="16512" y="30733"/>
                  </a:cubicBezTo>
                  <a:cubicBezTo>
                    <a:pt x="16512" y="30942"/>
                    <a:pt x="16317" y="31087"/>
                    <a:pt x="16120" y="31087"/>
                  </a:cubicBezTo>
                  <a:cubicBezTo>
                    <a:pt x="16034" y="31087"/>
                    <a:pt x="15949" y="31060"/>
                    <a:pt x="15878" y="30999"/>
                  </a:cubicBezTo>
                  <a:cubicBezTo>
                    <a:pt x="15645" y="30766"/>
                    <a:pt x="15812" y="30366"/>
                    <a:pt x="16145" y="30366"/>
                  </a:cubicBezTo>
                  <a:close/>
                  <a:moveTo>
                    <a:pt x="20548" y="30399"/>
                  </a:moveTo>
                  <a:lnTo>
                    <a:pt x="20515" y="30432"/>
                  </a:lnTo>
                  <a:cubicBezTo>
                    <a:pt x="20532" y="30429"/>
                    <a:pt x="20550" y="30428"/>
                    <a:pt x="20566" y="30428"/>
                  </a:cubicBezTo>
                  <a:cubicBezTo>
                    <a:pt x="20743" y="30428"/>
                    <a:pt x="20882" y="30580"/>
                    <a:pt x="20882" y="30733"/>
                  </a:cubicBezTo>
                  <a:cubicBezTo>
                    <a:pt x="20882" y="30959"/>
                    <a:pt x="20713" y="31108"/>
                    <a:pt x="20532" y="31108"/>
                  </a:cubicBezTo>
                  <a:cubicBezTo>
                    <a:pt x="20446" y="31108"/>
                    <a:pt x="20357" y="31075"/>
                    <a:pt x="20281" y="30999"/>
                  </a:cubicBezTo>
                  <a:cubicBezTo>
                    <a:pt x="20048" y="30766"/>
                    <a:pt x="20215" y="30399"/>
                    <a:pt x="20548" y="30399"/>
                  </a:cubicBezTo>
                  <a:close/>
                  <a:moveTo>
                    <a:pt x="20518" y="30289"/>
                  </a:moveTo>
                  <a:cubicBezTo>
                    <a:pt x="20400" y="30289"/>
                    <a:pt x="20280" y="30334"/>
                    <a:pt x="20181" y="30432"/>
                  </a:cubicBezTo>
                  <a:cubicBezTo>
                    <a:pt x="19918" y="30729"/>
                    <a:pt x="20110" y="31220"/>
                    <a:pt x="20531" y="31233"/>
                  </a:cubicBezTo>
                  <a:lnTo>
                    <a:pt x="20531" y="31233"/>
                  </a:lnTo>
                  <a:cubicBezTo>
                    <a:pt x="20791" y="31225"/>
                    <a:pt x="21015" y="31027"/>
                    <a:pt x="20982" y="30766"/>
                  </a:cubicBezTo>
                  <a:cubicBezTo>
                    <a:pt x="20982" y="30475"/>
                    <a:pt x="20757" y="30289"/>
                    <a:pt x="20518" y="30289"/>
                  </a:cubicBezTo>
                  <a:close/>
                  <a:moveTo>
                    <a:pt x="16133" y="30263"/>
                  </a:moveTo>
                  <a:cubicBezTo>
                    <a:pt x="16021" y="30263"/>
                    <a:pt x="15906" y="30304"/>
                    <a:pt x="15812" y="30399"/>
                  </a:cubicBezTo>
                  <a:cubicBezTo>
                    <a:pt x="15511" y="30699"/>
                    <a:pt x="15745" y="31200"/>
                    <a:pt x="16145" y="31200"/>
                  </a:cubicBezTo>
                  <a:lnTo>
                    <a:pt x="16145" y="31233"/>
                  </a:lnTo>
                  <a:cubicBezTo>
                    <a:pt x="16412" y="31233"/>
                    <a:pt x="16646" y="30999"/>
                    <a:pt x="16612" y="30733"/>
                  </a:cubicBezTo>
                  <a:cubicBezTo>
                    <a:pt x="16612" y="30459"/>
                    <a:pt x="16378" y="30263"/>
                    <a:pt x="16133" y="30263"/>
                  </a:cubicBezTo>
                  <a:close/>
                  <a:moveTo>
                    <a:pt x="20531" y="31233"/>
                  </a:moveTo>
                  <a:cubicBezTo>
                    <a:pt x="20526" y="31233"/>
                    <a:pt x="20520" y="31233"/>
                    <a:pt x="20515" y="31233"/>
                  </a:cubicBezTo>
                  <a:lnTo>
                    <a:pt x="20548" y="31233"/>
                  </a:lnTo>
                  <a:cubicBezTo>
                    <a:pt x="20543" y="31233"/>
                    <a:pt x="20537" y="31233"/>
                    <a:pt x="20531" y="31233"/>
                  </a:cubicBezTo>
                  <a:close/>
                  <a:moveTo>
                    <a:pt x="11408" y="30566"/>
                  </a:moveTo>
                  <a:cubicBezTo>
                    <a:pt x="11575" y="30566"/>
                    <a:pt x="11742" y="30733"/>
                    <a:pt x="11742" y="30933"/>
                  </a:cubicBezTo>
                  <a:cubicBezTo>
                    <a:pt x="11742" y="31135"/>
                    <a:pt x="11576" y="31276"/>
                    <a:pt x="11396" y="31276"/>
                  </a:cubicBezTo>
                  <a:cubicBezTo>
                    <a:pt x="11309" y="31276"/>
                    <a:pt x="11218" y="31243"/>
                    <a:pt x="11142" y="31166"/>
                  </a:cubicBezTo>
                  <a:cubicBezTo>
                    <a:pt x="10908" y="30933"/>
                    <a:pt x="11075" y="30566"/>
                    <a:pt x="11408" y="30566"/>
                  </a:cubicBezTo>
                  <a:close/>
                  <a:moveTo>
                    <a:pt x="11397" y="30463"/>
                  </a:moveTo>
                  <a:cubicBezTo>
                    <a:pt x="11284" y="30463"/>
                    <a:pt x="11170" y="30504"/>
                    <a:pt x="11075" y="30599"/>
                  </a:cubicBezTo>
                  <a:cubicBezTo>
                    <a:pt x="10775" y="30899"/>
                    <a:pt x="10975" y="31400"/>
                    <a:pt x="11408" y="31400"/>
                  </a:cubicBezTo>
                  <a:cubicBezTo>
                    <a:pt x="11642" y="31400"/>
                    <a:pt x="11875" y="31200"/>
                    <a:pt x="11875" y="30933"/>
                  </a:cubicBezTo>
                  <a:cubicBezTo>
                    <a:pt x="11875" y="30659"/>
                    <a:pt x="11641" y="30463"/>
                    <a:pt x="11397" y="30463"/>
                  </a:cubicBezTo>
                  <a:close/>
                  <a:moveTo>
                    <a:pt x="6605" y="31066"/>
                  </a:moveTo>
                  <a:lnTo>
                    <a:pt x="6638" y="31099"/>
                  </a:lnTo>
                  <a:cubicBezTo>
                    <a:pt x="6805" y="31099"/>
                    <a:pt x="6939" y="31233"/>
                    <a:pt x="6972" y="31433"/>
                  </a:cubicBezTo>
                  <a:cubicBezTo>
                    <a:pt x="6972" y="31635"/>
                    <a:pt x="6791" y="31777"/>
                    <a:pt x="6601" y="31777"/>
                  </a:cubicBezTo>
                  <a:cubicBezTo>
                    <a:pt x="6509" y="31777"/>
                    <a:pt x="6415" y="31743"/>
                    <a:pt x="6338" y="31667"/>
                  </a:cubicBezTo>
                  <a:cubicBezTo>
                    <a:pt x="6138" y="31466"/>
                    <a:pt x="6271" y="31066"/>
                    <a:pt x="6605" y="31066"/>
                  </a:cubicBezTo>
                  <a:close/>
                  <a:moveTo>
                    <a:pt x="6608" y="30956"/>
                  </a:moveTo>
                  <a:cubicBezTo>
                    <a:pt x="6491" y="30956"/>
                    <a:pt x="6370" y="31001"/>
                    <a:pt x="6271" y="31099"/>
                  </a:cubicBezTo>
                  <a:cubicBezTo>
                    <a:pt x="5971" y="31400"/>
                    <a:pt x="6205" y="31900"/>
                    <a:pt x="6605" y="31900"/>
                  </a:cubicBezTo>
                  <a:lnTo>
                    <a:pt x="6638" y="31933"/>
                  </a:lnTo>
                  <a:cubicBezTo>
                    <a:pt x="6905" y="31933"/>
                    <a:pt x="7105" y="31700"/>
                    <a:pt x="7072" y="31433"/>
                  </a:cubicBezTo>
                  <a:cubicBezTo>
                    <a:pt x="7072" y="31142"/>
                    <a:pt x="6847" y="30956"/>
                    <a:pt x="6608" y="30956"/>
                  </a:cubicBezTo>
                  <a:close/>
                  <a:moveTo>
                    <a:pt x="27320" y="31933"/>
                  </a:moveTo>
                  <a:lnTo>
                    <a:pt x="27320" y="31967"/>
                  </a:lnTo>
                  <a:cubicBezTo>
                    <a:pt x="27487" y="31967"/>
                    <a:pt x="27653" y="32100"/>
                    <a:pt x="27653" y="32300"/>
                  </a:cubicBezTo>
                  <a:cubicBezTo>
                    <a:pt x="27653" y="32527"/>
                    <a:pt x="27484" y="32661"/>
                    <a:pt x="27302" y="32661"/>
                  </a:cubicBezTo>
                  <a:cubicBezTo>
                    <a:pt x="27216" y="32661"/>
                    <a:pt x="27128" y="32631"/>
                    <a:pt x="27053" y="32567"/>
                  </a:cubicBezTo>
                  <a:cubicBezTo>
                    <a:pt x="26819" y="32334"/>
                    <a:pt x="26986" y="31933"/>
                    <a:pt x="27320" y="31933"/>
                  </a:cubicBezTo>
                  <a:close/>
                  <a:moveTo>
                    <a:pt x="27299" y="31857"/>
                  </a:moveTo>
                  <a:cubicBezTo>
                    <a:pt x="27187" y="31857"/>
                    <a:pt x="27074" y="31901"/>
                    <a:pt x="26986" y="32000"/>
                  </a:cubicBezTo>
                  <a:cubicBezTo>
                    <a:pt x="26686" y="32267"/>
                    <a:pt x="26886" y="32767"/>
                    <a:pt x="27320" y="32767"/>
                  </a:cubicBezTo>
                  <a:cubicBezTo>
                    <a:pt x="27553" y="32767"/>
                    <a:pt x="27753" y="32567"/>
                    <a:pt x="27753" y="32334"/>
                  </a:cubicBezTo>
                  <a:cubicBezTo>
                    <a:pt x="27753" y="32043"/>
                    <a:pt x="27528" y="31857"/>
                    <a:pt x="27299" y="31857"/>
                  </a:cubicBezTo>
                  <a:close/>
                  <a:moveTo>
                    <a:pt x="22717" y="32234"/>
                  </a:moveTo>
                  <a:lnTo>
                    <a:pt x="22717" y="32267"/>
                  </a:lnTo>
                  <a:cubicBezTo>
                    <a:pt x="22883" y="32267"/>
                    <a:pt x="23050" y="32400"/>
                    <a:pt x="23083" y="32567"/>
                  </a:cubicBezTo>
                  <a:cubicBezTo>
                    <a:pt x="23083" y="32793"/>
                    <a:pt x="22899" y="32943"/>
                    <a:pt x="22708" y="32943"/>
                  </a:cubicBezTo>
                  <a:cubicBezTo>
                    <a:pt x="22617" y="32943"/>
                    <a:pt x="22525" y="32909"/>
                    <a:pt x="22450" y="32834"/>
                  </a:cubicBezTo>
                  <a:cubicBezTo>
                    <a:pt x="22250" y="32601"/>
                    <a:pt x="22383" y="32234"/>
                    <a:pt x="22717" y="32234"/>
                  </a:cubicBezTo>
                  <a:close/>
                  <a:moveTo>
                    <a:pt x="13743" y="32334"/>
                  </a:moveTo>
                  <a:lnTo>
                    <a:pt x="13743" y="32367"/>
                  </a:lnTo>
                  <a:cubicBezTo>
                    <a:pt x="13910" y="32367"/>
                    <a:pt x="14077" y="32500"/>
                    <a:pt x="14077" y="32701"/>
                  </a:cubicBezTo>
                  <a:cubicBezTo>
                    <a:pt x="14077" y="32927"/>
                    <a:pt x="13908" y="33062"/>
                    <a:pt x="13726" y="33062"/>
                  </a:cubicBezTo>
                  <a:cubicBezTo>
                    <a:pt x="13640" y="33062"/>
                    <a:pt x="13551" y="33032"/>
                    <a:pt x="13477" y="32967"/>
                  </a:cubicBezTo>
                  <a:cubicBezTo>
                    <a:pt x="13243" y="32734"/>
                    <a:pt x="13410" y="32334"/>
                    <a:pt x="13743" y="32334"/>
                  </a:cubicBezTo>
                  <a:close/>
                  <a:moveTo>
                    <a:pt x="22719" y="32124"/>
                  </a:moveTo>
                  <a:cubicBezTo>
                    <a:pt x="22602" y="32124"/>
                    <a:pt x="22482" y="32168"/>
                    <a:pt x="22383" y="32267"/>
                  </a:cubicBezTo>
                  <a:cubicBezTo>
                    <a:pt x="22083" y="32567"/>
                    <a:pt x="22316" y="33068"/>
                    <a:pt x="22717" y="33068"/>
                  </a:cubicBezTo>
                  <a:cubicBezTo>
                    <a:pt x="22983" y="33068"/>
                    <a:pt x="23184" y="32867"/>
                    <a:pt x="23184" y="32601"/>
                  </a:cubicBezTo>
                  <a:cubicBezTo>
                    <a:pt x="23184" y="32310"/>
                    <a:pt x="22958" y="32124"/>
                    <a:pt x="22719" y="32124"/>
                  </a:cubicBezTo>
                  <a:close/>
                  <a:moveTo>
                    <a:pt x="18213" y="32367"/>
                  </a:moveTo>
                  <a:cubicBezTo>
                    <a:pt x="18380" y="32367"/>
                    <a:pt x="18547" y="32534"/>
                    <a:pt x="18547" y="32701"/>
                  </a:cubicBezTo>
                  <a:cubicBezTo>
                    <a:pt x="18547" y="32927"/>
                    <a:pt x="18378" y="33076"/>
                    <a:pt x="18197" y="33076"/>
                  </a:cubicBezTo>
                  <a:cubicBezTo>
                    <a:pt x="18111" y="33076"/>
                    <a:pt x="18022" y="33043"/>
                    <a:pt x="17946" y="32967"/>
                  </a:cubicBezTo>
                  <a:cubicBezTo>
                    <a:pt x="17713" y="32734"/>
                    <a:pt x="17880" y="32367"/>
                    <a:pt x="18180" y="32367"/>
                  </a:cubicBezTo>
                  <a:close/>
                  <a:moveTo>
                    <a:pt x="13727" y="32256"/>
                  </a:moveTo>
                  <a:cubicBezTo>
                    <a:pt x="13614" y="32256"/>
                    <a:pt x="13499" y="32300"/>
                    <a:pt x="13410" y="32400"/>
                  </a:cubicBezTo>
                  <a:cubicBezTo>
                    <a:pt x="13110" y="32667"/>
                    <a:pt x="13310" y="33168"/>
                    <a:pt x="13743" y="33168"/>
                  </a:cubicBezTo>
                  <a:lnTo>
                    <a:pt x="13743" y="33201"/>
                  </a:lnTo>
                  <a:cubicBezTo>
                    <a:pt x="13977" y="33201"/>
                    <a:pt x="14210" y="32967"/>
                    <a:pt x="14177" y="32701"/>
                  </a:cubicBezTo>
                  <a:cubicBezTo>
                    <a:pt x="14177" y="32434"/>
                    <a:pt x="13955" y="32256"/>
                    <a:pt x="13727" y="32256"/>
                  </a:cubicBezTo>
                  <a:close/>
                  <a:moveTo>
                    <a:pt x="18193" y="32257"/>
                  </a:moveTo>
                  <a:cubicBezTo>
                    <a:pt x="18081" y="32257"/>
                    <a:pt x="17968" y="32302"/>
                    <a:pt x="17880" y="32400"/>
                  </a:cubicBezTo>
                  <a:cubicBezTo>
                    <a:pt x="17580" y="32701"/>
                    <a:pt x="17780" y="33201"/>
                    <a:pt x="18180" y="33201"/>
                  </a:cubicBezTo>
                  <a:lnTo>
                    <a:pt x="18213" y="33201"/>
                  </a:lnTo>
                  <a:cubicBezTo>
                    <a:pt x="18447" y="33201"/>
                    <a:pt x="18647" y="32967"/>
                    <a:pt x="18647" y="32734"/>
                  </a:cubicBezTo>
                  <a:cubicBezTo>
                    <a:pt x="18647" y="32443"/>
                    <a:pt x="18422" y="32257"/>
                    <a:pt x="18193" y="32257"/>
                  </a:cubicBezTo>
                  <a:close/>
                  <a:moveTo>
                    <a:pt x="9007" y="32601"/>
                  </a:moveTo>
                  <a:lnTo>
                    <a:pt x="9007" y="32634"/>
                  </a:lnTo>
                  <a:cubicBezTo>
                    <a:pt x="9207" y="32634"/>
                    <a:pt x="9340" y="32767"/>
                    <a:pt x="9374" y="32967"/>
                  </a:cubicBezTo>
                  <a:cubicBezTo>
                    <a:pt x="9374" y="33169"/>
                    <a:pt x="9193" y="33311"/>
                    <a:pt x="9013" y="33311"/>
                  </a:cubicBezTo>
                  <a:cubicBezTo>
                    <a:pt x="8926" y="33311"/>
                    <a:pt x="8839" y="33277"/>
                    <a:pt x="8773" y="33201"/>
                  </a:cubicBezTo>
                  <a:cubicBezTo>
                    <a:pt x="8540" y="33001"/>
                    <a:pt x="8707" y="32601"/>
                    <a:pt x="9007" y="32601"/>
                  </a:cubicBezTo>
                  <a:close/>
                  <a:moveTo>
                    <a:pt x="8993" y="32512"/>
                  </a:moveTo>
                  <a:cubicBezTo>
                    <a:pt x="8881" y="32512"/>
                    <a:pt x="8767" y="32550"/>
                    <a:pt x="8673" y="32634"/>
                  </a:cubicBezTo>
                  <a:cubicBezTo>
                    <a:pt x="8406" y="32934"/>
                    <a:pt x="8606" y="33434"/>
                    <a:pt x="9007" y="33434"/>
                  </a:cubicBezTo>
                  <a:cubicBezTo>
                    <a:pt x="9274" y="33434"/>
                    <a:pt x="9474" y="33234"/>
                    <a:pt x="9474" y="32967"/>
                  </a:cubicBezTo>
                  <a:cubicBezTo>
                    <a:pt x="9474" y="32693"/>
                    <a:pt x="9238" y="32512"/>
                    <a:pt x="8993" y="32512"/>
                  </a:cubicBezTo>
                  <a:close/>
                  <a:moveTo>
                    <a:pt x="4904" y="32934"/>
                  </a:moveTo>
                  <a:lnTo>
                    <a:pt x="4937" y="33001"/>
                  </a:lnTo>
                  <a:cubicBezTo>
                    <a:pt x="5104" y="33001"/>
                    <a:pt x="5237" y="33134"/>
                    <a:pt x="5271" y="33301"/>
                  </a:cubicBezTo>
                  <a:cubicBezTo>
                    <a:pt x="5271" y="33527"/>
                    <a:pt x="5087" y="33677"/>
                    <a:pt x="4895" y="33677"/>
                  </a:cubicBezTo>
                  <a:cubicBezTo>
                    <a:pt x="4805" y="33677"/>
                    <a:pt x="4712" y="33643"/>
                    <a:pt x="4637" y="33568"/>
                  </a:cubicBezTo>
                  <a:cubicBezTo>
                    <a:pt x="4437" y="33334"/>
                    <a:pt x="4604" y="32934"/>
                    <a:pt x="4904" y="32934"/>
                  </a:cubicBezTo>
                  <a:close/>
                  <a:moveTo>
                    <a:pt x="4892" y="32831"/>
                  </a:moveTo>
                  <a:cubicBezTo>
                    <a:pt x="4780" y="32831"/>
                    <a:pt x="4665" y="32873"/>
                    <a:pt x="4570" y="32967"/>
                  </a:cubicBezTo>
                  <a:cubicBezTo>
                    <a:pt x="4270" y="33268"/>
                    <a:pt x="4504" y="33768"/>
                    <a:pt x="4904" y="33768"/>
                  </a:cubicBezTo>
                  <a:lnTo>
                    <a:pt x="4937" y="33801"/>
                  </a:lnTo>
                  <a:cubicBezTo>
                    <a:pt x="5204" y="33801"/>
                    <a:pt x="5404" y="33568"/>
                    <a:pt x="5371" y="33301"/>
                  </a:cubicBezTo>
                  <a:cubicBezTo>
                    <a:pt x="5371" y="33027"/>
                    <a:pt x="5136" y="32831"/>
                    <a:pt x="4892" y="32831"/>
                  </a:cubicBezTo>
                  <a:close/>
                  <a:moveTo>
                    <a:pt x="25250" y="33733"/>
                  </a:moveTo>
                  <a:cubicBezTo>
                    <a:pt x="25262" y="33733"/>
                    <a:pt x="25273" y="33733"/>
                    <a:pt x="25285" y="33735"/>
                  </a:cubicBezTo>
                  <a:lnTo>
                    <a:pt x="25285" y="33801"/>
                  </a:lnTo>
                  <a:cubicBezTo>
                    <a:pt x="25452" y="33801"/>
                    <a:pt x="25619" y="33901"/>
                    <a:pt x="25652" y="34068"/>
                  </a:cubicBezTo>
                  <a:cubicBezTo>
                    <a:pt x="25652" y="34294"/>
                    <a:pt x="25468" y="34444"/>
                    <a:pt x="25287" y="34444"/>
                  </a:cubicBezTo>
                  <a:cubicBezTo>
                    <a:pt x="25201" y="34444"/>
                    <a:pt x="25116" y="34410"/>
                    <a:pt x="25052" y="34335"/>
                  </a:cubicBezTo>
                  <a:cubicBezTo>
                    <a:pt x="24827" y="34111"/>
                    <a:pt x="24972" y="33733"/>
                    <a:pt x="25250" y="33733"/>
                  </a:cubicBezTo>
                  <a:close/>
                  <a:moveTo>
                    <a:pt x="25288" y="33625"/>
                  </a:moveTo>
                  <a:cubicBezTo>
                    <a:pt x="25171" y="33625"/>
                    <a:pt x="25050" y="33669"/>
                    <a:pt x="24951" y="33768"/>
                  </a:cubicBezTo>
                  <a:cubicBezTo>
                    <a:pt x="24685" y="34068"/>
                    <a:pt x="24885" y="34569"/>
                    <a:pt x="25285" y="34569"/>
                  </a:cubicBezTo>
                  <a:lnTo>
                    <a:pt x="25285" y="34635"/>
                  </a:lnTo>
                  <a:cubicBezTo>
                    <a:pt x="25585" y="34635"/>
                    <a:pt x="25785" y="34368"/>
                    <a:pt x="25752" y="34102"/>
                  </a:cubicBezTo>
                  <a:cubicBezTo>
                    <a:pt x="25752" y="33811"/>
                    <a:pt x="25527" y="33625"/>
                    <a:pt x="25288" y="33625"/>
                  </a:cubicBezTo>
                  <a:close/>
                  <a:moveTo>
                    <a:pt x="20682" y="33968"/>
                  </a:moveTo>
                  <a:lnTo>
                    <a:pt x="20648" y="34035"/>
                  </a:lnTo>
                  <a:cubicBezTo>
                    <a:pt x="20849" y="34035"/>
                    <a:pt x="21015" y="34168"/>
                    <a:pt x="21015" y="34335"/>
                  </a:cubicBezTo>
                  <a:cubicBezTo>
                    <a:pt x="21015" y="34562"/>
                    <a:pt x="20846" y="34696"/>
                    <a:pt x="20664" y="34696"/>
                  </a:cubicBezTo>
                  <a:cubicBezTo>
                    <a:pt x="20578" y="34696"/>
                    <a:pt x="20490" y="34666"/>
                    <a:pt x="20415" y="34602"/>
                  </a:cubicBezTo>
                  <a:cubicBezTo>
                    <a:pt x="20181" y="34368"/>
                    <a:pt x="20348" y="33968"/>
                    <a:pt x="20682" y="33968"/>
                  </a:cubicBezTo>
                  <a:close/>
                  <a:moveTo>
                    <a:pt x="20689" y="33890"/>
                  </a:moveTo>
                  <a:cubicBezTo>
                    <a:pt x="20571" y="33890"/>
                    <a:pt x="20448" y="33935"/>
                    <a:pt x="20348" y="34035"/>
                  </a:cubicBezTo>
                  <a:cubicBezTo>
                    <a:pt x="20048" y="34302"/>
                    <a:pt x="20248" y="34802"/>
                    <a:pt x="20682" y="34802"/>
                  </a:cubicBezTo>
                  <a:lnTo>
                    <a:pt x="20648" y="34869"/>
                  </a:lnTo>
                  <a:cubicBezTo>
                    <a:pt x="20949" y="34869"/>
                    <a:pt x="21149" y="34635"/>
                    <a:pt x="21149" y="34335"/>
                  </a:cubicBezTo>
                  <a:cubicBezTo>
                    <a:pt x="21149" y="34068"/>
                    <a:pt x="20926" y="33890"/>
                    <a:pt x="20689" y="33890"/>
                  </a:cubicBezTo>
                  <a:close/>
                  <a:moveTo>
                    <a:pt x="11575" y="34235"/>
                  </a:moveTo>
                  <a:lnTo>
                    <a:pt x="11609" y="34302"/>
                  </a:lnTo>
                  <a:cubicBezTo>
                    <a:pt x="11775" y="34302"/>
                    <a:pt x="11909" y="34402"/>
                    <a:pt x="11942" y="34602"/>
                  </a:cubicBezTo>
                  <a:cubicBezTo>
                    <a:pt x="11942" y="34804"/>
                    <a:pt x="11761" y="34945"/>
                    <a:pt x="11571" y="34945"/>
                  </a:cubicBezTo>
                  <a:cubicBezTo>
                    <a:pt x="11479" y="34945"/>
                    <a:pt x="11385" y="34912"/>
                    <a:pt x="11308" y="34835"/>
                  </a:cubicBezTo>
                  <a:cubicBezTo>
                    <a:pt x="11075" y="34602"/>
                    <a:pt x="11242" y="34235"/>
                    <a:pt x="11575" y="34235"/>
                  </a:cubicBezTo>
                  <a:close/>
                  <a:moveTo>
                    <a:pt x="11578" y="34125"/>
                  </a:moveTo>
                  <a:cubicBezTo>
                    <a:pt x="11461" y="34125"/>
                    <a:pt x="11340" y="34170"/>
                    <a:pt x="11242" y="34268"/>
                  </a:cubicBezTo>
                  <a:cubicBezTo>
                    <a:pt x="10941" y="34569"/>
                    <a:pt x="11175" y="35069"/>
                    <a:pt x="11575" y="35069"/>
                  </a:cubicBezTo>
                  <a:lnTo>
                    <a:pt x="11609" y="35102"/>
                  </a:lnTo>
                  <a:cubicBezTo>
                    <a:pt x="11875" y="35102"/>
                    <a:pt x="12076" y="34869"/>
                    <a:pt x="12042" y="34602"/>
                  </a:cubicBezTo>
                  <a:cubicBezTo>
                    <a:pt x="12042" y="34311"/>
                    <a:pt x="11817" y="34125"/>
                    <a:pt x="11578" y="34125"/>
                  </a:cubicBezTo>
                  <a:close/>
                  <a:moveTo>
                    <a:pt x="16045" y="34435"/>
                  </a:moveTo>
                  <a:cubicBezTo>
                    <a:pt x="16245" y="34435"/>
                    <a:pt x="16412" y="34602"/>
                    <a:pt x="16412" y="34802"/>
                  </a:cubicBezTo>
                  <a:cubicBezTo>
                    <a:pt x="16412" y="35004"/>
                    <a:pt x="16231" y="35146"/>
                    <a:pt x="16041" y="35146"/>
                  </a:cubicBezTo>
                  <a:cubicBezTo>
                    <a:pt x="15949" y="35146"/>
                    <a:pt x="15855" y="35112"/>
                    <a:pt x="15778" y="35036"/>
                  </a:cubicBezTo>
                  <a:cubicBezTo>
                    <a:pt x="15545" y="34802"/>
                    <a:pt x="15712" y="34435"/>
                    <a:pt x="16045" y="34435"/>
                  </a:cubicBezTo>
                  <a:close/>
                  <a:moveTo>
                    <a:pt x="16048" y="34325"/>
                  </a:moveTo>
                  <a:cubicBezTo>
                    <a:pt x="15931" y="34325"/>
                    <a:pt x="15810" y="34370"/>
                    <a:pt x="15712" y="34469"/>
                  </a:cubicBezTo>
                  <a:cubicBezTo>
                    <a:pt x="15411" y="34769"/>
                    <a:pt x="15611" y="35269"/>
                    <a:pt x="16045" y="35269"/>
                  </a:cubicBezTo>
                  <a:cubicBezTo>
                    <a:pt x="16312" y="35269"/>
                    <a:pt x="16512" y="35069"/>
                    <a:pt x="16512" y="34802"/>
                  </a:cubicBezTo>
                  <a:cubicBezTo>
                    <a:pt x="16512" y="34511"/>
                    <a:pt x="16287" y="34325"/>
                    <a:pt x="16048" y="34325"/>
                  </a:cubicBezTo>
                  <a:close/>
                  <a:moveTo>
                    <a:pt x="7039" y="34635"/>
                  </a:moveTo>
                  <a:lnTo>
                    <a:pt x="7039" y="34702"/>
                  </a:lnTo>
                  <a:cubicBezTo>
                    <a:pt x="7205" y="34702"/>
                    <a:pt x="7372" y="34835"/>
                    <a:pt x="7372" y="35002"/>
                  </a:cubicBezTo>
                  <a:cubicBezTo>
                    <a:pt x="7372" y="35228"/>
                    <a:pt x="7188" y="35378"/>
                    <a:pt x="7007" y="35378"/>
                  </a:cubicBezTo>
                  <a:cubicBezTo>
                    <a:pt x="6921" y="35378"/>
                    <a:pt x="6836" y="35344"/>
                    <a:pt x="6772" y="35269"/>
                  </a:cubicBezTo>
                  <a:cubicBezTo>
                    <a:pt x="6538" y="35036"/>
                    <a:pt x="6705" y="34635"/>
                    <a:pt x="7039" y="34635"/>
                  </a:cubicBezTo>
                  <a:close/>
                  <a:moveTo>
                    <a:pt x="6994" y="34532"/>
                  </a:moveTo>
                  <a:cubicBezTo>
                    <a:pt x="6881" y="34532"/>
                    <a:pt x="6766" y="34574"/>
                    <a:pt x="6672" y="34669"/>
                  </a:cubicBezTo>
                  <a:cubicBezTo>
                    <a:pt x="6405" y="34969"/>
                    <a:pt x="6605" y="35469"/>
                    <a:pt x="7039" y="35469"/>
                  </a:cubicBezTo>
                  <a:lnTo>
                    <a:pt x="7039" y="35536"/>
                  </a:lnTo>
                  <a:cubicBezTo>
                    <a:pt x="7306" y="35503"/>
                    <a:pt x="7506" y="35269"/>
                    <a:pt x="7472" y="35002"/>
                  </a:cubicBezTo>
                  <a:cubicBezTo>
                    <a:pt x="7472" y="34728"/>
                    <a:pt x="7238" y="34532"/>
                    <a:pt x="6994" y="34532"/>
                  </a:cubicBezTo>
                  <a:close/>
                  <a:moveTo>
                    <a:pt x="27520" y="34969"/>
                  </a:moveTo>
                  <a:lnTo>
                    <a:pt x="27520" y="35036"/>
                  </a:lnTo>
                  <a:cubicBezTo>
                    <a:pt x="27687" y="35036"/>
                    <a:pt x="27854" y="35169"/>
                    <a:pt x="27887" y="35336"/>
                  </a:cubicBezTo>
                  <a:cubicBezTo>
                    <a:pt x="27887" y="35562"/>
                    <a:pt x="27702" y="35697"/>
                    <a:pt x="27521" y="35697"/>
                  </a:cubicBezTo>
                  <a:cubicBezTo>
                    <a:pt x="27435" y="35697"/>
                    <a:pt x="27351" y="35667"/>
                    <a:pt x="27286" y="35603"/>
                  </a:cubicBezTo>
                  <a:cubicBezTo>
                    <a:pt x="27053" y="35369"/>
                    <a:pt x="27220" y="34969"/>
                    <a:pt x="27520" y="34969"/>
                  </a:cubicBezTo>
                  <a:close/>
                  <a:moveTo>
                    <a:pt x="27527" y="34891"/>
                  </a:moveTo>
                  <a:cubicBezTo>
                    <a:pt x="27409" y="34891"/>
                    <a:pt x="27286" y="34936"/>
                    <a:pt x="27186" y="35036"/>
                  </a:cubicBezTo>
                  <a:cubicBezTo>
                    <a:pt x="26920" y="35302"/>
                    <a:pt x="27120" y="35803"/>
                    <a:pt x="27520" y="35803"/>
                  </a:cubicBezTo>
                  <a:lnTo>
                    <a:pt x="27520" y="35870"/>
                  </a:lnTo>
                  <a:cubicBezTo>
                    <a:pt x="27787" y="35836"/>
                    <a:pt x="28020" y="35603"/>
                    <a:pt x="27987" y="35336"/>
                  </a:cubicBezTo>
                  <a:cubicBezTo>
                    <a:pt x="27987" y="35069"/>
                    <a:pt x="27765" y="34891"/>
                    <a:pt x="27527" y="34891"/>
                  </a:cubicBezTo>
                  <a:close/>
                  <a:moveTo>
                    <a:pt x="23250" y="35569"/>
                  </a:moveTo>
                  <a:lnTo>
                    <a:pt x="23250" y="35603"/>
                  </a:lnTo>
                  <a:cubicBezTo>
                    <a:pt x="23417" y="35603"/>
                    <a:pt x="23584" y="35736"/>
                    <a:pt x="23617" y="35936"/>
                  </a:cubicBezTo>
                  <a:cubicBezTo>
                    <a:pt x="23595" y="36138"/>
                    <a:pt x="23421" y="36280"/>
                    <a:pt x="23239" y="36280"/>
                  </a:cubicBezTo>
                  <a:cubicBezTo>
                    <a:pt x="23151" y="36280"/>
                    <a:pt x="23060" y="36246"/>
                    <a:pt x="22983" y="36170"/>
                  </a:cubicBezTo>
                  <a:cubicBezTo>
                    <a:pt x="22750" y="35936"/>
                    <a:pt x="22917" y="35569"/>
                    <a:pt x="23250" y="35569"/>
                  </a:cubicBezTo>
                  <a:close/>
                  <a:moveTo>
                    <a:pt x="23253" y="35459"/>
                  </a:moveTo>
                  <a:cubicBezTo>
                    <a:pt x="23136" y="35459"/>
                    <a:pt x="23015" y="35504"/>
                    <a:pt x="22917" y="35603"/>
                  </a:cubicBezTo>
                  <a:cubicBezTo>
                    <a:pt x="22616" y="35903"/>
                    <a:pt x="22817" y="36403"/>
                    <a:pt x="23250" y="36403"/>
                  </a:cubicBezTo>
                  <a:lnTo>
                    <a:pt x="23250" y="36437"/>
                  </a:lnTo>
                  <a:cubicBezTo>
                    <a:pt x="23517" y="36403"/>
                    <a:pt x="23717" y="36203"/>
                    <a:pt x="23717" y="35936"/>
                  </a:cubicBezTo>
                  <a:cubicBezTo>
                    <a:pt x="23717" y="35645"/>
                    <a:pt x="23492" y="35459"/>
                    <a:pt x="23253" y="35459"/>
                  </a:cubicBezTo>
                  <a:close/>
                  <a:moveTo>
                    <a:pt x="18614" y="36236"/>
                  </a:moveTo>
                  <a:cubicBezTo>
                    <a:pt x="18814" y="36236"/>
                    <a:pt x="18947" y="36403"/>
                    <a:pt x="18981" y="36570"/>
                  </a:cubicBezTo>
                  <a:cubicBezTo>
                    <a:pt x="18981" y="36796"/>
                    <a:pt x="18796" y="36946"/>
                    <a:pt x="18605" y="36946"/>
                  </a:cubicBezTo>
                  <a:cubicBezTo>
                    <a:pt x="18514" y="36946"/>
                    <a:pt x="18422" y="36912"/>
                    <a:pt x="18347" y="36837"/>
                  </a:cubicBezTo>
                  <a:cubicBezTo>
                    <a:pt x="18113" y="36603"/>
                    <a:pt x="18280" y="36236"/>
                    <a:pt x="18614" y="36236"/>
                  </a:cubicBezTo>
                  <a:close/>
                  <a:moveTo>
                    <a:pt x="18616" y="36127"/>
                  </a:moveTo>
                  <a:cubicBezTo>
                    <a:pt x="18499" y="36127"/>
                    <a:pt x="18379" y="36171"/>
                    <a:pt x="18280" y="36270"/>
                  </a:cubicBezTo>
                  <a:cubicBezTo>
                    <a:pt x="17980" y="36570"/>
                    <a:pt x="18180" y="37070"/>
                    <a:pt x="18614" y="37070"/>
                  </a:cubicBezTo>
                  <a:cubicBezTo>
                    <a:pt x="18880" y="37070"/>
                    <a:pt x="19081" y="36870"/>
                    <a:pt x="19081" y="36603"/>
                  </a:cubicBezTo>
                  <a:cubicBezTo>
                    <a:pt x="19081" y="36312"/>
                    <a:pt x="18855" y="36127"/>
                    <a:pt x="18616" y="36127"/>
                  </a:cubicBezTo>
                  <a:close/>
                  <a:moveTo>
                    <a:pt x="13743" y="36370"/>
                  </a:moveTo>
                  <a:lnTo>
                    <a:pt x="13743" y="36437"/>
                  </a:lnTo>
                  <a:cubicBezTo>
                    <a:pt x="13761" y="36433"/>
                    <a:pt x="13778" y="36431"/>
                    <a:pt x="13796" y="36431"/>
                  </a:cubicBezTo>
                  <a:cubicBezTo>
                    <a:pt x="13944" y="36431"/>
                    <a:pt x="14081" y="36554"/>
                    <a:pt x="14110" y="36703"/>
                  </a:cubicBezTo>
                  <a:cubicBezTo>
                    <a:pt x="14110" y="36930"/>
                    <a:pt x="13926" y="37079"/>
                    <a:pt x="13735" y="37079"/>
                  </a:cubicBezTo>
                  <a:cubicBezTo>
                    <a:pt x="13644" y="37079"/>
                    <a:pt x="13552" y="37046"/>
                    <a:pt x="13477" y="36970"/>
                  </a:cubicBezTo>
                  <a:cubicBezTo>
                    <a:pt x="13243" y="36737"/>
                    <a:pt x="13410" y="36370"/>
                    <a:pt x="13743" y="36370"/>
                  </a:cubicBezTo>
                  <a:close/>
                  <a:moveTo>
                    <a:pt x="9307" y="36403"/>
                  </a:moveTo>
                  <a:lnTo>
                    <a:pt x="9307" y="36437"/>
                  </a:lnTo>
                  <a:cubicBezTo>
                    <a:pt x="9324" y="36434"/>
                    <a:pt x="9341" y="36432"/>
                    <a:pt x="9358" y="36432"/>
                  </a:cubicBezTo>
                  <a:cubicBezTo>
                    <a:pt x="9535" y="36432"/>
                    <a:pt x="9674" y="36587"/>
                    <a:pt x="9674" y="36770"/>
                  </a:cubicBezTo>
                  <a:cubicBezTo>
                    <a:pt x="9674" y="36980"/>
                    <a:pt x="9479" y="37124"/>
                    <a:pt x="9281" y="37124"/>
                  </a:cubicBezTo>
                  <a:cubicBezTo>
                    <a:pt x="9196" y="37124"/>
                    <a:pt x="9111" y="37097"/>
                    <a:pt x="9040" y="37037"/>
                  </a:cubicBezTo>
                  <a:cubicBezTo>
                    <a:pt x="8807" y="36804"/>
                    <a:pt x="8973" y="36403"/>
                    <a:pt x="9307" y="36403"/>
                  </a:cubicBezTo>
                  <a:close/>
                  <a:moveTo>
                    <a:pt x="4804" y="36403"/>
                  </a:moveTo>
                  <a:lnTo>
                    <a:pt x="4804" y="36437"/>
                  </a:lnTo>
                  <a:cubicBezTo>
                    <a:pt x="4971" y="36437"/>
                    <a:pt x="5137" y="36570"/>
                    <a:pt x="5137" y="36770"/>
                  </a:cubicBezTo>
                  <a:cubicBezTo>
                    <a:pt x="5137" y="36996"/>
                    <a:pt x="4969" y="37146"/>
                    <a:pt x="4787" y="37146"/>
                  </a:cubicBezTo>
                  <a:cubicBezTo>
                    <a:pt x="4701" y="37146"/>
                    <a:pt x="4612" y="37112"/>
                    <a:pt x="4537" y="37037"/>
                  </a:cubicBezTo>
                  <a:cubicBezTo>
                    <a:pt x="4303" y="36804"/>
                    <a:pt x="4470" y="36403"/>
                    <a:pt x="4804" y="36403"/>
                  </a:cubicBezTo>
                  <a:close/>
                  <a:moveTo>
                    <a:pt x="4757" y="36315"/>
                  </a:moveTo>
                  <a:cubicBezTo>
                    <a:pt x="4645" y="36315"/>
                    <a:pt x="4531" y="36353"/>
                    <a:pt x="4437" y="36437"/>
                  </a:cubicBezTo>
                  <a:cubicBezTo>
                    <a:pt x="4170" y="36737"/>
                    <a:pt x="4370" y="37237"/>
                    <a:pt x="4804" y="37237"/>
                  </a:cubicBezTo>
                  <a:cubicBezTo>
                    <a:pt x="5037" y="37237"/>
                    <a:pt x="5237" y="37037"/>
                    <a:pt x="5237" y="36770"/>
                  </a:cubicBezTo>
                  <a:cubicBezTo>
                    <a:pt x="5237" y="36496"/>
                    <a:pt x="5002" y="36315"/>
                    <a:pt x="4757" y="36315"/>
                  </a:cubicBezTo>
                  <a:close/>
                  <a:moveTo>
                    <a:pt x="9295" y="36300"/>
                  </a:moveTo>
                  <a:cubicBezTo>
                    <a:pt x="9183" y="36300"/>
                    <a:pt x="9068" y="36342"/>
                    <a:pt x="8973" y="36437"/>
                  </a:cubicBezTo>
                  <a:cubicBezTo>
                    <a:pt x="8673" y="36737"/>
                    <a:pt x="8907" y="37237"/>
                    <a:pt x="9307" y="37237"/>
                  </a:cubicBezTo>
                  <a:cubicBezTo>
                    <a:pt x="9574" y="37237"/>
                    <a:pt x="9774" y="37037"/>
                    <a:pt x="9774" y="36770"/>
                  </a:cubicBezTo>
                  <a:cubicBezTo>
                    <a:pt x="9774" y="36496"/>
                    <a:pt x="9540" y="36300"/>
                    <a:pt x="9295" y="36300"/>
                  </a:cubicBezTo>
                  <a:close/>
                  <a:moveTo>
                    <a:pt x="13746" y="36260"/>
                  </a:moveTo>
                  <a:cubicBezTo>
                    <a:pt x="13629" y="36260"/>
                    <a:pt x="13509" y="36305"/>
                    <a:pt x="13410" y="36403"/>
                  </a:cubicBezTo>
                  <a:cubicBezTo>
                    <a:pt x="13110" y="36703"/>
                    <a:pt x="13310" y="37204"/>
                    <a:pt x="13743" y="37204"/>
                  </a:cubicBezTo>
                  <a:lnTo>
                    <a:pt x="13743" y="37237"/>
                  </a:lnTo>
                  <a:cubicBezTo>
                    <a:pt x="14010" y="37237"/>
                    <a:pt x="14244" y="37004"/>
                    <a:pt x="14210" y="36737"/>
                  </a:cubicBezTo>
                  <a:cubicBezTo>
                    <a:pt x="14210" y="36446"/>
                    <a:pt x="13985" y="36260"/>
                    <a:pt x="13746" y="36260"/>
                  </a:cubicBezTo>
                  <a:close/>
                  <a:moveTo>
                    <a:pt x="25780" y="37202"/>
                  </a:moveTo>
                  <a:cubicBezTo>
                    <a:pt x="25793" y="37202"/>
                    <a:pt x="25806" y="37203"/>
                    <a:pt x="25819" y="37204"/>
                  </a:cubicBezTo>
                  <a:lnTo>
                    <a:pt x="25819" y="37271"/>
                  </a:lnTo>
                  <a:cubicBezTo>
                    <a:pt x="25986" y="37271"/>
                    <a:pt x="26119" y="37371"/>
                    <a:pt x="26186" y="37537"/>
                  </a:cubicBezTo>
                  <a:cubicBezTo>
                    <a:pt x="26186" y="37764"/>
                    <a:pt x="26002" y="37913"/>
                    <a:pt x="25810" y="37913"/>
                  </a:cubicBezTo>
                  <a:cubicBezTo>
                    <a:pt x="25720" y="37913"/>
                    <a:pt x="25627" y="37879"/>
                    <a:pt x="25552" y="37804"/>
                  </a:cubicBezTo>
                  <a:cubicBezTo>
                    <a:pt x="25328" y="37580"/>
                    <a:pt x="25473" y="37202"/>
                    <a:pt x="25780" y="37202"/>
                  </a:cubicBezTo>
                  <a:close/>
                  <a:moveTo>
                    <a:pt x="25821" y="37094"/>
                  </a:moveTo>
                  <a:cubicBezTo>
                    <a:pt x="25704" y="37094"/>
                    <a:pt x="25584" y="37138"/>
                    <a:pt x="25485" y="37237"/>
                  </a:cubicBezTo>
                  <a:cubicBezTo>
                    <a:pt x="25185" y="37504"/>
                    <a:pt x="25385" y="38038"/>
                    <a:pt x="25819" y="38038"/>
                  </a:cubicBezTo>
                  <a:lnTo>
                    <a:pt x="25819" y="38104"/>
                  </a:lnTo>
                  <a:cubicBezTo>
                    <a:pt x="26086" y="38104"/>
                    <a:pt x="26319" y="37838"/>
                    <a:pt x="26286" y="37571"/>
                  </a:cubicBezTo>
                  <a:cubicBezTo>
                    <a:pt x="26286" y="37280"/>
                    <a:pt x="26060" y="37094"/>
                    <a:pt x="25821" y="37094"/>
                  </a:cubicBezTo>
                  <a:close/>
                  <a:moveTo>
                    <a:pt x="21349" y="37904"/>
                  </a:moveTo>
                  <a:lnTo>
                    <a:pt x="21349" y="37971"/>
                  </a:lnTo>
                  <a:cubicBezTo>
                    <a:pt x="21516" y="37971"/>
                    <a:pt x="21682" y="38104"/>
                    <a:pt x="21716" y="38271"/>
                  </a:cubicBezTo>
                  <a:cubicBezTo>
                    <a:pt x="21716" y="38481"/>
                    <a:pt x="21521" y="38626"/>
                    <a:pt x="21323" y="38626"/>
                  </a:cubicBezTo>
                  <a:cubicBezTo>
                    <a:pt x="21238" y="38626"/>
                    <a:pt x="21152" y="38599"/>
                    <a:pt x="21082" y="38538"/>
                  </a:cubicBezTo>
                  <a:cubicBezTo>
                    <a:pt x="20849" y="38305"/>
                    <a:pt x="21015" y="37904"/>
                    <a:pt x="21349" y="37904"/>
                  </a:cubicBezTo>
                  <a:close/>
                  <a:moveTo>
                    <a:pt x="16345" y="38071"/>
                  </a:moveTo>
                  <a:lnTo>
                    <a:pt x="16345" y="38104"/>
                  </a:lnTo>
                  <a:cubicBezTo>
                    <a:pt x="16545" y="38104"/>
                    <a:pt x="16712" y="38238"/>
                    <a:pt x="16712" y="38438"/>
                  </a:cubicBezTo>
                  <a:cubicBezTo>
                    <a:pt x="16712" y="38640"/>
                    <a:pt x="16546" y="38782"/>
                    <a:pt x="16367" y="38782"/>
                  </a:cubicBezTo>
                  <a:cubicBezTo>
                    <a:pt x="16279" y="38782"/>
                    <a:pt x="16188" y="38748"/>
                    <a:pt x="16112" y="38672"/>
                  </a:cubicBezTo>
                  <a:cubicBezTo>
                    <a:pt x="15878" y="38471"/>
                    <a:pt x="16045" y="38071"/>
                    <a:pt x="16345" y="38071"/>
                  </a:cubicBezTo>
                  <a:close/>
                  <a:moveTo>
                    <a:pt x="21352" y="37794"/>
                  </a:moveTo>
                  <a:cubicBezTo>
                    <a:pt x="21234" y="37794"/>
                    <a:pt x="21114" y="37839"/>
                    <a:pt x="21015" y="37938"/>
                  </a:cubicBezTo>
                  <a:cubicBezTo>
                    <a:pt x="20715" y="38238"/>
                    <a:pt x="20915" y="38738"/>
                    <a:pt x="21349" y="38738"/>
                  </a:cubicBezTo>
                  <a:lnTo>
                    <a:pt x="21349" y="38805"/>
                  </a:lnTo>
                  <a:cubicBezTo>
                    <a:pt x="21616" y="38772"/>
                    <a:pt x="21849" y="38538"/>
                    <a:pt x="21816" y="38271"/>
                  </a:cubicBezTo>
                  <a:cubicBezTo>
                    <a:pt x="21816" y="37980"/>
                    <a:pt x="21591" y="37794"/>
                    <a:pt x="21352" y="37794"/>
                  </a:cubicBezTo>
                  <a:close/>
                  <a:moveTo>
                    <a:pt x="11609" y="38071"/>
                  </a:moveTo>
                  <a:lnTo>
                    <a:pt x="11609" y="38104"/>
                  </a:lnTo>
                  <a:cubicBezTo>
                    <a:pt x="11775" y="38104"/>
                    <a:pt x="11942" y="38238"/>
                    <a:pt x="11976" y="38438"/>
                  </a:cubicBezTo>
                  <a:cubicBezTo>
                    <a:pt x="11976" y="38664"/>
                    <a:pt x="11791" y="38814"/>
                    <a:pt x="11600" y="38814"/>
                  </a:cubicBezTo>
                  <a:cubicBezTo>
                    <a:pt x="11509" y="38814"/>
                    <a:pt x="11417" y="38780"/>
                    <a:pt x="11342" y="38705"/>
                  </a:cubicBezTo>
                  <a:cubicBezTo>
                    <a:pt x="11108" y="38471"/>
                    <a:pt x="11275" y="38071"/>
                    <a:pt x="11609" y="38071"/>
                  </a:cubicBezTo>
                  <a:close/>
                  <a:moveTo>
                    <a:pt x="11595" y="37983"/>
                  </a:moveTo>
                  <a:cubicBezTo>
                    <a:pt x="11483" y="37983"/>
                    <a:pt x="11369" y="38021"/>
                    <a:pt x="11275" y="38104"/>
                  </a:cubicBezTo>
                  <a:cubicBezTo>
                    <a:pt x="10975" y="38405"/>
                    <a:pt x="11175" y="38905"/>
                    <a:pt x="11609" y="38905"/>
                  </a:cubicBezTo>
                  <a:lnTo>
                    <a:pt x="11609" y="38938"/>
                  </a:lnTo>
                  <a:cubicBezTo>
                    <a:pt x="11842" y="38938"/>
                    <a:pt x="12076" y="38705"/>
                    <a:pt x="12076" y="38438"/>
                  </a:cubicBezTo>
                  <a:cubicBezTo>
                    <a:pt x="12076" y="38163"/>
                    <a:pt x="11840" y="37983"/>
                    <a:pt x="11595" y="37983"/>
                  </a:cubicBezTo>
                  <a:close/>
                  <a:moveTo>
                    <a:pt x="16348" y="37961"/>
                  </a:moveTo>
                  <a:cubicBezTo>
                    <a:pt x="16231" y="37961"/>
                    <a:pt x="16110" y="38006"/>
                    <a:pt x="16012" y="38104"/>
                  </a:cubicBezTo>
                  <a:cubicBezTo>
                    <a:pt x="15745" y="38405"/>
                    <a:pt x="15945" y="38905"/>
                    <a:pt x="16345" y="38905"/>
                  </a:cubicBezTo>
                  <a:lnTo>
                    <a:pt x="16345" y="38938"/>
                  </a:lnTo>
                  <a:cubicBezTo>
                    <a:pt x="16612" y="38938"/>
                    <a:pt x="16846" y="38705"/>
                    <a:pt x="16812" y="38438"/>
                  </a:cubicBezTo>
                  <a:cubicBezTo>
                    <a:pt x="16812" y="38147"/>
                    <a:pt x="16587" y="37961"/>
                    <a:pt x="16348" y="37961"/>
                  </a:cubicBezTo>
                  <a:close/>
                  <a:moveTo>
                    <a:pt x="3136" y="38205"/>
                  </a:moveTo>
                  <a:lnTo>
                    <a:pt x="3136" y="38238"/>
                  </a:lnTo>
                  <a:cubicBezTo>
                    <a:pt x="3303" y="38238"/>
                    <a:pt x="3469" y="38371"/>
                    <a:pt x="3469" y="38571"/>
                  </a:cubicBezTo>
                  <a:cubicBezTo>
                    <a:pt x="3469" y="38798"/>
                    <a:pt x="3301" y="38947"/>
                    <a:pt x="3119" y="38947"/>
                  </a:cubicBezTo>
                  <a:cubicBezTo>
                    <a:pt x="3033" y="38947"/>
                    <a:pt x="2944" y="38914"/>
                    <a:pt x="2869" y="38838"/>
                  </a:cubicBezTo>
                  <a:cubicBezTo>
                    <a:pt x="2636" y="38605"/>
                    <a:pt x="2802" y="38205"/>
                    <a:pt x="3136" y="38205"/>
                  </a:cubicBezTo>
                  <a:close/>
                  <a:moveTo>
                    <a:pt x="6805" y="38205"/>
                  </a:moveTo>
                  <a:lnTo>
                    <a:pt x="6839" y="38238"/>
                  </a:lnTo>
                  <a:cubicBezTo>
                    <a:pt x="7005" y="38238"/>
                    <a:pt x="7172" y="38371"/>
                    <a:pt x="7172" y="38571"/>
                  </a:cubicBezTo>
                  <a:cubicBezTo>
                    <a:pt x="7172" y="38798"/>
                    <a:pt x="7003" y="38947"/>
                    <a:pt x="6822" y="38947"/>
                  </a:cubicBezTo>
                  <a:cubicBezTo>
                    <a:pt x="6736" y="38947"/>
                    <a:pt x="6647" y="38914"/>
                    <a:pt x="6572" y="38838"/>
                  </a:cubicBezTo>
                  <a:cubicBezTo>
                    <a:pt x="6338" y="38605"/>
                    <a:pt x="6505" y="38205"/>
                    <a:pt x="6805" y="38205"/>
                  </a:cubicBezTo>
                  <a:close/>
                  <a:moveTo>
                    <a:pt x="3089" y="38116"/>
                  </a:moveTo>
                  <a:cubicBezTo>
                    <a:pt x="2977" y="38116"/>
                    <a:pt x="2863" y="38154"/>
                    <a:pt x="2769" y="38238"/>
                  </a:cubicBezTo>
                  <a:cubicBezTo>
                    <a:pt x="2502" y="38538"/>
                    <a:pt x="2702" y="39038"/>
                    <a:pt x="3136" y="39038"/>
                  </a:cubicBezTo>
                  <a:cubicBezTo>
                    <a:pt x="3369" y="39038"/>
                    <a:pt x="3570" y="38838"/>
                    <a:pt x="3570" y="38571"/>
                  </a:cubicBezTo>
                  <a:cubicBezTo>
                    <a:pt x="3570" y="38297"/>
                    <a:pt x="3334" y="38116"/>
                    <a:pt x="3089" y="38116"/>
                  </a:cubicBezTo>
                  <a:close/>
                  <a:moveTo>
                    <a:pt x="6792" y="38116"/>
                  </a:moveTo>
                  <a:cubicBezTo>
                    <a:pt x="6680" y="38116"/>
                    <a:pt x="6566" y="38154"/>
                    <a:pt x="6472" y="38238"/>
                  </a:cubicBezTo>
                  <a:cubicBezTo>
                    <a:pt x="6205" y="38538"/>
                    <a:pt x="6405" y="39038"/>
                    <a:pt x="6805" y="39038"/>
                  </a:cubicBezTo>
                  <a:lnTo>
                    <a:pt x="6839" y="39038"/>
                  </a:lnTo>
                  <a:cubicBezTo>
                    <a:pt x="7072" y="39038"/>
                    <a:pt x="7272" y="38838"/>
                    <a:pt x="7272" y="38571"/>
                  </a:cubicBezTo>
                  <a:cubicBezTo>
                    <a:pt x="7272" y="38297"/>
                    <a:pt x="7037" y="38116"/>
                    <a:pt x="6792" y="38116"/>
                  </a:cubicBezTo>
                  <a:close/>
                  <a:moveTo>
                    <a:pt x="28354" y="38338"/>
                  </a:moveTo>
                  <a:lnTo>
                    <a:pt x="28354" y="38371"/>
                  </a:lnTo>
                  <a:cubicBezTo>
                    <a:pt x="28521" y="38371"/>
                    <a:pt x="28687" y="38505"/>
                    <a:pt x="28721" y="38705"/>
                  </a:cubicBezTo>
                  <a:cubicBezTo>
                    <a:pt x="28721" y="38915"/>
                    <a:pt x="28526" y="39059"/>
                    <a:pt x="28328" y="39059"/>
                  </a:cubicBezTo>
                  <a:cubicBezTo>
                    <a:pt x="28243" y="39059"/>
                    <a:pt x="28157" y="39032"/>
                    <a:pt x="28087" y="38972"/>
                  </a:cubicBezTo>
                  <a:cubicBezTo>
                    <a:pt x="27854" y="38738"/>
                    <a:pt x="28020" y="38338"/>
                    <a:pt x="28354" y="38338"/>
                  </a:cubicBezTo>
                  <a:close/>
                  <a:moveTo>
                    <a:pt x="28342" y="38235"/>
                  </a:moveTo>
                  <a:cubicBezTo>
                    <a:pt x="28230" y="38235"/>
                    <a:pt x="28115" y="38277"/>
                    <a:pt x="28020" y="38371"/>
                  </a:cubicBezTo>
                  <a:cubicBezTo>
                    <a:pt x="27720" y="38672"/>
                    <a:pt x="27920" y="39172"/>
                    <a:pt x="28354" y="39172"/>
                  </a:cubicBezTo>
                  <a:lnTo>
                    <a:pt x="28354" y="39205"/>
                  </a:lnTo>
                  <a:cubicBezTo>
                    <a:pt x="28621" y="39205"/>
                    <a:pt x="28821" y="38972"/>
                    <a:pt x="28821" y="38705"/>
                  </a:cubicBezTo>
                  <a:cubicBezTo>
                    <a:pt x="28821" y="38431"/>
                    <a:pt x="28586" y="38235"/>
                    <a:pt x="28342" y="38235"/>
                  </a:cubicBezTo>
                  <a:close/>
                  <a:moveTo>
                    <a:pt x="23651" y="39339"/>
                  </a:moveTo>
                  <a:lnTo>
                    <a:pt x="23651" y="39405"/>
                  </a:lnTo>
                  <a:cubicBezTo>
                    <a:pt x="23851" y="39405"/>
                    <a:pt x="23984" y="39539"/>
                    <a:pt x="24017" y="39706"/>
                  </a:cubicBezTo>
                  <a:cubicBezTo>
                    <a:pt x="24017" y="39908"/>
                    <a:pt x="23836" y="40049"/>
                    <a:pt x="23657" y="40049"/>
                  </a:cubicBezTo>
                  <a:cubicBezTo>
                    <a:pt x="23570" y="40049"/>
                    <a:pt x="23483" y="40016"/>
                    <a:pt x="23417" y="39939"/>
                  </a:cubicBezTo>
                  <a:cubicBezTo>
                    <a:pt x="23184" y="39739"/>
                    <a:pt x="23350" y="39339"/>
                    <a:pt x="23651" y="39339"/>
                  </a:cubicBezTo>
                  <a:close/>
                  <a:moveTo>
                    <a:pt x="23637" y="39251"/>
                  </a:moveTo>
                  <a:cubicBezTo>
                    <a:pt x="23525" y="39251"/>
                    <a:pt x="23411" y="39288"/>
                    <a:pt x="23317" y="39372"/>
                  </a:cubicBezTo>
                  <a:cubicBezTo>
                    <a:pt x="23050" y="39672"/>
                    <a:pt x="23250" y="40173"/>
                    <a:pt x="23651" y="40173"/>
                  </a:cubicBezTo>
                  <a:lnTo>
                    <a:pt x="23651" y="40206"/>
                  </a:lnTo>
                  <a:cubicBezTo>
                    <a:pt x="23917" y="40206"/>
                    <a:pt x="24151" y="39972"/>
                    <a:pt x="24118" y="39706"/>
                  </a:cubicBezTo>
                  <a:cubicBezTo>
                    <a:pt x="24118" y="39431"/>
                    <a:pt x="23882" y="39251"/>
                    <a:pt x="23637" y="39251"/>
                  </a:cubicBezTo>
                  <a:close/>
                  <a:moveTo>
                    <a:pt x="18780" y="39772"/>
                  </a:moveTo>
                  <a:lnTo>
                    <a:pt x="18780" y="39806"/>
                  </a:lnTo>
                  <a:cubicBezTo>
                    <a:pt x="18947" y="39806"/>
                    <a:pt x="19114" y="39939"/>
                    <a:pt x="19114" y="40139"/>
                  </a:cubicBezTo>
                  <a:cubicBezTo>
                    <a:pt x="19114" y="40341"/>
                    <a:pt x="18948" y="40483"/>
                    <a:pt x="18768" y="40483"/>
                  </a:cubicBezTo>
                  <a:cubicBezTo>
                    <a:pt x="18681" y="40483"/>
                    <a:pt x="18590" y="40449"/>
                    <a:pt x="18514" y="40373"/>
                  </a:cubicBezTo>
                  <a:cubicBezTo>
                    <a:pt x="18280" y="40139"/>
                    <a:pt x="18447" y="39772"/>
                    <a:pt x="18780" y="39772"/>
                  </a:cubicBezTo>
                  <a:close/>
                  <a:moveTo>
                    <a:pt x="18783" y="39662"/>
                  </a:moveTo>
                  <a:cubicBezTo>
                    <a:pt x="18666" y="39662"/>
                    <a:pt x="18546" y="39707"/>
                    <a:pt x="18447" y="39806"/>
                  </a:cubicBezTo>
                  <a:cubicBezTo>
                    <a:pt x="18147" y="40106"/>
                    <a:pt x="18347" y="40606"/>
                    <a:pt x="18780" y="40606"/>
                  </a:cubicBezTo>
                  <a:lnTo>
                    <a:pt x="18780" y="40640"/>
                  </a:lnTo>
                  <a:cubicBezTo>
                    <a:pt x="19047" y="40640"/>
                    <a:pt x="19247" y="40406"/>
                    <a:pt x="19247" y="40139"/>
                  </a:cubicBezTo>
                  <a:cubicBezTo>
                    <a:pt x="19247" y="39848"/>
                    <a:pt x="19022" y="39662"/>
                    <a:pt x="18783" y="39662"/>
                  </a:cubicBezTo>
                  <a:close/>
                  <a:moveTo>
                    <a:pt x="14377" y="40006"/>
                  </a:moveTo>
                  <a:cubicBezTo>
                    <a:pt x="14577" y="40006"/>
                    <a:pt x="14744" y="40173"/>
                    <a:pt x="14744" y="40373"/>
                  </a:cubicBezTo>
                  <a:cubicBezTo>
                    <a:pt x="14744" y="40575"/>
                    <a:pt x="14563" y="40716"/>
                    <a:pt x="14373" y="40716"/>
                  </a:cubicBezTo>
                  <a:cubicBezTo>
                    <a:pt x="14281" y="40716"/>
                    <a:pt x="14187" y="40683"/>
                    <a:pt x="14110" y="40606"/>
                  </a:cubicBezTo>
                  <a:cubicBezTo>
                    <a:pt x="13910" y="40373"/>
                    <a:pt x="14044" y="40006"/>
                    <a:pt x="14377" y="40006"/>
                  </a:cubicBezTo>
                  <a:close/>
                  <a:moveTo>
                    <a:pt x="14366" y="39903"/>
                  </a:moveTo>
                  <a:cubicBezTo>
                    <a:pt x="14253" y="39903"/>
                    <a:pt x="14138" y="39945"/>
                    <a:pt x="14044" y="40039"/>
                  </a:cubicBezTo>
                  <a:cubicBezTo>
                    <a:pt x="13743" y="40339"/>
                    <a:pt x="13977" y="40840"/>
                    <a:pt x="14377" y="40840"/>
                  </a:cubicBezTo>
                  <a:cubicBezTo>
                    <a:pt x="14644" y="40840"/>
                    <a:pt x="14844" y="40640"/>
                    <a:pt x="14844" y="40373"/>
                  </a:cubicBezTo>
                  <a:cubicBezTo>
                    <a:pt x="14844" y="40099"/>
                    <a:pt x="14610" y="39903"/>
                    <a:pt x="14366" y="39903"/>
                  </a:cubicBezTo>
                  <a:close/>
                  <a:moveTo>
                    <a:pt x="9207" y="40139"/>
                  </a:moveTo>
                  <a:lnTo>
                    <a:pt x="9207" y="40206"/>
                  </a:lnTo>
                  <a:cubicBezTo>
                    <a:pt x="9374" y="40206"/>
                    <a:pt x="9540" y="40339"/>
                    <a:pt x="9574" y="40506"/>
                  </a:cubicBezTo>
                  <a:cubicBezTo>
                    <a:pt x="9574" y="40732"/>
                    <a:pt x="9390" y="40882"/>
                    <a:pt x="9198" y="40882"/>
                  </a:cubicBezTo>
                  <a:cubicBezTo>
                    <a:pt x="9108" y="40882"/>
                    <a:pt x="9015" y="40848"/>
                    <a:pt x="8940" y="40773"/>
                  </a:cubicBezTo>
                  <a:cubicBezTo>
                    <a:pt x="8707" y="40540"/>
                    <a:pt x="8873" y="40139"/>
                    <a:pt x="9207" y="40139"/>
                  </a:cubicBezTo>
                  <a:close/>
                  <a:moveTo>
                    <a:pt x="4804" y="40206"/>
                  </a:moveTo>
                  <a:cubicBezTo>
                    <a:pt x="4971" y="40206"/>
                    <a:pt x="5137" y="40373"/>
                    <a:pt x="5137" y="40573"/>
                  </a:cubicBezTo>
                  <a:cubicBezTo>
                    <a:pt x="5137" y="40800"/>
                    <a:pt x="4953" y="40934"/>
                    <a:pt x="4771" y="40934"/>
                  </a:cubicBezTo>
                  <a:cubicBezTo>
                    <a:pt x="4686" y="40934"/>
                    <a:pt x="4601" y="40904"/>
                    <a:pt x="4537" y="40840"/>
                  </a:cubicBezTo>
                  <a:cubicBezTo>
                    <a:pt x="4303" y="40606"/>
                    <a:pt x="4470" y="40206"/>
                    <a:pt x="4804" y="40206"/>
                  </a:cubicBezTo>
                  <a:close/>
                  <a:moveTo>
                    <a:pt x="4759" y="40103"/>
                  </a:moveTo>
                  <a:cubicBezTo>
                    <a:pt x="4646" y="40103"/>
                    <a:pt x="4532" y="40145"/>
                    <a:pt x="4437" y="40239"/>
                  </a:cubicBezTo>
                  <a:cubicBezTo>
                    <a:pt x="4170" y="40540"/>
                    <a:pt x="4370" y="41040"/>
                    <a:pt x="4804" y="41040"/>
                  </a:cubicBezTo>
                  <a:cubicBezTo>
                    <a:pt x="5037" y="41040"/>
                    <a:pt x="5237" y="40840"/>
                    <a:pt x="5237" y="40573"/>
                  </a:cubicBezTo>
                  <a:cubicBezTo>
                    <a:pt x="5237" y="40299"/>
                    <a:pt x="5003" y="40103"/>
                    <a:pt x="4759" y="40103"/>
                  </a:cubicBezTo>
                  <a:close/>
                  <a:moveTo>
                    <a:pt x="9195" y="40036"/>
                  </a:moveTo>
                  <a:cubicBezTo>
                    <a:pt x="9083" y="40036"/>
                    <a:pt x="8968" y="40078"/>
                    <a:pt x="8873" y="40173"/>
                  </a:cubicBezTo>
                  <a:cubicBezTo>
                    <a:pt x="8573" y="40473"/>
                    <a:pt x="8773" y="40973"/>
                    <a:pt x="9207" y="40973"/>
                  </a:cubicBezTo>
                  <a:lnTo>
                    <a:pt x="9207" y="41040"/>
                  </a:lnTo>
                  <a:cubicBezTo>
                    <a:pt x="9474" y="41040"/>
                    <a:pt x="9707" y="40806"/>
                    <a:pt x="9674" y="40506"/>
                  </a:cubicBezTo>
                  <a:cubicBezTo>
                    <a:pt x="9674" y="40232"/>
                    <a:pt x="9439" y="40036"/>
                    <a:pt x="9195" y="40036"/>
                  </a:cubicBezTo>
                  <a:close/>
                  <a:moveTo>
                    <a:pt x="26219" y="40573"/>
                  </a:moveTo>
                  <a:lnTo>
                    <a:pt x="26219" y="40640"/>
                  </a:lnTo>
                  <a:cubicBezTo>
                    <a:pt x="26386" y="40640"/>
                    <a:pt x="26553" y="40740"/>
                    <a:pt x="26586" y="40940"/>
                  </a:cubicBezTo>
                  <a:cubicBezTo>
                    <a:pt x="26586" y="41142"/>
                    <a:pt x="26405" y="41283"/>
                    <a:pt x="26215" y="41283"/>
                  </a:cubicBezTo>
                  <a:cubicBezTo>
                    <a:pt x="26123" y="41283"/>
                    <a:pt x="26029" y="41250"/>
                    <a:pt x="25952" y="41173"/>
                  </a:cubicBezTo>
                  <a:cubicBezTo>
                    <a:pt x="25719" y="40940"/>
                    <a:pt x="25885" y="40573"/>
                    <a:pt x="26219" y="40573"/>
                  </a:cubicBezTo>
                  <a:close/>
                  <a:moveTo>
                    <a:pt x="26222" y="40463"/>
                  </a:moveTo>
                  <a:cubicBezTo>
                    <a:pt x="26105" y="40463"/>
                    <a:pt x="25984" y="40508"/>
                    <a:pt x="25885" y="40606"/>
                  </a:cubicBezTo>
                  <a:cubicBezTo>
                    <a:pt x="25585" y="40907"/>
                    <a:pt x="25785" y="41407"/>
                    <a:pt x="26219" y="41407"/>
                  </a:cubicBezTo>
                  <a:lnTo>
                    <a:pt x="26219" y="41440"/>
                  </a:lnTo>
                  <a:cubicBezTo>
                    <a:pt x="26234" y="41442"/>
                    <a:pt x="26249" y="41443"/>
                    <a:pt x="26264" y="41443"/>
                  </a:cubicBezTo>
                  <a:cubicBezTo>
                    <a:pt x="26512" y="41443"/>
                    <a:pt x="26717" y="41191"/>
                    <a:pt x="26686" y="40940"/>
                  </a:cubicBezTo>
                  <a:cubicBezTo>
                    <a:pt x="26686" y="40649"/>
                    <a:pt x="26461" y="40463"/>
                    <a:pt x="26222" y="40463"/>
                  </a:cubicBezTo>
                  <a:close/>
                  <a:moveTo>
                    <a:pt x="21314" y="41372"/>
                  </a:moveTo>
                  <a:cubicBezTo>
                    <a:pt x="21325" y="41372"/>
                    <a:pt x="21337" y="41372"/>
                    <a:pt x="21349" y="41374"/>
                  </a:cubicBezTo>
                  <a:lnTo>
                    <a:pt x="21349" y="41474"/>
                  </a:lnTo>
                  <a:cubicBezTo>
                    <a:pt x="21367" y="41470"/>
                    <a:pt x="21384" y="41468"/>
                    <a:pt x="21402" y="41468"/>
                  </a:cubicBezTo>
                  <a:cubicBezTo>
                    <a:pt x="21549" y="41468"/>
                    <a:pt x="21686" y="41588"/>
                    <a:pt x="21716" y="41707"/>
                  </a:cubicBezTo>
                  <a:cubicBezTo>
                    <a:pt x="21716" y="41933"/>
                    <a:pt x="21532" y="42083"/>
                    <a:pt x="21351" y="42083"/>
                  </a:cubicBezTo>
                  <a:cubicBezTo>
                    <a:pt x="21265" y="42083"/>
                    <a:pt x="21180" y="42049"/>
                    <a:pt x="21115" y="41974"/>
                  </a:cubicBezTo>
                  <a:cubicBezTo>
                    <a:pt x="20891" y="41750"/>
                    <a:pt x="21036" y="41372"/>
                    <a:pt x="21314" y="41372"/>
                  </a:cubicBezTo>
                  <a:close/>
                  <a:moveTo>
                    <a:pt x="21352" y="41264"/>
                  </a:moveTo>
                  <a:cubicBezTo>
                    <a:pt x="21234" y="41264"/>
                    <a:pt x="21114" y="41308"/>
                    <a:pt x="21015" y="41407"/>
                  </a:cubicBezTo>
                  <a:cubicBezTo>
                    <a:pt x="20715" y="41674"/>
                    <a:pt x="20949" y="42207"/>
                    <a:pt x="21349" y="42207"/>
                  </a:cubicBezTo>
                  <a:lnTo>
                    <a:pt x="21349" y="42274"/>
                  </a:lnTo>
                  <a:cubicBezTo>
                    <a:pt x="21364" y="42276"/>
                    <a:pt x="21380" y="42277"/>
                    <a:pt x="21395" y="42277"/>
                  </a:cubicBezTo>
                  <a:cubicBezTo>
                    <a:pt x="21672" y="42277"/>
                    <a:pt x="21879" y="41994"/>
                    <a:pt x="21816" y="41740"/>
                  </a:cubicBezTo>
                  <a:cubicBezTo>
                    <a:pt x="21816" y="41449"/>
                    <a:pt x="21591" y="41264"/>
                    <a:pt x="21352" y="41264"/>
                  </a:cubicBezTo>
                  <a:close/>
                  <a:moveTo>
                    <a:pt x="28988" y="41607"/>
                  </a:moveTo>
                  <a:lnTo>
                    <a:pt x="28988" y="41640"/>
                  </a:lnTo>
                  <a:cubicBezTo>
                    <a:pt x="29154" y="41640"/>
                    <a:pt x="29321" y="41774"/>
                    <a:pt x="29321" y="41974"/>
                  </a:cubicBezTo>
                  <a:cubicBezTo>
                    <a:pt x="29321" y="42200"/>
                    <a:pt x="29137" y="42350"/>
                    <a:pt x="28956" y="42350"/>
                  </a:cubicBezTo>
                  <a:cubicBezTo>
                    <a:pt x="28870" y="42350"/>
                    <a:pt x="28785" y="42316"/>
                    <a:pt x="28721" y="42241"/>
                  </a:cubicBezTo>
                  <a:cubicBezTo>
                    <a:pt x="28487" y="42007"/>
                    <a:pt x="28654" y="41607"/>
                    <a:pt x="28988" y="41607"/>
                  </a:cubicBezTo>
                  <a:close/>
                  <a:moveTo>
                    <a:pt x="28941" y="41519"/>
                  </a:moveTo>
                  <a:cubicBezTo>
                    <a:pt x="28829" y="41519"/>
                    <a:pt x="28715" y="41557"/>
                    <a:pt x="28621" y="41640"/>
                  </a:cubicBezTo>
                  <a:cubicBezTo>
                    <a:pt x="28354" y="41941"/>
                    <a:pt x="28554" y="42441"/>
                    <a:pt x="28988" y="42441"/>
                  </a:cubicBezTo>
                  <a:cubicBezTo>
                    <a:pt x="29221" y="42441"/>
                    <a:pt x="29421" y="42241"/>
                    <a:pt x="29421" y="41974"/>
                  </a:cubicBezTo>
                  <a:cubicBezTo>
                    <a:pt x="29421" y="41699"/>
                    <a:pt x="29186" y="41519"/>
                    <a:pt x="28941" y="41519"/>
                  </a:cubicBezTo>
                  <a:close/>
                  <a:moveTo>
                    <a:pt x="16779" y="41807"/>
                  </a:moveTo>
                  <a:lnTo>
                    <a:pt x="16746" y="41874"/>
                  </a:lnTo>
                  <a:cubicBezTo>
                    <a:pt x="16946" y="41874"/>
                    <a:pt x="17079" y="42007"/>
                    <a:pt x="17113" y="42174"/>
                  </a:cubicBezTo>
                  <a:cubicBezTo>
                    <a:pt x="17113" y="42384"/>
                    <a:pt x="16934" y="42528"/>
                    <a:pt x="16746" y="42528"/>
                  </a:cubicBezTo>
                  <a:cubicBezTo>
                    <a:pt x="16665" y="42528"/>
                    <a:pt x="16583" y="42501"/>
                    <a:pt x="16512" y="42441"/>
                  </a:cubicBezTo>
                  <a:cubicBezTo>
                    <a:pt x="16279" y="42207"/>
                    <a:pt x="16445" y="41807"/>
                    <a:pt x="16779" y="41807"/>
                  </a:cubicBezTo>
                  <a:close/>
                  <a:moveTo>
                    <a:pt x="2497" y="41872"/>
                  </a:moveTo>
                  <a:cubicBezTo>
                    <a:pt x="2509" y="41872"/>
                    <a:pt x="2522" y="41873"/>
                    <a:pt x="2535" y="41874"/>
                  </a:cubicBezTo>
                  <a:cubicBezTo>
                    <a:pt x="2736" y="41874"/>
                    <a:pt x="2869" y="42041"/>
                    <a:pt x="2902" y="42207"/>
                  </a:cubicBezTo>
                  <a:cubicBezTo>
                    <a:pt x="2902" y="42434"/>
                    <a:pt x="2718" y="42583"/>
                    <a:pt x="2527" y="42583"/>
                  </a:cubicBezTo>
                  <a:cubicBezTo>
                    <a:pt x="2436" y="42583"/>
                    <a:pt x="2344" y="42549"/>
                    <a:pt x="2269" y="42474"/>
                  </a:cubicBezTo>
                  <a:cubicBezTo>
                    <a:pt x="2044" y="42250"/>
                    <a:pt x="2189" y="41872"/>
                    <a:pt x="2497" y="41872"/>
                  </a:cubicBezTo>
                  <a:close/>
                  <a:moveTo>
                    <a:pt x="6839" y="41874"/>
                  </a:moveTo>
                  <a:cubicBezTo>
                    <a:pt x="7005" y="41874"/>
                    <a:pt x="7172" y="42041"/>
                    <a:pt x="7172" y="42207"/>
                  </a:cubicBezTo>
                  <a:cubicBezTo>
                    <a:pt x="7172" y="42434"/>
                    <a:pt x="7003" y="42583"/>
                    <a:pt x="6822" y="42583"/>
                  </a:cubicBezTo>
                  <a:cubicBezTo>
                    <a:pt x="6736" y="42583"/>
                    <a:pt x="6647" y="42549"/>
                    <a:pt x="6572" y="42474"/>
                  </a:cubicBezTo>
                  <a:cubicBezTo>
                    <a:pt x="6338" y="42241"/>
                    <a:pt x="6505" y="41874"/>
                    <a:pt x="6805" y="41874"/>
                  </a:cubicBezTo>
                  <a:close/>
                  <a:moveTo>
                    <a:pt x="11809" y="41841"/>
                  </a:moveTo>
                  <a:lnTo>
                    <a:pt x="11809" y="41874"/>
                  </a:lnTo>
                  <a:cubicBezTo>
                    <a:pt x="12009" y="41874"/>
                    <a:pt x="12142" y="42007"/>
                    <a:pt x="12176" y="42207"/>
                  </a:cubicBezTo>
                  <a:cubicBezTo>
                    <a:pt x="12176" y="42434"/>
                    <a:pt x="11992" y="42583"/>
                    <a:pt x="11800" y="42583"/>
                  </a:cubicBezTo>
                  <a:cubicBezTo>
                    <a:pt x="11710" y="42583"/>
                    <a:pt x="11617" y="42549"/>
                    <a:pt x="11542" y="42474"/>
                  </a:cubicBezTo>
                  <a:cubicBezTo>
                    <a:pt x="11308" y="42241"/>
                    <a:pt x="11475" y="41841"/>
                    <a:pt x="11809" y="41841"/>
                  </a:cubicBezTo>
                  <a:close/>
                  <a:moveTo>
                    <a:pt x="2538" y="41764"/>
                  </a:moveTo>
                  <a:cubicBezTo>
                    <a:pt x="2421" y="41764"/>
                    <a:pt x="2301" y="41808"/>
                    <a:pt x="2202" y="41907"/>
                  </a:cubicBezTo>
                  <a:cubicBezTo>
                    <a:pt x="1902" y="42207"/>
                    <a:pt x="2102" y="42708"/>
                    <a:pt x="2535" y="42708"/>
                  </a:cubicBezTo>
                  <a:cubicBezTo>
                    <a:pt x="2802" y="42674"/>
                    <a:pt x="3002" y="42474"/>
                    <a:pt x="3002" y="42241"/>
                  </a:cubicBezTo>
                  <a:cubicBezTo>
                    <a:pt x="3002" y="41950"/>
                    <a:pt x="2777" y="41764"/>
                    <a:pt x="2538" y="41764"/>
                  </a:cubicBezTo>
                  <a:close/>
                  <a:moveTo>
                    <a:pt x="6808" y="41764"/>
                  </a:moveTo>
                  <a:cubicBezTo>
                    <a:pt x="6691" y="41764"/>
                    <a:pt x="6570" y="41808"/>
                    <a:pt x="6472" y="41907"/>
                  </a:cubicBezTo>
                  <a:cubicBezTo>
                    <a:pt x="6205" y="42174"/>
                    <a:pt x="6405" y="42708"/>
                    <a:pt x="6805" y="42708"/>
                  </a:cubicBezTo>
                  <a:lnTo>
                    <a:pt x="6839" y="42708"/>
                  </a:lnTo>
                  <a:cubicBezTo>
                    <a:pt x="7072" y="42708"/>
                    <a:pt x="7272" y="42474"/>
                    <a:pt x="7272" y="42241"/>
                  </a:cubicBezTo>
                  <a:cubicBezTo>
                    <a:pt x="7272" y="41950"/>
                    <a:pt x="7047" y="41764"/>
                    <a:pt x="6808" y="41764"/>
                  </a:cubicBezTo>
                  <a:close/>
                  <a:moveTo>
                    <a:pt x="11795" y="41752"/>
                  </a:moveTo>
                  <a:cubicBezTo>
                    <a:pt x="11683" y="41752"/>
                    <a:pt x="11569" y="41790"/>
                    <a:pt x="11475" y="41874"/>
                  </a:cubicBezTo>
                  <a:cubicBezTo>
                    <a:pt x="11175" y="42174"/>
                    <a:pt x="11375" y="42674"/>
                    <a:pt x="11809" y="42674"/>
                  </a:cubicBezTo>
                  <a:lnTo>
                    <a:pt x="11809" y="42708"/>
                  </a:lnTo>
                  <a:cubicBezTo>
                    <a:pt x="12076" y="42708"/>
                    <a:pt x="12276" y="42474"/>
                    <a:pt x="12276" y="42207"/>
                  </a:cubicBezTo>
                  <a:cubicBezTo>
                    <a:pt x="12276" y="41933"/>
                    <a:pt x="12040" y="41752"/>
                    <a:pt x="11795" y="41752"/>
                  </a:cubicBezTo>
                  <a:close/>
                  <a:moveTo>
                    <a:pt x="16748" y="41697"/>
                  </a:moveTo>
                  <a:cubicBezTo>
                    <a:pt x="16631" y="41697"/>
                    <a:pt x="16511" y="41742"/>
                    <a:pt x="16412" y="41841"/>
                  </a:cubicBezTo>
                  <a:cubicBezTo>
                    <a:pt x="16145" y="42141"/>
                    <a:pt x="16345" y="42641"/>
                    <a:pt x="16779" y="42641"/>
                  </a:cubicBezTo>
                  <a:lnTo>
                    <a:pt x="16746" y="42708"/>
                  </a:lnTo>
                  <a:cubicBezTo>
                    <a:pt x="17046" y="42708"/>
                    <a:pt x="17246" y="42441"/>
                    <a:pt x="17213" y="42174"/>
                  </a:cubicBezTo>
                  <a:cubicBezTo>
                    <a:pt x="17213" y="41883"/>
                    <a:pt x="16987" y="41697"/>
                    <a:pt x="16748" y="41697"/>
                  </a:cubicBezTo>
                  <a:close/>
                  <a:moveTo>
                    <a:pt x="24184" y="42608"/>
                  </a:moveTo>
                  <a:lnTo>
                    <a:pt x="24184" y="42775"/>
                  </a:lnTo>
                  <a:cubicBezTo>
                    <a:pt x="24202" y="42770"/>
                    <a:pt x="24220" y="42768"/>
                    <a:pt x="24238" y="42768"/>
                  </a:cubicBezTo>
                  <a:cubicBezTo>
                    <a:pt x="24360" y="42768"/>
                    <a:pt x="24493" y="42859"/>
                    <a:pt x="24551" y="42975"/>
                  </a:cubicBezTo>
                  <a:cubicBezTo>
                    <a:pt x="24551" y="43177"/>
                    <a:pt x="24370" y="43318"/>
                    <a:pt x="24180" y="43318"/>
                  </a:cubicBezTo>
                  <a:cubicBezTo>
                    <a:pt x="24088" y="43318"/>
                    <a:pt x="23994" y="43285"/>
                    <a:pt x="23917" y="43208"/>
                  </a:cubicBezTo>
                  <a:cubicBezTo>
                    <a:pt x="23717" y="43008"/>
                    <a:pt x="23851" y="42608"/>
                    <a:pt x="24184" y="42608"/>
                  </a:cubicBezTo>
                  <a:close/>
                  <a:moveTo>
                    <a:pt x="24171" y="42520"/>
                  </a:moveTo>
                  <a:cubicBezTo>
                    <a:pt x="24059" y="42520"/>
                    <a:pt x="23945" y="42557"/>
                    <a:pt x="23851" y="42641"/>
                  </a:cubicBezTo>
                  <a:cubicBezTo>
                    <a:pt x="23550" y="42941"/>
                    <a:pt x="23784" y="43442"/>
                    <a:pt x="24184" y="43442"/>
                  </a:cubicBezTo>
                  <a:lnTo>
                    <a:pt x="24184" y="43575"/>
                  </a:lnTo>
                  <a:cubicBezTo>
                    <a:pt x="24200" y="43577"/>
                    <a:pt x="24215" y="43577"/>
                    <a:pt x="24230" y="43577"/>
                  </a:cubicBezTo>
                  <a:cubicBezTo>
                    <a:pt x="24539" y="43577"/>
                    <a:pt x="24747" y="43261"/>
                    <a:pt x="24651" y="42975"/>
                  </a:cubicBezTo>
                  <a:cubicBezTo>
                    <a:pt x="24651" y="42700"/>
                    <a:pt x="24416" y="42520"/>
                    <a:pt x="24171" y="42520"/>
                  </a:cubicBezTo>
                  <a:close/>
                  <a:moveTo>
                    <a:pt x="4537" y="43575"/>
                  </a:moveTo>
                  <a:lnTo>
                    <a:pt x="4504" y="43608"/>
                  </a:lnTo>
                  <a:cubicBezTo>
                    <a:pt x="4521" y="43606"/>
                    <a:pt x="4538" y="43604"/>
                    <a:pt x="4555" y="43604"/>
                  </a:cubicBezTo>
                  <a:cubicBezTo>
                    <a:pt x="4731" y="43604"/>
                    <a:pt x="4870" y="43759"/>
                    <a:pt x="4870" y="43942"/>
                  </a:cubicBezTo>
                  <a:cubicBezTo>
                    <a:pt x="4870" y="44144"/>
                    <a:pt x="4704" y="44285"/>
                    <a:pt x="4525" y="44285"/>
                  </a:cubicBezTo>
                  <a:cubicBezTo>
                    <a:pt x="4437" y="44285"/>
                    <a:pt x="4346" y="44252"/>
                    <a:pt x="4270" y="44176"/>
                  </a:cubicBezTo>
                  <a:cubicBezTo>
                    <a:pt x="4037" y="43975"/>
                    <a:pt x="4203" y="43575"/>
                    <a:pt x="4537" y="43575"/>
                  </a:cubicBezTo>
                  <a:close/>
                  <a:moveTo>
                    <a:pt x="19347" y="43642"/>
                  </a:moveTo>
                  <a:lnTo>
                    <a:pt x="19347" y="43742"/>
                  </a:lnTo>
                  <a:cubicBezTo>
                    <a:pt x="19514" y="43742"/>
                    <a:pt x="19648" y="43842"/>
                    <a:pt x="19714" y="44009"/>
                  </a:cubicBezTo>
                  <a:cubicBezTo>
                    <a:pt x="19714" y="44235"/>
                    <a:pt x="19530" y="44384"/>
                    <a:pt x="19339" y="44384"/>
                  </a:cubicBezTo>
                  <a:cubicBezTo>
                    <a:pt x="19248" y="44384"/>
                    <a:pt x="19156" y="44351"/>
                    <a:pt x="19081" y="44276"/>
                  </a:cubicBezTo>
                  <a:cubicBezTo>
                    <a:pt x="18847" y="44042"/>
                    <a:pt x="19014" y="43642"/>
                    <a:pt x="19347" y="43642"/>
                  </a:cubicBezTo>
                  <a:close/>
                  <a:moveTo>
                    <a:pt x="4537" y="43475"/>
                  </a:moveTo>
                  <a:cubicBezTo>
                    <a:pt x="3903" y="43475"/>
                    <a:pt x="3903" y="44409"/>
                    <a:pt x="4537" y="44409"/>
                  </a:cubicBezTo>
                  <a:cubicBezTo>
                    <a:pt x="5137" y="44409"/>
                    <a:pt x="5137" y="43475"/>
                    <a:pt x="4537" y="43475"/>
                  </a:cubicBezTo>
                  <a:close/>
                  <a:moveTo>
                    <a:pt x="9207" y="43709"/>
                  </a:moveTo>
                  <a:lnTo>
                    <a:pt x="9207" y="43809"/>
                  </a:lnTo>
                  <a:cubicBezTo>
                    <a:pt x="9224" y="43805"/>
                    <a:pt x="9241" y="43803"/>
                    <a:pt x="9258" y="43803"/>
                  </a:cubicBezTo>
                  <a:cubicBezTo>
                    <a:pt x="9401" y="43803"/>
                    <a:pt x="9514" y="43926"/>
                    <a:pt x="9574" y="44075"/>
                  </a:cubicBezTo>
                  <a:cubicBezTo>
                    <a:pt x="9574" y="44302"/>
                    <a:pt x="9390" y="44451"/>
                    <a:pt x="9198" y="44451"/>
                  </a:cubicBezTo>
                  <a:cubicBezTo>
                    <a:pt x="9108" y="44451"/>
                    <a:pt x="9015" y="44417"/>
                    <a:pt x="8940" y="44342"/>
                  </a:cubicBezTo>
                  <a:cubicBezTo>
                    <a:pt x="8707" y="44109"/>
                    <a:pt x="8873" y="43709"/>
                    <a:pt x="9207" y="43709"/>
                  </a:cubicBezTo>
                  <a:close/>
                  <a:moveTo>
                    <a:pt x="14210" y="43842"/>
                  </a:moveTo>
                  <a:cubicBezTo>
                    <a:pt x="14377" y="43842"/>
                    <a:pt x="14544" y="44009"/>
                    <a:pt x="14577" y="44209"/>
                  </a:cubicBezTo>
                  <a:cubicBezTo>
                    <a:pt x="14577" y="44411"/>
                    <a:pt x="14396" y="44552"/>
                    <a:pt x="14207" y="44552"/>
                  </a:cubicBezTo>
                  <a:cubicBezTo>
                    <a:pt x="14114" y="44552"/>
                    <a:pt x="14020" y="44519"/>
                    <a:pt x="13944" y="44442"/>
                  </a:cubicBezTo>
                  <a:cubicBezTo>
                    <a:pt x="13710" y="44209"/>
                    <a:pt x="13877" y="43842"/>
                    <a:pt x="14210" y="43842"/>
                  </a:cubicBezTo>
                  <a:close/>
                  <a:moveTo>
                    <a:pt x="19319" y="43554"/>
                  </a:moveTo>
                  <a:cubicBezTo>
                    <a:pt x="19214" y="43554"/>
                    <a:pt x="19108" y="43591"/>
                    <a:pt x="19014" y="43675"/>
                  </a:cubicBezTo>
                  <a:cubicBezTo>
                    <a:pt x="18722" y="43934"/>
                    <a:pt x="18903" y="44477"/>
                    <a:pt x="19311" y="44477"/>
                  </a:cubicBezTo>
                  <a:cubicBezTo>
                    <a:pt x="19323" y="44477"/>
                    <a:pt x="19335" y="44477"/>
                    <a:pt x="19347" y="44476"/>
                  </a:cubicBezTo>
                  <a:lnTo>
                    <a:pt x="19347" y="44576"/>
                  </a:lnTo>
                  <a:cubicBezTo>
                    <a:pt x="19614" y="44576"/>
                    <a:pt x="19814" y="44342"/>
                    <a:pt x="19814" y="44109"/>
                  </a:cubicBezTo>
                  <a:cubicBezTo>
                    <a:pt x="19838" y="43797"/>
                    <a:pt x="19586" y="43554"/>
                    <a:pt x="19319" y="43554"/>
                  </a:cubicBezTo>
                  <a:close/>
                  <a:moveTo>
                    <a:pt x="9193" y="43620"/>
                  </a:moveTo>
                  <a:cubicBezTo>
                    <a:pt x="9081" y="43620"/>
                    <a:pt x="8968" y="43658"/>
                    <a:pt x="8873" y="43742"/>
                  </a:cubicBezTo>
                  <a:cubicBezTo>
                    <a:pt x="8573" y="44042"/>
                    <a:pt x="8773" y="44542"/>
                    <a:pt x="9207" y="44542"/>
                  </a:cubicBezTo>
                  <a:lnTo>
                    <a:pt x="9207" y="44609"/>
                  </a:lnTo>
                  <a:cubicBezTo>
                    <a:pt x="9222" y="44611"/>
                    <a:pt x="9237" y="44612"/>
                    <a:pt x="9252" y="44612"/>
                  </a:cubicBezTo>
                  <a:cubicBezTo>
                    <a:pt x="9500" y="44612"/>
                    <a:pt x="9705" y="44359"/>
                    <a:pt x="9674" y="44075"/>
                  </a:cubicBezTo>
                  <a:cubicBezTo>
                    <a:pt x="9674" y="43801"/>
                    <a:pt x="9438" y="43620"/>
                    <a:pt x="9193" y="43620"/>
                  </a:cubicBezTo>
                  <a:close/>
                  <a:moveTo>
                    <a:pt x="27053" y="43909"/>
                  </a:moveTo>
                  <a:lnTo>
                    <a:pt x="27053" y="43975"/>
                  </a:lnTo>
                  <a:cubicBezTo>
                    <a:pt x="27070" y="43972"/>
                    <a:pt x="27087" y="43970"/>
                    <a:pt x="27104" y="43970"/>
                  </a:cubicBezTo>
                  <a:cubicBezTo>
                    <a:pt x="27253" y="43970"/>
                    <a:pt x="27390" y="44096"/>
                    <a:pt x="27420" y="44276"/>
                  </a:cubicBezTo>
                  <a:cubicBezTo>
                    <a:pt x="27420" y="44478"/>
                    <a:pt x="27239" y="44619"/>
                    <a:pt x="27049" y="44619"/>
                  </a:cubicBezTo>
                  <a:cubicBezTo>
                    <a:pt x="26957" y="44619"/>
                    <a:pt x="26863" y="44586"/>
                    <a:pt x="26786" y="44509"/>
                  </a:cubicBezTo>
                  <a:cubicBezTo>
                    <a:pt x="26586" y="44276"/>
                    <a:pt x="26719" y="43909"/>
                    <a:pt x="27053" y="43909"/>
                  </a:cubicBezTo>
                  <a:close/>
                  <a:moveTo>
                    <a:pt x="14198" y="43732"/>
                  </a:moveTo>
                  <a:cubicBezTo>
                    <a:pt x="14081" y="43732"/>
                    <a:pt x="13965" y="43777"/>
                    <a:pt x="13877" y="43875"/>
                  </a:cubicBezTo>
                  <a:cubicBezTo>
                    <a:pt x="13577" y="44176"/>
                    <a:pt x="13777" y="44676"/>
                    <a:pt x="14210" y="44676"/>
                  </a:cubicBezTo>
                  <a:cubicBezTo>
                    <a:pt x="14477" y="44676"/>
                    <a:pt x="14677" y="44476"/>
                    <a:pt x="14677" y="44209"/>
                  </a:cubicBezTo>
                  <a:cubicBezTo>
                    <a:pt x="14677" y="43918"/>
                    <a:pt x="14437" y="43732"/>
                    <a:pt x="14198" y="43732"/>
                  </a:cubicBezTo>
                  <a:close/>
                  <a:moveTo>
                    <a:pt x="27041" y="43806"/>
                  </a:moveTo>
                  <a:cubicBezTo>
                    <a:pt x="26929" y="43806"/>
                    <a:pt x="26814" y="43847"/>
                    <a:pt x="26719" y="43942"/>
                  </a:cubicBezTo>
                  <a:cubicBezTo>
                    <a:pt x="26419" y="44242"/>
                    <a:pt x="26653" y="44743"/>
                    <a:pt x="27053" y="44743"/>
                  </a:cubicBezTo>
                  <a:lnTo>
                    <a:pt x="27053" y="44776"/>
                  </a:lnTo>
                  <a:cubicBezTo>
                    <a:pt x="27320" y="44776"/>
                    <a:pt x="27553" y="44542"/>
                    <a:pt x="27520" y="44276"/>
                  </a:cubicBezTo>
                  <a:cubicBezTo>
                    <a:pt x="27520" y="44002"/>
                    <a:pt x="27286" y="43806"/>
                    <a:pt x="27041" y="43806"/>
                  </a:cubicBezTo>
                  <a:close/>
                  <a:moveTo>
                    <a:pt x="22116" y="44909"/>
                  </a:moveTo>
                  <a:lnTo>
                    <a:pt x="22116" y="45009"/>
                  </a:lnTo>
                  <a:cubicBezTo>
                    <a:pt x="22283" y="45009"/>
                    <a:pt x="22416" y="45110"/>
                    <a:pt x="22450" y="45276"/>
                  </a:cubicBezTo>
                  <a:cubicBezTo>
                    <a:pt x="22472" y="45478"/>
                    <a:pt x="22298" y="45620"/>
                    <a:pt x="22111" y="45620"/>
                  </a:cubicBezTo>
                  <a:cubicBezTo>
                    <a:pt x="22020" y="45620"/>
                    <a:pt x="21926" y="45586"/>
                    <a:pt x="21849" y="45510"/>
                  </a:cubicBezTo>
                  <a:cubicBezTo>
                    <a:pt x="21616" y="45310"/>
                    <a:pt x="21783" y="44909"/>
                    <a:pt x="22116" y="44909"/>
                  </a:cubicBezTo>
                  <a:close/>
                  <a:moveTo>
                    <a:pt x="22104" y="44799"/>
                  </a:moveTo>
                  <a:cubicBezTo>
                    <a:pt x="21987" y="44799"/>
                    <a:pt x="21870" y="44844"/>
                    <a:pt x="21783" y="44943"/>
                  </a:cubicBezTo>
                  <a:cubicBezTo>
                    <a:pt x="21482" y="45243"/>
                    <a:pt x="21682" y="45743"/>
                    <a:pt x="22116" y="45743"/>
                  </a:cubicBezTo>
                  <a:lnTo>
                    <a:pt x="22116" y="45810"/>
                  </a:lnTo>
                  <a:cubicBezTo>
                    <a:pt x="22416" y="45810"/>
                    <a:pt x="22616" y="45577"/>
                    <a:pt x="22583" y="45276"/>
                  </a:cubicBezTo>
                  <a:cubicBezTo>
                    <a:pt x="22583" y="44985"/>
                    <a:pt x="22343" y="44799"/>
                    <a:pt x="22104" y="44799"/>
                  </a:cubicBezTo>
                  <a:close/>
                  <a:moveTo>
                    <a:pt x="6638" y="45410"/>
                  </a:moveTo>
                  <a:cubicBezTo>
                    <a:pt x="6805" y="45410"/>
                    <a:pt x="6972" y="45577"/>
                    <a:pt x="6972" y="45777"/>
                  </a:cubicBezTo>
                  <a:cubicBezTo>
                    <a:pt x="6972" y="45979"/>
                    <a:pt x="6806" y="46120"/>
                    <a:pt x="6626" y="46120"/>
                  </a:cubicBezTo>
                  <a:cubicBezTo>
                    <a:pt x="6539" y="46120"/>
                    <a:pt x="6448" y="46087"/>
                    <a:pt x="6372" y="46010"/>
                  </a:cubicBezTo>
                  <a:cubicBezTo>
                    <a:pt x="6138" y="45810"/>
                    <a:pt x="6305" y="45410"/>
                    <a:pt x="6638" y="45410"/>
                  </a:cubicBezTo>
                  <a:close/>
                  <a:moveTo>
                    <a:pt x="29822" y="45410"/>
                  </a:moveTo>
                  <a:cubicBezTo>
                    <a:pt x="29988" y="45410"/>
                    <a:pt x="30155" y="45577"/>
                    <a:pt x="30155" y="45777"/>
                  </a:cubicBezTo>
                  <a:cubicBezTo>
                    <a:pt x="30155" y="45979"/>
                    <a:pt x="29989" y="46120"/>
                    <a:pt x="29809" y="46120"/>
                  </a:cubicBezTo>
                  <a:cubicBezTo>
                    <a:pt x="29722" y="46120"/>
                    <a:pt x="29631" y="46087"/>
                    <a:pt x="29555" y="46010"/>
                  </a:cubicBezTo>
                  <a:cubicBezTo>
                    <a:pt x="29321" y="45810"/>
                    <a:pt x="29488" y="45410"/>
                    <a:pt x="29822" y="45410"/>
                  </a:cubicBezTo>
                  <a:close/>
                  <a:moveTo>
                    <a:pt x="2302" y="45510"/>
                  </a:moveTo>
                  <a:lnTo>
                    <a:pt x="2302" y="45543"/>
                  </a:lnTo>
                  <a:cubicBezTo>
                    <a:pt x="2502" y="45543"/>
                    <a:pt x="2636" y="45677"/>
                    <a:pt x="2669" y="45877"/>
                  </a:cubicBezTo>
                  <a:cubicBezTo>
                    <a:pt x="2646" y="46079"/>
                    <a:pt x="2473" y="46220"/>
                    <a:pt x="2291" y="46220"/>
                  </a:cubicBezTo>
                  <a:cubicBezTo>
                    <a:pt x="2202" y="46220"/>
                    <a:pt x="2112" y="46187"/>
                    <a:pt x="2035" y="46110"/>
                  </a:cubicBezTo>
                  <a:cubicBezTo>
                    <a:pt x="1802" y="45877"/>
                    <a:pt x="1968" y="45510"/>
                    <a:pt x="2302" y="45510"/>
                  </a:cubicBezTo>
                  <a:close/>
                  <a:moveTo>
                    <a:pt x="11742" y="45510"/>
                  </a:moveTo>
                  <a:lnTo>
                    <a:pt x="11742" y="45543"/>
                  </a:lnTo>
                  <a:cubicBezTo>
                    <a:pt x="11759" y="45540"/>
                    <a:pt x="11776" y="45539"/>
                    <a:pt x="11792" y="45539"/>
                  </a:cubicBezTo>
                  <a:cubicBezTo>
                    <a:pt x="11965" y="45539"/>
                    <a:pt x="12078" y="45694"/>
                    <a:pt x="12109" y="45877"/>
                  </a:cubicBezTo>
                  <a:cubicBezTo>
                    <a:pt x="12109" y="46079"/>
                    <a:pt x="11928" y="46220"/>
                    <a:pt x="11738" y="46220"/>
                  </a:cubicBezTo>
                  <a:cubicBezTo>
                    <a:pt x="11646" y="46220"/>
                    <a:pt x="11552" y="46187"/>
                    <a:pt x="11475" y="46110"/>
                  </a:cubicBezTo>
                  <a:cubicBezTo>
                    <a:pt x="11242" y="45910"/>
                    <a:pt x="11408" y="45510"/>
                    <a:pt x="11742" y="45510"/>
                  </a:cubicBezTo>
                  <a:close/>
                  <a:moveTo>
                    <a:pt x="16746" y="45510"/>
                  </a:moveTo>
                  <a:lnTo>
                    <a:pt x="16746" y="45543"/>
                  </a:lnTo>
                  <a:cubicBezTo>
                    <a:pt x="16763" y="45540"/>
                    <a:pt x="16780" y="45539"/>
                    <a:pt x="16797" y="45539"/>
                  </a:cubicBezTo>
                  <a:cubicBezTo>
                    <a:pt x="16973" y="45539"/>
                    <a:pt x="17113" y="45694"/>
                    <a:pt x="17113" y="45877"/>
                  </a:cubicBezTo>
                  <a:cubicBezTo>
                    <a:pt x="17113" y="46079"/>
                    <a:pt x="16931" y="46220"/>
                    <a:pt x="16742" y="46220"/>
                  </a:cubicBezTo>
                  <a:cubicBezTo>
                    <a:pt x="16650" y="46220"/>
                    <a:pt x="16555" y="46187"/>
                    <a:pt x="16479" y="46110"/>
                  </a:cubicBezTo>
                  <a:cubicBezTo>
                    <a:pt x="16279" y="45877"/>
                    <a:pt x="16445" y="45510"/>
                    <a:pt x="16746" y="45510"/>
                  </a:cubicBezTo>
                  <a:close/>
                  <a:moveTo>
                    <a:pt x="6626" y="45300"/>
                  </a:moveTo>
                  <a:cubicBezTo>
                    <a:pt x="6509" y="45300"/>
                    <a:pt x="6393" y="45344"/>
                    <a:pt x="6305" y="45443"/>
                  </a:cubicBezTo>
                  <a:cubicBezTo>
                    <a:pt x="6005" y="45743"/>
                    <a:pt x="6205" y="46244"/>
                    <a:pt x="6638" y="46244"/>
                  </a:cubicBezTo>
                  <a:cubicBezTo>
                    <a:pt x="6872" y="46244"/>
                    <a:pt x="7105" y="46010"/>
                    <a:pt x="7105" y="45777"/>
                  </a:cubicBezTo>
                  <a:cubicBezTo>
                    <a:pt x="7105" y="45486"/>
                    <a:pt x="6865" y="45300"/>
                    <a:pt x="6626" y="45300"/>
                  </a:cubicBezTo>
                  <a:close/>
                  <a:moveTo>
                    <a:pt x="29809" y="45300"/>
                  </a:moveTo>
                  <a:cubicBezTo>
                    <a:pt x="29692" y="45300"/>
                    <a:pt x="29576" y="45344"/>
                    <a:pt x="29488" y="45443"/>
                  </a:cubicBezTo>
                  <a:cubicBezTo>
                    <a:pt x="29188" y="45743"/>
                    <a:pt x="29388" y="46244"/>
                    <a:pt x="29822" y="46244"/>
                  </a:cubicBezTo>
                  <a:cubicBezTo>
                    <a:pt x="30055" y="46244"/>
                    <a:pt x="30289" y="46010"/>
                    <a:pt x="30289" y="45777"/>
                  </a:cubicBezTo>
                  <a:cubicBezTo>
                    <a:pt x="30289" y="45486"/>
                    <a:pt x="30048" y="45300"/>
                    <a:pt x="29809" y="45300"/>
                  </a:cubicBezTo>
                  <a:close/>
                  <a:moveTo>
                    <a:pt x="2305" y="45400"/>
                  </a:moveTo>
                  <a:cubicBezTo>
                    <a:pt x="2187" y="45400"/>
                    <a:pt x="2067" y="45444"/>
                    <a:pt x="1968" y="45543"/>
                  </a:cubicBezTo>
                  <a:cubicBezTo>
                    <a:pt x="1668" y="45843"/>
                    <a:pt x="1868" y="46344"/>
                    <a:pt x="2302" y="46344"/>
                  </a:cubicBezTo>
                  <a:cubicBezTo>
                    <a:pt x="2569" y="46344"/>
                    <a:pt x="2769" y="46144"/>
                    <a:pt x="2769" y="45877"/>
                  </a:cubicBezTo>
                  <a:cubicBezTo>
                    <a:pt x="2769" y="45586"/>
                    <a:pt x="2544" y="45400"/>
                    <a:pt x="2305" y="45400"/>
                  </a:cubicBezTo>
                  <a:close/>
                  <a:moveTo>
                    <a:pt x="11745" y="45400"/>
                  </a:moveTo>
                  <a:cubicBezTo>
                    <a:pt x="11628" y="45400"/>
                    <a:pt x="11507" y="45444"/>
                    <a:pt x="11408" y="45543"/>
                  </a:cubicBezTo>
                  <a:cubicBezTo>
                    <a:pt x="11108" y="45843"/>
                    <a:pt x="11308" y="46344"/>
                    <a:pt x="11742" y="46344"/>
                  </a:cubicBezTo>
                  <a:cubicBezTo>
                    <a:pt x="12009" y="46344"/>
                    <a:pt x="12209" y="46144"/>
                    <a:pt x="12209" y="45877"/>
                  </a:cubicBezTo>
                  <a:cubicBezTo>
                    <a:pt x="12209" y="45586"/>
                    <a:pt x="11984" y="45400"/>
                    <a:pt x="11745" y="45400"/>
                  </a:cubicBezTo>
                  <a:close/>
                  <a:moveTo>
                    <a:pt x="16748" y="45400"/>
                  </a:moveTo>
                  <a:cubicBezTo>
                    <a:pt x="16631" y="45400"/>
                    <a:pt x="16511" y="45444"/>
                    <a:pt x="16412" y="45543"/>
                  </a:cubicBezTo>
                  <a:cubicBezTo>
                    <a:pt x="16112" y="45843"/>
                    <a:pt x="16345" y="46344"/>
                    <a:pt x="16746" y="46344"/>
                  </a:cubicBezTo>
                  <a:cubicBezTo>
                    <a:pt x="17012" y="46344"/>
                    <a:pt x="17213" y="46144"/>
                    <a:pt x="17213" y="45877"/>
                  </a:cubicBezTo>
                  <a:cubicBezTo>
                    <a:pt x="17213" y="45586"/>
                    <a:pt x="16987" y="45400"/>
                    <a:pt x="16748" y="45400"/>
                  </a:cubicBezTo>
                  <a:close/>
                  <a:moveTo>
                    <a:pt x="24885" y="46110"/>
                  </a:moveTo>
                  <a:lnTo>
                    <a:pt x="24885" y="46244"/>
                  </a:lnTo>
                  <a:cubicBezTo>
                    <a:pt x="24906" y="46239"/>
                    <a:pt x="24927" y="46237"/>
                    <a:pt x="24948" y="46237"/>
                  </a:cubicBezTo>
                  <a:cubicBezTo>
                    <a:pt x="25085" y="46237"/>
                    <a:pt x="25194" y="46332"/>
                    <a:pt x="25252" y="46477"/>
                  </a:cubicBezTo>
                  <a:cubicBezTo>
                    <a:pt x="25252" y="46704"/>
                    <a:pt x="25067" y="46838"/>
                    <a:pt x="24875" y="46838"/>
                  </a:cubicBezTo>
                  <a:cubicBezTo>
                    <a:pt x="24785" y="46838"/>
                    <a:pt x="24693" y="46808"/>
                    <a:pt x="24618" y="46744"/>
                  </a:cubicBezTo>
                  <a:cubicBezTo>
                    <a:pt x="24418" y="46511"/>
                    <a:pt x="24551" y="46110"/>
                    <a:pt x="24885" y="46110"/>
                  </a:cubicBezTo>
                  <a:close/>
                  <a:moveTo>
                    <a:pt x="24885" y="46044"/>
                  </a:moveTo>
                  <a:cubicBezTo>
                    <a:pt x="24284" y="46044"/>
                    <a:pt x="24284" y="46944"/>
                    <a:pt x="24885" y="46944"/>
                  </a:cubicBezTo>
                  <a:cubicBezTo>
                    <a:pt x="25485" y="46944"/>
                    <a:pt x="25485" y="46044"/>
                    <a:pt x="24885" y="46044"/>
                  </a:cubicBezTo>
                  <a:close/>
                  <a:moveTo>
                    <a:pt x="9001" y="46942"/>
                  </a:moveTo>
                  <a:cubicBezTo>
                    <a:pt x="9014" y="46942"/>
                    <a:pt x="9027" y="46943"/>
                    <a:pt x="9040" y="46944"/>
                  </a:cubicBezTo>
                  <a:lnTo>
                    <a:pt x="9007" y="47011"/>
                  </a:lnTo>
                  <a:cubicBezTo>
                    <a:pt x="9174" y="47011"/>
                    <a:pt x="9340" y="47111"/>
                    <a:pt x="9374" y="47278"/>
                  </a:cubicBezTo>
                  <a:cubicBezTo>
                    <a:pt x="9374" y="47504"/>
                    <a:pt x="9205" y="47653"/>
                    <a:pt x="9024" y="47653"/>
                  </a:cubicBezTo>
                  <a:cubicBezTo>
                    <a:pt x="8937" y="47653"/>
                    <a:pt x="8848" y="47620"/>
                    <a:pt x="8773" y="47545"/>
                  </a:cubicBezTo>
                  <a:cubicBezTo>
                    <a:pt x="8549" y="47320"/>
                    <a:pt x="8694" y="46942"/>
                    <a:pt x="9001" y="46942"/>
                  </a:cubicBezTo>
                  <a:close/>
                  <a:moveTo>
                    <a:pt x="4370" y="47011"/>
                  </a:moveTo>
                  <a:cubicBezTo>
                    <a:pt x="4570" y="47011"/>
                    <a:pt x="4737" y="47178"/>
                    <a:pt x="4737" y="47378"/>
                  </a:cubicBezTo>
                  <a:cubicBezTo>
                    <a:pt x="4737" y="47587"/>
                    <a:pt x="4542" y="47732"/>
                    <a:pt x="4345" y="47732"/>
                  </a:cubicBezTo>
                  <a:cubicBezTo>
                    <a:pt x="4259" y="47732"/>
                    <a:pt x="4174" y="47705"/>
                    <a:pt x="4103" y="47645"/>
                  </a:cubicBezTo>
                  <a:cubicBezTo>
                    <a:pt x="3870" y="47411"/>
                    <a:pt x="4037" y="47011"/>
                    <a:pt x="4370" y="47011"/>
                  </a:cubicBezTo>
                  <a:close/>
                  <a:moveTo>
                    <a:pt x="19748" y="47011"/>
                  </a:moveTo>
                  <a:cubicBezTo>
                    <a:pt x="19948" y="47011"/>
                    <a:pt x="20115" y="47178"/>
                    <a:pt x="20115" y="47378"/>
                  </a:cubicBezTo>
                  <a:cubicBezTo>
                    <a:pt x="20115" y="47587"/>
                    <a:pt x="19919" y="47732"/>
                    <a:pt x="19722" y="47732"/>
                  </a:cubicBezTo>
                  <a:cubicBezTo>
                    <a:pt x="19637" y="47732"/>
                    <a:pt x="19551" y="47705"/>
                    <a:pt x="19481" y="47645"/>
                  </a:cubicBezTo>
                  <a:cubicBezTo>
                    <a:pt x="19281" y="47411"/>
                    <a:pt x="19448" y="47011"/>
                    <a:pt x="19748" y="47011"/>
                  </a:cubicBezTo>
                  <a:close/>
                  <a:moveTo>
                    <a:pt x="4373" y="46901"/>
                  </a:moveTo>
                  <a:cubicBezTo>
                    <a:pt x="4256" y="46901"/>
                    <a:pt x="4135" y="46946"/>
                    <a:pt x="4037" y="47044"/>
                  </a:cubicBezTo>
                  <a:cubicBezTo>
                    <a:pt x="3736" y="47344"/>
                    <a:pt x="3936" y="47845"/>
                    <a:pt x="4370" y="47845"/>
                  </a:cubicBezTo>
                  <a:cubicBezTo>
                    <a:pt x="4637" y="47845"/>
                    <a:pt x="4837" y="47645"/>
                    <a:pt x="4837" y="47378"/>
                  </a:cubicBezTo>
                  <a:cubicBezTo>
                    <a:pt x="4837" y="47087"/>
                    <a:pt x="4612" y="46901"/>
                    <a:pt x="4373" y="46901"/>
                  </a:cubicBezTo>
                  <a:close/>
                  <a:moveTo>
                    <a:pt x="9021" y="46834"/>
                  </a:moveTo>
                  <a:cubicBezTo>
                    <a:pt x="8907" y="46834"/>
                    <a:pt x="8794" y="46879"/>
                    <a:pt x="8707" y="46978"/>
                  </a:cubicBezTo>
                  <a:cubicBezTo>
                    <a:pt x="8406" y="47278"/>
                    <a:pt x="8606" y="47778"/>
                    <a:pt x="9040" y="47778"/>
                  </a:cubicBezTo>
                  <a:lnTo>
                    <a:pt x="9007" y="47845"/>
                  </a:lnTo>
                  <a:cubicBezTo>
                    <a:pt x="9307" y="47845"/>
                    <a:pt x="9540" y="47578"/>
                    <a:pt x="9507" y="47311"/>
                  </a:cubicBezTo>
                  <a:cubicBezTo>
                    <a:pt x="9485" y="47020"/>
                    <a:pt x="9252" y="46834"/>
                    <a:pt x="9021" y="46834"/>
                  </a:cubicBezTo>
                  <a:close/>
                  <a:moveTo>
                    <a:pt x="19750" y="46901"/>
                  </a:moveTo>
                  <a:cubicBezTo>
                    <a:pt x="19633" y="46901"/>
                    <a:pt x="19513" y="46946"/>
                    <a:pt x="19414" y="47044"/>
                  </a:cubicBezTo>
                  <a:cubicBezTo>
                    <a:pt x="19114" y="47344"/>
                    <a:pt x="19347" y="47845"/>
                    <a:pt x="19748" y="47845"/>
                  </a:cubicBezTo>
                  <a:cubicBezTo>
                    <a:pt x="20015" y="47845"/>
                    <a:pt x="20215" y="47645"/>
                    <a:pt x="20215" y="47378"/>
                  </a:cubicBezTo>
                  <a:cubicBezTo>
                    <a:pt x="20215" y="47087"/>
                    <a:pt x="19989" y="46901"/>
                    <a:pt x="19750" y="46901"/>
                  </a:cubicBezTo>
                  <a:close/>
                  <a:moveTo>
                    <a:pt x="934" y="47111"/>
                  </a:moveTo>
                  <a:lnTo>
                    <a:pt x="934" y="47211"/>
                  </a:lnTo>
                  <a:cubicBezTo>
                    <a:pt x="1101" y="47211"/>
                    <a:pt x="1235" y="47311"/>
                    <a:pt x="1301" y="47478"/>
                  </a:cubicBezTo>
                  <a:cubicBezTo>
                    <a:pt x="1301" y="47704"/>
                    <a:pt x="1117" y="47854"/>
                    <a:pt x="926" y="47854"/>
                  </a:cubicBezTo>
                  <a:cubicBezTo>
                    <a:pt x="835" y="47854"/>
                    <a:pt x="743" y="47820"/>
                    <a:pt x="667" y="47745"/>
                  </a:cubicBezTo>
                  <a:cubicBezTo>
                    <a:pt x="434" y="47511"/>
                    <a:pt x="601" y="47111"/>
                    <a:pt x="934" y="47111"/>
                  </a:cubicBezTo>
                  <a:close/>
                  <a:moveTo>
                    <a:pt x="14611" y="47211"/>
                  </a:moveTo>
                  <a:cubicBezTo>
                    <a:pt x="14811" y="47211"/>
                    <a:pt x="14978" y="47378"/>
                    <a:pt x="14978" y="47545"/>
                  </a:cubicBezTo>
                  <a:cubicBezTo>
                    <a:pt x="14978" y="47771"/>
                    <a:pt x="14794" y="47920"/>
                    <a:pt x="14602" y="47920"/>
                  </a:cubicBezTo>
                  <a:cubicBezTo>
                    <a:pt x="14512" y="47920"/>
                    <a:pt x="14419" y="47887"/>
                    <a:pt x="14344" y="47811"/>
                  </a:cubicBezTo>
                  <a:cubicBezTo>
                    <a:pt x="14110" y="47578"/>
                    <a:pt x="14277" y="47211"/>
                    <a:pt x="14611" y="47211"/>
                  </a:cubicBezTo>
                  <a:close/>
                  <a:moveTo>
                    <a:pt x="921" y="47023"/>
                  </a:moveTo>
                  <a:cubicBezTo>
                    <a:pt x="809" y="47023"/>
                    <a:pt x="695" y="47061"/>
                    <a:pt x="601" y="47144"/>
                  </a:cubicBezTo>
                  <a:cubicBezTo>
                    <a:pt x="301" y="47445"/>
                    <a:pt x="501" y="47945"/>
                    <a:pt x="934" y="47945"/>
                  </a:cubicBezTo>
                  <a:lnTo>
                    <a:pt x="934" y="48045"/>
                  </a:lnTo>
                  <a:cubicBezTo>
                    <a:pt x="1201" y="48045"/>
                    <a:pt x="1435" y="47778"/>
                    <a:pt x="1401" y="47478"/>
                  </a:cubicBezTo>
                  <a:cubicBezTo>
                    <a:pt x="1401" y="47203"/>
                    <a:pt x="1166" y="47023"/>
                    <a:pt x="921" y="47023"/>
                  </a:cubicBezTo>
                  <a:close/>
                  <a:moveTo>
                    <a:pt x="14613" y="47101"/>
                  </a:moveTo>
                  <a:cubicBezTo>
                    <a:pt x="14496" y="47101"/>
                    <a:pt x="14376" y="47146"/>
                    <a:pt x="14277" y="47244"/>
                  </a:cubicBezTo>
                  <a:cubicBezTo>
                    <a:pt x="13977" y="47545"/>
                    <a:pt x="14177" y="48045"/>
                    <a:pt x="14611" y="48045"/>
                  </a:cubicBezTo>
                  <a:cubicBezTo>
                    <a:pt x="14878" y="48012"/>
                    <a:pt x="15078" y="47811"/>
                    <a:pt x="15078" y="47578"/>
                  </a:cubicBezTo>
                  <a:cubicBezTo>
                    <a:pt x="15078" y="47287"/>
                    <a:pt x="14852" y="47101"/>
                    <a:pt x="14613" y="47101"/>
                  </a:cubicBezTo>
                  <a:close/>
                  <a:moveTo>
                    <a:pt x="27720" y="47845"/>
                  </a:moveTo>
                  <a:cubicBezTo>
                    <a:pt x="27920" y="47845"/>
                    <a:pt x="28087" y="48012"/>
                    <a:pt x="28087" y="48212"/>
                  </a:cubicBezTo>
                  <a:cubicBezTo>
                    <a:pt x="28087" y="48414"/>
                    <a:pt x="27906" y="48555"/>
                    <a:pt x="27716" y="48555"/>
                  </a:cubicBezTo>
                  <a:cubicBezTo>
                    <a:pt x="27624" y="48555"/>
                    <a:pt x="27530" y="48522"/>
                    <a:pt x="27453" y="48445"/>
                  </a:cubicBezTo>
                  <a:cubicBezTo>
                    <a:pt x="27253" y="48245"/>
                    <a:pt x="27387" y="47845"/>
                    <a:pt x="27720" y="47845"/>
                  </a:cubicBezTo>
                  <a:close/>
                  <a:moveTo>
                    <a:pt x="27707" y="47757"/>
                  </a:moveTo>
                  <a:cubicBezTo>
                    <a:pt x="27595" y="47757"/>
                    <a:pt x="27481" y="47794"/>
                    <a:pt x="27387" y="47878"/>
                  </a:cubicBezTo>
                  <a:cubicBezTo>
                    <a:pt x="27086" y="48178"/>
                    <a:pt x="27320" y="48679"/>
                    <a:pt x="27720" y="48679"/>
                  </a:cubicBezTo>
                  <a:cubicBezTo>
                    <a:pt x="27987" y="48679"/>
                    <a:pt x="28187" y="48479"/>
                    <a:pt x="28187" y="48212"/>
                  </a:cubicBezTo>
                  <a:cubicBezTo>
                    <a:pt x="28187" y="47937"/>
                    <a:pt x="27952" y="47757"/>
                    <a:pt x="27707" y="47757"/>
                  </a:cubicBezTo>
                  <a:close/>
                  <a:moveTo>
                    <a:pt x="22817" y="48412"/>
                  </a:moveTo>
                  <a:lnTo>
                    <a:pt x="22817" y="48512"/>
                  </a:lnTo>
                  <a:cubicBezTo>
                    <a:pt x="22983" y="48512"/>
                    <a:pt x="23150" y="48612"/>
                    <a:pt x="23184" y="48779"/>
                  </a:cubicBezTo>
                  <a:cubicBezTo>
                    <a:pt x="23184" y="48981"/>
                    <a:pt x="23018" y="49122"/>
                    <a:pt x="22838" y="49122"/>
                  </a:cubicBezTo>
                  <a:cubicBezTo>
                    <a:pt x="22750" y="49122"/>
                    <a:pt x="22660" y="49089"/>
                    <a:pt x="22583" y="49012"/>
                  </a:cubicBezTo>
                  <a:cubicBezTo>
                    <a:pt x="22350" y="48779"/>
                    <a:pt x="22516" y="48412"/>
                    <a:pt x="22817" y="48412"/>
                  </a:cubicBezTo>
                  <a:close/>
                  <a:moveTo>
                    <a:pt x="22816" y="48309"/>
                  </a:moveTo>
                  <a:cubicBezTo>
                    <a:pt x="22708" y="48309"/>
                    <a:pt x="22601" y="48351"/>
                    <a:pt x="22516" y="48445"/>
                  </a:cubicBezTo>
                  <a:cubicBezTo>
                    <a:pt x="22216" y="48745"/>
                    <a:pt x="22416" y="49246"/>
                    <a:pt x="22817" y="49246"/>
                  </a:cubicBezTo>
                  <a:lnTo>
                    <a:pt x="22817" y="49346"/>
                  </a:lnTo>
                  <a:cubicBezTo>
                    <a:pt x="23150" y="49346"/>
                    <a:pt x="23384" y="49079"/>
                    <a:pt x="23284" y="48779"/>
                  </a:cubicBezTo>
                  <a:cubicBezTo>
                    <a:pt x="23284" y="48505"/>
                    <a:pt x="23049" y="48309"/>
                    <a:pt x="22816" y="48309"/>
                  </a:cubicBezTo>
                  <a:close/>
                  <a:moveTo>
                    <a:pt x="11609" y="48779"/>
                  </a:moveTo>
                  <a:lnTo>
                    <a:pt x="11609" y="48812"/>
                  </a:lnTo>
                  <a:cubicBezTo>
                    <a:pt x="11775" y="48812"/>
                    <a:pt x="11942" y="48946"/>
                    <a:pt x="11942" y="49146"/>
                  </a:cubicBezTo>
                  <a:cubicBezTo>
                    <a:pt x="11942" y="49355"/>
                    <a:pt x="11763" y="49500"/>
                    <a:pt x="11576" y="49500"/>
                  </a:cubicBezTo>
                  <a:cubicBezTo>
                    <a:pt x="11495" y="49500"/>
                    <a:pt x="11412" y="49473"/>
                    <a:pt x="11342" y="49413"/>
                  </a:cubicBezTo>
                  <a:cubicBezTo>
                    <a:pt x="11108" y="49179"/>
                    <a:pt x="11275" y="48779"/>
                    <a:pt x="11609" y="48779"/>
                  </a:cubicBezTo>
                  <a:close/>
                  <a:moveTo>
                    <a:pt x="6939" y="48779"/>
                  </a:moveTo>
                  <a:lnTo>
                    <a:pt x="6939" y="48812"/>
                  </a:lnTo>
                  <a:cubicBezTo>
                    <a:pt x="7105" y="48812"/>
                    <a:pt x="7272" y="48946"/>
                    <a:pt x="7306" y="49146"/>
                  </a:cubicBezTo>
                  <a:cubicBezTo>
                    <a:pt x="7306" y="49372"/>
                    <a:pt x="7121" y="49521"/>
                    <a:pt x="6930" y="49521"/>
                  </a:cubicBezTo>
                  <a:cubicBezTo>
                    <a:pt x="6839" y="49521"/>
                    <a:pt x="6747" y="49488"/>
                    <a:pt x="6672" y="49413"/>
                  </a:cubicBezTo>
                  <a:cubicBezTo>
                    <a:pt x="6438" y="49179"/>
                    <a:pt x="6605" y="48779"/>
                    <a:pt x="6939" y="48779"/>
                  </a:cubicBezTo>
                  <a:close/>
                  <a:moveTo>
                    <a:pt x="17780" y="48846"/>
                  </a:moveTo>
                  <a:lnTo>
                    <a:pt x="17780" y="48946"/>
                  </a:lnTo>
                  <a:cubicBezTo>
                    <a:pt x="17797" y="48942"/>
                    <a:pt x="17814" y="48940"/>
                    <a:pt x="17832" y="48940"/>
                  </a:cubicBezTo>
                  <a:cubicBezTo>
                    <a:pt x="17980" y="48940"/>
                    <a:pt x="18117" y="49063"/>
                    <a:pt x="18147" y="49212"/>
                  </a:cubicBezTo>
                  <a:cubicBezTo>
                    <a:pt x="18147" y="49414"/>
                    <a:pt x="17966" y="49556"/>
                    <a:pt x="17776" y="49556"/>
                  </a:cubicBezTo>
                  <a:cubicBezTo>
                    <a:pt x="17684" y="49556"/>
                    <a:pt x="17589" y="49522"/>
                    <a:pt x="17513" y="49446"/>
                  </a:cubicBezTo>
                  <a:cubicBezTo>
                    <a:pt x="17279" y="49212"/>
                    <a:pt x="17446" y="48846"/>
                    <a:pt x="17780" y="48846"/>
                  </a:cubicBezTo>
                  <a:close/>
                  <a:moveTo>
                    <a:pt x="6927" y="48676"/>
                  </a:moveTo>
                  <a:cubicBezTo>
                    <a:pt x="6814" y="48676"/>
                    <a:pt x="6700" y="48717"/>
                    <a:pt x="6605" y="48812"/>
                  </a:cubicBezTo>
                  <a:cubicBezTo>
                    <a:pt x="6305" y="49112"/>
                    <a:pt x="6505" y="49613"/>
                    <a:pt x="6939" y="49613"/>
                  </a:cubicBezTo>
                  <a:lnTo>
                    <a:pt x="6939" y="49646"/>
                  </a:lnTo>
                  <a:cubicBezTo>
                    <a:pt x="7205" y="49646"/>
                    <a:pt x="7406" y="49413"/>
                    <a:pt x="7406" y="49146"/>
                  </a:cubicBezTo>
                  <a:cubicBezTo>
                    <a:pt x="7406" y="48872"/>
                    <a:pt x="7171" y="48676"/>
                    <a:pt x="6927" y="48676"/>
                  </a:cubicBezTo>
                  <a:close/>
                  <a:moveTo>
                    <a:pt x="11578" y="48669"/>
                  </a:moveTo>
                  <a:cubicBezTo>
                    <a:pt x="11461" y="48669"/>
                    <a:pt x="11340" y="48713"/>
                    <a:pt x="11242" y="48812"/>
                  </a:cubicBezTo>
                  <a:cubicBezTo>
                    <a:pt x="10975" y="49112"/>
                    <a:pt x="11175" y="49613"/>
                    <a:pt x="11609" y="49613"/>
                  </a:cubicBezTo>
                  <a:lnTo>
                    <a:pt x="11609" y="49646"/>
                  </a:lnTo>
                  <a:cubicBezTo>
                    <a:pt x="11842" y="49646"/>
                    <a:pt x="12076" y="49413"/>
                    <a:pt x="12042" y="49146"/>
                  </a:cubicBezTo>
                  <a:cubicBezTo>
                    <a:pt x="12042" y="48855"/>
                    <a:pt x="11817" y="48669"/>
                    <a:pt x="11578" y="48669"/>
                  </a:cubicBezTo>
                  <a:close/>
                  <a:moveTo>
                    <a:pt x="2435" y="48979"/>
                  </a:moveTo>
                  <a:lnTo>
                    <a:pt x="2435" y="49079"/>
                  </a:lnTo>
                  <a:cubicBezTo>
                    <a:pt x="2453" y="49076"/>
                    <a:pt x="2470" y="49074"/>
                    <a:pt x="2486" y="49074"/>
                  </a:cubicBezTo>
                  <a:cubicBezTo>
                    <a:pt x="2629" y="49074"/>
                    <a:pt x="2743" y="49196"/>
                    <a:pt x="2802" y="49346"/>
                  </a:cubicBezTo>
                  <a:cubicBezTo>
                    <a:pt x="2802" y="49548"/>
                    <a:pt x="2621" y="49689"/>
                    <a:pt x="2432" y="49689"/>
                  </a:cubicBezTo>
                  <a:cubicBezTo>
                    <a:pt x="2339" y="49689"/>
                    <a:pt x="2245" y="49656"/>
                    <a:pt x="2169" y="49579"/>
                  </a:cubicBezTo>
                  <a:cubicBezTo>
                    <a:pt x="1935" y="49346"/>
                    <a:pt x="2102" y="48979"/>
                    <a:pt x="2435" y="48979"/>
                  </a:cubicBezTo>
                  <a:close/>
                  <a:moveTo>
                    <a:pt x="17782" y="48736"/>
                  </a:moveTo>
                  <a:cubicBezTo>
                    <a:pt x="17665" y="48736"/>
                    <a:pt x="17545" y="48780"/>
                    <a:pt x="17446" y="48879"/>
                  </a:cubicBezTo>
                  <a:cubicBezTo>
                    <a:pt x="17146" y="49179"/>
                    <a:pt x="17379" y="49679"/>
                    <a:pt x="17780" y="49679"/>
                  </a:cubicBezTo>
                  <a:lnTo>
                    <a:pt x="17780" y="49746"/>
                  </a:lnTo>
                  <a:cubicBezTo>
                    <a:pt x="17795" y="49748"/>
                    <a:pt x="17810" y="49749"/>
                    <a:pt x="17825" y="49749"/>
                  </a:cubicBezTo>
                  <a:cubicBezTo>
                    <a:pt x="18103" y="49749"/>
                    <a:pt x="18310" y="49466"/>
                    <a:pt x="18247" y="49212"/>
                  </a:cubicBezTo>
                  <a:cubicBezTo>
                    <a:pt x="18247" y="48921"/>
                    <a:pt x="18021" y="48736"/>
                    <a:pt x="17782" y="48736"/>
                  </a:cubicBezTo>
                  <a:close/>
                  <a:moveTo>
                    <a:pt x="2438" y="48869"/>
                  </a:moveTo>
                  <a:cubicBezTo>
                    <a:pt x="2321" y="48869"/>
                    <a:pt x="2201" y="48914"/>
                    <a:pt x="2102" y="49012"/>
                  </a:cubicBezTo>
                  <a:cubicBezTo>
                    <a:pt x="1802" y="49313"/>
                    <a:pt x="2002" y="49813"/>
                    <a:pt x="2435" y="49813"/>
                  </a:cubicBezTo>
                  <a:lnTo>
                    <a:pt x="2435" y="49880"/>
                  </a:lnTo>
                  <a:cubicBezTo>
                    <a:pt x="2453" y="49881"/>
                    <a:pt x="2469" y="49882"/>
                    <a:pt x="2486" y="49882"/>
                  </a:cubicBezTo>
                  <a:cubicBezTo>
                    <a:pt x="2758" y="49882"/>
                    <a:pt x="2934" y="49629"/>
                    <a:pt x="2902" y="49346"/>
                  </a:cubicBezTo>
                  <a:cubicBezTo>
                    <a:pt x="2902" y="49055"/>
                    <a:pt x="2677" y="48869"/>
                    <a:pt x="2438" y="48869"/>
                  </a:cubicBezTo>
                  <a:close/>
                  <a:moveTo>
                    <a:pt x="30522" y="49146"/>
                  </a:moveTo>
                  <a:lnTo>
                    <a:pt x="30489" y="49212"/>
                  </a:lnTo>
                  <a:cubicBezTo>
                    <a:pt x="30689" y="49212"/>
                    <a:pt x="30822" y="49346"/>
                    <a:pt x="30856" y="49513"/>
                  </a:cubicBezTo>
                  <a:cubicBezTo>
                    <a:pt x="30856" y="49739"/>
                    <a:pt x="30687" y="49888"/>
                    <a:pt x="30506" y="49888"/>
                  </a:cubicBezTo>
                  <a:cubicBezTo>
                    <a:pt x="30419" y="49888"/>
                    <a:pt x="30330" y="49855"/>
                    <a:pt x="30255" y="49780"/>
                  </a:cubicBezTo>
                  <a:cubicBezTo>
                    <a:pt x="30022" y="49546"/>
                    <a:pt x="30189" y="49146"/>
                    <a:pt x="30522" y="49146"/>
                  </a:cubicBezTo>
                  <a:close/>
                  <a:moveTo>
                    <a:pt x="30507" y="49068"/>
                  </a:moveTo>
                  <a:cubicBezTo>
                    <a:pt x="30392" y="49068"/>
                    <a:pt x="30278" y="49112"/>
                    <a:pt x="30189" y="49212"/>
                  </a:cubicBezTo>
                  <a:cubicBezTo>
                    <a:pt x="29888" y="49479"/>
                    <a:pt x="30088" y="49980"/>
                    <a:pt x="30522" y="49980"/>
                  </a:cubicBezTo>
                  <a:lnTo>
                    <a:pt x="30489" y="50046"/>
                  </a:lnTo>
                  <a:cubicBezTo>
                    <a:pt x="30789" y="50046"/>
                    <a:pt x="31022" y="49813"/>
                    <a:pt x="30989" y="49513"/>
                  </a:cubicBezTo>
                  <a:cubicBezTo>
                    <a:pt x="30967" y="49246"/>
                    <a:pt x="30737" y="49068"/>
                    <a:pt x="30507" y="49068"/>
                  </a:cubicBezTo>
                  <a:close/>
                  <a:moveTo>
                    <a:pt x="25719" y="50046"/>
                  </a:moveTo>
                  <a:cubicBezTo>
                    <a:pt x="25885" y="50046"/>
                    <a:pt x="26086" y="50180"/>
                    <a:pt x="26086" y="50380"/>
                  </a:cubicBezTo>
                  <a:cubicBezTo>
                    <a:pt x="26086" y="50606"/>
                    <a:pt x="25902" y="50756"/>
                    <a:pt x="25721" y="50756"/>
                  </a:cubicBezTo>
                  <a:cubicBezTo>
                    <a:pt x="25635" y="50756"/>
                    <a:pt x="25550" y="50722"/>
                    <a:pt x="25485" y="50647"/>
                  </a:cubicBezTo>
                  <a:cubicBezTo>
                    <a:pt x="25252" y="50413"/>
                    <a:pt x="25418" y="50046"/>
                    <a:pt x="25719" y="50046"/>
                  </a:cubicBezTo>
                  <a:close/>
                  <a:moveTo>
                    <a:pt x="25721" y="49936"/>
                  </a:moveTo>
                  <a:cubicBezTo>
                    <a:pt x="25604" y="49936"/>
                    <a:pt x="25484" y="49981"/>
                    <a:pt x="25385" y="50080"/>
                  </a:cubicBezTo>
                  <a:cubicBezTo>
                    <a:pt x="25118" y="50380"/>
                    <a:pt x="25318" y="50880"/>
                    <a:pt x="25719" y="50880"/>
                  </a:cubicBezTo>
                  <a:cubicBezTo>
                    <a:pt x="25952" y="50880"/>
                    <a:pt x="26186" y="50680"/>
                    <a:pt x="26186" y="50413"/>
                  </a:cubicBezTo>
                  <a:cubicBezTo>
                    <a:pt x="26186" y="50122"/>
                    <a:pt x="25960" y="49936"/>
                    <a:pt x="25721" y="49936"/>
                  </a:cubicBezTo>
                  <a:close/>
                  <a:moveTo>
                    <a:pt x="9107" y="50413"/>
                  </a:moveTo>
                  <a:lnTo>
                    <a:pt x="9107" y="50447"/>
                  </a:lnTo>
                  <a:cubicBezTo>
                    <a:pt x="9274" y="50447"/>
                    <a:pt x="9440" y="50580"/>
                    <a:pt x="9474" y="50780"/>
                  </a:cubicBezTo>
                  <a:cubicBezTo>
                    <a:pt x="9474" y="50982"/>
                    <a:pt x="9293" y="51124"/>
                    <a:pt x="9103" y="51124"/>
                  </a:cubicBezTo>
                  <a:cubicBezTo>
                    <a:pt x="9011" y="51124"/>
                    <a:pt x="8916" y="51090"/>
                    <a:pt x="8840" y="51014"/>
                  </a:cubicBezTo>
                  <a:cubicBezTo>
                    <a:pt x="8606" y="50780"/>
                    <a:pt x="8773" y="50413"/>
                    <a:pt x="9107" y="50413"/>
                  </a:cubicBezTo>
                  <a:close/>
                  <a:moveTo>
                    <a:pt x="4837" y="50547"/>
                  </a:moveTo>
                  <a:cubicBezTo>
                    <a:pt x="5037" y="50547"/>
                    <a:pt x="5171" y="50714"/>
                    <a:pt x="5204" y="50914"/>
                  </a:cubicBezTo>
                  <a:cubicBezTo>
                    <a:pt x="5204" y="51116"/>
                    <a:pt x="5023" y="51257"/>
                    <a:pt x="4833" y="51257"/>
                  </a:cubicBezTo>
                  <a:cubicBezTo>
                    <a:pt x="4741" y="51257"/>
                    <a:pt x="4647" y="51224"/>
                    <a:pt x="4570" y="51147"/>
                  </a:cubicBezTo>
                  <a:cubicBezTo>
                    <a:pt x="4337" y="50914"/>
                    <a:pt x="4504" y="50547"/>
                    <a:pt x="4837" y="50547"/>
                  </a:cubicBezTo>
                  <a:close/>
                  <a:moveTo>
                    <a:pt x="9109" y="50303"/>
                  </a:moveTo>
                  <a:cubicBezTo>
                    <a:pt x="8992" y="50303"/>
                    <a:pt x="8872" y="50348"/>
                    <a:pt x="8773" y="50447"/>
                  </a:cubicBezTo>
                  <a:cubicBezTo>
                    <a:pt x="8473" y="50747"/>
                    <a:pt x="8673" y="51247"/>
                    <a:pt x="9107" y="51247"/>
                  </a:cubicBezTo>
                  <a:lnTo>
                    <a:pt x="9107" y="51281"/>
                  </a:lnTo>
                  <a:cubicBezTo>
                    <a:pt x="9374" y="51281"/>
                    <a:pt x="9607" y="51047"/>
                    <a:pt x="9574" y="50780"/>
                  </a:cubicBezTo>
                  <a:cubicBezTo>
                    <a:pt x="9574" y="50489"/>
                    <a:pt x="9348" y="50303"/>
                    <a:pt x="9109" y="50303"/>
                  </a:cubicBezTo>
                  <a:close/>
                  <a:moveTo>
                    <a:pt x="14611" y="50613"/>
                  </a:moveTo>
                  <a:lnTo>
                    <a:pt x="14611" y="50647"/>
                  </a:lnTo>
                  <a:cubicBezTo>
                    <a:pt x="14811" y="50647"/>
                    <a:pt x="14978" y="50780"/>
                    <a:pt x="14978" y="50980"/>
                  </a:cubicBezTo>
                  <a:cubicBezTo>
                    <a:pt x="14978" y="51207"/>
                    <a:pt x="14793" y="51341"/>
                    <a:pt x="14612" y="51341"/>
                  </a:cubicBezTo>
                  <a:cubicBezTo>
                    <a:pt x="14526" y="51341"/>
                    <a:pt x="14441" y="51311"/>
                    <a:pt x="14377" y="51247"/>
                  </a:cubicBezTo>
                  <a:cubicBezTo>
                    <a:pt x="14144" y="51014"/>
                    <a:pt x="14311" y="50613"/>
                    <a:pt x="14611" y="50613"/>
                  </a:cubicBezTo>
                  <a:close/>
                  <a:moveTo>
                    <a:pt x="4840" y="50437"/>
                  </a:moveTo>
                  <a:cubicBezTo>
                    <a:pt x="4723" y="50437"/>
                    <a:pt x="4602" y="50481"/>
                    <a:pt x="4504" y="50580"/>
                  </a:cubicBezTo>
                  <a:cubicBezTo>
                    <a:pt x="4203" y="50880"/>
                    <a:pt x="4403" y="51381"/>
                    <a:pt x="4837" y="51381"/>
                  </a:cubicBezTo>
                  <a:cubicBezTo>
                    <a:pt x="5104" y="51381"/>
                    <a:pt x="5304" y="51181"/>
                    <a:pt x="5304" y="50914"/>
                  </a:cubicBezTo>
                  <a:cubicBezTo>
                    <a:pt x="5304" y="50623"/>
                    <a:pt x="5079" y="50437"/>
                    <a:pt x="4840" y="50437"/>
                  </a:cubicBezTo>
                  <a:close/>
                  <a:moveTo>
                    <a:pt x="20248" y="50680"/>
                  </a:moveTo>
                  <a:lnTo>
                    <a:pt x="20248" y="50814"/>
                  </a:lnTo>
                  <a:cubicBezTo>
                    <a:pt x="20415" y="50814"/>
                    <a:pt x="20548" y="50880"/>
                    <a:pt x="20615" y="51047"/>
                  </a:cubicBezTo>
                  <a:cubicBezTo>
                    <a:pt x="20615" y="51273"/>
                    <a:pt x="20431" y="51423"/>
                    <a:pt x="20240" y="51423"/>
                  </a:cubicBezTo>
                  <a:cubicBezTo>
                    <a:pt x="20149" y="51423"/>
                    <a:pt x="20056" y="51389"/>
                    <a:pt x="19981" y="51314"/>
                  </a:cubicBezTo>
                  <a:cubicBezTo>
                    <a:pt x="19781" y="51080"/>
                    <a:pt x="19948" y="50680"/>
                    <a:pt x="20248" y="50680"/>
                  </a:cubicBezTo>
                  <a:close/>
                  <a:moveTo>
                    <a:pt x="14613" y="50537"/>
                  </a:moveTo>
                  <a:cubicBezTo>
                    <a:pt x="14496" y="50537"/>
                    <a:pt x="14376" y="50581"/>
                    <a:pt x="14277" y="50680"/>
                  </a:cubicBezTo>
                  <a:cubicBezTo>
                    <a:pt x="14010" y="50947"/>
                    <a:pt x="14210" y="51447"/>
                    <a:pt x="14611" y="51447"/>
                  </a:cubicBezTo>
                  <a:lnTo>
                    <a:pt x="14611" y="51481"/>
                  </a:lnTo>
                  <a:cubicBezTo>
                    <a:pt x="14878" y="51481"/>
                    <a:pt x="15078" y="51247"/>
                    <a:pt x="15078" y="51014"/>
                  </a:cubicBezTo>
                  <a:cubicBezTo>
                    <a:pt x="15078" y="50723"/>
                    <a:pt x="14852" y="50537"/>
                    <a:pt x="14613" y="50537"/>
                  </a:cubicBezTo>
                  <a:close/>
                  <a:moveTo>
                    <a:pt x="20236" y="50577"/>
                  </a:moveTo>
                  <a:cubicBezTo>
                    <a:pt x="20124" y="50577"/>
                    <a:pt x="20009" y="50619"/>
                    <a:pt x="19915" y="50714"/>
                  </a:cubicBezTo>
                  <a:cubicBezTo>
                    <a:pt x="19614" y="51014"/>
                    <a:pt x="19848" y="51514"/>
                    <a:pt x="20248" y="51514"/>
                  </a:cubicBezTo>
                  <a:lnTo>
                    <a:pt x="20248" y="51648"/>
                  </a:lnTo>
                  <a:cubicBezTo>
                    <a:pt x="20548" y="51648"/>
                    <a:pt x="20782" y="51347"/>
                    <a:pt x="20715" y="51047"/>
                  </a:cubicBezTo>
                  <a:cubicBezTo>
                    <a:pt x="20715" y="50773"/>
                    <a:pt x="20481" y="50577"/>
                    <a:pt x="20236" y="50577"/>
                  </a:cubicBezTo>
                  <a:close/>
                  <a:moveTo>
                    <a:pt x="634" y="51214"/>
                  </a:moveTo>
                  <a:cubicBezTo>
                    <a:pt x="801" y="51214"/>
                    <a:pt x="968" y="51381"/>
                    <a:pt x="968" y="51581"/>
                  </a:cubicBezTo>
                  <a:cubicBezTo>
                    <a:pt x="968" y="51783"/>
                    <a:pt x="802" y="51924"/>
                    <a:pt x="622" y="51924"/>
                  </a:cubicBezTo>
                  <a:cubicBezTo>
                    <a:pt x="534" y="51924"/>
                    <a:pt x="444" y="51891"/>
                    <a:pt x="367" y="51814"/>
                  </a:cubicBezTo>
                  <a:cubicBezTo>
                    <a:pt x="134" y="51581"/>
                    <a:pt x="301" y="51214"/>
                    <a:pt x="634" y="51214"/>
                  </a:cubicBezTo>
                  <a:close/>
                  <a:moveTo>
                    <a:pt x="637" y="51104"/>
                  </a:moveTo>
                  <a:cubicBezTo>
                    <a:pt x="520" y="51104"/>
                    <a:pt x="399" y="51149"/>
                    <a:pt x="301" y="51247"/>
                  </a:cubicBezTo>
                  <a:cubicBezTo>
                    <a:pt x="0" y="51514"/>
                    <a:pt x="200" y="52048"/>
                    <a:pt x="634" y="52048"/>
                  </a:cubicBezTo>
                  <a:cubicBezTo>
                    <a:pt x="868" y="52048"/>
                    <a:pt x="1101" y="51848"/>
                    <a:pt x="1101" y="51581"/>
                  </a:cubicBezTo>
                  <a:cubicBezTo>
                    <a:pt x="1101" y="51290"/>
                    <a:pt x="876" y="51104"/>
                    <a:pt x="637" y="51104"/>
                  </a:cubicBezTo>
                  <a:close/>
                  <a:moveTo>
                    <a:pt x="28554" y="51614"/>
                  </a:moveTo>
                  <a:lnTo>
                    <a:pt x="28554" y="51648"/>
                  </a:lnTo>
                  <a:cubicBezTo>
                    <a:pt x="28571" y="51645"/>
                    <a:pt x="28589" y="51643"/>
                    <a:pt x="28606" y="51643"/>
                  </a:cubicBezTo>
                  <a:cubicBezTo>
                    <a:pt x="28782" y="51643"/>
                    <a:pt x="28921" y="51795"/>
                    <a:pt x="28921" y="51948"/>
                  </a:cubicBezTo>
                  <a:cubicBezTo>
                    <a:pt x="28921" y="52174"/>
                    <a:pt x="28752" y="52323"/>
                    <a:pt x="28571" y="52323"/>
                  </a:cubicBezTo>
                  <a:cubicBezTo>
                    <a:pt x="28485" y="52323"/>
                    <a:pt x="28396" y="52290"/>
                    <a:pt x="28321" y="52215"/>
                  </a:cubicBezTo>
                  <a:cubicBezTo>
                    <a:pt x="28087" y="51981"/>
                    <a:pt x="28254" y="51614"/>
                    <a:pt x="28554" y="51614"/>
                  </a:cubicBezTo>
                  <a:close/>
                  <a:moveTo>
                    <a:pt x="28560" y="51512"/>
                  </a:moveTo>
                  <a:cubicBezTo>
                    <a:pt x="28445" y="51512"/>
                    <a:pt x="28324" y="51554"/>
                    <a:pt x="28220" y="51648"/>
                  </a:cubicBezTo>
                  <a:cubicBezTo>
                    <a:pt x="27920" y="51948"/>
                    <a:pt x="28154" y="52448"/>
                    <a:pt x="28554" y="52448"/>
                  </a:cubicBezTo>
                  <a:cubicBezTo>
                    <a:pt x="28788" y="52448"/>
                    <a:pt x="28988" y="52248"/>
                    <a:pt x="29021" y="52014"/>
                  </a:cubicBezTo>
                  <a:cubicBezTo>
                    <a:pt x="29044" y="51716"/>
                    <a:pt x="28814" y="51512"/>
                    <a:pt x="28560" y="51512"/>
                  </a:cubicBezTo>
                  <a:close/>
                  <a:moveTo>
                    <a:pt x="23250" y="51981"/>
                  </a:moveTo>
                  <a:lnTo>
                    <a:pt x="23250" y="52115"/>
                  </a:lnTo>
                  <a:cubicBezTo>
                    <a:pt x="23272" y="52110"/>
                    <a:pt x="23293" y="52108"/>
                    <a:pt x="23313" y="52108"/>
                  </a:cubicBezTo>
                  <a:cubicBezTo>
                    <a:pt x="23450" y="52108"/>
                    <a:pt x="23559" y="52203"/>
                    <a:pt x="23617" y="52348"/>
                  </a:cubicBezTo>
                  <a:cubicBezTo>
                    <a:pt x="23617" y="52574"/>
                    <a:pt x="23433" y="52724"/>
                    <a:pt x="23242" y="52724"/>
                  </a:cubicBezTo>
                  <a:cubicBezTo>
                    <a:pt x="23151" y="52724"/>
                    <a:pt x="23059" y="52690"/>
                    <a:pt x="22983" y="52615"/>
                  </a:cubicBezTo>
                  <a:cubicBezTo>
                    <a:pt x="22750" y="52381"/>
                    <a:pt x="22917" y="51981"/>
                    <a:pt x="23250" y="51981"/>
                  </a:cubicBezTo>
                  <a:close/>
                  <a:moveTo>
                    <a:pt x="23237" y="51893"/>
                  </a:moveTo>
                  <a:cubicBezTo>
                    <a:pt x="23125" y="51893"/>
                    <a:pt x="23011" y="51931"/>
                    <a:pt x="22917" y="52014"/>
                  </a:cubicBezTo>
                  <a:cubicBezTo>
                    <a:pt x="22616" y="52315"/>
                    <a:pt x="22817" y="52815"/>
                    <a:pt x="23250" y="52815"/>
                  </a:cubicBezTo>
                  <a:lnTo>
                    <a:pt x="23250" y="52915"/>
                  </a:lnTo>
                  <a:cubicBezTo>
                    <a:pt x="23550" y="52915"/>
                    <a:pt x="23784" y="52648"/>
                    <a:pt x="23717" y="52348"/>
                  </a:cubicBezTo>
                  <a:cubicBezTo>
                    <a:pt x="23717" y="52073"/>
                    <a:pt x="23482" y="51893"/>
                    <a:pt x="23237" y="51893"/>
                  </a:cubicBezTo>
                  <a:close/>
                  <a:moveTo>
                    <a:pt x="11609" y="52381"/>
                  </a:moveTo>
                  <a:lnTo>
                    <a:pt x="11609" y="52448"/>
                  </a:lnTo>
                  <a:cubicBezTo>
                    <a:pt x="11626" y="52445"/>
                    <a:pt x="11643" y="52443"/>
                    <a:pt x="11659" y="52443"/>
                  </a:cubicBezTo>
                  <a:cubicBezTo>
                    <a:pt x="11802" y="52443"/>
                    <a:pt x="11912" y="52569"/>
                    <a:pt x="11942" y="52748"/>
                  </a:cubicBezTo>
                  <a:cubicBezTo>
                    <a:pt x="11942" y="52950"/>
                    <a:pt x="11761" y="53092"/>
                    <a:pt x="11582" y="53092"/>
                  </a:cubicBezTo>
                  <a:cubicBezTo>
                    <a:pt x="11494" y="53092"/>
                    <a:pt x="11407" y="53058"/>
                    <a:pt x="11342" y="52982"/>
                  </a:cubicBezTo>
                  <a:cubicBezTo>
                    <a:pt x="11108" y="52748"/>
                    <a:pt x="11275" y="52381"/>
                    <a:pt x="11609" y="52381"/>
                  </a:cubicBezTo>
                  <a:close/>
                  <a:moveTo>
                    <a:pt x="17313" y="52448"/>
                  </a:moveTo>
                  <a:cubicBezTo>
                    <a:pt x="17513" y="52448"/>
                    <a:pt x="17646" y="52582"/>
                    <a:pt x="17646" y="52782"/>
                  </a:cubicBezTo>
                  <a:cubicBezTo>
                    <a:pt x="17646" y="53008"/>
                    <a:pt x="17478" y="53157"/>
                    <a:pt x="17296" y="53157"/>
                  </a:cubicBezTo>
                  <a:cubicBezTo>
                    <a:pt x="17210" y="53157"/>
                    <a:pt x="17121" y="53124"/>
                    <a:pt x="17046" y="53049"/>
                  </a:cubicBezTo>
                  <a:cubicBezTo>
                    <a:pt x="16812" y="52815"/>
                    <a:pt x="16979" y="52448"/>
                    <a:pt x="17313" y="52448"/>
                  </a:cubicBezTo>
                  <a:close/>
                  <a:moveTo>
                    <a:pt x="11578" y="52271"/>
                  </a:moveTo>
                  <a:cubicBezTo>
                    <a:pt x="11461" y="52271"/>
                    <a:pt x="11340" y="52316"/>
                    <a:pt x="11242" y="52415"/>
                  </a:cubicBezTo>
                  <a:cubicBezTo>
                    <a:pt x="10975" y="52715"/>
                    <a:pt x="11175" y="53215"/>
                    <a:pt x="11609" y="53215"/>
                  </a:cubicBezTo>
                  <a:lnTo>
                    <a:pt x="11609" y="53282"/>
                  </a:lnTo>
                  <a:cubicBezTo>
                    <a:pt x="11875" y="53282"/>
                    <a:pt x="12076" y="53015"/>
                    <a:pt x="12042" y="52748"/>
                  </a:cubicBezTo>
                  <a:cubicBezTo>
                    <a:pt x="12042" y="52457"/>
                    <a:pt x="11817" y="52271"/>
                    <a:pt x="11578" y="52271"/>
                  </a:cubicBezTo>
                  <a:close/>
                  <a:moveTo>
                    <a:pt x="17315" y="52338"/>
                  </a:moveTo>
                  <a:cubicBezTo>
                    <a:pt x="17198" y="52338"/>
                    <a:pt x="17078" y="52383"/>
                    <a:pt x="16979" y="52481"/>
                  </a:cubicBezTo>
                  <a:cubicBezTo>
                    <a:pt x="16679" y="52748"/>
                    <a:pt x="16879" y="53249"/>
                    <a:pt x="17313" y="53282"/>
                  </a:cubicBezTo>
                  <a:cubicBezTo>
                    <a:pt x="17546" y="53282"/>
                    <a:pt x="17780" y="53049"/>
                    <a:pt x="17780" y="52815"/>
                  </a:cubicBezTo>
                  <a:cubicBezTo>
                    <a:pt x="17780" y="52524"/>
                    <a:pt x="17554" y="52338"/>
                    <a:pt x="17315" y="52338"/>
                  </a:cubicBezTo>
                  <a:close/>
                  <a:moveTo>
                    <a:pt x="2736" y="52615"/>
                  </a:moveTo>
                  <a:lnTo>
                    <a:pt x="2702" y="52715"/>
                  </a:lnTo>
                  <a:cubicBezTo>
                    <a:pt x="2724" y="52711"/>
                    <a:pt x="2745" y="52709"/>
                    <a:pt x="2767" y="52709"/>
                  </a:cubicBezTo>
                  <a:cubicBezTo>
                    <a:pt x="2910" y="52709"/>
                    <a:pt x="3044" y="52803"/>
                    <a:pt x="3103" y="52948"/>
                  </a:cubicBezTo>
                  <a:cubicBezTo>
                    <a:pt x="3103" y="53175"/>
                    <a:pt x="2918" y="53324"/>
                    <a:pt x="2727" y="53324"/>
                  </a:cubicBezTo>
                  <a:cubicBezTo>
                    <a:pt x="2636" y="53324"/>
                    <a:pt x="2544" y="53290"/>
                    <a:pt x="2469" y="53215"/>
                  </a:cubicBezTo>
                  <a:cubicBezTo>
                    <a:pt x="2269" y="52982"/>
                    <a:pt x="2402" y="52615"/>
                    <a:pt x="2736" y="52615"/>
                  </a:cubicBezTo>
                  <a:close/>
                  <a:moveTo>
                    <a:pt x="6839" y="52682"/>
                  </a:moveTo>
                  <a:lnTo>
                    <a:pt x="6839" y="52715"/>
                  </a:lnTo>
                  <a:cubicBezTo>
                    <a:pt x="7005" y="52715"/>
                    <a:pt x="7172" y="52848"/>
                    <a:pt x="7205" y="53015"/>
                  </a:cubicBezTo>
                  <a:cubicBezTo>
                    <a:pt x="7183" y="53241"/>
                    <a:pt x="7007" y="53391"/>
                    <a:pt x="6823" y="53391"/>
                  </a:cubicBezTo>
                  <a:cubicBezTo>
                    <a:pt x="6736" y="53391"/>
                    <a:pt x="6647" y="53357"/>
                    <a:pt x="6572" y="53282"/>
                  </a:cubicBezTo>
                  <a:cubicBezTo>
                    <a:pt x="6338" y="53049"/>
                    <a:pt x="6505" y="52682"/>
                    <a:pt x="6839" y="52682"/>
                  </a:cubicBezTo>
                  <a:close/>
                  <a:moveTo>
                    <a:pt x="2738" y="52505"/>
                  </a:moveTo>
                  <a:cubicBezTo>
                    <a:pt x="2621" y="52505"/>
                    <a:pt x="2501" y="52550"/>
                    <a:pt x="2402" y="52648"/>
                  </a:cubicBezTo>
                  <a:cubicBezTo>
                    <a:pt x="2102" y="52948"/>
                    <a:pt x="2335" y="53449"/>
                    <a:pt x="2736" y="53449"/>
                  </a:cubicBezTo>
                  <a:lnTo>
                    <a:pt x="2702" y="53549"/>
                  </a:lnTo>
                  <a:cubicBezTo>
                    <a:pt x="3002" y="53549"/>
                    <a:pt x="3269" y="53282"/>
                    <a:pt x="3203" y="52982"/>
                  </a:cubicBezTo>
                  <a:cubicBezTo>
                    <a:pt x="3203" y="52691"/>
                    <a:pt x="2977" y="52505"/>
                    <a:pt x="2738" y="52505"/>
                  </a:cubicBezTo>
                  <a:close/>
                  <a:moveTo>
                    <a:pt x="6841" y="52572"/>
                  </a:moveTo>
                  <a:cubicBezTo>
                    <a:pt x="6724" y="52572"/>
                    <a:pt x="6604" y="52616"/>
                    <a:pt x="6505" y="52715"/>
                  </a:cubicBezTo>
                  <a:cubicBezTo>
                    <a:pt x="6205" y="53015"/>
                    <a:pt x="6405" y="53516"/>
                    <a:pt x="6839" y="53516"/>
                  </a:cubicBezTo>
                  <a:lnTo>
                    <a:pt x="6839" y="53549"/>
                  </a:lnTo>
                  <a:cubicBezTo>
                    <a:pt x="7105" y="53549"/>
                    <a:pt x="7306" y="53315"/>
                    <a:pt x="7306" y="53049"/>
                  </a:cubicBezTo>
                  <a:cubicBezTo>
                    <a:pt x="7306" y="52757"/>
                    <a:pt x="7080" y="52572"/>
                    <a:pt x="6841" y="52572"/>
                  </a:cubicBezTo>
                  <a:close/>
                  <a:moveTo>
                    <a:pt x="26219" y="53516"/>
                  </a:moveTo>
                  <a:lnTo>
                    <a:pt x="26219" y="53682"/>
                  </a:lnTo>
                  <a:cubicBezTo>
                    <a:pt x="26241" y="53678"/>
                    <a:pt x="26262" y="53676"/>
                    <a:pt x="26283" y="53676"/>
                  </a:cubicBezTo>
                  <a:cubicBezTo>
                    <a:pt x="26420" y="53676"/>
                    <a:pt x="26528" y="53767"/>
                    <a:pt x="26586" y="53882"/>
                  </a:cubicBezTo>
                  <a:cubicBezTo>
                    <a:pt x="26586" y="54109"/>
                    <a:pt x="26402" y="54258"/>
                    <a:pt x="26211" y="54258"/>
                  </a:cubicBezTo>
                  <a:cubicBezTo>
                    <a:pt x="26120" y="54258"/>
                    <a:pt x="26027" y="54224"/>
                    <a:pt x="25952" y="54149"/>
                  </a:cubicBezTo>
                  <a:cubicBezTo>
                    <a:pt x="25752" y="53916"/>
                    <a:pt x="25885" y="53516"/>
                    <a:pt x="26219" y="53516"/>
                  </a:cubicBezTo>
                  <a:close/>
                  <a:moveTo>
                    <a:pt x="26201" y="53428"/>
                  </a:moveTo>
                  <a:cubicBezTo>
                    <a:pt x="26091" y="53428"/>
                    <a:pt x="25978" y="53466"/>
                    <a:pt x="25885" y="53549"/>
                  </a:cubicBezTo>
                  <a:cubicBezTo>
                    <a:pt x="25585" y="53849"/>
                    <a:pt x="25819" y="54349"/>
                    <a:pt x="26219" y="54349"/>
                  </a:cubicBezTo>
                  <a:lnTo>
                    <a:pt x="26219" y="54483"/>
                  </a:lnTo>
                  <a:cubicBezTo>
                    <a:pt x="26234" y="54485"/>
                    <a:pt x="26250" y="54485"/>
                    <a:pt x="26265" y="54485"/>
                  </a:cubicBezTo>
                  <a:cubicBezTo>
                    <a:pt x="26546" y="54485"/>
                    <a:pt x="26781" y="54201"/>
                    <a:pt x="26686" y="53916"/>
                  </a:cubicBezTo>
                  <a:cubicBezTo>
                    <a:pt x="26686" y="53616"/>
                    <a:pt x="26448" y="53428"/>
                    <a:pt x="26201" y="53428"/>
                  </a:cubicBezTo>
                  <a:close/>
                  <a:moveTo>
                    <a:pt x="20181" y="54216"/>
                  </a:moveTo>
                  <a:lnTo>
                    <a:pt x="20181" y="54349"/>
                  </a:lnTo>
                  <a:cubicBezTo>
                    <a:pt x="20199" y="54345"/>
                    <a:pt x="20217" y="54343"/>
                    <a:pt x="20235" y="54343"/>
                  </a:cubicBezTo>
                  <a:cubicBezTo>
                    <a:pt x="20357" y="54343"/>
                    <a:pt x="20490" y="54434"/>
                    <a:pt x="20548" y="54550"/>
                  </a:cubicBezTo>
                  <a:cubicBezTo>
                    <a:pt x="20548" y="54776"/>
                    <a:pt x="20364" y="54925"/>
                    <a:pt x="20173" y="54925"/>
                  </a:cubicBezTo>
                  <a:cubicBezTo>
                    <a:pt x="20082" y="54925"/>
                    <a:pt x="19990" y="54892"/>
                    <a:pt x="19915" y="54816"/>
                  </a:cubicBezTo>
                  <a:cubicBezTo>
                    <a:pt x="19681" y="54583"/>
                    <a:pt x="19848" y="54216"/>
                    <a:pt x="20181" y="54216"/>
                  </a:cubicBezTo>
                  <a:close/>
                  <a:moveTo>
                    <a:pt x="14611" y="54450"/>
                  </a:moveTo>
                  <a:lnTo>
                    <a:pt x="14611" y="54483"/>
                  </a:lnTo>
                  <a:cubicBezTo>
                    <a:pt x="14811" y="54483"/>
                    <a:pt x="14944" y="54616"/>
                    <a:pt x="14978" y="54783"/>
                  </a:cubicBezTo>
                  <a:cubicBezTo>
                    <a:pt x="14978" y="55009"/>
                    <a:pt x="14794" y="55159"/>
                    <a:pt x="14602" y="55159"/>
                  </a:cubicBezTo>
                  <a:cubicBezTo>
                    <a:pt x="14512" y="55159"/>
                    <a:pt x="14419" y="55125"/>
                    <a:pt x="14344" y="55050"/>
                  </a:cubicBezTo>
                  <a:cubicBezTo>
                    <a:pt x="14110" y="54816"/>
                    <a:pt x="14277" y="54450"/>
                    <a:pt x="14611" y="54450"/>
                  </a:cubicBezTo>
                  <a:close/>
                  <a:moveTo>
                    <a:pt x="20184" y="54106"/>
                  </a:moveTo>
                  <a:cubicBezTo>
                    <a:pt x="20067" y="54106"/>
                    <a:pt x="19947" y="54151"/>
                    <a:pt x="19848" y="54249"/>
                  </a:cubicBezTo>
                  <a:cubicBezTo>
                    <a:pt x="19548" y="54550"/>
                    <a:pt x="19748" y="55050"/>
                    <a:pt x="20181" y="55050"/>
                  </a:cubicBezTo>
                  <a:lnTo>
                    <a:pt x="20181" y="55183"/>
                  </a:lnTo>
                  <a:cubicBezTo>
                    <a:pt x="20482" y="55183"/>
                    <a:pt x="20748" y="54883"/>
                    <a:pt x="20648" y="54583"/>
                  </a:cubicBezTo>
                  <a:cubicBezTo>
                    <a:pt x="20648" y="54292"/>
                    <a:pt x="20423" y="54106"/>
                    <a:pt x="20184" y="54106"/>
                  </a:cubicBezTo>
                  <a:close/>
                  <a:moveTo>
                    <a:pt x="14613" y="54340"/>
                  </a:moveTo>
                  <a:cubicBezTo>
                    <a:pt x="14496" y="54340"/>
                    <a:pt x="14376" y="54384"/>
                    <a:pt x="14277" y="54483"/>
                  </a:cubicBezTo>
                  <a:cubicBezTo>
                    <a:pt x="13977" y="54783"/>
                    <a:pt x="14210" y="55283"/>
                    <a:pt x="14611" y="55283"/>
                  </a:cubicBezTo>
                  <a:lnTo>
                    <a:pt x="14611" y="55317"/>
                  </a:lnTo>
                  <a:cubicBezTo>
                    <a:pt x="14878" y="55317"/>
                    <a:pt x="15111" y="55083"/>
                    <a:pt x="15078" y="54816"/>
                  </a:cubicBezTo>
                  <a:cubicBezTo>
                    <a:pt x="15078" y="54525"/>
                    <a:pt x="14852" y="54340"/>
                    <a:pt x="14613" y="54340"/>
                  </a:cubicBezTo>
                  <a:close/>
                  <a:moveTo>
                    <a:pt x="9607" y="54616"/>
                  </a:moveTo>
                  <a:lnTo>
                    <a:pt x="9607" y="54683"/>
                  </a:lnTo>
                  <a:cubicBezTo>
                    <a:pt x="9774" y="54683"/>
                    <a:pt x="9941" y="54816"/>
                    <a:pt x="9974" y="54983"/>
                  </a:cubicBezTo>
                  <a:cubicBezTo>
                    <a:pt x="9974" y="55209"/>
                    <a:pt x="9790" y="55359"/>
                    <a:pt x="9599" y="55359"/>
                  </a:cubicBezTo>
                  <a:cubicBezTo>
                    <a:pt x="9508" y="55359"/>
                    <a:pt x="9415" y="55325"/>
                    <a:pt x="9340" y="55250"/>
                  </a:cubicBezTo>
                  <a:cubicBezTo>
                    <a:pt x="9107" y="55017"/>
                    <a:pt x="9274" y="54616"/>
                    <a:pt x="9607" y="54616"/>
                  </a:cubicBezTo>
                  <a:close/>
                  <a:moveTo>
                    <a:pt x="9594" y="54528"/>
                  </a:moveTo>
                  <a:cubicBezTo>
                    <a:pt x="9482" y="54528"/>
                    <a:pt x="9368" y="54566"/>
                    <a:pt x="9274" y="54650"/>
                  </a:cubicBezTo>
                  <a:cubicBezTo>
                    <a:pt x="8973" y="54950"/>
                    <a:pt x="9174" y="55450"/>
                    <a:pt x="9607" y="55450"/>
                  </a:cubicBezTo>
                  <a:lnTo>
                    <a:pt x="9607" y="55517"/>
                  </a:lnTo>
                  <a:cubicBezTo>
                    <a:pt x="9874" y="55517"/>
                    <a:pt x="10108" y="55283"/>
                    <a:pt x="10074" y="54983"/>
                  </a:cubicBezTo>
                  <a:cubicBezTo>
                    <a:pt x="10074" y="54709"/>
                    <a:pt x="9839" y="54528"/>
                    <a:pt x="9594" y="54528"/>
                  </a:cubicBezTo>
                  <a:close/>
                  <a:moveTo>
                    <a:pt x="17379" y="56151"/>
                  </a:moveTo>
                  <a:cubicBezTo>
                    <a:pt x="17580" y="56151"/>
                    <a:pt x="17713" y="56318"/>
                    <a:pt x="17713" y="56518"/>
                  </a:cubicBezTo>
                  <a:cubicBezTo>
                    <a:pt x="17713" y="56744"/>
                    <a:pt x="17544" y="56893"/>
                    <a:pt x="17363" y="56893"/>
                  </a:cubicBezTo>
                  <a:cubicBezTo>
                    <a:pt x="17277" y="56893"/>
                    <a:pt x="17188" y="56860"/>
                    <a:pt x="17113" y="56785"/>
                  </a:cubicBezTo>
                  <a:cubicBezTo>
                    <a:pt x="16879" y="56551"/>
                    <a:pt x="17046" y="56151"/>
                    <a:pt x="17379" y="56151"/>
                  </a:cubicBezTo>
                  <a:close/>
                  <a:moveTo>
                    <a:pt x="17353" y="56048"/>
                  </a:moveTo>
                  <a:cubicBezTo>
                    <a:pt x="17241" y="56048"/>
                    <a:pt x="17130" y="56089"/>
                    <a:pt x="17046" y="56184"/>
                  </a:cubicBezTo>
                  <a:cubicBezTo>
                    <a:pt x="16746" y="56484"/>
                    <a:pt x="16946" y="56985"/>
                    <a:pt x="17379" y="56985"/>
                  </a:cubicBezTo>
                  <a:cubicBezTo>
                    <a:pt x="17613" y="56985"/>
                    <a:pt x="17813" y="56785"/>
                    <a:pt x="17846" y="56518"/>
                  </a:cubicBezTo>
                  <a:cubicBezTo>
                    <a:pt x="17846" y="56244"/>
                    <a:pt x="17596" y="56048"/>
                    <a:pt x="17353" y="5604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3548550" y="2314600"/>
              <a:ext cx="486200" cy="870450"/>
            </a:xfrm>
            <a:custGeom>
              <a:avLst/>
              <a:gdLst/>
              <a:ahLst/>
              <a:cxnLst/>
              <a:rect l="l" t="t" r="r" b="b"/>
              <a:pathLst>
                <a:path w="19448" h="34818" extrusionOk="0">
                  <a:moveTo>
                    <a:pt x="1048" y="191"/>
                  </a:moveTo>
                  <a:cubicBezTo>
                    <a:pt x="1023" y="191"/>
                    <a:pt x="1007" y="234"/>
                    <a:pt x="1034" y="234"/>
                  </a:cubicBezTo>
                  <a:cubicBezTo>
                    <a:pt x="1835" y="634"/>
                    <a:pt x="2669" y="901"/>
                    <a:pt x="3536" y="1035"/>
                  </a:cubicBezTo>
                  <a:cubicBezTo>
                    <a:pt x="4114" y="1123"/>
                    <a:pt x="4692" y="1168"/>
                    <a:pt x="5270" y="1168"/>
                  </a:cubicBezTo>
                  <a:cubicBezTo>
                    <a:pt x="5560" y="1168"/>
                    <a:pt x="5849" y="1157"/>
                    <a:pt x="6138" y="1135"/>
                  </a:cubicBezTo>
                  <a:cubicBezTo>
                    <a:pt x="8106" y="1068"/>
                    <a:pt x="10007" y="534"/>
                    <a:pt x="11975" y="467"/>
                  </a:cubicBezTo>
                  <a:cubicBezTo>
                    <a:pt x="12002" y="467"/>
                    <a:pt x="11986" y="425"/>
                    <a:pt x="11961" y="425"/>
                  </a:cubicBezTo>
                  <a:cubicBezTo>
                    <a:pt x="11955" y="425"/>
                    <a:pt x="11949" y="427"/>
                    <a:pt x="11942" y="434"/>
                  </a:cubicBezTo>
                  <a:cubicBezTo>
                    <a:pt x="10041" y="434"/>
                    <a:pt x="8139" y="568"/>
                    <a:pt x="6271" y="801"/>
                  </a:cubicBezTo>
                  <a:cubicBezTo>
                    <a:pt x="5704" y="857"/>
                    <a:pt x="5111" y="897"/>
                    <a:pt x="4514" y="897"/>
                  </a:cubicBezTo>
                  <a:cubicBezTo>
                    <a:pt x="3321" y="897"/>
                    <a:pt x="2113" y="734"/>
                    <a:pt x="1067" y="201"/>
                  </a:cubicBezTo>
                  <a:cubicBezTo>
                    <a:pt x="1061" y="194"/>
                    <a:pt x="1054" y="191"/>
                    <a:pt x="1048" y="191"/>
                  </a:cubicBezTo>
                  <a:close/>
                  <a:moveTo>
                    <a:pt x="18647" y="0"/>
                  </a:moveTo>
                  <a:cubicBezTo>
                    <a:pt x="17046" y="734"/>
                    <a:pt x="15211" y="801"/>
                    <a:pt x="13476" y="834"/>
                  </a:cubicBezTo>
                  <a:cubicBezTo>
                    <a:pt x="12542" y="868"/>
                    <a:pt x="11608" y="868"/>
                    <a:pt x="10674" y="934"/>
                  </a:cubicBezTo>
                  <a:cubicBezTo>
                    <a:pt x="9740" y="1001"/>
                    <a:pt x="8806" y="1135"/>
                    <a:pt x="7906" y="1301"/>
                  </a:cubicBezTo>
                  <a:cubicBezTo>
                    <a:pt x="7879" y="1301"/>
                    <a:pt x="7895" y="1344"/>
                    <a:pt x="7902" y="1344"/>
                  </a:cubicBezTo>
                  <a:cubicBezTo>
                    <a:pt x="7904" y="1344"/>
                    <a:pt x="7906" y="1341"/>
                    <a:pt x="7906" y="1335"/>
                  </a:cubicBezTo>
                  <a:cubicBezTo>
                    <a:pt x="8623" y="1211"/>
                    <a:pt x="9359" y="1142"/>
                    <a:pt x="10099" y="1142"/>
                  </a:cubicBezTo>
                  <a:cubicBezTo>
                    <a:pt x="10357" y="1142"/>
                    <a:pt x="10616" y="1151"/>
                    <a:pt x="10874" y="1168"/>
                  </a:cubicBezTo>
                  <a:cubicBezTo>
                    <a:pt x="11648" y="1168"/>
                    <a:pt x="12401" y="1211"/>
                    <a:pt x="13149" y="1211"/>
                  </a:cubicBezTo>
                  <a:cubicBezTo>
                    <a:pt x="13336" y="1211"/>
                    <a:pt x="13523" y="1208"/>
                    <a:pt x="13710" y="1201"/>
                  </a:cubicBezTo>
                  <a:cubicBezTo>
                    <a:pt x="13777" y="1203"/>
                    <a:pt x="13843" y="1203"/>
                    <a:pt x="13910" y="1203"/>
                  </a:cubicBezTo>
                  <a:cubicBezTo>
                    <a:pt x="15575" y="1203"/>
                    <a:pt x="17205" y="804"/>
                    <a:pt x="18680" y="34"/>
                  </a:cubicBezTo>
                  <a:lnTo>
                    <a:pt x="18647" y="0"/>
                  </a:lnTo>
                  <a:close/>
                  <a:moveTo>
                    <a:pt x="16879" y="21291"/>
                  </a:moveTo>
                  <a:cubicBezTo>
                    <a:pt x="16862" y="21291"/>
                    <a:pt x="16845" y="21299"/>
                    <a:pt x="16845" y="21316"/>
                  </a:cubicBezTo>
                  <a:cubicBezTo>
                    <a:pt x="17513" y="24585"/>
                    <a:pt x="17946" y="27920"/>
                    <a:pt x="18680" y="31223"/>
                  </a:cubicBezTo>
                  <a:cubicBezTo>
                    <a:pt x="18780" y="31690"/>
                    <a:pt x="18914" y="32157"/>
                    <a:pt x="19014" y="32624"/>
                  </a:cubicBezTo>
                  <a:cubicBezTo>
                    <a:pt x="19147" y="33091"/>
                    <a:pt x="19214" y="33558"/>
                    <a:pt x="19347" y="34025"/>
                  </a:cubicBezTo>
                  <a:cubicBezTo>
                    <a:pt x="19347" y="34041"/>
                    <a:pt x="19372" y="34050"/>
                    <a:pt x="19397" y="34050"/>
                  </a:cubicBezTo>
                  <a:cubicBezTo>
                    <a:pt x="19422" y="34050"/>
                    <a:pt x="19447" y="34041"/>
                    <a:pt x="19447" y="34025"/>
                  </a:cubicBezTo>
                  <a:cubicBezTo>
                    <a:pt x="19381" y="33191"/>
                    <a:pt x="19214" y="32357"/>
                    <a:pt x="19080" y="31556"/>
                  </a:cubicBezTo>
                  <a:cubicBezTo>
                    <a:pt x="18947" y="30722"/>
                    <a:pt x="18780" y="29889"/>
                    <a:pt x="18613" y="29055"/>
                  </a:cubicBezTo>
                  <a:cubicBezTo>
                    <a:pt x="18280" y="27387"/>
                    <a:pt x="17879" y="25719"/>
                    <a:pt x="17513" y="24084"/>
                  </a:cubicBezTo>
                  <a:cubicBezTo>
                    <a:pt x="17279" y="23150"/>
                    <a:pt x="17079" y="22250"/>
                    <a:pt x="16912" y="21316"/>
                  </a:cubicBezTo>
                  <a:cubicBezTo>
                    <a:pt x="16912" y="21299"/>
                    <a:pt x="16895" y="21291"/>
                    <a:pt x="16879" y="21291"/>
                  </a:cubicBezTo>
                  <a:close/>
                  <a:moveTo>
                    <a:pt x="2835" y="18113"/>
                  </a:moveTo>
                  <a:cubicBezTo>
                    <a:pt x="2468" y="20182"/>
                    <a:pt x="1968" y="22283"/>
                    <a:pt x="1601" y="24351"/>
                  </a:cubicBezTo>
                  <a:cubicBezTo>
                    <a:pt x="1201" y="26453"/>
                    <a:pt x="834" y="28554"/>
                    <a:pt x="534" y="30656"/>
                  </a:cubicBezTo>
                  <a:cubicBezTo>
                    <a:pt x="334" y="31857"/>
                    <a:pt x="167" y="33057"/>
                    <a:pt x="0" y="34258"/>
                  </a:cubicBezTo>
                  <a:cubicBezTo>
                    <a:pt x="0" y="34275"/>
                    <a:pt x="8" y="34283"/>
                    <a:pt x="17" y="34283"/>
                  </a:cubicBezTo>
                  <a:cubicBezTo>
                    <a:pt x="25" y="34283"/>
                    <a:pt x="33" y="34275"/>
                    <a:pt x="33" y="34258"/>
                  </a:cubicBezTo>
                  <a:cubicBezTo>
                    <a:pt x="967" y="30089"/>
                    <a:pt x="1701" y="25919"/>
                    <a:pt x="2335" y="21716"/>
                  </a:cubicBezTo>
                  <a:cubicBezTo>
                    <a:pt x="2535" y="20515"/>
                    <a:pt x="2669" y="19314"/>
                    <a:pt x="2869" y="18113"/>
                  </a:cubicBezTo>
                  <a:close/>
                  <a:moveTo>
                    <a:pt x="3369" y="23859"/>
                  </a:moveTo>
                  <a:cubicBezTo>
                    <a:pt x="3352" y="23859"/>
                    <a:pt x="3336" y="23868"/>
                    <a:pt x="3336" y="23884"/>
                  </a:cubicBezTo>
                  <a:cubicBezTo>
                    <a:pt x="3269" y="24818"/>
                    <a:pt x="3136" y="25752"/>
                    <a:pt x="3036" y="26653"/>
                  </a:cubicBezTo>
                  <a:cubicBezTo>
                    <a:pt x="2935" y="27587"/>
                    <a:pt x="2869" y="28454"/>
                    <a:pt x="2769" y="29355"/>
                  </a:cubicBezTo>
                  <a:cubicBezTo>
                    <a:pt x="2702" y="30255"/>
                    <a:pt x="2635" y="31156"/>
                    <a:pt x="2569" y="32023"/>
                  </a:cubicBezTo>
                  <a:cubicBezTo>
                    <a:pt x="2535" y="32924"/>
                    <a:pt x="2535" y="33858"/>
                    <a:pt x="2569" y="34792"/>
                  </a:cubicBezTo>
                  <a:cubicBezTo>
                    <a:pt x="2569" y="34809"/>
                    <a:pt x="2585" y="34817"/>
                    <a:pt x="2602" y="34817"/>
                  </a:cubicBezTo>
                  <a:cubicBezTo>
                    <a:pt x="2619" y="34817"/>
                    <a:pt x="2635" y="34809"/>
                    <a:pt x="2635" y="34792"/>
                  </a:cubicBezTo>
                  <a:cubicBezTo>
                    <a:pt x="2702" y="33858"/>
                    <a:pt x="2835" y="32957"/>
                    <a:pt x="2902" y="32023"/>
                  </a:cubicBezTo>
                  <a:cubicBezTo>
                    <a:pt x="2969" y="31123"/>
                    <a:pt x="3036" y="30255"/>
                    <a:pt x="3102" y="29355"/>
                  </a:cubicBezTo>
                  <a:cubicBezTo>
                    <a:pt x="3169" y="28454"/>
                    <a:pt x="3202" y="27554"/>
                    <a:pt x="3269" y="26653"/>
                  </a:cubicBezTo>
                  <a:cubicBezTo>
                    <a:pt x="3302" y="25752"/>
                    <a:pt x="3302" y="24818"/>
                    <a:pt x="3402" y="23884"/>
                  </a:cubicBezTo>
                  <a:cubicBezTo>
                    <a:pt x="3402" y="23868"/>
                    <a:pt x="3386" y="23859"/>
                    <a:pt x="3369" y="2385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8"/>
            <p:cNvSpPr/>
            <p:nvPr/>
          </p:nvSpPr>
          <p:spPr>
            <a:xfrm>
              <a:off x="4370800" y="3977450"/>
              <a:ext cx="934850" cy="663850"/>
            </a:xfrm>
            <a:custGeom>
              <a:avLst/>
              <a:gdLst/>
              <a:ahLst/>
              <a:cxnLst/>
              <a:rect l="l" t="t" r="r" b="b"/>
              <a:pathLst>
                <a:path w="37394" h="26554" extrusionOk="0">
                  <a:moveTo>
                    <a:pt x="0" y="1"/>
                  </a:moveTo>
                  <a:lnTo>
                    <a:pt x="0" y="26553"/>
                  </a:lnTo>
                  <a:lnTo>
                    <a:pt x="37394" y="26553"/>
                  </a:lnTo>
                  <a:lnTo>
                    <a:pt x="3739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8"/>
            <p:cNvSpPr/>
            <p:nvPr/>
          </p:nvSpPr>
          <p:spPr>
            <a:xfrm>
              <a:off x="4370800" y="3977450"/>
              <a:ext cx="318575" cy="663850"/>
            </a:xfrm>
            <a:custGeom>
              <a:avLst/>
              <a:gdLst/>
              <a:ahLst/>
              <a:cxnLst/>
              <a:rect l="l" t="t" r="r" b="b"/>
              <a:pathLst>
                <a:path w="12743" h="26554" extrusionOk="0">
                  <a:moveTo>
                    <a:pt x="0" y="1"/>
                  </a:moveTo>
                  <a:lnTo>
                    <a:pt x="0" y="26553"/>
                  </a:lnTo>
                  <a:lnTo>
                    <a:pt x="12743" y="26553"/>
                  </a:lnTo>
                  <a:lnTo>
                    <a:pt x="1274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8"/>
            <p:cNvSpPr/>
            <p:nvPr/>
          </p:nvSpPr>
          <p:spPr>
            <a:xfrm>
              <a:off x="4392475" y="4022500"/>
              <a:ext cx="274375" cy="572925"/>
            </a:xfrm>
            <a:custGeom>
              <a:avLst/>
              <a:gdLst/>
              <a:ahLst/>
              <a:cxnLst/>
              <a:rect l="l" t="t" r="r" b="b"/>
              <a:pathLst>
                <a:path w="10975" h="22917" extrusionOk="0">
                  <a:moveTo>
                    <a:pt x="10975" y="0"/>
                  </a:moveTo>
                  <a:lnTo>
                    <a:pt x="10975" y="0"/>
                  </a:lnTo>
                  <a:cubicBezTo>
                    <a:pt x="10041" y="1901"/>
                    <a:pt x="9107" y="3803"/>
                    <a:pt x="8173" y="5704"/>
                  </a:cubicBezTo>
                  <a:lnTo>
                    <a:pt x="5404" y="11408"/>
                  </a:lnTo>
                  <a:lnTo>
                    <a:pt x="2702" y="17146"/>
                  </a:lnTo>
                  <a:cubicBezTo>
                    <a:pt x="1802" y="19080"/>
                    <a:pt x="901" y="21015"/>
                    <a:pt x="0" y="22916"/>
                  </a:cubicBezTo>
                  <a:cubicBezTo>
                    <a:pt x="934" y="21015"/>
                    <a:pt x="1868" y="19147"/>
                    <a:pt x="2802" y="17246"/>
                  </a:cubicBezTo>
                  <a:lnTo>
                    <a:pt x="5571" y="11508"/>
                  </a:lnTo>
                  <a:lnTo>
                    <a:pt x="8306" y="5771"/>
                  </a:lnTo>
                  <a:cubicBezTo>
                    <a:pt x="9207" y="3869"/>
                    <a:pt x="10108" y="1935"/>
                    <a:pt x="10975"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8"/>
            <p:cNvSpPr/>
            <p:nvPr/>
          </p:nvSpPr>
          <p:spPr>
            <a:xfrm>
              <a:off x="4392475" y="4023325"/>
              <a:ext cx="274375" cy="572925"/>
            </a:xfrm>
            <a:custGeom>
              <a:avLst/>
              <a:gdLst/>
              <a:ahLst/>
              <a:cxnLst/>
              <a:rect l="l" t="t" r="r" b="b"/>
              <a:pathLst>
                <a:path w="10975" h="22917" extrusionOk="0">
                  <a:moveTo>
                    <a:pt x="0" y="0"/>
                  </a:moveTo>
                  <a:cubicBezTo>
                    <a:pt x="901" y="1935"/>
                    <a:pt x="1768" y="3836"/>
                    <a:pt x="2702" y="5771"/>
                  </a:cubicBezTo>
                  <a:lnTo>
                    <a:pt x="5404" y="11509"/>
                  </a:lnTo>
                  <a:lnTo>
                    <a:pt x="8173" y="17213"/>
                  </a:lnTo>
                  <a:cubicBezTo>
                    <a:pt x="9107" y="19114"/>
                    <a:pt x="10041" y="21015"/>
                    <a:pt x="10975" y="22917"/>
                  </a:cubicBezTo>
                  <a:cubicBezTo>
                    <a:pt x="10108" y="20982"/>
                    <a:pt x="9207" y="19047"/>
                    <a:pt x="8306" y="17146"/>
                  </a:cubicBezTo>
                  <a:lnTo>
                    <a:pt x="5571" y="11409"/>
                  </a:lnTo>
                  <a:lnTo>
                    <a:pt x="2802" y="5671"/>
                  </a:lnTo>
                  <a:cubicBezTo>
                    <a:pt x="1868" y="3770"/>
                    <a:pt x="934" y="1868"/>
                    <a:pt x="0"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8"/>
            <p:cNvSpPr/>
            <p:nvPr/>
          </p:nvSpPr>
          <p:spPr>
            <a:xfrm>
              <a:off x="4689350" y="3977450"/>
              <a:ext cx="719700" cy="148475"/>
            </a:xfrm>
            <a:custGeom>
              <a:avLst/>
              <a:gdLst/>
              <a:ahLst/>
              <a:cxnLst/>
              <a:rect l="l" t="t" r="r" b="b"/>
              <a:pathLst>
                <a:path w="28788" h="5939" extrusionOk="0">
                  <a:moveTo>
                    <a:pt x="1" y="1"/>
                  </a:moveTo>
                  <a:lnTo>
                    <a:pt x="4104" y="5938"/>
                  </a:lnTo>
                  <a:lnTo>
                    <a:pt x="28788" y="5938"/>
                  </a:lnTo>
                  <a:lnTo>
                    <a:pt x="2468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8"/>
            <p:cNvSpPr/>
            <p:nvPr/>
          </p:nvSpPr>
          <p:spPr>
            <a:xfrm>
              <a:off x="4268225" y="3977450"/>
              <a:ext cx="421150" cy="148475"/>
            </a:xfrm>
            <a:custGeom>
              <a:avLst/>
              <a:gdLst/>
              <a:ahLst/>
              <a:cxnLst/>
              <a:rect l="l" t="t" r="r" b="b"/>
              <a:pathLst>
                <a:path w="16846" h="5939" extrusionOk="0">
                  <a:moveTo>
                    <a:pt x="4103" y="1"/>
                  </a:moveTo>
                  <a:lnTo>
                    <a:pt x="0" y="5938"/>
                  </a:lnTo>
                  <a:lnTo>
                    <a:pt x="12743" y="5938"/>
                  </a:lnTo>
                  <a:lnTo>
                    <a:pt x="1684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8"/>
            <p:cNvSpPr/>
            <p:nvPr/>
          </p:nvSpPr>
          <p:spPr>
            <a:xfrm>
              <a:off x="4954550" y="3733950"/>
              <a:ext cx="979050" cy="997400"/>
            </a:xfrm>
            <a:custGeom>
              <a:avLst/>
              <a:gdLst/>
              <a:ahLst/>
              <a:cxnLst/>
              <a:rect l="l" t="t" r="r" b="b"/>
              <a:pathLst>
                <a:path w="39162" h="39896" extrusionOk="0">
                  <a:moveTo>
                    <a:pt x="5704" y="0"/>
                  </a:moveTo>
                  <a:lnTo>
                    <a:pt x="0" y="39896"/>
                  </a:lnTo>
                  <a:lnTo>
                    <a:pt x="39162" y="39896"/>
                  </a:lnTo>
                  <a:lnTo>
                    <a:pt x="3345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8"/>
            <p:cNvSpPr/>
            <p:nvPr/>
          </p:nvSpPr>
          <p:spPr>
            <a:xfrm>
              <a:off x="4954550" y="3733950"/>
              <a:ext cx="251875" cy="997400"/>
            </a:xfrm>
            <a:custGeom>
              <a:avLst/>
              <a:gdLst/>
              <a:ahLst/>
              <a:cxnLst/>
              <a:rect l="l" t="t" r="r" b="b"/>
              <a:pathLst>
                <a:path w="10075" h="39896" extrusionOk="0">
                  <a:moveTo>
                    <a:pt x="5704" y="0"/>
                  </a:moveTo>
                  <a:lnTo>
                    <a:pt x="0" y="39896"/>
                  </a:lnTo>
                  <a:lnTo>
                    <a:pt x="10074" y="39896"/>
                  </a:lnTo>
                  <a:lnTo>
                    <a:pt x="57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8"/>
            <p:cNvSpPr/>
            <p:nvPr/>
          </p:nvSpPr>
          <p:spPr>
            <a:xfrm>
              <a:off x="5280600" y="3498375"/>
              <a:ext cx="350275" cy="305650"/>
            </a:xfrm>
            <a:custGeom>
              <a:avLst/>
              <a:gdLst/>
              <a:ahLst/>
              <a:cxnLst/>
              <a:rect l="l" t="t" r="r" b="b"/>
              <a:pathLst>
                <a:path w="14011" h="12226" extrusionOk="0">
                  <a:moveTo>
                    <a:pt x="5914" y="0"/>
                  </a:moveTo>
                  <a:cubicBezTo>
                    <a:pt x="5561" y="0"/>
                    <a:pt x="5212" y="28"/>
                    <a:pt x="4871" y="83"/>
                  </a:cubicBezTo>
                  <a:cubicBezTo>
                    <a:pt x="1802" y="584"/>
                    <a:pt x="1" y="2985"/>
                    <a:pt x="334" y="6188"/>
                  </a:cubicBezTo>
                  <a:cubicBezTo>
                    <a:pt x="735" y="10224"/>
                    <a:pt x="1035" y="12125"/>
                    <a:pt x="1035" y="12192"/>
                  </a:cubicBezTo>
                  <a:lnTo>
                    <a:pt x="2703" y="11925"/>
                  </a:lnTo>
                  <a:cubicBezTo>
                    <a:pt x="2703" y="11892"/>
                    <a:pt x="2436" y="9991"/>
                    <a:pt x="2002" y="6021"/>
                  </a:cubicBezTo>
                  <a:cubicBezTo>
                    <a:pt x="1669" y="2585"/>
                    <a:pt x="4337" y="1885"/>
                    <a:pt x="5171" y="1751"/>
                  </a:cubicBezTo>
                  <a:cubicBezTo>
                    <a:pt x="5448" y="1704"/>
                    <a:pt x="5730" y="1680"/>
                    <a:pt x="6014" y="1680"/>
                  </a:cubicBezTo>
                  <a:cubicBezTo>
                    <a:pt x="8132" y="1680"/>
                    <a:pt x="10350" y="2987"/>
                    <a:pt x="10909" y="5487"/>
                  </a:cubicBezTo>
                  <a:cubicBezTo>
                    <a:pt x="11676" y="8856"/>
                    <a:pt x="12376" y="12192"/>
                    <a:pt x="12376" y="12225"/>
                  </a:cubicBezTo>
                  <a:lnTo>
                    <a:pt x="14011" y="11859"/>
                  </a:lnTo>
                  <a:cubicBezTo>
                    <a:pt x="14011" y="11825"/>
                    <a:pt x="13277" y="8489"/>
                    <a:pt x="12543" y="5087"/>
                  </a:cubicBezTo>
                  <a:cubicBezTo>
                    <a:pt x="11772" y="1766"/>
                    <a:pt x="8735" y="0"/>
                    <a:pt x="59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8"/>
            <p:cNvSpPr/>
            <p:nvPr/>
          </p:nvSpPr>
          <p:spPr>
            <a:xfrm>
              <a:off x="4965375" y="4645425"/>
              <a:ext cx="227700" cy="78425"/>
            </a:xfrm>
            <a:custGeom>
              <a:avLst/>
              <a:gdLst/>
              <a:ahLst/>
              <a:cxnLst/>
              <a:rect l="l" t="t" r="r" b="b"/>
              <a:pathLst>
                <a:path w="9108" h="3137" extrusionOk="0">
                  <a:moveTo>
                    <a:pt x="3970" y="1"/>
                  </a:moveTo>
                  <a:lnTo>
                    <a:pt x="3904" y="68"/>
                  </a:lnTo>
                  <a:cubicBezTo>
                    <a:pt x="3236" y="568"/>
                    <a:pt x="2569" y="1068"/>
                    <a:pt x="1936" y="1569"/>
                  </a:cubicBezTo>
                  <a:cubicBezTo>
                    <a:pt x="1268" y="2102"/>
                    <a:pt x="635" y="2603"/>
                    <a:pt x="1" y="3136"/>
                  </a:cubicBezTo>
                  <a:cubicBezTo>
                    <a:pt x="701" y="2703"/>
                    <a:pt x="1368" y="2236"/>
                    <a:pt x="2069" y="1769"/>
                  </a:cubicBezTo>
                  <a:cubicBezTo>
                    <a:pt x="2712" y="1319"/>
                    <a:pt x="3355" y="838"/>
                    <a:pt x="3998" y="385"/>
                  </a:cubicBezTo>
                  <a:lnTo>
                    <a:pt x="3998" y="385"/>
                  </a:lnTo>
                  <a:cubicBezTo>
                    <a:pt x="4400" y="602"/>
                    <a:pt x="4802" y="821"/>
                    <a:pt x="5205" y="1068"/>
                  </a:cubicBezTo>
                  <a:lnTo>
                    <a:pt x="6472" y="1769"/>
                  </a:lnTo>
                  <a:cubicBezTo>
                    <a:pt x="7339" y="2236"/>
                    <a:pt x="8207" y="2736"/>
                    <a:pt x="9107" y="3136"/>
                  </a:cubicBezTo>
                  <a:cubicBezTo>
                    <a:pt x="8273" y="2603"/>
                    <a:pt x="7439" y="2069"/>
                    <a:pt x="6606" y="1569"/>
                  </a:cubicBezTo>
                  <a:lnTo>
                    <a:pt x="5338" y="801"/>
                  </a:lnTo>
                  <a:cubicBezTo>
                    <a:pt x="4904" y="568"/>
                    <a:pt x="4504" y="301"/>
                    <a:pt x="4070" y="68"/>
                  </a:cubicBezTo>
                  <a:lnTo>
                    <a:pt x="39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8"/>
            <p:cNvSpPr/>
            <p:nvPr/>
          </p:nvSpPr>
          <p:spPr>
            <a:xfrm>
              <a:off x="5064625" y="3886550"/>
              <a:ext cx="26700" cy="763900"/>
            </a:xfrm>
            <a:custGeom>
              <a:avLst/>
              <a:gdLst/>
              <a:ahLst/>
              <a:cxnLst/>
              <a:rect l="l" t="t" r="r" b="b"/>
              <a:pathLst>
                <a:path w="1068" h="30556" extrusionOk="0">
                  <a:moveTo>
                    <a:pt x="1068" y="1"/>
                  </a:moveTo>
                  <a:lnTo>
                    <a:pt x="834" y="3804"/>
                  </a:lnTo>
                  <a:lnTo>
                    <a:pt x="667" y="7606"/>
                  </a:lnTo>
                  <a:lnTo>
                    <a:pt x="367" y="15245"/>
                  </a:lnTo>
                  <a:lnTo>
                    <a:pt x="167" y="22917"/>
                  </a:lnTo>
                  <a:lnTo>
                    <a:pt x="67" y="26720"/>
                  </a:lnTo>
                  <a:lnTo>
                    <a:pt x="0" y="30556"/>
                  </a:lnTo>
                  <a:lnTo>
                    <a:pt x="234" y="26720"/>
                  </a:lnTo>
                  <a:lnTo>
                    <a:pt x="401" y="22917"/>
                  </a:lnTo>
                  <a:lnTo>
                    <a:pt x="701" y="15278"/>
                  </a:lnTo>
                  <a:lnTo>
                    <a:pt x="901" y="7640"/>
                  </a:lnTo>
                  <a:lnTo>
                    <a:pt x="1001" y="3804"/>
                  </a:lnTo>
                  <a:lnTo>
                    <a:pt x="10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8"/>
            <p:cNvSpPr/>
            <p:nvPr/>
          </p:nvSpPr>
          <p:spPr>
            <a:xfrm>
              <a:off x="5569150" y="3758125"/>
              <a:ext cx="97600" cy="83550"/>
            </a:xfrm>
            <a:custGeom>
              <a:avLst/>
              <a:gdLst/>
              <a:ahLst/>
              <a:cxnLst/>
              <a:rect l="l" t="t" r="r" b="b"/>
              <a:pathLst>
                <a:path w="3904" h="3342" extrusionOk="0">
                  <a:moveTo>
                    <a:pt x="1668" y="1"/>
                  </a:moveTo>
                  <a:cubicBezTo>
                    <a:pt x="734" y="1"/>
                    <a:pt x="0" y="735"/>
                    <a:pt x="0" y="1669"/>
                  </a:cubicBezTo>
                  <a:cubicBezTo>
                    <a:pt x="0" y="2679"/>
                    <a:pt x="816" y="3342"/>
                    <a:pt x="1665" y="3342"/>
                  </a:cubicBezTo>
                  <a:cubicBezTo>
                    <a:pt x="2077" y="3342"/>
                    <a:pt x="2498" y="3185"/>
                    <a:pt x="2836" y="2836"/>
                  </a:cubicBezTo>
                  <a:cubicBezTo>
                    <a:pt x="3903" y="1802"/>
                    <a:pt x="3169" y="1"/>
                    <a:pt x="16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8"/>
            <p:cNvSpPr/>
            <p:nvPr/>
          </p:nvSpPr>
          <p:spPr>
            <a:xfrm>
              <a:off x="5289775" y="3758125"/>
              <a:ext cx="96775" cy="83550"/>
            </a:xfrm>
            <a:custGeom>
              <a:avLst/>
              <a:gdLst/>
              <a:ahLst/>
              <a:cxnLst/>
              <a:rect l="l" t="t" r="r" b="b"/>
              <a:pathLst>
                <a:path w="3871" h="3342" extrusionOk="0">
                  <a:moveTo>
                    <a:pt x="1669" y="1"/>
                  </a:moveTo>
                  <a:cubicBezTo>
                    <a:pt x="735" y="1"/>
                    <a:pt x="1" y="735"/>
                    <a:pt x="1" y="1669"/>
                  </a:cubicBezTo>
                  <a:cubicBezTo>
                    <a:pt x="1" y="2679"/>
                    <a:pt x="802" y="3342"/>
                    <a:pt x="1651" y="3342"/>
                  </a:cubicBezTo>
                  <a:cubicBezTo>
                    <a:pt x="2063" y="3342"/>
                    <a:pt x="2487" y="3185"/>
                    <a:pt x="2836" y="2836"/>
                  </a:cubicBezTo>
                  <a:cubicBezTo>
                    <a:pt x="3870" y="1802"/>
                    <a:pt x="3136" y="1"/>
                    <a:pt x="16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8"/>
            <p:cNvSpPr/>
            <p:nvPr/>
          </p:nvSpPr>
          <p:spPr>
            <a:xfrm>
              <a:off x="2591200" y="3719775"/>
              <a:ext cx="612950" cy="190150"/>
            </a:xfrm>
            <a:custGeom>
              <a:avLst/>
              <a:gdLst/>
              <a:ahLst/>
              <a:cxnLst/>
              <a:rect l="l" t="t" r="r" b="b"/>
              <a:pathLst>
                <a:path w="24518" h="7606" extrusionOk="0">
                  <a:moveTo>
                    <a:pt x="0" y="0"/>
                  </a:moveTo>
                  <a:lnTo>
                    <a:pt x="0" y="7606"/>
                  </a:lnTo>
                  <a:lnTo>
                    <a:pt x="24518" y="7606"/>
                  </a:lnTo>
                  <a:lnTo>
                    <a:pt x="2451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8"/>
            <p:cNvSpPr/>
            <p:nvPr/>
          </p:nvSpPr>
          <p:spPr>
            <a:xfrm>
              <a:off x="2551150" y="3909900"/>
              <a:ext cx="196850" cy="912350"/>
            </a:xfrm>
            <a:custGeom>
              <a:avLst/>
              <a:gdLst/>
              <a:ahLst/>
              <a:cxnLst/>
              <a:rect l="l" t="t" r="r" b="b"/>
              <a:pathLst>
                <a:path w="7874" h="36494" extrusionOk="0">
                  <a:moveTo>
                    <a:pt x="3203" y="1"/>
                  </a:moveTo>
                  <a:lnTo>
                    <a:pt x="2770" y="4904"/>
                  </a:lnTo>
                  <a:lnTo>
                    <a:pt x="1" y="36494"/>
                  </a:lnTo>
                  <a:lnTo>
                    <a:pt x="1802" y="36494"/>
                  </a:lnTo>
                  <a:lnTo>
                    <a:pt x="7106" y="4904"/>
                  </a:lnTo>
                  <a:lnTo>
                    <a:pt x="787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8"/>
            <p:cNvSpPr/>
            <p:nvPr/>
          </p:nvSpPr>
          <p:spPr>
            <a:xfrm>
              <a:off x="2620375" y="3909900"/>
              <a:ext cx="127625" cy="122625"/>
            </a:xfrm>
            <a:custGeom>
              <a:avLst/>
              <a:gdLst/>
              <a:ahLst/>
              <a:cxnLst/>
              <a:rect l="l" t="t" r="r" b="b"/>
              <a:pathLst>
                <a:path w="5105" h="4905" extrusionOk="0">
                  <a:moveTo>
                    <a:pt x="434" y="1"/>
                  </a:moveTo>
                  <a:lnTo>
                    <a:pt x="1" y="4904"/>
                  </a:lnTo>
                  <a:lnTo>
                    <a:pt x="4337" y="4904"/>
                  </a:lnTo>
                  <a:lnTo>
                    <a:pt x="510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8"/>
            <p:cNvSpPr/>
            <p:nvPr/>
          </p:nvSpPr>
          <p:spPr>
            <a:xfrm>
              <a:off x="3047350" y="3909900"/>
              <a:ext cx="197675" cy="912350"/>
            </a:xfrm>
            <a:custGeom>
              <a:avLst/>
              <a:gdLst/>
              <a:ahLst/>
              <a:cxnLst/>
              <a:rect l="l" t="t" r="r" b="b"/>
              <a:pathLst>
                <a:path w="7907" h="36494" extrusionOk="0">
                  <a:moveTo>
                    <a:pt x="0" y="1"/>
                  </a:moveTo>
                  <a:lnTo>
                    <a:pt x="768" y="4904"/>
                  </a:lnTo>
                  <a:lnTo>
                    <a:pt x="6071" y="36494"/>
                  </a:lnTo>
                  <a:lnTo>
                    <a:pt x="7906" y="36494"/>
                  </a:lnTo>
                  <a:lnTo>
                    <a:pt x="5104" y="4904"/>
                  </a:lnTo>
                  <a:lnTo>
                    <a:pt x="467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8"/>
            <p:cNvSpPr/>
            <p:nvPr/>
          </p:nvSpPr>
          <p:spPr>
            <a:xfrm>
              <a:off x="3047350" y="3909900"/>
              <a:ext cx="127625" cy="122625"/>
            </a:xfrm>
            <a:custGeom>
              <a:avLst/>
              <a:gdLst/>
              <a:ahLst/>
              <a:cxnLst/>
              <a:rect l="l" t="t" r="r" b="b"/>
              <a:pathLst>
                <a:path w="5105" h="4905" extrusionOk="0">
                  <a:moveTo>
                    <a:pt x="0" y="1"/>
                  </a:moveTo>
                  <a:lnTo>
                    <a:pt x="768" y="4904"/>
                  </a:lnTo>
                  <a:lnTo>
                    <a:pt x="5104" y="4904"/>
                  </a:lnTo>
                  <a:lnTo>
                    <a:pt x="467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8"/>
            <p:cNvSpPr/>
            <p:nvPr/>
          </p:nvSpPr>
          <p:spPr>
            <a:xfrm>
              <a:off x="2178400" y="4240150"/>
              <a:ext cx="688850" cy="622125"/>
            </a:xfrm>
            <a:custGeom>
              <a:avLst/>
              <a:gdLst/>
              <a:ahLst/>
              <a:cxnLst/>
              <a:rect l="l" t="t" r="r" b="b"/>
              <a:pathLst>
                <a:path w="27554" h="24885" extrusionOk="0">
                  <a:moveTo>
                    <a:pt x="22850" y="0"/>
                  </a:moveTo>
                  <a:lnTo>
                    <a:pt x="7539" y="734"/>
                  </a:lnTo>
                  <a:lnTo>
                    <a:pt x="11809" y="16412"/>
                  </a:lnTo>
                  <a:cubicBezTo>
                    <a:pt x="11809" y="16412"/>
                    <a:pt x="8273" y="17980"/>
                    <a:pt x="5371" y="19347"/>
                  </a:cubicBezTo>
                  <a:cubicBezTo>
                    <a:pt x="4103" y="19881"/>
                    <a:pt x="2869" y="20515"/>
                    <a:pt x="1668" y="21215"/>
                  </a:cubicBezTo>
                  <a:cubicBezTo>
                    <a:pt x="734" y="21983"/>
                    <a:pt x="0" y="24418"/>
                    <a:pt x="834" y="24685"/>
                  </a:cubicBezTo>
                  <a:cubicBezTo>
                    <a:pt x="1185" y="24811"/>
                    <a:pt x="5767" y="24884"/>
                    <a:pt x="11021" y="24884"/>
                  </a:cubicBezTo>
                  <a:cubicBezTo>
                    <a:pt x="18242" y="24884"/>
                    <a:pt x="26732" y="24746"/>
                    <a:pt x="27253" y="24418"/>
                  </a:cubicBezTo>
                  <a:cubicBezTo>
                    <a:pt x="27386" y="24351"/>
                    <a:pt x="27353" y="21349"/>
                    <a:pt x="27453" y="19047"/>
                  </a:cubicBezTo>
                  <a:cubicBezTo>
                    <a:pt x="27553" y="15545"/>
                    <a:pt x="22850" y="0"/>
                    <a:pt x="2285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8"/>
            <p:cNvSpPr/>
            <p:nvPr/>
          </p:nvSpPr>
          <p:spPr>
            <a:xfrm>
              <a:off x="2178400" y="4716325"/>
              <a:ext cx="686350" cy="145950"/>
            </a:xfrm>
            <a:custGeom>
              <a:avLst/>
              <a:gdLst/>
              <a:ahLst/>
              <a:cxnLst/>
              <a:rect l="l" t="t" r="r" b="b"/>
              <a:pathLst>
                <a:path w="27454" h="5838" extrusionOk="0">
                  <a:moveTo>
                    <a:pt x="27453" y="0"/>
                  </a:moveTo>
                  <a:cubicBezTo>
                    <a:pt x="22726" y="976"/>
                    <a:pt x="11984" y="2348"/>
                    <a:pt x="7083" y="2348"/>
                  </a:cubicBezTo>
                  <a:cubicBezTo>
                    <a:pt x="5620" y="2348"/>
                    <a:pt x="4677" y="2226"/>
                    <a:pt x="4570" y="1935"/>
                  </a:cubicBezTo>
                  <a:cubicBezTo>
                    <a:pt x="4403" y="1435"/>
                    <a:pt x="4804" y="834"/>
                    <a:pt x="5371" y="300"/>
                  </a:cubicBezTo>
                  <a:lnTo>
                    <a:pt x="5371" y="300"/>
                  </a:lnTo>
                  <a:cubicBezTo>
                    <a:pt x="4103" y="868"/>
                    <a:pt x="2869" y="1501"/>
                    <a:pt x="1668" y="2202"/>
                  </a:cubicBezTo>
                  <a:cubicBezTo>
                    <a:pt x="734" y="2936"/>
                    <a:pt x="0" y="5371"/>
                    <a:pt x="834" y="5638"/>
                  </a:cubicBezTo>
                  <a:cubicBezTo>
                    <a:pt x="1185" y="5764"/>
                    <a:pt x="5767" y="5837"/>
                    <a:pt x="11021" y="5837"/>
                  </a:cubicBezTo>
                  <a:cubicBezTo>
                    <a:pt x="18242" y="5837"/>
                    <a:pt x="26732" y="5699"/>
                    <a:pt x="27253" y="5371"/>
                  </a:cubicBezTo>
                  <a:cubicBezTo>
                    <a:pt x="27386" y="5304"/>
                    <a:pt x="27420" y="3069"/>
                    <a:pt x="274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8"/>
            <p:cNvSpPr/>
            <p:nvPr/>
          </p:nvSpPr>
          <p:spPr>
            <a:xfrm>
              <a:off x="2207575" y="3250275"/>
              <a:ext cx="1054950" cy="1300950"/>
            </a:xfrm>
            <a:custGeom>
              <a:avLst/>
              <a:gdLst/>
              <a:ahLst/>
              <a:cxnLst/>
              <a:rect l="l" t="t" r="r" b="b"/>
              <a:pathLst>
                <a:path w="42198" h="52038" extrusionOk="0">
                  <a:moveTo>
                    <a:pt x="28721" y="0"/>
                  </a:moveTo>
                  <a:cubicBezTo>
                    <a:pt x="28721" y="0"/>
                    <a:pt x="13244" y="9574"/>
                    <a:pt x="5772" y="16946"/>
                  </a:cubicBezTo>
                  <a:cubicBezTo>
                    <a:pt x="3703" y="19014"/>
                    <a:pt x="2236" y="20915"/>
                    <a:pt x="1902" y="22383"/>
                  </a:cubicBezTo>
                  <a:cubicBezTo>
                    <a:pt x="1" y="31289"/>
                    <a:pt x="7606" y="52038"/>
                    <a:pt x="7606" y="52038"/>
                  </a:cubicBezTo>
                  <a:lnTo>
                    <a:pt x="24452" y="48001"/>
                  </a:lnTo>
                  <a:cubicBezTo>
                    <a:pt x="24452" y="48001"/>
                    <a:pt x="17880" y="29255"/>
                    <a:pt x="18747" y="27320"/>
                  </a:cubicBezTo>
                  <a:cubicBezTo>
                    <a:pt x="19715" y="25152"/>
                    <a:pt x="22350" y="23617"/>
                    <a:pt x="25419" y="22016"/>
                  </a:cubicBezTo>
                  <a:cubicBezTo>
                    <a:pt x="28988" y="20181"/>
                    <a:pt x="33224" y="18280"/>
                    <a:pt x="36227" y="15278"/>
                  </a:cubicBezTo>
                  <a:cubicBezTo>
                    <a:pt x="42198" y="9340"/>
                    <a:pt x="38228" y="0"/>
                    <a:pt x="3822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8"/>
            <p:cNvSpPr/>
            <p:nvPr/>
          </p:nvSpPr>
          <p:spPr>
            <a:xfrm>
              <a:off x="2628725" y="3268825"/>
              <a:ext cx="521225" cy="1170850"/>
            </a:xfrm>
            <a:custGeom>
              <a:avLst/>
              <a:gdLst/>
              <a:ahLst/>
              <a:cxnLst/>
              <a:rect l="l" t="t" r="r" b="b"/>
              <a:pathLst>
                <a:path w="20849" h="46834" extrusionOk="0">
                  <a:moveTo>
                    <a:pt x="20160" y="0"/>
                  </a:moveTo>
                  <a:cubicBezTo>
                    <a:pt x="20139" y="0"/>
                    <a:pt x="20114" y="9"/>
                    <a:pt x="20114" y="25"/>
                  </a:cubicBezTo>
                  <a:cubicBezTo>
                    <a:pt x="20515" y="3495"/>
                    <a:pt x="20848" y="7297"/>
                    <a:pt x="19214" y="10500"/>
                  </a:cubicBezTo>
                  <a:cubicBezTo>
                    <a:pt x="17646" y="13602"/>
                    <a:pt x="14510" y="15437"/>
                    <a:pt x="11708" y="17305"/>
                  </a:cubicBezTo>
                  <a:lnTo>
                    <a:pt x="6605" y="20674"/>
                  </a:lnTo>
                  <a:lnTo>
                    <a:pt x="4070" y="22341"/>
                  </a:lnTo>
                  <a:cubicBezTo>
                    <a:pt x="3369" y="22775"/>
                    <a:pt x="2702" y="23242"/>
                    <a:pt x="2035" y="23776"/>
                  </a:cubicBezTo>
                  <a:cubicBezTo>
                    <a:pt x="1434" y="24209"/>
                    <a:pt x="934" y="24777"/>
                    <a:pt x="567" y="25444"/>
                  </a:cubicBezTo>
                  <a:cubicBezTo>
                    <a:pt x="167" y="26144"/>
                    <a:pt x="0" y="26978"/>
                    <a:pt x="67" y="27812"/>
                  </a:cubicBezTo>
                  <a:cubicBezTo>
                    <a:pt x="500" y="33383"/>
                    <a:pt x="5437" y="46292"/>
                    <a:pt x="5571" y="46759"/>
                  </a:cubicBezTo>
                  <a:cubicBezTo>
                    <a:pt x="5584" y="46812"/>
                    <a:pt x="5624" y="46834"/>
                    <a:pt x="5663" y="46834"/>
                  </a:cubicBezTo>
                  <a:cubicBezTo>
                    <a:pt x="5722" y="46834"/>
                    <a:pt x="5778" y="46786"/>
                    <a:pt x="5738" y="46726"/>
                  </a:cubicBezTo>
                  <a:cubicBezTo>
                    <a:pt x="4570" y="42990"/>
                    <a:pt x="1901" y="36585"/>
                    <a:pt x="434" y="29113"/>
                  </a:cubicBezTo>
                  <a:cubicBezTo>
                    <a:pt x="200" y="28179"/>
                    <a:pt x="200" y="27178"/>
                    <a:pt x="434" y="26211"/>
                  </a:cubicBezTo>
                  <a:cubicBezTo>
                    <a:pt x="701" y="25444"/>
                    <a:pt x="1134" y="24777"/>
                    <a:pt x="1768" y="24243"/>
                  </a:cubicBezTo>
                  <a:cubicBezTo>
                    <a:pt x="2335" y="23709"/>
                    <a:pt x="2969" y="23242"/>
                    <a:pt x="3636" y="22842"/>
                  </a:cubicBezTo>
                  <a:lnTo>
                    <a:pt x="6238" y="21107"/>
                  </a:lnTo>
                  <a:lnTo>
                    <a:pt x="11275" y="17772"/>
                  </a:lnTo>
                  <a:cubicBezTo>
                    <a:pt x="14043" y="15970"/>
                    <a:pt x="17146" y="14202"/>
                    <a:pt x="18947" y="11300"/>
                  </a:cubicBezTo>
                  <a:cubicBezTo>
                    <a:pt x="20815" y="8331"/>
                    <a:pt x="20615" y="4695"/>
                    <a:pt x="20315" y="1326"/>
                  </a:cubicBezTo>
                  <a:cubicBezTo>
                    <a:pt x="20281" y="893"/>
                    <a:pt x="20248" y="459"/>
                    <a:pt x="20181" y="25"/>
                  </a:cubicBezTo>
                  <a:cubicBezTo>
                    <a:pt x="20198" y="9"/>
                    <a:pt x="20181" y="0"/>
                    <a:pt x="2016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8"/>
            <p:cNvSpPr/>
            <p:nvPr/>
          </p:nvSpPr>
          <p:spPr>
            <a:xfrm>
              <a:off x="2351850" y="3250275"/>
              <a:ext cx="910675" cy="550400"/>
            </a:xfrm>
            <a:custGeom>
              <a:avLst/>
              <a:gdLst/>
              <a:ahLst/>
              <a:cxnLst/>
              <a:rect l="l" t="t" r="r" b="b"/>
              <a:pathLst>
                <a:path w="36427" h="22016" extrusionOk="0">
                  <a:moveTo>
                    <a:pt x="22950" y="0"/>
                  </a:moveTo>
                  <a:cubicBezTo>
                    <a:pt x="22950" y="0"/>
                    <a:pt x="7473" y="9574"/>
                    <a:pt x="1" y="16946"/>
                  </a:cubicBezTo>
                  <a:cubicBezTo>
                    <a:pt x="5304" y="18280"/>
                    <a:pt x="13310" y="20348"/>
                    <a:pt x="19648" y="22016"/>
                  </a:cubicBezTo>
                  <a:cubicBezTo>
                    <a:pt x="23217" y="20181"/>
                    <a:pt x="27453" y="18280"/>
                    <a:pt x="30456" y="15278"/>
                  </a:cubicBezTo>
                  <a:cubicBezTo>
                    <a:pt x="36427" y="9340"/>
                    <a:pt x="32457" y="0"/>
                    <a:pt x="324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8"/>
            <p:cNvSpPr/>
            <p:nvPr/>
          </p:nvSpPr>
          <p:spPr>
            <a:xfrm>
              <a:off x="1424525" y="4058350"/>
              <a:ext cx="770575" cy="691500"/>
            </a:xfrm>
            <a:custGeom>
              <a:avLst/>
              <a:gdLst/>
              <a:ahLst/>
              <a:cxnLst/>
              <a:rect l="l" t="t" r="r" b="b"/>
              <a:pathLst>
                <a:path w="30823" h="27660" extrusionOk="0">
                  <a:moveTo>
                    <a:pt x="30822" y="0"/>
                  </a:moveTo>
                  <a:lnTo>
                    <a:pt x="14711" y="1968"/>
                  </a:lnTo>
                  <a:lnTo>
                    <a:pt x="9641" y="17846"/>
                  </a:lnTo>
                  <a:cubicBezTo>
                    <a:pt x="8106" y="19281"/>
                    <a:pt x="6438" y="20582"/>
                    <a:pt x="4704" y="21749"/>
                  </a:cubicBezTo>
                  <a:cubicBezTo>
                    <a:pt x="3503" y="22483"/>
                    <a:pt x="2369" y="23250"/>
                    <a:pt x="1268" y="24118"/>
                  </a:cubicBezTo>
                  <a:cubicBezTo>
                    <a:pt x="434" y="24985"/>
                    <a:pt x="0" y="27487"/>
                    <a:pt x="868" y="27654"/>
                  </a:cubicBezTo>
                  <a:cubicBezTo>
                    <a:pt x="890" y="27658"/>
                    <a:pt x="926" y="27660"/>
                    <a:pt x="976" y="27660"/>
                  </a:cubicBezTo>
                  <a:cubicBezTo>
                    <a:pt x="2955" y="27660"/>
                    <a:pt x="26240" y="24501"/>
                    <a:pt x="27053" y="23817"/>
                  </a:cubicBezTo>
                  <a:cubicBezTo>
                    <a:pt x="27153" y="23751"/>
                    <a:pt x="26886" y="21516"/>
                    <a:pt x="26486" y="18480"/>
                  </a:cubicBezTo>
                  <a:lnTo>
                    <a:pt x="30822"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8"/>
            <p:cNvSpPr/>
            <p:nvPr/>
          </p:nvSpPr>
          <p:spPr>
            <a:xfrm>
              <a:off x="1424525" y="4520350"/>
              <a:ext cx="678850" cy="229500"/>
            </a:xfrm>
            <a:custGeom>
              <a:avLst/>
              <a:gdLst/>
              <a:ahLst/>
              <a:cxnLst/>
              <a:rect l="l" t="t" r="r" b="b"/>
              <a:pathLst>
                <a:path w="27154" h="9180" extrusionOk="0">
                  <a:moveTo>
                    <a:pt x="26486" y="0"/>
                  </a:moveTo>
                  <a:cubicBezTo>
                    <a:pt x="21342" y="1842"/>
                    <a:pt x="8514" y="5220"/>
                    <a:pt x="4991" y="5220"/>
                  </a:cubicBezTo>
                  <a:cubicBezTo>
                    <a:pt x="4494" y="5220"/>
                    <a:pt x="4182" y="5152"/>
                    <a:pt x="4103" y="5004"/>
                  </a:cubicBezTo>
                  <a:cubicBezTo>
                    <a:pt x="3870" y="4504"/>
                    <a:pt x="4170" y="3870"/>
                    <a:pt x="4670" y="3269"/>
                  </a:cubicBezTo>
                  <a:lnTo>
                    <a:pt x="4670" y="3269"/>
                  </a:lnTo>
                  <a:cubicBezTo>
                    <a:pt x="3503" y="4003"/>
                    <a:pt x="2335" y="4804"/>
                    <a:pt x="1268" y="5638"/>
                  </a:cubicBezTo>
                  <a:cubicBezTo>
                    <a:pt x="434" y="6505"/>
                    <a:pt x="0" y="9007"/>
                    <a:pt x="868" y="9174"/>
                  </a:cubicBezTo>
                  <a:cubicBezTo>
                    <a:pt x="890" y="9178"/>
                    <a:pt x="926" y="9180"/>
                    <a:pt x="976" y="9180"/>
                  </a:cubicBezTo>
                  <a:cubicBezTo>
                    <a:pt x="2955" y="9180"/>
                    <a:pt x="26240" y="6021"/>
                    <a:pt x="27053" y="5337"/>
                  </a:cubicBezTo>
                  <a:cubicBezTo>
                    <a:pt x="27153" y="5271"/>
                    <a:pt x="26886" y="3036"/>
                    <a:pt x="264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8"/>
            <p:cNvSpPr/>
            <p:nvPr/>
          </p:nvSpPr>
          <p:spPr>
            <a:xfrm>
              <a:off x="1682200" y="3249425"/>
              <a:ext cx="1598675" cy="1195900"/>
            </a:xfrm>
            <a:custGeom>
              <a:avLst/>
              <a:gdLst/>
              <a:ahLst/>
              <a:cxnLst/>
              <a:rect l="l" t="t" r="r" b="b"/>
              <a:pathLst>
                <a:path w="63947" h="47836" extrusionOk="0">
                  <a:moveTo>
                    <a:pt x="42198" y="1"/>
                  </a:moveTo>
                  <a:cubicBezTo>
                    <a:pt x="42198" y="1"/>
                    <a:pt x="40129" y="2503"/>
                    <a:pt x="39762" y="4004"/>
                  </a:cubicBezTo>
                  <a:cubicBezTo>
                    <a:pt x="39762" y="4004"/>
                    <a:pt x="37134" y="3801"/>
                    <a:pt x="33525" y="3801"/>
                  </a:cubicBezTo>
                  <a:cubicBezTo>
                    <a:pt x="26896" y="3801"/>
                    <a:pt x="16956" y="4486"/>
                    <a:pt x="13911" y="8374"/>
                  </a:cubicBezTo>
                  <a:cubicBezTo>
                    <a:pt x="7539" y="16413"/>
                    <a:pt x="1" y="44733"/>
                    <a:pt x="1" y="44733"/>
                  </a:cubicBezTo>
                  <a:lnTo>
                    <a:pt x="17280" y="47835"/>
                  </a:lnTo>
                  <a:lnTo>
                    <a:pt x="22684" y="27988"/>
                  </a:lnTo>
                  <a:cubicBezTo>
                    <a:pt x="23151" y="21450"/>
                    <a:pt x="24351" y="18247"/>
                    <a:pt x="28188" y="17046"/>
                  </a:cubicBezTo>
                  <a:cubicBezTo>
                    <a:pt x="29006" y="16793"/>
                    <a:pt x="29972" y="16687"/>
                    <a:pt x="31050" y="16687"/>
                  </a:cubicBezTo>
                  <a:cubicBezTo>
                    <a:pt x="36368" y="16687"/>
                    <a:pt x="44407" y="19253"/>
                    <a:pt x="50927" y="19253"/>
                  </a:cubicBezTo>
                  <a:cubicBezTo>
                    <a:pt x="53690" y="19253"/>
                    <a:pt x="56181" y="18793"/>
                    <a:pt x="58076" y="17480"/>
                  </a:cubicBezTo>
                  <a:cubicBezTo>
                    <a:pt x="63946" y="13410"/>
                    <a:pt x="59243" y="1"/>
                    <a:pt x="5924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8"/>
            <p:cNvSpPr/>
            <p:nvPr/>
          </p:nvSpPr>
          <p:spPr>
            <a:xfrm>
              <a:off x="2249275" y="3667450"/>
              <a:ext cx="211850" cy="276250"/>
            </a:xfrm>
            <a:custGeom>
              <a:avLst/>
              <a:gdLst/>
              <a:ahLst/>
              <a:cxnLst/>
              <a:rect l="l" t="t" r="r" b="b"/>
              <a:pathLst>
                <a:path w="8474" h="11050" extrusionOk="0">
                  <a:moveTo>
                    <a:pt x="7707" y="1"/>
                  </a:moveTo>
                  <a:cubicBezTo>
                    <a:pt x="6939" y="1"/>
                    <a:pt x="6162" y="82"/>
                    <a:pt x="5404" y="259"/>
                  </a:cubicBezTo>
                  <a:cubicBezTo>
                    <a:pt x="4470" y="526"/>
                    <a:pt x="3603" y="959"/>
                    <a:pt x="2836" y="1593"/>
                  </a:cubicBezTo>
                  <a:cubicBezTo>
                    <a:pt x="2102" y="2193"/>
                    <a:pt x="1502" y="2927"/>
                    <a:pt x="1101" y="3795"/>
                  </a:cubicBezTo>
                  <a:cubicBezTo>
                    <a:pt x="668" y="4795"/>
                    <a:pt x="368" y="5896"/>
                    <a:pt x="267" y="6997"/>
                  </a:cubicBezTo>
                  <a:cubicBezTo>
                    <a:pt x="167" y="7631"/>
                    <a:pt x="101" y="8264"/>
                    <a:pt x="67" y="8932"/>
                  </a:cubicBezTo>
                  <a:cubicBezTo>
                    <a:pt x="34" y="9565"/>
                    <a:pt x="1" y="10466"/>
                    <a:pt x="1" y="11000"/>
                  </a:cubicBezTo>
                  <a:cubicBezTo>
                    <a:pt x="1" y="11033"/>
                    <a:pt x="17" y="11050"/>
                    <a:pt x="34" y="11050"/>
                  </a:cubicBezTo>
                  <a:cubicBezTo>
                    <a:pt x="51" y="11050"/>
                    <a:pt x="67" y="11033"/>
                    <a:pt x="67" y="11000"/>
                  </a:cubicBezTo>
                  <a:cubicBezTo>
                    <a:pt x="67" y="10433"/>
                    <a:pt x="134" y="9832"/>
                    <a:pt x="201" y="9265"/>
                  </a:cubicBezTo>
                  <a:cubicBezTo>
                    <a:pt x="301" y="8731"/>
                    <a:pt x="368" y="8198"/>
                    <a:pt x="468" y="7664"/>
                  </a:cubicBezTo>
                  <a:cubicBezTo>
                    <a:pt x="634" y="6563"/>
                    <a:pt x="868" y="5496"/>
                    <a:pt x="1235" y="4495"/>
                  </a:cubicBezTo>
                  <a:cubicBezTo>
                    <a:pt x="1902" y="2694"/>
                    <a:pt x="3303" y="1259"/>
                    <a:pt x="5071" y="559"/>
                  </a:cubicBezTo>
                  <a:cubicBezTo>
                    <a:pt x="5605" y="325"/>
                    <a:pt x="6138" y="192"/>
                    <a:pt x="6739" y="92"/>
                  </a:cubicBezTo>
                  <a:cubicBezTo>
                    <a:pt x="7071" y="53"/>
                    <a:pt x="7403" y="37"/>
                    <a:pt x="7735" y="37"/>
                  </a:cubicBezTo>
                  <a:cubicBezTo>
                    <a:pt x="7970" y="37"/>
                    <a:pt x="8205" y="45"/>
                    <a:pt x="8440" y="59"/>
                  </a:cubicBezTo>
                  <a:cubicBezTo>
                    <a:pt x="8440" y="59"/>
                    <a:pt x="8473" y="25"/>
                    <a:pt x="8440" y="25"/>
                  </a:cubicBezTo>
                  <a:cubicBezTo>
                    <a:pt x="8197" y="9"/>
                    <a:pt x="7952" y="1"/>
                    <a:pt x="77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8"/>
            <p:cNvSpPr/>
            <p:nvPr/>
          </p:nvSpPr>
          <p:spPr>
            <a:xfrm>
              <a:off x="2963950" y="3291350"/>
              <a:ext cx="110075" cy="123350"/>
            </a:xfrm>
            <a:custGeom>
              <a:avLst/>
              <a:gdLst/>
              <a:ahLst/>
              <a:cxnLst/>
              <a:rect l="l" t="t" r="r" b="b"/>
              <a:pathLst>
                <a:path w="4403" h="4934" extrusionOk="0">
                  <a:moveTo>
                    <a:pt x="201" y="0"/>
                  </a:moveTo>
                  <a:cubicBezTo>
                    <a:pt x="184" y="0"/>
                    <a:pt x="167" y="8"/>
                    <a:pt x="167" y="25"/>
                  </a:cubicBezTo>
                  <a:cubicBezTo>
                    <a:pt x="334" y="1193"/>
                    <a:pt x="1" y="2494"/>
                    <a:pt x="868" y="3461"/>
                  </a:cubicBezTo>
                  <a:cubicBezTo>
                    <a:pt x="1302" y="3928"/>
                    <a:pt x="1835" y="4261"/>
                    <a:pt x="2436" y="4495"/>
                  </a:cubicBezTo>
                  <a:cubicBezTo>
                    <a:pt x="3036" y="4762"/>
                    <a:pt x="3670" y="4895"/>
                    <a:pt x="4304" y="4929"/>
                  </a:cubicBezTo>
                  <a:cubicBezTo>
                    <a:pt x="4315" y="4932"/>
                    <a:pt x="4325" y="4934"/>
                    <a:pt x="4333" y="4934"/>
                  </a:cubicBezTo>
                  <a:cubicBezTo>
                    <a:pt x="4403" y="4934"/>
                    <a:pt x="4396" y="4829"/>
                    <a:pt x="4337" y="4829"/>
                  </a:cubicBezTo>
                  <a:cubicBezTo>
                    <a:pt x="3737" y="4695"/>
                    <a:pt x="3170" y="4462"/>
                    <a:pt x="2603" y="4195"/>
                  </a:cubicBezTo>
                  <a:cubicBezTo>
                    <a:pt x="2069" y="3961"/>
                    <a:pt x="1568" y="3594"/>
                    <a:pt x="1168" y="3194"/>
                  </a:cubicBezTo>
                  <a:cubicBezTo>
                    <a:pt x="835" y="2760"/>
                    <a:pt x="634" y="2293"/>
                    <a:pt x="534" y="1760"/>
                  </a:cubicBezTo>
                  <a:cubicBezTo>
                    <a:pt x="468" y="1493"/>
                    <a:pt x="434" y="1226"/>
                    <a:pt x="401" y="926"/>
                  </a:cubicBezTo>
                  <a:cubicBezTo>
                    <a:pt x="334" y="659"/>
                    <a:pt x="268" y="325"/>
                    <a:pt x="234" y="25"/>
                  </a:cubicBezTo>
                  <a:cubicBezTo>
                    <a:pt x="234" y="8"/>
                    <a:pt x="217" y="0"/>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8"/>
            <p:cNvSpPr/>
            <p:nvPr/>
          </p:nvSpPr>
          <p:spPr>
            <a:xfrm>
              <a:off x="2067475" y="3297450"/>
              <a:ext cx="1104975" cy="1114925"/>
            </a:xfrm>
            <a:custGeom>
              <a:avLst/>
              <a:gdLst/>
              <a:ahLst/>
              <a:cxnLst/>
              <a:rect l="l" t="t" r="r" b="b"/>
              <a:pathLst>
                <a:path w="44199" h="44597" extrusionOk="0">
                  <a:moveTo>
                    <a:pt x="42803" y="1"/>
                  </a:moveTo>
                  <a:cubicBezTo>
                    <a:pt x="42781" y="1"/>
                    <a:pt x="42765" y="24"/>
                    <a:pt x="42765" y="48"/>
                  </a:cubicBezTo>
                  <a:cubicBezTo>
                    <a:pt x="43599" y="2583"/>
                    <a:pt x="43965" y="5285"/>
                    <a:pt x="43865" y="7954"/>
                  </a:cubicBezTo>
                  <a:cubicBezTo>
                    <a:pt x="43832" y="9221"/>
                    <a:pt x="43665" y="10489"/>
                    <a:pt x="43332" y="11723"/>
                  </a:cubicBezTo>
                  <a:cubicBezTo>
                    <a:pt x="43031" y="12890"/>
                    <a:pt x="42264" y="13891"/>
                    <a:pt x="41230" y="14525"/>
                  </a:cubicBezTo>
                  <a:cubicBezTo>
                    <a:pt x="40163" y="15059"/>
                    <a:pt x="38995" y="15426"/>
                    <a:pt x="37761" y="15592"/>
                  </a:cubicBezTo>
                  <a:cubicBezTo>
                    <a:pt x="36596" y="15767"/>
                    <a:pt x="35406" y="15866"/>
                    <a:pt x="34213" y="15866"/>
                  </a:cubicBezTo>
                  <a:cubicBezTo>
                    <a:pt x="34039" y="15866"/>
                    <a:pt x="33865" y="15864"/>
                    <a:pt x="33691" y="15859"/>
                  </a:cubicBezTo>
                  <a:cubicBezTo>
                    <a:pt x="30889" y="15759"/>
                    <a:pt x="28121" y="15526"/>
                    <a:pt x="25386" y="15125"/>
                  </a:cubicBezTo>
                  <a:cubicBezTo>
                    <a:pt x="22684" y="14825"/>
                    <a:pt x="20015" y="14458"/>
                    <a:pt x="17346" y="14191"/>
                  </a:cubicBezTo>
                  <a:cubicBezTo>
                    <a:pt x="16658" y="14129"/>
                    <a:pt x="15957" y="14086"/>
                    <a:pt x="15256" y="14086"/>
                  </a:cubicBezTo>
                  <a:cubicBezTo>
                    <a:pt x="13714" y="14086"/>
                    <a:pt x="12174" y="14294"/>
                    <a:pt x="10775" y="14959"/>
                  </a:cubicBezTo>
                  <a:cubicBezTo>
                    <a:pt x="8840" y="15893"/>
                    <a:pt x="7573" y="17661"/>
                    <a:pt x="6739" y="19595"/>
                  </a:cubicBezTo>
                  <a:cubicBezTo>
                    <a:pt x="5805" y="21764"/>
                    <a:pt x="5305" y="24132"/>
                    <a:pt x="4671" y="26400"/>
                  </a:cubicBezTo>
                  <a:cubicBezTo>
                    <a:pt x="3904" y="29102"/>
                    <a:pt x="67" y="43913"/>
                    <a:pt x="1" y="44546"/>
                  </a:cubicBezTo>
                  <a:cubicBezTo>
                    <a:pt x="1" y="44580"/>
                    <a:pt x="26" y="44597"/>
                    <a:pt x="51" y="44597"/>
                  </a:cubicBezTo>
                  <a:cubicBezTo>
                    <a:pt x="76" y="44597"/>
                    <a:pt x="101" y="44580"/>
                    <a:pt x="101" y="44546"/>
                  </a:cubicBezTo>
                  <a:cubicBezTo>
                    <a:pt x="234" y="43145"/>
                    <a:pt x="3570" y="30903"/>
                    <a:pt x="4337" y="28168"/>
                  </a:cubicBezTo>
                  <a:cubicBezTo>
                    <a:pt x="4704" y="26800"/>
                    <a:pt x="5071" y="25433"/>
                    <a:pt x="5438" y="24065"/>
                  </a:cubicBezTo>
                  <a:cubicBezTo>
                    <a:pt x="5738" y="22998"/>
                    <a:pt x="6038" y="21897"/>
                    <a:pt x="6405" y="20830"/>
                  </a:cubicBezTo>
                  <a:cubicBezTo>
                    <a:pt x="7139" y="18795"/>
                    <a:pt x="8173" y="16727"/>
                    <a:pt x="10041" y="15526"/>
                  </a:cubicBezTo>
                  <a:cubicBezTo>
                    <a:pt x="11568" y="14517"/>
                    <a:pt x="13395" y="14230"/>
                    <a:pt x="15212" y="14230"/>
                  </a:cubicBezTo>
                  <a:cubicBezTo>
                    <a:pt x="15738" y="14230"/>
                    <a:pt x="16263" y="14254"/>
                    <a:pt x="16779" y="14292"/>
                  </a:cubicBezTo>
                  <a:cubicBezTo>
                    <a:pt x="18080" y="14358"/>
                    <a:pt x="19348" y="14525"/>
                    <a:pt x="20649" y="14692"/>
                  </a:cubicBezTo>
                  <a:lnTo>
                    <a:pt x="24885" y="15226"/>
                  </a:lnTo>
                  <a:cubicBezTo>
                    <a:pt x="27587" y="15559"/>
                    <a:pt x="30289" y="15926"/>
                    <a:pt x="32991" y="15993"/>
                  </a:cubicBezTo>
                  <a:cubicBezTo>
                    <a:pt x="33357" y="16011"/>
                    <a:pt x="33724" y="16019"/>
                    <a:pt x="34090" y="16019"/>
                  </a:cubicBezTo>
                  <a:cubicBezTo>
                    <a:pt x="35089" y="16019"/>
                    <a:pt x="36084" y="15957"/>
                    <a:pt x="37061" y="15859"/>
                  </a:cubicBezTo>
                  <a:cubicBezTo>
                    <a:pt x="38295" y="15726"/>
                    <a:pt x="39496" y="15459"/>
                    <a:pt x="40630" y="15025"/>
                  </a:cubicBezTo>
                  <a:cubicBezTo>
                    <a:pt x="41630" y="14625"/>
                    <a:pt x="42498" y="13891"/>
                    <a:pt x="43031" y="12957"/>
                  </a:cubicBezTo>
                  <a:cubicBezTo>
                    <a:pt x="43565" y="11923"/>
                    <a:pt x="43865" y="10789"/>
                    <a:pt x="43932" y="9621"/>
                  </a:cubicBezTo>
                  <a:cubicBezTo>
                    <a:pt x="44199" y="7020"/>
                    <a:pt x="43999" y="4418"/>
                    <a:pt x="43365" y="1883"/>
                  </a:cubicBezTo>
                  <a:cubicBezTo>
                    <a:pt x="43232" y="1249"/>
                    <a:pt x="43031" y="648"/>
                    <a:pt x="42831" y="15"/>
                  </a:cubicBezTo>
                  <a:cubicBezTo>
                    <a:pt x="42822" y="5"/>
                    <a:pt x="42812" y="1"/>
                    <a:pt x="428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8"/>
            <p:cNvSpPr/>
            <p:nvPr/>
          </p:nvSpPr>
          <p:spPr>
            <a:xfrm>
              <a:off x="2437750" y="2412375"/>
              <a:ext cx="543750" cy="446675"/>
            </a:xfrm>
            <a:custGeom>
              <a:avLst/>
              <a:gdLst/>
              <a:ahLst/>
              <a:cxnLst/>
              <a:rect l="l" t="t" r="r" b="b"/>
              <a:pathLst>
                <a:path w="21750" h="17867" extrusionOk="0">
                  <a:moveTo>
                    <a:pt x="9993" y="1"/>
                  </a:moveTo>
                  <a:cubicBezTo>
                    <a:pt x="9072" y="1"/>
                    <a:pt x="7601" y="175"/>
                    <a:pt x="6438" y="1126"/>
                  </a:cubicBezTo>
                  <a:cubicBezTo>
                    <a:pt x="3770" y="3295"/>
                    <a:pt x="2702" y="7197"/>
                    <a:pt x="2702" y="7197"/>
                  </a:cubicBezTo>
                  <a:cubicBezTo>
                    <a:pt x="2702" y="7197"/>
                    <a:pt x="0" y="10933"/>
                    <a:pt x="434" y="13202"/>
                  </a:cubicBezTo>
                  <a:cubicBezTo>
                    <a:pt x="667" y="14469"/>
                    <a:pt x="1501" y="15570"/>
                    <a:pt x="2702" y="16104"/>
                  </a:cubicBezTo>
                  <a:lnTo>
                    <a:pt x="2569" y="14870"/>
                  </a:lnTo>
                  <a:lnTo>
                    <a:pt x="2569" y="14870"/>
                  </a:lnTo>
                  <a:cubicBezTo>
                    <a:pt x="2569" y="14870"/>
                    <a:pt x="3203" y="16504"/>
                    <a:pt x="5738" y="17371"/>
                  </a:cubicBezTo>
                  <a:cubicBezTo>
                    <a:pt x="6728" y="17723"/>
                    <a:pt x="7871" y="17866"/>
                    <a:pt x="9008" y="17866"/>
                  </a:cubicBezTo>
                  <a:cubicBezTo>
                    <a:pt x="10781" y="17866"/>
                    <a:pt x="12539" y="17518"/>
                    <a:pt x="13677" y="17071"/>
                  </a:cubicBezTo>
                  <a:cubicBezTo>
                    <a:pt x="14778" y="16638"/>
                    <a:pt x="15778" y="15904"/>
                    <a:pt x="16512" y="15003"/>
                  </a:cubicBezTo>
                  <a:lnTo>
                    <a:pt x="16512" y="15003"/>
                  </a:lnTo>
                  <a:lnTo>
                    <a:pt x="15678" y="16671"/>
                  </a:lnTo>
                  <a:cubicBezTo>
                    <a:pt x="17413" y="16638"/>
                    <a:pt x="19047" y="15737"/>
                    <a:pt x="19981" y="14269"/>
                  </a:cubicBezTo>
                  <a:cubicBezTo>
                    <a:pt x="21749" y="11734"/>
                    <a:pt x="17813" y="7464"/>
                    <a:pt x="17513" y="6597"/>
                  </a:cubicBezTo>
                  <a:cubicBezTo>
                    <a:pt x="17255" y="5759"/>
                    <a:pt x="17340" y="37"/>
                    <a:pt x="11516" y="37"/>
                  </a:cubicBezTo>
                  <a:cubicBezTo>
                    <a:pt x="11310" y="37"/>
                    <a:pt x="11096" y="44"/>
                    <a:pt x="10875" y="59"/>
                  </a:cubicBezTo>
                  <a:cubicBezTo>
                    <a:pt x="10875" y="59"/>
                    <a:pt x="10526" y="1"/>
                    <a:pt x="99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8"/>
            <p:cNvSpPr/>
            <p:nvPr/>
          </p:nvSpPr>
          <p:spPr>
            <a:xfrm>
              <a:off x="2426900" y="2572900"/>
              <a:ext cx="97450" cy="237300"/>
            </a:xfrm>
            <a:custGeom>
              <a:avLst/>
              <a:gdLst/>
              <a:ahLst/>
              <a:cxnLst/>
              <a:rect l="l" t="t" r="r" b="b"/>
              <a:pathLst>
                <a:path w="3898" h="9492" extrusionOk="0">
                  <a:moveTo>
                    <a:pt x="3825" y="0"/>
                  </a:moveTo>
                  <a:cubicBezTo>
                    <a:pt x="3817" y="0"/>
                    <a:pt x="3810" y="3"/>
                    <a:pt x="3803" y="9"/>
                  </a:cubicBezTo>
                  <a:cubicBezTo>
                    <a:pt x="3170" y="643"/>
                    <a:pt x="2569" y="1277"/>
                    <a:pt x="2002" y="1944"/>
                  </a:cubicBezTo>
                  <a:cubicBezTo>
                    <a:pt x="1435" y="2578"/>
                    <a:pt x="968" y="3245"/>
                    <a:pt x="534" y="3979"/>
                  </a:cubicBezTo>
                  <a:cubicBezTo>
                    <a:pt x="167" y="4646"/>
                    <a:pt x="1" y="5413"/>
                    <a:pt x="34" y="6180"/>
                  </a:cubicBezTo>
                  <a:cubicBezTo>
                    <a:pt x="101" y="6814"/>
                    <a:pt x="334" y="7414"/>
                    <a:pt x="668" y="7915"/>
                  </a:cubicBezTo>
                  <a:cubicBezTo>
                    <a:pt x="1101" y="8515"/>
                    <a:pt x="1635" y="9016"/>
                    <a:pt x="2202" y="9483"/>
                  </a:cubicBezTo>
                  <a:cubicBezTo>
                    <a:pt x="2209" y="9489"/>
                    <a:pt x="2216" y="9492"/>
                    <a:pt x="2222" y="9492"/>
                  </a:cubicBezTo>
                  <a:cubicBezTo>
                    <a:pt x="2246" y="9492"/>
                    <a:pt x="2262" y="9449"/>
                    <a:pt x="2236" y="9449"/>
                  </a:cubicBezTo>
                  <a:cubicBezTo>
                    <a:pt x="1535" y="8949"/>
                    <a:pt x="1035" y="8282"/>
                    <a:pt x="735" y="7515"/>
                  </a:cubicBezTo>
                  <a:cubicBezTo>
                    <a:pt x="401" y="6747"/>
                    <a:pt x="334" y="5880"/>
                    <a:pt x="568" y="5079"/>
                  </a:cubicBezTo>
                  <a:cubicBezTo>
                    <a:pt x="868" y="4145"/>
                    <a:pt x="1368" y="3278"/>
                    <a:pt x="2002" y="2511"/>
                  </a:cubicBezTo>
                  <a:cubicBezTo>
                    <a:pt x="2603" y="1677"/>
                    <a:pt x="3270" y="910"/>
                    <a:pt x="3870" y="76"/>
                  </a:cubicBezTo>
                  <a:cubicBezTo>
                    <a:pt x="3897" y="49"/>
                    <a:pt x="3859" y="0"/>
                    <a:pt x="38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8"/>
            <p:cNvSpPr/>
            <p:nvPr/>
          </p:nvSpPr>
          <p:spPr>
            <a:xfrm>
              <a:off x="2826350" y="2468525"/>
              <a:ext cx="136800" cy="342275"/>
            </a:xfrm>
            <a:custGeom>
              <a:avLst/>
              <a:gdLst/>
              <a:ahLst/>
              <a:cxnLst/>
              <a:rect l="l" t="t" r="r" b="b"/>
              <a:pathLst>
                <a:path w="5472" h="13691" extrusionOk="0">
                  <a:moveTo>
                    <a:pt x="54" y="1"/>
                  </a:moveTo>
                  <a:cubicBezTo>
                    <a:pt x="34" y="1"/>
                    <a:pt x="1" y="24"/>
                    <a:pt x="1" y="48"/>
                  </a:cubicBezTo>
                  <a:cubicBezTo>
                    <a:pt x="635" y="949"/>
                    <a:pt x="935" y="1983"/>
                    <a:pt x="1368" y="2983"/>
                  </a:cubicBezTo>
                  <a:cubicBezTo>
                    <a:pt x="1835" y="3951"/>
                    <a:pt x="2369" y="4885"/>
                    <a:pt x="3003" y="5785"/>
                  </a:cubicBezTo>
                  <a:cubicBezTo>
                    <a:pt x="4137" y="7420"/>
                    <a:pt x="5471" y="9355"/>
                    <a:pt x="4971" y="11456"/>
                  </a:cubicBezTo>
                  <a:cubicBezTo>
                    <a:pt x="4737" y="12390"/>
                    <a:pt x="4070" y="13424"/>
                    <a:pt x="3036" y="13658"/>
                  </a:cubicBezTo>
                  <a:cubicBezTo>
                    <a:pt x="3030" y="13651"/>
                    <a:pt x="3024" y="13648"/>
                    <a:pt x="3020" y="13648"/>
                  </a:cubicBezTo>
                  <a:cubicBezTo>
                    <a:pt x="3004" y="13648"/>
                    <a:pt x="3010" y="13691"/>
                    <a:pt x="3036" y="13691"/>
                  </a:cubicBezTo>
                  <a:cubicBezTo>
                    <a:pt x="3870" y="13457"/>
                    <a:pt x="4537" y="12890"/>
                    <a:pt x="4938" y="12123"/>
                  </a:cubicBezTo>
                  <a:cubicBezTo>
                    <a:pt x="5371" y="11256"/>
                    <a:pt x="5471" y="10255"/>
                    <a:pt x="5238" y="9321"/>
                  </a:cubicBezTo>
                  <a:cubicBezTo>
                    <a:pt x="4704" y="7020"/>
                    <a:pt x="2836" y="5418"/>
                    <a:pt x="1769" y="3350"/>
                  </a:cubicBezTo>
                  <a:cubicBezTo>
                    <a:pt x="1235" y="2216"/>
                    <a:pt x="835" y="1015"/>
                    <a:pt x="67" y="15"/>
                  </a:cubicBezTo>
                  <a:cubicBezTo>
                    <a:pt x="67" y="5"/>
                    <a:pt x="62" y="1"/>
                    <a:pt x="5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8"/>
            <p:cNvSpPr/>
            <p:nvPr/>
          </p:nvSpPr>
          <p:spPr>
            <a:xfrm>
              <a:off x="2857450" y="2555250"/>
              <a:ext cx="104025" cy="263900"/>
            </a:xfrm>
            <a:custGeom>
              <a:avLst/>
              <a:gdLst/>
              <a:ahLst/>
              <a:cxnLst/>
              <a:rect l="l" t="t" r="r" b="b"/>
              <a:pathLst>
                <a:path w="4161" h="10556" extrusionOk="0">
                  <a:moveTo>
                    <a:pt x="71" y="1"/>
                  </a:moveTo>
                  <a:cubicBezTo>
                    <a:pt x="44" y="1"/>
                    <a:pt x="1" y="24"/>
                    <a:pt x="24" y="48"/>
                  </a:cubicBezTo>
                  <a:cubicBezTo>
                    <a:pt x="691" y="1516"/>
                    <a:pt x="2159" y="2316"/>
                    <a:pt x="3060" y="3584"/>
                  </a:cubicBezTo>
                  <a:cubicBezTo>
                    <a:pt x="4127" y="5018"/>
                    <a:pt x="3927" y="6986"/>
                    <a:pt x="2993" y="8421"/>
                  </a:cubicBezTo>
                  <a:cubicBezTo>
                    <a:pt x="2359" y="9288"/>
                    <a:pt x="1559" y="10022"/>
                    <a:pt x="625" y="10522"/>
                  </a:cubicBezTo>
                  <a:lnTo>
                    <a:pt x="625" y="10556"/>
                  </a:lnTo>
                  <a:cubicBezTo>
                    <a:pt x="2259" y="9722"/>
                    <a:pt x="3727" y="8321"/>
                    <a:pt x="4027" y="6453"/>
                  </a:cubicBezTo>
                  <a:cubicBezTo>
                    <a:pt x="4161" y="5619"/>
                    <a:pt x="4061" y="4751"/>
                    <a:pt x="3694" y="3984"/>
                  </a:cubicBezTo>
                  <a:cubicBezTo>
                    <a:pt x="3293" y="3250"/>
                    <a:pt x="2726" y="2617"/>
                    <a:pt x="2026" y="2116"/>
                  </a:cubicBezTo>
                  <a:cubicBezTo>
                    <a:pt x="1292" y="1516"/>
                    <a:pt x="491" y="915"/>
                    <a:pt x="91" y="15"/>
                  </a:cubicBezTo>
                  <a:cubicBezTo>
                    <a:pt x="91" y="5"/>
                    <a:pt x="82" y="1"/>
                    <a:pt x="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8"/>
            <p:cNvSpPr/>
            <p:nvPr/>
          </p:nvSpPr>
          <p:spPr>
            <a:xfrm>
              <a:off x="2286200" y="2770550"/>
              <a:ext cx="568250" cy="395525"/>
            </a:xfrm>
            <a:custGeom>
              <a:avLst/>
              <a:gdLst/>
              <a:ahLst/>
              <a:cxnLst/>
              <a:rect l="l" t="t" r="r" b="b"/>
              <a:pathLst>
                <a:path w="22730" h="15821" extrusionOk="0">
                  <a:moveTo>
                    <a:pt x="20769" y="0"/>
                  </a:moveTo>
                  <a:cubicBezTo>
                    <a:pt x="20165" y="0"/>
                    <a:pt x="19481" y="326"/>
                    <a:pt x="18871" y="1076"/>
                  </a:cubicBezTo>
                  <a:cubicBezTo>
                    <a:pt x="14735" y="6380"/>
                    <a:pt x="14001" y="7514"/>
                    <a:pt x="13301" y="7748"/>
                  </a:cubicBezTo>
                  <a:cubicBezTo>
                    <a:pt x="13280" y="7755"/>
                    <a:pt x="13255" y="7758"/>
                    <a:pt x="13226" y="7758"/>
                  </a:cubicBezTo>
                  <a:cubicBezTo>
                    <a:pt x="12449" y="7758"/>
                    <a:pt x="9057" y="5202"/>
                    <a:pt x="7030" y="4012"/>
                  </a:cubicBezTo>
                  <a:cubicBezTo>
                    <a:pt x="6927" y="3949"/>
                    <a:pt x="6806" y="3920"/>
                    <a:pt x="6671" y="3920"/>
                  </a:cubicBezTo>
                  <a:cubicBezTo>
                    <a:pt x="4775" y="3920"/>
                    <a:pt x="0" y="9656"/>
                    <a:pt x="2460" y="11150"/>
                  </a:cubicBezTo>
                  <a:cubicBezTo>
                    <a:pt x="5062" y="12785"/>
                    <a:pt x="11333" y="15787"/>
                    <a:pt x="14135" y="15820"/>
                  </a:cubicBezTo>
                  <a:cubicBezTo>
                    <a:pt x="14148" y="15820"/>
                    <a:pt x="14162" y="15821"/>
                    <a:pt x="14176" y="15821"/>
                  </a:cubicBezTo>
                  <a:cubicBezTo>
                    <a:pt x="17204" y="15821"/>
                    <a:pt x="20913" y="8456"/>
                    <a:pt x="22341" y="2711"/>
                  </a:cubicBezTo>
                  <a:cubicBezTo>
                    <a:pt x="22730" y="1110"/>
                    <a:pt x="21885" y="0"/>
                    <a:pt x="20769"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8"/>
            <p:cNvSpPr/>
            <p:nvPr/>
          </p:nvSpPr>
          <p:spPr>
            <a:xfrm>
              <a:off x="2231775" y="2790475"/>
              <a:ext cx="193475" cy="152950"/>
            </a:xfrm>
            <a:custGeom>
              <a:avLst/>
              <a:gdLst/>
              <a:ahLst/>
              <a:cxnLst/>
              <a:rect l="l" t="t" r="r" b="b"/>
              <a:pathLst>
                <a:path w="7739" h="6118" extrusionOk="0">
                  <a:moveTo>
                    <a:pt x="2744" y="0"/>
                  </a:moveTo>
                  <a:cubicBezTo>
                    <a:pt x="2630" y="0"/>
                    <a:pt x="2516" y="4"/>
                    <a:pt x="2402" y="12"/>
                  </a:cubicBezTo>
                  <a:cubicBezTo>
                    <a:pt x="1034" y="112"/>
                    <a:pt x="0" y="1981"/>
                    <a:pt x="33" y="2481"/>
                  </a:cubicBezTo>
                  <a:cubicBezTo>
                    <a:pt x="66" y="3009"/>
                    <a:pt x="753" y="6118"/>
                    <a:pt x="2092" y="6118"/>
                  </a:cubicBezTo>
                  <a:cubicBezTo>
                    <a:pt x="2107" y="6118"/>
                    <a:pt x="2121" y="6117"/>
                    <a:pt x="2135" y="6117"/>
                  </a:cubicBezTo>
                  <a:cubicBezTo>
                    <a:pt x="3503" y="6017"/>
                    <a:pt x="2535" y="3615"/>
                    <a:pt x="2569" y="3348"/>
                  </a:cubicBezTo>
                  <a:cubicBezTo>
                    <a:pt x="2602" y="3048"/>
                    <a:pt x="2635" y="2681"/>
                    <a:pt x="2902" y="2681"/>
                  </a:cubicBezTo>
                  <a:cubicBezTo>
                    <a:pt x="3169" y="2714"/>
                    <a:pt x="7739" y="4582"/>
                    <a:pt x="7739" y="4582"/>
                  </a:cubicBezTo>
                  <a:lnTo>
                    <a:pt x="6405" y="813"/>
                  </a:lnTo>
                  <a:cubicBezTo>
                    <a:pt x="5243" y="477"/>
                    <a:pt x="3997" y="0"/>
                    <a:pt x="2744"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8"/>
            <p:cNvSpPr/>
            <p:nvPr/>
          </p:nvSpPr>
          <p:spPr>
            <a:xfrm>
              <a:off x="2201750" y="2787200"/>
              <a:ext cx="193500" cy="152075"/>
            </a:xfrm>
            <a:custGeom>
              <a:avLst/>
              <a:gdLst/>
              <a:ahLst/>
              <a:cxnLst/>
              <a:rect l="l" t="t" r="r" b="b"/>
              <a:pathLst>
                <a:path w="7740" h="6083" extrusionOk="0">
                  <a:moveTo>
                    <a:pt x="2591" y="0"/>
                  </a:moveTo>
                  <a:cubicBezTo>
                    <a:pt x="2511" y="0"/>
                    <a:pt x="2437" y="3"/>
                    <a:pt x="2369" y="10"/>
                  </a:cubicBezTo>
                  <a:cubicBezTo>
                    <a:pt x="1001" y="110"/>
                    <a:pt x="0" y="1945"/>
                    <a:pt x="0" y="2478"/>
                  </a:cubicBezTo>
                  <a:cubicBezTo>
                    <a:pt x="33" y="2974"/>
                    <a:pt x="720" y="6082"/>
                    <a:pt x="2059" y="6082"/>
                  </a:cubicBezTo>
                  <a:cubicBezTo>
                    <a:pt x="2073" y="6082"/>
                    <a:pt x="2087" y="6082"/>
                    <a:pt x="2102" y="6081"/>
                  </a:cubicBezTo>
                  <a:cubicBezTo>
                    <a:pt x="3469" y="6014"/>
                    <a:pt x="2502" y="3579"/>
                    <a:pt x="2535" y="3312"/>
                  </a:cubicBezTo>
                  <a:cubicBezTo>
                    <a:pt x="2567" y="3056"/>
                    <a:pt x="2599" y="2677"/>
                    <a:pt x="2838" y="2677"/>
                  </a:cubicBezTo>
                  <a:cubicBezTo>
                    <a:pt x="2848" y="2677"/>
                    <a:pt x="2858" y="2677"/>
                    <a:pt x="2869" y="2679"/>
                  </a:cubicBezTo>
                  <a:cubicBezTo>
                    <a:pt x="3136" y="2679"/>
                    <a:pt x="7739" y="4580"/>
                    <a:pt x="7739" y="4580"/>
                  </a:cubicBezTo>
                  <a:lnTo>
                    <a:pt x="7539" y="1144"/>
                  </a:lnTo>
                  <a:cubicBezTo>
                    <a:pt x="7444" y="1144"/>
                    <a:pt x="4097" y="0"/>
                    <a:pt x="2591"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8"/>
            <p:cNvSpPr/>
            <p:nvPr/>
          </p:nvSpPr>
          <p:spPr>
            <a:xfrm>
              <a:off x="2261775" y="2852025"/>
              <a:ext cx="75925" cy="83400"/>
            </a:xfrm>
            <a:custGeom>
              <a:avLst/>
              <a:gdLst/>
              <a:ahLst/>
              <a:cxnLst/>
              <a:rect l="l" t="t" r="r" b="b"/>
              <a:pathLst>
                <a:path w="3037" h="3336" extrusionOk="0">
                  <a:moveTo>
                    <a:pt x="410" y="1"/>
                  </a:moveTo>
                  <a:cubicBezTo>
                    <a:pt x="313" y="1"/>
                    <a:pt x="224" y="39"/>
                    <a:pt x="168" y="152"/>
                  </a:cubicBezTo>
                  <a:cubicBezTo>
                    <a:pt x="68" y="352"/>
                    <a:pt x="1" y="619"/>
                    <a:pt x="34" y="853"/>
                  </a:cubicBezTo>
                  <a:cubicBezTo>
                    <a:pt x="68" y="1120"/>
                    <a:pt x="134" y="1353"/>
                    <a:pt x="234" y="1620"/>
                  </a:cubicBezTo>
                  <a:cubicBezTo>
                    <a:pt x="301" y="1887"/>
                    <a:pt x="335" y="2187"/>
                    <a:pt x="335" y="2487"/>
                  </a:cubicBezTo>
                  <a:cubicBezTo>
                    <a:pt x="335" y="2754"/>
                    <a:pt x="268" y="3021"/>
                    <a:pt x="134" y="3288"/>
                  </a:cubicBezTo>
                  <a:cubicBezTo>
                    <a:pt x="134" y="3311"/>
                    <a:pt x="151" y="3335"/>
                    <a:pt x="184" y="3335"/>
                  </a:cubicBezTo>
                  <a:cubicBezTo>
                    <a:pt x="198" y="3335"/>
                    <a:pt x="215" y="3331"/>
                    <a:pt x="234" y="3321"/>
                  </a:cubicBezTo>
                  <a:cubicBezTo>
                    <a:pt x="335" y="3121"/>
                    <a:pt x="435" y="2921"/>
                    <a:pt x="535" y="2721"/>
                  </a:cubicBezTo>
                  <a:cubicBezTo>
                    <a:pt x="568" y="2487"/>
                    <a:pt x="568" y="2220"/>
                    <a:pt x="535" y="1987"/>
                  </a:cubicBezTo>
                  <a:cubicBezTo>
                    <a:pt x="501" y="1753"/>
                    <a:pt x="435" y="1487"/>
                    <a:pt x="335" y="1253"/>
                  </a:cubicBezTo>
                  <a:cubicBezTo>
                    <a:pt x="234" y="1020"/>
                    <a:pt x="201" y="786"/>
                    <a:pt x="268" y="519"/>
                  </a:cubicBezTo>
                  <a:cubicBezTo>
                    <a:pt x="268" y="453"/>
                    <a:pt x="301" y="186"/>
                    <a:pt x="401" y="152"/>
                  </a:cubicBezTo>
                  <a:cubicBezTo>
                    <a:pt x="415" y="148"/>
                    <a:pt x="431" y="146"/>
                    <a:pt x="448" y="146"/>
                  </a:cubicBezTo>
                  <a:cubicBezTo>
                    <a:pt x="555" y="146"/>
                    <a:pt x="711" y="224"/>
                    <a:pt x="768" y="252"/>
                  </a:cubicBezTo>
                  <a:cubicBezTo>
                    <a:pt x="1035" y="352"/>
                    <a:pt x="1269" y="453"/>
                    <a:pt x="1535" y="553"/>
                  </a:cubicBezTo>
                  <a:cubicBezTo>
                    <a:pt x="1802" y="653"/>
                    <a:pt x="2069" y="753"/>
                    <a:pt x="2303" y="853"/>
                  </a:cubicBezTo>
                  <a:cubicBezTo>
                    <a:pt x="2536" y="953"/>
                    <a:pt x="2770" y="1053"/>
                    <a:pt x="3036" y="1120"/>
                  </a:cubicBezTo>
                  <a:lnTo>
                    <a:pt x="3036" y="1086"/>
                  </a:lnTo>
                  <a:cubicBezTo>
                    <a:pt x="2770" y="953"/>
                    <a:pt x="2469" y="819"/>
                    <a:pt x="2203" y="686"/>
                  </a:cubicBezTo>
                  <a:cubicBezTo>
                    <a:pt x="1936" y="586"/>
                    <a:pt x="1669" y="453"/>
                    <a:pt x="1402" y="352"/>
                  </a:cubicBezTo>
                  <a:cubicBezTo>
                    <a:pt x="1135" y="219"/>
                    <a:pt x="902" y="119"/>
                    <a:pt x="635" y="52"/>
                  </a:cubicBezTo>
                  <a:cubicBezTo>
                    <a:pt x="562" y="23"/>
                    <a:pt x="484" y="1"/>
                    <a:pt x="4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8"/>
            <p:cNvSpPr/>
            <p:nvPr/>
          </p:nvSpPr>
          <p:spPr>
            <a:xfrm>
              <a:off x="2121850" y="2709875"/>
              <a:ext cx="380975" cy="353625"/>
            </a:xfrm>
            <a:custGeom>
              <a:avLst/>
              <a:gdLst/>
              <a:ahLst/>
              <a:cxnLst/>
              <a:rect l="l" t="t" r="r" b="b"/>
              <a:pathLst>
                <a:path w="15239" h="14145" extrusionOk="0">
                  <a:moveTo>
                    <a:pt x="1104" y="0"/>
                  </a:moveTo>
                  <a:cubicBezTo>
                    <a:pt x="190" y="0"/>
                    <a:pt x="0" y="1884"/>
                    <a:pt x="4564" y="3603"/>
                  </a:cubicBezTo>
                  <a:cubicBezTo>
                    <a:pt x="6966" y="4504"/>
                    <a:pt x="7466" y="5838"/>
                    <a:pt x="7466" y="6606"/>
                  </a:cubicBezTo>
                  <a:cubicBezTo>
                    <a:pt x="7466" y="7339"/>
                    <a:pt x="6832" y="8807"/>
                    <a:pt x="5565" y="8807"/>
                  </a:cubicBezTo>
                  <a:cubicBezTo>
                    <a:pt x="5553" y="8807"/>
                    <a:pt x="5541" y="8808"/>
                    <a:pt x="5530" y="8808"/>
                  </a:cubicBezTo>
                  <a:cubicBezTo>
                    <a:pt x="4280" y="8808"/>
                    <a:pt x="3352" y="7038"/>
                    <a:pt x="2196" y="6906"/>
                  </a:cubicBezTo>
                  <a:cubicBezTo>
                    <a:pt x="2159" y="6902"/>
                    <a:pt x="2125" y="6900"/>
                    <a:pt x="2093" y="6900"/>
                  </a:cubicBezTo>
                  <a:cubicBezTo>
                    <a:pt x="1082" y="6900"/>
                    <a:pt x="1923" y="8878"/>
                    <a:pt x="2796" y="10041"/>
                  </a:cubicBezTo>
                  <a:cubicBezTo>
                    <a:pt x="3730" y="11175"/>
                    <a:pt x="4931" y="12043"/>
                    <a:pt x="6332" y="12510"/>
                  </a:cubicBezTo>
                  <a:cubicBezTo>
                    <a:pt x="7466" y="12877"/>
                    <a:pt x="10935" y="14144"/>
                    <a:pt x="10935" y="14144"/>
                  </a:cubicBezTo>
                  <a:lnTo>
                    <a:pt x="15238" y="7573"/>
                  </a:lnTo>
                  <a:cubicBezTo>
                    <a:pt x="15238" y="7573"/>
                    <a:pt x="11269" y="4337"/>
                    <a:pt x="10468" y="3703"/>
                  </a:cubicBezTo>
                  <a:cubicBezTo>
                    <a:pt x="8800" y="2402"/>
                    <a:pt x="2029" y="67"/>
                    <a:pt x="1128" y="1"/>
                  </a:cubicBezTo>
                  <a:cubicBezTo>
                    <a:pt x="1120" y="0"/>
                    <a:pt x="1112" y="0"/>
                    <a:pt x="1104"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8"/>
            <p:cNvSpPr/>
            <p:nvPr/>
          </p:nvSpPr>
          <p:spPr>
            <a:xfrm>
              <a:off x="2218425" y="2799100"/>
              <a:ext cx="90925" cy="134600"/>
            </a:xfrm>
            <a:custGeom>
              <a:avLst/>
              <a:gdLst/>
              <a:ahLst/>
              <a:cxnLst/>
              <a:rect l="l" t="t" r="r" b="b"/>
              <a:pathLst>
                <a:path w="3637" h="5384" extrusionOk="0">
                  <a:moveTo>
                    <a:pt x="601" y="1"/>
                  </a:moveTo>
                  <a:cubicBezTo>
                    <a:pt x="567" y="1"/>
                    <a:pt x="567" y="34"/>
                    <a:pt x="567" y="34"/>
                  </a:cubicBezTo>
                  <a:cubicBezTo>
                    <a:pt x="1235" y="301"/>
                    <a:pt x="1802" y="668"/>
                    <a:pt x="2369" y="1102"/>
                  </a:cubicBezTo>
                  <a:cubicBezTo>
                    <a:pt x="2802" y="1435"/>
                    <a:pt x="3136" y="1936"/>
                    <a:pt x="3303" y="2469"/>
                  </a:cubicBezTo>
                  <a:cubicBezTo>
                    <a:pt x="3436" y="3070"/>
                    <a:pt x="3369" y="3704"/>
                    <a:pt x="3069" y="4237"/>
                  </a:cubicBezTo>
                  <a:cubicBezTo>
                    <a:pt x="2869" y="4804"/>
                    <a:pt x="2335" y="5205"/>
                    <a:pt x="1735" y="5238"/>
                  </a:cubicBezTo>
                  <a:cubicBezTo>
                    <a:pt x="1135" y="5238"/>
                    <a:pt x="567" y="4804"/>
                    <a:pt x="67" y="4438"/>
                  </a:cubicBezTo>
                  <a:cubicBezTo>
                    <a:pt x="34" y="4438"/>
                    <a:pt x="0" y="4438"/>
                    <a:pt x="0" y="4471"/>
                  </a:cubicBezTo>
                  <a:cubicBezTo>
                    <a:pt x="523" y="4870"/>
                    <a:pt x="1130" y="5383"/>
                    <a:pt x="1822" y="5383"/>
                  </a:cubicBezTo>
                  <a:cubicBezTo>
                    <a:pt x="1882" y="5383"/>
                    <a:pt x="1941" y="5379"/>
                    <a:pt x="2002" y="5372"/>
                  </a:cubicBezTo>
                  <a:cubicBezTo>
                    <a:pt x="2569" y="5238"/>
                    <a:pt x="3036" y="4804"/>
                    <a:pt x="3236" y="4271"/>
                  </a:cubicBezTo>
                  <a:cubicBezTo>
                    <a:pt x="3570" y="3704"/>
                    <a:pt x="3636" y="3070"/>
                    <a:pt x="3503" y="2469"/>
                  </a:cubicBezTo>
                  <a:cubicBezTo>
                    <a:pt x="3036" y="868"/>
                    <a:pt x="1201" y="234"/>
                    <a:pt x="6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8"/>
            <p:cNvSpPr/>
            <p:nvPr/>
          </p:nvSpPr>
          <p:spPr>
            <a:xfrm>
              <a:off x="2634550" y="2757450"/>
              <a:ext cx="230950" cy="295200"/>
            </a:xfrm>
            <a:custGeom>
              <a:avLst/>
              <a:gdLst/>
              <a:ahLst/>
              <a:cxnLst/>
              <a:rect l="l" t="t" r="r" b="b"/>
              <a:pathLst>
                <a:path w="9238" h="11808" extrusionOk="0">
                  <a:moveTo>
                    <a:pt x="7547" y="0"/>
                  </a:moveTo>
                  <a:cubicBezTo>
                    <a:pt x="7221" y="0"/>
                    <a:pt x="6840" y="108"/>
                    <a:pt x="6405" y="333"/>
                  </a:cubicBezTo>
                  <a:cubicBezTo>
                    <a:pt x="5371" y="966"/>
                    <a:pt x="4437" y="1734"/>
                    <a:pt x="3670" y="2668"/>
                  </a:cubicBezTo>
                  <a:cubicBezTo>
                    <a:pt x="1869" y="4602"/>
                    <a:pt x="901" y="5737"/>
                    <a:pt x="434" y="6337"/>
                  </a:cubicBezTo>
                  <a:cubicBezTo>
                    <a:pt x="101" y="6771"/>
                    <a:pt x="1" y="6904"/>
                    <a:pt x="1" y="6904"/>
                  </a:cubicBezTo>
                  <a:lnTo>
                    <a:pt x="768" y="7505"/>
                  </a:lnTo>
                  <a:lnTo>
                    <a:pt x="6205" y="11808"/>
                  </a:lnTo>
                  <a:cubicBezTo>
                    <a:pt x="6205" y="11808"/>
                    <a:pt x="6338" y="11574"/>
                    <a:pt x="6572" y="11140"/>
                  </a:cubicBezTo>
                  <a:cubicBezTo>
                    <a:pt x="7573" y="9039"/>
                    <a:pt x="8307" y="6771"/>
                    <a:pt x="8707" y="4436"/>
                  </a:cubicBezTo>
                  <a:cubicBezTo>
                    <a:pt x="9238" y="1647"/>
                    <a:pt x="8818" y="0"/>
                    <a:pt x="7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8"/>
            <p:cNvSpPr/>
            <p:nvPr/>
          </p:nvSpPr>
          <p:spPr>
            <a:xfrm>
              <a:off x="2595350" y="2908350"/>
              <a:ext cx="217700" cy="189325"/>
            </a:xfrm>
            <a:custGeom>
              <a:avLst/>
              <a:gdLst/>
              <a:ahLst/>
              <a:cxnLst/>
              <a:rect l="l" t="t" r="r" b="b"/>
              <a:pathLst>
                <a:path w="8708" h="7573" extrusionOk="0">
                  <a:moveTo>
                    <a:pt x="1635" y="1"/>
                  </a:moveTo>
                  <a:cubicBezTo>
                    <a:pt x="1635" y="1"/>
                    <a:pt x="168" y="1469"/>
                    <a:pt x="1" y="1602"/>
                  </a:cubicBezTo>
                  <a:lnTo>
                    <a:pt x="1368" y="2703"/>
                  </a:lnTo>
                  <a:lnTo>
                    <a:pt x="7473" y="7573"/>
                  </a:lnTo>
                  <a:lnTo>
                    <a:pt x="8707" y="5571"/>
                  </a:lnTo>
                  <a:lnTo>
                    <a:pt x="8140" y="5138"/>
                  </a:lnTo>
                  <a:lnTo>
                    <a:pt x="2769" y="901"/>
                  </a:lnTo>
                  <a:lnTo>
                    <a:pt x="2002" y="301"/>
                  </a:lnTo>
                  <a:lnTo>
                    <a:pt x="16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8"/>
            <p:cNvSpPr/>
            <p:nvPr/>
          </p:nvSpPr>
          <p:spPr>
            <a:xfrm>
              <a:off x="2629550" y="2757450"/>
              <a:ext cx="235950" cy="340225"/>
            </a:xfrm>
            <a:custGeom>
              <a:avLst/>
              <a:gdLst/>
              <a:ahLst/>
              <a:cxnLst/>
              <a:rect l="l" t="t" r="r" b="b"/>
              <a:pathLst>
                <a:path w="9438" h="13609" extrusionOk="0">
                  <a:moveTo>
                    <a:pt x="7764" y="0"/>
                  </a:moveTo>
                  <a:cubicBezTo>
                    <a:pt x="7443" y="0"/>
                    <a:pt x="7067" y="108"/>
                    <a:pt x="6639" y="333"/>
                  </a:cubicBezTo>
                  <a:cubicBezTo>
                    <a:pt x="5438" y="1867"/>
                    <a:pt x="3436" y="4402"/>
                    <a:pt x="1435" y="6937"/>
                  </a:cubicBezTo>
                  <a:lnTo>
                    <a:pt x="968" y="7505"/>
                  </a:lnTo>
                  <a:lnTo>
                    <a:pt x="0" y="8739"/>
                  </a:lnTo>
                  <a:lnTo>
                    <a:pt x="6105" y="13609"/>
                  </a:lnTo>
                  <a:lnTo>
                    <a:pt x="7339" y="11607"/>
                  </a:lnTo>
                  <a:lnTo>
                    <a:pt x="6772" y="11140"/>
                  </a:lnTo>
                  <a:cubicBezTo>
                    <a:pt x="7773" y="9039"/>
                    <a:pt x="8507" y="6771"/>
                    <a:pt x="8907" y="4436"/>
                  </a:cubicBezTo>
                  <a:cubicBezTo>
                    <a:pt x="9438" y="1647"/>
                    <a:pt x="9018" y="0"/>
                    <a:pt x="77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8"/>
            <p:cNvSpPr/>
            <p:nvPr/>
          </p:nvSpPr>
          <p:spPr>
            <a:xfrm>
              <a:off x="2632050" y="2760050"/>
              <a:ext cx="566275" cy="600225"/>
            </a:xfrm>
            <a:custGeom>
              <a:avLst/>
              <a:gdLst/>
              <a:ahLst/>
              <a:cxnLst/>
              <a:rect l="l" t="t" r="r" b="b"/>
              <a:pathLst>
                <a:path w="22651" h="24009" extrusionOk="0">
                  <a:moveTo>
                    <a:pt x="8224" y="1"/>
                  </a:moveTo>
                  <a:cubicBezTo>
                    <a:pt x="7197" y="1"/>
                    <a:pt x="6260" y="510"/>
                    <a:pt x="5438" y="1296"/>
                  </a:cubicBezTo>
                  <a:cubicBezTo>
                    <a:pt x="5071" y="1696"/>
                    <a:pt x="468" y="8568"/>
                    <a:pt x="201" y="10870"/>
                  </a:cubicBezTo>
                  <a:cubicBezTo>
                    <a:pt x="1" y="12904"/>
                    <a:pt x="1802" y="14973"/>
                    <a:pt x="1802" y="14973"/>
                  </a:cubicBezTo>
                  <a:lnTo>
                    <a:pt x="1368" y="23712"/>
                  </a:lnTo>
                  <a:cubicBezTo>
                    <a:pt x="1368" y="23712"/>
                    <a:pt x="3263" y="24008"/>
                    <a:pt x="6908" y="24008"/>
                  </a:cubicBezTo>
                  <a:cubicBezTo>
                    <a:pt x="10501" y="24008"/>
                    <a:pt x="15795" y="23721"/>
                    <a:pt x="22650" y="22578"/>
                  </a:cubicBezTo>
                  <a:cubicBezTo>
                    <a:pt x="22650" y="22578"/>
                    <a:pt x="15812" y="5633"/>
                    <a:pt x="11075" y="1296"/>
                  </a:cubicBezTo>
                  <a:cubicBezTo>
                    <a:pt x="10069" y="383"/>
                    <a:pt x="9113" y="1"/>
                    <a:pt x="822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8"/>
            <p:cNvSpPr/>
            <p:nvPr/>
          </p:nvSpPr>
          <p:spPr>
            <a:xfrm>
              <a:off x="2704600" y="2624825"/>
              <a:ext cx="143475" cy="241100"/>
            </a:xfrm>
            <a:custGeom>
              <a:avLst/>
              <a:gdLst/>
              <a:ahLst/>
              <a:cxnLst/>
              <a:rect l="l" t="t" r="r" b="b"/>
              <a:pathLst>
                <a:path w="5739" h="9644" extrusionOk="0">
                  <a:moveTo>
                    <a:pt x="3403" y="0"/>
                  </a:moveTo>
                  <a:lnTo>
                    <a:pt x="3003" y="434"/>
                  </a:lnTo>
                  <a:lnTo>
                    <a:pt x="1" y="3703"/>
                  </a:lnTo>
                  <a:lnTo>
                    <a:pt x="1535" y="6572"/>
                  </a:lnTo>
                  <a:lnTo>
                    <a:pt x="1635" y="6772"/>
                  </a:lnTo>
                  <a:cubicBezTo>
                    <a:pt x="1635" y="6772"/>
                    <a:pt x="2377" y="9643"/>
                    <a:pt x="2941" y="9643"/>
                  </a:cubicBezTo>
                  <a:cubicBezTo>
                    <a:pt x="2951" y="9643"/>
                    <a:pt x="2960" y="9642"/>
                    <a:pt x="2969" y="9641"/>
                  </a:cubicBezTo>
                  <a:cubicBezTo>
                    <a:pt x="4637" y="9274"/>
                    <a:pt x="5738" y="6438"/>
                    <a:pt x="5738" y="6071"/>
                  </a:cubicBezTo>
                  <a:cubicBezTo>
                    <a:pt x="5505" y="5137"/>
                    <a:pt x="5204" y="4203"/>
                    <a:pt x="4837" y="3336"/>
                  </a:cubicBezTo>
                  <a:cubicBezTo>
                    <a:pt x="4771" y="3203"/>
                    <a:pt x="4737" y="3069"/>
                    <a:pt x="4671" y="2969"/>
                  </a:cubicBezTo>
                  <a:cubicBezTo>
                    <a:pt x="4637" y="2836"/>
                    <a:pt x="4604" y="2736"/>
                    <a:pt x="4537" y="2602"/>
                  </a:cubicBezTo>
                  <a:cubicBezTo>
                    <a:pt x="4470" y="2435"/>
                    <a:pt x="4404" y="2302"/>
                    <a:pt x="4337" y="2135"/>
                  </a:cubicBezTo>
                  <a:cubicBezTo>
                    <a:pt x="4304" y="2068"/>
                    <a:pt x="4304" y="2035"/>
                    <a:pt x="4270" y="1968"/>
                  </a:cubicBezTo>
                  <a:lnTo>
                    <a:pt x="4204" y="1835"/>
                  </a:lnTo>
                  <a:cubicBezTo>
                    <a:pt x="3770" y="801"/>
                    <a:pt x="3403" y="0"/>
                    <a:pt x="3403"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8"/>
            <p:cNvSpPr/>
            <p:nvPr/>
          </p:nvSpPr>
          <p:spPr>
            <a:xfrm>
              <a:off x="2704600" y="2624825"/>
              <a:ext cx="105100" cy="164300"/>
            </a:xfrm>
            <a:custGeom>
              <a:avLst/>
              <a:gdLst/>
              <a:ahLst/>
              <a:cxnLst/>
              <a:rect l="l" t="t" r="r" b="b"/>
              <a:pathLst>
                <a:path w="4204" h="6572" extrusionOk="0">
                  <a:moveTo>
                    <a:pt x="3403" y="0"/>
                  </a:moveTo>
                  <a:lnTo>
                    <a:pt x="2969" y="434"/>
                  </a:lnTo>
                  <a:lnTo>
                    <a:pt x="1" y="3703"/>
                  </a:lnTo>
                  <a:lnTo>
                    <a:pt x="1502" y="6572"/>
                  </a:lnTo>
                  <a:cubicBezTo>
                    <a:pt x="3069" y="5471"/>
                    <a:pt x="4037" y="3736"/>
                    <a:pt x="4204" y="1835"/>
                  </a:cubicBezTo>
                  <a:cubicBezTo>
                    <a:pt x="3770" y="801"/>
                    <a:pt x="3403" y="0"/>
                    <a:pt x="34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8"/>
            <p:cNvSpPr/>
            <p:nvPr/>
          </p:nvSpPr>
          <p:spPr>
            <a:xfrm>
              <a:off x="2549500" y="2431050"/>
              <a:ext cx="270200" cy="336150"/>
            </a:xfrm>
            <a:custGeom>
              <a:avLst/>
              <a:gdLst/>
              <a:ahLst/>
              <a:cxnLst/>
              <a:rect l="l" t="t" r="r" b="b"/>
              <a:pathLst>
                <a:path w="10808" h="13446" extrusionOk="0">
                  <a:moveTo>
                    <a:pt x="5706" y="0"/>
                  </a:moveTo>
                  <a:cubicBezTo>
                    <a:pt x="5583" y="0"/>
                    <a:pt x="5460" y="4"/>
                    <a:pt x="5337" y="12"/>
                  </a:cubicBezTo>
                  <a:cubicBezTo>
                    <a:pt x="2802" y="146"/>
                    <a:pt x="0" y="1981"/>
                    <a:pt x="634" y="7651"/>
                  </a:cubicBezTo>
                  <a:cubicBezTo>
                    <a:pt x="1203" y="12713"/>
                    <a:pt x="4058" y="13445"/>
                    <a:pt x="5529" y="13445"/>
                  </a:cubicBezTo>
                  <a:cubicBezTo>
                    <a:pt x="5696" y="13445"/>
                    <a:pt x="5845" y="13436"/>
                    <a:pt x="5971" y="13422"/>
                  </a:cubicBezTo>
                  <a:cubicBezTo>
                    <a:pt x="7072" y="13289"/>
                    <a:pt x="10808" y="12722"/>
                    <a:pt x="10775" y="7017"/>
                  </a:cubicBezTo>
                  <a:cubicBezTo>
                    <a:pt x="10711" y="1620"/>
                    <a:pt x="8140" y="0"/>
                    <a:pt x="5706"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8"/>
            <p:cNvSpPr/>
            <p:nvPr/>
          </p:nvSpPr>
          <p:spPr>
            <a:xfrm>
              <a:off x="2574700" y="2578275"/>
              <a:ext cx="27350" cy="17475"/>
            </a:xfrm>
            <a:custGeom>
              <a:avLst/>
              <a:gdLst/>
              <a:ahLst/>
              <a:cxnLst/>
              <a:rect l="l" t="t" r="r" b="b"/>
              <a:pathLst>
                <a:path w="1094" h="699" extrusionOk="0">
                  <a:moveTo>
                    <a:pt x="713" y="1"/>
                  </a:moveTo>
                  <a:cubicBezTo>
                    <a:pt x="639" y="1"/>
                    <a:pt x="563" y="19"/>
                    <a:pt x="493" y="61"/>
                  </a:cubicBezTo>
                  <a:cubicBezTo>
                    <a:pt x="326" y="94"/>
                    <a:pt x="193" y="228"/>
                    <a:pt x="93" y="361"/>
                  </a:cubicBezTo>
                  <a:cubicBezTo>
                    <a:pt x="0" y="516"/>
                    <a:pt x="108" y="699"/>
                    <a:pt x="283" y="699"/>
                  </a:cubicBezTo>
                  <a:cubicBezTo>
                    <a:pt x="297" y="699"/>
                    <a:pt x="312" y="697"/>
                    <a:pt x="326" y="695"/>
                  </a:cubicBezTo>
                  <a:cubicBezTo>
                    <a:pt x="460" y="661"/>
                    <a:pt x="560" y="595"/>
                    <a:pt x="693" y="561"/>
                  </a:cubicBezTo>
                  <a:cubicBezTo>
                    <a:pt x="827" y="528"/>
                    <a:pt x="960" y="461"/>
                    <a:pt x="1027" y="361"/>
                  </a:cubicBezTo>
                  <a:cubicBezTo>
                    <a:pt x="1094" y="261"/>
                    <a:pt x="1060" y="161"/>
                    <a:pt x="994" y="94"/>
                  </a:cubicBezTo>
                  <a:cubicBezTo>
                    <a:pt x="916" y="36"/>
                    <a:pt x="816" y="1"/>
                    <a:pt x="7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8"/>
            <p:cNvSpPr/>
            <p:nvPr/>
          </p:nvSpPr>
          <p:spPr>
            <a:xfrm>
              <a:off x="2657900" y="2563725"/>
              <a:ext cx="28375" cy="14425"/>
            </a:xfrm>
            <a:custGeom>
              <a:avLst/>
              <a:gdLst/>
              <a:ahLst/>
              <a:cxnLst/>
              <a:rect l="l" t="t" r="r" b="b"/>
              <a:pathLst>
                <a:path w="1135" h="577" extrusionOk="0">
                  <a:moveTo>
                    <a:pt x="413" y="1"/>
                  </a:moveTo>
                  <a:cubicBezTo>
                    <a:pt x="268" y="1"/>
                    <a:pt x="117" y="66"/>
                    <a:pt x="34" y="176"/>
                  </a:cubicBezTo>
                  <a:cubicBezTo>
                    <a:pt x="1" y="276"/>
                    <a:pt x="1" y="376"/>
                    <a:pt x="67" y="443"/>
                  </a:cubicBezTo>
                  <a:cubicBezTo>
                    <a:pt x="201" y="510"/>
                    <a:pt x="334" y="543"/>
                    <a:pt x="468" y="543"/>
                  </a:cubicBezTo>
                  <a:cubicBezTo>
                    <a:pt x="601" y="543"/>
                    <a:pt x="734" y="543"/>
                    <a:pt x="868" y="576"/>
                  </a:cubicBezTo>
                  <a:cubicBezTo>
                    <a:pt x="1035" y="543"/>
                    <a:pt x="1135" y="343"/>
                    <a:pt x="1001" y="209"/>
                  </a:cubicBezTo>
                  <a:cubicBezTo>
                    <a:pt x="868" y="76"/>
                    <a:pt x="701" y="9"/>
                    <a:pt x="501" y="9"/>
                  </a:cubicBezTo>
                  <a:cubicBezTo>
                    <a:pt x="472" y="4"/>
                    <a:pt x="443" y="1"/>
                    <a:pt x="4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8"/>
            <p:cNvSpPr/>
            <p:nvPr/>
          </p:nvSpPr>
          <p:spPr>
            <a:xfrm>
              <a:off x="2661250" y="2619825"/>
              <a:ext cx="13350" cy="24200"/>
            </a:xfrm>
            <a:custGeom>
              <a:avLst/>
              <a:gdLst/>
              <a:ahLst/>
              <a:cxnLst/>
              <a:rect l="l" t="t" r="r" b="b"/>
              <a:pathLst>
                <a:path w="534" h="968" extrusionOk="0">
                  <a:moveTo>
                    <a:pt x="0" y="0"/>
                  </a:moveTo>
                  <a:cubicBezTo>
                    <a:pt x="0" y="367"/>
                    <a:pt x="100" y="934"/>
                    <a:pt x="534" y="968"/>
                  </a:cubicBezTo>
                  <a:lnTo>
                    <a:pt x="534" y="934"/>
                  </a:lnTo>
                  <a:cubicBezTo>
                    <a:pt x="167" y="867"/>
                    <a:pt x="67" y="400"/>
                    <a:pt x="33" y="34"/>
                  </a:cubicBezTo>
                  <a:cubicBezTo>
                    <a:pt x="33" y="0"/>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8"/>
            <p:cNvSpPr/>
            <p:nvPr/>
          </p:nvSpPr>
          <p:spPr>
            <a:xfrm>
              <a:off x="2656875" y="2608725"/>
              <a:ext cx="31175" cy="30550"/>
            </a:xfrm>
            <a:custGeom>
              <a:avLst/>
              <a:gdLst/>
              <a:ahLst/>
              <a:cxnLst/>
              <a:rect l="l" t="t" r="r" b="b"/>
              <a:pathLst>
                <a:path w="1247" h="1222" extrusionOk="0">
                  <a:moveTo>
                    <a:pt x="569" y="0"/>
                  </a:moveTo>
                  <a:cubicBezTo>
                    <a:pt x="539" y="0"/>
                    <a:pt x="508" y="4"/>
                    <a:pt x="475" y="11"/>
                  </a:cubicBezTo>
                  <a:cubicBezTo>
                    <a:pt x="0" y="106"/>
                    <a:pt x="126" y="1221"/>
                    <a:pt x="625" y="1221"/>
                  </a:cubicBezTo>
                  <a:cubicBezTo>
                    <a:pt x="652" y="1221"/>
                    <a:pt x="680" y="1218"/>
                    <a:pt x="709" y="1211"/>
                  </a:cubicBezTo>
                  <a:cubicBezTo>
                    <a:pt x="1247" y="1116"/>
                    <a:pt x="1124" y="0"/>
                    <a:pt x="5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8"/>
            <p:cNvSpPr/>
            <p:nvPr/>
          </p:nvSpPr>
          <p:spPr>
            <a:xfrm>
              <a:off x="2673750" y="2605650"/>
              <a:ext cx="21700" cy="14575"/>
            </a:xfrm>
            <a:custGeom>
              <a:avLst/>
              <a:gdLst/>
              <a:ahLst/>
              <a:cxnLst/>
              <a:rect l="l" t="t" r="r" b="b"/>
              <a:pathLst>
                <a:path w="868" h="583" extrusionOk="0">
                  <a:moveTo>
                    <a:pt x="768" y="0"/>
                  </a:moveTo>
                  <a:cubicBezTo>
                    <a:pt x="701" y="134"/>
                    <a:pt x="567" y="300"/>
                    <a:pt x="434" y="300"/>
                  </a:cubicBezTo>
                  <a:cubicBezTo>
                    <a:pt x="301" y="300"/>
                    <a:pt x="201" y="200"/>
                    <a:pt x="67" y="134"/>
                  </a:cubicBezTo>
                  <a:cubicBezTo>
                    <a:pt x="34" y="134"/>
                    <a:pt x="0" y="200"/>
                    <a:pt x="0" y="234"/>
                  </a:cubicBezTo>
                  <a:cubicBezTo>
                    <a:pt x="85" y="432"/>
                    <a:pt x="242" y="582"/>
                    <a:pt x="431" y="582"/>
                  </a:cubicBezTo>
                  <a:cubicBezTo>
                    <a:pt x="464" y="582"/>
                    <a:pt x="499" y="577"/>
                    <a:pt x="534" y="567"/>
                  </a:cubicBezTo>
                  <a:cubicBezTo>
                    <a:pt x="768" y="467"/>
                    <a:pt x="868" y="234"/>
                    <a:pt x="8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8"/>
            <p:cNvSpPr/>
            <p:nvPr/>
          </p:nvSpPr>
          <p:spPr>
            <a:xfrm>
              <a:off x="2601200" y="2625650"/>
              <a:ext cx="10850" cy="26725"/>
            </a:xfrm>
            <a:custGeom>
              <a:avLst/>
              <a:gdLst/>
              <a:ahLst/>
              <a:cxnLst/>
              <a:rect l="l" t="t" r="r" b="b"/>
              <a:pathLst>
                <a:path w="434" h="1069" extrusionOk="0">
                  <a:moveTo>
                    <a:pt x="267" y="1"/>
                  </a:moveTo>
                  <a:cubicBezTo>
                    <a:pt x="267" y="1"/>
                    <a:pt x="234" y="1"/>
                    <a:pt x="234" y="34"/>
                  </a:cubicBezTo>
                  <a:cubicBezTo>
                    <a:pt x="334" y="401"/>
                    <a:pt x="334" y="868"/>
                    <a:pt x="0" y="1035"/>
                  </a:cubicBezTo>
                  <a:lnTo>
                    <a:pt x="0" y="1068"/>
                  </a:lnTo>
                  <a:cubicBezTo>
                    <a:pt x="434" y="935"/>
                    <a:pt x="401" y="368"/>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8"/>
            <p:cNvSpPr/>
            <p:nvPr/>
          </p:nvSpPr>
          <p:spPr>
            <a:xfrm>
              <a:off x="2582425" y="2617250"/>
              <a:ext cx="31775" cy="31000"/>
            </a:xfrm>
            <a:custGeom>
              <a:avLst/>
              <a:gdLst/>
              <a:ahLst/>
              <a:cxnLst/>
              <a:rect l="l" t="t" r="r" b="b"/>
              <a:pathLst>
                <a:path w="1271" h="1240" extrusionOk="0">
                  <a:moveTo>
                    <a:pt x="658" y="1"/>
                  </a:moveTo>
                  <a:cubicBezTo>
                    <a:pt x="645" y="1"/>
                    <a:pt x="632" y="1"/>
                    <a:pt x="618" y="3"/>
                  </a:cubicBezTo>
                  <a:cubicBezTo>
                    <a:pt x="0" y="36"/>
                    <a:pt x="143" y="1240"/>
                    <a:pt x="675" y="1240"/>
                  </a:cubicBezTo>
                  <a:cubicBezTo>
                    <a:pt x="689" y="1240"/>
                    <a:pt x="703" y="1239"/>
                    <a:pt x="718" y="1237"/>
                  </a:cubicBezTo>
                  <a:cubicBezTo>
                    <a:pt x="1270" y="1205"/>
                    <a:pt x="1158" y="1"/>
                    <a:pt x="6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8"/>
            <p:cNvSpPr/>
            <p:nvPr/>
          </p:nvSpPr>
          <p:spPr>
            <a:xfrm>
              <a:off x="2575350" y="2619600"/>
              <a:ext cx="18375" cy="12825"/>
            </a:xfrm>
            <a:custGeom>
              <a:avLst/>
              <a:gdLst/>
              <a:ahLst/>
              <a:cxnLst/>
              <a:rect l="l" t="t" r="r" b="b"/>
              <a:pathLst>
                <a:path w="735" h="513" extrusionOk="0">
                  <a:moveTo>
                    <a:pt x="686" y="0"/>
                  </a:moveTo>
                  <a:cubicBezTo>
                    <a:pt x="680" y="0"/>
                    <a:pt x="674" y="3"/>
                    <a:pt x="667" y="9"/>
                  </a:cubicBezTo>
                  <a:cubicBezTo>
                    <a:pt x="567" y="76"/>
                    <a:pt x="467" y="209"/>
                    <a:pt x="367" y="243"/>
                  </a:cubicBezTo>
                  <a:cubicBezTo>
                    <a:pt x="353" y="246"/>
                    <a:pt x="339" y="248"/>
                    <a:pt x="324" y="248"/>
                  </a:cubicBezTo>
                  <a:cubicBezTo>
                    <a:pt x="206" y="248"/>
                    <a:pt x="90" y="132"/>
                    <a:pt x="0" y="43"/>
                  </a:cubicBezTo>
                  <a:lnTo>
                    <a:pt x="0" y="43"/>
                  </a:lnTo>
                  <a:cubicBezTo>
                    <a:pt x="34" y="276"/>
                    <a:pt x="134" y="510"/>
                    <a:pt x="367" y="510"/>
                  </a:cubicBezTo>
                  <a:cubicBezTo>
                    <a:pt x="382" y="512"/>
                    <a:pt x="397" y="513"/>
                    <a:pt x="411" y="513"/>
                  </a:cubicBezTo>
                  <a:cubicBezTo>
                    <a:pt x="617" y="513"/>
                    <a:pt x="734" y="294"/>
                    <a:pt x="734" y="76"/>
                  </a:cubicBezTo>
                  <a:cubicBezTo>
                    <a:pt x="734" y="49"/>
                    <a:pt x="712" y="0"/>
                    <a:pt x="6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8"/>
            <p:cNvSpPr/>
            <p:nvPr/>
          </p:nvSpPr>
          <p:spPr>
            <a:xfrm>
              <a:off x="2657075" y="2698200"/>
              <a:ext cx="19200" cy="11525"/>
            </a:xfrm>
            <a:custGeom>
              <a:avLst/>
              <a:gdLst/>
              <a:ahLst/>
              <a:cxnLst/>
              <a:rect l="l" t="t" r="r" b="b"/>
              <a:pathLst>
                <a:path w="768" h="461" extrusionOk="0">
                  <a:moveTo>
                    <a:pt x="701" y="1"/>
                  </a:moveTo>
                  <a:cubicBezTo>
                    <a:pt x="634" y="101"/>
                    <a:pt x="567" y="234"/>
                    <a:pt x="434" y="301"/>
                  </a:cubicBezTo>
                  <a:cubicBezTo>
                    <a:pt x="367" y="318"/>
                    <a:pt x="292" y="326"/>
                    <a:pt x="217" y="326"/>
                  </a:cubicBezTo>
                  <a:cubicBezTo>
                    <a:pt x="142" y="326"/>
                    <a:pt x="67" y="318"/>
                    <a:pt x="0" y="301"/>
                  </a:cubicBezTo>
                  <a:lnTo>
                    <a:pt x="0" y="301"/>
                  </a:lnTo>
                  <a:cubicBezTo>
                    <a:pt x="98" y="399"/>
                    <a:pt x="231" y="461"/>
                    <a:pt x="374" y="461"/>
                  </a:cubicBezTo>
                  <a:cubicBezTo>
                    <a:pt x="427" y="461"/>
                    <a:pt x="480" y="452"/>
                    <a:pt x="534" y="434"/>
                  </a:cubicBezTo>
                  <a:cubicBezTo>
                    <a:pt x="701" y="334"/>
                    <a:pt x="767" y="168"/>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8"/>
            <p:cNvSpPr/>
            <p:nvPr/>
          </p:nvSpPr>
          <p:spPr>
            <a:xfrm>
              <a:off x="2612875" y="2575000"/>
              <a:ext cx="51725" cy="116100"/>
            </a:xfrm>
            <a:custGeom>
              <a:avLst/>
              <a:gdLst/>
              <a:ahLst/>
              <a:cxnLst/>
              <a:rect l="l" t="t" r="r" b="b"/>
              <a:pathLst>
                <a:path w="2069" h="4644" extrusionOk="0">
                  <a:moveTo>
                    <a:pt x="317" y="0"/>
                  </a:moveTo>
                  <a:cubicBezTo>
                    <a:pt x="292" y="0"/>
                    <a:pt x="267" y="9"/>
                    <a:pt x="267" y="25"/>
                  </a:cubicBezTo>
                  <a:cubicBezTo>
                    <a:pt x="67" y="1326"/>
                    <a:pt x="0" y="2660"/>
                    <a:pt x="34" y="3961"/>
                  </a:cubicBezTo>
                  <a:cubicBezTo>
                    <a:pt x="34" y="3987"/>
                    <a:pt x="54" y="3998"/>
                    <a:pt x="88" y="3998"/>
                  </a:cubicBezTo>
                  <a:cubicBezTo>
                    <a:pt x="226" y="3998"/>
                    <a:pt x="587" y="3815"/>
                    <a:pt x="667" y="3761"/>
                  </a:cubicBezTo>
                  <a:cubicBezTo>
                    <a:pt x="667" y="3761"/>
                    <a:pt x="667" y="4362"/>
                    <a:pt x="701" y="4629"/>
                  </a:cubicBezTo>
                  <a:cubicBezTo>
                    <a:pt x="701" y="4629"/>
                    <a:pt x="730" y="4643"/>
                    <a:pt x="780" y="4643"/>
                  </a:cubicBezTo>
                  <a:cubicBezTo>
                    <a:pt x="805" y="4643"/>
                    <a:pt x="834" y="4640"/>
                    <a:pt x="868" y="4629"/>
                  </a:cubicBezTo>
                  <a:cubicBezTo>
                    <a:pt x="896" y="4630"/>
                    <a:pt x="924" y="4631"/>
                    <a:pt x="952" y="4631"/>
                  </a:cubicBezTo>
                  <a:cubicBezTo>
                    <a:pt x="1416" y="4631"/>
                    <a:pt x="1817" y="4372"/>
                    <a:pt x="2068" y="3995"/>
                  </a:cubicBezTo>
                  <a:cubicBezTo>
                    <a:pt x="2068" y="3971"/>
                    <a:pt x="2052" y="3948"/>
                    <a:pt x="2030" y="3948"/>
                  </a:cubicBezTo>
                  <a:cubicBezTo>
                    <a:pt x="2021" y="3948"/>
                    <a:pt x="2012" y="3952"/>
                    <a:pt x="2002" y="3961"/>
                  </a:cubicBezTo>
                  <a:cubicBezTo>
                    <a:pt x="1702" y="4228"/>
                    <a:pt x="1301" y="4428"/>
                    <a:pt x="868" y="4462"/>
                  </a:cubicBezTo>
                  <a:cubicBezTo>
                    <a:pt x="868" y="4395"/>
                    <a:pt x="901" y="3461"/>
                    <a:pt x="868" y="3461"/>
                  </a:cubicBezTo>
                  <a:cubicBezTo>
                    <a:pt x="667" y="3494"/>
                    <a:pt x="467" y="3561"/>
                    <a:pt x="301" y="3695"/>
                  </a:cubicBezTo>
                  <a:cubicBezTo>
                    <a:pt x="267" y="2460"/>
                    <a:pt x="401" y="1259"/>
                    <a:pt x="367" y="25"/>
                  </a:cubicBezTo>
                  <a:cubicBezTo>
                    <a:pt x="367" y="9"/>
                    <a:pt x="342" y="0"/>
                    <a:pt x="3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8"/>
            <p:cNvSpPr/>
            <p:nvPr/>
          </p:nvSpPr>
          <p:spPr>
            <a:xfrm>
              <a:off x="2635375" y="2674025"/>
              <a:ext cx="35050" cy="25675"/>
            </a:xfrm>
            <a:custGeom>
              <a:avLst/>
              <a:gdLst/>
              <a:ahLst/>
              <a:cxnLst/>
              <a:rect l="l" t="t" r="r" b="b"/>
              <a:pathLst>
                <a:path w="1402" h="1027" extrusionOk="0">
                  <a:moveTo>
                    <a:pt x="1135" y="0"/>
                  </a:moveTo>
                  <a:cubicBezTo>
                    <a:pt x="835" y="301"/>
                    <a:pt x="435" y="501"/>
                    <a:pt x="1" y="567"/>
                  </a:cubicBezTo>
                  <a:cubicBezTo>
                    <a:pt x="168" y="768"/>
                    <a:pt x="401" y="901"/>
                    <a:pt x="668" y="1001"/>
                  </a:cubicBezTo>
                  <a:cubicBezTo>
                    <a:pt x="735" y="1018"/>
                    <a:pt x="802" y="1026"/>
                    <a:pt x="868" y="1026"/>
                  </a:cubicBezTo>
                  <a:cubicBezTo>
                    <a:pt x="935" y="1026"/>
                    <a:pt x="1002" y="1018"/>
                    <a:pt x="1068" y="1001"/>
                  </a:cubicBezTo>
                  <a:cubicBezTo>
                    <a:pt x="1402" y="901"/>
                    <a:pt x="1369" y="601"/>
                    <a:pt x="1302" y="367"/>
                  </a:cubicBezTo>
                  <a:cubicBezTo>
                    <a:pt x="1269" y="234"/>
                    <a:pt x="1202" y="134"/>
                    <a:pt x="1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8"/>
            <p:cNvSpPr/>
            <p:nvPr/>
          </p:nvSpPr>
          <p:spPr>
            <a:xfrm>
              <a:off x="2652075" y="2683200"/>
              <a:ext cx="18350" cy="16500"/>
            </a:xfrm>
            <a:custGeom>
              <a:avLst/>
              <a:gdLst/>
              <a:ahLst/>
              <a:cxnLst/>
              <a:rect l="l" t="t" r="r" b="b"/>
              <a:pathLst>
                <a:path w="734" h="660" extrusionOk="0">
                  <a:moveTo>
                    <a:pt x="634" y="0"/>
                  </a:moveTo>
                  <a:lnTo>
                    <a:pt x="634" y="0"/>
                  </a:lnTo>
                  <a:cubicBezTo>
                    <a:pt x="300" y="34"/>
                    <a:pt x="33" y="301"/>
                    <a:pt x="0" y="634"/>
                  </a:cubicBezTo>
                  <a:cubicBezTo>
                    <a:pt x="67" y="651"/>
                    <a:pt x="134" y="659"/>
                    <a:pt x="200" y="659"/>
                  </a:cubicBezTo>
                  <a:cubicBezTo>
                    <a:pt x="267" y="659"/>
                    <a:pt x="334" y="651"/>
                    <a:pt x="400" y="634"/>
                  </a:cubicBezTo>
                  <a:cubicBezTo>
                    <a:pt x="734" y="534"/>
                    <a:pt x="701" y="234"/>
                    <a:pt x="634" y="0"/>
                  </a:cubicBezTo>
                  <a:close/>
                </a:path>
              </a:pathLst>
            </a:custGeom>
            <a:solidFill>
              <a:srgbClr val="FF9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8"/>
            <p:cNvSpPr/>
            <p:nvPr/>
          </p:nvSpPr>
          <p:spPr>
            <a:xfrm>
              <a:off x="2548650" y="2419375"/>
              <a:ext cx="306925" cy="199625"/>
            </a:xfrm>
            <a:custGeom>
              <a:avLst/>
              <a:gdLst/>
              <a:ahLst/>
              <a:cxnLst/>
              <a:rect l="l" t="t" r="r" b="b"/>
              <a:pathLst>
                <a:path w="12277" h="7985" extrusionOk="0">
                  <a:moveTo>
                    <a:pt x="4537" y="0"/>
                  </a:moveTo>
                  <a:cubicBezTo>
                    <a:pt x="3640" y="0"/>
                    <a:pt x="2752" y="203"/>
                    <a:pt x="2036" y="746"/>
                  </a:cubicBezTo>
                  <a:cubicBezTo>
                    <a:pt x="1" y="2314"/>
                    <a:pt x="434" y="5583"/>
                    <a:pt x="601" y="5583"/>
                  </a:cubicBezTo>
                  <a:cubicBezTo>
                    <a:pt x="2002" y="5383"/>
                    <a:pt x="4904" y="3749"/>
                    <a:pt x="4904" y="3748"/>
                  </a:cubicBezTo>
                  <a:lnTo>
                    <a:pt x="4904" y="3748"/>
                  </a:lnTo>
                  <a:cubicBezTo>
                    <a:pt x="4504" y="4282"/>
                    <a:pt x="2870" y="4949"/>
                    <a:pt x="2936" y="5016"/>
                  </a:cubicBezTo>
                  <a:cubicBezTo>
                    <a:pt x="2965" y="5045"/>
                    <a:pt x="3045" y="5063"/>
                    <a:pt x="3171" y="5063"/>
                  </a:cubicBezTo>
                  <a:cubicBezTo>
                    <a:pt x="3477" y="5063"/>
                    <a:pt x="4057" y="4957"/>
                    <a:pt x="4838" y="4649"/>
                  </a:cubicBezTo>
                  <a:cubicBezTo>
                    <a:pt x="5705" y="4282"/>
                    <a:pt x="6505" y="3782"/>
                    <a:pt x="7206" y="3181"/>
                  </a:cubicBezTo>
                  <a:cubicBezTo>
                    <a:pt x="7472" y="5309"/>
                    <a:pt x="8444" y="6546"/>
                    <a:pt x="8501" y="6546"/>
                  </a:cubicBezTo>
                  <a:cubicBezTo>
                    <a:pt x="8508" y="6546"/>
                    <a:pt x="8500" y="6526"/>
                    <a:pt x="8474" y="6484"/>
                  </a:cubicBezTo>
                  <a:cubicBezTo>
                    <a:pt x="8332" y="6271"/>
                    <a:pt x="8152" y="5425"/>
                    <a:pt x="8015" y="4680"/>
                  </a:cubicBezTo>
                  <a:lnTo>
                    <a:pt x="8015" y="4680"/>
                  </a:lnTo>
                  <a:cubicBezTo>
                    <a:pt x="8565" y="6849"/>
                    <a:pt x="9902" y="7985"/>
                    <a:pt x="10442" y="7985"/>
                  </a:cubicBezTo>
                  <a:cubicBezTo>
                    <a:pt x="11109" y="7951"/>
                    <a:pt x="12276" y="4316"/>
                    <a:pt x="10975" y="2814"/>
                  </a:cubicBezTo>
                  <a:cubicBezTo>
                    <a:pt x="9674" y="1313"/>
                    <a:pt x="8607" y="1247"/>
                    <a:pt x="8607" y="1247"/>
                  </a:cubicBezTo>
                  <a:cubicBezTo>
                    <a:pt x="7953" y="723"/>
                    <a:pt x="6230" y="0"/>
                    <a:pt x="45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8"/>
            <p:cNvSpPr/>
            <p:nvPr/>
          </p:nvSpPr>
          <p:spPr>
            <a:xfrm>
              <a:off x="2795500" y="2565825"/>
              <a:ext cx="65075" cy="93200"/>
            </a:xfrm>
            <a:custGeom>
              <a:avLst/>
              <a:gdLst/>
              <a:ahLst/>
              <a:cxnLst/>
              <a:rect l="l" t="t" r="r" b="b"/>
              <a:pathLst>
                <a:path w="2603" h="3728" extrusionOk="0">
                  <a:moveTo>
                    <a:pt x="1573" y="1"/>
                  </a:moveTo>
                  <a:cubicBezTo>
                    <a:pt x="763" y="1"/>
                    <a:pt x="1" y="1760"/>
                    <a:pt x="1" y="1760"/>
                  </a:cubicBezTo>
                  <a:lnTo>
                    <a:pt x="1" y="3294"/>
                  </a:lnTo>
                  <a:cubicBezTo>
                    <a:pt x="67" y="3394"/>
                    <a:pt x="167" y="3494"/>
                    <a:pt x="267" y="3561"/>
                  </a:cubicBezTo>
                  <a:cubicBezTo>
                    <a:pt x="334" y="3628"/>
                    <a:pt x="434" y="3661"/>
                    <a:pt x="534" y="3695"/>
                  </a:cubicBezTo>
                  <a:cubicBezTo>
                    <a:pt x="634" y="3728"/>
                    <a:pt x="734" y="3728"/>
                    <a:pt x="868" y="3728"/>
                  </a:cubicBezTo>
                  <a:cubicBezTo>
                    <a:pt x="935" y="3728"/>
                    <a:pt x="1035" y="3695"/>
                    <a:pt x="1135" y="3661"/>
                  </a:cubicBezTo>
                  <a:cubicBezTo>
                    <a:pt x="1201" y="3628"/>
                    <a:pt x="1301" y="3595"/>
                    <a:pt x="1368" y="3561"/>
                  </a:cubicBezTo>
                  <a:cubicBezTo>
                    <a:pt x="2235" y="3027"/>
                    <a:pt x="2602" y="326"/>
                    <a:pt x="1735" y="25"/>
                  </a:cubicBezTo>
                  <a:cubicBezTo>
                    <a:pt x="1681" y="9"/>
                    <a:pt x="1627" y="1"/>
                    <a:pt x="1573"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8"/>
            <p:cNvSpPr/>
            <p:nvPr/>
          </p:nvSpPr>
          <p:spPr>
            <a:xfrm>
              <a:off x="2803850" y="2586450"/>
              <a:ext cx="31700" cy="61325"/>
            </a:xfrm>
            <a:custGeom>
              <a:avLst/>
              <a:gdLst/>
              <a:ahLst/>
              <a:cxnLst/>
              <a:rect l="l" t="t" r="r" b="b"/>
              <a:pathLst>
                <a:path w="1268" h="2453" extrusionOk="0">
                  <a:moveTo>
                    <a:pt x="1268" y="1"/>
                  </a:moveTo>
                  <a:cubicBezTo>
                    <a:pt x="400" y="268"/>
                    <a:pt x="0" y="1569"/>
                    <a:pt x="167" y="2403"/>
                  </a:cubicBezTo>
                  <a:cubicBezTo>
                    <a:pt x="167" y="2436"/>
                    <a:pt x="192" y="2453"/>
                    <a:pt x="221" y="2453"/>
                  </a:cubicBezTo>
                  <a:cubicBezTo>
                    <a:pt x="250" y="2453"/>
                    <a:pt x="284" y="2436"/>
                    <a:pt x="300" y="2403"/>
                  </a:cubicBezTo>
                  <a:cubicBezTo>
                    <a:pt x="334" y="2202"/>
                    <a:pt x="400" y="2002"/>
                    <a:pt x="500" y="1836"/>
                  </a:cubicBezTo>
                  <a:cubicBezTo>
                    <a:pt x="590" y="1626"/>
                    <a:pt x="788" y="1497"/>
                    <a:pt x="1020" y="1497"/>
                  </a:cubicBezTo>
                  <a:cubicBezTo>
                    <a:pt x="1047" y="1497"/>
                    <a:pt x="1074" y="1499"/>
                    <a:pt x="1101" y="1502"/>
                  </a:cubicBezTo>
                  <a:lnTo>
                    <a:pt x="1101" y="1469"/>
                  </a:lnTo>
                  <a:cubicBezTo>
                    <a:pt x="1013" y="1420"/>
                    <a:pt x="920" y="1397"/>
                    <a:pt x="829" y="1397"/>
                  </a:cubicBezTo>
                  <a:cubicBezTo>
                    <a:pt x="609" y="1397"/>
                    <a:pt x="405" y="1533"/>
                    <a:pt x="334" y="1769"/>
                  </a:cubicBezTo>
                  <a:cubicBezTo>
                    <a:pt x="400" y="1068"/>
                    <a:pt x="734" y="435"/>
                    <a:pt x="1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8"/>
            <p:cNvSpPr/>
            <p:nvPr/>
          </p:nvSpPr>
          <p:spPr>
            <a:xfrm>
              <a:off x="2798825" y="2648675"/>
              <a:ext cx="34225" cy="70500"/>
            </a:xfrm>
            <a:custGeom>
              <a:avLst/>
              <a:gdLst/>
              <a:ahLst/>
              <a:cxnLst/>
              <a:rect l="l" t="t" r="r" b="b"/>
              <a:pathLst>
                <a:path w="1369" h="2820" extrusionOk="0">
                  <a:moveTo>
                    <a:pt x="342" y="1"/>
                  </a:moveTo>
                  <a:cubicBezTo>
                    <a:pt x="286" y="1"/>
                    <a:pt x="226" y="32"/>
                    <a:pt x="201" y="80"/>
                  </a:cubicBezTo>
                  <a:cubicBezTo>
                    <a:pt x="201" y="80"/>
                    <a:pt x="201" y="147"/>
                    <a:pt x="134" y="247"/>
                  </a:cubicBezTo>
                  <a:cubicBezTo>
                    <a:pt x="1" y="714"/>
                    <a:pt x="1" y="1181"/>
                    <a:pt x="68" y="1648"/>
                  </a:cubicBezTo>
                  <a:cubicBezTo>
                    <a:pt x="223" y="2583"/>
                    <a:pt x="583" y="2819"/>
                    <a:pt x="793" y="2819"/>
                  </a:cubicBezTo>
                  <a:cubicBezTo>
                    <a:pt x="808" y="2819"/>
                    <a:pt x="822" y="2818"/>
                    <a:pt x="835" y="2816"/>
                  </a:cubicBezTo>
                  <a:cubicBezTo>
                    <a:pt x="968" y="2782"/>
                    <a:pt x="1068" y="2716"/>
                    <a:pt x="1135" y="2582"/>
                  </a:cubicBezTo>
                  <a:cubicBezTo>
                    <a:pt x="1369" y="2149"/>
                    <a:pt x="1202" y="948"/>
                    <a:pt x="1002" y="381"/>
                  </a:cubicBezTo>
                  <a:cubicBezTo>
                    <a:pt x="902" y="414"/>
                    <a:pt x="835" y="414"/>
                    <a:pt x="735" y="447"/>
                  </a:cubicBezTo>
                  <a:cubicBezTo>
                    <a:pt x="968" y="1014"/>
                    <a:pt x="1068" y="2115"/>
                    <a:pt x="902" y="2482"/>
                  </a:cubicBezTo>
                  <a:cubicBezTo>
                    <a:pt x="868" y="2515"/>
                    <a:pt x="868" y="2549"/>
                    <a:pt x="802" y="2549"/>
                  </a:cubicBezTo>
                  <a:cubicBezTo>
                    <a:pt x="735" y="2549"/>
                    <a:pt x="468" y="2415"/>
                    <a:pt x="335" y="1648"/>
                  </a:cubicBezTo>
                  <a:cubicBezTo>
                    <a:pt x="268" y="1215"/>
                    <a:pt x="268" y="781"/>
                    <a:pt x="401" y="381"/>
                  </a:cubicBezTo>
                  <a:cubicBezTo>
                    <a:pt x="401" y="314"/>
                    <a:pt x="435" y="247"/>
                    <a:pt x="468" y="180"/>
                  </a:cubicBezTo>
                  <a:cubicBezTo>
                    <a:pt x="501" y="114"/>
                    <a:pt x="468" y="47"/>
                    <a:pt x="401" y="14"/>
                  </a:cubicBezTo>
                  <a:cubicBezTo>
                    <a:pt x="383" y="5"/>
                    <a:pt x="363" y="1"/>
                    <a:pt x="34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8"/>
            <p:cNvSpPr/>
            <p:nvPr/>
          </p:nvSpPr>
          <p:spPr>
            <a:xfrm>
              <a:off x="2127025" y="2806125"/>
              <a:ext cx="781375" cy="503075"/>
            </a:xfrm>
            <a:custGeom>
              <a:avLst/>
              <a:gdLst/>
              <a:ahLst/>
              <a:cxnLst/>
              <a:rect l="l" t="t" r="r" b="b"/>
              <a:pathLst>
                <a:path w="31255" h="20123" extrusionOk="0">
                  <a:moveTo>
                    <a:pt x="29760" y="0"/>
                  </a:moveTo>
                  <a:cubicBezTo>
                    <a:pt x="29007" y="0"/>
                    <a:pt x="27887" y="595"/>
                    <a:pt x="26339" y="2155"/>
                  </a:cubicBezTo>
                  <a:cubicBezTo>
                    <a:pt x="23037" y="5457"/>
                    <a:pt x="18000" y="10361"/>
                    <a:pt x="16866" y="10895"/>
                  </a:cubicBezTo>
                  <a:cubicBezTo>
                    <a:pt x="16775" y="10940"/>
                    <a:pt x="16631" y="10963"/>
                    <a:pt x="16440" y="10963"/>
                  </a:cubicBezTo>
                  <a:cubicBezTo>
                    <a:pt x="15093" y="10963"/>
                    <a:pt x="11383" y="9821"/>
                    <a:pt x="7059" y="7426"/>
                  </a:cubicBezTo>
                  <a:cubicBezTo>
                    <a:pt x="6998" y="7392"/>
                    <a:pt x="6924" y="7377"/>
                    <a:pt x="6839" y="7377"/>
                  </a:cubicBezTo>
                  <a:cubicBezTo>
                    <a:pt x="5291" y="7377"/>
                    <a:pt x="1" y="12574"/>
                    <a:pt x="854" y="13396"/>
                  </a:cubicBezTo>
                  <a:cubicBezTo>
                    <a:pt x="2959" y="15502"/>
                    <a:pt x="11842" y="20122"/>
                    <a:pt x="16128" y="20122"/>
                  </a:cubicBezTo>
                  <a:cubicBezTo>
                    <a:pt x="16392" y="20122"/>
                    <a:pt x="16639" y="20105"/>
                    <a:pt x="16866" y="20068"/>
                  </a:cubicBezTo>
                  <a:cubicBezTo>
                    <a:pt x="20202" y="19534"/>
                    <a:pt x="28841" y="8993"/>
                    <a:pt x="30709" y="3323"/>
                  </a:cubicBezTo>
                  <a:cubicBezTo>
                    <a:pt x="31254" y="1707"/>
                    <a:pt x="31035" y="0"/>
                    <a:pt x="2976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8"/>
            <p:cNvSpPr/>
            <p:nvPr/>
          </p:nvSpPr>
          <p:spPr>
            <a:xfrm>
              <a:off x="1959075" y="2749400"/>
              <a:ext cx="368625" cy="399475"/>
            </a:xfrm>
            <a:custGeom>
              <a:avLst/>
              <a:gdLst/>
              <a:ahLst/>
              <a:cxnLst/>
              <a:rect l="l" t="t" r="r" b="b"/>
              <a:pathLst>
                <a:path w="14745" h="15979" extrusionOk="0">
                  <a:moveTo>
                    <a:pt x="813" y="1"/>
                  </a:moveTo>
                  <a:cubicBezTo>
                    <a:pt x="664" y="1"/>
                    <a:pt x="552" y="219"/>
                    <a:pt x="401" y="521"/>
                  </a:cubicBezTo>
                  <a:cubicBezTo>
                    <a:pt x="0" y="1322"/>
                    <a:pt x="234" y="3290"/>
                    <a:pt x="934" y="6025"/>
                  </a:cubicBezTo>
                  <a:cubicBezTo>
                    <a:pt x="1401" y="7726"/>
                    <a:pt x="2102" y="9394"/>
                    <a:pt x="3103" y="10862"/>
                  </a:cubicBezTo>
                  <a:cubicBezTo>
                    <a:pt x="4003" y="12296"/>
                    <a:pt x="7306" y="15565"/>
                    <a:pt x="7806" y="15866"/>
                  </a:cubicBezTo>
                  <a:cubicBezTo>
                    <a:pt x="7952" y="15942"/>
                    <a:pt x="8115" y="15978"/>
                    <a:pt x="8291" y="15978"/>
                  </a:cubicBezTo>
                  <a:cubicBezTo>
                    <a:pt x="10485" y="15978"/>
                    <a:pt x="14744" y="10462"/>
                    <a:pt x="14744" y="10462"/>
                  </a:cubicBezTo>
                  <a:cubicBezTo>
                    <a:pt x="12276" y="8827"/>
                    <a:pt x="9474" y="7760"/>
                    <a:pt x="6538" y="7360"/>
                  </a:cubicBezTo>
                  <a:cubicBezTo>
                    <a:pt x="5337" y="7226"/>
                    <a:pt x="3970" y="6726"/>
                    <a:pt x="2902" y="4091"/>
                  </a:cubicBezTo>
                  <a:cubicBezTo>
                    <a:pt x="1594" y="954"/>
                    <a:pt x="1125" y="1"/>
                    <a:pt x="813"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8"/>
            <p:cNvSpPr/>
            <p:nvPr/>
          </p:nvSpPr>
          <p:spPr>
            <a:xfrm>
              <a:off x="1943225" y="2662250"/>
              <a:ext cx="258550" cy="249575"/>
            </a:xfrm>
            <a:custGeom>
              <a:avLst/>
              <a:gdLst/>
              <a:ahLst/>
              <a:cxnLst/>
              <a:rect l="l" t="t" r="r" b="b"/>
              <a:pathLst>
                <a:path w="10342" h="9983" extrusionOk="0">
                  <a:moveTo>
                    <a:pt x="5047" y="0"/>
                  </a:moveTo>
                  <a:cubicBezTo>
                    <a:pt x="5022" y="0"/>
                    <a:pt x="4996" y="2"/>
                    <a:pt x="4971" y="4"/>
                  </a:cubicBezTo>
                  <a:lnTo>
                    <a:pt x="367" y="672"/>
                  </a:lnTo>
                  <a:cubicBezTo>
                    <a:pt x="134" y="705"/>
                    <a:pt x="1" y="1005"/>
                    <a:pt x="167" y="1205"/>
                  </a:cubicBezTo>
                  <a:lnTo>
                    <a:pt x="4704" y="9611"/>
                  </a:lnTo>
                  <a:cubicBezTo>
                    <a:pt x="4826" y="9825"/>
                    <a:pt x="5059" y="9982"/>
                    <a:pt x="5328" y="9982"/>
                  </a:cubicBezTo>
                  <a:cubicBezTo>
                    <a:pt x="5353" y="9982"/>
                    <a:pt x="5379" y="9981"/>
                    <a:pt x="5404" y="9978"/>
                  </a:cubicBezTo>
                  <a:lnTo>
                    <a:pt x="9974" y="9311"/>
                  </a:lnTo>
                  <a:cubicBezTo>
                    <a:pt x="10241" y="9278"/>
                    <a:pt x="10341" y="9044"/>
                    <a:pt x="10208" y="8777"/>
                  </a:cubicBezTo>
                  <a:lnTo>
                    <a:pt x="5671" y="371"/>
                  </a:lnTo>
                  <a:cubicBezTo>
                    <a:pt x="5549" y="158"/>
                    <a:pt x="5316" y="0"/>
                    <a:pt x="50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8"/>
            <p:cNvSpPr/>
            <p:nvPr/>
          </p:nvSpPr>
          <p:spPr>
            <a:xfrm>
              <a:off x="1953225" y="2661400"/>
              <a:ext cx="259375" cy="249475"/>
            </a:xfrm>
            <a:custGeom>
              <a:avLst/>
              <a:gdLst/>
              <a:ahLst/>
              <a:cxnLst/>
              <a:rect l="l" t="t" r="r" b="b"/>
              <a:pathLst>
                <a:path w="10375" h="9979" extrusionOk="0">
                  <a:moveTo>
                    <a:pt x="5061" y="0"/>
                  </a:moveTo>
                  <a:cubicBezTo>
                    <a:pt x="5031" y="0"/>
                    <a:pt x="5001" y="2"/>
                    <a:pt x="4971" y="5"/>
                  </a:cubicBezTo>
                  <a:lnTo>
                    <a:pt x="401" y="672"/>
                  </a:lnTo>
                  <a:cubicBezTo>
                    <a:pt x="134" y="706"/>
                    <a:pt x="1" y="972"/>
                    <a:pt x="168" y="1173"/>
                  </a:cubicBezTo>
                  <a:lnTo>
                    <a:pt x="4704" y="9579"/>
                  </a:lnTo>
                  <a:cubicBezTo>
                    <a:pt x="4838" y="9845"/>
                    <a:pt x="5138" y="9979"/>
                    <a:pt x="5405" y="9979"/>
                  </a:cubicBezTo>
                  <a:lnTo>
                    <a:pt x="10008" y="9312"/>
                  </a:lnTo>
                  <a:cubicBezTo>
                    <a:pt x="10241" y="9278"/>
                    <a:pt x="10375" y="8978"/>
                    <a:pt x="10241" y="8778"/>
                  </a:cubicBezTo>
                  <a:lnTo>
                    <a:pt x="5705" y="372"/>
                  </a:lnTo>
                  <a:cubicBezTo>
                    <a:pt x="5555" y="132"/>
                    <a:pt x="5324" y="0"/>
                    <a:pt x="5061"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8"/>
            <p:cNvSpPr/>
            <p:nvPr/>
          </p:nvSpPr>
          <p:spPr>
            <a:xfrm>
              <a:off x="1964075" y="2668900"/>
              <a:ext cx="237700" cy="233650"/>
            </a:xfrm>
            <a:custGeom>
              <a:avLst/>
              <a:gdLst/>
              <a:ahLst/>
              <a:cxnLst/>
              <a:rect l="l" t="t" r="r" b="b"/>
              <a:pathLst>
                <a:path w="9508" h="9346" extrusionOk="0">
                  <a:moveTo>
                    <a:pt x="4539" y="0"/>
                  </a:moveTo>
                  <a:cubicBezTo>
                    <a:pt x="4516" y="0"/>
                    <a:pt x="4493" y="2"/>
                    <a:pt x="4470" y="5"/>
                  </a:cubicBezTo>
                  <a:lnTo>
                    <a:pt x="3636" y="139"/>
                  </a:lnTo>
                  <a:cubicBezTo>
                    <a:pt x="3603" y="139"/>
                    <a:pt x="3603" y="205"/>
                    <a:pt x="3636" y="272"/>
                  </a:cubicBezTo>
                  <a:lnTo>
                    <a:pt x="3636" y="305"/>
                  </a:lnTo>
                  <a:cubicBezTo>
                    <a:pt x="3703" y="439"/>
                    <a:pt x="3636" y="472"/>
                    <a:pt x="3503" y="472"/>
                  </a:cubicBezTo>
                  <a:lnTo>
                    <a:pt x="1602" y="739"/>
                  </a:lnTo>
                  <a:cubicBezTo>
                    <a:pt x="1568" y="750"/>
                    <a:pt x="1535" y="758"/>
                    <a:pt x="1503" y="758"/>
                  </a:cubicBezTo>
                  <a:cubicBezTo>
                    <a:pt x="1439" y="758"/>
                    <a:pt x="1379" y="728"/>
                    <a:pt x="1335" y="639"/>
                  </a:cubicBezTo>
                  <a:lnTo>
                    <a:pt x="1335" y="606"/>
                  </a:lnTo>
                  <a:cubicBezTo>
                    <a:pt x="1301" y="539"/>
                    <a:pt x="1235" y="506"/>
                    <a:pt x="1201" y="506"/>
                  </a:cubicBezTo>
                  <a:lnTo>
                    <a:pt x="367" y="606"/>
                  </a:lnTo>
                  <a:cubicBezTo>
                    <a:pt x="134" y="639"/>
                    <a:pt x="0" y="772"/>
                    <a:pt x="267" y="1273"/>
                  </a:cubicBezTo>
                  <a:lnTo>
                    <a:pt x="4437" y="8978"/>
                  </a:lnTo>
                  <a:cubicBezTo>
                    <a:pt x="4537" y="9212"/>
                    <a:pt x="4804" y="9345"/>
                    <a:pt x="5071" y="9345"/>
                  </a:cubicBezTo>
                  <a:lnTo>
                    <a:pt x="9174" y="8745"/>
                  </a:lnTo>
                  <a:cubicBezTo>
                    <a:pt x="9407" y="8712"/>
                    <a:pt x="9507" y="8478"/>
                    <a:pt x="9374" y="8245"/>
                  </a:cubicBezTo>
                  <a:lnTo>
                    <a:pt x="5204" y="539"/>
                  </a:lnTo>
                  <a:cubicBezTo>
                    <a:pt x="4993" y="147"/>
                    <a:pt x="4755" y="0"/>
                    <a:pt x="4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8"/>
            <p:cNvSpPr/>
            <p:nvPr/>
          </p:nvSpPr>
          <p:spPr>
            <a:xfrm>
              <a:off x="2018275" y="2677350"/>
              <a:ext cx="14200" cy="3375"/>
            </a:xfrm>
            <a:custGeom>
              <a:avLst/>
              <a:gdLst/>
              <a:ahLst/>
              <a:cxnLst/>
              <a:rect l="l" t="t" r="r" b="b"/>
              <a:pathLst>
                <a:path w="568" h="135" extrusionOk="0">
                  <a:moveTo>
                    <a:pt x="501" y="1"/>
                  </a:moveTo>
                  <a:lnTo>
                    <a:pt x="1" y="68"/>
                  </a:lnTo>
                  <a:lnTo>
                    <a:pt x="1" y="101"/>
                  </a:lnTo>
                  <a:cubicBezTo>
                    <a:pt x="1" y="101"/>
                    <a:pt x="1" y="134"/>
                    <a:pt x="34" y="134"/>
                  </a:cubicBezTo>
                  <a:lnTo>
                    <a:pt x="568" y="34"/>
                  </a:lnTo>
                  <a:cubicBezTo>
                    <a:pt x="568" y="34"/>
                    <a:pt x="568" y="34"/>
                    <a:pt x="5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8"/>
            <p:cNvSpPr/>
            <p:nvPr/>
          </p:nvSpPr>
          <p:spPr>
            <a:xfrm>
              <a:off x="2004925" y="2715725"/>
              <a:ext cx="131800" cy="95925"/>
            </a:xfrm>
            <a:custGeom>
              <a:avLst/>
              <a:gdLst/>
              <a:ahLst/>
              <a:cxnLst/>
              <a:rect l="l" t="t" r="r" b="b"/>
              <a:pathLst>
                <a:path w="5272" h="3837" extrusionOk="0">
                  <a:moveTo>
                    <a:pt x="3503" y="0"/>
                  </a:moveTo>
                  <a:lnTo>
                    <a:pt x="1" y="534"/>
                  </a:lnTo>
                  <a:lnTo>
                    <a:pt x="1802" y="3836"/>
                  </a:lnTo>
                  <a:lnTo>
                    <a:pt x="5271" y="3303"/>
                  </a:lnTo>
                  <a:lnTo>
                    <a:pt x="350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8"/>
            <p:cNvSpPr/>
            <p:nvPr/>
          </p:nvSpPr>
          <p:spPr>
            <a:xfrm>
              <a:off x="2054150" y="2812450"/>
              <a:ext cx="54225" cy="12550"/>
            </a:xfrm>
            <a:custGeom>
              <a:avLst/>
              <a:gdLst/>
              <a:ahLst/>
              <a:cxnLst/>
              <a:rect l="l" t="t" r="r" b="b"/>
              <a:pathLst>
                <a:path w="2169" h="502" extrusionOk="0">
                  <a:moveTo>
                    <a:pt x="2068" y="1"/>
                  </a:moveTo>
                  <a:lnTo>
                    <a:pt x="0" y="301"/>
                  </a:lnTo>
                  <a:lnTo>
                    <a:pt x="133" y="501"/>
                  </a:lnTo>
                  <a:lnTo>
                    <a:pt x="2168" y="201"/>
                  </a:lnTo>
                  <a:lnTo>
                    <a:pt x="206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8"/>
            <p:cNvSpPr/>
            <p:nvPr/>
          </p:nvSpPr>
          <p:spPr>
            <a:xfrm>
              <a:off x="2059975" y="2821625"/>
              <a:ext cx="61725" cy="11700"/>
            </a:xfrm>
            <a:custGeom>
              <a:avLst/>
              <a:gdLst/>
              <a:ahLst/>
              <a:cxnLst/>
              <a:rect l="l" t="t" r="r" b="b"/>
              <a:pathLst>
                <a:path w="2469" h="468" extrusionOk="0">
                  <a:moveTo>
                    <a:pt x="2402" y="1"/>
                  </a:moveTo>
                  <a:lnTo>
                    <a:pt x="1" y="368"/>
                  </a:lnTo>
                  <a:lnTo>
                    <a:pt x="67" y="468"/>
                  </a:lnTo>
                  <a:lnTo>
                    <a:pt x="2469" y="101"/>
                  </a:lnTo>
                  <a:lnTo>
                    <a:pt x="240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8"/>
            <p:cNvSpPr/>
            <p:nvPr/>
          </p:nvSpPr>
          <p:spPr>
            <a:xfrm>
              <a:off x="2062475" y="2825800"/>
              <a:ext cx="61750" cy="11700"/>
            </a:xfrm>
            <a:custGeom>
              <a:avLst/>
              <a:gdLst/>
              <a:ahLst/>
              <a:cxnLst/>
              <a:rect l="l" t="t" r="r" b="b"/>
              <a:pathLst>
                <a:path w="2470" h="468" extrusionOk="0">
                  <a:moveTo>
                    <a:pt x="2402" y="0"/>
                  </a:moveTo>
                  <a:lnTo>
                    <a:pt x="1" y="367"/>
                  </a:lnTo>
                  <a:lnTo>
                    <a:pt x="67" y="467"/>
                  </a:lnTo>
                  <a:lnTo>
                    <a:pt x="2469" y="101"/>
                  </a:lnTo>
                  <a:lnTo>
                    <a:pt x="2402"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8"/>
            <p:cNvSpPr/>
            <p:nvPr/>
          </p:nvSpPr>
          <p:spPr>
            <a:xfrm>
              <a:off x="2064975" y="2830800"/>
              <a:ext cx="61750" cy="10875"/>
            </a:xfrm>
            <a:custGeom>
              <a:avLst/>
              <a:gdLst/>
              <a:ahLst/>
              <a:cxnLst/>
              <a:rect l="l" t="t" r="r" b="b"/>
              <a:pathLst>
                <a:path w="2470" h="435" extrusionOk="0">
                  <a:moveTo>
                    <a:pt x="2402" y="1"/>
                  </a:moveTo>
                  <a:lnTo>
                    <a:pt x="1" y="334"/>
                  </a:lnTo>
                  <a:lnTo>
                    <a:pt x="34" y="434"/>
                  </a:lnTo>
                  <a:lnTo>
                    <a:pt x="2469" y="101"/>
                  </a:lnTo>
                  <a:lnTo>
                    <a:pt x="2402"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8"/>
            <p:cNvSpPr/>
            <p:nvPr/>
          </p:nvSpPr>
          <p:spPr>
            <a:xfrm>
              <a:off x="1990750" y="2699875"/>
              <a:ext cx="11700" cy="4200"/>
            </a:xfrm>
            <a:custGeom>
              <a:avLst/>
              <a:gdLst/>
              <a:ahLst/>
              <a:cxnLst/>
              <a:rect l="l" t="t" r="r" b="b"/>
              <a:pathLst>
                <a:path w="468" h="168" extrusionOk="0">
                  <a:moveTo>
                    <a:pt x="435" y="0"/>
                  </a:moveTo>
                  <a:lnTo>
                    <a:pt x="1" y="67"/>
                  </a:lnTo>
                  <a:lnTo>
                    <a:pt x="34" y="167"/>
                  </a:lnTo>
                  <a:lnTo>
                    <a:pt x="468" y="101"/>
                  </a:lnTo>
                  <a:lnTo>
                    <a:pt x="435"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8"/>
            <p:cNvSpPr/>
            <p:nvPr/>
          </p:nvSpPr>
          <p:spPr>
            <a:xfrm>
              <a:off x="1992425" y="2704050"/>
              <a:ext cx="11700" cy="3350"/>
            </a:xfrm>
            <a:custGeom>
              <a:avLst/>
              <a:gdLst/>
              <a:ahLst/>
              <a:cxnLst/>
              <a:rect l="l" t="t" r="r" b="b"/>
              <a:pathLst>
                <a:path w="468" h="134" extrusionOk="0">
                  <a:moveTo>
                    <a:pt x="434" y="0"/>
                  </a:moveTo>
                  <a:lnTo>
                    <a:pt x="1" y="67"/>
                  </a:lnTo>
                  <a:lnTo>
                    <a:pt x="34" y="134"/>
                  </a:lnTo>
                  <a:lnTo>
                    <a:pt x="468" y="67"/>
                  </a:lnTo>
                  <a:lnTo>
                    <a:pt x="43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8"/>
            <p:cNvSpPr/>
            <p:nvPr/>
          </p:nvSpPr>
          <p:spPr>
            <a:xfrm>
              <a:off x="1994100" y="2707375"/>
              <a:ext cx="12525" cy="3375"/>
            </a:xfrm>
            <a:custGeom>
              <a:avLst/>
              <a:gdLst/>
              <a:ahLst/>
              <a:cxnLst/>
              <a:rect l="l" t="t" r="r" b="b"/>
              <a:pathLst>
                <a:path w="501" h="135" extrusionOk="0">
                  <a:moveTo>
                    <a:pt x="467" y="1"/>
                  </a:moveTo>
                  <a:lnTo>
                    <a:pt x="0" y="67"/>
                  </a:lnTo>
                  <a:lnTo>
                    <a:pt x="67" y="134"/>
                  </a:lnTo>
                  <a:lnTo>
                    <a:pt x="501" y="67"/>
                  </a:lnTo>
                  <a:lnTo>
                    <a:pt x="46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8"/>
            <p:cNvSpPr/>
            <p:nvPr/>
          </p:nvSpPr>
          <p:spPr>
            <a:xfrm>
              <a:off x="2133350" y="2806475"/>
              <a:ext cx="9950" cy="7675"/>
            </a:xfrm>
            <a:custGeom>
              <a:avLst/>
              <a:gdLst/>
              <a:ahLst/>
              <a:cxnLst/>
              <a:rect l="l" t="t" r="r" b="b"/>
              <a:pathLst>
                <a:path w="398" h="307" extrusionOk="0">
                  <a:moveTo>
                    <a:pt x="257" y="1"/>
                  </a:moveTo>
                  <a:cubicBezTo>
                    <a:pt x="249" y="1"/>
                    <a:pt x="242" y="3"/>
                    <a:pt x="234" y="6"/>
                  </a:cubicBezTo>
                  <a:cubicBezTo>
                    <a:pt x="168" y="6"/>
                    <a:pt x="201" y="106"/>
                    <a:pt x="201" y="106"/>
                  </a:cubicBezTo>
                  <a:cubicBezTo>
                    <a:pt x="201" y="106"/>
                    <a:pt x="177" y="33"/>
                    <a:pt x="107" y="33"/>
                  </a:cubicBezTo>
                  <a:cubicBezTo>
                    <a:pt x="95" y="33"/>
                    <a:pt x="82" y="35"/>
                    <a:pt x="68" y="40"/>
                  </a:cubicBezTo>
                  <a:cubicBezTo>
                    <a:pt x="1" y="40"/>
                    <a:pt x="34" y="140"/>
                    <a:pt x="134" y="206"/>
                  </a:cubicBezTo>
                  <a:cubicBezTo>
                    <a:pt x="201" y="240"/>
                    <a:pt x="234" y="273"/>
                    <a:pt x="301" y="306"/>
                  </a:cubicBezTo>
                  <a:cubicBezTo>
                    <a:pt x="335" y="273"/>
                    <a:pt x="368" y="206"/>
                    <a:pt x="368" y="173"/>
                  </a:cubicBezTo>
                  <a:cubicBezTo>
                    <a:pt x="398" y="114"/>
                    <a:pt x="321" y="1"/>
                    <a:pt x="25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8"/>
            <p:cNvSpPr/>
            <p:nvPr/>
          </p:nvSpPr>
          <p:spPr>
            <a:xfrm>
              <a:off x="2085825" y="2851650"/>
              <a:ext cx="80925" cy="29200"/>
            </a:xfrm>
            <a:custGeom>
              <a:avLst/>
              <a:gdLst/>
              <a:ahLst/>
              <a:cxnLst/>
              <a:rect l="l" t="t" r="r" b="b"/>
              <a:pathLst>
                <a:path w="3237" h="1168" extrusionOk="0">
                  <a:moveTo>
                    <a:pt x="2836" y="1"/>
                  </a:moveTo>
                  <a:lnTo>
                    <a:pt x="1" y="401"/>
                  </a:lnTo>
                  <a:lnTo>
                    <a:pt x="434" y="1168"/>
                  </a:lnTo>
                  <a:lnTo>
                    <a:pt x="3236" y="768"/>
                  </a:lnTo>
                  <a:lnTo>
                    <a:pt x="2836"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8"/>
            <p:cNvSpPr/>
            <p:nvPr/>
          </p:nvSpPr>
          <p:spPr>
            <a:xfrm>
              <a:off x="2046725" y="2801750"/>
              <a:ext cx="264825" cy="211950"/>
            </a:xfrm>
            <a:custGeom>
              <a:avLst/>
              <a:gdLst/>
              <a:ahLst/>
              <a:cxnLst/>
              <a:rect l="l" t="t" r="r" b="b"/>
              <a:pathLst>
                <a:path w="10593" h="8478" extrusionOk="0">
                  <a:moveTo>
                    <a:pt x="819" y="0"/>
                  </a:moveTo>
                  <a:cubicBezTo>
                    <a:pt x="464" y="0"/>
                    <a:pt x="199" y="234"/>
                    <a:pt x="130" y="829"/>
                  </a:cubicBezTo>
                  <a:cubicBezTo>
                    <a:pt x="1" y="2219"/>
                    <a:pt x="3411" y="5175"/>
                    <a:pt x="2500" y="5175"/>
                  </a:cubicBezTo>
                  <a:cubicBezTo>
                    <a:pt x="2470" y="5175"/>
                    <a:pt x="2437" y="5172"/>
                    <a:pt x="2399" y="5165"/>
                  </a:cubicBezTo>
                  <a:lnTo>
                    <a:pt x="2399" y="5165"/>
                  </a:lnTo>
                  <a:cubicBezTo>
                    <a:pt x="2399" y="5166"/>
                    <a:pt x="8180" y="8478"/>
                    <a:pt x="9935" y="8478"/>
                  </a:cubicBezTo>
                  <a:cubicBezTo>
                    <a:pt x="10414" y="8478"/>
                    <a:pt x="10593" y="8231"/>
                    <a:pt x="10271" y="7601"/>
                  </a:cubicBezTo>
                  <a:cubicBezTo>
                    <a:pt x="8770" y="4665"/>
                    <a:pt x="5901" y="4365"/>
                    <a:pt x="2565" y="1029"/>
                  </a:cubicBezTo>
                  <a:cubicBezTo>
                    <a:pt x="2000" y="463"/>
                    <a:pt x="1320" y="0"/>
                    <a:pt x="819"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8"/>
            <p:cNvSpPr/>
            <p:nvPr/>
          </p:nvSpPr>
          <p:spPr>
            <a:xfrm>
              <a:off x="2190900" y="2888350"/>
              <a:ext cx="415325" cy="197875"/>
            </a:xfrm>
            <a:custGeom>
              <a:avLst/>
              <a:gdLst/>
              <a:ahLst/>
              <a:cxnLst/>
              <a:rect l="l" t="t" r="r" b="b"/>
              <a:pathLst>
                <a:path w="16613" h="7915" extrusionOk="0">
                  <a:moveTo>
                    <a:pt x="1" y="67"/>
                  </a:moveTo>
                  <a:lnTo>
                    <a:pt x="1" y="67"/>
                  </a:lnTo>
                  <a:cubicBezTo>
                    <a:pt x="4" y="70"/>
                    <a:pt x="7" y="73"/>
                    <a:pt x="11" y="75"/>
                  </a:cubicBezTo>
                  <a:lnTo>
                    <a:pt x="11" y="75"/>
                  </a:lnTo>
                  <a:cubicBezTo>
                    <a:pt x="8" y="72"/>
                    <a:pt x="4" y="70"/>
                    <a:pt x="1" y="67"/>
                  </a:cubicBezTo>
                  <a:close/>
                  <a:moveTo>
                    <a:pt x="1" y="0"/>
                  </a:moveTo>
                  <a:cubicBezTo>
                    <a:pt x="1" y="34"/>
                    <a:pt x="1" y="34"/>
                    <a:pt x="1" y="34"/>
                  </a:cubicBezTo>
                  <a:cubicBezTo>
                    <a:pt x="9" y="51"/>
                    <a:pt x="22" y="66"/>
                    <a:pt x="38" y="80"/>
                  </a:cubicBezTo>
                  <a:lnTo>
                    <a:pt x="38" y="80"/>
                  </a:lnTo>
                  <a:cubicBezTo>
                    <a:pt x="66" y="76"/>
                    <a:pt x="90" y="46"/>
                    <a:pt x="67" y="0"/>
                  </a:cubicBezTo>
                  <a:close/>
                  <a:moveTo>
                    <a:pt x="11" y="75"/>
                  </a:moveTo>
                  <a:lnTo>
                    <a:pt x="11" y="75"/>
                  </a:lnTo>
                  <a:cubicBezTo>
                    <a:pt x="71" y="119"/>
                    <a:pt x="131" y="157"/>
                    <a:pt x="194" y="194"/>
                  </a:cubicBezTo>
                  <a:lnTo>
                    <a:pt x="194" y="194"/>
                  </a:lnTo>
                  <a:cubicBezTo>
                    <a:pt x="145" y="148"/>
                    <a:pt x="81" y="118"/>
                    <a:pt x="38" y="80"/>
                  </a:cubicBezTo>
                  <a:lnTo>
                    <a:pt x="38" y="80"/>
                  </a:lnTo>
                  <a:cubicBezTo>
                    <a:pt x="36" y="80"/>
                    <a:pt x="34" y="80"/>
                    <a:pt x="32" y="80"/>
                  </a:cubicBezTo>
                  <a:cubicBezTo>
                    <a:pt x="25" y="80"/>
                    <a:pt x="18" y="78"/>
                    <a:pt x="11" y="75"/>
                  </a:cubicBezTo>
                  <a:close/>
                  <a:moveTo>
                    <a:pt x="194" y="194"/>
                  </a:moveTo>
                  <a:cubicBezTo>
                    <a:pt x="196" y="196"/>
                    <a:pt x="199" y="198"/>
                    <a:pt x="201" y="200"/>
                  </a:cubicBezTo>
                  <a:lnTo>
                    <a:pt x="534" y="434"/>
                  </a:lnTo>
                  <a:lnTo>
                    <a:pt x="1168" y="934"/>
                  </a:lnTo>
                  <a:cubicBezTo>
                    <a:pt x="1668" y="1268"/>
                    <a:pt x="2135" y="1635"/>
                    <a:pt x="2602" y="2002"/>
                  </a:cubicBezTo>
                  <a:cubicBezTo>
                    <a:pt x="3003" y="2335"/>
                    <a:pt x="3370" y="2669"/>
                    <a:pt x="3703" y="3036"/>
                  </a:cubicBezTo>
                  <a:cubicBezTo>
                    <a:pt x="3870" y="3236"/>
                    <a:pt x="4037" y="3436"/>
                    <a:pt x="4204" y="3636"/>
                  </a:cubicBezTo>
                  <a:cubicBezTo>
                    <a:pt x="4330" y="3787"/>
                    <a:pt x="4437" y="3939"/>
                    <a:pt x="4539" y="4104"/>
                  </a:cubicBezTo>
                  <a:lnTo>
                    <a:pt x="4539" y="4104"/>
                  </a:lnTo>
                  <a:cubicBezTo>
                    <a:pt x="4538" y="4104"/>
                    <a:pt x="4538" y="4103"/>
                    <a:pt x="4537" y="4103"/>
                  </a:cubicBezTo>
                  <a:lnTo>
                    <a:pt x="4537" y="4103"/>
                  </a:lnTo>
                  <a:lnTo>
                    <a:pt x="4540" y="4106"/>
                  </a:lnTo>
                  <a:lnTo>
                    <a:pt x="4540" y="4106"/>
                  </a:lnTo>
                  <a:cubicBezTo>
                    <a:pt x="4573" y="4159"/>
                    <a:pt x="4605" y="4214"/>
                    <a:pt x="4637" y="4270"/>
                  </a:cubicBezTo>
                  <a:cubicBezTo>
                    <a:pt x="4637" y="4270"/>
                    <a:pt x="6138" y="5104"/>
                    <a:pt x="6906" y="5504"/>
                  </a:cubicBezTo>
                  <a:cubicBezTo>
                    <a:pt x="7706" y="5938"/>
                    <a:pt x="8507" y="6271"/>
                    <a:pt x="9307" y="6605"/>
                  </a:cubicBezTo>
                  <a:cubicBezTo>
                    <a:pt x="10141" y="6939"/>
                    <a:pt x="10942" y="7239"/>
                    <a:pt x="11809" y="7506"/>
                  </a:cubicBezTo>
                  <a:cubicBezTo>
                    <a:pt x="12243" y="7639"/>
                    <a:pt x="12676" y="7739"/>
                    <a:pt x="13110" y="7839"/>
                  </a:cubicBezTo>
                  <a:cubicBezTo>
                    <a:pt x="13310" y="7889"/>
                    <a:pt x="13510" y="7914"/>
                    <a:pt x="13710" y="7914"/>
                  </a:cubicBezTo>
                  <a:cubicBezTo>
                    <a:pt x="13911" y="7914"/>
                    <a:pt x="14111" y="7889"/>
                    <a:pt x="14311" y="7839"/>
                  </a:cubicBezTo>
                  <a:cubicBezTo>
                    <a:pt x="14711" y="7606"/>
                    <a:pt x="15045" y="7305"/>
                    <a:pt x="15378" y="7005"/>
                  </a:cubicBezTo>
                  <a:cubicBezTo>
                    <a:pt x="15779" y="6638"/>
                    <a:pt x="16212" y="6271"/>
                    <a:pt x="16612" y="5904"/>
                  </a:cubicBezTo>
                  <a:lnTo>
                    <a:pt x="16479" y="5904"/>
                  </a:lnTo>
                  <a:cubicBezTo>
                    <a:pt x="16112" y="6171"/>
                    <a:pt x="15779" y="6438"/>
                    <a:pt x="15412" y="6738"/>
                  </a:cubicBezTo>
                  <a:cubicBezTo>
                    <a:pt x="15111" y="7005"/>
                    <a:pt x="14778" y="7239"/>
                    <a:pt x="14411" y="7472"/>
                  </a:cubicBezTo>
                  <a:cubicBezTo>
                    <a:pt x="14158" y="7569"/>
                    <a:pt x="13883" y="7621"/>
                    <a:pt x="13611" y="7621"/>
                  </a:cubicBezTo>
                  <a:cubicBezTo>
                    <a:pt x="13417" y="7621"/>
                    <a:pt x="13224" y="7595"/>
                    <a:pt x="13043" y="7539"/>
                  </a:cubicBezTo>
                  <a:cubicBezTo>
                    <a:pt x="12643" y="7439"/>
                    <a:pt x="12243" y="7339"/>
                    <a:pt x="11842" y="7239"/>
                  </a:cubicBezTo>
                  <a:cubicBezTo>
                    <a:pt x="10208" y="6705"/>
                    <a:pt x="8640" y="6071"/>
                    <a:pt x="7106" y="5337"/>
                  </a:cubicBezTo>
                  <a:cubicBezTo>
                    <a:pt x="6230" y="4981"/>
                    <a:pt x="5417" y="4592"/>
                    <a:pt x="4606" y="4142"/>
                  </a:cubicBezTo>
                  <a:lnTo>
                    <a:pt x="4606" y="4142"/>
                  </a:lnTo>
                  <a:cubicBezTo>
                    <a:pt x="4413" y="3765"/>
                    <a:pt x="4190" y="3417"/>
                    <a:pt x="3937" y="3069"/>
                  </a:cubicBezTo>
                  <a:cubicBezTo>
                    <a:pt x="3603" y="2669"/>
                    <a:pt x="3236" y="2302"/>
                    <a:pt x="2836" y="1968"/>
                  </a:cubicBezTo>
                  <a:cubicBezTo>
                    <a:pt x="2436" y="1635"/>
                    <a:pt x="1969" y="1301"/>
                    <a:pt x="1502" y="1001"/>
                  </a:cubicBezTo>
                  <a:cubicBezTo>
                    <a:pt x="1268" y="834"/>
                    <a:pt x="1035" y="701"/>
                    <a:pt x="768" y="567"/>
                  </a:cubicBezTo>
                  <a:lnTo>
                    <a:pt x="434" y="334"/>
                  </a:lnTo>
                  <a:cubicBezTo>
                    <a:pt x="347" y="281"/>
                    <a:pt x="268" y="238"/>
                    <a:pt x="194" y="19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8"/>
            <p:cNvSpPr/>
            <p:nvPr/>
          </p:nvSpPr>
          <p:spPr>
            <a:xfrm>
              <a:off x="2601200" y="2800750"/>
              <a:ext cx="316375" cy="364475"/>
            </a:xfrm>
            <a:custGeom>
              <a:avLst/>
              <a:gdLst/>
              <a:ahLst/>
              <a:cxnLst/>
              <a:rect l="l" t="t" r="r" b="b"/>
              <a:pathLst>
                <a:path w="12655" h="14579" extrusionOk="0">
                  <a:moveTo>
                    <a:pt x="11050" y="1"/>
                  </a:moveTo>
                  <a:cubicBezTo>
                    <a:pt x="10053" y="1"/>
                    <a:pt x="8504" y="920"/>
                    <a:pt x="6572" y="2837"/>
                  </a:cubicBezTo>
                  <a:cubicBezTo>
                    <a:pt x="2369" y="6973"/>
                    <a:pt x="0" y="9175"/>
                    <a:pt x="0" y="9175"/>
                  </a:cubicBezTo>
                  <a:lnTo>
                    <a:pt x="5771" y="14579"/>
                  </a:lnTo>
                  <a:cubicBezTo>
                    <a:pt x="5771" y="14579"/>
                    <a:pt x="10641" y="8541"/>
                    <a:pt x="11942" y="3905"/>
                  </a:cubicBezTo>
                  <a:cubicBezTo>
                    <a:pt x="12654" y="1347"/>
                    <a:pt x="12257" y="1"/>
                    <a:pt x="1105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8"/>
            <p:cNvSpPr/>
            <p:nvPr/>
          </p:nvSpPr>
          <p:spPr>
            <a:xfrm>
              <a:off x="2604775" y="2921350"/>
              <a:ext cx="109625" cy="106625"/>
            </a:xfrm>
            <a:custGeom>
              <a:avLst/>
              <a:gdLst/>
              <a:ahLst/>
              <a:cxnLst/>
              <a:rect l="l" t="t" r="r" b="b"/>
              <a:pathLst>
                <a:path w="4385" h="4265" extrusionOk="0">
                  <a:moveTo>
                    <a:pt x="4367" y="1"/>
                  </a:moveTo>
                  <a:cubicBezTo>
                    <a:pt x="4363" y="1"/>
                    <a:pt x="4361" y="5"/>
                    <a:pt x="4361" y="15"/>
                  </a:cubicBezTo>
                  <a:cubicBezTo>
                    <a:pt x="3593" y="648"/>
                    <a:pt x="2893" y="1349"/>
                    <a:pt x="2192" y="2049"/>
                  </a:cubicBezTo>
                  <a:cubicBezTo>
                    <a:pt x="1825" y="2383"/>
                    <a:pt x="1492" y="2716"/>
                    <a:pt x="1158" y="3083"/>
                  </a:cubicBezTo>
                  <a:cubicBezTo>
                    <a:pt x="991" y="3250"/>
                    <a:pt x="791" y="3450"/>
                    <a:pt x="625" y="3617"/>
                  </a:cubicBezTo>
                  <a:cubicBezTo>
                    <a:pt x="424" y="3817"/>
                    <a:pt x="224" y="4017"/>
                    <a:pt x="24" y="4218"/>
                  </a:cubicBezTo>
                  <a:cubicBezTo>
                    <a:pt x="1" y="4241"/>
                    <a:pt x="10" y="4265"/>
                    <a:pt x="30" y="4265"/>
                  </a:cubicBezTo>
                  <a:cubicBezTo>
                    <a:pt x="38" y="4265"/>
                    <a:pt x="48" y="4261"/>
                    <a:pt x="57" y="4251"/>
                  </a:cubicBezTo>
                  <a:cubicBezTo>
                    <a:pt x="391" y="3884"/>
                    <a:pt x="758" y="3550"/>
                    <a:pt x="1158" y="3250"/>
                  </a:cubicBezTo>
                  <a:cubicBezTo>
                    <a:pt x="1525" y="2917"/>
                    <a:pt x="1892" y="2550"/>
                    <a:pt x="2259" y="2216"/>
                  </a:cubicBezTo>
                  <a:cubicBezTo>
                    <a:pt x="2993" y="1516"/>
                    <a:pt x="3727" y="782"/>
                    <a:pt x="4361" y="48"/>
                  </a:cubicBezTo>
                  <a:cubicBezTo>
                    <a:pt x="4384" y="24"/>
                    <a:pt x="4374" y="1"/>
                    <a:pt x="43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8"/>
            <p:cNvSpPr/>
            <p:nvPr/>
          </p:nvSpPr>
          <p:spPr>
            <a:xfrm>
              <a:off x="2740700" y="2978400"/>
              <a:ext cx="127375" cy="193025"/>
            </a:xfrm>
            <a:custGeom>
              <a:avLst/>
              <a:gdLst/>
              <a:ahLst/>
              <a:cxnLst/>
              <a:rect l="l" t="t" r="r" b="b"/>
              <a:pathLst>
                <a:path w="5095" h="7721" extrusionOk="0">
                  <a:moveTo>
                    <a:pt x="5095" y="1"/>
                  </a:moveTo>
                  <a:lnTo>
                    <a:pt x="5095" y="1"/>
                  </a:lnTo>
                  <a:cubicBezTo>
                    <a:pt x="4227" y="1235"/>
                    <a:pt x="3460" y="2569"/>
                    <a:pt x="2593" y="3804"/>
                  </a:cubicBezTo>
                  <a:cubicBezTo>
                    <a:pt x="1726" y="5071"/>
                    <a:pt x="925" y="6439"/>
                    <a:pt x="24" y="7673"/>
                  </a:cubicBezTo>
                  <a:cubicBezTo>
                    <a:pt x="1" y="7697"/>
                    <a:pt x="27" y="7720"/>
                    <a:pt x="45" y="7720"/>
                  </a:cubicBezTo>
                  <a:cubicBezTo>
                    <a:pt x="52" y="7720"/>
                    <a:pt x="58" y="7716"/>
                    <a:pt x="58" y="7706"/>
                  </a:cubicBezTo>
                  <a:cubicBezTo>
                    <a:pt x="958" y="6472"/>
                    <a:pt x="1926" y="5271"/>
                    <a:pt x="2760" y="3970"/>
                  </a:cubicBezTo>
                  <a:cubicBezTo>
                    <a:pt x="3093" y="3437"/>
                    <a:pt x="3427" y="2936"/>
                    <a:pt x="3727" y="2403"/>
                  </a:cubicBezTo>
                  <a:cubicBezTo>
                    <a:pt x="3827" y="2302"/>
                    <a:pt x="3927" y="2236"/>
                    <a:pt x="4027" y="2136"/>
                  </a:cubicBezTo>
                  <a:cubicBezTo>
                    <a:pt x="4127" y="2036"/>
                    <a:pt x="4227" y="1936"/>
                    <a:pt x="4327" y="1802"/>
                  </a:cubicBezTo>
                  <a:cubicBezTo>
                    <a:pt x="4528" y="1569"/>
                    <a:pt x="4728" y="1368"/>
                    <a:pt x="4928" y="1135"/>
                  </a:cubicBezTo>
                  <a:cubicBezTo>
                    <a:pt x="4955" y="1108"/>
                    <a:pt x="4916" y="1059"/>
                    <a:pt x="4883" y="1059"/>
                  </a:cubicBezTo>
                  <a:cubicBezTo>
                    <a:pt x="4875" y="1059"/>
                    <a:pt x="4867" y="1062"/>
                    <a:pt x="4861" y="1068"/>
                  </a:cubicBezTo>
                  <a:cubicBezTo>
                    <a:pt x="4694" y="1302"/>
                    <a:pt x="4461" y="1535"/>
                    <a:pt x="4261" y="1702"/>
                  </a:cubicBezTo>
                  <a:lnTo>
                    <a:pt x="3994" y="1936"/>
                  </a:lnTo>
                  <a:cubicBezTo>
                    <a:pt x="4394" y="1302"/>
                    <a:pt x="4761" y="668"/>
                    <a:pt x="50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8"/>
            <p:cNvSpPr/>
            <p:nvPr/>
          </p:nvSpPr>
          <p:spPr>
            <a:xfrm>
              <a:off x="2560325" y="3008425"/>
              <a:ext cx="208525" cy="201850"/>
            </a:xfrm>
            <a:custGeom>
              <a:avLst/>
              <a:gdLst/>
              <a:ahLst/>
              <a:cxnLst/>
              <a:rect l="l" t="t" r="r" b="b"/>
              <a:pathLst>
                <a:path w="8341" h="8074" extrusionOk="0">
                  <a:moveTo>
                    <a:pt x="1769" y="1"/>
                  </a:moveTo>
                  <a:lnTo>
                    <a:pt x="1" y="1468"/>
                  </a:lnTo>
                  <a:lnTo>
                    <a:pt x="6906" y="8073"/>
                  </a:lnTo>
                  <a:lnTo>
                    <a:pt x="8340" y="6172"/>
                  </a:lnTo>
                  <a:lnTo>
                    <a:pt x="1769"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8"/>
            <p:cNvSpPr/>
            <p:nvPr/>
          </p:nvSpPr>
          <p:spPr>
            <a:xfrm>
              <a:off x="2618950" y="3023925"/>
              <a:ext cx="130475" cy="119975"/>
            </a:xfrm>
            <a:custGeom>
              <a:avLst/>
              <a:gdLst/>
              <a:ahLst/>
              <a:cxnLst/>
              <a:rect l="l" t="t" r="r" b="b"/>
              <a:pathLst>
                <a:path w="5219" h="4799" extrusionOk="0">
                  <a:moveTo>
                    <a:pt x="30" y="1"/>
                  </a:moveTo>
                  <a:cubicBezTo>
                    <a:pt x="10" y="1"/>
                    <a:pt x="1" y="24"/>
                    <a:pt x="24" y="48"/>
                  </a:cubicBezTo>
                  <a:cubicBezTo>
                    <a:pt x="858" y="848"/>
                    <a:pt x="1625" y="1716"/>
                    <a:pt x="2493" y="2516"/>
                  </a:cubicBezTo>
                  <a:cubicBezTo>
                    <a:pt x="3327" y="3317"/>
                    <a:pt x="4227" y="4084"/>
                    <a:pt x="5128" y="4785"/>
                  </a:cubicBezTo>
                  <a:cubicBezTo>
                    <a:pt x="5138" y="4794"/>
                    <a:pt x="5150" y="4798"/>
                    <a:pt x="5162" y="4798"/>
                  </a:cubicBezTo>
                  <a:cubicBezTo>
                    <a:pt x="5192" y="4798"/>
                    <a:pt x="5218" y="4775"/>
                    <a:pt x="5195" y="4751"/>
                  </a:cubicBezTo>
                  <a:cubicBezTo>
                    <a:pt x="4394" y="3917"/>
                    <a:pt x="3493" y="3150"/>
                    <a:pt x="2659" y="2349"/>
                  </a:cubicBezTo>
                  <a:cubicBezTo>
                    <a:pt x="1792" y="1549"/>
                    <a:pt x="891" y="815"/>
                    <a:pt x="58" y="14"/>
                  </a:cubicBezTo>
                  <a:cubicBezTo>
                    <a:pt x="48" y="5"/>
                    <a:pt x="38"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8"/>
            <p:cNvSpPr/>
            <p:nvPr/>
          </p:nvSpPr>
          <p:spPr>
            <a:xfrm>
              <a:off x="2704600" y="3151025"/>
              <a:ext cx="65900" cy="61750"/>
            </a:xfrm>
            <a:custGeom>
              <a:avLst/>
              <a:gdLst/>
              <a:ahLst/>
              <a:cxnLst/>
              <a:rect l="l" t="t" r="r" b="b"/>
              <a:pathLst>
                <a:path w="2636" h="2470" extrusionOk="0">
                  <a:moveTo>
                    <a:pt x="2069" y="1"/>
                  </a:moveTo>
                  <a:lnTo>
                    <a:pt x="2069" y="1"/>
                  </a:lnTo>
                  <a:cubicBezTo>
                    <a:pt x="2194" y="157"/>
                    <a:pt x="2348" y="313"/>
                    <a:pt x="2504" y="470"/>
                  </a:cubicBezTo>
                  <a:lnTo>
                    <a:pt x="2504" y="470"/>
                  </a:lnTo>
                  <a:cubicBezTo>
                    <a:pt x="2008" y="1029"/>
                    <a:pt x="1541" y="1590"/>
                    <a:pt x="1103" y="2206"/>
                  </a:cubicBezTo>
                  <a:lnTo>
                    <a:pt x="1103" y="2206"/>
                  </a:lnTo>
                  <a:cubicBezTo>
                    <a:pt x="758" y="1877"/>
                    <a:pt x="366" y="1572"/>
                    <a:pt x="1" y="1268"/>
                  </a:cubicBezTo>
                  <a:lnTo>
                    <a:pt x="1" y="1268"/>
                  </a:lnTo>
                  <a:cubicBezTo>
                    <a:pt x="334" y="1669"/>
                    <a:pt x="701" y="2036"/>
                    <a:pt x="1068" y="2402"/>
                  </a:cubicBezTo>
                  <a:lnTo>
                    <a:pt x="1135" y="2469"/>
                  </a:lnTo>
                  <a:lnTo>
                    <a:pt x="1201" y="2402"/>
                  </a:lnTo>
                  <a:cubicBezTo>
                    <a:pt x="1702" y="1769"/>
                    <a:pt x="2169" y="1168"/>
                    <a:pt x="2602" y="501"/>
                  </a:cubicBezTo>
                  <a:lnTo>
                    <a:pt x="2636" y="468"/>
                  </a:lnTo>
                  <a:lnTo>
                    <a:pt x="2602" y="434"/>
                  </a:lnTo>
                  <a:cubicBezTo>
                    <a:pt x="2436" y="268"/>
                    <a:pt x="2236" y="134"/>
                    <a:pt x="20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8"/>
            <p:cNvSpPr/>
            <p:nvPr/>
          </p:nvSpPr>
          <p:spPr>
            <a:xfrm>
              <a:off x="2749625" y="2809125"/>
              <a:ext cx="98450" cy="78400"/>
            </a:xfrm>
            <a:custGeom>
              <a:avLst/>
              <a:gdLst/>
              <a:ahLst/>
              <a:cxnLst/>
              <a:rect l="l" t="t" r="r" b="b"/>
              <a:pathLst>
                <a:path w="3938" h="3136" extrusionOk="0">
                  <a:moveTo>
                    <a:pt x="3904" y="0"/>
                  </a:moveTo>
                  <a:cubicBezTo>
                    <a:pt x="3503" y="134"/>
                    <a:pt x="3136" y="334"/>
                    <a:pt x="2770" y="601"/>
                  </a:cubicBezTo>
                  <a:cubicBezTo>
                    <a:pt x="2436" y="834"/>
                    <a:pt x="2102" y="1101"/>
                    <a:pt x="1769" y="1368"/>
                  </a:cubicBezTo>
                  <a:cubicBezTo>
                    <a:pt x="1469" y="1601"/>
                    <a:pt x="1135" y="1902"/>
                    <a:pt x="835" y="2202"/>
                  </a:cubicBezTo>
                  <a:cubicBezTo>
                    <a:pt x="568" y="2502"/>
                    <a:pt x="268" y="2802"/>
                    <a:pt x="1" y="3136"/>
                  </a:cubicBezTo>
                  <a:cubicBezTo>
                    <a:pt x="635" y="2535"/>
                    <a:pt x="1202" y="1968"/>
                    <a:pt x="1836" y="1401"/>
                  </a:cubicBezTo>
                  <a:cubicBezTo>
                    <a:pt x="2169" y="1134"/>
                    <a:pt x="2503" y="868"/>
                    <a:pt x="2836" y="601"/>
                  </a:cubicBezTo>
                  <a:cubicBezTo>
                    <a:pt x="3170" y="367"/>
                    <a:pt x="3537" y="134"/>
                    <a:pt x="39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58"/>
          <p:cNvGrpSpPr/>
          <p:nvPr/>
        </p:nvGrpSpPr>
        <p:grpSpPr>
          <a:xfrm>
            <a:off x="7562143" y="667223"/>
            <a:ext cx="675398" cy="572620"/>
            <a:chOff x="238125" y="1617550"/>
            <a:chExt cx="2923800" cy="2478875"/>
          </a:xfrm>
        </p:grpSpPr>
        <p:sp>
          <p:nvSpPr>
            <p:cNvPr id="4756" name="Google Shape;4756;p58"/>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8"/>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8"/>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8"/>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8"/>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8"/>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8"/>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8"/>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8"/>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8"/>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8"/>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8"/>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8"/>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8"/>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8"/>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8"/>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32"/>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Company</a:t>
            </a:r>
            <a:endParaRPr/>
          </a:p>
        </p:txBody>
      </p:sp>
      <p:sp>
        <p:nvSpPr>
          <p:cNvPr id="698" name="Google Shape;698;p32"/>
          <p:cNvSpPr txBox="1">
            <a:spLocks noGrp="1"/>
          </p:cNvSpPr>
          <p:nvPr>
            <p:ph type="body" idx="1"/>
          </p:nvPr>
        </p:nvSpPr>
        <p:spPr>
          <a:xfrm>
            <a:off x="720000" y="1483350"/>
            <a:ext cx="4130100" cy="3085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rgbClr val="2D5DE2"/>
              </a:buClr>
              <a:buSzPts val="1100"/>
              <a:buFont typeface="Arial"/>
              <a:buNone/>
            </a:pPr>
            <a:r>
              <a:rPr lang="en">
                <a:solidFill>
                  <a:srgbClr val="FFFFFF"/>
                </a:solidFill>
              </a:rPr>
              <a:t>Do you know what helps you make your point clear? Lists like this one:</a:t>
            </a:r>
            <a:endParaRPr>
              <a:solidFill>
                <a:srgbClr val="FFFFFF"/>
              </a:solidFill>
            </a:endParaRPr>
          </a:p>
          <a:p>
            <a:pPr marL="0" lvl="0" indent="0" algn="l" rtl="0">
              <a:spcBef>
                <a:spcPts val="0"/>
              </a:spcBef>
              <a:spcAft>
                <a:spcPts val="0"/>
              </a:spcAft>
              <a:buClr>
                <a:srgbClr val="2D5DE2"/>
              </a:buClr>
              <a:buSzPts val="1100"/>
              <a:buFont typeface="Arial"/>
              <a:buNone/>
            </a:pPr>
            <a:endParaRPr>
              <a:solidFill>
                <a:srgbClr val="FFFFFF"/>
              </a:solidFill>
            </a:endParaRPr>
          </a:p>
          <a:p>
            <a:pPr marL="457200" lvl="0" indent="-330200" algn="l" rtl="0">
              <a:spcBef>
                <a:spcPts val="0"/>
              </a:spcBef>
              <a:spcAft>
                <a:spcPts val="0"/>
              </a:spcAft>
              <a:buClr>
                <a:srgbClr val="FFFFFF"/>
              </a:buClr>
              <a:buSzPts val="1600"/>
              <a:buFont typeface="Hind Madurai"/>
              <a:buChar char="●"/>
            </a:pPr>
            <a:r>
              <a:rPr lang="en">
                <a:solidFill>
                  <a:srgbClr val="FFFFFF"/>
                </a:solidFill>
              </a:rPr>
              <a:t>They’re simple</a:t>
            </a:r>
            <a:endParaRPr>
              <a:solidFill>
                <a:srgbClr val="FFFFFF"/>
              </a:solidFill>
            </a:endParaRPr>
          </a:p>
          <a:p>
            <a:pPr marL="457200" lvl="0" indent="-330200" algn="l" rtl="0">
              <a:spcBef>
                <a:spcPts val="0"/>
              </a:spcBef>
              <a:spcAft>
                <a:spcPts val="0"/>
              </a:spcAft>
              <a:buClr>
                <a:srgbClr val="FFFFFF"/>
              </a:buClr>
              <a:buSzPts val="1600"/>
              <a:buFont typeface="Hind Madurai"/>
              <a:buChar char="●"/>
            </a:pPr>
            <a:r>
              <a:rPr lang="en">
                <a:solidFill>
                  <a:srgbClr val="FFFFFF"/>
                </a:solidFill>
              </a:rPr>
              <a:t>You can organize your ideas clearly</a:t>
            </a:r>
            <a:endParaRPr>
              <a:solidFill>
                <a:srgbClr val="FFFFFF"/>
              </a:solidFill>
            </a:endParaRPr>
          </a:p>
          <a:p>
            <a:pPr marL="457200" lvl="0" indent="-330200" algn="l" rtl="0">
              <a:spcBef>
                <a:spcPts val="0"/>
              </a:spcBef>
              <a:spcAft>
                <a:spcPts val="0"/>
              </a:spcAft>
              <a:buClr>
                <a:srgbClr val="FFFFFF"/>
              </a:buClr>
              <a:buSzPts val="1600"/>
              <a:buFont typeface="Hind Madurai"/>
              <a:buChar char="●"/>
            </a:pPr>
            <a:r>
              <a:rPr lang="en">
                <a:solidFill>
                  <a:srgbClr val="FFFFFF"/>
                </a:solidFill>
              </a:rPr>
              <a:t>You’ll never forget to buy milk! </a:t>
            </a:r>
            <a:endParaRPr>
              <a:solidFill>
                <a:srgbClr val="FFFFFF"/>
              </a:solidFill>
            </a:endParaRPr>
          </a:p>
          <a:p>
            <a:pPr marL="457200" lvl="0" indent="0" algn="l" rtl="0">
              <a:spcBef>
                <a:spcPts val="0"/>
              </a:spcBef>
              <a:spcAft>
                <a:spcPts val="0"/>
              </a:spcAft>
              <a:buClr>
                <a:schemeClr val="dk1"/>
              </a:buClr>
              <a:buSzPts val="1100"/>
              <a:buFont typeface="Arial"/>
              <a:buNone/>
            </a:pPr>
            <a:endParaRPr>
              <a:solidFill>
                <a:srgbClr val="FFFFFF"/>
              </a:solidFill>
            </a:endParaRPr>
          </a:p>
          <a:p>
            <a:pPr marL="0" lvl="0" indent="0" algn="l" rtl="0">
              <a:spcBef>
                <a:spcPts val="0"/>
              </a:spcBef>
              <a:spcAft>
                <a:spcPts val="0"/>
              </a:spcAft>
              <a:buClr>
                <a:srgbClr val="2D5DE2"/>
              </a:buClr>
              <a:buSzPts val="1100"/>
              <a:buFont typeface="Arial"/>
              <a:buNone/>
            </a:pPr>
            <a:r>
              <a:rPr lang="en">
                <a:solidFill>
                  <a:srgbClr val="FFFFFF"/>
                </a:solidFill>
              </a:rPr>
              <a:t>And the most important thing: the audience won’t miss the point of your presentation</a:t>
            </a:r>
            <a:endParaRPr>
              <a:solidFill>
                <a:srgbClr val="FFFFFF"/>
              </a:solidFill>
            </a:endParaRPr>
          </a:p>
        </p:txBody>
      </p:sp>
      <p:grpSp>
        <p:nvGrpSpPr>
          <p:cNvPr id="699" name="Google Shape;699;p32"/>
          <p:cNvGrpSpPr/>
          <p:nvPr/>
        </p:nvGrpSpPr>
        <p:grpSpPr>
          <a:xfrm>
            <a:off x="402704" y="303145"/>
            <a:ext cx="513887" cy="473715"/>
            <a:chOff x="1205187" y="348067"/>
            <a:chExt cx="775211" cy="714609"/>
          </a:xfrm>
        </p:grpSpPr>
        <p:sp>
          <p:nvSpPr>
            <p:cNvPr id="700" name="Google Shape;700;p32"/>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708;p32"/>
          <p:cNvGrpSpPr/>
          <p:nvPr/>
        </p:nvGrpSpPr>
        <p:grpSpPr>
          <a:xfrm>
            <a:off x="5405702" y="1762773"/>
            <a:ext cx="3280154" cy="2914611"/>
            <a:chOff x="5089552" y="1518036"/>
            <a:chExt cx="3912864" cy="3476811"/>
          </a:xfrm>
        </p:grpSpPr>
        <p:grpSp>
          <p:nvGrpSpPr>
            <p:cNvPr id="709" name="Google Shape;709;p32"/>
            <p:cNvGrpSpPr/>
            <p:nvPr/>
          </p:nvGrpSpPr>
          <p:grpSpPr>
            <a:xfrm>
              <a:off x="8488529" y="4521132"/>
              <a:ext cx="513887" cy="473715"/>
              <a:chOff x="1205187" y="348067"/>
              <a:chExt cx="775211" cy="714609"/>
            </a:xfrm>
          </p:grpSpPr>
          <p:sp>
            <p:nvSpPr>
              <p:cNvPr id="710" name="Google Shape;710;p32"/>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32"/>
            <p:cNvGrpSpPr/>
            <p:nvPr/>
          </p:nvGrpSpPr>
          <p:grpSpPr>
            <a:xfrm>
              <a:off x="5089552" y="1518036"/>
              <a:ext cx="3334455" cy="3085460"/>
              <a:chOff x="1362475" y="4032675"/>
              <a:chExt cx="1560125" cy="1443625"/>
            </a:xfrm>
          </p:grpSpPr>
          <p:sp>
            <p:nvSpPr>
              <p:cNvPr id="719" name="Google Shape;719;p32"/>
              <p:cNvSpPr/>
              <p:nvPr/>
            </p:nvSpPr>
            <p:spPr>
              <a:xfrm>
                <a:off x="2335100" y="4891375"/>
                <a:ext cx="323025" cy="446750"/>
              </a:xfrm>
              <a:custGeom>
                <a:avLst/>
                <a:gdLst/>
                <a:ahLst/>
                <a:cxnLst/>
                <a:rect l="l" t="t" r="r" b="b"/>
                <a:pathLst>
                  <a:path w="12921" h="17870" extrusionOk="0">
                    <a:moveTo>
                      <a:pt x="1" y="0"/>
                    </a:moveTo>
                    <a:lnTo>
                      <a:pt x="1" y="17869"/>
                    </a:lnTo>
                    <a:lnTo>
                      <a:pt x="12920" y="17869"/>
                    </a:lnTo>
                    <a:lnTo>
                      <a:pt x="1292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2319375" y="4874875"/>
                <a:ext cx="354200" cy="16525"/>
              </a:xfrm>
              <a:custGeom>
                <a:avLst/>
                <a:gdLst/>
                <a:ahLst/>
                <a:cxnLst/>
                <a:rect l="l" t="t" r="r" b="b"/>
                <a:pathLst>
                  <a:path w="14168" h="661" extrusionOk="0">
                    <a:moveTo>
                      <a:pt x="0" y="0"/>
                    </a:moveTo>
                    <a:lnTo>
                      <a:pt x="0" y="660"/>
                    </a:lnTo>
                    <a:lnTo>
                      <a:pt x="14168" y="660"/>
                    </a:lnTo>
                    <a:lnTo>
                      <a:pt x="1416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2673550" y="4874875"/>
                <a:ext cx="111675" cy="16525"/>
              </a:xfrm>
              <a:custGeom>
                <a:avLst/>
                <a:gdLst/>
                <a:ahLst/>
                <a:cxnLst/>
                <a:rect l="l" t="t" r="r" b="b"/>
                <a:pathLst>
                  <a:path w="4467" h="661" extrusionOk="0">
                    <a:moveTo>
                      <a:pt x="1" y="0"/>
                    </a:moveTo>
                    <a:lnTo>
                      <a:pt x="1" y="660"/>
                    </a:lnTo>
                    <a:lnTo>
                      <a:pt x="4466" y="660"/>
                    </a:lnTo>
                    <a:lnTo>
                      <a:pt x="446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2658100" y="4891375"/>
                <a:ext cx="109325" cy="446750"/>
              </a:xfrm>
              <a:custGeom>
                <a:avLst/>
                <a:gdLst/>
                <a:ahLst/>
                <a:cxnLst/>
                <a:rect l="l" t="t" r="r" b="b"/>
                <a:pathLst>
                  <a:path w="4373" h="17870" extrusionOk="0">
                    <a:moveTo>
                      <a:pt x="0" y="0"/>
                    </a:moveTo>
                    <a:lnTo>
                      <a:pt x="0" y="17869"/>
                    </a:lnTo>
                    <a:lnTo>
                      <a:pt x="4372" y="17869"/>
                    </a:lnTo>
                    <a:lnTo>
                      <a:pt x="437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2369900" y="4954775"/>
                <a:ext cx="253425" cy="143350"/>
              </a:xfrm>
              <a:custGeom>
                <a:avLst/>
                <a:gdLst/>
                <a:ahLst/>
                <a:cxnLst/>
                <a:rect l="l" t="t" r="r" b="b"/>
                <a:pathLst>
                  <a:path w="10137" h="5734" extrusionOk="0">
                    <a:moveTo>
                      <a:pt x="10105" y="42"/>
                    </a:moveTo>
                    <a:lnTo>
                      <a:pt x="10105" y="5702"/>
                    </a:lnTo>
                    <a:lnTo>
                      <a:pt x="41" y="5702"/>
                    </a:lnTo>
                    <a:lnTo>
                      <a:pt x="31" y="42"/>
                    </a:lnTo>
                    <a:close/>
                    <a:moveTo>
                      <a:pt x="0" y="1"/>
                    </a:moveTo>
                    <a:lnTo>
                      <a:pt x="0" y="5734"/>
                    </a:lnTo>
                    <a:lnTo>
                      <a:pt x="10137" y="5734"/>
                    </a:lnTo>
                    <a:lnTo>
                      <a:pt x="1013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2461150" y="4996800"/>
                <a:ext cx="49525" cy="28375"/>
              </a:xfrm>
              <a:custGeom>
                <a:avLst/>
                <a:gdLst/>
                <a:ahLst/>
                <a:cxnLst/>
                <a:rect l="l" t="t" r="r" b="b"/>
                <a:pathLst>
                  <a:path w="1981" h="1135" extrusionOk="0">
                    <a:moveTo>
                      <a:pt x="0" y="0"/>
                    </a:moveTo>
                    <a:lnTo>
                      <a:pt x="0" y="1134"/>
                    </a:lnTo>
                    <a:lnTo>
                      <a:pt x="1980" y="1134"/>
                    </a:lnTo>
                    <a:lnTo>
                      <a:pt x="198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2475325" y="4998600"/>
                <a:ext cx="50300" cy="25025"/>
              </a:xfrm>
              <a:custGeom>
                <a:avLst/>
                <a:gdLst/>
                <a:ahLst/>
                <a:cxnLst/>
                <a:rect l="l" t="t" r="r" b="b"/>
                <a:pathLst>
                  <a:path w="2012" h="1001" extrusionOk="0">
                    <a:moveTo>
                      <a:pt x="1970" y="31"/>
                    </a:moveTo>
                    <a:lnTo>
                      <a:pt x="1970" y="959"/>
                    </a:lnTo>
                    <a:lnTo>
                      <a:pt x="42" y="959"/>
                    </a:lnTo>
                    <a:lnTo>
                      <a:pt x="42" y="31"/>
                    </a:lnTo>
                    <a:close/>
                    <a:moveTo>
                      <a:pt x="1" y="1"/>
                    </a:moveTo>
                    <a:lnTo>
                      <a:pt x="1" y="1000"/>
                    </a:lnTo>
                    <a:lnTo>
                      <a:pt x="2011" y="1000"/>
                    </a:lnTo>
                    <a:lnTo>
                      <a:pt x="201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2369900" y="5134700"/>
                <a:ext cx="253425" cy="143375"/>
              </a:xfrm>
              <a:custGeom>
                <a:avLst/>
                <a:gdLst/>
                <a:ahLst/>
                <a:cxnLst/>
                <a:rect l="l" t="t" r="r" b="b"/>
                <a:pathLst>
                  <a:path w="10137" h="5735" extrusionOk="0">
                    <a:moveTo>
                      <a:pt x="10105" y="42"/>
                    </a:moveTo>
                    <a:lnTo>
                      <a:pt x="10105" y="5703"/>
                    </a:lnTo>
                    <a:lnTo>
                      <a:pt x="41" y="5703"/>
                    </a:lnTo>
                    <a:lnTo>
                      <a:pt x="31" y="42"/>
                    </a:lnTo>
                    <a:close/>
                    <a:moveTo>
                      <a:pt x="0" y="1"/>
                    </a:moveTo>
                    <a:lnTo>
                      <a:pt x="0" y="5734"/>
                    </a:lnTo>
                    <a:lnTo>
                      <a:pt x="10137" y="5734"/>
                    </a:lnTo>
                    <a:lnTo>
                      <a:pt x="1013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2461150" y="5176725"/>
                <a:ext cx="49525" cy="28375"/>
              </a:xfrm>
              <a:custGeom>
                <a:avLst/>
                <a:gdLst/>
                <a:ahLst/>
                <a:cxnLst/>
                <a:rect l="l" t="t" r="r" b="b"/>
                <a:pathLst>
                  <a:path w="1981" h="1135" extrusionOk="0">
                    <a:moveTo>
                      <a:pt x="0" y="0"/>
                    </a:moveTo>
                    <a:lnTo>
                      <a:pt x="0" y="1135"/>
                    </a:lnTo>
                    <a:lnTo>
                      <a:pt x="1980" y="1135"/>
                    </a:lnTo>
                    <a:lnTo>
                      <a:pt x="198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2475325" y="5178275"/>
                <a:ext cx="50300" cy="25025"/>
              </a:xfrm>
              <a:custGeom>
                <a:avLst/>
                <a:gdLst/>
                <a:ahLst/>
                <a:cxnLst/>
                <a:rect l="l" t="t" r="r" b="b"/>
                <a:pathLst>
                  <a:path w="2012" h="1001" extrusionOk="0">
                    <a:moveTo>
                      <a:pt x="1970" y="41"/>
                    </a:moveTo>
                    <a:lnTo>
                      <a:pt x="1970" y="969"/>
                    </a:lnTo>
                    <a:lnTo>
                      <a:pt x="42" y="969"/>
                    </a:lnTo>
                    <a:lnTo>
                      <a:pt x="42" y="41"/>
                    </a:lnTo>
                    <a:close/>
                    <a:moveTo>
                      <a:pt x="1" y="0"/>
                    </a:moveTo>
                    <a:lnTo>
                      <a:pt x="1" y="1001"/>
                    </a:lnTo>
                    <a:lnTo>
                      <a:pt x="2011" y="1001"/>
                    </a:lnTo>
                    <a:lnTo>
                      <a:pt x="201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2696250" y="4072675"/>
                <a:ext cx="226350" cy="206075"/>
              </a:xfrm>
              <a:custGeom>
                <a:avLst/>
                <a:gdLst/>
                <a:ahLst/>
                <a:cxnLst/>
                <a:rect l="l" t="t" r="r" b="b"/>
                <a:pathLst>
                  <a:path w="9054" h="8243" extrusionOk="0">
                    <a:moveTo>
                      <a:pt x="4538" y="1"/>
                    </a:moveTo>
                    <a:cubicBezTo>
                      <a:pt x="4225" y="1"/>
                      <a:pt x="3907" y="37"/>
                      <a:pt x="3589" y="112"/>
                    </a:cubicBezTo>
                    <a:cubicBezTo>
                      <a:pt x="1372" y="628"/>
                      <a:pt x="0" y="2845"/>
                      <a:pt x="516" y="5052"/>
                    </a:cubicBezTo>
                    <a:cubicBezTo>
                      <a:pt x="958" y="6955"/>
                      <a:pt x="2655" y="8242"/>
                      <a:pt x="4529" y="8242"/>
                    </a:cubicBezTo>
                    <a:cubicBezTo>
                      <a:pt x="4838" y="8242"/>
                      <a:pt x="5152" y="8208"/>
                      <a:pt x="5465" y="8135"/>
                    </a:cubicBezTo>
                    <a:cubicBezTo>
                      <a:pt x="7672" y="7619"/>
                      <a:pt x="9054" y="5402"/>
                      <a:pt x="8538" y="3185"/>
                    </a:cubicBezTo>
                    <a:cubicBezTo>
                      <a:pt x="8096" y="1287"/>
                      <a:pt x="6407" y="1"/>
                      <a:pt x="453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2706050" y="4079675"/>
                <a:ext cx="216025" cy="196575"/>
              </a:xfrm>
              <a:custGeom>
                <a:avLst/>
                <a:gdLst/>
                <a:ahLst/>
                <a:cxnLst/>
                <a:rect l="l" t="t" r="r" b="b"/>
                <a:pathLst>
                  <a:path w="8641" h="7863" extrusionOk="0">
                    <a:moveTo>
                      <a:pt x="4321" y="0"/>
                    </a:moveTo>
                    <a:cubicBezTo>
                      <a:pt x="3313" y="0"/>
                      <a:pt x="2305" y="384"/>
                      <a:pt x="1537" y="1152"/>
                    </a:cubicBezTo>
                    <a:cubicBezTo>
                      <a:pt x="0" y="2689"/>
                      <a:pt x="0" y="5174"/>
                      <a:pt x="1537" y="6710"/>
                    </a:cubicBezTo>
                    <a:cubicBezTo>
                      <a:pt x="2305" y="7478"/>
                      <a:pt x="3313" y="7862"/>
                      <a:pt x="4321" y="7862"/>
                    </a:cubicBezTo>
                    <a:cubicBezTo>
                      <a:pt x="5329" y="7862"/>
                      <a:pt x="6337" y="7478"/>
                      <a:pt x="7105" y="6710"/>
                    </a:cubicBezTo>
                    <a:cubicBezTo>
                      <a:pt x="8641" y="5174"/>
                      <a:pt x="8641" y="2689"/>
                      <a:pt x="7105" y="1152"/>
                    </a:cubicBezTo>
                    <a:cubicBezTo>
                      <a:pt x="6337" y="384"/>
                      <a:pt x="5329" y="0"/>
                      <a:pt x="432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2708875" y="4085650"/>
                <a:ext cx="210375" cy="184350"/>
              </a:xfrm>
              <a:custGeom>
                <a:avLst/>
                <a:gdLst/>
                <a:ahLst/>
                <a:cxnLst/>
                <a:rect l="l" t="t" r="r" b="b"/>
                <a:pathLst>
                  <a:path w="8415" h="7374" extrusionOk="0">
                    <a:moveTo>
                      <a:pt x="4205" y="0"/>
                    </a:moveTo>
                    <a:cubicBezTo>
                      <a:pt x="3551" y="0"/>
                      <a:pt x="2888" y="175"/>
                      <a:pt x="2290" y="542"/>
                    </a:cubicBezTo>
                    <a:cubicBezTo>
                      <a:pt x="547" y="1604"/>
                      <a:pt x="1" y="3873"/>
                      <a:pt x="1063" y="5605"/>
                    </a:cubicBezTo>
                    <a:cubicBezTo>
                      <a:pt x="1758" y="6746"/>
                      <a:pt x="2970" y="7374"/>
                      <a:pt x="4210" y="7374"/>
                    </a:cubicBezTo>
                    <a:cubicBezTo>
                      <a:pt x="4865" y="7374"/>
                      <a:pt x="5527" y="7199"/>
                      <a:pt x="6126" y="6832"/>
                    </a:cubicBezTo>
                    <a:cubicBezTo>
                      <a:pt x="7868" y="5770"/>
                      <a:pt x="8415" y="3502"/>
                      <a:pt x="7352" y="1769"/>
                    </a:cubicBezTo>
                    <a:cubicBezTo>
                      <a:pt x="6658" y="628"/>
                      <a:pt x="5445" y="0"/>
                      <a:pt x="4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2729500" y="4214425"/>
                <a:ext cx="25300" cy="34050"/>
              </a:xfrm>
              <a:custGeom>
                <a:avLst/>
                <a:gdLst/>
                <a:ahLst/>
                <a:cxnLst/>
                <a:rect l="l" t="t" r="r" b="b"/>
                <a:pathLst>
                  <a:path w="1012" h="1362" extrusionOk="0">
                    <a:moveTo>
                      <a:pt x="1" y="1"/>
                    </a:moveTo>
                    <a:cubicBezTo>
                      <a:pt x="228" y="526"/>
                      <a:pt x="568" y="990"/>
                      <a:pt x="1011" y="1362"/>
                    </a:cubicBezTo>
                    <a:cubicBezTo>
                      <a:pt x="712" y="1103"/>
                      <a:pt x="455" y="805"/>
                      <a:pt x="238" y="454"/>
                    </a:cubicBezTo>
                    <a:cubicBezTo>
                      <a:pt x="145" y="310"/>
                      <a:pt x="73" y="155"/>
                      <a:pt x="1" y="1"/>
                    </a:cubicBezTo>
                    <a:close/>
                  </a:path>
                </a:pathLst>
              </a:cu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2729500" y="4096350"/>
                <a:ext cx="174550" cy="152125"/>
              </a:xfrm>
              <a:custGeom>
                <a:avLst/>
                <a:gdLst/>
                <a:ahLst/>
                <a:cxnLst/>
                <a:rect l="l" t="t" r="r" b="b"/>
                <a:pathLst>
                  <a:path w="6982" h="6085" extrusionOk="0">
                    <a:moveTo>
                      <a:pt x="5095" y="1"/>
                    </a:moveTo>
                    <a:lnTo>
                      <a:pt x="1" y="4724"/>
                    </a:lnTo>
                    <a:cubicBezTo>
                      <a:pt x="73" y="4878"/>
                      <a:pt x="145" y="5033"/>
                      <a:pt x="238" y="5177"/>
                    </a:cubicBezTo>
                    <a:cubicBezTo>
                      <a:pt x="455" y="5528"/>
                      <a:pt x="712" y="5826"/>
                      <a:pt x="1011" y="6085"/>
                    </a:cubicBezTo>
                    <a:cubicBezTo>
                      <a:pt x="2547" y="5167"/>
                      <a:pt x="5311" y="3507"/>
                      <a:pt x="6981" y="2486"/>
                    </a:cubicBezTo>
                    <a:cubicBezTo>
                      <a:pt x="6754" y="1413"/>
                      <a:pt x="6064" y="506"/>
                      <a:pt x="5095"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2770475" y="4259025"/>
                <a:ext cx="14750" cy="6475"/>
              </a:xfrm>
              <a:custGeom>
                <a:avLst/>
                <a:gdLst/>
                <a:ahLst/>
                <a:cxnLst/>
                <a:rect l="l" t="t" r="r" b="b"/>
                <a:pathLst>
                  <a:path w="590" h="259" extrusionOk="0">
                    <a:moveTo>
                      <a:pt x="12" y="0"/>
                    </a:moveTo>
                    <a:cubicBezTo>
                      <a:pt x="1" y="0"/>
                      <a:pt x="1" y="0"/>
                      <a:pt x="1" y="11"/>
                    </a:cubicBezTo>
                    <a:cubicBezTo>
                      <a:pt x="187" y="103"/>
                      <a:pt x="383" y="186"/>
                      <a:pt x="589" y="258"/>
                    </a:cubicBezTo>
                    <a:cubicBezTo>
                      <a:pt x="393" y="186"/>
                      <a:pt x="197" y="103"/>
                      <a:pt x="12" y="0"/>
                    </a:cubicBezTo>
                    <a:close/>
                  </a:path>
                </a:pathLst>
              </a:cu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2770750" y="4181175"/>
                <a:ext cx="135350" cy="84325"/>
              </a:xfrm>
              <a:custGeom>
                <a:avLst/>
                <a:gdLst/>
                <a:ahLst/>
                <a:cxnLst/>
                <a:rect l="l" t="t" r="r" b="b"/>
                <a:pathLst>
                  <a:path w="5414" h="3373" extrusionOk="0">
                    <a:moveTo>
                      <a:pt x="5414" y="0"/>
                    </a:moveTo>
                    <a:cubicBezTo>
                      <a:pt x="3919" y="856"/>
                      <a:pt x="1392" y="2320"/>
                      <a:pt x="1" y="3114"/>
                    </a:cubicBezTo>
                    <a:cubicBezTo>
                      <a:pt x="186" y="3217"/>
                      <a:pt x="382" y="3300"/>
                      <a:pt x="578" y="3372"/>
                    </a:cubicBezTo>
                    <a:lnTo>
                      <a:pt x="5166" y="1196"/>
                    </a:lnTo>
                    <a:cubicBezTo>
                      <a:pt x="5321" y="815"/>
                      <a:pt x="5404" y="412"/>
                      <a:pt x="5414" y="0"/>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2813275" y="4092475"/>
                <a:ext cx="1850" cy="13950"/>
              </a:xfrm>
              <a:custGeom>
                <a:avLst/>
                <a:gdLst/>
                <a:ahLst/>
                <a:cxnLst/>
                <a:rect l="l" t="t" r="r" b="b"/>
                <a:pathLst>
                  <a:path w="74" h="558" extrusionOk="0">
                    <a:moveTo>
                      <a:pt x="1" y="1"/>
                    </a:moveTo>
                    <a:lnTo>
                      <a:pt x="1" y="558"/>
                    </a:lnTo>
                    <a:lnTo>
                      <a:pt x="73" y="558"/>
                    </a:lnTo>
                    <a:lnTo>
                      <a:pt x="7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2770475" y="4103300"/>
                <a:ext cx="8550" cy="13200"/>
              </a:xfrm>
              <a:custGeom>
                <a:avLst/>
                <a:gdLst/>
                <a:ahLst/>
                <a:cxnLst/>
                <a:rect l="l" t="t" r="r" b="b"/>
                <a:pathLst>
                  <a:path w="342" h="528" extrusionOk="0">
                    <a:moveTo>
                      <a:pt x="63" y="1"/>
                    </a:moveTo>
                    <a:lnTo>
                      <a:pt x="1" y="42"/>
                    </a:lnTo>
                    <a:lnTo>
                      <a:pt x="280" y="527"/>
                    </a:lnTo>
                    <a:lnTo>
                      <a:pt x="342" y="486"/>
                    </a:lnTo>
                    <a:lnTo>
                      <a:pt x="6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2739550" y="4134525"/>
                <a:ext cx="12925" cy="8500"/>
              </a:xfrm>
              <a:custGeom>
                <a:avLst/>
                <a:gdLst/>
                <a:ahLst/>
                <a:cxnLst/>
                <a:rect l="l" t="t" r="r" b="b"/>
                <a:pathLst>
                  <a:path w="517" h="340" extrusionOk="0">
                    <a:moveTo>
                      <a:pt x="42" y="0"/>
                    </a:moveTo>
                    <a:lnTo>
                      <a:pt x="1" y="62"/>
                    </a:lnTo>
                    <a:lnTo>
                      <a:pt x="486" y="340"/>
                    </a:lnTo>
                    <a:lnTo>
                      <a:pt x="516" y="278"/>
                    </a:lnTo>
                    <a:lnTo>
                      <a:pt x="4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2728725" y="4177050"/>
                <a:ext cx="13950" cy="1825"/>
              </a:xfrm>
              <a:custGeom>
                <a:avLst/>
                <a:gdLst/>
                <a:ahLst/>
                <a:cxnLst/>
                <a:rect l="l" t="t" r="r" b="b"/>
                <a:pathLst>
                  <a:path w="558" h="73" extrusionOk="0">
                    <a:moveTo>
                      <a:pt x="0" y="0"/>
                    </a:moveTo>
                    <a:lnTo>
                      <a:pt x="0" y="73"/>
                    </a:lnTo>
                    <a:lnTo>
                      <a:pt x="557" y="73"/>
                    </a:lnTo>
                    <a:lnTo>
                      <a:pt x="55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2739550" y="4212875"/>
                <a:ext cx="13175" cy="8525"/>
              </a:xfrm>
              <a:custGeom>
                <a:avLst/>
                <a:gdLst/>
                <a:ahLst/>
                <a:cxnLst/>
                <a:rect l="l" t="t" r="r" b="b"/>
                <a:pathLst>
                  <a:path w="527" h="341" extrusionOk="0">
                    <a:moveTo>
                      <a:pt x="486" y="1"/>
                    </a:moveTo>
                    <a:lnTo>
                      <a:pt x="1" y="279"/>
                    </a:lnTo>
                    <a:lnTo>
                      <a:pt x="42" y="341"/>
                    </a:lnTo>
                    <a:lnTo>
                      <a:pt x="527" y="63"/>
                    </a:lnTo>
                    <a:lnTo>
                      <a:pt x="48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2773075" y="4234025"/>
                <a:ext cx="8525" cy="12900"/>
              </a:xfrm>
              <a:custGeom>
                <a:avLst/>
                <a:gdLst/>
                <a:ahLst/>
                <a:cxnLst/>
                <a:rect l="l" t="t" r="r" b="b"/>
                <a:pathLst>
                  <a:path w="341" h="516" extrusionOk="0">
                    <a:moveTo>
                      <a:pt x="279" y="0"/>
                    </a:moveTo>
                    <a:lnTo>
                      <a:pt x="0" y="484"/>
                    </a:lnTo>
                    <a:lnTo>
                      <a:pt x="62" y="516"/>
                    </a:lnTo>
                    <a:lnTo>
                      <a:pt x="341" y="31"/>
                    </a:lnTo>
                    <a:lnTo>
                      <a:pt x="27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2813275" y="4249475"/>
                <a:ext cx="1850" cy="13950"/>
              </a:xfrm>
              <a:custGeom>
                <a:avLst/>
                <a:gdLst/>
                <a:ahLst/>
                <a:cxnLst/>
                <a:rect l="l" t="t" r="r" b="b"/>
                <a:pathLst>
                  <a:path w="74" h="558" extrusionOk="0">
                    <a:moveTo>
                      <a:pt x="1" y="1"/>
                    </a:moveTo>
                    <a:lnTo>
                      <a:pt x="1" y="558"/>
                    </a:lnTo>
                    <a:lnTo>
                      <a:pt x="73" y="558"/>
                    </a:lnTo>
                    <a:lnTo>
                      <a:pt x="7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2849125" y="4239425"/>
                <a:ext cx="8525" cy="12900"/>
              </a:xfrm>
              <a:custGeom>
                <a:avLst/>
                <a:gdLst/>
                <a:ahLst/>
                <a:cxnLst/>
                <a:rect l="l" t="t" r="r" b="b"/>
                <a:pathLst>
                  <a:path w="341" h="516" extrusionOk="0">
                    <a:moveTo>
                      <a:pt x="62" y="0"/>
                    </a:moveTo>
                    <a:lnTo>
                      <a:pt x="0" y="32"/>
                    </a:lnTo>
                    <a:lnTo>
                      <a:pt x="278" y="516"/>
                    </a:lnTo>
                    <a:lnTo>
                      <a:pt x="340" y="485"/>
                    </a:lnTo>
                    <a:lnTo>
                      <a:pt x="6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2875650" y="4212875"/>
                <a:ext cx="12925" cy="8525"/>
              </a:xfrm>
              <a:custGeom>
                <a:avLst/>
                <a:gdLst/>
                <a:ahLst/>
                <a:cxnLst/>
                <a:rect l="l" t="t" r="r" b="b"/>
                <a:pathLst>
                  <a:path w="517" h="341" extrusionOk="0">
                    <a:moveTo>
                      <a:pt x="32" y="1"/>
                    </a:moveTo>
                    <a:lnTo>
                      <a:pt x="1" y="63"/>
                    </a:lnTo>
                    <a:lnTo>
                      <a:pt x="486" y="341"/>
                    </a:lnTo>
                    <a:lnTo>
                      <a:pt x="516" y="279"/>
                    </a:lnTo>
                    <a:lnTo>
                      <a:pt x="3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2885450" y="4177050"/>
                <a:ext cx="13950" cy="1825"/>
              </a:xfrm>
              <a:custGeom>
                <a:avLst/>
                <a:gdLst/>
                <a:ahLst/>
                <a:cxnLst/>
                <a:rect l="l" t="t" r="r" b="b"/>
                <a:pathLst>
                  <a:path w="558" h="73" extrusionOk="0">
                    <a:moveTo>
                      <a:pt x="1" y="0"/>
                    </a:moveTo>
                    <a:lnTo>
                      <a:pt x="1" y="73"/>
                    </a:lnTo>
                    <a:lnTo>
                      <a:pt x="558" y="73"/>
                    </a:lnTo>
                    <a:lnTo>
                      <a:pt x="55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2875425" y="4134525"/>
                <a:ext cx="13150" cy="8500"/>
              </a:xfrm>
              <a:custGeom>
                <a:avLst/>
                <a:gdLst/>
                <a:ahLst/>
                <a:cxnLst/>
                <a:rect l="l" t="t" r="r" b="b"/>
                <a:pathLst>
                  <a:path w="526" h="340" extrusionOk="0">
                    <a:moveTo>
                      <a:pt x="484" y="0"/>
                    </a:moveTo>
                    <a:lnTo>
                      <a:pt x="0" y="278"/>
                    </a:lnTo>
                    <a:lnTo>
                      <a:pt x="41" y="340"/>
                    </a:lnTo>
                    <a:lnTo>
                      <a:pt x="525" y="62"/>
                    </a:lnTo>
                    <a:lnTo>
                      <a:pt x="48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2849125" y="4103575"/>
                <a:ext cx="8525" cy="12925"/>
              </a:xfrm>
              <a:custGeom>
                <a:avLst/>
                <a:gdLst/>
                <a:ahLst/>
                <a:cxnLst/>
                <a:rect l="l" t="t" r="r" b="b"/>
                <a:pathLst>
                  <a:path w="341" h="517" extrusionOk="0">
                    <a:moveTo>
                      <a:pt x="278" y="1"/>
                    </a:moveTo>
                    <a:lnTo>
                      <a:pt x="0" y="485"/>
                    </a:lnTo>
                    <a:lnTo>
                      <a:pt x="62" y="516"/>
                    </a:lnTo>
                    <a:lnTo>
                      <a:pt x="340" y="31"/>
                    </a:lnTo>
                    <a:lnTo>
                      <a:pt x="27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2809675" y="4098950"/>
                <a:ext cx="8775" cy="85325"/>
              </a:xfrm>
              <a:custGeom>
                <a:avLst/>
                <a:gdLst/>
                <a:ahLst/>
                <a:cxnLst/>
                <a:rect l="l" t="t" r="r" b="b"/>
                <a:pathLst>
                  <a:path w="351" h="3413" extrusionOk="0">
                    <a:moveTo>
                      <a:pt x="135" y="0"/>
                    </a:moveTo>
                    <a:lnTo>
                      <a:pt x="0" y="3403"/>
                    </a:lnTo>
                    <a:lnTo>
                      <a:pt x="351" y="3413"/>
                    </a:lnTo>
                    <a:lnTo>
                      <a:pt x="22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2807100" y="4146100"/>
                <a:ext cx="61375" cy="38700"/>
              </a:xfrm>
              <a:custGeom>
                <a:avLst/>
                <a:gdLst/>
                <a:ahLst/>
                <a:cxnLst/>
                <a:rect l="l" t="t" r="r" b="b"/>
                <a:pathLst>
                  <a:path w="2455" h="1548" extrusionOk="0">
                    <a:moveTo>
                      <a:pt x="2413" y="1"/>
                    </a:moveTo>
                    <a:lnTo>
                      <a:pt x="0" y="1238"/>
                    </a:lnTo>
                    <a:lnTo>
                      <a:pt x="165" y="1547"/>
                    </a:lnTo>
                    <a:lnTo>
                      <a:pt x="2454" y="83"/>
                    </a:lnTo>
                    <a:lnTo>
                      <a:pt x="241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2810975" y="4174975"/>
                <a:ext cx="6200" cy="5975"/>
              </a:xfrm>
              <a:custGeom>
                <a:avLst/>
                <a:gdLst/>
                <a:ahLst/>
                <a:cxnLst/>
                <a:rect l="l" t="t" r="r" b="b"/>
                <a:pathLst>
                  <a:path w="248" h="239" extrusionOk="0">
                    <a:moveTo>
                      <a:pt x="124" y="1"/>
                    </a:moveTo>
                    <a:cubicBezTo>
                      <a:pt x="62" y="1"/>
                      <a:pt x="10" y="52"/>
                      <a:pt x="0" y="114"/>
                    </a:cubicBezTo>
                    <a:cubicBezTo>
                      <a:pt x="0" y="186"/>
                      <a:pt x="62" y="238"/>
                      <a:pt x="124" y="238"/>
                    </a:cubicBezTo>
                    <a:cubicBezTo>
                      <a:pt x="186" y="238"/>
                      <a:pt x="248" y="186"/>
                      <a:pt x="248" y="114"/>
                    </a:cubicBezTo>
                    <a:cubicBezTo>
                      <a:pt x="248" y="52"/>
                      <a:pt x="186" y="1"/>
                      <a:pt x="12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1759975" y="4831300"/>
                <a:ext cx="25050" cy="177125"/>
              </a:xfrm>
              <a:custGeom>
                <a:avLst/>
                <a:gdLst/>
                <a:ahLst/>
                <a:cxnLst/>
                <a:rect l="l" t="t" r="r" b="b"/>
                <a:pathLst>
                  <a:path w="1002" h="7085" extrusionOk="0">
                    <a:moveTo>
                      <a:pt x="1" y="0"/>
                    </a:moveTo>
                    <a:lnTo>
                      <a:pt x="1" y="7084"/>
                    </a:lnTo>
                    <a:lnTo>
                      <a:pt x="1001" y="7084"/>
                    </a:lnTo>
                    <a:lnTo>
                      <a:pt x="10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1802775" y="4874075"/>
                <a:ext cx="25025" cy="134350"/>
              </a:xfrm>
              <a:custGeom>
                <a:avLst/>
                <a:gdLst/>
                <a:ahLst/>
                <a:cxnLst/>
                <a:rect l="l" t="t" r="r" b="b"/>
                <a:pathLst>
                  <a:path w="1001" h="5374" extrusionOk="0">
                    <a:moveTo>
                      <a:pt x="0" y="1"/>
                    </a:moveTo>
                    <a:lnTo>
                      <a:pt x="0" y="5373"/>
                    </a:lnTo>
                    <a:lnTo>
                      <a:pt x="1001" y="5373"/>
                    </a:lnTo>
                    <a:lnTo>
                      <a:pt x="10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1845550" y="4941100"/>
                <a:ext cx="25050" cy="67325"/>
              </a:xfrm>
              <a:custGeom>
                <a:avLst/>
                <a:gdLst/>
                <a:ahLst/>
                <a:cxnLst/>
                <a:rect l="l" t="t" r="r" b="b"/>
                <a:pathLst>
                  <a:path w="1002" h="2693" extrusionOk="0">
                    <a:moveTo>
                      <a:pt x="1" y="1"/>
                    </a:moveTo>
                    <a:lnTo>
                      <a:pt x="1" y="2692"/>
                    </a:lnTo>
                    <a:lnTo>
                      <a:pt x="1002" y="2692"/>
                    </a:lnTo>
                    <a:lnTo>
                      <a:pt x="10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1888350" y="4902950"/>
                <a:ext cx="25050" cy="105475"/>
              </a:xfrm>
              <a:custGeom>
                <a:avLst/>
                <a:gdLst/>
                <a:ahLst/>
                <a:cxnLst/>
                <a:rect l="l" t="t" r="r" b="b"/>
                <a:pathLst>
                  <a:path w="1002" h="4219" extrusionOk="0">
                    <a:moveTo>
                      <a:pt x="1" y="1"/>
                    </a:moveTo>
                    <a:lnTo>
                      <a:pt x="1" y="4218"/>
                    </a:lnTo>
                    <a:lnTo>
                      <a:pt x="1001" y="4218"/>
                    </a:lnTo>
                    <a:lnTo>
                      <a:pt x="10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1931150" y="4862500"/>
                <a:ext cx="25025" cy="145925"/>
              </a:xfrm>
              <a:custGeom>
                <a:avLst/>
                <a:gdLst/>
                <a:ahLst/>
                <a:cxnLst/>
                <a:rect l="l" t="t" r="r" b="b"/>
                <a:pathLst>
                  <a:path w="1001" h="5837" extrusionOk="0">
                    <a:moveTo>
                      <a:pt x="0" y="0"/>
                    </a:moveTo>
                    <a:lnTo>
                      <a:pt x="0" y="5836"/>
                    </a:lnTo>
                    <a:lnTo>
                      <a:pt x="1001" y="5836"/>
                    </a:lnTo>
                    <a:lnTo>
                      <a:pt x="10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1974200" y="4839025"/>
                <a:ext cx="24775" cy="169400"/>
              </a:xfrm>
              <a:custGeom>
                <a:avLst/>
                <a:gdLst/>
                <a:ahLst/>
                <a:cxnLst/>
                <a:rect l="l" t="t" r="r" b="b"/>
                <a:pathLst>
                  <a:path w="991" h="6776" extrusionOk="0">
                    <a:moveTo>
                      <a:pt x="1" y="0"/>
                    </a:moveTo>
                    <a:lnTo>
                      <a:pt x="1" y="6775"/>
                    </a:lnTo>
                    <a:lnTo>
                      <a:pt x="991" y="6775"/>
                    </a:lnTo>
                    <a:lnTo>
                      <a:pt x="99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1744775" y="4808600"/>
                <a:ext cx="275350" cy="199825"/>
              </a:xfrm>
              <a:custGeom>
                <a:avLst/>
                <a:gdLst/>
                <a:ahLst/>
                <a:cxnLst/>
                <a:rect l="l" t="t" r="r" b="b"/>
                <a:pathLst>
                  <a:path w="11014" h="7993" extrusionOk="0">
                    <a:moveTo>
                      <a:pt x="42" y="1"/>
                    </a:moveTo>
                    <a:lnTo>
                      <a:pt x="1" y="1981"/>
                    </a:lnTo>
                    <a:lnTo>
                      <a:pt x="1" y="3981"/>
                    </a:lnTo>
                    <a:lnTo>
                      <a:pt x="1" y="7972"/>
                    </a:lnTo>
                    <a:lnTo>
                      <a:pt x="1" y="7992"/>
                    </a:lnTo>
                    <a:lnTo>
                      <a:pt x="8270" y="7992"/>
                    </a:lnTo>
                    <a:lnTo>
                      <a:pt x="11013" y="7982"/>
                    </a:lnTo>
                    <a:lnTo>
                      <a:pt x="8270" y="7972"/>
                    </a:lnTo>
                    <a:lnTo>
                      <a:pt x="52" y="7972"/>
                    </a:lnTo>
                    <a:lnTo>
                      <a:pt x="52" y="4002"/>
                    </a:lnTo>
                    <a:lnTo>
                      <a:pt x="52" y="2001"/>
                    </a:lnTo>
                    <a:lnTo>
                      <a:pt x="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1740150" y="4817900"/>
                <a:ext cx="11100" cy="1375"/>
              </a:xfrm>
              <a:custGeom>
                <a:avLst/>
                <a:gdLst/>
                <a:ahLst/>
                <a:cxnLst/>
                <a:rect l="l" t="t" r="r" b="b"/>
                <a:pathLst>
                  <a:path w="444" h="55" extrusionOk="0">
                    <a:moveTo>
                      <a:pt x="222" y="0"/>
                    </a:moveTo>
                    <a:cubicBezTo>
                      <a:pt x="147" y="0"/>
                      <a:pt x="72" y="11"/>
                      <a:pt x="0" y="31"/>
                    </a:cubicBezTo>
                    <a:cubicBezTo>
                      <a:pt x="72" y="47"/>
                      <a:pt x="147" y="54"/>
                      <a:pt x="222" y="54"/>
                    </a:cubicBezTo>
                    <a:cubicBezTo>
                      <a:pt x="296" y="54"/>
                      <a:pt x="371" y="47"/>
                      <a:pt x="443" y="31"/>
                    </a:cubicBezTo>
                    <a:cubicBezTo>
                      <a:pt x="371" y="11"/>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1740150" y="4833100"/>
                <a:ext cx="11100" cy="1575"/>
              </a:xfrm>
              <a:custGeom>
                <a:avLst/>
                <a:gdLst/>
                <a:ahLst/>
                <a:cxnLst/>
                <a:rect l="l" t="t" r="r" b="b"/>
                <a:pathLst>
                  <a:path w="444" h="63" extrusionOk="0">
                    <a:moveTo>
                      <a:pt x="222" y="0"/>
                    </a:moveTo>
                    <a:cubicBezTo>
                      <a:pt x="147" y="0"/>
                      <a:pt x="72" y="11"/>
                      <a:pt x="0" y="31"/>
                    </a:cubicBezTo>
                    <a:cubicBezTo>
                      <a:pt x="72" y="52"/>
                      <a:pt x="144" y="63"/>
                      <a:pt x="216" y="63"/>
                    </a:cubicBezTo>
                    <a:cubicBezTo>
                      <a:pt x="289" y="63"/>
                      <a:pt x="371" y="52"/>
                      <a:pt x="443" y="31"/>
                    </a:cubicBezTo>
                    <a:cubicBezTo>
                      <a:pt x="371" y="11"/>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1740150" y="4848325"/>
                <a:ext cx="11100" cy="1350"/>
              </a:xfrm>
              <a:custGeom>
                <a:avLst/>
                <a:gdLst/>
                <a:ahLst/>
                <a:cxnLst/>
                <a:rect l="l" t="t" r="r" b="b"/>
                <a:pathLst>
                  <a:path w="444" h="54" extrusionOk="0">
                    <a:moveTo>
                      <a:pt x="222" y="0"/>
                    </a:moveTo>
                    <a:cubicBezTo>
                      <a:pt x="147" y="0"/>
                      <a:pt x="72" y="10"/>
                      <a:pt x="0" y="31"/>
                    </a:cubicBezTo>
                    <a:cubicBezTo>
                      <a:pt x="72" y="46"/>
                      <a:pt x="147" y="54"/>
                      <a:pt x="222" y="54"/>
                    </a:cubicBezTo>
                    <a:cubicBezTo>
                      <a:pt x="296" y="54"/>
                      <a:pt x="371" y="46"/>
                      <a:pt x="443" y="31"/>
                    </a:cubicBezTo>
                    <a:cubicBezTo>
                      <a:pt x="371" y="10"/>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1740150" y="4863525"/>
                <a:ext cx="11100" cy="1375"/>
              </a:xfrm>
              <a:custGeom>
                <a:avLst/>
                <a:gdLst/>
                <a:ahLst/>
                <a:cxnLst/>
                <a:rect l="l" t="t" r="r" b="b"/>
                <a:pathLst>
                  <a:path w="444" h="55" extrusionOk="0">
                    <a:moveTo>
                      <a:pt x="222" y="0"/>
                    </a:moveTo>
                    <a:cubicBezTo>
                      <a:pt x="147" y="0"/>
                      <a:pt x="72" y="10"/>
                      <a:pt x="0" y="31"/>
                    </a:cubicBezTo>
                    <a:cubicBezTo>
                      <a:pt x="72" y="47"/>
                      <a:pt x="147" y="55"/>
                      <a:pt x="222" y="55"/>
                    </a:cubicBezTo>
                    <a:cubicBezTo>
                      <a:pt x="296" y="55"/>
                      <a:pt x="371" y="47"/>
                      <a:pt x="443" y="31"/>
                    </a:cubicBezTo>
                    <a:cubicBezTo>
                      <a:pt x="371" y="10"/>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1740150" y="4878725"/>
                <a:ext cx="11100" cy="1325"/>
              </a:xfrm>
              <a:custGeom>
                <a:avLst/>
                <a:gdLst/>
                <a:ahLst/>
                <a:cxnLst/>
                <a:rect l="l" t="t" r="r" b="b"/>
                <a:pathLst>
                  <a:path w="444" h="53" extrusionOk="0">
                    <a:moveTo>
                      <a:pt x="222" y="1"/>
                    </a:moveTo>
                    <a:cubicBezTo>
                      <a:pt x="147" y="1"/>
                      <a:pt x="72" y="11"/>
                      <a:pt x="0" y="32"/>
                    </a:cubicBezTo>
                    <a:cubicBezTo>
                      <a:pt x="72" y="42"/>
                      <a:pt x="144" y="52"/>
                      <a:pt x="216" y="52"/>
                    </a:cubicBezTo>
                    <a:cubicBezTo>
                      <a:pt x="289" y="52"/>
                      <a:pt x="371" y="52"/>
                      <a:pt x="443" y="32"/>
                    </a:cubicBezTo>
                    <a:cubicBezTo>
                      <a:pt x="371" y="11"/>
                      <a:pt x="296" y="1"/>
                      <a:pt x="22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1740150" y="4893875"/>
                <a:ext cx="11100" cy="1375"/>
              </a:xfrm>
              <a:custGeom>
                <a:avLst/>
                <a:gdLst/>
                <a:ahLst/>
                <a:cxnLst/>
                <a:rect l="l" t="t" r="r" b="b"/>
                <a:pathLst>
                  <a:path w="444" h="55" extrusionOk="0">
                    <a:moveTo>
                      <a:pt x="222" y="0"/>
                    </a:moveTo>
                    <a:cubicBezTo>
                      <a:pt x="147" y="0"/>
                      <a:pt x="72" y="8"/>
                      <a:pt x="0" y="24"/>
                    </a:cubicBezTo>
                    <a:cubicBezTo>
                      <a:pt x="72" y="44"/>
                      <a:pt x="147" y="55"/>
                      <a:pt x="222" y="55"/>
                    </a:cubicBezTo>
                    <a:cubicBezTo>
                      <a:pt x="296" y="55"/>
                      <a:pt x="371" y="44"/>
                      <a:pt x="443" y="24"/>
                    </a:cubicBezTo>
                    <a:cubicBezTo>
                      <a:pt x="371" y="8"/>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1740150" y="4909075"/>
                <a:ext cx="11100" cy="1375"/>
              </a:xfrm>
              <a:custGeom>
                <a:avLst/>
                <a:gdLst/>
                <a:ahLst/>
                <a:cxnLst/>
                <a:rect l="l" t="t" r="r" b="b"/>
                <a:pathLst>
                  <a:path w="444" h="55" extrusionOk="0">
                    <a:moveTo>
                      <a:pt x="222" y="1"/>
                    </a:moveTo>
                    <a:cubicBezTo>
                      <a:pt x="147" y="1"/>
                      <a:pt x="72" y="9"/>
                      <a:pt x="0" y="24"/>
                    </a:cubicBezTo>
                    <a:cubicBezTo>
                      <a:pt x="72" y="44"/>
                      <a:pt x="147" y="55"/>
                      <a:pt x="222" y="55"/>
                    </a:cubicBezTo>
                    <a:cubicBezTo>
                      <a:pt x="296" y="55"/>
                      <a:pt x="371" y="44"/>
                      <a:pt x="443" y="24"/>
                    </a:cubicBezTo>
                    <a:cubicBezTo>
                      <a:pt x="371" y="9"/>
                      <a:pt x="296" y="1"/>
                      <a:pt x="22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1740150" y="4924300"/>
                <a:ext cx="11100" cy="1375"/>
              </a:xfrm>
              <a:custGeom>
                <a:avLst/>
                <a:gdLst/>
                <a:ahLst/>
                <a:cxnLst/>
                <a:rect l="l" t="t" r="r" b="b"/>
                <a:pathLst>
                  <a:path w="444" h="55" extrusionOk="0">
                    <a:moveTo>
                      <a:pt x="222" y="0"/>
                    </a:moveTo>
                    <a:cubicBezTo>
                      <a:pt x="147" y="0"/>
                      <a:pt x="72" y="8"/>
                      <a:pt x="0" y="24"/>
                    </a:cubicBezTo>
                    <a:cubicBezTo>
                      <a:pt x="72" y="44"/>
                      <a:pt x="144" y="54"/>
                      <a:pt x="216" y="54"/>
                    </a:cubicBezTo>
                    <a:cubicBezTo>
                      <a:pt x="289" y="54"/>
                      <a:pt x="371" y="44"/>
                      <a:pt x="443" y="24"/>
                    </a:cubicBezTo>
                    <a:cubicBezTo>
                      <a:pt x="371" y="8"/>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1740150" y="4939300"/>
                <a:ext cx="11100" cy="1575"/>
              </a:xfrm>
              <a:custGeom>
                <a:avLst/>
                <a:gdLst/>
                <a:ahLst/>
                <a:cxnLst/>
                <a:rect l="l" t="t" r="r" b="b"/>
                <a:pathLst>
                  <a:path w="444" h="63" extrusionOk="0">
                    <a:moveTo>
                      <a:pt x="222" y="1"/>
                    </a:moveTo>
                    <a:cubicBezTo>
                      <a:pt x="147" y="1"/>
                      <a:pt x="72" y="11"/>
                      <a:pt x="0" y="32"/>
                    </a:cubicBezTo>
                    <a:cubicBezTo>
                      <a:pt x="72" y="52"/>
                      <a:pt x="147" y="62"/>
                      <a:pt x="222" y="62"/>
                    </a:cubicBezTo>
                    <a:cubicBezTo>
                      <a:pt x="296" y="62"/>
                      <a:pt x="371" y="52"/>
                      <a:pt x="443" y="32"/>
                    </a:cubicBezTo>
                    <a:cubicBezTo>
                      <a:pt x="371" y="11"/>
                      <a:pt x="296" y="1"/>
                      <a:pt x="22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1740150" y="4954525"/>
                <a:ext cx="11100" cy="1575"/>
              </a:xfrm>
              <a:custGeom>
                <a:avLst/>
                <a:gdLst/>
                <a:ahLst/>
                <a:cxnLst/>
                <a:rect l="l" t="t" r="r" b="b"/>
                <a:pathLst>
                  <a:path w="444" h="63" extrusionOk="0">
                    <a:moveTo>
                      <a:pt x="222" y="0"/>
                    </a:moveTo>
                    <a:cubicBezTo>
                      <a:pt x="147" y="0"/>
                      <a:pt x="72" y="11"/>
                      <a:pt x="0" y="31"/>
                    </a:cubicBezTo>
                    <a:cubicBezTo>
                      <a:pt x="72" y="52"/>
                      <a:pt x="147" y="62"/>
                      <a:pt x="222" y="62"/>
                    </a:cubicBezTo>
                    <a:cubicBezTo>
                      <a:pt x="296" y="62"/>
                      <a:pt x="371" y="52"/>
                      <a:pt x="443" y="31"/>
                    </a:cubicBezTo>
                    <a:cubicBezTo>
                      <a:pt x="371" y="11"/>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1740150" y="4969725"/>
                <a:ext cx="11100" cy="1375"/>
              </a:xfrm>
              <a:custGeom>
                <a:avLst/>
                <a:gdLst/>
                <a:ahLst/>
                <a:cxnLst/>
                <a:rect l="l" t="t" r="r" b="b"/>
                <a:pathLst>
                  <a:path w="444" h="55" extrusionOk="0">
                    <a:moveTo>
                      <a:pt x="216" y="1"/>
                    </a:moveTo>
                    <a:cubicBezTo>
                      <a:pt x="144" y="1"/>
                      <a:pt x="72" y="11"/>
                      <a:pt x="0" y="31"/>
                    </a:cubicBezTo>
                    <a:cubicBezTo>
                      <a:pt x="72" y="47"/>
                      <a:pt x="147" y="55"/>
                      <a:pt x="222" y="55"/>
                    </a:cubicBezTo>
                    <a:cubicBezTo>
                      <a:pt x="296" y="55"/>
                      <a:pt x="371" y="47"/>
                      <a:pt x="443" y="31"/>
                    </a:cubicBezTo>
                    <a:cubicBezTo>
                      <a:pt x="371" y="11"/>
                      <a:pt x="289" y="1"/>
                      <a:pt x="21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1740150" y="4984950"/>
                <a:ext cx="11100" cy="1350"/>
              </a:xfrm>
              <a:custGeom>
                <a:avLst/>
                <a:gdLst/>
                <a:ahLst/>
                <a:cxnLst/>
                <a:rect l="l" t="t" r="r" b="b"/>
                <a:pathLst>
                  <a:path w="444" h="54" extrusionOk="0">
                    <a:moveTo>
                      <a:pt x="222" y="0"/>
                    </a:moveTo>
                    <a:cubicBezTo>
                      <a:pt x="147" y="0"/>
                      <a:pt x="72" y="10"/>
                      <a:pt x="0" y="31"/>
                    </a:cubicBezTo>
                    <a:cubicBezTo>
                      <a:pt x="72" y="46"/>
                      <a:pt x="147" y="54"/>
                      <a:pt x="222" y="54"/>
                    </a:cubicBezTo>
                    <a:cubicBezTo>
                      <a:pt x="296" y="54"/>
                      <a:pt x="371" y="46"/>
                      <a:pt x="443" y="31"/>
                    </a:cubicBezTo>
                    <a:cubicBezTo>
                      <a:pt x="371" y="10"/>
                      <a:pt x="296" y="0"/>
                      <a:pt x="2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1505300" y="4132175"/>
                <a:ext cx="117325" cy="117850"/>
              </a:xfrm>
              <a:custGeom>
                <a:avLst/>
                <a:gdLst/>
                <a:ahLst/>
                <a:cxnLst/>
                <a:rect l="l" t="t" r="r" b="b"/>
                <a:pathLst>
                  <a:path w="4693" h="4714" extrusionOk="0">
                    <a:moveTo>
                      <a:pt x="2353" y="1277"/>
                    </a:moveTo>
                    <a:cubicBezTo>
                      <a:pt x="2526" y="1277"/>
                      <a:pt x="2702" y="1318"/>
                      <a:pt x="2867" y="1403"/>
                    </a:cubicBezTo>
                    <a:cubicBezTo>
                      <a:pt x="3393" y="1692"/>
                      <a:pt x="3588" y="2342"/>
                      <a:pt x="3300" y="2867"/>
                    </a:cubicBezTo>
                    <a:lnTo>
                      <a:pt x="3300" y="2878"/>
                    </a:lnTo>
                    <a:cubicBezTo>
                      <a:pt x="3108" y="3234"/>
                      <a:pt x="2733" y="3438"/>
                      <a:pt x="2346" y="3438"/>
                    </a:cubicBezTo>
                    <a:cubicBezTo>
                      <a:pt x="2174" y="3438"/>
                      <a:pt x="1998" y="3397"/>
                      <a:pt x="1835" y="3311"/>
                    </a:cubicBezTo>
                    <a:cubicBezTo>
                      <a:pt x="1310" y="3032"/>
                      <a:pt x="1114" y="2372"/>
                      <a:pt x="1392" y="1847"/>
                    </a:cubicBezTo>
                    <a:cubicBezTo>
                      <a:pt x="1592" y="1483"/>
                      <a:pt x="1965" y="1277"/>
                      <a:pt x="2353" y="1277"/>
                    </a:cubicBezTo>
                    <a:close/>
                    <a:moveTo>
                      <a:pt x="2857" y="1"/>
                    </a:moveTo>
                    <a:lnTo>
                      <a:pt x="2660" y="351"/>
                    </a:lnTo>
                    <a:cubicBezTo>
                      <a:pt x="2609" y="455"/>
                      <a:pt x="2506" y="527"/>
                      <a:pt x="2392" y="527"/>
                    </a:cubicBezTo>
                    <a:cubicBezTo>
                      <a:pt x="2361" y="522"/>
                      <a:pt x="2328" y="519"/>
                      <a:pt x="2295" y="519"/>
                    </a:cubicBezTo>
                    <a:cubicBezTo>
                      <a:pt x="2261" y="519"/>
                      <a:pt x="2228" y="522"/>
                      <a:pt x="2197" y="527"/>
                    </a:cubicBezTo>
                    <a:cubicBezTo>
                      <a:pt x="2188" y="528"/>
                      <a:pt x="2180" y="528"/>
                      <a:pt x="2171" y="528"/>
                    </a:cubicBezTo>
                    <a:cubicBezTo>
                      <a:pt x="2057" y="528"/>
                      <a:pt x="1955" y="468"/>
                      <a:pt x="1897" y="372"/>
                    </a:cubicBezTo>
                    <a:lnTo>
                      <a:pt x="1681" y="32"/>
                    </a:lnTo>
                    <a:lnTo>
                      <a:pt x="568" y="733"/>
                    </a:lnTo>
                    <a:lnTo>
                      <a:pt x="774" y="1073"/>
                    </a:lnTo>
                    <a:cubicBezTo>
                      <a:pt x="836" y="1176"/>
                      <a:pt x="836" y="1300"/>
                      <a:pt x="774" y="1403"/>
                    </a:cubicBezTo>
                    <a:cubicBezTo>
                      <a:pt x="763" y="1435"/>
                      <a:pt x="742" y="1455"/>
                      <a:pt x="733" y="1486"/>
                    </a:cubicBezTo>
                    <a:cubicBezTo>
                      <a:pt x="712" y="1517"/>
                      <a:pt x="701" y="1548"/>
                      <a:pt x="681" y="1579"/>
                    </a:cubicBezTo>
                    <a:cubicBezTo>
                      <a:pt x="639" y="1682"/>
                      <a:pt x="526" y="1754"/>
                      <a:pt x="413" y="1754"/>
                    </a:cubicBezTo>
                    <a:lnTo>
                      <a:pt x="0" y="1774"/>
                    </a:lnTo>
                    <a:lnTo>
                      <a:pt x="41" y="3084"/>
                    </a:lnTo>
                    <a:lnTo>
                      <a:pt x="454" y="3074"/>
                    </a:lnTo>
                    <a:cubicBezTo>
                      <a:pt x="568" y="3074"/>
                      <a:pt x="681" y="3135"/>
                      <a:pt x="742" y="3239"/>
                    </a:cubicBezTo>
                    <a:cubicBezTo>
                      <a:pt x="774" y="3300"/>
                      <a:pt x="804" y="3352"/>
                      <a:pt x="846" y="3404"/>
                    </a:cubicBezTo>
                    <a:cubicBezTo>
                      <a:pt x="918" y="3507"/>
                      <a:pt x="918" y="3630"/>
                      <a:pt x="866" y="3734"/>
                    </a:cubicBezTo>
                    <a:lnTo>
                      <a:pt x="681" y="4095"/>
                    </a:lnTo>
                    <a:lnTo>
                      <a:pt x="1846" y="4714"/>
                    </a:lnTo>
                    <a:lnTo>
                      <a:pt x="2042" y="4363"/>
                    </a:lnTo>
                    <a:cubicBezTo>
                      <a:pt x="2094" y="4260"/>
                      <a:pt x="2207" y="4198"/>
                      <a:pt x="2321" y="4198"/>
                    </a:cubicBezTo>
                    <a:cubicBezTo>
                      <a:pt x="2392" y="4198"/>
                      <a:pt x="2454" y="4198"/>
                      <a:pt x="2527" y="4187"/>
                    </a:cubicBezTo>
                    <a:cubicBezTo>
                      <a:pt x="2535" y="4187"/>
                      <a:pt x="2543" y="4186"/>
                      <a:pt x="2551" y="4186"/>
                    </a:cubicBezTo>
                    <a:cubicBezTo>
                      <a:pt x="2656" y="4186"/>
                      <a:pt x="2758" y="4246"/>
                      <a:pt x="2815" y="4332"/>
                    </a:cubicBezTo>
                    <a:lnTo>
                      <a:pt x="3022" y="4682"/>
                    </a:lnTo>
                    <a:lnTo>
                      <a:pt x="4145" y="3981"/>
                    </a:lnTo>
                    <a:lnTo>
                      <a:pt x="3918" y="3641"/>
                    </a:lnTo>
                    <a:cubicBezTo>
                      <a:pt x="3856" y="3538"/>
                      <a:pt x="3856" y="3414"/>
                      <a:pt x="3918" y="3311"/>
                    </a:cubicBezTo>
                    <a:lnTo>
                      <a:pt x="3970" y="3229"/>
                    </a:lnTo>
                    <a:lnTo>
                      <a:pt x="4012" y="3146"/>
                    </a:lnTo>
                    <a:cubicBezTo>
                      <a:pt x="4063" y="3032"/>
                      <a:pt x="4166" y="2961"/>
                      <a:pt x="4290" y="2961"/>
                    </a:cubicBezTo>
                    <a:lnTo>
                      <a:pt x="4692" y="2950"/>
                    </a:lnTo>
                    <a:lnTo>
                      <a:pt x="4651" y="1630"/>
                    </a:lnTo>
                    <a:lnTo>
                      <a:pt x="4248" y="1641"/>
                    </a:lnTo>
                    <a:cubicBezTo>
                      <a:pt x="4125" y="1641"/>
                      <a:pt x="4021" y="1579"/>
                      <a:pt x="3960" y="1476"/>
                    </a:cubicBezTo>
                    <a:cubicBezTo>
                      <a:pt x="3929" y="1414"/>
                      <a:pt x="3898" y="1362"/>
                      <a:pt x="3856" y="1311"/>
                    </a:cubicBezTo>
                    <a:cubicBezTo>
                      <a:pt x="3795" y="1208"/>
                      <a:pt x="3785" y="1084"/>
                      <a:pt x="3836" y="981"/>
                    </a:cubicBezTo>
                    <a:lnTo>
                      <a:pt x="4032" y="620"/>
                    </a:lnTo>
                    <a:lnTo>
                      <a:pt x="285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1427700" y="4035775"/>
                <a:ext cx="82000" cy="81475"/>
              </a:xfrm>
              <a:custGeom>
                <a:avLst/>
                <a:gdLst/>
                <a:ahLst/>
                <a:cxnLst/>
                <a:rect l="l" t="t" r="r" b="b"/>
                <a:pathLst>
                  <a:path w="3280" h="3259" extrusionOk="0">
                    <a:moveTo>
                      <a:pt x="1640" y="877"/>
                    </a:moveTo>
                    <a:cubicBezTo>
                      <a:pt x="2063" y="877"/>
                      <a:pt x="2403" y="1207"/>
                      <a:pt x="2403" y="1630"/>
                    </a:cubicBezTo>
                    <a:cubicBezTo>
                      <a:pt x="2403" y="2053"/>
                      <a:pt x="2063" y="2393"/>
                      <a:pt x="1640" y="2393"/>
                    </a:cubicBezTo>
                    <a:cubicBezTo>
                      <a:pt x="1227" y="2393"/>
                      <a:pt x="888" y="2053"/>
                      <a:pt x="888" y="1630"/>
                    </a:cubicBezTo>
                    <a:cubicBezTo>
                      <a:pt x="888" y="1217"/>
                      <a:pt x="1218" y="877"/>
                      <a:pt x="1640" y="877"/>
                    </a:cubicBezTo>
                    <a:close/>
                    <a:moveTo>
                      <a:pt x="1176" y="0"/>
                    </a:moveTo>
                    <a:lnTo>
                      <a:pt x="1176" y="279"/>
                    </a:lnTo>
                    <a:cubicBezTo>
                      <a:pt x="1176" y="362"/>
                      <a:pt x="1135" y="433"/>
                      <a:pt x="1053" y="475"/>
                    </a:cubicBezTo>
                    <a:cubicBezTo>
                      <a:pt x="1021" y="495"/>
                      <a:pt x="980" y="516"/>
                      <a:pt x="939" y="547"/>
                    </a:cubicBezTo>
                    <a:cubicBezTo>
                      <a:pt x="899" y="570"/>
                      <a:pt x="855" y="584"/>
                      <a:pt x="812" y="584"/>
                    </a:cubicBezTo>
                    <a:cubicBezTo>
                      <a:pt x="778" y="584"/>
                      <a:pt x="744" y="575"/>
                      <a:pt x="712" y="557"/>
                    </a:cubicBezTo>
                    <a:lnTo>
                      <a:pt x="464" y="403"/>
                    </a:lnTo>
                    <a:lnTo>
                      <a:pt x="1" y="1217"/>
                    </a:lnTo>
                    <a:lnTo>
                      <a:pt x="248" y="1362"/>
                    </a:lnTo>
                    <a:cubicBezTo>
                      <a:pt x="320" y="1403"/>
                      <a:pt x="361" y="1485"/>
                      <a:pt x="351" y="1568"/>
                    </a:cubicBezTo>
                    <a:lnTo>
                      <a:pt x="351" y="1640"/>
                    </a:lnTo>
                    <a:lnTo>
                      <a:pt x="351" y="1702"/>
                    </a:lnTo>
                    <a:cubicBezTo>
                      <a:pt x="361" y="1785"/>
                      <a:pt x="320" y="1867"/>
                      <a:pt x="248" y="1908"/>
                    </a:cubicBezTo>
                    <a:lnTo>
                      <a:pt x="1" y="2053"/>
                    </a:lnTo>
                    <a:lnTo>
                      <a:pt x="464" y="2857"/>
                    </a:lnTo>
                    <a:lnTo>
                      <a:pt x="712" y="2713"/>
                    </a:lnTo>
                    <a:cubicBezTo>
                      <a:pt x="748" y="2692"/>
                      <a:pt x="787" y="2682"/>
                      <a:pt x="826" y="2682"/>
                    </a:cubicBezTo>
                    <a:cubicBezTo>
                      <a:pt x="864" y="2682"/>
                      <a:pt x="903" y="2692"/>
                      <a:pt x="939" y="2713"/>
                    </a:cubicBezTo>
                    <a:cubicBezTo>
                      <a:pt x="980" y="2743"/>
                      <a:pt x="1021" y="2764"/>
                      <a:pt x="1053" y="2784"/>
                    </a:cubicBezTo>
                    <a:cubicBezTo>
                      <a:pt x="1135" y="2826"/>
                      <a:pt x="1176" y="2898"/>
                      <a:pt x="1176" y="2981"/>
                    </a:cubicBezTo>
                    <a:lnTo>
                      <a:pt x="1176" y="3259"/>
                    </a:lnTo>
                    <a:lnTo>
                      <a:pt x="2104" y="3259"/>
                    </a:lnTo>
                    <a:lnTo>
                      <a:pt x="2104" y="2981"/>
                    </a:lnTo>
                    <a:cubicBezTo>
                      <a:pt x="2104" y="2898"/>
                      <a:pt x="2155" y="2816"/>
                      <a:pt x="2228" y="2784"/>
                    </a:cubicBezTo>
                    <a:cubicBezTo>
                      <a:pt x="2269" y="2764"/>
                      <a:pt x="2311" y="2743"/>
                      <a:pt x="2352" y="2713"/>
                    </a:cubicBezTo>
                    <a:cubicBezTo>
                      <a:pt x="2387" y="2689"/>
                      <a:pt x="2431" y="2676"/>
                      <a:pt x="2477" y="2676"/>
                    </a:cubicBezTo>
                    <a:cubicBezTo>
                      <a:pt x="2512" y="2676"/>
                      <a:pt x="2547" y="2684"/>
                      <a:pt x="2579" y="2702"/>
                    </a:cubicBezTo>
                    <a:lnTo>
                      <a:pt x="2826" y="2857"/>
                    </a:lnTo>
                    <a:lnTo>
                      <a:pt x="3280" y="2053"/>
                    </a:lnTo>
                    <a:lnTo>
                      <a:pt x="3042" y="1908"/>
                    </a:lnTo>
                    <a:cubicBezTo>
                      <a:pt x="2970" y="1867"/>
                      <a:pt x="2929" y="1785"/>
                      <a:pt x="2929" y="1702"/>
                    </a:cubicBezTo>
                    <a:lnTo>
                      <a:pt x="2929" y="1630"/>
                    </a:lnTo>
                    <a:lnTo>
                      <a:pt x="2929" y="1568"/>
                    </a:lnTo>
                    <a:cubicBezTo>
                      <a:pt x="2929" y="1485"/>
                      <a:pt x="2970" y="1403"/>
                      <a:pt x="3042" y="1362"/>
                    </a:cubicBezTo>
                    <a:lnTo>
                      <a:pt x="3280" y="1217"/>
                    </a:lnTo>
                    <a:lnTo>
                      <a:pt x="2826" y="413"/>
                    </a:lnTo>
                    <a:lnTo>
                      <a:pt x="2579" y="557"/>
                    </a:lnTo>
                    <a:cubicBezTo>
                      <a:pt x="2544" y="577"/>
                      <a:pt x="2505" y="587"/>
                      <a:pt x="2466" y="587"/>
                    </a:cubicBezTo>
                    <a:cubicBezTo>
                      <a:pt x="2423" y="587"/>
                      <a:pt x="2379" y="574"/>
                      <a:pt x="2341" y="547"/>
                    </a:cubicBezTo>
                    <a:cubicBezTo>
                      <a:pt x="2311" y="527"/>
                      <a:pt x="2269" y="506"/>
                      <a:pt x="2228" y="485"/>
                    </a:cubicBezTo>
                    <a:cubicBezTo>
                      <a:pt x="2155" y="444"/>
                      <a:pt x="2104" y="362"/>
                      <a:pt x="2104" y="279"/>
                    </a:cubicBezTo>
                    <a:lnTo>
                      <a:pt x="21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2834425" y="4477625"/>
                <a:ext cx="82250" cy="81475"/>
              </a:xfrm>
              <a:custGeom>
                <a:avLst/>
                <a:gdLst/>
                <a:ahLst/>
                <a:cxnLst/>
                <a:rect l="l" t="t" r="r" b="b"/>
                <a:pathLst>
                  <a:path w="3290" h="3259" extrusionOk="0">
                    <a:moveTo>
                      <a:pt x="1640" y="866"/>
                    </a:moveTo>
                    <a:cubicBezTo>
                      <a:pt x="2062" y="866"/>
                      <a:pt x="2403" y="1207"/>
                      <a:pt x="2403" y="1629"/>
                    </a:cubicBezTo>
                    <a:cubicBezTo>
                      <a:pt x="2403" y="2042"/>
                      <a:pt x="2062" y="2382"/>
                      <a:pt x="1640" y="2382"/>
                    </a:cubicBezTo>
                    <a:cubicBezTo>
                      <a:pt x="1634" y="2382"/>
                      <a:pt x="1628" y="2383"/>
                      <a:pt x="1622" y="2383"/>
                    </a:cubicBezTo>
                    <a:cubicBezTo>
                      <a:pt x="1218" y="2383"/>
                      <a:pt x="887" y="2046"/>
                      <a:pt x="887" y="1629"/>
                    </a:cubicBezTo>
                    <a:cubicBezTo>
                      <a:pt x="887" y="1207"/>
                      <a:pt x="1228" y="866"/>
                      <a:pt x="1640" y="866"/>
                    </a:cubicBezTo>
                    <a:close/>
                    <a:moveTo>
                      <a:pt x="1186" y="0"/>
                    </a:moveTo>
                    <a:lnTo>
                      <a:pt x="1186" y="279"/>
                    </a:lnTo>
                    <a:cubicBezTo>
                      <a:pt x="1176" y="361"/>
                      <a:pt x="1134" y="444"/>
                      <a:pt x="1063" y="474"/>
                    </a:cubicBezTo>
                    <a:cubicBezTo>
                      <a:pt x="1021" y="495"/>
                      <a:pt x="980" y="526"/>
                      <a:pt x="939" y="547"/>
                    </a:cubicBezTo>
                    <a:cubicBezTo>
                      <a:pt x="898" y="570"/>
                      <a:pt x="855" y="583"/>
                      <a:pt x="811" y="583"/>
                    </a:cubicBezTo>
                    <a:cubicBezTo>
                      <a:pt x="777" y="583"/>
                      <a:pt x="744" y="575"/>
                      <a:pt x="712" y="557"/>
                    </a:cubicBezTo>
                    <a:lnTo>
                      <a:pt x="465" y="412"/>
                    </a:lnTo>
                    <a:lnTo>
                      <a:pt x="0" y="1207"/>
                    </a:lnTo>
                    <a:lnTo>
                      <a:pt x="248" y="1351"/>
                    </a:lnTo>
                    <a:cubicBezTo>
                      <a:pt x="320" y="1402"/>
                      <a:pt x="361" y="1475"/>
                      <a:pt x="361" y="1557"/>
                    </a:cubicBezTo>
                    <a:lnTo>
                      <a:pt x="361" y="1629"/>
                    </a:lnTo>
                    <a:lnTo>
                      <a:pt x="361" y="1691"/>
                    </a:lnTo>
                    <a:cubicBezTo>
                      <a:pt x="361" y="1774"/>
                      <a:pt x="320" y="1856"/>
                      <a:pt x="248" y="1897"/>
                    </a:cubicBezTo>
                    <a:lnTo>
                      <a:pt x="0" y="2042"/>
                    </a:lnTo>
                    <a:lnTo>
                      <a:pt x="465" y="2846"/>
                    </a:lnTo>
                    <a:lnTo>
                      <a:pt x="712" y="2702"/>
                    </a:lnTo>
                    <a:cubicBezTo>
                      <a:pt x="746" y="2682"/>
                      <a:pt x="782" y="2672"/>
                      <a:pt x="818" y="2672"/>
                    </a:cubicBezTo>
                    <a:cubicBezTo>
                      <a:pt x="859" y="2672"/>
                      <a:pt x="900" y="2685"/>
                      <a:pt x="939" y="2712"/>
                    </a:cubicBezTo>
                    <a:lnTo>
                      <a:pt x="1063" y="2774"/>
                    </a:lnTo>
                    <a:cubicBezTo>
                      <a:pt x="1134" y="2815"/>
                      <a:pt x="1176" y="2887"/>
                      <a:pt x="1186" y="2970"/>
                    </a:cubicBezTo>
                    <a:lnTo>
                      <a:pt x="1186" y="3258"/>
                    </a:lnTo>
                    <a:lnTo>
                      <a:pt x="2104" y="3258"/>
                    </a:lnTo>
                    <a:lnTo>
                      <a:pt x="2104" y="2970"/>
                    </a:lnTo>
                    <a:cubicBezTo>
                      <a:pt x="2104" y="2887"/>
                      <a:pt x="2156" y="2815"/>
                      <a:pt x="2227" y="2774"/>
                    </a:cubicBezTo>
                    <a:lnTo>
                      <a:pt x="2351" y="2712"/>
                    </a:lnTo>
                    <a:cubicBezTo>
                      <a:pt x="2384" y="2685"/>
                      <a:pt x="2425" y="2672"/>
                      <a:pt x="2468" y="2672"/>
                    </a:cubicBezTo>
                    <a:cubicBezTo>
                      <a:pt x="2506" y="2672"/>
                      <a:pt x="2544" y="2682"/>
                      <a:pt x="2578" y="2702"/>
                    </a:cubicBezTo>
                    <a:lnTo>
                      <a:pt x="2825" y="2846"/>
                    </a:lnTo>
                    <a:lnTo>
                      <a:pt x="3290" y="2042"/>
                    </a:lnTo>
                    <a:lnTo>
                      <a:pt x="3042" y="1897"/>
                    </a:lnTo>
                    <a:cubicBezTo>
                      <a:pt x="2970" y="1856"/>
                      <a:pt x="2929" y="1774"/>
                      <a:pt x="2929" y="1691"/>
                    </a:cubicBezTo>
                    <a:lnTo>
                      <a:pt x="2929" y="1629"/>
                    </a:lnTo>
                    <a:lnTo>
                      <a:pt x="2929" y="1557"/>
                    </a:lnTo>
                    <a:cubicBezTo>
                      <a:pt x="2929" y="1475"/>
                      <a:pt x="2970" y="1402"/>
                      <a:pt x="3042" y="1351"/>
                    </a:cubicBezTo>
                    <a:lnTo>
                      <a:pt x="3290" y="1207"/>
                    </a:lnTo>
                    <a:lnTo>
                      <a:pt x="2825" y="412"/>
                    </a:lnTo>
                    <a:lnTo>
                      <a:pt x="2578" y="557"/>
                    </a:lnTo>
                    <a:cubicBezTo>
                      <a:pt x="2546" y="575"/>
                      <a:pt x="2510" y="583"/>
                      <a:pt x="2475" y="583"/>
                    </a:cubicBezTo>
                    <a:cubicBezTo>
                      <a:pt x="2430" y="583"/>
                      <a:pt x="2386" y="570"/>
                      <a:pt x="2351" y="547"/>
                    </a:cubicBezTo>
                    <a:cubicBezTo>
                      <a:pt x="2310" y="526"/>
                      <a:pt x="2269" y="495"/>
                      <a:pt x="2227" y="474"/>
                    </a:cubicBezTo>
                    <a:cubicBezTo>
                      <a:pt x="2156" y="444"/>
                      <a:pt x="2104" y="361"/>
                      <a:pt x="2104" y="279"/>
                    </a:cubicBezTo>
                    <a:lnTo>
                      <a:pt x="21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1864900" y="4735900"/>
                <a:ext cx="233325" cy="689100"/>
              </a:xfrm>
              <a:custGeom>
                <a:avLst/>
                <a:gdLst/>
                <a:ahLst/>
                <a:cxnLst/>
                <a:rect l="l" t="t" r="r" b="b"/>
                <a:pathLst>
                  <a:path w="9333" h="27564" extrusionOk="0">
                    <a:moveTo>
                      <a:pt x="6889" y="1"/>
                    </a:moveTo>
                    <a:lnTo>
                      <a:pt x="1" y="27564"/>
                    </a:lnTo>
                    <a:lnTo>
                      <a:pt x="991" y="27564"/>
                    </a:lnTo>
                    <a:lnTo>
                      <a:pt x="933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2011575" y="4735900"/>
                <a:ext cx="86650" cy="101875"/>
              </a:xfrm>
              <a:custGeom>
                <a:avLst/>
                <a:gdLst/>
                <a:ahLst/>
                <a:cxnLst/>
                <a:rect l="l" t="t" r="r" b="b"/>
                <a:pathLst>
                  <a:path w="3466" h="4075" extrusionOk="0">
                    <a:moveTo>
                      <a:pt x="1011" y="1"/>
                    </a:moveTo>
                    <a:lnTo>
                      <a:pt x="0" y="4074"/>
                    </a:lnTo>
                    <a:lnTo>
                      <a:pt x="2228" y="4074"/>
                    </a:lnTo>
                    <a:lnTo>
                      <a:pt x="346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2103100" y="4735900"/>
                <a:ext cx="79425" cy="652500"/>
              </a:xfrm>
              <a:custGeom>
                <a:avLst/>
                <a:gdLst/>
                <a:ahLst/>
                <a:cxnLst/>
                <a:rect l="l" t="t" r="r" b="b"/>
                <a:pathLst>
                  <a:path w="3177" h="26100" extrusionOk="0">
                    <a:moveTo>
                      <a:pt x="732" y="1"/>
                    </a:moveTo>
                    <a:lnTo>
                      <a:pt x="0" y="26099"/>
                    </a:lnTo>
                    <a:lnTo>
                      <a:pt x="980" y="26099"/>
                    </a:lnTo>
                    <a:lnTo>
                      <a:pt x="317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2118575" y="4735900"/>
                <a:ext cx="63950" cy="101875"/>
              </a:xfrm>
              <a:custGeom>
                <a:avLst/>
                <a:gdLst/>
                <a:ahLst/>
                <a:cxnLst/>
                <a:rect l="l" t="t" r="r" b="b"/>
                <a:pathLst>
                  <a:path w="2558" h="4075" extrusionOk="0">
                    <a:moveTo>
                      <a:pt x="113" y="1"/>
                    </a:moveTo>
                    <a:lnTo>
                      <a:pt x="0" y="4074"/>
                    </a:lnTo>
                    <a:lnTo>
                      <a:pt x="2217" y="4074"/>
                    </a:lnTo>
                    <a:lnTo>
                      <a:pt x="25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2194600" y="4735900"/>
                <a:ext cx="196725" cy="689100"/>
              </a:xfrm>
              <a:custGeom>
                <a:avLst/>
                <a:gdLst/>
                <a:ahLst/>
                <a:cxnLst/>
                <a:rect l="l" t="t" r="r" b="b"/>
                <a:pathLst>
                  <a:path w="7869" h="27564" extrusionOk="0">
                    <a:moveTo>
                      <a:pt x="0" y="1"/>
                    </a:moveTo>
                    <a:lnTo>
                      <a:pt x="6888" y="27564"/>
                    </a:lnTo>
                    <a:lnTo>
                      <a:pt x="7868" y="27564"/>
                    </a:lnTo>
                    <a:lnTo>
                      <a:pt x="245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2194600" y="4735900"/>
                <a:ext cx="81225" cy="101875"/>
              </a:xfrm>
              <a:custGeom>
                <a:avLst/>
                <a:gdLst/>
                <a:ahLst/>
                <a:cxnLst/>
                <a:rect l="l" t="t" r="r" b="b"/>
                <a:pathLst>
                  <a:path w="3249" h="4075" extrusionOk="0">
                    <a:moveTo>
                      <a:pt x="0" y="1"/>
                    </a:moveTo>
                    <a:lnTo>
                      <a:pt x="1022" y="4074"/>
                    </a:lnTo>
                    <a:lnTo>
                      <a:pt x="3249" y="4074"/>
                    </a:lnTo>
                    <a:lnTo>
                      <a:pt x="245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1959500" y="5129800"/>
                <a:ext cx="356800" cy="13425"/>
              </a:xfrm>
              <a:custGeom>
                <a:avLst/>
                <a:gdLst/>
                <a:ahLst/>
                <a:cxnLst/>
                <a:rect l="l" t="t" r="r" b="b"/>
                <a:pathLst>
                  <a:path w="14272" h="537" extrusionOk="0">
                    <a:moveTo>
                      <a:pt x="1" y="1"/>
                    </a:moveTo>
                    <a:lnTo>
                      <a:pt x="1" y="537"/>
                    </a:lnTo>
                    <a:lnTo>
                      <a:pt x="14271" y="537"/>
                    </a:lnTo>
                    <a:lnTo>
                      <a:pt x="142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1665900" y="4061300"/>
                <a:ext cx="972100" cy="717175"/>
              </a:xfrm>
              <a:custGeom>
                <a:avLst/>
                <a:gdLst/>
                <a:ahLst/>
                <a:cxnLst/>
                <a:rect l="l" t="t" r="r" b="b"/>
                <a:pathLst>
                  <a:path w="38884" h="28687" extrusionOk="0">
                    <a:moveTo>
                      <a:pt x="0" y="1"/>
                    </a:moveTo>
                    <a:lnTo>
                      <a:pt x="0" y="28687"/>
                    </a:lnTo>
                    <a:lnTo>
                      <a:pt x="38884" y="28687"/>
                    </a:lnTo>
                    <a:lnTo>
                      <a:pt x="3888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1630325" y="4032675"/>
                <a:ext cx="1043250" cy="53125"/>
              </a:xfrm>
              <a:custGeom>
                <a:avLst/>
                <a:gdLst/>
                <a:ahLst/>
                <a:cxnLst/>
                <a:rect l="l" t="t" r="r" b="b"/>
                <a:pathLst>
                  <a:path w="41730" h="2125" extrusionOk="0">
                    <a:moveTo>
                      <a:pt x="0" y="1"/>
                    </a:moveTo>
                    <a:lnTo>
                      <a:pt x="0" y="2125"/>
                    </a:lnTo>
                    <a:lnTo>
                      <a:pt x="41730" y="2125"/>
                    </a:lnTo>
                    <a:lnTo>
                      <a:pt x="4173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1697350" y="4120325"/>
                <a:ext cx="105450" cy="124800"/>
              </a:xfrm>
              <a:custGeom>
                <a:avLst/>
                <a:gdLst/>
                <a:ahLst/>
                <a:cxnLst/>
                <a:rect l="l" t="t" r="r" b="b"/>
                <a:pathLst>
                  <a:path w="4218" h="4992" extrusionOk="0">
                    <a:moveTo>
                      <a:pt x="0" y="1"/>
                    </a:moveTo>
                    <a:lnTo>
                      <a:pt x="0" y="4991"/>
                    </a:lnTo>
                    <a:lnTo>
                      <a:pt x="4217" y="4991"/>
                    </a:lnTo>
                    <a:lnTo>
                      <a:pt x="42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1746325" y="4124975"/>
                <a:ext cx="7500" cy="7500"/>
              </a:xfrm>
              <a:custGeom>
                <a:avLst/>
                <a:gdLst/>
                <a:ahLst/>
                <a:cxnLst/>
                <a:rect l="l" t="t" r="r" b="b"/>
                <a:pathLst>
                  <a:path w="300" h="300" extrusionOk="0">
                    <a:moveTo>
                      <a:pt x="145" y="0"/>
                    </a:moveTo>
                    <a:cubicBezTo>
                      <a:pt x="62" y="0"/>
                      <a:pt x="1" y="73"/>
                      <a:pt x="1" y="155"/>
                    </a:cubicBezTo>
                    <a:cubicBezTo>
                      <a:pt x="1" y="238"/>
                      <a:pt x="62" y="300"/>
                      <a:pt x="145" y="300"/>
                    </a:cubicBezTo>
                    <a:cubicBezTo>
                      <a:pt x="237" y="300"/>
                      <a:pt x="299" y="238"/>
                      <a:pt x="299" y="155"/>
                    </a:cubicBezTo>
                    <a:cubicBezTo>
                      <a:pt x="299" y="73"/>
                      <a:pt x="237" y="0"/>
                      <a:pt x="14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1717450" y="4144225"/>
                <a:ext cx="63950" cy="2175"/>
              </a:xfrm>
              <a:custGeom>
                <a:avLst/>
                <a:gdLst/>
                <a:ahLst/>
                <a:cxnLst/>
                <a:rect l="l" t="t" r="r" b="b"/>
                <a:pathLst>
                  <a:path w="2558" h="87" extrusionOk="0">
                    <a:moveTo>
                      <a:pt x="1581" y="0"/>
                    </a:moveTo>
                    <a:cubicBezTo>
                      <a:pt x="1480" y="0"/>
                      <a:pt x="1380" y="1"/>
                      <a:pt x="1279" y="4"/>
                    </a:cubicBezTo>
                    <a:cubicBezTo>
                      <a:pt x="846" y="4"/>
                      <a:pt x="423" y="4"/>
                      <a:pt x="1" y="45"/>
                    </a:cubicBezTo>
                    <a:cubicBezTo>
                      <a:pt x="423" y="76"/>
                      <a:pt x="846" y="86"/>
                      <a:pt x="1279" y="86"/>
                    </a:cubicBezTo>
                    <a:cubicBezTo>
                      <a:pt x="1702" y="76"/>
                      <a:pt x="2125" y="76"/>
                      <a:pt x="2558" y="45"/>
                    </a:cubicBezTo>
                    <a:cubicBezTo>
                      <a:pt x="2228" y="14"/>
                      <a:pt x="1904" y="0"/>
                      <a:pt x="158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1717450" y="4154150"/>
                <a:ext cx="34825" cy="1975"/>
              </a:xfrm>
              <a:custGeom>
                <a:avLst/>
                <a:gdLst/>
                <a:ahLst/>
                <a:cxnLst/>
                <a:rect l="l" t="t" r="r" b="b"/>
                <a:pathLst>
                  <a:path w="1393" h="79" extrusionOk="0">
                    <a:moveTo>
                      <a:pt x="696" y="1"/>
                    </a:moveTo>
                    <a:cubicBezTo>
                      <a:pt x="464" y="1"/>
                      <a:pt x="232" y="14"/>
                      <a:pt x="1" y="40"/>
                    </a:cubicBezTo>
                    <a:cubicBezTo>
                      <a:pt x="232" y="66"/>
                      <a:pt x="464" y="78"/>
                      <a:pt x="696" y="78"/>
                    </a:cubicBezTo>
                    <a:cubicBezTo>
                      <a:pt x="928" y="78"/>
                      <a:pt x="1160" y="66"/>
                      <a:pt x="1392" y="40"/>
                    </a:cubicBezTo>
                    <a:cubicBezTo>
                      <a:pt x="1160" y="14"/>
                      <a:pt x="928" y="1"/>
                      <a:pt x="69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1717450" y="4163900"/>
                <a:ext cx="44375" cy="2100"/>
              </a:xfrm>
              <a:custGeom>
                <a:avLst/>
                <a:gdLst/>
                <a:ahLst/>
                <a:cxnLst/>
                <a:rect l="l" t="t" r="r" b="b"/>
                <a:pathLst>
                  <a:path w="1775" h="84" extrusionOk="0">
                    <a:moveTo>
                      <a:pt x="887" y="1"/>
                    </a:moveTo>
                    <a:cubicBezTo>
                      <a:pt x="588" y="1"/>
                      <a:pt x="289" y="10"/>
                      <a:pt x="1" y="42"/>
                    </a:cubicBezTo>
                    <a:cubicBezTo>
                      <a:pt x="299" y="72"/>
                      <a:pt x="588" y="83"/>
                      <a:pt x="887" y="83"/>
                    </a:cubicBezTo>
                    <a:cubicBezTo>
                      <a:pt x="1186" y="83"/>
                      <a:pt x="1475" y="72"/>
                      <a:pt x="1774" y="42"/>
                    </a:cubicBezTo>
                    <a:cubicBezTo>
                      <a:pt x="1475" y="10"/>
                      <a:pt x="1186" y="1"/>
                      <a:pt x="88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1717450" y="4173950"/>
                <a:ext cx="55450" cy="1825"/>
              </a:xfrm>
              <a:custGeom>
                <a:avLst/>
                <a:gdLst/>
                <a:ahLst/>
                <a:cxnLst/>
                <a:rect l="l" t="t" r="r" b="b"/>
                <a:pathLst>
                  <a:path w="2218" h="73" extrusionOk="0">
                    <a:moveTo>
                      <a:pt x="1114" y="0"/>
                    </a:moveTo>
                    <a:cubicBezTo>
                      <a:pt x="732" y="0"/>
                      <a:pt x="372" y="11"/>
                      <a:pt x="1" y="42"/>
                    </a:cubicBezTo>
                    <a:cubicBezTo>
                      <a:pt x="372" y="62"/>
                      <a:pt x="743" y="73"/>
                      <a:pt x="1114" y="73"/>
                    </a:cubicBezTo>
                    <a:cubicBezTo>
                      <a:pt x="1485" y="73"/>
                      <a:pt x="1846" y="62"/>
                      <a:pt x="2217" y="42"/>
                    </a:cubicBezTo>
                    <a:cubicBezTo>
                      <a:pt x="1846" y="11"/>
                      <a:pt x="1485" y="0"/>
                      <a:pt x="111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1717450" y="4183750"/>
                <a:ext cx="48225" cy="2075"/>
              </a:xfrm>
              <a:custGeom>
                <a:avLst/>
                <a:gdLst/>
                <a:ahLst/>
                <a:cxnLst/>
                <a:rect l="l" t="t" r="r" b="b"/>
                <a:pathLst>
                  <a:path w="1929" h="83" extrusionOk="0">
                    <a:moveTo>
                      <a:pt x="959" y="0"/>
                    </a:moveTo>
                    <a:cubicBezTo>
                      <a:pt x="640" y="0"/>
                      <a:pt x="320" y="11"/>
                      <a:pt x="1" y="41"/>
                    </a:cubicBezTo>
                    <a:cubicBezTo>
                      <a:pt x="320" y="73"/>
                      <a:pt x="640" y="83"/>
                      <a:pt x="959" y="83"/>
                    </a:cubicBezTo>
                    <a:cubicBezTo>
                      <a:pt x="1289" y="73"/>
                      <a:pt x="1609" y="73"/>
                      <a:pt x="1928" y="41"/>
                    </a:cubicBezTo>
                    <a:cubicBezTo>
                      <a:pt x="1609" y="11"/>
                      <a:pt x="1279" y="0"/>
                      <a:pt x="95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1717450" y="4193525"/>
                <a:ext cx="61625" cy="2100"/>
              </a:xfrm>
              <a:custGeom>
                <a:avLst/>
                <a:gdLst/>
                <a:ahLst/>
                <a:cxnLst/>
                <a:rect l="l" t="t" r="r" b="b"/>
                <a:pathLst>
                  <a:path w="2465" h="84" extrusionOk="0">
                    <a:moveTo>
                      <a:pt x="1238" y="1"/>
                    </a:moveTo>
                    <a:cubicBezTo>
                      <a:pt x="826" y="12"/>
                      <a:pt x="413" y="12"/>
                      <a:pt x="1" y="42"/>
                    </a:cubicBezTo>
                    <a:cubicBezTo>
                      <a:pt x="413" y="74"/>
                      <a:pt x="826" y="83"/>
                      <a:pt x="1238" y="83"/>
                    </a:cubicBezTo>
                    <a:cubicBezTo>
                      <a:pt x="1650" y="74"/>
                      <a:pt x="2052" y="74"/>
                      <a:pt x="2465" y="42"/>
                    </a:cubicBezTo>
                    <a:cubicBezTo>
                      <a:pt x="2052" y="1"/>
                      <a:pt x="1650" y="1"/>
                      <a:pt x="123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1717450" y="4203400"/>
                <a:ext cx="39975" cy="1950"/>
              </a:xfrm>
              <a:custGeom>
                <a:avLst/>
                <a:gdLst/>
                <a:ahLst/>
                <a:cxnLst/>
                <a:rect l="l" t="t" r="r" b="b"/>
                <a:pathLst>
                  <a:path w="1599" h="78" extrusionOk="0">
                    <a:moveTo>
                      <a:pt x="796" y="1"/>
                    </a:moveTo>
                    <a:cubicBezTo>
                      <a:pt x="529" y="1"/>
                      <a:pt x="263" y="13"/>
                      <a:pt x="1" y="39"/>
                    </a:cubicBezTo>
                    <a:cubicBezTo>
                      <a:pt x="263" y="65"/>
                      <a:pt x="529" y="78"/>
                      <a:pt x="796" y="78"/>
                    </a:cubicBezTo>
                    <a:cubicBezTo>
                      <a:pt x="1062" y="78"/>
                      <a:pt x="1330" y="65"/>
                      <a:pt x="1599" y="39"/>
                    </a:cubicBezTo>
                    <a:cubicBezTo>
                      <a:pt x="1330" y="13"/>
                      <a:pt x="1062" y="1"/>
                      <a:pt x="79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1717450" y="4213300"/>
                <a:ext cx="63950" cy="2000"/>
              </a:xfrm>
              <a:custGeom>
                <a:avLst/>
                <a:gdLst/>
                <a:ahLst/>
                <a:cxnLst/>
                <a:rect l="l" t="t" r="r" b="b"/>
                <a:pathLst>
                  <a:path w="2558" h="80" extrusionOk="0">
                    <a:moveTo>
                      <a:pt x="1599" y="0"/>
                    </a:moveTo>
                    <a:cubicBezTo>
                      <a:pt x="1493" y="0"/>
                      <a:pt x="1386" y="2"/>
                      <a:pt x="1279" y="4"/>
                    </a:cubicBezTo>
                    <a:cubicBezTo>
                      <a:pt x="846" y="4"/>
                      <a:pt x="423" y="4"/>
                      <a:pt x="1" y="35"/>
                    </a:cubicBezTo>
                    <a:cubicBezTo>
                      <a:pt x="322" y="66"/>
                      <a:pt x="645" y="80"/>
                      <a:pt x="972" y="80"/>
                    </a:cubicBezTo>
                    <a:cubicBezTo>
                      <a:pt x="1074" y="80"/>
                      <a:pt x="1176" y="79"/>
                      <a:pt x="1279" y="76"/>
                    </a:cubicBezTo>
                    <a:cubicBezTo>
                      <a:pt x="1702" y="76"/>
                      <a:pt x="2125" y="76"/>
                      <a:pt x="2558" y="35"/>
                    </a:cubicBezTo>
                    <a:cubicBezTo>
                      <a:pt x="2234" y="12"/>
                      <a:pt x="1916" y="0"/>
                      <a:pt x="159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1717450" y="4223100"/>
                <a:ext cx="63950" cy="2175"/>
              </a:xfrm>
              <a:custGeom>
                <a:avLst/>
                <a:gdLst/>
                <a:ahLst/>
                <a:cxnLst/>
                <a:rect l="l" t="t" r="r" b="b"/>
                <a:pathLst>
                  <a:path w="2558" h="87" extrusionOk="0">
                    <a:moveTo>
                      <a:pt x="1581" y="0"/>
                    </a:moveTo>
                    <a:cubicBezTo>
                      <a:pt x="1480" y="0"/>
                      <a:pt x="1380" y="2"/>
                      <a:pt x="1279" y="4"/>
                    </a:cubicBezTo>
                    <a:cubicBezTo>
                      <a:pt x="846" y="4"/>
                      <a:pt x="423" y="14"/>
                      <a:pt x="1" y="45"/>
                    </a:cubicBezTo>
                    <a:cubicBezTo>
                      <a:pt x="423" y="76"/>
                      <a:pt x="846" y="87"/>
                      <a:pt x="1279" y="87"/>
                    </a:cubicBezTo>
                    <a:cubicBezTo>
                      <a:pt x="1702" y="76"/>
                      <a:pt x="2125" y="76"/>
                      <a:pt x="2558" y="45"/>
                    </a:cubicBezTo>
                    <a:cubicBezTo>
                      <a:pt x="2228" y="14"/>
                      <a:pt x="1904" y="0"/>
                      <a:pt x="158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2507825" y="4443850"/>
                <a:ext cx="98225" cy="116275"/>
              </a:xfrm>
              <a:custGeom>
                <a:avLst/>
                <a:gdLst/>
                <a:ahLst/>
                <a:cxnLst/>
                <a:rect l="l" t="t" r="r" b="b"/>
                <a:pathLst>
                  <a:path w="3929" h="4651" extrusionOk="0">
                    <a:moveTo>
                      <a:pt x="0" y="1"/>
                    </a:moveTo>
                    <a:lnTo>
                      <a:pt x="0" y="4651"/>
                    </a:lnTo>
                    <a:lnTo>
                      <a:pt x="3928" y="4651"/>
                    </a:lnTo>
                    <a:lnTo>
                      <a:pt x="392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2553950" y="4456475"/>
                <a:ext cx="5950" cy="5975"/>
              </a:xfrm>
              <a:custGeom>
                <a:avLst/>
                <a:gdLst/>
                <a:ahLst/>
                <a:cxnLst/>
                <a:rect l="l" t="t" r="r" b="b"/>
                <a:pathLst>
                  <a:path w="238" h="239" extrusionOk="0">
                    <a:moveTo>
                      <a:pt x="124" y="0"/>
                    </a:moveTo>
                    <a:cubicBezTo>
                      <a:pt x="52" y="0"/>
                      <a:pt x="0" y="62"/>
                      <a:pt x="0" y="124"/>
                    </a:cubicBezTo>
                    <a:cubicBezTo>
                      <a:pt x="0" y="186"/>
                      <a:pt x="52" y="238"/>
                      <a:pt x="124" y="238"/>
                    </a:cubicBezTo>
                    <a:cubicBezTo>
                      <a:pt x="186" y="238"/>
                      <a:pt x="238" y="186"/>
                      <a:pt x="238" y="124"/>
                    </a:cubicBezTo>
                    <a:cubicBezTo>
                      <a:pt x="238" y="62"/>
                      <a:pt x="186" y="0"/>
                      <a:pt x="12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2521475" y="4472025"/>
                <a:ext cx="21675" cy="1750"/>
              </a:xfrm>
              <a:custGeom>
                <a:avLst/>
                <a:gdLst/>
                <a:ahLst/>
                <a:cxnLst/>
                <a:rect l="l" t="t" r="r" b="b"/>
                <a:pathLst>
                  <a:path w="867" h="70" extrusionOk="0">
                    <a:moveTo>
                      <a:pt x="437" y="0"/>
                    </a:moveTo>
                    <a:cubicBezTo>
                      <a:pt x="292" y="0"/>
                      <a:pt x="145" y="13"/>
                      <a:pt x="0" y="38"/>
                    </a:cubicBezTo>
                    <a:cubicBezTo>
                      <a:pt x="145" y="59"/>
                      <a:pt x="292" y="69"/>
                      <a:pt x="437" y="69"/>
                    </a:cubicBezTo>
                    <a:cubicBezTo>
                      <a:pt x="583" y="69"/>
                      <a:pt x="727" y="59"/>
                      <a:pt x="866" y="38"/>
                    </a:cubicBezTo>
                    <a:cubicBezTo>
                      <a:pt x="727" y="13"/>
                      <a:pt x="583" y="0"/>
                      <a:pt x="43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2521475" y="4480975"/>
                <a:ext cx="28125" cy="1375"/>
              </a:xfrm>
              <a:custGeom>
                <a:avLst/>
                <a:gdLst/>
                <a:ahLst/>
                <a:cxnLst/>
                <a:rect l="l" t="t" r="r" b="b"/>
                <a:pathLst>
                  <a:path w="1125" h="55" extrusionOk="0">
                    <a:moveTo>
                      <a:pt x="562" y="0"/>
                    </a:moveTo>
                    <a:cubicBezTo>
                      <a:pt x="374" y="0"/>
                      <a:pt x="186" y="10"/>
                      <a:pt x="0" y="31"/>
                    </a:cubicBezTo>
                    <a:cubicBezTo>
                      <a:pt x="186" y="47"/>
                      <a:pt x="374" y="55"/>
                      <a:pt x="562" y="55"/>
                    </a:cubicBezTo>
                    <a:cubicBezTo>
                      <a:pt x="751" y="55"/>
                      <a:pt x="939" y="47"/>
                      <a:pt x="1125" y="31"/>
                    </a:cubicBezTo>
                    <a:cubicBezTo>
                      <a:pt x="939" y="10"/>
                      <a:pt x="751" y="0"/>
                      <a:pt x="56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2521475" y="4489475"/>
                <a:ext cx="26075" cy="1775"/>
              </a:xfrm>
              <a:custGeom>
                <a:avLst/>
                <a:gdLst/>
                <a:ahLst/>
                <a:cxnLst/>
                <a:rect l="l" t="t" r="r" b="b"/>
                <a:pathLst>
                  <a:path w="1043" h="71" extrusionOk="0">
                    <a:moveTo>
                      <a:pt x="525" y="1"/>
                    </a:moveTo>
                    <a:cubicBezTo>
                      <a:pt x="351" y="1"/>
                      <a:pt x="175" y="11"/>
                      <a:pt x="0" y="32"/>
                    </a:cubicBezTo>
                    <a:cubicBezTo>
                      <a:pt x="175" y="57"/>
                      <a:pt x="351" y="70"/>
                      <a:pt x="525" y="70"/>
                    </a:cubicBezTo>
                    <a:cubicBezTo>
                      <a:pt x="699" y="70"/>
                      <a:pt x="872" y="57"/>
                      <a:pt x="1042" y="32"/>
                    </a:cubicBezTo>
                    <a:cubicBezTo>
                      <a:pt x="872" y="11"/>
                      <a:pt x="699" y="1"/>
                      <a:pt x="52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2521475" y="4498300"/>
                <a:ext cx="26075" cy="1575"/>
              </a:xfrm>
              <a:custGeom>
                <a:avLst/>
                <a:gdLst/>
                <a:ahLst/>
                <a:cxnLst/>
                <a:rect l="l" t="t" r="r" b="b"/>
                <a:pathLst>
                  <a:path w="1043" h="63" extrusionOk="0">
                    <a:moveTo>
                      <a:pt x="525" y="1"/>
                    </a:moveTo>
                    <a:cubicBezTo>
                      <a:pt x="351" y="1"/>
                      <a:pt x="175" y="14"/>
                      <a:pt x="0" y="39"/>
                    </a:cubicBezTo>
                    <a:cubicBezTo>
                      <a:pt x="175" y="55"/>
                      <a:pt x="351" y="63"/>
                      <a:pt x="525" y="63"/>
                    </a:cubicBezTo>
                    <a:cubicBezTo>
                      <a:pt x="699" y="63"/>
                      <a:pt x="872" y="55"/>
                      <a:pt x="1042" y="39"/>
                    </a:cubicBezTo>
                    <a:cubicBezTo>
                      <a:pt x="872" y="14"/>
                      <a:pt x="699" y="1"/>
                      <a:pt x="52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2521475" y="4507000"/>
                <a:ext cx="22700" cy="1675"/>
              </a:xfrm>
              <a:custGeom>
                <a:avLst/>
                <a:gdLst/>
                <a:ahLst/>
                <a:cxnLst/>
                <a:rect l="l" t="t" r="r" b="b"/>
                <a:pathLst>
                  <a:path w="908" h="67" extrusionOk="0">
                    <a:moveTo>
                      <a:pt x="454" y="1"/>
                    </a:moveTo>
                    <a:cubicBezTo>
                      <a:pt x="300" y="1"/>
                      <a:pt x="155" y="11"/>
                      <a:pt x="0" y="32"/>
                    </a:cubicBezTo>
                    <a:cubicBezTo>
                      <a:pt x="116" y="55"/>
                      <a:pt x="226" y="66"/>
                      <a:pt x="339" y="66"/>
                    </a:cubicBezTo>
                    <a:cubicBezTo>
                      <a:pt x="377" y="66"/>
                      <a:pt x="415" y="65"/>
                      <a:pt x="454" y="62"/>
                    </a:cubicBezTo>
                    <a:cubicBezTo>
                      <a:pt x="493" y="65"/>
                      <a:pt x="532" y="66"/>
                      <a:pt x="570" y="66"/>
                    </a:cubicBezTo>
                    <a:cubicBezTo>
                      <a:pt x="682" y="66"/>
                      <a:pt x="792" y="55"/>
                      <a:pt x="908" y="32"/>
                    </a:cubicBezTo>
                    <a:cubicBezTo>
                      <a:pt x="753" y="11"/>
                      <a:pt x="609" y="1"/>
                      <a:pt x="45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2521475" y="4515775"/>
                <a:ext cx="29150" cy="1750"/>
              </a:xfrm>
              <a:custGeom>
                <a:avLst/>
                <a:gdLst/>
                <a:ahLst/>
                <a:cxnLst/>
                <a:rect l="l" t="t" r="r" b="b"/>
                <a:pathLst>
                  <a:path w="1166" h="70" extrusionOk="0">
                    <a:moveTo>
                      <a:pt x="583" y="1"/>
                    </a:moveTo>
                    <a:cubicBezTo>
                      <a:pt x="390" y="1"/>
                      <a:pt x="196" y="11"/>
                      <a:pt x="0" y="31"/>
                    </a:cubicBezTo>
                    <a:cubicBezTo>
                      <a:pt x="196" y="57"/>
                      <a:pt x="390" y="70"/>
                      <a:pt x="583" y="70"/>
                    </a:cubicBezTo>
                    <a:cubicBezTo>
                      <a:pt x="776" y="70"/>
                      <a:pt x="970" y="57"/>
                      <a:pt x="1166" y="31"/>
                    </a:cubicBezTo>
                    <a:cubicBezTo>
                      <a:pt x="970" y="11"/>
                      <a:pt x="776" y="1"/>
                      <a:pt x="58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2521475" y="4524550"/>
                <a:ext cx="24000" cy="1550"/>
              </a:xfrm>
              <a:custGeom>
                <a:avLst/>
                <a:gdLst/>
                <a:ahLst/>
                <a:cxnLst/>
                <a:rect l="l" t="t" r="r" b="b"/>
                <a:pathLst>
                  <a:path w="960" h="62" extrusionOk="0">
                    <a:moveTo>
                      <a:pt x="480" y="0"/>
                    </a:moveTo>
                    <a:cubicBezTo>
                      <a:pt x="320" y="0"/>
                      <a:pt x="160" y="10"/>
                      <a:pt x="0" y="31"/>
                    </a:cubicBezTo>
                    <a:cubicBezTo>
                      <a:pt x="160" y="52"/>
                      <a:pt x="320" y="62"/>
                      <a:pt x="480" y="62"/>
                    </a:cubicBezTo>
                    <a:cubicBezTo>
                      <a:pt x="640" y="62"/>
                      <a:pt x="800" y="52"/>
                      <a:pt x="960" y="31"/>
                    </a:cubicBezTo>
                    <a:cubicBezTo>
                      <a:pt x="800" y="10"/>
                      <a:pt x="640" y="0"/>
                      <a:pt x="48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2521475" y="4533300"/>
                <a:ext cx="30200" cy="1575"/>
              </a:xfrm>
              <a:custGeom>
                <a:avLst/>
                <a:gdLst/>
                <a:ahLst/>
                <a:cxnLst/>
                <a:rect l="l" t="t" r="r" b="b"/>
                <a:pathLst>
                  <a:path w="1208" h="63" extrusionOk="0">
                    <a:moveTo>
                      <a:pt x="598" y="0"/>
                    </a:moveTo>
                    <a:cubicBezTo>
                      <a:pt x="403" y="0"/>
                      <a:pt x="197" y="11"/>
                      <a:pt x="0" y="32"/>
                    </a:cubicBezTo>
                    <a:cubicBezTo>
                      <a:pt x="201" y="52"/>
                      <a:pt x="403" y="63"/>
                      <a:pt x="604" y="63"/>
                    </a:cubicBezTo>
                    <a:cubicBezTo>
                      <a:pt x="805" y="63"/>
                      <a:pt x="1006" y="52"/>
                      <a:pt x="1207" y="32"/>
                    </a:cubicBezTo>
                    <a:cubicBezTo>
                      <a:pt x="1001" y="11"/>
                      <a:pt x="804" y="0"/>
                      <a:pt x="59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2521475" y="4542075"/>
                <a:ext cx="30200" cy="1575"/>
              </a:xfrm>
              <a:custGeom>
                <a:avLst/>
                <a:gdLst/>
                <a:ahLst/>
                <a:cxnLst/>
                <a:rect l="l" t="t" r="r" b="b"/>
                <a:pathLst>
                  <a:path w="1208" h="63" extrusionOk="0">
                    <a:moveTo>
                      <a:pt x="604" y="0"/>
                    </a:moveTo>
                    <a:cubicBezTo>
                      <a:pt x="403" y="0"/>
                      <a:pt x="201" y="11"/>
                      <a:pt x="0" y="31"/>
                    </a:cubicBezTo>
                    <a:cubicBezTo>
                      <a:pt x="201" y="52"/>
                      <a:pt x="403" y="62"/>
                      <a:pt x="604" y="62"/>
                    </a:cubicBezTo>
                    <a:cubicBezTo>
                      <a:pt x="805" y="62"/>
                      <a:pt x="1006" y="52"/>
                      <a:pt x="1207" y="31"/>
                    </a:cubicBezTo>
                    <a:cubicBezTo>
                      <a:pt x="1006" y="11"/>
                      <a:pt x="805" y="0"/>
                      <a:pt x="60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2564525" y="4472025"/>
                <a:ext cx="28375" cy="1750"/>
              </a:xfrm>
              <a:custGeom>
                <a:avLst/>
                <a:gdLst/>
                <a:ahLst/>
                <a:cxnLst/>
                <a:rect l="l" t="t" r="r" b="b"/>
                <a:pathLst>
                  <a:path w="1135" h="70" extrusionOk="0">
                    <a:moveTo>
                      <a:pt x="571" y="0"/>
                    </a:moveTo>
                    <a:cubicBezTo>
                      <a:pt x="382" y="0"/>
                      <a:pt x="191" y="13"/>
                      <a:pt x="1" y="38"/>
                    </a:cubicBezTo>
                    <a:cubicBezTo>
                      <a:pt x="191" y="59"/>
                      <a:pt x="382" y="69"/>
                      <a:pt x="571" y="69"/>
                    </a:cubicBezTo>
                    <a:cubicBezTo>
                      <a:pt x="761" y="69"/>
                      <a:pt x="949" y="59"/>
                      <a:pt x="1135" y="38"/>
                    </a:cubicBezTo>
                    <a:cubicBezTo>
                      <a:pt x="949" y="13"/>
                      <a:pt x="761" y="0"/>
                      <a:pt x="57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2564525" y="4480975"/>
                <a:ext cx="18575" cy="1375"/>
              </a:xfrm>
              <a:custGeom>
                <a:avLst/>
                <a:gdLst/>
                <a:ahLst/>
                <a:cxnLst/>
                <a:rect l="l" t="t" r="r" b="b"/>
                <a:pathLst>
                  <a:path w="743" h="55" extrusionOk="0">
                    <a:moveTo>
                      <a:pt x="372" y="0"/>
                    </a:moveTo>
                    <a:cubicBezTo>
                      <a:pt x="248" y="0"/>
                      <a:pt x="124" y="10"/>
                      <a:pt x="1" y="31"/>
                    </a:cubicBezTo>
                    <a:cubicBezTo>
                      <a:pt x="124" y="47"/>
                      <a:pt x="248" y="55"/>
                      <a:pt x="372" y="55"/>
                    </a:cubicBezTo>
                    <a:cubicBezTo>
                      <a:pt x="496" y="55"/>
                      <a:pt x="619" y="47"/>
                      <a:pt x="743" y="31"/>
                    </a:cubicBezTo>
                    <a:cubicBezTo>
                      <a:pt x="619" y="10"/>
                      <a:pt x="496" y="0"/>
                      <a:pt x="37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2564525" y="4489475"/>
                <a:ext cx="26825" cy="1775"/>
              </a:xfrm>
              <a:custGeom>
                <a:avLst/>
                <a:gdLst/>
                <a:ahLst/>
                <a:cxnLst/>
                <a:rect l="l" t="t" r="r" b="b"/>
                <a:pathLst>
                  <a:path w="1073" h="71" extrusionOk="0">
                    <a:moveTo>
                      <a:pt x="533" y="1"/>
                    </a:moveTo>
                    <a:cubicBezTo>
                      <a:pt x="354" y="1"/>
                      <a:pt x="176" y="11"/>
                      <a:pt x="1" y="32"/>
                    </a:cubicBezTo>
                    <a:cubicBezTo>
                      <a:pt x="176" y="57"/>
                      <a:pt x="354" y="70"/>
                      <a:pt x="533" y="70"/>
                    </a:cubicBezTo>
                    <a:cubicBezTo>
                      <a:pt x="712" y="70"/>
                      <a:pt x="892" y="57"/>
                      <a:pt x="1073" y="32"/>
                    </a:cubicBezTo>
                    <a:cubicBezTo>
                      <a:pt x="892" y="11"/>
                      <a:pt x="712" y="1"/>
                      <a:pt x="53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2564525" y="4498300"/>
                <a:ext cx="26050" cy="1575"/>
              </a:xfrm>
              <a:custGeom>
                <a:avLst/>
                <a:gdLst/>
                <a:ahLst/>
                <a:cxnLst/>
                <a:rect l="l" t="t" r="r" b="b"/>
                <a:pathLst>
                  <a:path w="1042" h="63" extrusionOk="0">
                    <a:moveTo>
                      <a:pt x="517" y="1"/>
                    </a:moveTo>
                    <a:cubicBezTo>
                      <a:pt x="343" y="1"/>
                      <a:pt x="171" y="14"/>
                      <a:pt x="1" y="39"/>
                    </a:cubicBezTo>
                    <a:cubicBezTo>
                      <a:pt x="171" y="55"/>
                      <a:pt x="343" y="63"/>
                      <a:pt x="517" y="63"/>
                    </a:cubicBezTo>
                    <a:cubicBezTo>
                      <a:pt x="691" y="63"/>
                      <a:pt x="866" y="55"/>
                      <a:pt x="1042" y="39"/>
                    </a:cubicBezTo>
                    <a:cubicBezTo>
                      <a:pt x="866" y="14"/>
                      <a:pt x="691" y="1"/>
                      <a:pt x="51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2564525" y="4507000"/>
                <a:ext cx="28375" cy="1575"/>
              </a:xfrm>
              <a:custGeom>
                <a:avLst/>
                <a:gdLst/>
                <a:ahLst/>
                <a:cxnLst/>
                <a:rect l="l" t="t" r="r" b="b"/>
                <a:pathLst>
                  <a:path w="1135" h="63" extrusionOk="0">
                    <a:moveTo>
                      <a:pt x="567" y="1"/>
                    </a:moveTo>
                    <a:cubicBezTo>
                      <a:pt x="382" y="1"/>
                      <a:pt x="186" y="11"/>
                      <a:pt x="1" y="32"/>
                    </a:cubicBezTo>
                    <a:cubicBezTo>
                      <a:pt x="191" y="52"/>
                      <a:pt x="382" y="63"/>
                      <a:pt x="571" y="63"/>
                    </a:cubicBezTo>
                    <a:cubicBezTo>
                      <a:pt x="761" y="63"/>
                      <a:pt x="949" y="52"/>
                      <a:pt x="1135" y="32"/>
                    </a:cubicBezTo>
                    <a:cubicBezTo>
                      <a:pt x="949" y="11"/>
                      <a:pt x="764" y="1"/>
                      <a:pt x="5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2564525" y="4515775"/>
                <a:ext cx="22700" cy="1750"/>
              </a:xfrm>
              <a:custGeom>
                <a:avLst/>
                <a:gdLst/>
                <a:ahLst/>
                <a:cxnLst/>
                <a:rect l="l" t="t" r="r" b="b"/>
                <a:pathLst>
                  <a:path w="908" h="70" extrusionOk="0">
                    <a:moveTo>
                      <a:pt x="454" y="1"/>
                    </a:moveTo>
                    <a:cubicBezTo>
                      <a:pt x="302" y="1"/>
                      <a:pt x="150" y="11"/>
                      <a:pt x="1" y="31"/>
                    </a:cubicBezTo>
                    <a:cubicBezTo>
                      <a:pt x="150" y="57"/>
                      <a:pt x="302" y="70"/>
                      <a:pt x="454" y="70"/>
                    </a:cubicBezTo>
                    <a:cubicBezTo>
                      <a:pt x="606" y="70"/>
                      <a:pt x="758" y="57"/>
                      <a:pt x="908" y="31"/>
                    </a:cubicBezTo>
                    <a:cubicBezTo>
                      <a:pt x="758" y="11"/>
                      <a:pt x="606" y="1"/>
                      <a:pt x="45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2564525" y="4524550"/>
                <a:ext cx="26825" cy="1550"/>
              </a:xfrm>
              <a:custGeom>
                <a:avLst/>
                <a:gdLst/>
                <a:ahLst/>
                <a:cxnLst/>
                <a:rect l="l" t="t" r="r" b="b"/>
                <a:pathLst>
                  <a:path w="1073" h="62" extrusionOk="0">
                    <a:moveTo>
                      <a:pt x="533" y="0"/>
                    </a:moveTo>
                    <a:cubicBezTo>
                      <a:pt x="354" y="0"/>
                      <a:pt x="176" y="10"/>
                      <a:pt x="1" y="31"/>
                    </a:cubicBezTo>
                    <a:cubicBezTo>
                      <a:pt x="176" y="52"/>
                      <a:pt x="354" y="62"/>
                      <a:pt x="533" y="62"/>
                    </a:cubicBezTo>
                    <a:cubicBezTo>
                      <a:pt x="712" y="62"/>
                      <a:pt x="892" y="52"/>
                      <a:pt x="1073" y="31"/>
                    </a:cubicBezTo>
                    <a:cubicBezTo>
                      <a:pt x="892" y="10"/>
                      <a:pt x="712" y="0"/>
                      <a:pt x="53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2564525" y="4533300"/>
                <a:ext cx="20650" cy="1575"/>
              </a:xfrm>
              <a:custGeom>
                <a:avLst/>
                <a:gdLst/>
                <a:ahLst/>
                <a:cxnLst/>
                <a:rect l="l" t="t" r="r" b="b"/>
                <a:pathLst>
                  <a:path w="826" h="63" extrusionOk="0">
                    <a:moveTo>
                      <a:pt x="413" y="0"/>
                    </a:moveTo>
                    <a:cubicBezTo>
                      <a:pt x="279" y="0"/>
                      <a:pt x="134" y="11"/>
                      <a:pt x="1" y="32"/>
                    </a:cubicBezTo>
                    <a:cubicBezTo>
                      <a:pt x="135" y="52"/>
                      <a:pt x="274" y="63"/>
                      <a:pt x="413" y="63"/>
                    </a:cubicBezTo>
                    <a:cubicBezTo>
                      <a:pt x="552" y="63"/>
                      <a:pt x="691" y="52"/>
                      <a:pt x="825" y="32"/>
                    </a:cubicBezTo>
                    <a:cubicBezTo>
                      <a:pt x="691" y="11"/>
                      <a:pt x="547" y="0"/>
                      <a:pt x="41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2564525" y="4542075"/>
                <a:ext cx="19875" cy="1575"/>
              </a:xfrm>
              <a:custGeom>
                <a:avLst/>
                <a:gdLst/>
                <a:ahLst/>
                <a:cxnLst/>
                <a:rect l="l" t="t" r="r" b="b"/>
                <a:pathLst>
                  <a:path w="795" h="63" extrusionOk="0">
                    <a:moveTo>
                      <a:pt x="393" y="0"/>
                    </a:moveTo>
                    <a:cubicBezTo>
                      <a:pt x="261" y="0"/>
                      <a:pt x="129" y="11"/>
                      <a:pt x="1" y="31"/>
                    </a:cubicBezTo>
                    <a:cubicBezTo>
                      <a:pt x="129" y="52"/>
                      <a:pt x="261" y="62"/>
                      <a:pt x="393" y="62"/>
                    </a:cubicBezTo>
                    <a:cubicBezTo>
                      <a:pt x="526" y="62"/>
                      <a:pt x="660" y="52"/>
                      <a:pt x="794" y="31"/>
                    </a:cubicBezTo>
                    <a:cubicBezTo>
                      <a:pt x="660" y="11"/>
                      <a:pt x="526" y="0"/>
                      <a:pt x="39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1725700" y="4239175"/>
                <a:ext cx="63175" cy="63450"/>
              </a:xfrm>
              <a:custGeom>
                <a:avLst/>
                <a:gdLst/>
                <a:ahLst/>
                <a:cxnLst/>
                <a:rect l="l" t="t" r="r" b="b"/>
                <a:pathLst>
                  <a:path w="2527" h="2538" extrusionOk="0">
                    <a:moveTo>
                      <a:pt x="1" y="0"/>
                    </a:moveTo>
                    <a:lnTo>
                      <a:pt x="1" y="2537"/>
                    </a:lnTo>
                    <a:lnTo>
                      <a:pt x="2526" y="2537"/>
                    </a:lnTo>
                    <a:lnTo>
                      <a:pt x="252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1753800" y="4242000"/>
                <a:ext cx="7225" cy="7250"/>
              </a:xfrm>
              <a:custGeom>
                <a:avLst/>
                <a:gdLst/>
                <a:ahLst/>
                <a:cxnLst/>
                <a:rect l="l" t="t" r="r" b="b"/>
                <a:pathLst>
                  <a:path w="289" h="290" extrusionOk="0">
                    <a:moveTo>
                      <a:pt x="145" y="0"/>
                    </a:moveTo>
                    <a:cubicBezTo>
                      <a:pt x="62" y="0"/>
                      <a:pt x="0" y="62"/>
                      <a:pt x="0" y="145"/>
                    </a:cubicBezTo>
                    <a:cubicBezTo>
                      <a:pt x="0" y="227"/>
                      <a:pt x="62" y="289"/>
                      <a:pt x="145" y="289"/>
                    </a:cubicBezTo>
                    <a:cubicBezTo>
                      <a:pt x="227" y="289"/>
                      <a:pt x="289" y="227"/>
                      <a:pt x="289" y="145"/>
                    </a:cubicBezTo>
                    <a:cubicBezTo>
                      <a:pt x="289" y="62"/>
                      <a:pt x="227" y="0"/>
                      <a:pt x="14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1812325" y="4484325"/>
                <a:ext cx="338475" cy="800"/>
              </a:xfrm>
              <a:custGeom>
                <a:avLst/>
                <a:gdLst/>
                <a:ahLst/>
                <a:cxnLst/>
                <a:rect l="l" t="t" r="r" b="b"/>
                <a:pathLst>
                  <a:path w="13539" h="32" extrusionOk="0">
                    <a:moveTo>
                      <a:pt x="6774" y="0"/>
                    </a:moveTo>
                    <a:lnTo>
                      <a:pt x="0" y="11"/>
                    </a:lnTo>
                    <a:lnTo>
                      <a:pt x="6774" y="31"/>
                    </a:lnTo>
                    <a:lnTo>
                      <a:pt x="13539" y="1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1812325" y="4498000"/>
                <a:ext cx="338475" cy="1050"/>
              </a:xfrm>
              <a:custGeom>
                <a:avLst/>
                <a:gdLst/>
                <a:ahLst/>
                <a:cxnLst/>
                <a:rect l="l" t="t" r="r" b="b"/>
                <a:pathLst>
                  <a:path w="13539" h="42" extrusionOk="0">
                    <a:moveTo>
                      <a:pt x="6774" y="0"/>
                    </a:moveTo>
                    <a:lnTo>
                      <a:pt x="0" y="21"/>
                    </a:lnTo>
                    <a:lnTo>
                      <a:pt x="6774" y="41"/>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1812325" y="4511900"/>
                <a:ext cx="338475" cy="800"/>
              </a:xfrm>
              <a:custGeom>
                <a:avLst/>
                <a:gdLst/>
                <a:ahLst/>
                <a:cxnLst/>
                <a:rect l="l" t="t" r="r" b="b"/>
                <a:pathLst>
                  <a:path w="13539" h="32" extrusionOk="0">
                    <a:moveTo>
                      <a:pt x="6774" y="1"/>
                    </a:moveTo>
                    <a:lnTo>
                      <a:pt x="0" y="11"/>
                    </a:lnTo>
                    <a:lnTo>
                      <a:pt x="6774" y="31"/>
                    </a:lnTo>
                    <a:lnTo>
                      <a:pt x="13539" y="11"/>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1812325" y="4525550"/>
                <a:ext cx="338475" cy="1075"/>
              </a:xfrm>
              <a:custGeom>
                <a:avLst/>
                <a:gdLst/>
                <a:ahLst/>
                <a:cxnLst/>
                <a:rect l="l" t="t" r="r" b="b"/>
                <a:pathLst>
                  <a:path w="13539" h="43" extrusionOk="0">
                    <a:moveTo>
                      <a:pt x="6774" y="1"/>
                    </a:moveTo>
                    <a:lnTo>
                      <a:pt x="0" y="22"/>
                    </a:lnTo>
                    <a:lnTo>
                      <a:pt x="6774" y="42"/>
                    </a:lnTo>
                    <a:lnTo>
                      <a:pt x="13539" y="22"/>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1812325" y="4539475"/>
                <a:ext cx="338475" cy="825"/>
              </a:xfrm>
              <a:custGeom>
                <a:avLst/>
                <a:gdLst/>
                <a:ahLst/>
                <a:cxnLst/>
                <a:rect l="l" t="t" r="r" b="b"/>
                <a:pathLst>
                  <a:path w="13539" h="33" extrusionOk="0">
                    <a:moveTo>
                      <a:pt x="6774" y="1"/>
                    </a:moveTo>
                    <a:lnTo>
                      <a:pt x="0" y="21"/>
                    </a:lnTo>
                    <a:lnTo>
                      <a:pt x="6774" y="32"/>
                    </a:lnTo>
                    <a:lnTo>
                      <a:pt x="13539" y="21"/>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1812325" y="4553150"/>
                <a:ext cx="338475" cy="1050"/>
              </a:xfrm>
              <a:custGeom>
                <a:avLst/>
                <a:gdLst/>
                <a:ahLst/>
                <a:cxnLst/>
                <a:rect l="l" t="t" r="r" b="b"/>
                <a:pathLst>
                  <a:path w="13539" h="42" extrusionOk="0">
                    <a:moveTo>
                      <a:pt x="6774" y="1"/>
                    </a:moveTo>
                    <a:lnTo>
                      <a:pt x="0" y="21"/>
                    </a:lnTo>
                    <a:lnTo>
                      <a:pt x="6774" y="42"/>
                    </a:lnTo>
                    <a:lnTo>
                      <a:pt x="13539" y="21"/>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1812325" y="4567075"/>
                <a:ext cx="338475" cy="775"/>
              </a:xfrm>
              <a:custGeom>
                <a:avLst/>
                <a:gdLst/>
                <a:ahLst/>
                <a:cxnLst/>
                <a:rect l="l" t="t" r="r" b="b"/>
                <a:pathLst>
                  <a:path w="13539" h="31" extrusionOk="0">
                    <a:moveTo>
                      <a:pt x="6774" y="0"/>
                    </a:moveTo>
                    <a:lnTo>
                      <a:pt x="0" y="21"/>
                    </a:lnTo>
                    <a:lnTo>
                      <a:pt x="6774" y="31"/>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1812325" y="4580725"/>
                <a:ext cx="338475" cy="1050"/>
              </a:xfrm>
              <a:custGeom>
                <a:avLst/>
                <a:gdLst/>
                <a:ahLst/>
                <a:cxnLst/>
                <a:rect l="l" t="t" r="r" b="b"/>
                <a:pathLst>
                  <a:path w="13539" h="42" extrusionOk="0">
                    <a:moveTo>
                      <a:pt x="6774" y="1"/>
                    </a:moveTo>
                    <a:lnTo>
                      <a:pt x="0" y="21"/>
                    </a:lnTo>
                    <a:lnTo>
                      <a:pt x="6774" y="42"/>
                    </a:lnTo>
                    <a:lnTo>
                      <a:pt x="13539" y="21"/>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1812325" y="4594650"/>
                <a:ext cx="338475" cy="800"/>
              </a:xfrm>
              <a:custGeom>
                <a:avLst/>
                <a:gdLst/>
                <a:ahLst/>
                <a:cxnLst/>
                <a:rect l="l" t="t" r="r" b="b"/>
                <a:pathLst>
                  <a:path w="13539" h="32" extrusionOk="0">
                    <a:moveTo>
                      <a:pt x="6774" y="0"/>
                    </a:moveTo>
                    <a:lnTo>
                      <a:pt x="0" y="21"/>
                    </a:lnTo>
                    <a:lnTo>
                      <a:pt x="6774" y="32"/>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1812325" y="4608325"/>
                <a:ext cx="338475" cy="1050"/>
              </a:xfrm>
              <a:custGeom>
                <a:avLst/>
                <a:gdLst/>
                <a:ahLst/>
                <a:cxnLst/>
                <a:rect l="l" t="t" r="r" b="b"/>
                <a:pathLst>
                  <a:path w="13539" h="42" extrusionOk="0">
                    <a:moveTo>
                      <a:pt x="6774" y="0"/>
                    </a:moveTo>
                    <a:lnTo>
                      <a:pt x="0" y="21"/>
                    </a:lnTo>
                    <a:lnTo>
                      <a:pt x="6774" y="42"/>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1812325" y="4622250"/>
                <a:ext cx="338475" cy="775"/>
              </a:xfrm>
              <a:custGeom>
                <a:avLst/>
                <a:gdLst/>
                <a:ahLst/>
                <a:cxnLst/>
                <a:rect l="l" t="t" r="r" b="b"/>
                <a:pathLst>
                  <a:path w="13539" h="31" extrusionOk="0">
                    <a:moveTo>
                      <a:pt x="6774" y="0"/>
                    </a:moveTo>
                    <a:lnTo>
                      <a:pt x="0" y="21"/>
                    </a:lnTo>
                    <a:lnTo>
                      <a:pt x="6774" y="31"/>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1812325" y="4635900"/>
                <a:ext cx="338475" cy="1050"/>
              </a:xfrm>
              <a:custGeom>
                <a:avLst/>
                <a:gdLst/>
                <a:ahLst/>
                <a:cxnLst/>
                <a:rect l="l" t="t" r="r" b="b"/>
                <a:pathLst>
                  <a:path w="13539" h="42" extrusionOk="0">
                    <a:moveTo>
                      <a:pt x="6774" y="0"/>
                    </a:moveTo>
                    <a:lnTo>
                      <a:pt x="0" y="21"/>
                    </a:lnTo>
                    <a:lnTo>
                      <a:pt x="6774" y="41"/>
                    </a:lnTo>
                    <a:lnTo>
                      <a:pt x="13539" y="21"/>
                    </a:lnTo>
                    <a:lnTo>
                      <a:pt x="677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1812325" y="4649800"/>
                <a:ext cx="338475" cy="825"/>
              </a:xfrm>
              <a:custGeom>
                <a:avLst/>
                <a:gdLst/>
                <a:ahLst/>
                <a:cxnLst/>
                <a:rect l="l" t="t" r="r" b="b"/>
                <a:pathLst>
                  <a:path w="13539" h="33" extrusionOk="0">
                    <a:moveTo>
                      <a:pt x="6774" y="1"/>
                    </a:moveTo>
                    <a:lnTo>
                      <a:pt x="0" y="22"/>
                    </a:lnTo>
                    <a:lnTo>
                      <a:pt x="6774" y="32"/>
                    </a:lnTo>
                    <a:lnTo>
                      <a:pt x="13539" y="22"/>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1812325" y="4663475"/>
                <a:ext cx="338475" cy="1075"/>
              </a:xfrm>
              <a:custGeom>
                <a:avLst/>
                <a:gdLst/>
                <a:ahLst/>
                <a:cxnLst/>
                <a:rect l="l" t="t" r="r" b="b"/>
                <a:pathLst>
                  <a:path w="13539" h="43" extrusionOk="0">
                    <a:moveTo>
                      <a:pt x="6774" y="1"/>
                    </a:moveTo>
                    <a:lnTo>
                      <a:pt x="0" y="22"/>
                    </a:lnTo>
                    <a:lnTo>
                      <a:pt x="6774" y="42"/>
                    </a:lnTo>
                    <a:lnTo>
                      <a:pt x="13539" y="22"/>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1812325" y="4677400"/>
                <a:ext cx="338475" cy="800"/>
              </a:xfrm>
              <a:custGeom>
                <a:avLst/>
                <a:gdLst/>
                <a:ahLst/>
                <a:cxnLst/>
                <a:rect l="l" t="t" r="r" b="b"/>
                <a:pathLst>
                  <a:path w="13539" h="32" extrusionOk="0">
                    <a:moveTo>
                      <a:pt x="6774" y="1"/>
                    </a:moveTo>
                    <a:lnTo>
                      <a:pt x="0" y="21"/>
                    </a:lnTo>
                    <a:lnTo>
                      <a:pt x="6774" y="31"/>
                    </a:lnTo>
                    <a:lnTo>
                      <a:pt x="13539" y="21"/>
                    </a:lnTo>
                    <a:lnTo>
                      <a:pt x="677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1848150" y="4635900"/>
                <a:ext cx="25800" cy="58025"/>
              </a:xfrm>
              <a:custGeom>
                <a:avLst/>
                <a:gdLst/>
                <a:ahLst/>
                <a:cxnLst/>
                <a:rect l="l" t="t" r="r" b="b"/>
                <a:pathLst>
                  <a:path w="1032" h="2321" extrusionOk="0">
                    <a:moveTo>
                      <a:pt x="0" y="0"/>
                    </a:moveTo>
                    <a:lnTo>
                      <a:pt x="0" y="2321"/>
                    </a:lnTo>
                    <a:lnTo>
                      <a:pt x="1031" y="2321"/>
                    </a:lnTo>
                    <a:lnTo>
                      <a:pt x="103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1895850" y="4605225"/>
                <a:ext cx="25525" cy="88700"/>
              </a:xfrm>
              <a:custGeom>
                <a:avLst/>
                <a:gdLst/>
                <a:ahLst/>
                <a:cxnLst/>
                <a:rect l="l" t="t" r="r" b="b"/>
                <a:pathLst>
                  <a:path w="1021" h="3548" extrusionOk="0">
                    <a:moveTo>
                      <a:pt x="0" y="1"/>
                    </a:moveTo>
                    <a:lnTo>
                      <a:pt x="0" y="3548"/>
                    </a:lnTo>
                    <a:lnTo>
                      <a:pt x="1020" y="3548"/>
                    </a:lnTo>
                    <a:lnTo>
                      <a:pt x="102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1943275" y="4570675"/>
                <a:ext cx="25800" cy="123250"/>
              </a:xfrm>
              <a:custGeom>
                <a:avLst/>
                <a:gdLst/>
                <a:ahLst/>
                <a:cxnLst/>
                <a:rect l="l" t="t" r="r" b="b"/>
                <a:pathLst>
                  <a:path w="1032" h="4930" extrusionOk="0">
                    <a:moveTo>
                      <a:pt x="0" y="1"/>
                    </a:moveTo>
                    <a:lnTo>
                      <a:pt x="0" y="4930"/>
                    </a:lnTo>
                    <a:lnTo>
                      <a:pt x="1031" y="4930"/>
                    </a:lnTo>
                    <a:lnTo>
                      <a:pt x="103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1990950" y="4555725"/>
                <a:ext cx="25550" cy="138200"/>
              </a:xfrm>
              <a:custGeom>
                <a:avLst/>
                <a:gdLst/>
                <a:ahLst/>
                <a:cxnLst/>
                <a:rect l="l" t="t" r="r" b="b"/>
                <a:pathLst>
                  <a:path w="1022" h="5528" extrusionOk="0">
                    <a:moveTo>
                      <a:pt x="1" y="1"/>
                    </a:moveTo>
                    <a:lnTo>
                      <a:pt x="1" y="5528"/>
                    </a:lnTo>
                    <a:lnTo>
                      <a:pt x="1022" y="5528"/>
                    </a:lnTo>
                    <a:lnTo>
                      <a:pt x="102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2038650" y="4529175"/>
                <a:ext cx="25525" cy="164750"/>
              </a:xfrm>
              <a:custGeom>
                <a:avLst/>
                <a:gdLst/>
                <a:ahLst/>
                <a:cxnLst/>
                <a:rect l="l" t="t" r="r" b="b"/>
                <a:pathLst>
                  <a:path w="1021" h="6590" extrusionOk="0">
                    <a:moveTo>
                      <a:pt x="1" y="0"/>
                    </a:moveTo>
                    <a:lnTo>
                      <a:pt x="1" y="6590"/>
                    </a:lnTo>
                    <a:lnTo>
                      <a:pt x="1021" y="6590"/>
                    </a:lnTo>
                    <a:lnTo>
                      <a:pt x="102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2086075" y="4503150"/>
                <a:ext cx="25800" cy="190775"/>
              </a:xfrm>
              <a:custGeom>
                <a:avLst/>
                <a:gdLst/>
                <a:ahLst/>
                <a:cxnLst/>
                <a:rect l="l" t="t" r="r" b="b"/>
                <a:pathLst>
                  <a:path w="1032" h="7631" extrusionOk="0">
                    <a:moveTo>
                      <a:pt x="1" y="0"/>
                    </a:moveTo>
                    <a:lnTo>
                      <a:pt x="1" y="7631"/>
                    </a:lnTo>
                    <a:lnTo>
                      <a:pt x="1032" y="7631"/>
                    </a:lnTo>
                    <a:lnTo>
                      <a:pt x="103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1820050" y="4475025"/>
                <a:ext cx="330750" cy="220700"/>
              </a:xfrm>
              <a:custGeom>
                <a:avLst/>
                <a:gdLst/>
                <a:ahLst/>
                <a:cxnLst/>
                <a:rect l="l" t="t" r="r" b="b"/>
                <a:pathLst>
                  <a:path w="13230" h="8828" extrusionOk="0">
                    <a:moveTo>
                      <a:pt x="62" y="1"/>
                    </a:moveTo>
                    <a:lnTo>
                      <a:pt x="31" y="2187"/>
                    </a:lnTo>
                    <a:lnTo>
                      <a:pt x="21" y="4384"/>
                    </a:lnTo>
                    <a:cubicBezTo>
                      <a:pt x="1" y="5848"/>
                      <a:pt x="1" y="7301"/>
                      <a:pt x="1" y="8766"/>
                    </a:cubicBezTo>
                    <a:lnTo>
                      <a:pt x="1" y="8827"/>
                    </a:lnTo>
                    <a:lnTo>
                      <a:pt x="6641" y="8827"/>
                    </a:lnTo>
                    <a:lnTo>
                      <a:pt x="9930" y="8807"/>
                    </a:lnTo>
                    <a:lnTo>
                      <a:pt x="13230" y="8766"/>
                    </a:lnTo>
                    <a:lnTo>
                      <a:pt x="9930" y="8724"/>
                    </a:lnTo>
                    <a:lnTo>
                      <a:pt x="6641" y="8704"/>
                    </a:lnTo>
                    <a:lnTo>
                      <a:pt x="124" y="8704"/>
                    </a:lnTo>
                    <a:cubicBezTo>
                      <a:pt x="124" y="7260"/>
                      <a:pt x="124" y="5827"/>
                      <a:pt x="104" y="4384"/>
                    </a:cubicBezTo>
                    <a:lnTo>
                      <a:pt x="93" y="2187"/>
                    </a:lnTo>
                    <a:lnTo>
                      <a:pt x="6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1848150" y="4705500"/>
                <a:ext cx="25800" cy="2350"/>
              </a:xfrm>
              <a:custGeom>
                <a:avLst/>
                <a:gdLst/>
                <a:ahLst/>
                <a:cxnLst/>
                <a:rect l="l" t="t" r="r" b="b"/>
                <a:pathLst>
                  <a:path w="1032" h="94" extrusionOk="0">
                    <a:moveTo>
                      <a:pt x="0" y="0"/>
                    </a:moveTo>
                    <a:lnTo>
                      <a:pt x="0" y="93"/>
                    </a:lnTo>
                    <a:lnTo>
                      <a:pt x="1031" y="93"/>
                    </a:lnTo>
                    <a:lnTo>
                      <a:pt x="103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1895850" y="4705500"/>
                <a:ext cx="25525" cy="2350"/>
              </a:xfrm>
              <a:custGeom>
                <a:avLst/>
                <a:gdLst/>
                <a:ahLst/>
                <a:cxnLst/>
                <a:rect l="l" t="t" r="r" b="b"/>
                <a:pathLst>
                  <a:path w="1021" h="94" extrusionOk="0">
                    <a:moveTo>
                      <a:pt x="0" y="0"/>
                    </a:moveTo>
                    <a:lnTo>
                      <a:pt x="0" y="93"/>
                    </a:lnTo>
                    <a:lnTo>
                      <a:pt x="1020" y="93"/>
                    </a:lnTo>
                    <a:lnTo>
                      <a:pt x="102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1943275" y="4705500"/>
                <a:ext cx="25800" cy="2350"/>
              </a:xfrm>
              <a:custGeom>
                <a:avLst/>
                <a:gdLst/>
                <a:ahLst/>
                <a:cxnLst/>
                <a:rect l="l" t="t" r="r" b="b"/>
                <a:pathLst>
                  <a:path w="1032" h="94" extrusionOk="0">
                    <a:moveTo>
                      <a:pt x="0" y="0"/>
                    </a:moveTo>
                    <a:lnTo>
                      <a:pt x="0" y="93"/>
                    </a:lnTo>
                    <a:lnTo>
                      <a:pt x="1031" y="93"/>
                    </a:lnTo>
                    <a:lnTo>
                      <a:pt x="103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1990950" y="4705500"/>
                <a:ext cx="25550" cy="2350"/>
              </a:xfrm>
              <a:custGeom>
                <a:avLst/>
                <a:gdLst/>
                <a:ahLst/>
                <a:cxnLst/>
                <a:rect l="l" t="t" r="r" b="b"/>
                <a:pathLst>
                  <a:path w="1022" h="94" extrusionOk="0">
                    <a:moveTo>
                      <a:pt x="1" y="0"/>
                    </a:moveTo>
                    <a:lnTo>
                      <a:pt x="1" y="93"/>
                    </a:lnTo>
                    <a:lnTo>
                      <a:pt x="1022" y="93"/>
                    </a:lnTo>
                    <a:lnTo>
                      <a:pt x="102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2038650" y="4705500"/>
                <a:ext cx="25525" cy="2350"/>
              </a:xfrm>
              <a:custGeom>
                <a:avLst/>
                <a:gdLst/>
                <a:ahLst/>
                <a:cxnLst/>
                <a:rect l="l" t="t" r="r" b="b"/>
                <a:pathLst>
                  <a:path w="1021" h="94" extrusionOk="0">
                    <a:moveTo>
                      <a:pt x="1" y="0"/>
                    </a:moveTo>
                    <a:lnTo>
                      <a:pt x="1" y="93"/>
                    </a:lnTo>
                    <a:lnTo>
                      <a:pt x="1021" y="93"/>
                    </a:lnTo>
                    <a:lnTo>
                      <a:pt x="102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2086075" y="4705500"/>
                <a:ext cx="25800" cy="2350"/>
              </a:xfrm>
              <a:custGeom>
                <a:avLst/>
                <a:gdLst/>
                <a:ahLst/>
                <a:cxnLst/>
                <a:rect l="l" t="t" r="r" b="b"/>
                <a:pathLst>
                  <a:path w="1032" h="94" extrusionOk="0">
                    <a:moveTo>
                      <a:pt x="1" y="0"/>
                    </a:moveTo>
                    <a:lnTo>
                      <a:pt x="1" y="93"/>
                    </a:lnTo>
                    <a:lnTo>
                      <a:pt x="1032" y="93"/>
                    </a:lnTo>
                    <a:lnTo>
                      <a:pt x="103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1850975" y="4508550"/>
                <a:ext cx="253175" cy="135000"/>
              </a:xfrm>
              <a:custGeom>
                <a:avLst/>
                <a:gdLst/>
                <a:ahLst/>
                <a:cxnLst/>
                <a:rect l="l" t="t" r="r" b="b"/>
                <a:pathLst>
                  <a:path w="10127" h="5400" extrusionOk="0">
                    <a:moveTo>
                      <a:pt x="10116" y="0"/>
                    </a:moveTo>
                    <a:cubicBezTo>
                      <a:pt x="9868" y="433"/>
                      <a:pt x="9590" y="846"/>
                      <a:pt x="9281" y="1238"/>
                    </a:cubicBezTo>
                    <a:cubicBezTo>
                      <a:pt x="9126" y="1444"/>
                      <a:pt x="8951" y="1620"/>
                      <a:pt x="8796" y="1815"/>
                    </a:cubicBezTo>
                    <a:lnTo>
                      <a:pt x="8528" y="2083"/>
                    </a:lnTo>
                    <a:lnTo>
                      <a:pt x="8404" y="2218"/>
                    </a:lnTo>
                    <a:lnTo>
                      <a:pt x="8260" y="2341"/>
                    </a:lnTo>
                    <a:cubicBezTo>
                      <a:pt x="7528" y="3022"/>
                      <a:pt x="6703" y="3589"/>
                      <a:pt x="5796" y="4022"/>
                    </a:cubicBezTo>
                    <a:cubicBezTo>
                      <a:pt x="4898" y="4455"/>
                      <a:pt x="3960" y="4796"/>
                      <a:pt x="2980" y="5012"/>
                    </a:cubicBezTo>
                    <a:cubicBezTo>
                      <a:pt x="2496" y="5126"/>
                      <a:pt x="2001" y="5218"/>
                      <a:pt x="1506" y="5280"/>
                    </a:cubicBezTo>
                    <a:cubicBezTo>
                      <a:pt x="1011" y="5342"/>
                      <a:pt x="506" y="5383"/>
                      <a:pt x="1" y="5394"/>
                    </a:cubicBezTo>
                    <a:cubicBezTo>
                      <a:pt x="126" y="5397"/>
                      <a:pt x="252" y="5399"/>
                      <a:pt x="377" y="5399"/>
                    </a:cubicBezTo>
                    <a:cubicBezTo>
                      <a:pt x="1262" y="5399"/>
                      <a:pt x="2145" y="5305"/>
                      <a:pt x="3012" y="5115"/>
                    </a:cubicBezTo>
                    <a:cubicBezTo>
                      <a:pt x="4002" y="4909"/>
                      <a:pt x="4960" y="4589"/>
                      <a:pt x="5868" y="4146"/>
                    </a:cubicBezTo>
                    <a:cubicBezTo>
                      <a:pt x="6321" y="3919"/>
                      <a:pt x="6754" y="3661"/>
                      <a:pt x="7167" y="3373"/>
                    </a:cubicBezTo>
                    <a:cubicBezTo>
                      <a:pt x="7590" y="3094"/>
                      <a:pt x="7982" y="2775"/>
                      <a:pt x="8342" y="2424"/>
                    </a:cubicBezTo>
                    <a:cubicBezTo>
                      <a:pt x="9064" y="1723"/>
                      <a:pt x="9673" y="898"/>
                      <a:pt x="101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2085050" y="4504950"/>
                <a:ext cx="26050" cy="22175"/>
              </a:xfrm>
              <a:custGeom>
                <a:avLst/>
                <a:gdLst/>
                <a:ahLst/>
                <a:cxnLst/>
                <a:rect l="l" t="t" r="r" b="b"/>
                <a:pathLst>
                  <a:path w="1042" h="887" extrusionOk="0">
                    <a:moveTo>
                      <a:pt x="835" y="0"/>
                    </a:moveTo>
                    <a:lnTo>
                      <a:pt x="1" y="279"/>
                    </a:lnTo>
                    <a:lnTo>
                      <a:pt x="42" y="412"/>
                    </a:lnTo>
                    <a:lnTo>
                      <a:pt x="722" y="186"/>
                    </a:lnTo>
                    <a:lnTo>
                      <a:pt x="908" y="887"/>
                    </a:lnTo>
                    <a:lnTo>
                      <a:pt x="1042" y="856"/>
                    </a:lnTo>
                    <a:lnTo>
                      <a:pt x="8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1877525" y="4352600"/>
                <a:ext cx="225600" cy="168400"/>
              </a:xfrm>
              <a:custGeom>
                <a:avLst/>
                <a:gdLst/>
                <a:ahLst/>
                <a:cxnLst/>
                <a:rect l="l" t="t" r="r" b="b"/>
                <a:pathLst>
                  <a:path w="9024" h="6736" extrusionOk="0">
                    <a:moveTo>
                      <a:pt x="4826" y="0"/>
                    </a:moveTo>
                    <a:cubicBezTo>
                      <a:pt x="4311" y="0"/>
                      <a:pt x="3795" y="62"/>
                      <a:pt x="3290" y="175"/>
                    </a:cubicBezTo>
                    <a:cubicBezTo>
                      <a:pt x="2785" y="289"/>
                      <a:pt x="2300" y="475"/>
                      <a:pt x="1847" y="722"/>
                    </a:cubicBezTo>
                    <a:cubicBezTo>
                      <a:pt x="1382" y="959"/>
                      <a:pt x="990" y="1310"/>
                      <a:pt x="671" y="1722"/>
                    </a:cubicBezTo>
                    <a:cubicBezTo>
                      <a:pt x="351" y="2145"/>
                      <a:pt x="156" y="2640"/>
                      <a:pt x="83" y="3156"/>
                    </a:cubicBezTo>
                    <a:cubicBezTo>
                      <a:pt x="1" y="3681"/>
                      <a:pt x="73" y="4217"/>
                      <a:pt x="289" y="4692"/>
                    </a:cubicBezTo>
                    <a:cubicBezTo>
                      <a:pt x="527" y="5166"/>
                      <a:pt x="887" y="5569"/>
                      <a:pt x="1331" y="5857"/>
                    </a:cubicBezTo>
                    <a:cubicBezTo>
                      <a:pt x="1764" y="6146"/>
                      <a:pt x="2248" y="6362"/>
                      <a:pt x="2754" y="6497"/>
                    </a:cubicBezTo>
                    <a:cubicBezTo>
                      <a:pt x="3249" y="6630"/>
                      <a:pt x="3775" y="6713"/>
                      <a:pt x="4290" y="6733"/>
                    </a:cubicBezTo>
                    <a:cubicBezTo>
                      <a:pt x="4349" y="6735"/>
                      <a:pt x="4409" y="6735"/>
                      <a:pt x="4468" y="6735"/>
                    </a:cubicBezTo>
                    <a:cubicBezTo>
                      <a:pt x="5443" y="6735"/>
                      <a:pt x="6438" y="6572"/>
                      <a:pt x="7322" y="6125"/>
                    </a:cubicBezTo>
                    <a:cubicBezTo>
                      <a:pt x="7796" y="5899"/>
                      <a:pt x="8208" y="5558"/>
                      <a:pt x="8528" y="5145"/>
                    </a:cubicBezTo>
                    <a:cubicBezTo>
                      <a:pt x="8848" y="4712"/>
                      <a:pt x="9013" y="4197"/>
                      <a:pt x="9013" y="3671"/>
                    </a:cubicBezTo>
                    <a:cubicBezTo>
                      <a:pt x="9023" y="3145"/>
                      <a:pt x="8858" y="2620"/>
                      <a:pt x="8549" y="2196"/>
                    </a:cubicBezTo>
                    <a:cubicBezTo>
                      <a:pt x="8250" y="1763"/>
                      <a:pt x="7869" y="1403"/>
                      <a:pt x="7425" y="1135"/>
                    </a:cubicBezTo>
                    <a:cubicBezTo>
                      <a:pt x="6636" y="639"/>
                      <a:pt x="5733" y="380"/>
                      <a:pt x="4810" y="380"/>
                    </a:cubicBezTo>
                    <a:cubicBezTo>
                      <a:pt x="4695" y="380"/>
                      <a:pt x="4581" y="384"/>
                      <a:pt x="4466" y="392"/>
                    </a:cubicBezTo>
                    <a:cubicBezTo>
                      <a:pt x="4545" y="388"/>
                      <a:pt x="4624" y="386"/>
                      <a:pt x="4703" y="386"/>
                    </a:cubicBezTo>
                    <a:cubicBezTo>
                      <a:pt x="5653" y="386"/>
                      <a:pt x="6584" y="673"/>
                      <a:pt x="7383" y="1197"/>
                    </a:cubicBezTo>
                    <a:cubicBezTo>
                      <a:pt x="7817" y="1465"/>
                      <a:pt x="8188" y="1825"/>
                      <a:pt x="8476" y="2248"/>
                    </a:cubicBezTo>
                    <a:cubicBezTo>
                      <a:pt x="8765" y="2661"/>
                      <a:pt x="8920" y="3145"/>
                      <a:pt x="8910" y="3651"/>
                    </a:cubicBezTo>
                    <a:cubicBezTo>
                      <a:pt x="8900" y="4155"/>
                      <a:pt x="8735" y="4650"/>
                      <a:pt x="8435" y="5053"/>
                    </a:cubicBezTo>
                    <a:cubicBezTo>
                      <a:pt x="8116" y="5455"/>
                      <a:pt x="7724" y="5775"/>
                      <a:pt x="7260" y="6002"/>
                    </a:cubicBezTo>
                    <a:cubicBezTo>
                      <a:pt x="6422" y="6416"/>
                      <a:pt x="5489" y="6572"/>
                      <a:pt x="4563" y="6572"/>
                    </a:cubicBezTo>
                    <a:cubicBezTo>
                      <a:pt x="4475" y="6572"/>
                      <a:pt x="4388" y="6571"/>
                      <a:pt x="4301" y="6568"/>
                    </a:cubicBezTo>
                    <a:cubicBezTo>
                      <a:pt x="3785" y="6558"/>
                      <a:pt x="3280" y="6476"/>
                      <a:pt x="2795" y="6341"/>
                    </a:cubicBezTo>
                    <a:cubicBezTo>
                      <a:pt x="2300" y="6218"/>
                      <a:pt x="1836" y="6012"/>
                      <a:pt x="1403" y="5734"/>
                    </a:cubicBezTo>
                    <a:cubicBezTo>
                      <a:pt x="981" y="5465"/>
                      <a:pt x="640" y="5084"/>
                      <a:pt x="413" y="4630"/>
                    </a:cubicBezTo>
                    <a:cubicBezTo>
                      <a:pt x="197" y="4176"/>
                      <a:pt x="124" y="3661"/>
                      <a:pt x="197" y="3166"/>
                    </a:cubicBezTo>
                    <a:cubicBezTo>
                      <a:pt x="259" y="2661"/>
                      <a:pt x="444" y="2176"/>
                      <a:pt x="743" y="1763"/>
                    </a:cubicBezTo>
                    <a:cubicBezTo>
                      <a:pt x="1052" y="1362"/>
                      <a:pt x="1434" y="1021"/>
                      <a:pt x="1877" y="773"/>
                    </a:cubicBezTo>
                    <a:cubicBezTo>
                      <a:pt x="2331" y="516"/>
                      <a:pt x="2805" y="330"/>
                      <a:pt x="3300" y="207"/>
                    </a:cubicBezTo>
                    <a:cubicBezTo>
                      <a:pt x="3806" y="72"/>
                      <a:pt x="4311" y="10"/>
                      <a:pt x="48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1992500" y="4134250"/>
                <a:ext cx="318900" cy="8275"/>
              </a:xfrm>
              <a:custGeom>
                <a:avLst/>
                <a:gdLst/>
                <a:ahLst/>
                <a:cxnLst/>
                <a:rect l="l" t="t" r="r" b="b"/>
                <a:pathLst>
                  <a:path w="12756" h="331" extrusionOk="0">
                    <a:moveTo>
                      <a:pt x="0" y="0"/>
                    </a:moveTo>
                    <a:lnTo>
                      <a:pt x="0" y="330"/>
                    </a:lnTo>
                    <a:lnTo>
                      <a:pt x="12756" y="330"/>
                    </a:lnTo>
                    <a:lnTo>
                      <a:pt x="1275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2046900" y="4151525"/>
                <a:ext cx="209850" cy="8275"/>
              </a:xfrm>
              <a:custGeom>
                <a:avLst/>
                <a:gdLst/>
                <a:ahLst/>
                <a:cxnLst/>
                <a:rect l="l" t="t" r="r" b="b"/>
                <a:pathLst>
                  <a:path w="8394" h="331" extrusionOk="0">
                    <a:moveTo>
                      <a:pt x="1" y="1"/>
                    </a:moveTo>
                    <a:lnTo>
                      <a:pt x="1" y="331"/>
                    </a:lnTo>
                    <a:lnTo>
                      <a:pt x="8394" y="331"/>
                    </a:lnTo>
                    <a:lnTo>
                      <a:pt x="83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1895325" y="4421425"/>
                <a:ext cx="172475" cy="8275"/>
              </a:xfrm>
              <a:custGeom>
                <a:avLst/>
                <a:gdLst/>
                <a:ahLst/>
                <a:cxnLst/>
                <a:rect l="l" t="t" r="r" b="b"/>
                <a:pathLst>
                  <a:path w="6899" h="331" extrusionOk="0">
                    <a:moveTo>
                      <a:pt x="0" y="0"/>
                    </a:moveTo>
                    <a:lnTo>
                      <a:pt x="0" y="330"/>
                    </a:lnTo>
                    <a:lnTo>
                      <a:pt x="6898" y="330"/>
                    </a:lnTo>
                    <a:lnTo>
                      <a:pt x="689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1949700" y="4438700"/>
                <a:ext cx="63725" cy="8275"/>
              </a:xfrm>
              <a:custGeom>
                <a:avLst/>
                <a:gdLst/>
                <a:ahLst/>
                <a:cxnLst/>
                <a:rect l="l" t="t" r="r" b="b"/>
                <a:pathLst>
                  <a:path w="2549" h="331" extrusionOk="0">
                    <a:moveTo>
                      <a:pt x="1" y="0"/>
                    </a:moveTo>
                    <a:lnTo>
                      <a:pt x="1" y="330"/>
                    </a:lnTo>
                    <a:lnTo>
                      <a:pt x="2548" y="330"/>
                    </a:lnTo>
                    <a:lnTo>
                      <a:pt x="254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2225275" y="4389450"/>
                <a:ext cx="310650" cy="1575"/>
              </a:xfrm>
              <a:custGeom>
                <a:avLst/>
                <a:gdLst/>
                <a:ahLst/>
                <a:cxnLst/>
                <a:rect l="l" t="t" r="r" b="b"/>
                <a:pathLst>
                  <a:path w="12426" h="63" extrusionOk="0">
                    <a:moveTo>
                      <a:pt x="6208" y="1"/>
                    </a:moveTo>
                    <a:lnTo>
                      <a:pt x="3104" y="11"/>
                    </a:lnTo>
                    <a:lnTo>
                      <a:pt x="1558" y="21"/>
                    </a:lnTo>
                    <a:lnTo>
                      <a:pt x="1" y="32"/>
                    </a:lnTo>
                    <a:lnTo>
                      <a:pt x="1558" y="42"/>
                    </a:lnTo>
                    <a:lnTo>
                      <a:pt x="3104" y="53"/>
                    </a:lnTo>
                    <a:lnTo>
                      <a:pt x="6208" y="62"/>
                    </a:lnTo>
                    <a:lnTo>
                      <a:pt x="9322" y="53"/>
                    </a:lnTo>
                    <a:lnTo>
                      <a:pt x="10869" y="42"/>
                    </a:lnTo>
                    <a:lnTo>
                      <a:pt x="12426" y="32"/>
                    </a:lnTo>
                    <a:lnTo>
                      <a:pt x="10869" y="21"/>
                    </a:lnTo>
                    <a:lnTo>
                      <a:pt x="9322" y="11"/>
                    </a:lnTo>
                    <a:lnTo>
                      <a:pt x="620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2225275" y="4368075"/>
                <a:ext cx="310650" cy="1550"/>
              </a:xfrm>
              <a:custGeom>
                <a:avLst/>
                <a:gdLst/>
                <a:ahLst/>
                <a:cxnLst/>
                <a:rect l="l" t="t" r="r" b="b"/>
                <a:pathLst>
                  <a:path w="12426" h="62" extrusionOk="0">
                    <a:moveTo>
                      <a:pt x="6208" y="0"/>
                    </a:moveTo>
                    <a:lnTo>
                      <a:pt x="3104" y="10"/>
                    </a:lnTo>
                    <a:lnTo>
                      <a:pt x="1558" y="10"/>
                    </a:lnTo>
                    <a:lnTo>
                      <a:pt x="1" y="31"/>
                    </a:lnTo>
                    <a:lnTo>
                      <a:pt x="1558" y="41"/>
                    </a:lnTo>
                    <a:lnTo>
                      <a:pt x="3104" y="51"/>
                    </a:lnTo>
                    <a:lnTo>
                      <a:pt x="6208" y="62"/>
                    </a:lnTo>
                    <a:lnTo>
                      <a:pt x="9322" y="51"/>
                    </a:lnTo>
                    <a:lnTo>
                      <a:pt x="10869" y="41"/>
                    </a:lnTo>
                    <a:lnTo>
                      <a:pt x="12426" y="31"/>
                    </a:lnTo>
                    <a:lnTo>
                      <a:pt x="10869" y="10"/>
                    </a:lnTo>
                    <a:lnTo>
                      <a:pt x="9322" y="10"/>
                    </a:lnTo>
                    <a:lnTo>
                      <a:pt x="620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2225275" y="4346400"/>
                <a:ext cx="310650" cy="1825"/>
              </a:xfrm>
              <a:custGeom>
                <a:avLst/>
                <a:gdLst/>
                <a:ahLst/>
                <a:cxnLst/>
                <a:rect l="l" t="t" r="r" b="b"/>
                <a:pathLst>
                  <a:path w="12426" h="73" extrusionOk="0">
                    <a:moveTo>
                      <a:pt x="6208" y="1"/>
                    </a:moveTo>
                    <a:lnTo>
                      <a:pt x="3104" y="11"/>
                    </a:lnTo>
                    <a:lnTo>
                      <a:pt x="1558" y="22"/>
                    </a:lnTo>
                    <a:lnTo>
                      <a:pt x="1" y="42"/>
                    </a:lnTo>
                    <a:lnTo>
                      <a:pt x="1558" y="52"/>
                    </a:lnTo>
                    <a:lnTo>
                      <a:pt x="3104" y="52"/>
                    </a:lnTo>
                    <a:lnTo>
                      <a:pt x="6208" y="73"/>
                    </a:lnTo>
                    <a:lnTo>
                      <a:pt x="9322" y="52"/>
                    </a:lnTo>
                    <a:lnTo>
                      <a:pt x="10869" y="52"/>
                    </a:lnTo>
                    <a:lnTo>
                      <a:pt x="12426" y="42"/>
                    </a:lnTo>
                    <a:lnTo>
                      <a:pt x="10869" y="22"/>
                    </a:lnTo>
                    <a:lnTo>
                      <a:pt x="9322" y="11"/>
                    </a:lnTo>
                    <a:lnTo>
                      <a:pt x="620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2225275" y="4325000"/>
                <a:ext cx="310650" cy="1575"/>
              </a:xfrm>
              <a:custGeom>
                <a:avLst/>
                <a:gdLst/>
                <a:ahLst/>
                <a:cxnLst/>
                <a:rect l="l" t="t" r="r" b="b"/>
                <a:pathLst>
                  <a:path w="12426" h="63" extrusionOk="0">
                    <a:moveTo>
                      <a:pt x="6208" y="1"/>
                    </a:moveTo>
                    <a:lnTo>
                      <a:pt x="3104" y="11"/>
                    </a:lnTo>
                    <a:lnTo>
                      <a:pt x="1558" y="21"/>
                    </a:lnTo>
                    <a:lnTo>
                      <a:pt x="1" y="32"/>
                    </a:lnTo>
                    <a:lnTo>
                      <a:pt x="1558" y="53"/>
                    </a:lnTo>
                    <a:lnTo>
                      <a:pt x="3104" y="53"/>
                    </a:lnTo>
                    <a:lnTo>
                      <a:pt x="6208" y="63"/>
                    </a:lnTo>
                    <a:lnTo>
                      <a:pt x="9322" y="53"/>
                    </a:lnTo>
                    <a:lnTo>
                      <a:pt x="10869" y="53"/>
                    </a:lnTo>
                    <a:lnTo>
                      <a:pt x="12426" y="32"/>
                    </a:lnTo>
                    <a:lnTo>
                      <a:pt x="10869" y="21"/>
                    </a:lnTo>
                    <a:lnTo>
                      <a:pt x="9322" y="11"/>
                    </a:lnTo>
                    <a:lnTo>
                      <a:pt x="620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2225275" y="4303625"/>
                <a:ext cx="310650" cy="1575"/>
              </a:xfrm>
              <a:custGeom>
                <a:avLst/>
                <a:gdLst/>
                <a:ahLst/>
                <a:cxnLst/>
                <a:rect l="l" t="t" r="r" b="b"/>
                <a:pathLst>
                  <a:path w="12426" h="63" extrusionOk="0">
                    <a:moveTo>
                      <a:pt x="6208" y="0"/>
                    </a:moveTo>
                    <a:lnTo>
                      <a:pt x="3104" y="10"/>
                    </a:lnTo>
                    <a:lnTo>
                      <a:pt x="1558" y="10"/>
                    </a:lnTo>
                    <a:lnTo>
                      <a:pt x="1" y="31"/>
                    </a:lnTo>
                    <a:lnTo>
                      <a:pt x="1558" y="42"/>
                    </a:lnTo>
                    <a:lnTo>
                      <a:pt x="3104" y="51"/>
                    </a:lnTo>
                    <a:lnTo>
                      <a:pt x="6208" y="62"/>
                    </a:lnTo>
                    <a:lnTo>
                      <a:pt x="9322" y="51"/>
                    </a:lnTo>
                    <a:lnTo>
                      <a:pt x="10869" y="42"/>
                    </a:lnTo>
                    <a:lnTo>
                      <a:pt x="12426" y="31"/>
                    </a:lnTo>
                    <a:lnTo>
                      <a:pt x="10869" y="10"/>
                    </a:lnTo>
                    <a:lnTo>
                      <a:pt x="9322" y="10"/>
                    </a:lnTo>
                    <a:lnTo>
                      <a:pt x="620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2225275" y="4282225"/>
                <a:ext cx="310650" cy="1550"/>
              </a:xfrm>
              <a:custGeom>
                <a:avLst/>
                <a:gdLst/>
                <a:ahLst/>
                <a:cxnLst/>
                <a:rect l="l" t="t" r="r" b="b"/>
                <a:pathLst>
                  <a:path w="12426" h="62" extrusionOk="0">
                    <a:moveTo>
                      <a:pt x="6208" y="0"/>
                    </a:moveTo>
                    <a:lnTo>
                      <a:pt x="3104" y="11"/>
                    </a:lnTo>
                    <a:lnTo>
                      <a:pt x="1558" y="11"/>
                    </a:lnTo>
                    <a:lnTo>
                      <a:pt x="1" y="31"/>
                    </a:lnTo>
                    <a:lnTo>
                      <a:pt x="1558" y="41"/>
                    </a:lnTo>
                    <a:lnTo>
                      <a:pt x="3104" y="52"/>
                    </a:lnTo>
                    <a:lnTo>
                      <a:pt x="6208" y="62"/>
                    </a:lnTo>
                    <a:lnTo>
                      <a:pt x="9322" y="52"/>
                    </a:lnTo>
                    <a:lnTo>
                      <a:pt x="10869" y="41"/>
                    </a:lnTo>
                    <a:lnTo>
                      <a:pt x="12426" y="31"/>
                    </a:lnTo>
                    <a:lnTo>
                      <a:pt x="10869" y="11"/>
                    </a:lnTo>
                    <a:lnTo>
                      <a:pt x="9322" y="11"/>
                    </a:lnTo>
                    <a:lnTo>
                      <a:pt x="620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2225275" y="4260550"/>
                <a:ext cx="310650" cy="1575"/>
              </a:xfrm>
              <a:custGeom>
                <a:avLst/>
                <a:gdLst/>
                <a:ahLst/>
                <a:cxnLst/>
                <a:rect l="l" t="t" r="r" b="b"/>
                <a:pathLst>
                  <a:path w="12426" h="63" extrusionOk="0">
                    <a:moveTo>
                      <a:pt x="6208" y="1"/>
                    </a:moveTo>
                    <a:lnTo>
                      <a:pt x="3104" y="12"/>
                    </a:lnTo>
                    <a:lnTo>
                      <a:pt x="1558" y="22"/>
                    </a:lnTo>
                    <a:lnTo>
                      <a:pt x="1" y="32"/>
                    </a:lnTo>
                    <a:lnTo>
                      <a:pt x="1558" y="53"/>
                    </a:lnTo>
                    <a:lnTo>
                      <a:pt x="3104" y="53"/>
                    </a:lnTo>
                    <a:lnTo>
                      <a:pt x="6208" y="63"/>
                    </a:lnTo>
                    <a:lnTo>
                      <a:pt x="9322" y="53"/>
                    </a:lnTo>
                    <a:lnTo>
                      <a:pt x="10869" y="53"/>
                    </a:lnTo>
                    <a:lnTo>
                      <a:pt x="12426" y="32"/>
                    </a:lnTo>
                    <a:lnTo>
                      <a:pt x="10869" y="22"/>
                    </a:lnTo>
                    <a:lnTo>
                      <a:pt x="9322" y="12"/>
                    </a:lnTo>
                    <a:lnTo>
                      <a:pt x="620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2225275" y="4239175"/>
                <a:ext cx="310650" cy="1575"/>
              </a:xfrm>
              <a:custGeom>
                <a:avLst/>
                <a:gdLst/>
                <a:ahLst/>
                <a:cxnLst/>
                <a:rect l="l" t="t" r="r" b="b"/>
                <a:pathLst>
                  <a:path w="12426" h="63" extrusionOk="0">
                    <a:moveTo>
                      <a:pt x="6208" y="0"/>
                    </a:moveTo>
                    <a:lnTo>
                      <a:pt x="3104" y="10"/>
                    </a:lnTo>
                    <a:lnTo>
                      <a:pt x="1558" y="10"/>
                    </a:lnTo>
                    <a:lnTo>
                      <a:pt x="1" y="31"/>
                    </a:lnTo>
                    <a:lnTo>
                      <a:pt x="1558" y="42"/>
                    </a:lnTo>
                    <a:lnTo>
                      <a:pt x="3104" y="52"/>
                    </a:lnTo>
                    <a:lnTo>
                      <a:pt x="6208" y="62"/>
                    </a:lnTo>
                    <a:lnTo>
                      <a:pt x="9322" y="52"/>
                    </a:lnTo>
                    <a:lnTo>
                      <a:pt x="10869" y="42"/>
                    </a:lnTo>
                    <a:lnTo>
                      <a:pt x="12426" y="31"/>
                    </a:lnTo>
                    <a:lnTo>
                      <a:pt x="10869" y="10"/>
                    </a:lnTo>
                    <a:lnTo>
                      <a:pt x="9322" y="10"/>
                    </a:lnTo>
                    <a:lnTo>
                      <a:pt x="620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2225275" y="4217775"/>
                <a:ext cx="310650" cy="1575"/>
              </a:xfrm>
              <a:custGeom>
                <a:avLst/>
                <a:gdLst/>
                <a:ahLst/>
                <a:cxnLst/>
                <a:rect l="l" t="t" r="r" b="b"/>
                <a:pathLst>
                  <a:path w="12426" h="63" extrusionOk="0">
                    <a:moveTo>
                      <a:pt x="6208" y="0"/>
                    </a:moveTo>
                    <a:lnTo>
                      <a:pt x="3104" y="11"/>
                    </a:lnTo>
                    <a:lnTo>
                      <a:pt x="1558" y="11"/>
                    </a:lnTo>
                    <a:lnTo>
                      <a:pt x="1" y="32"/>
                    </a:lnTo>
                    <a:lnTo>
                      <a:pt x="1558" y="41"/>
                    </a:lnTo>
                    <a:lnTo>
                      <a:pt x="3104" y="52"/>
                    </a:lnTo>
                    <a:lnTo>
                      <a:pt x="6208" y="62"/>
                    </a:lnTo>
                    <a:lnTo>
                      <a:pt x="9322" y="52"/>
                    </a:lnTo>
                    <a:lnTo>
                      <a:pt x="10869" y="41"/>
                    </a:lnTo>
                    <a:lnTo>
                      <a:pt x="12426" y="32"/>
                    </a:lnTo>
                    <a:lnTo>
                      <a:pt x="10869" y="11"/>
                    </a:lnTo>
                    <a:lnTo>
                      <a:pt x="9322" y="11"/>
                    </a:lnTo>
                    <a:lnTo>
                      <a:pt x="620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2236100" y="4296400"/>
                <a:ext cx="297250" cy="85600"/>
              </a:xfrm>
              <a:custGeom>
                <a:avLst/>
                <a:gdLst/>
                <a:ahLst/>
                <a:cxnLst/>
                <a:rect l="l" t="t" r="r" b="b"/>
                <a:pathLst>
                  <a:path w="11890" h="3424" extrusionOk="0">
                    <a:moveTo>
                      <a:pt x="8951" y="1"/>
                    </a:moveTo>
                    <a:lnTo>
                      <a:pt x="7343" y="1928"/>
                    </a:lnTo>
                    <a:lnTo>
                      <a:pt x="6126" y="640"/>
                    </a:lnTo>
                    <a:lnTo>
                      <a:pt x="5682" y="1011"/>
                    </a:lnTo>
                    <a:lnTo>
                      <a:pt x="5002" y="609"/>
                    </a:lnTo>
                    <a:lnTo>
                      <a:pt x="3775" y="1836"/>
                    </a:lnTo>
                    <a:lnTo>
                      <a:pt x="3156" y="1424"/>
                    </a:lnTo>
                    <a:lnTo>
                      <a:pt x="1599" y="2939"/>
                    </a:lnTo>
                    <a:lnTo>
                      <a:pt x="1" y="3310"/>
                    </a:lnTo>
                    <a:lnTo>
                      <a:pt x="22" y="3424"/>
                    </a:lnTo>
                    <a:lnTo>
                      <a:pt x="1661" y="3053"/>
                    </a:lnTo>
                    <a:lnTo>
                      <a:pt x="3166" y="1578"/>
                    </a:lnTo>
                    <a:lnTo>
                      <a:pt x="3785" y="1990"/>
                    </a:lnTo>
                    <a:lnTo>
                      <a:pt x="5022" y="764"/>
                    </a:lnTo>
                    <a:lnTo>
                      <a:pt x="5693" y="1165"/>
                    </a:lnTo>
                    <a:lnTo>
                      <a:pt x="6115" y="815"/>
                    </a:lnTo>
                    <a:lnTo>
                      <a:pt x="7353" y="2114"/>
                    </a:lnTo>
                    <a:lnTo>
                      <a:pt x="8961" y="186"/>
                    </a:lnTo>
                    <a:lnTo>
                      <a:pt x="10271" y="1578"/>
                    </a:lnTo>
                    <a:lnTo>
                      <a:pt x="11890" y="835"/>
                    </a:lnTo>
                    <a:lnTo>
                      <a:pt x="11838" y="722"/>
                    </a:lnTo>
                    <a:lnTo>
                      <a:pt x="10302" y="1424"/>
                    </a:lnTo>
                    <a:lnTo>
                      <a:pt x="895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2272975" y="4367025"/>
                <a:ext cx="8025" cy="8025"/>
              </a:xfrm>
              <a:custGeom>
                <a:avLst/>
                <a:gdLst/>
                <a:ahLst/>
                <a:cxnLst/>
                <a:rect l="l" t="t" r="r" b="b"/>
                <a:pathLst>
                  <a:path w="321" h="321" extrusionOk="0">
                    <a:moveTo>
                      <a:pt x="165" y="1"/>
                    </a:moveTo>
                    <a:cubicBezTo>
                      <a:pt x="73" y="1"/>
                      <a:pt x="0" y="73"/>
                      <a:pt x="0" y="155"/>
                    </a:cubicBezTo>
                    <a:cubicBezTo>
                      <a:pt x="0" y="248"/>
                      <a:pt x="73" y="320"/>
                      <a:pt x="165" y="320"/>
                    </a:cubicBezTo>
                    <a:cubicBezTo>
                      <a:pt x="248" y="320"/>
                      <a:pt x="320" y="248"/>
                      <a:pt x="320" y="155"/>
                    </a:cubicBezTo>
                    <a:cubicBezTo>
                      <a:pt x="320" y="73"/>
                      <a:pt x="248" y="1"/>
                      <a:pt x="1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2310600" y="4330150"/>
                <a:ext cx="8275" cy="8275"/>
              </a:xfrm>
              <a:custGeom>
                <a:avLst/>
                <a:gdLst/>
                <a:ahLst/>
                <a:cxnLst/>
                <a:rect l="l" t="t" r="r" b="b"/>
                <a:pathLst>
                  <a:path w="331" h="331" extrusionOk="0">
                    <a:moveTo>
                      <a:pt x="166" y="1"/>
                    </a:moveTo>
                    <a:cubicBezTo>
                      <a:pt x="73" y="1"/>
                      <a:pt x="1" y="74"/>
                      <a:pt x="1" y="166"/>
                    </a:cubicBezTo>
                    <a:cubicBezTo>
                      <a:pt x="1" y="259"/>
                      <a:pt x="73" y="331"/>
                      <a:pt x="166" y="331"/>
                    </a:cubicBezTo>
                    <a:cubicBezTo>
                      <a:pt x="259" y="331"/>
                      <a:pt x="331" y="259"/>
                      <a:pt x="331" y="166"/>
                    </a:cubicBezTo>
                    <a:cubicBezTo>
                      <a:pt x="331" y="74"/>
                      <a:pt x="259" y="1"/>
                      <a:pt x="16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2357525" y="4309800"/>
                <a:ext cx="8275" cy="8000"/>
              </a:xfrm>
              <a:custGeom>
                <a:avLst/>
                <a:gdLst/>
                <a:ahLst/>
                <a:cxnLst/>
                <a:rect l="l" t="t" r="r" b="b"/>
                <a:pathLst>
                  <a:path w="331" h="320" extrusionOk="0">
                    <a:moveTo>
                      <a:pt x="165" y="1"/>
                    </a:moveTo>
                    <a:cubicBezTo>
                      <a:pt x="83" y="1"/>
                      <a:pt x="11" y="73"/>
                      <a:pt x="0" y="155"/>
                    </a:cubicBezTo>
                    <a:cubicBezTo>
                      <a:pt x="0" y="248"/>
                      <a:pt x="73" y="320"/>
                      <a:pt x="165" y="320"/>
                    </a:cubicBezTo>
                    <a:cubicBezTo>
                      <a:pt x="258" y="320"/>
                      <a:pt x="330" y="248"/>
                      <a:pt x="330" y="166"/>
                    </a:cubicBezTo>
                    <a:cubicBezTo>
                      <a:pt x="330" y="73"/>
                      <a:pt x="258" y="1"/>
                      <a:pt x="1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2374275" y="4319600"/>
                <a:ext cx="8275" cy="8275"/>
              </a:xfrm>
              <a:custGeom>
                <a:avLst/>
                <a:gdLst/>
                <a:ahLst/>
                <a:cxnLst/>
                <a:rect l="l" t="t" r="r" b="b"/>
                <a:pathLst>
                  <a:path w="331" h="331" extrusionOk="0">
                    <a:moveTo>
                      <a:pt x="166" y="1"/>
                    </a:moveTo>
                    <a:cubicBezTo>
                      <a:pt x="73" y="1"/>
                      <a:pt x="1" y="72"/>
                      <a:pt x="1" y="166"/>
                    </a:cubicBezTo>
                    <a:cubicBezTo>
                      <a:pt x="1" y="258"/>
                      <a:pt x="73" y="331"/>
                      <a:pt x="166" y="331"/>
                    </a:cubicBezTo>
                    <a:cubicBezTo>
                      <a:pt x="258" y="331"/>
                      <a:pt x="331" y="258"/>
                      <a:pt x="331" y="166"/>
                    </a:cubicBezTo>
                    <a:cubicBezTo>
                      <a:pt x="331" y="72"/>
                      <a:pt x="258" y="1"/>
                      <a:pt x="16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2385100" y="4310850"/>
                <a:ext cx="8025" cy="8000"/>
              </a:xfrm>
              <a:custGeom>
                <a:avLst/>
                <a:gdLst/>
                <a:ahLst/>
                <a:cxnLst/>
                <a:rect l="l" t="t" r="r" b="b"/>
                <a:pathLst>
                  <a:path w="321" h="320" extrusionOk="0">
                    <a:moveTo>
                      <a:pt x="155" y="0"/>
                    </a:moveTo>
                    <a:cubicBezTo>
                      <a:pt x="73" y="0"/>
                      <a:pt x="1" y="72"/>
                      <a:pt x="1" y="165"/>
                    </a:cubicBezTo>
                    <a:cubicBezTo>
                      <a:pt x="1" y="247"/>
                      <a:pt x="73" y="319"/>
                      <a:pt x="155" y="319"/>
                    </a:cubicBezTo>
                    <a:cubicBezTo>
                      <a:pt x="248" y="319"/>
                      <a:pt x="320" y="247"/>
                      <a:pt x="320" y="165"/>
                    </a:cubicBezTo>
                    <a:cubicBezTo>
                      <a:pt x="320" y="72"/>
                      <a:pt x="248" y="0"/>
                      <a:pt x="15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2455475" y="4294575"/>
                <a:ext cx="8275" cy="8050"/>
              </a:xfrm>
              <a:custGeom>
                <a:avLst/>
                <a:gdLst/>
                <a:ahLst/>
                <a:cxnLst/>
                <a:rect l="l" t="t" r="r" b="b"/>
                <a:pathLst>
                  <a:path w="331" h="322" extrusionOk="0">
                    <a:moveTo>
                      <a:pt x="165" y="1"/>
                    </a:moveTo>
                    <a:cubicBezTo>
                      <a:pt x="83" y="1"/>
                      <a:pt x="1" y="74"/>
                      <a:pt x="1" y="166"/>
                    </a:cubicBezTo>
                    <a:cubicBezTo>
                      <a:pt x="1" y="248"/>
                      <a:pt x="83" y="321"/>
                      <a:pt x="165" y="321"/>
                    </a:cubicBezTo>
                    <a:cubicBezTo>
                      <a:pt x="259" y="321"/>
                      <a:pt x="330" y="248"/>
                      <a:pt x="330" y="166"/>
                    </a:cubicBezTo>
                    <a:cubicBezTo>
                      <a:pt x="330" y="74"/>
                      <a:pt x="259" y="1"/>
                      <a:pt x="1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2489775" y="4329400"/>
                <a:ext cx="8000" cy="8000"/>
              </a:xfrm>
              <a:custGeom>
                <a:avLst/>
                <a:gdLst/>
                <a:ahLst/>
                <a:cxnLst/>
                <a:rect l="l" t="t" r="r" b="b"/>
                <a:pathLst>
                  <a:path w="320" h="320" extrusionOk="0">
                    <a:moveTo>
                      <a:pt x="165" y="0"/>
                    </a:moveTo>
                    <a:cubicBezTo>
                      <a:pt x="72" y="0"/>
                      <a:pt x="0" y="72"/>
                      <a:pt x="0" y="155"/>
                    </a:cubicBezTo>
                    <a:cubicBezTo>
                      <a:pt x="0" y="248"/>
                      <a:pt x="72" y="320"/>
                      <a:pt x="165" y="320"/>
                    </a:cubicBezTo>
                    <a:cubicBezTo>
                      <a:pt x="248" y="320"/>
                      <a:pt x="320" y="248"/>
                      <a:pt x="320" y="155"/>
                    </a:cubicBezTo>
                    <a:cubicBezTo>
                      <a:pt x="320" y="72"/>
                      <a:pt x="248" y="0"/>
                      <a:pt x="16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2528675" y="4312375"/>
                <a:ext cx="8025" cy="8025"/>
              </a:xfrm>
              <a:custGeom>
                <a:avLst/>
                <a:gdLst/>
                <a:ahLst/>
                <a:cxnLst/>
                <a:rect l="l" t="t" r="r" b="b"/>
                <a:pathLst>
                  <a:path w="321" h="321" extrusionOk="0">
                    <a:moveTo>
                      <a:pt x="156" y="1"/>
                    </a:moveTo>
                    <a:cubicBezTo>
                      <a:pt x="74" y="1"/>
                      <a:pt x="1" y="73"/>
                      <a:pt x="1" y="166"/>
                    </a:cubicBezTo>
                    <a:cubicBezTo>
                      <a:pt x="1" y="248"/>
                      <a:pt x="74" y="320"/>
                      <a:pt x="156" y="320"/>
                    </a:cubicBezTo>
                    <a:cubicBezTo>
                      <a:pt x="248" y="320"/>
                      <a:pt x="321" y="248"/>
                      <a:pt x="321" y="166"/>
                    </a:cubicBezTo>
                    <a:cubicBezTo>
                      <a:pt x="321" y="73"/>
                      <a:pt x="248" y="1"/>
                      <a:pt x="15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2415525" y="4342525"/>
                <a:ext cx="8275" cy="8275"/>
              </a:xfrm>
              <a:custGeom>
                <a:avLst/>
                <a:gdLst/>
                <a:ahLst/>
                <a:cxnLst/>
                <a:rect l="l" t="t" r="r" b="b"/>
                <a:pathLst>
                  <a:path w="331" h="331" extrusionOk="0">
                    <a:moveTo>
                      <a:pt x="166" y="1"/>
                    </a:moveTo>
                    <a:cubicBezTo>
                      <a:pt x="72" y="1"/>
                      <a:pt x="1" y="73"/>
                      <a:pt x="1" y="166"/>
                    </a:cubicBezTo>
                    <a:cubicBezTo>
                      <a:pt x="1" y="259"/>
                      <a:pt x="72" y="331"/>
                      <a:pt x="166" y="331"/>
                    </a:cubicBezTo>
                    <a:cubicBezTo>
                      <a:pt x="258" y="331"/>
                      <a:pt x="331" y="259"/>
                      <a:pt x="331" y="166"/>
                    </a:cubicBezTo>
                    <a:cubicBezTo>
                      <a:pt x="331" y="73"/>
                      <a:pt x="258" y="1"/>
                      <a:pt x="16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2236100" y="4286100"/>
                <a:ext cx="297000" cy="95900"/>
              </a:xfrm>
              <a:custGeom>
                <a:avLst/>
                <a:gdLst/>
                <a:ahLst/>
                <a:cxnLst/>
                <a:rect l="l" t="t" r="r" b="b"/>
                <a:pathLst>
                  <a:path w="11880" h="3836" extrusionOk="0">
                    <a:moveTo>
                      <a:pt x="5600" y="0"/>
                    </a:moveTo>
                    <a:lnTo>
                      <a:pt x="4733" y="752"/>
                    </a:lnTo>
                    <a:lnTo>
                      <a:pt x="4229" y="330"/>
                    </a:lnTo>
                    <a:lnTo>
                      <a:pt x="2393" y="2207"/>
                    </a:lnTo>
                    <a:lnTo>
                      <a:pt x="1692" y="1836"/>
                    </a:lnTo>
                    <a:lnTo>
                      <a:pt x="1" y="3692"/>
                    </a:lnTo>
                    <a:lnTo>
                      <a:pt x="22" y="3836"/>
                    </a:lnTo>
                    <a:lnTo>
                      <a:pt x="1723" y="1990"/>
                    </a:lnTo>
                    <a:lnTo>
                      <a:pt x="2414" y="2351"/>
                    </a:lnTo>
                    <a:lnTo>
                      <a:pt x="4239" y="505"/>
                    </a:lnTo>
                    <a:lnTo>
                      <a:pt x="4744" y="908"/>
                    </a:lnTo>
                    <a:lnTo>
                      <a:pt x="5610" y="165"/>
                    </a:lnTo>
                    <a:lnTo>
                      <a:pt x="7270" y="1361"/>
                    </a:lnTo>
                    <a:lnTo>
                      <a:pt x="7631" y="949"/>
                    </a:lnTo>
                    <a:lnTo>
                      <a:pt x="8559" y="1804"/>
                    </a:lnTo>
                    <a:lnTo>
                      <a:pt x="9930" y="587"/>
                    </a:lnTo>
                    <a:lnTo>
                      <a:pt x="10787" y="1309"/>
                    </a:lnTo>
                    <a:lnTo>
                      <a:pt x="11880" y="1021"/>
                    </a:lnTo>
                    <a:lnTo>
                      <a:pt x="11848" y="897"/>
                    </a:lnTo>
                    <a:lnTo>
                      <a:pt x="10817" y="1176"/>
                    </a:lnTo>
                    <a:lnTo>
                      <a:pt x="9930" y="422"/>
                    </a:lnTo>
                    <a:lnTo>
                      <a:pt x="8559" y="1639"/>
                    </a:lnTo>
                    <a:lnTo>
                      <a:pt x="7621" y="773"/>
                    </a:lnTo>
                    <a:lnTo>
                      <a:pt x="7249" y="1196"/>
                    </a:lnTo>
                    <a:lnTo>
                      <a:pt x="560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2274500" y="4330675"/>
                <a:ext cx="8050" cy="8025"/>
              </a:xfrm>
              <a:custGeom>
                <a:avLst/>
                <a:gdLst/>
                <a:ahLst/>
                <a:cxnLst/>
                <a:rect l="l" t="t" r="r" b="b"/>
                <a:pathLst>
                  <a:path w="322" h="321" extrusionOk="0">
                    <a:moveTo>
                      <a:pt x="156" y="1"/>
                    </a:moveTo>
                    <a:cubicBezTo>
                      <a:pt x="74" y="1"/>
                      <a:pt x="1" y="73"/>
                      <a:pt x="1" y="166"/>
                    </a:cubicBezTo>
                    <a:cubicBezTo>
                      <a:pt x="1" y="248"/>
                      <a:pt x="74" y="321"/>
                      <a:pt x="156" y="321"/>
                    </a:cubicBezTo>
                    <a:cubicBezTo>
                      <a:pt x="248" y="321"/>
                      <a:pt x="321" y="248"/>
                      <a:pt x="321" y="166"/>
                    </a:cubicBezTo>
                    <a:cubicBezTo>
                      <a:pt x="321" y="73"/>
                      <a:pt x="248" y="1"/>
                      <a:pt x="1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2291800" y="4338675"/>
                <a:ext cx="8275" cy="8275"/>
              </a:xfrm>
              <a:custGeom>
                <a:avLst/>
                <a:gdLst/>
                <a:ahLst/>
                <a:cxnLst/>
                <a:rect l="l" t="t" r="r" b="b"/>
                <a:pathLst>
                  <a:path w="331" h="331" extrusionOk="0">
                    <a:moveTo>
                      <a:pt x="165" y="1"/>
                    </a:moveTo>
                    <a:cubicBezTo>
                      <a:pt x="72" y="1"/>
                      <a:pt x="0" y="83"/>
                      <a:pt x="0" y="166"/>
                    </a:cubicBezTo>
                    <a:cubicBezTo>
                      <a:pt x="0" y="258"/>
                      <a:pt x="72" y="331"/>
                      <a:pt x="165" y="331"/>
                    </a:cubicBezTo>
                    <a:cubicBezTo>
                      <a:pt x="258" y="331"/>
                      <a:pt x="330" y="258"/>
                      <a:pt x="330" y="166"/>
                    </a:cubicBezTo>
                    <a:cubicBezTo>
                      <a:pt x="330" y="83"/>
                      <a:pt x="258" y="11"/>
                      <a:pt x="1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2337400" y="4292800"/>
                <a:ext cx="8025" cy="8000"/>
              </a:xfrm>
              <a:custGeom>
                <a:avLst/>
                <a:gdLst/>
                <a:ahLst/>
                <a:cxnLst/>
                <a:rect l="l" t="t" r="r" b="b"/>
                <a:pathLst>
                  <a:path w="321" h="320" extrusionOk="0">
                    <a:moveTo>
                      <a:pt x="156" y="0"/>
                    </a:moveTo>
                    <a:cubicBezTo>
                      <a:pt x="74" y="0"/>
                      <a:pt x="1" y="72"/>
                      <a:pt x="1" y="165"/>
                    </a:cubicBezTo>
                    <a:cubicBezTo>
                      <a:pt x="1" y="248"/>
                      <a:pt x="74" y="319"/>
                      <a:pt x="156" y="319"/>
                    </a:cubicBezTo>
                    <a:cubicBezTo>
                      <a:pt x="248" y="319"/>
                      <a:pt x="321" y="248"/>
                      <a:pt x="321" y="165"/>
                    </a:cubicBezTo>
                    <a:cubicBezTo>
                      <a:pt x="321" y="72"/>
                      <a:pt x="248" y="0"/>
                      <a:pt x="1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2350825" y="4302600"/>
                <a:ext cx="8275" cy="8250"/>
              </a:xfrm>
              <a:custGeom>
                <a:avLst/>
                <a:gdLst/>
                <a:ahLst/>
                <a:cxnLst/>
                <a:rect l="l" t="t" r="r" b="b"/>
                <a:pathLst>
                  <a:path w="331" h="330" extrusionOk="0">
                    <a:moveTo>
                      <a:pt x="165" y="0"/>
                    </a:moveTo>
                    <a:cubicBezTo>
                      <a:pt x="83" y="0"/>
                      <a:pt x="0" y="72"/>
                      <a:pt x="0" y="165"/>
                    </a:cubicBezTo>
                    <a:cubicBezTo>
                      <a:pt x="0" y="257"/>
                      <a:pt x="73" y="330"/>
                      <a:pt x="165" y="330"/>
                    </a:cubicBezTo>
                    <a:cubicBezTo>
                      <a:pt x="258" y="330"/>
                      <a:pt x="330" y="257"/>
                      <a:pt x="330" y="165"/>
                    </a:cubicBezTo>
                    <a:cubicBezTo>
                      <a:pt x="330" y="72"/>
                      <a:pt x="258"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2372225" y="4284025"/>
                <a:ext cx="8000" cy="8275"/>
              </a:xfrm>
              <a:custGeom>
                <a:avLst/>
                <a:gdLst/>
                <a:ahLst/>
                <a:cxnLst/>
                <a:rect l="l" t="t" r="r" b="b"/>
                <a:pathLst>
                  <a:path w="320" h="331" extrusionOk="0">
                    <a:moveTo>
                      <a:pt x="165" y="1"/>
                    </a:moveTo>
                    <a:cubicBezTo>
                      <a:pt x="72" y="1"/>
                      <a:pt x="0" y="72"/>
                      <a:pt x="0" y="166"/>
                    </a:cubicBezTo>
                    <a:cubicBezTo>
                      <a:pt x="0" y="258"/>
                      <a:pt x="72" y="331"/>
                      <a:pt x="165" y="331"/>
                    </a:cubicBezTo>
                    <a:cubicBezTo>
                      <a:pt x="248" y="331"/>
                      <a:pt x="320" y="258"/>
                      <a:pt x="320" y="166"/>
                    </a:cubicBezTo>
                    <a:cubicBezTo>
                      <a:pt x="320" y="72"/>
                      <a:pt x="248" y="1"/>
                      <a:pt x="1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2413200" y="4313925"/>
                <a:ext cx="8275" cy="8025"/>
              </a:xfrm>
              <a:custGeom>
                <a:avLst/>
                <a:gdLst/>
                <a:ahLst/>
                <a:cxnLst/>
                <a:rect l="l" t="t" r="r" b="b"/>
                <a:pathLst>
                  <a:path w="331" h="321" extrusionOk="0">
                    <a:moveTo>
                      <a:pt x="165" y="1"/>
                    </a:moveTo>
                    <a:cubicBezTo>
                      <a:pt x="73" y="1"/>
                      <a:pt x="0" y="73"/>
                      <a:pt x="0" y="166"/>
                    </a:cubicBezTo>
                    <a:cubicBezTo>
                      <a:pt x="0" y="243"/>
                      <a:pt x="73" y="321"/>
                      <a:pt x="151" y="321"/>
                    </a:cubicBezTo>
                    <a:cubicBezTo>
                      <a:pt x="156" y="321"/>
                      <a:pt x="161" y="321"/>
                      <a:pt x="165" y="320"/>
                    </a:cubicBezTo>
                    <a:cubicBezTo>
                      <a:pt x="259" y="320"/>
                      <a:pt x="330" y="248"/>
                      <a:pt x="330" y="155"/>
                    </a:cubicBezTo>
                    <a:cubicBezTo>
                      <a:pt x="330" y="73"/>
                      <a:pt x="259" y="1"/>
                      <a:pt x="1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2422225" y="4303625"/>
                <a:ext cx="8000" cy="8275"/>
              </a:xfrm>
              <a:custGeom>
                <a:avLst/>
                <a:gdLst/>
                <a:ahLst/>
                <a:cxnLst/>
                <a:rect l="l" t="t" r="r" b="b"/>
                <a:pathLst>
                  <a:path w="320" h="331" extrusionOk="0">
                    <a:moveTo>
                      <a:pt x="166" y="0"/>
                    </a:moveTo>
                    <a:cubicBezTo>
                      <a:pt x="73" y="0"/>
                      <a:pt x="1" y="83"/>
                      <a:pt x="1" y="165"/>
                    </a:cubicBezTo>
                    <a:cubicBezTo>
                      <a:pt x="1" y="258"/>
                      <a:pt x="73" y="330"/>
                      <a:pt x="166" y="330"/>
                    </a:cubicBezTo>
                    <a:cubicBezTo>
                      <a:pt x="248" y="330"/>
                      <a:pt x="320" y="258"/>
                      <a:pt x="320" y="165"/>
                    </a:cubicBezTo>
                    <a:cubicBezTo>
                      <a:pt x="320" y="83"/>
                      <a:pt x="248" y="0"/>
                      <a:pt x="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2445425" y="4325275"/>
                <a:ext cx="8275" cy="8000"/>
              </a:xfrm>
              <a:custGeom>
                <a:avLst/>
                <a:gdLst/>
                <a:ahLst/>
                <a:cxnLst/>
                <a:rect l="l" t="t" r="r" b="b"/>
                <a:pathLst>
                  <a:path w="331" h="320" extrusionOk="0">
                    <a:moveTo>
                      <a:pt x="166" y="0"/>
                    </a:moveTo>
                    <a:cubicBezTo>
                      <a:pt x="73" y="0"/>
                      <a:pt x="1" y="72"/>
                      <a:pt x="1" y="165"/>
                    </a:cubicBezTo>
                    <a:cubicBezTo>
                      <a:pt x="1" y="248"/>
                      <a:pt x="73" y="320"/>
                      <a:pt x="166" y="320"/>
                    </a:cubicBezTo>
                    <a:cubicBezTo>
                      <a:pt x="258" y="320"/>
                      <a:pt x="331" y="248"/>
                      <a:pt x="331" y="165"/>
                    </a:cubicBezTo>
                    <a:cubicBezTo>
                      <a:pt x="331" y="72"/>
                      <a:pt x="258" y="0"/>
                      <a:pt x="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2480500" y="4295625"/>
                <a:ext cx="8000" cy="8025"/>
              </a:xfrm>
              <a:custGeom>
                <a:avLst/>
                <a:gdLst/>
                <a:ahLst/>
                <a:cxnLst/>
                <a:rect l="l" t="t" r="r" b="b"/>
                <a:pathLst>
                  <a:path w="320" h="321" extrusionOk="0">
                    <a:moveTo>
                      <a:pt x="165" y="0"/>
                    </a:moveTo>
                    <a:cubicBezTo>
                      <a:pt x="72" y="0"/>
                      <a:pt x="0" y="73"/>
                      <a:pt x="0" y="165"/>
                    </a:cubicBezTo>
                    <a:cubicBezTo>
                      <a:pt x="0" y="248"/>
                      <a:pt x="72" y="320"/>
                      <a:pt x="165" y="320"/>
                    </a:cubicBezTo>
                    <a:cubicBezTo>
                      <a:pt x="248" y="320"/>
                      <a:pt x="319" y="248"/>
                      <a:pt x="319" y="165"/>
                    </a:cubicBezTo>
                    <a:cubicBezTo>
                      <a:pt x="319" y="73"/>
                      <a:pt x="248"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2502150" y="4313150"/>
                <a:ext cx="8275" cy="8275"/>
              </a:xfrm>
              <a:custGeom>
                <a:avLst/>
                <a:gdLst/>
                <a:ahLst/>
                <a:cxnLst/>
                <a:rect l="l" t="t" r="r" b="b"/>
                <a:pathLst>
                  <a:path w="331" h="331" extrusionOk="0">
                    <a:moveTo>
                      <a:pt x="165" y="0"/>
                    </a:moveTo>
                    <a:cubicBezTo>
                      <a:pt x="72" y="0"/>
                      <a:pt x="0" y="73"/>
                      <a:pt x="0" y="165"/>
                    </a:cubicBezTo>
                    <a:cubicBezTo>
                      <a:pt x="0" y="259"/>
                      <a:pt x="72" y="330"/>
                      <a:pt x="165" y="330"/>
                    </a:cubicBezTo>
                    <a:cubicBezTo>
                      <a:pt x="258" y="330"/>
                      <a:pt x="330" y="259"/>
                      <a:pt x="330" y="165"/>
                    </a:cubicBezTo>
                    <a:cubicBezTo>
                      <a:pt x="330" y="73"/>
                      <a:pt x="258" y="0"/>
                      <a:pt x="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2528675" y="4305675"/>
                <a:ext cx="8025" cy="8275"/>
              </a:xfrm>
              <a:custGeom>
                <a:avLst/>
                <a:gdLst/>
                <a:ahLst/>
                <a:cxnLst/>
                <a:rect l="l" t="t" r="r" b="b"/>
                <a:pathLst>
                  <a:path w="321" h="331" extrusionOk="0">
                    <a:moveTo>
                      <a:pt x="156" y="1"/>
                    </a:moveTo>
                    <a:cubicBezTo>
                      <a:pt x="74" y="1"/>
                      <a:pt x="1" y="73"/>
                      <a:pt x="1" y="166"/>
                    </a:cubicBezTo>
                    <a:cubicBezTo>
                      <a:pt x="1" y="248"/>
                      <a:pt x="74" y="331"/>
                      <a:pt x="156" y="331"/>
                    </a:cubicBezTo>
                    <a:cubicBezTo>
                      <a:pt x="248" y="331"/>
                      <a:pt x="321" y="248"/>
                      <a:pt x="321" y="166"/>
                    </a:cubicBezTo>
                    <a:cubicBezTo>
                      <a:pt x="321" y="73"/>
                      <a:pt x="248" y="1"/>
                      <a:pt x="1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2236100" y="4331450"/>
                <a:ext cx="297525" cy="50300"/>
              </a:xfrm>
              <a:custGeom>
                <a:avLst/>
                <a:gdLst/>
                <a:ahLst/>
                <a:cxnLst/>
                <a:rect l="l" t="t" r="r" b="b"/>
                <a:pathLst>
                  <a:path w="11901" h="2012" extrusionOk="0">
                    <a:moveTo>
                      <a:pt x="11828" y="1"/>
                    </a:moveTo>
                    <a:lnTo>
                      <a:pt x="10219" y="1156"/>
                    </a:lnTo>
                    <a:lnTo>
                      <a:pt x="9302" y="465"/>
                    </a:lnTo>
                    <a:lnTo>
                      <a:pt x="7847" y="1166"/>
                    </a:lnTo>
                    <a:lnTo>
                      <a:pt x="6919" y="640"/>
                    </a:lnTo>
                    <a:lnTo>
                      <a:pt x="6363" y="815"/>
                    </a:lnTo>
                    <a:lnTo>
                      <a:pt x="5826" y="382"/>
                    </a:lnTo>
                    <a:lnTo>
                      <a:pt x="4497" y="1362"/>
                    </a:lnTo>
                    <a:lnTo>
                      <a:pt x="3847" y="959"/>
                    </a:lnTo>
                    <a:lnTo>
                      <a:pt x="3239" y="1166"/>
                    </a:lnTo>
                    <a:lnTo>
                      <a:pt x="2114" y="661"/>
                    </a:lnTo>
                    <a:lnTo>
                      <a:pt x="1" y="1878"/>
                    </a:lnTo>
                    <a:lnTo>
                      <a:pt x="11" y="2011"/>
                    </a:lnTo>
                    <a:lnTo>
                      <a:pt x="2125" y="805"/>
                    </a:lnTo>
                    <a:lnTo>
                      <a:pt x="3228" y="1300"/>
                    </a:lnTo>
                    <a:lnTo>
                      <a:pt x="3837" y="1094"/>
                    </a:lnTo>
                    <a:lnTo>
                      <a:pt x="4497" y="1506"/>
                    </a:lnTo>
                    <a:lnTo>
                      <a:pt x="5826" y="537"/>
                    </a:lnTo>
                    <a:lnTo>
                      <a:pt x="6332" y="950"/>
                    </a:lnTo>
                    <a:lnTo>
                      <a:pt x="6910" y="774"/>
                    </a:lnTo>
                    <a:lnTo>
                      <a:pt x="7838" y="1300"/>
                    </a:lnTo>
                    <a:lnTo>
                      <a:pt x="9291" y="609"/>
                    </a:lnTo>
                    <a:lnTo>
                      <a:pt x="10219" y="1310"/>
                    </a:lnTo>
                    <a:lnTo>
                      <a:pt x="11900" y="104"/>
                    </a:lnTo>
                    <a:lnTo>
                      <a:pt x="1182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2285100" y="4345625"/>
                <a:ext cx="8000" cy="8275"/>
              </a:xfrm>
              <a:custGeom>
                <a:avLst/>
                <a:gdLst/>
                <a:ahLst/>
                <a:cxnLst/>
                <a:rect l="l" t="t" r="r" b="b"/>
                <a:pathLst>
                  <a:path w="320" h="331" extrusionOk="0">
                    <a:moveTo>
                      <a:pt x="154" y="1"/>
                    </a:moveTo>
                    <a:cubicBezTo>
                      <a:pt x="72" y="1"/>
                      <a:pt x="0" y="73"/>
                      <a:pt x="0" y="166"/>
                    </a:cubicBezTo>
                    <a:cubicBezTo>
                      <a:pt x="0" y="248"/>
                      <a:pt x="72" y="331"/>
                      <a:pt x="154" y="331"/>
                    </a:cubicBezTo>
                    <a:cubicBezTo>
                      <a:pt x="248" y="331"/>
                      <a:pt x="319" y="248"/>
                      <a:pt x="319" y="166"/>
                    </a:cubicBezTo>
                    <a:cubicBezTo>
                      <a:pt x="319" y="73"/>
                      <a:pt x="248" y="1"/>
                      <a:pt x="15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2312925" y="4358000"/>
                <a:ext cx="8000" cy="8275"/>
              </a:xfrm>
              <a:custGeom>
                <a:avLst/>
                <a:gdLst/>
                <a:ahLst/>
                <a:cxnLst/>
                <a:rect l="l" t="t" r="r" b="b"/>
                <a:pathLst>
                  <a:path w="320" h="331" extrusionOk="0">
                    <a:moveTo>
                      <a:pt x="155" y="1"/>
                    </a:moveTo>
                    <a:cubicBezTo>
                      <a:pt x="73" y="1"/>
                      <a:pt x="1" y="73"/>
                      <a:pt x="1" y="166"/>
                    </a:cubicBezTo>
                    <a:cubicBezTo>
                      <a:pt x="1" y="248"/>
                      <a:pt x="73" y="331"/>
                      <a:pt x="155" y="331"/>
                    </a:cubicBezTo>
                    <a:cubicBezTo>
                      <a:pt x="248" y="331"/>
                      <a:pt x="320" y="259"/>
                      <a:pt x="320" y="166"/>
                    </a:cubicBezTo>
                    <a:cubicBezTo>
                      <a:pt x="320" y="73"/>
                      <a:pt x="248" y="1"/>
                      <a:pt x="15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2328125" y="4353875"/>
                <a:ext cx="8275" cy="8025"/>
              </a:xfrm>
              <a:custGeom>
                <a:avLst/>
                <a:gdLst/>
                <a:ahLst/>
                <a:cxnLst/>
                <a:rect l="l" t="t" r="r" b="b"/>
                <a:pathLst>
                  <a:path w="331" h="321" extrusionOk="0">
                    <a:moveTo>
                      <a:pt x="166" y="1"/>
                    </a:moveTo>
                    <a:cubicBezTo>
                      <a:pt x="73" y="1"/>
                      <a:pt x="1" y="73"/>
                      <a:pt x="1" y="156"/>
                    </a:cubicBezTo>
                    <a:cubicBezTo>
                      <a:pt x="1" y="248"/>
                      <a:pt x="73" y="321"/>
                      <a:pt x="166" y="321"/>
                    </a:cubicBezTo>
                    <a:cubicBezTo>
                      <a:pt x="259" y="321"/>
                      <a:pt x="331" y="248"/>
                      <a:pt x="331" y="156"/>
                    </a:cubicBezTo>
                    <a:cubicBezTo>
                      <a:pt x="331" y="73"/>
                      <a:pt x="259" y="1"/>
                      <a:pt x="1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2344625" y="4362900"/>
                <a:ext cx="8275" cy="8025"/>
              </a:xfrm>
              <a:custGeom>
                <a:avLst/>
                <a:gdLst/>
                <a:ahLst/>
                <a:cxnLst/>
                <a:rect l="l" t="t" r="r" b="b"/>
                <a:pathLst>
                  <a:path w="331" h="321" extrusionOk="0">
                    <a:moveTo>
                      <a:pt x="166" y="1"/>
                    </a:moveTo>
                    <a:cubicBezTo>
                      <a:pt x="73" y="1"/>
                      <a:pt x="1" y="73"/>
                      <a:pt x="1" y="166"/>
                    </a:cubicBezTo>
                    <a:cubicBezTo>
                      <a:pt x="1" y="248"/>
                      <a:pt x="73" y="320"/>
                      <a:pt x="166" y="320"/>
                    </a:cubicBezTo>
                    <a:cubicBezTo>
                      <a:pt x="259" y="320"/>
                      <a:pt x="331" y="248"/>
                      <a:pt x="331" y="166"/>
                    </a:cubicBezTo>
                    <a:cubicBezTo>
                      <a:pt x="331" y="73"/>
                      <a:pt x="259" y="1"/>
                      <a:pt x="1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2390525" y="4348725"/>
                <a:ext cx="8275" cy="8275"/>
              </a:xfrm>
              <a:custGeom>
                <a:avLst/>
                <a:gdLst/>
                <a:ahLst/>
                <a:cxnLst/>
                <a:rect l="l" t="t" r="r" b="b"/>
                <a:pathLst>
                  <a:path w="331" h="331" extrusionOk="0">
                    <a:moveTo>
                      <a:pt x="165" y="0"/>
                    </a:moveTo>
                    <a:cubicBezTo>
                      <a:pt x="73" y="0"/>
                      <a:pt x="0" y="73"/>
                      <a:pt x="0" y="165"/>
                    </a:cubicBezTo>
                    <a:cubicBezTo>
                      <a:pt x="0" y="259"/>
                      <a:pt x="73" y="330"/>
                      <a:pt x="165" y="330"/>
                    </a:cubicBezTo>
                    <a:cubicBezTo>
                      <a:pt x="258" y="330"/>
                      <a:pt x="330" y="259"/>
                      <a:pt x="330" y="165"/>
                    </a:cubicBezTo>
                    <a:cubicBezTo>
                      <a:pt x="330" y="73"/>
                      <a:pt x="258" y="0"/>
                      <a:pt x="16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2427900" y="4357750"/>
                <a:ext cx="8275" cy="8275"/>
              </a:xfrm>
              <a:custGeom>
                <a:avLst/>
                <a:gdLst/>
                <a:ahLst/>
                <a:cxnLst/>
                <a:rect l="l" t="t" r="r" b="b"/>
                <a:pathLst>
                  <a:path w="331" h="331" extrusionOk="0">
                    <a:moveTo>
                      <a:pt x="166" y="1"/>
                    </a:moveTo>
                    <a:cubicBezTo>
                      <a:pt x="72" y="1"/>
                      <a:pt x="1" y="72"/>
                      <a:pt x="1" y="166"/>
                    </a:cubicBezTo>
                    <a:cubicBezTo>
                      <a:pt x="1" y="258"/>
                      <a:pt x="72" y="331"/>
                      <a:pt x="166" y="331"/>
                    </a:cubicBezTo>
                    <a:cubicBezTo>
                      <a:pt x="248" y="331"/>
                      <a:pt x="331" y="258"/>
                      <a:pt x="331" y="166"/>
                    </a:cubicBezTo>
                    <a:cubicBezTo>
                      <a:pt x="331" y="72"/>
                      <a:pt x="248" y="1"/>
                      <a:pt x="1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2488225" y="4357750"/>
                <a:ext cx="8000" cy="8275"/>
              </a:xfrm>
              <a:custGeom>
                <a:avLst/>
                <a:gdLst/>
                <a:ahLst/>
                <a:cxnLst/>
                <a:rect l="l" t="t" r="r" b="b"/>
                <a:pathLst>
                  <a:path w="320" h="331" extrusionOk="0">
                    <a:moveTo>
                      <a:pt x="155" y="1"/>
                    </a:moveTo>
                    <a:cubicBezTo>
                      <a:pt x="72" y="1"/>
                      <a:pt x="0" y="72"/>
                      <a:pt x="0" y="166"/>
                    </a:cubicBezTo>
                    <a:cubicBezTo>
                      <a:pt x="0" y="258"/>
                      <a:pt x="72" y="331"/>
                      <a:pt x="155" y="331"/>
                    </a:cubicBezTo>
                    <a:cubicBezTo>
                      <a:pt x="248" y="331"/>
                      <a:pt x="320" y="258"/>
                      <a:pt x="320" y="166"/>
                    </a:cubicBezTo>
                    <a:cubicBezTo>
                      <a:pt x="320" y="72"/>
                      <a:pt x="248" y="1"/>
                      <a:pt x="15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2377375" y="4338675"/>
                <a:ext cx="8275" cy="8000"/>
              </a:xfrm>
              <a:custGeom>
                <a:avLst/>
                <a:gdLst/>
                <a:ahLst/>
                <a:cxnLst/>
                <a:rect l="l" t="t" r="r" b="b"/>
                <a:pathLst>
                  <a:path w="331" h="320" extrusionOk="0">
                    <a:moveTo>
                      <a:pt x="166" y="1"/>
                    </a:moveTo>
                    <a:cubicBezTo>
                      <a:pt x="72" y="1"/>
                      <a:pt x="1" y="72"/>
                      <a:pt x="1" y="155"/>
                    </a:cubicBezTo>
                    <a:cubicBezTo>
                      <a:pt x="1" y="248"/>
                      <a:pt x="72" y="320"/>
                      <a:pt x="166" y="320"/>
                    </a:cubicBezTo>
                    <a:cubicBezTo>
                      <a:pt x="248" y="320"/>
                      <a:pt x="331" y="248"/>
                      <a:pt x="331" y="155"/>
                    </a:cubicBezTo>
                    <a:cubicBezTo>
                      <a:pt x="331" y="72"/>
                      <a:pt x="248" y="1"/>
                      <a:pt x="1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2405225" y="4345625"/>
                <a:ext cx="8275" cy="8275"/>
              </a:xfrm>
              <a:custGeom>
                <a:avLst/>
                <a:gdLst/>
                <a:ahLst/>
                <a:cxnLst/>
                <a:rect l="l" t="t" r="r" b="b"/>
                <a:pathLst>
                  <a:path w="331" h="331" extrusionOk="0">
                    <a:moveTo>
                      <a:pt x="165" y="1"/>
                    </a:moveTo>
                    <a:cubicBezTo>
                      <a:pt x="72" y="1"/>
                      <a:pt x="0" y="73"/>
                      <a:pt x="0" y="166"/>
                    </a:cubicBezTo>
                    <a:cubicBezTo>
                      <a:pt x="0" y="248"/>
                      <a:pt x="72" y="331"/>
                      <a:pt x="165" y="331"/>
                    </a:cubicBezTo>
                    <a:cubicBezTo>
                      <a:pt x="248" y="331"/>
                      <a:pt x="330" y="248"/>
                      <a:pt x="330" y="166"/>
                    </a:cubicBezTo>
                    <a:cubicBezTo>
                      <a:pt x="319" y="73"/>
                      <a:pt x="248" y="1"/>
                      <a:pt x="16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2464000" y="4340750"/>
                <a:ext cx="8275" cy="8000"/>
              </a:xfrm>
              <a:custGeom>
                <a:avLst/>
                <a:gdLst/>
                <a:ahLst/>
                <a:cxnLst/>
                <a:rect l="l" t="t" r="r" b="b"/>
                <a:pathLst>
                  <a:path w="331" h="320" extrusionOk="0">
                    <a:moveTo>
                      <a:pt x="165" y="0"/>
                    </a:moveTo>
                    <a:cubicBezTo>
                      <a:pt x="72" y="0"/>
                      <a:pt x="0" y="72"/>
                      <a:pt x="0" y="154"/>
                    </a:cubicBezTo>
                    <a:cubicBezTo>
                      <a:pt x="0" y="248"/>
                      <a:pt x="72" y="319"/>
                      <a:pt x="165" y="319"/>
                    </a:cubicBezTo>
                    <a:cubicBezTo>
                      <a:pt x="258" y="319"/>
                      <a:pt x="330" y="248"/>
                      <a:pt x="330" y="154"/>
                    </a:cubicBezTo>
                    <a:cubicBezTo>
                      <a:pt x="330" y="72"/>
                      <a:pt x="258" y="0"/>
                      <a:pt x="16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2528675" y="4328625"/>
                <a:ext cx="8025" cy="8275"/>
              </a:xfrm>
              <a:custGeom>
                <a:avLst/>
                <a:gdLst/>
                <a:ahLst/>
                <a:cxnLst/>
                <a:rect l="l" t="t" r="r" b="b"/>
                <a:pathLst>
                  <a:path w="321" h="331" extrusionOk="0">
                    <a:moveTo>
                      <a:pt x="156" y="0"/>
                    </a:moveTo>
                    <a:cubicBezTo>
                      <a:pt x="74" y="0"/>
                      <a:pt x="1" y="73"/>
                      <a:pt x="1" y="165"/>
                    </a:cubicBezTo>
                    <a:cubicBezTo>
                      <a:pt x="1" y="258"/>
                      <a:pt x="74" y="330"/>
                      <a:pt x="156" y="330"/>
                    </a:cubicBezTo>
                    <a:cubicBezTo>
                      <a:pt x="248" y="330"/>
                      <a:pt x="321" y="258"/>
                      <a:pt x="321" y="165"/>
                    </a:cubicBezTo>
                    <a:cubicBezTo>
                      <a:pt x="321" y="73"/>
                      <a:pt x="248" y="0"/>
                      <a:pt x="15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2235600" y="4208500"/>
                <a:ext cx="296200" cy="203425"/>
              </a:xfrm>
              <a:custGeom>
                <a:avLst/>
                <a:gdLst/>
                <a:ahLst/>
                <a:cxnLst/>
                <a:rect l="l" t="t" r="r" b="b"/>
                <a:pathLst>
                  <a:path w="11848" h="8137" extrusionOk="0">
                    <a:moveTo>
                      <a:pt x="21" y="0"/>
                    </a:moveTo>
                    <a:lnTo>
                      <a:pt x="10" y="2021"/>
                    </a:lnTo>
                    <a:lnTo>
                      <a:pt x="0" y="4053"/>
                    </a:lnTo>
                    <a:lnTo>
                      <a:pt x="0" y="8105"/>
                    </a:lnTo>
                    <a:lnTo>
                      <a:pt x="0" y="8136"/>
                    </a:lnTo>
                    <a:lnTo>
                      <a:pt x="2980" y="8136"/>
                    </a:lnTo>
                    <a:lnTo>
                      <a:pt x="5940" y="8125"/>
                    </a:lnTo>
                    <a:lnTo>
                      <a:pt x="8889" y="8125"/>
                    </a:lnTo>
                    <a:lnTo>
                      <a:pt x="11848" y="8105"/>
                    </a:lnTo>
                    <a:lnTo>
                      <a:pt x="8889" y="8084"/>
                    </a:lnTo>
                    <a:lnTo>
                      <a:pt x="5940" y="8084"/>
                    </a:lnTo>
                    <a:lnTo>
                      <a:pt x="2980" y="8074"/>
                    </a:lnTo>
                    <a:lnTo>
                      <a:pt x="51" y="8074"/>
                    </a:lnTo>
                    <a:lnTo>
                      <a:pt x="42" y="4053"/>
                    </a:lnTo>
                    <a:lnTo>
                      <a:pt x="42" y="2021"/>
                    </a:lnTo>
                    <a:lnTo>
                      <a:pt x="2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2217025" y="4494325"/>
                <a:ext cx="183825" cy="167350"/>
              </a:xfrm>
              <a:custGeom>
                <a:avLst/>
                <a:gdLst/>
                <a:ahLst/>
                <a:cxnLst/>
                <a:rect l="l" t="t" r="r" b="b"/>
                <a:pathLst>
                  <a:path w="7353" h="6694" extrusionOk="0">
                    <a:moveTo>
                      <a:pt x="3670" y="0"/>
                    </a:moveTo>
                    <a:cubicBezTo>
                      <a:pt x="2148" y="0"/>
                      <a:pt x="769" y="1056"/>
                      <a:pt x="413" y="2601"/>
                    </a:cubicBezTo>
                    <a:cubicBezTo>
                      <a:pt x="1" y="4405"/>
                      <a:pt x="1135" y="6199"/>
                      <a:pt x="2939" y="6612"/>
                    </a:cubicBezTo>
                    <a:cubicBezTo>
                      <a:pt x="3185" y="6667"/>
                      <a:pt x="3431" y="6693"/>
                      <a:pt x="3673" y="6693"/>
                    </a:cubicBezTo>
                    <a:cubicBezTo>
                      <a:pt x="5199" y="6693"/>
                      <a:pt x="6584" y="5643"/>
                      <a:pt x="6940" y="4086"/>
                    </a:cubicBezTo>
                    <a:cubicBezTo>
                      <a:pt x="7353" y="2281"/>
                      <a:pt x="6218" y="487"/>
                      <a:pt x="4414" y="85"/>
                    </a:cubicBezTo>
                    <a:cubicBezTo>
                      <a:pt x="4165" y="28"/>
                      <a:pt x="3916" y="0"/>
                      <a:pt x="367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2214200" y="4494250"/>
                <a:ext cx="178400" cy="162050"/>
              </a:xfrm>
              <a:custGeom>
                <a:avLst/>
                <a:gdLst/>
                <a:ahLst/>
                <a:cxnLst/>
                <a:rect l="l" t="t" r="r" b="b"/>
                <a:pathLst>
                  <a:path w="7136" h="6482" extrusionOk="0">
                    <a:moveTo>
                      <a:pt x="3786" y="1"/>
                    </a:moveTo>
                    <a:cubicBezTo>
                      <a:pt x="2437" y="1"/>
                      <a:pt x="1170" y="822"/>
                      <a:pt x="660" y="2160"/>
                    </a:cubicBezTo>
                    <a:cubicBezTo>
                      <a:pt x="0" y="3883"/>
                      <a:pt x="866" y="5821"/>
                      <a:pt x="2599" y="6481"/>
                    </a:cubicBezTo>
                    <a:lnTo>
                      <a:pt x="3795" y="3356"/>
                    </a:lnTo>
                    <a:lnTo>
                      <a:pt x="7136" y="3356"/>
                    </a:lnTo>
                    <a:cubicBezTo>
                      <a:pt x="7136" y="1965"/>
                      <a:pt x="6280" y="717"/>
                      <a:pt x="4981" y="222"/>
                    </a:cubicBezTo>
                    <a:cubicBezTo>
                      <a:pt x="4587" y="72"/>
                      <a:pt x="4183" y="1"/>
                      <a:pt x="3786"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2214450" y="4494350"/>
                <a:ext cx="178150" cy="167375"/>
              </a:xfrm>
              <a:custGeom>
                <a:avLst/>
                <a:gdLst/>
                <a:ahLst/>
                <a:cxnLst/>
                <a:rect l="l" t="t" r="r" b="b"/>
                <a:pathLst>
                  <a:path w="7126" h="6695" extrusionOk="0">
                    <a:moveTo>
                      <a:pt x="3781" y="0"/>
                    </a:moveTo>
                    <a:cubicBezTo>
                      <a:pt x="2759" y="0"/>
                      <a:pt x="1751" y="468"/>
                      <a:pt x="1094" y="1352"/>
                    </a:cubicBezTo>
                    <a:cubicBezTo>
                      <a:pt x="1" y="2837"/>
                      <a:pt x="310" y="4930"/>
                      <a:pt x="1795" y="6033"/>
                    </a:cubicBezTo>
                    <a:cubicBezTo>
                      <a:pt x="2391" y="6480"/>
                      <a:pt x="3090" y="6695"/>
                      <a:pt x="3783" y="6695"/>
                    </a:cubicBezTo>
                    <a:cubicBezTo>
                      <a:pt x="4805" y="6695"/>
                      <a:pt x="5815" y="6227"/>
                      <a:pt x="6466" y="5343"/>
                    </a:cubicBezTo>
                    <a:lnTo>
                      <a:pt x="3785" y="3352"/>
                    </a:lnTo>
                    <a:lnTo>
                      <a:pt x="7126" y="3352"/>
                    </a:lnTo>
                    <a:cubicBezTo>
                      <a:pt x="7126" y="2291"/>
                      <a:pt x="6631" y="1290"/>
                      <a:pt x="5775" y="662"/>
                    </a:cubicBezTo>
                    <a:cubicBezTo>
                      <a:pt x="5175" y="215"/>
                      <a:pt x="4475" y="0"/>
                      <a:pt x="378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2213425" y="4494325"/>
                <a:ext cx="179175" cy="122275"/>
              </a:xfrm>
              <a:custGeom>
                <a:avLst/>
                <a:gdLst/>
                <a:ahLst/>
                <a:cxnLst/>
                <a:rect l="l" t="t" r="r" b="b"/>
                <a:pathLst>
                  <a:path w="7167" h="4891" extrusionOk="0">
                    <a:moveTo>
                      <a:pt x="3813" y="1"/>
                    </a:moveTo>
                    <a:cubicBezTo>
                      <a:pt x="3295" y="1"/>
                      <a:pt x="2770" y="121"/>
                      <a:pt x="2279" y="374"/>
                    </a:cubicBezTo>
                    <a:cubicBezTo>
                      <a:pt x="640" y="1229"/>
                      <a:pt x="1" y="3250"/>
                      <a:pt x="856" y="4890"/>
                    </a:cubicBezTo>
                    <a:lnTo>
                      <a:pt x="3826" y="3353"/>
                    </a:lnTo>
                    <a:lnTo>
                      <a:pt x="7167" y="3353"/>
                    </a:lnTo>
                    <a:cubicBezTo>
                      <a:pt x="7167" y="2807"/>
                      <a:pt x="7043" y="2281"/>
                      <a:pt x="6795" y="1807"/>
                    </a:cubicBezTo>
                    <a:cubicBezTo>
                      <a:pt x="6196" y="658"/>
                      <a:pt x="5024" y="1"/>
                      <a:pt x="381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2341525" y="4500050"/>
                <a:ext cx="91300" cy="41525"/>
              </a:xfrm>
              <a:custGeom>
                <a:avLst/>
                <a:gdLst/>
                <a:ahLst/>
                <a:cxnLst/>
                <a:rect l="l" t="t" r="r" b="b"/>
                <a:pathLst>
                  <a:path w="3652" h="1661" extrusionOk="0">
                    <a:moveTo>
                      <a:pt x="1609" y="1"/>
                    </a:moveTo>
                    <a:lnTo>
                      <a:pt x="1" y="1609"/>
                    </a:lnTo>
                    <a:lnTo>
                      <a:pt x="53" y="1660"/>
                    </a:lnTo>
                    <a:lnTo>
                      <a:pt x="1641" y="72"/>
                    </a:lnTo>
                    <a:lnTo>
                      <a:pt x="3651" y="72"/>
                    </a:lnTo>
                    <a:lnTo>
                      <a:pt x="365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2354700" y="4590800"/>
                <a:ext cx="78125" cy="1800"/>
              </a:xfrm>
              <a:custGeom>
                <a:avLst/>
                <a:gdLst/>
                <a:ahLst/>
                <a:cxnLst/>
                <a:rect l="l" t="t" r="r" b="b"/>
                <a:pathLst>
                  <a:path w="3125" h="72" extrusionOk="0">
                    <a:moveTo>
                      <a:pt x="0" y="0"/>
                    </a:moveTo>
                    <a:lnTo>
                      <a:pt x="0" y="72"/>
                    </a:lnTo>
                    <a:lnTo>
                      <a:pt x="3124" y="72"/>
                    </a:lnTo>
                    <a:lnTo>
                      <a:pt x="312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2341525" y="4631250"/>
                <a:ext cx="91300" cy="47725"/>
              </a:xfrm>
              <a:custGeom>
                <a:avLst/>
                <a:gdLst/>
                <a:ahLst/>
                <a:cxnLst/>
                <a:rect l="l" t="t" r="r" b="b"/>
                <a:pathLst>
                  <a:path w="3652" h="1909" extrusionOk="0">
                    <a:moveTo>
                      <a:pt x="63" y="1"/>
                    </a:moveTo>
                    <a:lnTo>
                      <a:pt x="1" y="42"/>
                    </a:lnTo>
                    <a:lnTo>
                      <a:pt x="1517" y="1898"/>
                    </a:lnTo>
                    <a:lnTo>
                      <a:pt x="1527" y="1909"/>
                    </a:lnTo>
                    <a:lnTo>
                      <a:pt x="3651" y="1909"/>
                    </a:lnTo>
                    <a:lnTo>
                      <a:pt x="3651" y="1836"/>
                    </a:lnTo>
                    <a:lnTo>
                      <a:pt x="1558" y="1836"/>
                    </a:lnTo>
                    <a:lnTo>
                      <a:pt x="6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2428925" y="4497200"/>
                <a:ext cx="7775" cy="7775"/>
              </a:xfrm>
              <a:custGeom>
                <a:avLst/>
                <a:gdLst/>
                <a:ahLst/>
                <a:cxnLst/>
                <a:rect l="l" t="t" r="r" b="b"/>
                <a:pathLst>
                  <a:path w="311" h="311" extrusionOk="0">
                    <a:moveTo>
                      <a:pt x="155" y="1"/>
                    </a:moveTo>
                    <a:cubicBezTo>
                      <a:pt x="63" y="1"/>
                      <a:pt x="1" y="63"/>
                      <a:pt x="1" y="156"/>
                    </a:cubicBezTo>
                    <a:cubicBezTo>
                      <a:pt x="1" y="238"/>
                      <a:pt x="63" y="310"/>
                      <a:pt x="155" y="310"/>
                    </a:cubicBezTo>
                    <a:cubicBezTo>
                      <a:pt x="238" y="310"/>
                      <a:pt x="310" y="238"/>
                      <a:pt x="310" y="156"/>
                    </a:cubicBezTo>
                    <a:cubicBezTo>
                      <a:pt x="310" y="63"/>
                      <a:pt x="238" y="1"/>
                      <a:pt x="15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2428925" y="4587700"/>
                <a:ext cx="7775" cy="8000"/>
              </a:xfrm>
              <a:custGeom>
                <a:avLst/>
                <a:gdLst/>
                <a:ahLst/>
                <a:cxnLst/>
                <a:rect l="l" t="t" r="r" b="b"/>
                <a:pathLst>
                  <a:path w="311" h="320" extrusionOk="0">
                    <a:moveTo>
                      <a:pt x="155" y="0"/>
                    </a:moveTo>
                    <a:cubicBezTo>
                      <a:pt x="63" y="0"/>
                      <a:pt x="1" y="72"/>
                      <a:pt x="1" y="165"/>
                    </a:cubicBezTo>
                    <a:cubicBezTo>
                      <a:pt x="1" y="248"/>
                      <a:pt x="63" y="320"/>
                      <a:pt x="155" y="320"/>
                    </a:cubicBezTo>
                    <a:cubicBezTo>
                      <a:pt x="238" y="320"/>
                      <a:pt x="310" y="248"/>
                      <a:pt x="310" y="165"/>
                    </a:cubicBezTo>
                    <a:cubicBezTo>
                      <a:pt x="310" y="72"/>
                      <a:pt x="238" y="10"/>
                      <a:pt x="15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2428675" y="4674300"/>
                <a:ext cx="8025" cy="7800"/>
              </a:xfrm>
              <a:custGeom>
                <a:avLst/>
                <a:gdLst/>
                <a:ahLst/>
                <a:cxnLst/>
                <a:rect l="l" t="t" r="r" b="b"/>
                <a:pathLst>
                  <a:path w="321" h="312" extrusionOk="0">
                    <a:moveTo>
                      <a:pt x="155" y="1"/>
                    </a:moveTo>
                    <a:cubicBezTo>
                      <a:pt x="73" y="11"/>
                      <a:pt x="0" y="83"/>
                      <a:pt x="11" y="166"/>
                    </a:cubicBezTo>
                    <a:cubicBezTo>
                      <a:pt x="11" y="252"/>
                      <a:pt x="73" y="311"/>
                      <a:pt x="156" y="311"/>
                    </a:cubicBezTo>
                    <a:cubicBezTo>
                      <a:pt x="163" y="311"/>
                      <a:pt x="169" y="311"/>
                      <a:pt x="176" y="310"/>
                    </a:cubicBezTo>
                    <a:cubicBezTo>
                      <a:pt x="258" y="310"/>
                      <a:pt x="320" y="238"/>
                      <a:pt x="320" y="155"/>
                    </a:cubicBezTo>
                    <a:cubicBezTo>
                      <a:pt x="309" y="73"/>
                      <a:pt x="248" y="1"/>
                      <a:pt x="16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2447500" y="4500050"/>
                <a:ext cx="34800" cy="1825"/>
              </a:xfrm>
              <a:custGeom>
                <a:avLst/>
                <a:gdLst/>
                <a:ahLst/>
                <a:cxnLst/>
                <a:rect l="l" t="t" r="r" b="b"/>
                <a:pathLst>
                  <a:path w="1392" h="73" extrusionOk="0">
                    <a:moveTo>
                      <a:pt x="0" y="1"/>
                    </a:moveTo>
                    <a:lnTo>
                      <a:pt x="0" y="72"/>
                    </a:lnTo>
                    <a:lnTo>
                      <a:pt x="1392" y="72"/>
                    </a:lnTo>
                    <a:lnTo>
                      <a:pt x="139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2447500" y="4505975"/>
                <a:ext cx="48475" cy="1825"/>
              </a:xfrm>
              <a:custGeom>
                <a:avLst/>
                <a:gdLst/>
                <a:ahLst/>
                <a:cxnLst/>
                <a:rect l="l" t="t" r="r" b="b"/>
                <a:pathLst>
                  <a:path w="1939" h="73" extrusionOk="0">
                    <a:moveTo>
                      <a:pt x="0" y="0"/>
                    </a:moveTo>
                    <a:lnTo>
                      <a:pt x="0" y="73"/>
                    </a:lnTo>
                    <a:lnTo>
                      <a:pt x="1939" y="73"/>
                    </a:lnTo>
                    <a:lnTo>
                      <a:pt x="193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2447500" y="4511650"/>
                <a:ext cx="41775" cy="1825"/>
              </a:xfrm>
              <a:custGeom>
                <a:avLst/>
                <a:gdLst/>
                <a:ahLst/>
                <a:cxnLst/>
                <a:rect l="l" t="t" r="r" b="b"/>
                <a:pathLst>
                  <a:path w="1671" h="73" extrusionOk="0">
                    <a:moveTo>
                      <a:pt x="0" y="0"/>
                    </a:moveTo>
                    <a:lnTo>
                      <a:pt x="0" y="73"/>
                    </a:lnTo>
                    <a:lnTo>
                      <a:pt x="1671" y="73"/>
                    </a:lnTo>
                    <a:lnTo>
                      <a:pt x="16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2447500" y="4517300"/>
                <a:ext cx="53125" cy="1850"/>
              </a:xfrm>
              <a:custGeom>
                <a:avLst/>
                <a:gdLst/>
                <a:ahLst/>
                <a:cxnLst/>
                <a:rect l="l" t="t" r="r" b="b"/>
                <a:pathLst>
                  <a:path w="2125" h="74" extrusionOk="0">
                    <a:moveTo>
                      <a:pt x="0" y="1"/>
                    </a:moveTo>
                    <a:lnTo>
                      <a:pt x="0" y="74"/>
                    </a:lnTo>
                    <a:lnTo>
                      <a:pt x="2124" y="74"/>
                    </a:lnTo>
                    <a:lnTo>
                      <a:pt x="212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2447500" y="4523250"/>
                <a:ext cx="46150" cy="1825"/>
              </a:xfrm>
              <a:custGeom>
                <a:avLst/>
                <a:gdLst/>
                <a:ahLst/>
                <a:cxnLst/>
                <a:rect l="l" t="t" r="r" b="b"/>
                <a:pathLst>
                  <a:path w="1846" h="73" extrusionOk="0">
                    <a:moveTo>
                      <a:pt x="0" y="1"/>
                    </a:moveTo>
                    <a:lnTo>
                      <a:pt x="0" y="72"/>
                    </a:lnTo>
                    <a:lnTo>
                      <a:pt x="1846" y="72"/>
                    </a:lnTo>
                    <a:lnTo>
                      <a:pt x="184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2447500" y="4528925"/>
                <a:ext cx="39450" cy="1825"/>
              </a:xfrm>
              <a:custGeom>
                <a:avLst/>
                <a:gdLst/>
                <a:ahLst/>
                <a:cxnLst/>
                <a:rect l="l" t="t" r="r" b="b"/>
                <a:pathLst>
                  <a:path w="1578" h="73" extrusionOk="0">
                    <a:moveTo>
                      <a:pt x="0" y="0"/>
                    </a:moveTo>
                    <a:lnTo>
                      <a:pt x="0" y="72"/>
                    </a:lnTo>
                    <a:lnTo>
                      <a:pt x="1577" y="72"/>
                    </a:lnTo>
                    <a:lnTo>
                      <a:pt x="157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2447500" y="4590800"/>
                <a:ext cx="47975" cy="1800"/>
              </a:xfrm>
              <a:custGeom>
                <a:avLst/>
                <a:gdLst/>
                <a:ahLst/>
                <a:cxnLst/>
                <a:rect l="l" t="t" r="r" b="b"/>
                <a:pathLst>
                  <a:path w="1919" h="72" extrusionOk="0">
                    <a:moveTo>
                      <a:pt x="0" y="0"/>
                    </a:moveTo>
                    <a:lnTo>
                      <a:pt x="0" y="72"/>
                    </a:lnTo>
                    <a:lnTo>
                      <a:pt x="1918" y="72"/>
                    </a:lnTo>
                    <a:lnTo>
                      <a:pt x="191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2447500" y="4596700"/>
                <a:ext cx="32500" cy="1850"/>
              </a:xfrm>
              <a:custGeom>
                <a:avLst/>
                <a:gdLst/>
                <a:ahLst/>
                <a:cxnLst/>
                <a:rect l="l" t="t" r="r" b="b"/>
                <a:pathLst>
                  <a:path w="1300" h="74" extrusionOk="0">
                    <a:moveTo>
                      <a:pt x="0" y="1"/>
                    </a:moveTo>
                    <a:lnTo>
                      <a:pt x="0" y="73"/>
                    </a:lnTo>
                    <a:lnTo>
                      <a:pt x="1299" y="73"/>
                    </a:lnTo>
                    <a:lnTo>
                      <a:pt x="129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2447500" y="4602375"/>
                <a:ext cx="44100" cy="1850"/>
              </a:xfrm>
              <a:custGeom>
                <a:avLst/>
                <a:gdLst/>
                <a:ahLst/>
                <a:cxnLst/>
                <a:rect l="l" t="t" r="r" b="b"/>
                <a:pathLst>
                  <a:path w="1764" h="74" extrusionOk="0">
                    <a:moveTo>
                      <a:pt x="0" y="1"/>
                    </a:moveTo>
                    <a:lnTo>
                      <a:pt x="0" y="73"/>
                    </a:lnTo>
                    <a:lnTo>
                      <a:pt x="1763" y="73"/>
                    </a:lnTo>
                    <a:lnTo>
                      <a:pt x="176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2447500" y="4608050"/>
                <a:ext cx="47975" cy="1850"/>
              </a:xfrm>
              <a:custGeom>
                <a:avLst/>
                <a:gdLst/>
                <a:ahLst/>
                <a:cxnLst/>
                <a:rect l="l" t="t" r="r" b="b"/>
                <a:pathLst>
                  <a:path w="1919" h="74" extrusionOk="0">
                    <a:moveTo>
                      <a:pt x="0" y="1"/>
                    </a:moveTo>
                    <a:lnTo>
                      <a:pt x="0" y="73"/>
                    </a:lnTo>
                    <a:lnTo>
                      <a:pt x="1918" y="73"/>
                    </a:lnTo>
                    <a:lnTo>
                      <a:pt x="191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2447500" y="4614000"/>
                <a:ext cx="53125" cy="1800"/>
              </a:xfrm>
              <a:custGeom>
                <a:avLst/>
                <a:gdLst/>
                <a:ahLst/>
                <a:cxnLst/>
                <a:rect l="l" t="t" r="r" b="b"/>
                <a:pathLst>
                  <a:path w="2125" h="72" extrusionOk="0">
                    <a:moveTo>
                      <a:pt x="0" y="0"/>
                    </a:moveTo>
                    <a:lnTo>
                      <a:pt x="0" y="72"/>
                    </a:lnTo>
                    <a:lnTo>
                      <a:pt x="2124" y="72"/>
                    </a:lnTo>
                    <a:lnTo>
                      <a:pt x="212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2447500" y="4619650"/>
                <a:ext cx="39450" cy="1825"/>
              </a:xfrm>
              <a:custGeom>
                <a:avLst/>
                <a:gdLst/>
                <a:ahLst/>
                <a:cxnLst/>
                <a:rect l="l" t="t" r="r" b="b"/>
                <a:pathLst>
                  <a:path w="1578" h="73" extrusionOk="0">
                    <a:moveTo>
                      <a:pt x="0" y="1"/>
                    </a:moveTo>
                    <a:lnTo>
                      <a:pt x="0" y="73"/>
                    </a:lnTo>
                    <a:lnTo>
                      <a:pt x="1577" y="73"/>
                    </a:lnTo>
                    <a:lnTo>
                      <a:pt x="157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2447500" y="4677125"/>
                <a:ext cx="40225" cy="1850"/>
              </a:xfrm>
              <a:custGeom>
                <a:avLst/>
                <a:gdLst/>
                <a:ahLst/>
                <a:cxnLst/>
                <a:rect l="l" t="t" r="r" b="b"/>
                <a:pathLst>
                  <a:path w="1609" h="74" extrusionOk="0">
                    <a:moveTo>
                      <a:pt x="0" y="1"/>
                    </a:moveTo>
                    <a:lnTo>
                      <a:pt x="0" y="74"/>
                    </a:lnTo>
                    <a:lnTo>
                      <a:pt x="1609" y="74"/>
                    </a:lnTo>
                    <a:lnTo>
                      <a:pt x="160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2447500" y="4682800"/>
                <a:ext cx="53125" cy="1850"/>
              </a:xfrm>
              <a:custGeom>
                <a:avLst/>
                <a:gdLst/>
                <a:ahLst/>
                <a:cxnLst/>
                <a:rect l="l" t="t" r="r" b="b"/>
                <a:pathLst>
                  <a:path w="2125" h="74" extrusionOk="0">
                    <a:moveTo>
                      <a:pt x="0" y="1"/>
                    </a:moveTo>
                    <a:lnTo>
                      <a:pt x="0" y="73"/>
                    </a:lnTo>
                    <a:lnTo>
                      <a:pt x="2124" y="73"/>
                    </a:lnTo>
                    <a:lnTo>
                      <a:pt x="212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2447500" y="4688750"/>
                <a:ext cx="33525" cy="1825"/>
              </a:xfrm>
              <a:custGeom>
                <a:avLst/>
                <a:gdLst/>
                <a:ahLst/>
                <a:cxnLst/>
                <a:rect l="l" t="t" r="r" b="b"/>
                <a:pathLst>
                  <a:path w="1341" h="73" extrusionOk="0">
                    <a:moveTo>
                      <a:pt x="0" y="0"/>
                    </a:moveTo>
                    <a:lnTo>
                      <a:pt x="0" y="72"/>
                    </a:lnTo>
                    <a:lnTo>
                      <a:pt x="1341" y="72"/>
                    </a:lnTo>
                    <a:lnTo>
                      <a:pt x="134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2447500" y="4694425"/>
                <a:ext cx="53125" cy="1825"/>
              </a:xfrm>
              <a:custGeom>
                <a:avLst/>
                <a:gdLst/>
                <a:ahLst/>
                <a:cxnLst/>
                <a:rect l="l" t="t" r="r" b="b"/>
                <a:pathLst>
                  <a:path w="2125" h="73" extrusionOk="0">
                    <a:moveTo>
                      <a:pt x="0" y="0"/>
                    </a:moveTo>
                    <a:lnTo>
                      <a:pt x="0" y="72"/>
                    </a:lnTo>
                    <a:lnTo>
                      <a:pt x="2124" y="72"/>
                    </a:lnTo>
                    <a:lnTo>
                      <a:pt x="212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2447500" y="4700350"/>
                <a:ext cx="45900" cy="1825"/>
              </a:xfrm>
              <a:custGeom>
                <a:avLst/>
                <a:gdLst/>
                <a:ahLst/>
                <a:cxnLst/>
                <a:rect l="l" t="t" r="r" b="b"/>
                <a:pathLst>
                  <a:path w="1836" h="73" extrusionOk="0">
                    <a:moveTo>
                      <a:pt x="0" y="0"/>
                    </a:moveTo>
                    <a:lnTo>
                      <a:pt x="0" y="73"/>
                    </a:lnTo>
                    <a:lnTo>
                      <a:pt x="1836" y="73"/>
                    </a:lnTo>
                    <a:lnTo>
                      <a:pt x="183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2447500" y="4706000"/>
                <a:ext cx="28375" cy="1850"/>
              </a:xfrm>
              <a:custGeom>
                <a:avLst/>
                <a:gdLst/>
                <a:ahLst/>
                <a:cxnLst/>
                <a:rect l="l" t="t" r="r" b="b"/>
                <a:pathLst>
                  <a:path w="1135" h="74" extrusionOk="0">
                    <a:moveTo>
                      <a:pt x="0" y="1"/>
                    </a:moveTo>
                    <a:lnTo>
                      <a:pt x="0" y="73"/>
                    </a:lnTo>
                    <a:lnTo>
                      <a:pt x="1135" y="73"/>
                    </a:lnTo>
                    <a:lnTo>
                      <a:pt x="113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1853800" y="4223700"/>
                <a:ext cx="96200" cy="8275"/>
              </a:xfrm>
              <a:custGeom>
                <a:avLst/>
                <a:gdLst/>
                <a:ahLst/>
                <a:cxnLst/>
                <a:rect l="l" t="t" r="r" b="b"/>
                <a:pathLst>
                  <a:path w="3848" h="331" extrusionOk="0">
                    <a:moveTo>
                      <a:pt x="1" y="1"/>
                    </a:moveTo>
                    <a:lnTo>
                      <a:pt x="1" y="331"/>
                    </a:lnTo>
                    <a:lnTo>
                      <a:pt x="3847" y="331"/>
                    </a:lnTo>
                    <a:lnTo>
                      <a:pt x="3847"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1853800" y="4240975"/>
                <a:ext cx="129700" cy="8275"/>
              </a:xfrm>
              <a:custGeom>
                <a:avLst/>
                <a:gdLst/>
                <a:ahLst/>
                <a:cxnLst/>
                <a:rect l="l" t="t" r="r" b="b"/>
                <a:pathLst>
                  <a:path w="5188" h="331" extrusionOk="0">
                    <a:moveTo>
                      <a:pt x="1" y="0"/>
                    </a:moveTo>
                    <a:lnTo>
                      <a:pt x="1" y="330"/>
                    </a:lnTo>
                    <a:lnTo>
                      <a:pt x="5188" y="330"/>
                    </a:lnTo>
                    <a:lnTo>
                      <a:pt x="518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1853800" y="4258250"/>
                <a:ext cx="68875" cy="8275"/>
              </a:xfrm>
              <a:custGeom>
                <a:avLst/>
                <a:gdLst/>
                <a:ahLst/>
                <a:cxnLst/>
                <a:rect l="l" t="t" r="r" b="b"/>
                <a:pathLst>
                  <a:path w="2755" h="331" extrusionOk="0">
                    <a:moveTo>
                      <a:pt x="1" y="0"/>
                    </a:moveTo>
                    <a:lnTo>
                      <a:pt x="1" y="330"/>
                    </a:lnTo>
                    <a:lnTo>
                      <a:pt x="2754" y="330"/>
                    </a:lnTo>
                    <a:lnTo>
                      <a:pt x="275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1812325" y="4223700"/>
                <a:ext cx="20125" cy="20150"/>
              </a:xfrm>
              <a:custGeom>
                <a:avLst/>
                <a:gdLst/>
                <a:ahLst/>
                <a:cxnLst/>
                <a:rect l="l" t="t" r="r" b="b"/>
                <a:pathLst>
                  <a:path w="805" h="806" extrusionOk="0">
                    <a:moveTo>
                      <a:pt x="0" y="1"/>
                    </a:moveTo>
                    <a:lnTo>
                      <a:pt x="0" y="805"/>
                    </a:lnTo>
                    <a:lnTo>
                      <a:pt x="805" y="805"/>
                    </a:lnTo>
                    <a:lnTo>
                      <a:pt x="805"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1853800" y="4290225"/>
                <a:ext cx="114250" cy="8275"/>
              </a:xfrm>
              <a:custGeom>
                <a:avLst/>
                <a:gdLst/>
                <a:ahLst/>
                <a:cxnLst/>
                <a:rect l="l" t="t" r="r" b="b"/>
                <a:pathLst>
                  <a:path w="4570" h="331" extrusionOk="0">
                    <a:moveTo>
                      <a:pt x="1" y="0"/>
                    </a:moveTo>
                    <a:lnTo>
                      <a:pt x="1" y="330"/>
                    </a:lnTo>
                    <a:lnTo>
                      <a:pt x="4569" y="330"/>
                    </a:lnTo>
                    <a:lnTo>
                      <a:pt x="45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1853800" y="4307475"/>
                <a:ext cx="90250" cy="8275"/>
              </a:xfrm>
              <a:custGeom>
                <a:avLst/>
                <a:gdLst/>
                <a:ahLst/>
                <a:cxnLst/>
                <a:rect l="l" t="t" r="r" b="b"/>
                <a:pathLst>
                  <a:path w="3610" h="331" extrusionOk="0">
                    <a:moveTo>
                      <a:pt x="1" y="1"/>
                    </a:moveTo>
                    <a:lnTo>
                      <a:pt x="1" y="331"/>
                    </a:lnTo>
                    <a:lnTo>
                      <a:pt x="3610" y="331"/>
                    </a:lnTo>
                    <a:lnTo>
                      <a:pt x="361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1853800" y="4324750"/>
                <a:ext cx="129700" cy="8275"/>
              </a:xfrm>
              <a:custGeom>
                <a:avLst/>
                <a:gdLst/>
                <a:ahLst/>
                <a:cxnLst/>
                <a:rect l="l" t="t" r="r" b="b"/>
                <a:pathLst>
                  <a:path w="5188" h="331" extrusionOk="0">
                    <a:moveTo>
                      <a:pt x="1" y="1"/>
                    </a:moveTo>
                    <a:lnTo>
                      <a:pt x="1" y="331"/>
                    </a:lnTo>
                    <a:lnTo>
                      <a:pt x="5188" y="331"/>
                    </a:lnTo>
                    <a:lnTo>
                      <a:pt x="518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1812325" y="4290225"/>
                <a:ext cx="20125" cy="20125"/>
              </a:xfrm>
              <a:custGeom>
                <a:avLst/>
                <a:gdLst/>
                <a:ahLst/>
                <a:cxnLst/>
                <a:rect l="l" t="t" r="r" b="b"/>
                <a:pathLst>
                  <a:path w="805" h="805" extrusionOk="0">
                    <a:moveTo>
                      <a:pt x="0" y="0"/>
                    </a:moveTo>
                    <a:lnTo>
                      <a:pt x="0" y="804"/>
                    </a:lnTo>
                    <a:lnTo>
                      <a:pt x="805" y="804"/>
                    </a:lnTo>
                    <a:lnTo>
                      <a:pt x="8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2121400" y="4328100"/>
                <a:ext cx="81750" cy="112675"/>
              </a:xfrm>
              <a:custGeom>
                <a:avLst/>
                <a:gdLst/>
                <a:ahLst/>
                <a:cxnLst/>
                <a:rect l="l" t="t" r="r" b="b"/>
                <a:pathLst>
                  <a:path w="3270" h="4507" extrusionOk="0">
                    <a:moveTo>
                      <a:pt x="3269" y="0"/>
                    </a:moveTo>
                    <a:lnTo>
                      <a:pt x="2919" y="124"/>
                    </a:lnTo>
                    <a:cubicBezTo>
                      <a:pt x="2805" y="165"/>
                      <a:pt x="2681" y="207"/>
                      <a:pt x="2568" y="259"/>
                    </a:cubicBezTo>
                    <a:lnTo>
                      <a:pt x="2238" y="434"/>
                    </a:lnTo>
                    <a:lnTo>
                      <a:pt x="2073" y="516"/>
                    </a:lnTo>
                    <a:lnTo>
                      <a:pt x="1908" y="619"/>
                    </a:lnTo>
                    <a:lnTo>
                      <a:pt x="1599" y="836"/>
                    </a:lnTo>
                    <a:cubicBezTo>
                      <a:pt x="1496" y="919"/>
                      <a:pt x="1402" y="1001"/>
                      <a:pt x="1310" y="1084"/>
                    </a:cubicBezTo>
                    <a:cubicBezTo>
                      <a:pt x="1269" y="1125"/>
                      <a:pt x="1217" y="1166"/>
                      <a:pt x="1166" y="1207"/>
                    </a:cubicBezTo>
                    <a:lnTo>
                      <a:pt x="1042" y="1362"/>
                    </a:lnTo>
                    <a:lnTo>
                      <a:pt x="918" y="1506"/>
                    </a:lnTo>
                    <a:lnTo>
                      <a:pt x="856" y="1578"/>
                    </a:lnTo>
                    <a:lnTo>
                      <a:pt x="804" y="1650"/>
                    </a:lnTo>
                    <a:cubicBezTo>
                      <a:pt x="506" y="2063"/>
                      <a:pt x="289" y="2527"/>
                      <a:pt x="165" y="3011"/>
                    </a:cubicBezTo>
                    <a:cubicBezTo>
                      <a:pt x="31" y="3496"/>
                      <a:pt x="0" y="4012"/>
                      <a:pt x="73" y="4507"/>
                    </a:cubicBezTo>
                    <a:cubicBezTo>
                      <a:pt x="73" y="4259"/>
                      <a:pt x="83" y="4012"/>
                      <a:pt x="124" y="3774"/>
                    </a:cubicBezTo>
                    <a:cubicBezTo>
                      <a:pt x="135" y="3651"/>
                      <a:pt x="144" y="3527"/>
                      <a:pt x="176" y="3403"/>
                    </a:cubicBezTo>
                    <a:cubicBezTo>
                      <a:pt x="217" y="3290"/>
                      <a:pt x="238" y="3166"/>
                      <a:pt x="279" y="3053"/>
                    </a:cubicBezTo>
                    <a:cubicBezTo>
                      <a:pt x="413" y="2578"/>
                      <a:pt x="639" y="2145"/>
                      <a:pt x="928" y="1753"/>
                    </a:cubicBezTo>
                    <a:lnTo>
                      <a:pt x="980" y="1671"/>
                    </a:lnTo>
                    <a:lnTo>
                      <a:pt x="1042" y="1599"/>
                    </a:lnTo>
                    <a:lnTo>
                      <a:pt x="1155" y="1455"/>
                    </a:lnTo>
                    <a:lnTo>
                      <a:pt x="1279" y="1320"/>
                    </a:lnTo>
                    <a:cubicBezTo>
                      <a:pt x="1320" y="1279"/>
                      <a:pt x="1361" y="1238"/>
                      <a:pt x="1413" y="1197"/>
                    </a:cubicBezTo>
                    <a:cubicBezTo>
                      <a:pt x="1506" y="1114"/>
                      <a:pt x="1588" y="1022"/>
                      <a:pt x="1681" y="949"/>
                    </a:cubicBezTo>
                    <a:lnTo>
                      <a:pt x="1970" y="733"/>
                    </a:lnTo>
                    <a:lnTo>
                      <a:pt x="2124" y="619"/>
                    </a:lnTo>
                    <a:lnTo>
                      <a:pt x="2279" y="527"/>
                    </a:lnTo>
                    <a:lnTo>
                      <a:pt x="2599" y="341"/>
                    </a:lnTo>
                    <a:cubicBezTo>
                      <a:pt x="2815" y="227"/>
                      <a:pt x="3042" y="135"/>
                      <a:pt x="3269" y="21"/>
                    </a:cubicBezTo>
                    <a:lnTo>
                      <a:pt x="326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2185075" y="4319075"/>
                <a:ext cx="21675" cy="27875"/>
              </a:xfrm>
              <a:custGeom>
                <a:avLst/>
                <a:gdLst/>
                <a:ahLst/>
                <a:cxnLst/>
                <a:rect l="l" t="t" r="r" b="b"/>
                <a:pathLst>
                  <a:path w="867" h="1115" extrusionOk="0">
                    <a:moveTo>
                      <a:pt x="52" y="1"/>
                    </a:moveTo>
                    <a:lnTo>
                      <a:pt x="0" y="135"/>
                    </a:lnTo>
                    <a:lnTo>
                      <a:pt x="670" y="403"/>
                    </a:lnTo>
                    <a:lnTo>
                      <a:pt x="351" y="1053"/>
                    </a:lnTo>
                    <a:lnTo>
                      <a:pt x="485" y="1115"/>
                    </a:lnTo>
                    <a:lnTo>
                      <a:pt x="867" y="320"/>
                    </a:lnTo>
                    <a:lnTo>
                      <a:pt x="5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2199000" y="4430700"/>
                <a:ext cx="30675" cy="125575"/>
              </a:xfrm>
              <a:custGeom>
                <a:avLst/>
                <a:gdLst/>
                <a:ahLst/>
                <a:cxnLst/>
                <a:rect l="l" t="t" r="r" b="b"/>
                <a:pathLst>
                  <a:path w="1227" h="5023" extrusionOk="0">
                    <a:moveTo>
                      <a:pt x="1227" y="0"/>
                    </a:moveTo>
                    <a:lnTo>
                      <a:pt x="1227" y="0"/>
                    </a:lnTo>
                    <a:cubicBezTo>
                      <a:pt x="917" y="320"/>
                      <a:pt x="670" y="702"/>
                      <a:pt x="474" y="1104"/>
                    </a:cubicBezTo>
                    <a:cubicBezTo>
                      <a:pt x="278" y="1517"/>
                      <a:pt x="145" y="1950"/>
                      <a:pt x="72" y="2393"/>
                    </a:cubicBezTo>
                    <a:cubicBezTo>
                      <a:pt x="0" y="2836"/>
                      <a:pt x="0" y="3300"/>
                      <a:pt x="72" y="3744"/>
                    </a:cubicBezTo>
                    <a:cubicBezTo>
                      <a:pt x="113" y="3971"/>
                      <a:pt x="154" y="4187"/>
                      <a:pt x="227" y="4404"/>
                    </a:cubicBezTo>
                    <a:cubicBezTo>
                      <a:pt x="258" y="4507"/>
                      <a:pt x="289" y="4610"/>
                      <a:pt x="340" y="4713"/>
                    </a:cubicBezTo>
                    <a:lnTo>
                      <a:pt x="464" y="5022"/>
                    </a:lnTo>
                    <a:lnTo>
                      <a:pt x="484" y="5022"/>
                    </a:lnTo>
                    <a:cubicBezTo>
                      <a:pt x="423" y="4805"/>
                      <a:pt x="351" y="4599"/>
                      <a:pt x="299" y="4383"/>
                    </a:cubicBezTo>
                    <a:cubicBezTo>
                      <a:pt x="248" y="4166"/>
                      <a:pt x="206" y="3950"/>
                      <a:pt x="186" y="3723"/>
                    </a:cubicBezTo>
                    <a:cubicBezTo>
                      <a:pt x="134" y="3290"/>
                      <a:pt x="145" y="2846"/>
                      <a:pt x="206" y="2413"/>
                    </a:cubicBezTo>
                    <a:cubicBezTo>
                      <a:pt x="278" y="1980"/>
                      <a:pt x="392" y="1547"/>
                      <a:pt x="567" y="1145"/>
                    </a:cubicBezTo>
                    <a:cubicBezTo>
                      <a:pt x="608" y="1042"/>
                      <a:pt x="649" y="939"/>
                      <a:pt x="701" y="846"/>
                    </a:cubicBezTo>
                    <a:cubicBezTo>
                      <a:pt x="752" y="743"/>
                      <a:pt x="804" y="650"/>
                      <a:pt x="866" y="557"/>
                    </a:cubicBezTo>
                    <a:cubicBezTo>
                      <a:pt x="969" y="362"/>
                      <a:pt x="1093" y="176"/>
                      <a:pt x="122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2192800" y="4537925"/>
                <a:ext cx="27875" cy="21700"/>
              </a:xfrm>
              <a:custGeom>
                <a:avLst/>
                <a:gdLst/>
                <a:ahLst/>
                <a:cxnLst/>
                <a:rect l="l" t="t" r="r" b="b"/>
                <a:pathLst>
                  <a:path w="1115" h="868" extrusionOk="0">
                    <a:moveTo>
                      <a:pt x="980" y="1"/>
                    </a:moveTo>
                    <a:lnTo>
                      <a:pt x="712" y="672"/>
                    </a:lnTo>
                    <a:lnTo>
                      <a:pt x="63" y="351"/>
                    </a:lnTo>
                    <a:lnTo>
                      <a:pt x="1" y="486"/>
                    </a:lnTo>
                    <a:lnTo>
                      <a:pt x="784" y="867"/>
                    </a:lnTo>
                    <a:lnTo>
                      <a:pt x="1114" y="53"/>
                    </a:lnTo>
                    <a:lnTo>
                      <a:pt x="980"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1814900" y="4331975"/>
                <a:ext cx="38700" cy="101850"/>
              </a:xfrm>
              <a:custGeom>
                <a:avLst/>
                <a:gdLst/>
                <a:ahLst/>
                <a:cxnLst/>
                <a:rect l="l" t="t" r="r" b="b"/>
                <a:pathLst>
                  <a:path w="1548" h="4074" extrusionOk="0">
                    <a:moveTo>
                      <a:pt x="196" y="1"/>
                    </a:moveTo>
                    <a:lnTo>
                      <a:pt x="196" y="1"/>
                    </a:lnTo>
                    <a:cubicBezTo>
                      <a:pt x="83" y="361"/>
                      <a:pt x="21" y="743"/>
                      <a:pt x="10" y="1124"/>
                    </a:cubicBezTo>
                    <a:cubicBezTo>
                      <a:pt x="0" y="1516"/>
                      <a:pt x="51" y="1898"/>
                      <a:pt x="155" y="2279"/>
                    </a:cubicBezTo>
                    <a:cubicBezTo>
                      <a:pt x="186" y="2361"/>
                      <a:pt x="216" y="2465"/>
                      <a:pt x="248" y="2547"/>
                    </a:cubicBezTo>
                    <a:lnTo>
                      <a:pt x="361" y="2815"/>
                    </a:lnTo>
                    <a:cubicBezTo>
                      <a:pt x="402" y="2908"/>
                      <a:pt x="464" y="2991"/>
                      <a:pt x="516" y="3073"/>
                    </a:cubicBezTo>
                    <a:lnTo>
                      <a:pt x="588" y="3197"/>
                    </a:lnTo>
                    <a:lnTo>
                      <a:pt x="681" y="3310"/>
                    </a:lnTo>
                    <a:cubicBezTo>
                      <a:pt x="918" y="3609"/>
                      <a:pt x="1206" y="3878"/>
                      <a:pt x="1536" y="4073"/>
                    </a:cubicBezTo>
                    <a:lnTo>
                      <a:pt x="1547" y="4052"/>
                    </a:lnTo>
                    <a:lnTo>
                      <a:pt x="1330" y="3867"/>
                    </a:lnTo>
                    <a:cubicBezTo>
                      <a:pt x="1258" y="3805"/>
                      <a:pt x="1196" y="3743"/>
                      <a:pt x="1135" y="3671"/>
                    </a:cubicBezTo>
                    <a:lnTo>
                      <a:pt x="938" y="3465"/>
                    </a:lnTo>
                    <a:cubicBezTo>
                      <a:pt x="876" y="3383"/>
                      <a:pt x="825" y="3310"/>
                      <a:pt x="773" y="3238"/>
                    </a:cubicBezTo>
                    <a:cubicBezTo>
                      <a:pt x="557" y="2929"/>
                      <a:pt x="402" y="2588"/>
                      <a:pt x="299" y="2238"/>
                    </a:cubicBezTo>
                    <a:cubicBezTo>
                      <a:pt x="196" y="1877"/>
                      <a:pt x="134" y="1506"/>
                      <a:pt x="124" y="1124"/>
                    </a:cubicBezTo>
                    <a:cubicBezTo>
                      <a:pt x="124" y="938"/>
                      <a:pt x="124" y="753"/>
                      <a:pt x="134" y="557"/>
                    </a:cubicBezTo>
                    <a:cubicBezTo>
                      <a:pt x="145" y="372"/>
                      <a:pt x="165" y="186"/>
                      <a:pt x="19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1834475" y="4414200"/>
                <a:ext cx="22200" cy="24250"/>
              </a:xfrm>
              <a:custGeom>
                <a:avLst/>
                <a:gdLst/>
                <a:ahLst/>
                <a:cxnLst/>
                <a:rect l="l" t="t" r="r" b="b"/>
                <a:pathLst>
                  <a:path w="888" h="970" extrusionOk="0">
                    <a:moveTo>
                      <a:pt x="733" y="0"/>
                    </a:moveTo>
                    <a:lnTo>
                      <a:pt x="588" y="32"/>
                    </a:lnTo>
                    <a:lnTo>
                      <a:pt x="723" y="743"/>
                    </a:lnTo>
                    <a:lnTo>
                      <a:pt x="1" y="825"/>
                    </a:lnTo>
                    <a:lnTo>
                      <a:pt x="22" y="970"/>
                    </a:lnTo>
                    <a:lnTo>
                      <a:pt x="888" y="867"/>
                    </a:lnTo>
                    <a:lnTo>
                      <a:pt x="733"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2034525" y="4225775"/>
                <a:ext cx="91025" cy="100800"/>
              </a:xfrm>
              <a:custGeom>
                <a:avLst/>
                <a:gdLst/>
                <a:ahLst/>
                <a:cxnLst/>
                <a:rect l="l" t="t" r="r" b="b"/>
                <a:pathLst>
                  <a:path w="3641" h="4032" extrusionOk="0">
                    <a:moveTo>
                      <a:pt x="1821" y="1"/>
                    </a:moveTo>
                    <a:cubicBezTo>
                      <a:pt x="1658" y="1"/>
                      <a:pt x="1487" y="26"/>
                      <a:pt x="1310" y="83"/>
                    </a:cubicBezTo>
                    <a:cubicBezTo>
                      <a:pt x="166" y="454"/>
                      <a:pt x="1" y="1681"/>
                      <a:pt x="299" y="2341"/>
                    </a:cubicBezTo>
                    <a:cubicBezTo>
                      <a:pt x="743" y="3330"/>
                      <a:pt x="1465" y="3310"/>
                      <a:pt x="1660" y="3547"/>
                    </a:cubicBezTo>
                    <a:cubicBezTo>
                      <a:pt x="1774" y="3702"/>
                      <a:pt x="1877" y="3867"/>
                      <a:pt x="1970" y="4032"/>
                    </a:cubicBezTo>
                    <a:lnTo>
                      <a:pt x="3053" y="3692"/>
                    </a:lnTo>
                    <a:cubicBezTo>
                      <a:pt x="3032" y="3495"/>
                      <a:pt x="3021" y="3310"/>
                      <a:pt x="3021" y="3114"/>
                    </a:cubicBezTo>
                    <a:cubicBezTo>
                      <a:pt x="3042" y="2794"/>
                      <a:pt x="3640" y="2402"/>
                      <a:pt x="3434" y="1330"/>
                    </a:cubicBezTo>
                    <a:cubicBezTo>
                      <a:pt x="3321" y="739"/>
                      <a:pt x="2694" y="1"/>
                      <a:pt x="182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2068800" y="4285300"/>
                <a:ext cx="23225" cy="41275"/>
              </a:xfrm>
              <a:custGeom>
                <a:avLst/>
                <a:gdLst/>
                <a:ahLst/>
                <a:cxnLst/>
                <a:rect l="l" t="t" r="r" b="b"/>
                <a:pathLst>
                  <a:path w="929" h="1651" extrusionOk="0">
                    <a:moveTo>
                      <a:pt x="62" y="1"/>
                    </a:moveTo>
                    <a:lnTo>
                      <a:pt x="1" y="42"/>
                    </a:lnTo>
                    <a:lnTo>
                      <a:pt x="867" y="1651"/>
                    </a:lnTo>
                    <a:lnTo>
                      <a:pt x="929" y="1609"/>
                    </a:lnTo>
                    <a:lnTo>
                      <a:pt x="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2097950" y="4276300"/>
                <a:ext cx="7475" cy="45625"/>
              </a:xfrm>
              <a:custGeom>
                <a:avLst/>
                <a:gdLst/>
                <a:ahLst/>
                <a:cxnLst/>
                <a:rect l="l" t="t" r="r" b="b"/>
                <a:pathLst>
                  <a:path w="299" h="1825" extrusionOk="0">
                    <a:moveTo>
                      <a:pt x="72" y="0"/>
                    </a:moveTo>
                    <a:lnTo>
                      <a:pt x="0" y="10"/>
                    </a:lnTo>
                    <a:lnTo>
                      <a:pt x="227" y="1825"/>
                    </a:lnTo>
                    <a:lnTo>
                      <a:pt x="299" y="1815"/>
                    </a:lnTo>
                    <a:lnTo>
                      <a:pt x="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2070350" y="4276425"/>
                <a:ext cx="29400" cy="19100"/>
              </a:xfrm>
              <a:custGeom>
                <a:avLst/>
                <a:gdLst/>
                <a:ahLst/>
                <a:cxnLst/>
                <a:rect l="l" t="t" r="r" b="b"/>
                <a:pathLst>
                  <a:path w="1176" h="764" extrusionOk="0">
                    <a:moveTo>
                      <a:pt x="762" y="25"/>
                    </a:moveTo>
                    <a:cubicBezTo>
                      <a:pt x="808" y="25"/>
                      <a:pt x="837" y="101"/>
                      <a:pt x="846" y="140"/>
                    </a:cubicBezTo>
                    <a:cubicBezTo>
                      <a:pt x="877" y="243"/>
                      <a:pt x="887" y="346"/>
                      <a:pt x="877" y="449"/>
                    </a:cubicBezTo>
                    <a:cubicBezTo>
                      <a:pt x="795" y="397"/>
                      <a:pt x="743" y="315"/>
                      <a:pt x="712" y="222"/>
                    </a:cubicBezTo>
                    <a:cubicBezTo>
                      <a:pt x="692" y="150"/>
                      <a:pt x="681" y="46"/>
                      <a:pt x="754" y="26"/>
                    </a:cubicBezTo>
                    <a:cubicBezTo>
                      <a:pt x="756" y="25"/>
                      <a:pt x="759" y="25"/>
                      <a:pt x="762" y="25"/>
                    </a:cubicBezTo>
                    <a:close/>
                    <a:moveTo>
                      <a:pt x="299" y="174"/>
                    </a:moveTo>
                    <a:cubicBezTo>
                      <a:pt x="314" y="174"/>
                      <a:pt x="329" y="179"/>
                      <a:pt x="341" y="191"/>
                    </a:cubicBezTo>
                    <a:cubicBezTo>
                      <a:pt x="413" y="294"/>
                      <a:pt x="433" y="428"/>
                      <a:pt x="403" y="552"/>
                    </a:cubicBezTo>
                    <a:lnTo>
                      <a:pt x="403" y="562"/>
                    </a:lnTo>
                    <a:cubicBezTo>
                      <a:pt x="330" y="490"/>
                      <a:pt x="279" y="408"/>
                      <a:pt x="248" y="315"/>
                    </a:cubicBezTo>
                    <a:cubicBezTo>
                      <a:pt x="238" y="263"/>
                      <a:pt x="227" y="191"/>
                      <a:pt x="279" y="181"/>
                    </a:cubicBezTo>
                    <a:lnTo>
                      <a:pt x="269" y="181"/>
                    </a:lnTo>
                    <a:cubicBezTo>
                      <a:pt x="277" y="176"/>
                      <a:pt x="288" y="174"/>
                      <a:pt x="299" y="174"/>
                    </a:cubicBezTo>
                    <a:close/>
                    <a:moveTo>
                      <a:pt x="763" y="0"/>
                    </a:moveTo>
                    <a:cubicBezTo>
                      <a:pt x="753" y="0"/>
                      <a:pt x="743" y="2"/>
                      <a:pt x="733" y="5"/>
                    </a:cubicBezTo>
                    <a:cubicBezTo>
                      <a:pt x="660" y="26"/>
                      <a:pt x="640" y="119"/>
                      <a:pt x="671" y="243"/>
                    </a:cubicBezTo>
                    <a:cubicBezTo>
                      <a:pt x="712" y="346"/>
                      <a:pt x="774" y="438"/>
                      <a:pt x="867" y="500"/>
                    </a:cubicBezTo>
                    <a:cubicBezTo>
                      <a:pt x="846" y="603"/>
                      <a:pt x="805" y="706"/>
                      <a:pt x="722" y="727"/>
                    </a:cubicBezTo>
                    <a:cubicBezTo>
                      <a:pt x="711" y="728"/>
                      <a:pt x="699" y="729"/>
                      <a:pt x="687" y="729"/>
                    </a:cubicBezTo>
                    <a:cubicBezTo>
                      <a:pt x="586" y="729"/>
                      <a:pt x="488" y="687"/>
                      <a:pt x="424" y="603"/>
                    </a:cubicBezTo>
                    <a:cubicBezTo>
                      <a:pt x="433" y="593"/>
                      <a:pt x="433" y="573"/>
                      <a:pt x="433" y="562"/>
                    </a:cubicBezTo>
                    <a:cubicBezTo>
                      <a:pt x="475" y="428"/>
                      <a:pt x="454" y="284"/>
                      <a:pt x="372" y="170"/>
                    </a:cubicBezTo>
                    <a:cubicBezTo>
                      <a:pt x="349" y="155"/>
                      <a:pt x="321" y="146"/>
                      <a:pt x="291" y="146"/>
                    </a:cubicBezTo>
                    <a:cubicBezTo>
                      <a:pt x="281" y="146"/>
                      <a:pt x="270" y="147"/>
                      <a:pt x="259" y="150"/>
                    </a:cubicBezTo>
                    <a:cubicBezTo>
                      <a:pt x="197" y="170"/>
                      <a:pt x="176" y="243"/>
                      <a:pt x="207" y="335"/>
                    </a:cubicBezTo>
                    <a:cubicBezTo>
                      <a:pt x="248" y="438"/>
                      <a:pt x="310" y="531"/>
                      <a:pt x="382" y="614"/>
                    </a:cubicBezTo>
                    <a:cubicBezTo>
                      <a:pt x="372" y="644"/>
                      <a:pt x="351" y="665"/>
                      <a:pt x="330" y="686"/>
                    </a:cubicBezTo>
                    <a:cubicBezTo>
                      <a:pt x="323" y="688"/>
                      <a:pt x="315" y="689"/>
                      <a:pt x="307" y="689"/>
                    </a:cubicBezTo>
                    <a:cubicBezTo>
                      <a:pt x="199" y="689"/>
                      <a:pt x="79" y="504"/>
                      <a:pt x="32" y="418"/>
                    </a:cubicBezTo>
                    <a:lnTo>
                      <a:pt x="0" y="438"/>
                    </a:lnTo>
                    <a:cubicBezTo>
                      <a:pt x="10" y="457"/>
                      <a:pt x="152" y="723"/>
                      <a:pt x="303" y="723"/>
                    </a:cubicBezTo>
                    <a:cubicBezTo>
                      <a:pt x="316" y="723"/>
                      <a:pt x="329" y="721"/>
                      <a:pt x="341" y="717"/>
                    </a:cubicBezTo>
                    <a:cubicBezTo>
                      <a:pt x="382" y="706"/>
                      <a:pt x="403" y="676"/>
                      <a:pt x="424" y="635"/>
                    </a:cubicBezTo>
                    <a:cubicBezTo>
                      <a:pt x="483" y="721"/>
                      <a:pt x="579" y="763"/>
                      <a:pt x="675" y="763"/>
                    </a:cubicBezTo>
                    <a:cubicBezTo>
                      <a:pt x="695" y="763"/>
                      <a:pt x="714" y="762"/>
                      <a:pt x="733" y="758"/>
                    </a:cubicBezTo>
                    <a:cubicBezTo>
                      <a:pt x="836" y="717"/>
                      <a:pt x="898" y="624"/>
                      <a:pt x="898" y="511"/>
                    </a:cubicBezTo>
                    <a:cubicBezTo>
                      <a:pt x="922" y="523"/>
                      <a:pt x="949" y="528"/>
                      <a:pt x="976" y="528"/>
                    </a:cubicBezTo>
                    <a:cubicBezTo>
                      <a:pt x="995" y="528"/>
                      <a:pt x="1014" y="525"/>
                      <a:pt x="1032" y="521"/>
                    </a:cubicBezTo>
                    <a:cubicBezTo>
                      <a:pt x="1176" y="480"/>
                      <a:pt x="1166" y="129"/>
                      <a:pt x="1166" y="98"/>
                    </a:cubicBezTo>
                    <a:lnTo>
                      <a:pt x="1125" y="98"/>
                    </a:lnTo>
                    <a:cubicBezTo>
                      <a:pt x="1125" y="191"/>
                      <a:pt x="1114" y="449"/>
                      <a:pt x="1022" y="480"/>
                    </a:cubicBezTo>
                    <a:cubicBezTo>
                      <a:pt x="1004" y="488"/>
                      <a:pt x="986" y="492"/>
                      <a:pt x="970" y="492"/>
                    </a:cubicBezTo>
                    <a:cubicBezTo>
                      <a:pt x="947" y="492"/>
                      <a:pt x="926" y="486"/>
                      <a:pt x="908" y="480"/>
                    </a:cubicBezTo>
                    <a:cubicBezTo>
                      <a:pt x="919" y="366"/>
                      <a:pt x="908" y="243"/>
                      <a:pt x="877" y="129"/>
                    </a:cubicBezTo>
                    <a:cubicBezTo>
                      <a:pt x="851" y="43"/>
                      <a:pt x="811" y="0"/>
                      <a:pt x="7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2080400" y="4315725"/>
                <a:ext cx="35350" cy="17050"/>
              </a:xfrm>
              <a:custGeom>
                <a:avLst/>
                <a:gdLst/>
                <a:ahLst/>
                <a:cxnLst/>
                <a:rect l="l" t="t" r="r" b="b"/>
                <a:pathLst>
                  <a:path w="1414" h="682" extrusionOk="0">
                    <a:moveTo>
                      <a:pt x="1321" y="1"/>
                    </a:moveTo>
                    <a:lnTo>
                      <a:pt x="1" y="424"/>
                    </a:lnTo>
                    <a:lnTo>
                      <a:pt x="83" y="681"/>
                    </a:lnTo>
                    <a:lnTo>
                      <a:pt x="1413" y="259"/>
                    </a:lnTo>
                    <a:lnTo>
                      <a:pt x="132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2082725" y="4323450"/>
                <a:ext cx="35350" cy="17050"/>
              </a:xfrm>
              <a:custGeom>
                <a:avLst/>
                <a:gdLst/>
                <a:ahLst/>
                <a:cxnLst/>
                <a:rect l="l" t="t" r="r" b="b"/>
                <a:pathLst>
                  <a:path w="1414" h="682" extrusionOk="0">
                    <a:moveTo>
                      <a:pt x="1331" y="1"/>
                    </a:moveTo>
                    <a:lnTo>
                      <a:pt x="0" y="424"/>
                    </a:lnTo>
                    <a:lnTo>
                      <a:pt x="83" y="681"/>
                    </a:lnTo>
                    <a:lnTo>
                      <a:pt x="1413" y="259"/>
                    </a:lnTo>
                    <a:lnTo>
                      <a:pt x="133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2085050" y="4330950"/>
                <a:ext cx="35325" cy="17025"/>
              </a:xfrm>
              <a:custGeom>
                <a:avLst/>
                <a:gdLst/>
                <a:ahLst/>
                <a:cxnLst/>
                <a:rect l="l" t="t" r="r" b="b"/>
                <a:pathLst>
                  <a:path w="1413" h="681" extrusionOk="0">
                    <a:moveTo>
                      <a:pt x="1330" y="0"/>
                    </a:moveTo>
                    <a:lnTo>
                      <a:pt x="1" y="423"/>
                    </a:lnTo>
                    <a:lnTo>
                      <a:pt x="83" y="681"/>
                    </a:lnTo>
                    <a:lnTo>
                      <a:pt x="1413" y="258"/>
                    </a:lnTo>
                    <a:lnTo>
                      <a:pt x="133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2078075" y="4186325"/>
                <a:ext cx="4425" cy="21150"/>
              </a:xfrm>
              <a:custGeom>
                <a:avLst/>
                <a:gdLst/>
                <a:ahLst/>
                <a:cxnLst/>
                <a:rect l="l" t="t" r="r" b="b"/>
                <a:pathLst>
                  <a:path w="177" h="846" extrusionOk="0">
                    <a:moveTo>
                      <a:pt x="83" y="0"/>
                    </a:moveTo>
                    <a:cubicBezTo>
                      <a:pt x="32" y="135"/>
                      <a:pt x="1" y="279"/>
                      <a:pt x="11" y="423"/>
                    </a:cubicBezTo>
                    <a:cubicBezTo>
                      <a:pt x="1" y="568"/>
                      <a:pt x="32" y="712"/>
                      <a:pt x="83" y="846"/>
                    </a:cubicBezTo>
                    <a:cubicBezTo>
                      <a:pt x="176" y="568"/>
                      <a:pt x="176" y="268"/>
                      <a:pt x="8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2023175" y="4209525"/>
                <a:ext cx="14975" cy="14975"/>
              </a:xfrm>
              <a:custGeom>
                <a:avLst/>
                <a:gdLst/>
                <a:ahLst/>
                <a:cxnLst/>
                <a:rect l="l" t="t" r="r" b="b"/>
                <a:pathLst>
                  <a:path w="599" h="599" extrusionOk="0">
                    <a:moveTo>
                      <a:pt x="1" y="0"/>
                    </a:moveTo>
                    <a:lnTo>
                      <a:pt x="1" y="0"/>
                    </a:lnTo>
                    <a:cubicBezTo>
                      <a:pt x="63" y="135"/>
                      <a:pt x="145" y="248"/>
                      <a:pt x="248" y="351"/>
                    </a:cubicBezTo>
                    <a:cubicBezTo>
                      <a:pt x="351" y="454"/>
                      <a:pt x="464" y="536"/>
                      <a:pt x="599" y="598"/>
                    </a:cubicBezTo>
                    <a:cubicBezTo>
                      <a:pt x="537" y="465"/>
                      <a:pt x="455" y="351"/>
                      <a:pt x="351" y="248"/>
                    </a:cubicBezTo>
                    <a:cubicBezTo>
                      <a:pt x="248" y="145"/>
                      <a:pt x="135" y="62"/>
                      <a:pt x="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1999200" y="4264300"/>
                <a:ext cx="21425" cy="3700"/>
              </a:xfrm>
              <a:custGeom>
                <a:avLst/>
                <a:gdLst/>
                <a:ahLst/>
                <a:cxnLst/>
                <a:rect l="l" t="t" r="r" b="b"/>
                <a:pathLst>
                  <a:path w="857" h="148" extrusionOk="0">
                    <a:moveTo>
                      <a:pt x="429" y="0"/>
                    </a:moveTo>
                    <a:cubicBezTo>
                      <a:pt x="284" y="0"/>
                      <a:pt x="140" y="26"/>
                      <a:pt x="1" y="78"/>
                    </a:cubicBezTo>
                    <a:cubicBezTo>
                      <a:pt x="140" y="124"/>
                      <a:pt x="284" y="148"/>
                      <a:pt x="429" y="148"/>
                    </a:cubicBezTo>
                    <a:cubicBezTo>
                      <a:pt x="573" y="148"/>
                      <a:pt x="717" y="124"/>
                      <a:pt x="857" y="78"/>
                    </a:cubicBezTo>
                    <a:cubicBezTo>
                      <a:pt x="717" y="26"/>
                      <a:pt x="573" y="0"/>
                      <a:pt x="42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2022675" y="4308250"/>
                <a:ext cx="14975" cy="14975"/>
              </a:xfrm>
              <a:custGeom>
                <a:avLst/>
                <a:gdLst/>
                <a:ahLst/>
                <a:cxnLst/>
                <a:rect l="l" t="t" r="r" b="b"/>
                <a:pathLst>
                  <a:path w="599" h="599" extrusionOk="0">
                    <a:moveTo>
                      <a:pt x="598" y="1"/>
                    </a:moveTo>
                    <a:lnTo>
                      <a:pt x="598" y="1"/>
                    </a:lnTo>
                    <a:cubicBezTo>
                      <a:pt x="464" y="52"/>
                      <a:pt x="351" y="145"/>
                      <a:pt x="248" y="248"/>
                    </a:cubicBezTo>
                    <a:cubicBezTo>
                      <a:pt x="145" y="341"/>
                      <a:pt x="51" y="464"/>
                      <a:pt x="0" y="599"/>
                    </a:cubicBezTo>
                    <a:cubicBezTo>
                      <a:pt x="134" y="537"/>
                      <a:pt x="248" y="455"/>
                      <a:pt x="351" y="351"/>
                    </a:cubicBezTo>
                    <a:cubicBezTo>
                      <a:pt x="454" y="248"/>
                      <a:pt x="536" y="125"/>
                      <a:pt x="59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2138925" y="4265075"/>
                <a:ext cx="21150" cy="3700"/>
              </a:xfrm>
              <a:custGeom>
                <a:avLst/>
                <a:gdLst/>
                <a:ahLst/>
                <a:cxnLst/>
                <a:rect l="l" t="t" r="r" b="b"/>
                <a:pathLst>
                  <a:path w="846" h="148" extrusionOk="0">
                    <a:moveTo>
                      <a:pt x="427" y="1"/>
                    </a:moveTo>
                    <a:cubicBezTo>
                      <a:pt x="284" y="1"/>
                      <a:pt x="140" y="27"/>
                      <a:pt x="0" y="78"/>
                    </a:cubicBezTo>
                    <a:cubicBezTo>
                      <a:pt x="140" y="124"/>
                      <a:pt x="284" y="147"/>
                      <a:pt x="427" y="147"/>
                    </a:cubicBezTo>
                    <a:cubicBezTo>
                      <a:pt x="570" y="147"/>
                      <a:pt x="712" y="124"/>
                      <a:pt x="846" y="78"/>
                    </a:cubicBezTo>
                    <a:cubicBezTo>
                      <a:pt x="712" y="27"/>
                      <a:pt x="570" y="1"/>
                      <a:pt x="42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2121900" y="4210025"/>
                <a:ext cx="14975" cy="14975"/>
              </a:xfrm>
              <a:custGeom>
                <a:avLst/>
                <a:gdLst/>
                <a:ahLst/>
                <a:cxnLst/>
                <a:rect l="l" t="t" r="r" b="b"/>
                <a:pathLst>
                  <a:path w="599" h="599" extrusionOk="0">
                    <a:moveTo>
                      <a:pt x="599" y="1"/>
                    </a:moveTo>
                    <a:lnTo>
                      <a:pt x="599" y="1"/>
                    </a:lnTo>
                    <a:cubicBezTo>
                      <a:pt x="331" y="125"/>
                      <a:pt x="124" y="342"/>
                      <a:pt x="1" y="599"/>
                    </a:cubicBezTo>
                    <a:cubicBezTo>
                      <a:pt x="259" y="475"/>
                      <a:pt x="475" y="259"/>
                      <a:pt x="59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1727775" y="5067700"/>
                <a:ext cx="152350" cy="135850"/>
              </a:xfrm>
              <a:custGeom>
                <a:avLst/>
                <a:gdLst/>
                <a:ahLst/>
                <a:cxnLst/>
                <a:rect l="l" t="t" r="r" b="b"/>
                <a:pathLst>
                  <a:path w="6094" h="5434" extrusionOk="0">
                    <a:moveTo>
                      <a:pt x="0" y="0"/>
                    </a:moveTo>
                    <a:cubicBezTo>
                      <a:pt x="0" y="0"/>
                      <a:pt x="773" y="2299"/>
                      <a:pt x="2165" y="3578"/>
                    </a:cubicBezTo>
                    <a:cubicBezTo>
                      <a:pt x="3557" y="4856"/>
                      <a:pt x="6094" y="5434"/>
                      <a:pt x="6094" y="5434"/>
                    </a:cubicBezTo>
                    <a:cubicBezTo>
                      <a:pt x="6094" y="5434"/>
                      <a:pt x="5764" y="2650"/>
                      <a:pt x="4609" y="1639"/>
                    </a:cubicBezTo>
                    <a:cubicBezTo>
                      <a:pt x="4341" y="1423"/>
                      <a:pt x="4031" y="1237"/>
                      <a:pt x="3712" y="1093"/>
                    </a:cubicBezTo>
                    <a:lnTo>
                      <a:pt x="3712" y="1093"/>
                    </a:lnTo>
                    <a:cubicBezTo>
                      <a:pt x="3733" y="1382"/>
                      <a:pt x="3722" y="1680"/>
                      <a:pt x="3701" y="1969"/>
                    </a:cubicBezTo>
                    <a:cubicBezTo>
                      <a:pt x="3485" y="1515"/>
                      <a:pt x="3197" y="1103"/>
                      <a:pt x="2846" y="752"/>
                    </a:cubicBezTo>
                    <a:cubicBezTo>
                      <a:pt x="1918" y="433"/>
                      <a:pt x="969" y="186"/>
                      <a:pt x="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1740900" y="5076975"/>
                <a:ext cx="176875" cy="225025"/>
              </a:xfrm>
              <a:custGeom>
                <a:avLst/>
                <a:gdLst/>
                <a:ahLst/>
                <a:cxnLst/>
                <a:rect l="l" t="t" r="r" b="b"/>
                <a:pathLst>
                  <a:path w="7075" h="9001" extrusionOk="0">
                    <a:moveTo>
                      <a:pt x="42" y="0"/>
                    </a:moveTo>
                    <a:cubicBezTo>
                      <a:pt x="32" y="0"/>
                      <a:pt x="21" y="0"/>
                      <a:pt x="11" y="10"/>
                    </a:cubicBezTo>
                    <a:cubicBezTo>
                      <a:pt x="1" y="21"/>
                      <a:pt x="11" y="31"/>
                      <a:pt x="21" y="31"/>
                    </a:cubicBezTo>
                    <a:cubicBezTo>
                      <a:pt x="362" y="278"/>
                      <a:pt x="712" y="505"/>
                      <a:pt x="1063" y="743"/>
                    </a:cubicBezTo>
                    <a:cubicBezTo>
                      <a:pt x="1403" y="990"/>
                      <a:pt x="1744" y="1227"/>
                      <a:pt x="2074" y="1485"/>
                    </a:cubicBezTo>
                    <a:cubicBezTo>
                      <a:pt x="2445" y="1763"/>
                      <a:pt x="2795" y="2052"/>
                      <a:pt x="3135" y="2351"/>
                    </a:cubicBezTo>
                    <a:lnTo>
                      <a:pt x="3094" y="2320"/>
                    </a:lnTo>
                    <a:cubicBezTo>
                      <a:pt x="2713" y="2104"/>
                      <a:pt x="2321" y="1918"/>
                      <a:pt x="1918" y="1742"/>
                    </a:cubicBezTo>
                    <a:cubicBezTo>
                      <a:pt x="1496" y="1547"/>
                      <a:pt x="1073" y="1361"/>
                      <a:pt x="661" y="1155"/>
                    </a:cubicBezTo>
                    <a:cubicBezTo>
                      <a:pt x="651" y="1155"/>
                      <a:pt x="640" y="1176"/>
                      <a:pt x="651" y="1176"/>
                    </a:cubicBezTo>
                    <a:cubicBezTo>
                      <a:pt x="887" y="1289"/>
                      <a:pt x="1114" y="1403"/>
                      <a:pt x="1352" y="1526"/>
                    </a:cubicBezTo>
                    <a:cubicBezTo>
                      <a:pt x="1754" y="1733"/>
                      <a:pt x="2166" y="1949"/>
                      <a:pt x="2578" y="2145"/>
                    </a:cubicBezTo>
                    <a:cubicBezTo>
                      <a:pt x="2908" y="2299"/>
                      <a:pt x="3228" y="2475"/>
                      <a:pt x="3517" y="2681"/>
                    </a:cubicBezTo>
                    <a:cubicBezTo>
                      <a:pt x="3610" y="2764"/>
                      <a:pt x="3692" y="2846"/>
                      <a:pt x="3785" y="2929"/>
                    </a:cubicBezTo>
                    <a:cubicBezTo>
                      <a:pt x="4043" y="3197"/>
                      <a:pt x="4290" y="3475"/>
                      <a:pt x="4528" y="3763"/>
                    </a:cubicBezTo>
                    <a:cubicBezTo>
                      <a:pt x="4342" y="3733"/>
                      <a:pt x="4146" y="3702"/>
                      <a:pt x="3960" y="3660"/>
                    </a:cubicBezTo>
                    <a:cubicBezTo>
                      <a:pt x="3517" y="3568"/>
                      <a:pt x="3094" y="3424"/>
                      <a:pt x="2682" y="3238"/>
                    </a:cubicBezTo>
                    <a:cubicBezTo>
                      <a:pt x="2269" y="3052"/>
                      <a:pt x="1877" y="2815"/>
                      <a:pt x="1517" y="2537"/>
                    </a:cubicBezTo>
                    <a:cubicBezTo>
                      <a:pt x="1515" y="2535"/>
                      <a:pt x="1512" y="2534"/>
                      <a:pt x="1510" y="2534"/>
                    </a:cubicBezTo>
                    <a:cubicBezTo>
                      <a:pt x="1503" y="2534"/>
                      <a:pt x="1498" y="2547"/>
                      <a:pt x="1506" y="2547"/>
                    </a:cubicBezTo>
                    <a:cubicBezTo>
                      <a:pt x="1712" y="2712"/>
                      <a:pt x="1929" y="2877"/>
                      <a:pt x="2145" y="3021"/>
                    </a:cubicBezTo>
                    <a:cubicBezTo>
                      <a:pt x="2527" y="3269"/>
                      <a:pt x="2950" y="3475"/>
                      <a:pt x="3383" y="3619"/>
                    </a:cubicBezTo>
                    <a:cubicBezTo>
                      <a:pt x="3775" y="3754"/>
                      <a:pt x="4198" y="3836"/>
                      <a:pt x="4610" y="3867"/>
                    </a:cubicBezTo>
                    <a:cubicBezTo>
                      <a:pt x="4826" y="4125"/>
                      <a:pt x="5023" y="4393"/>
                      <a:pt x="5197" y="4671"/>
                    </a:cubicBezTo>
                    <a:cubicBezTo>
                      <a:pt x="6043" y="6001"/>
                      <a:pt x="6549" y="7507"/>
                      <a:pt x="7044" y="8981"/>
                    </a:cubicBezTo>
                    <a:cubicBezTo>
                      <a:pt x="7048" y="8995"/>
                      <a:pt x="7055" y="9001"/>
                      <a:pt x="7061" y="9001"/>
                    </a:cubicBezTo>
                    <a:cubicBezTo>
                      <a:pt x="7068" y="9001"/>
                      <a:pt x="7074" y="8992"/>
                      <a:pt x="7074" y="8981"/>
                    </a:cubicBezTo>
                    <a:cubicBezTo>
                      <a:pt x="6847" y="8126"/>
                      <a:pt x="6579" y="7280"/>
                      <a:pt x="6260" y="6455"/>
                    </a:cubicBezTo>
                    <a:cubicBezTo>
                      <a:pt x="5981" y="5723"/>
                      <a:pt x="5621" y="5012"/>
                      <a:pt x="5188" y="4352"/>
                    </a:cubicBezTo>
                    <a:cubicBezTo>
                      <a:pt x="5105" y="4249"/>
                      <a:pt x="5043" y="4145"/>
                      <a:pt x="4961" y="4042"/>
                    </a:cubicBezTo>
                    <a:cubicBezTo>
                      <a:pt x="4950" y="3980"/>
                      <a:pt x="4940" y="3919"/>
                      <a:pt x="4929" y="3867"/>
                    </a:cubicBezTo>
                    <a:cubicBezTo>
                      <a:pt x="4899" y="3754"/>
                      <a:pt x="4878" y="3650"/>
                      <a:pt x="4847" y="3537"/>
                    </a:cubicBezTo>
                    <a:cubicBezTo>
                      <a:pt x="4682" y="2794"/>
                      <a:pt x="4352" y="2104"/>
                      <a:pt x="3878" y="1516"/>
                    </a:cubicBezTo>
                    <a:cubicBezTo>
                      <a:pt x="3875" y="1513"/>
                      <a:pt x="3872" y="1512"/>
                      <a:pt x="3869" y="1512"/>
                    </a:cubicBezTo>
                    <a:cubicBezTo>
                      <a:pt x="3863" y="1512"/>
                      <a:pt x="3860" y="1519"/>
                      <a:pt x="3868" y="1526"/>
                    </a:cubicBezTo>
                    <a:cubicBezTo>
                      <a:pt x="4166" y="1907"/>
                      <a:pt x="4404" y="2341"/>
                      <a:pt x="4548" y="2815"/>
                    </a:cubicBezTo>
                    <a:cubicBezTo>
                      <a:pt x="4620" y="3032"/>
                      <a:pt x="4693" y="3259"/>
                      <a:pt x="4755" y="3495"/>
                    </a:cubicBezTo>
                    <a:cubicBezTo>
                      <a:pt x="4785" y="3609"/>
                      <a:pt x="4816" y="3733"/>
                      <a:pt x="4847" y="3846"/>
                    </a:cubicBezTo>
                    <a:lnTo>
                      <a:pt x="4847" y="3887"/>
                    </a:lnTo>
                    <a:cubicBezTo>
                      <a:pt x="4672" y="3660"/>
                      <a:pt x="4496" y="3444"/>
                      <a:pt x="4301" y="3238"/>
                    </a:cubicBezTo>
                    <a:cubicBezTo>
                      <a:pt x="4208" y="2908"/>
                      <a:pt x="4095" y="2588"/>
                      <a:pt x="3981" y="2279"/>
                    </a:cubicBezTo>
                    <a:cubicBezTo>
                      <a:pt x="3981" y="2270"/>
                      <a:pt x="3977" y="2267"/>
                      <a:pt x="3973" y="2267"/>
                    </a:cubicBezTo>
                    <a:cubicBezTo>
                      <a:pt x="3967" y="2267"/>
                      <a:pt x="3960" y="2273"/>
                      <a:pt x="3960" y="2279"/>
                    </a:cubicBezTo>
                    <a:cubicBezTo>
                      <a:pt x="4074" y="2578"/>
                      <a:pt x="4156" y="2887"/>
                      <a:pt x="4260" y="3197"/>
                    </a:cubicBezTo>
                    <a:cubicBezTo>
                      <a:pt x="4084" y="3011"/>
                      <a:pt x="3898" y="2826"/>
                      <a:pt x="3713" y="2650"/>
                    </a:cubicBezTo>
                    <a:cubicBezTo>
                      <a:pt x="3403" y="2372"/>
                      <a:pt x="3084" y="2104"/>
                      <a:pt x="2764" y="1846"/>
                    </a:cubicBezTo>
                    <a:cubicBezTo>
                      <a:pt x="2743" y="1815"/>
                      <a:pt x="2733" y="1794"/>
                      <a:pt x="2723" y="1774"/>
                    </a:cubicBezTo>
                    <a:cubicBezTo>
                      <a:pt x="2682" y="1712"/>
                      <a:pt x="2651" y="1650"/>
                      <a:pt x="2610" y="1588"/>
                    </a:cubicBezTo>
                    <a:cubicBezTo>
                      <a:pt x="2537" y="1464"/>
                      <a:pt x="2455" y="1341"/>
                      <a:pt x="2372" y="1227"/>
                    </a:cubicBezTo>
                    <a:cubicBezTo>
                      <a:pt x="2187" y="990"/>
                      <a:pt x="1991" y="763"/>
                      <a:pt x="1795" y="536"/>
                    </a:cubicBezTo>
                    <a:cubicBezTo>
                      <a:pt x="1792" y="533"/>
                      <a:pt x="1789" y="532"/>
                      <a:pt x="1786" y="532"/>
                    </a:cubicBezTo>
                    <a:cubicBezTo>
                      <a:pt x="1780" y="532"/>
                      <a:pt x="1777" y="539"/>
                      <a:pt x="1785" y="546"/>
                    </a:cubicBezTo>
                    <a:cubicBezTo>
                      <a:pt x="1980" y="773"/>
                      <a:pt x="2156" y="1011"/>
                      <a:pt x="2321" y="1268"/>
                    </a:cubicBezTo>
                    <a:cubicBezTo>
                      <a:pt x="2404" y="1392"/>
                      <a:pt x="2475" y="1516"/>
                      <a:pt x="2558" y="1639"/>
                    </a:cubicBezTo>
                    <a:lnTo>
                      <a:pt x="2599" y="1712"/>
                    </a:lnTo>
                    <a:cubicBezTo>
                      <a:pt x="2393" y="1557"/>
                      <a:pt x="2177" y="1392"/>
                      <a:pt x="1960" y="1248"/>
                    </a:cubicBezTo>
                    <a:cubicBezTo>
                      <a:pt x="1331" y="805"/>
                      <a:pt x="692" y="392"/>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1770550" y="5128250"/>
                <a:ext cx="31225" cy="15250"/>
              </a:xfrm>
              <a:custGeom>
                <a:avLst/>
                <a:gdLst/>
                <a:ahLst/>
                <a:cxnLst/>
                <a:rect l="l" t="t" r="r" b="b"/>
                <a:pathLst>
                  <a:path w="1249" h="610" extrusionOk="0">
                    <a:moveTo>
                      <a:pt x="21" y="1"/>
                    </a:moveTo>
                    <a:cubicBezTo>
                      <a:pt x="11" y="1"/>
                      <a:pt x="1" y="12"/>
                      <a:pt x="11" y="12"/>
                    </a:cubicBezTo>
                    <a:cubicBezTo>
                      <a:pt x="228" y="104"/>
                      <a:pt x="434" y="218"/>
                      <a:pt x="629" y="321"/>
                    </a:cubicBezTo>
                    <a:cubicBezTo>
                      <a:pt x="826" y="424"/>
                      <a:pt x="1032" y="516"/>
                      <a:pt x="1238" y="610"/>
                    </a:cubicBezTo>
                    <a:lnTo>
                      <a:pt x="1248" y="610"/>
                    </a:lnTo>
                    <a:lnTo>
                      <a:pt x="1248" y="599"/>
                    </a:lnTo>
                    <a:cubicBezTo>
                      <a:pt x="1042" y="486"/>
                      <a:pt x="836" y="362"/>
                      <a:pt x="640" y="269"/>
                    </a:cubicBezTo>
                    <a:cubicBezTo>
                      <a:pt x="434" y="177"/>
                      <a:pt x="228" y="94"/>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1916200" y="4884150"/>
                <a:ext cx="169650" cy="218350"/>
              </a:xfrm>
              <a:custGeom>
                <a:avLst/>
                <a:gdLst/>
                <a:ahLst/>
                <a:cxnLst/>
                <a:rect l="l" t="t" r="r" b="b"/>
                <a:pathLst>
                  <a:path w="6786" h="8734" extrusionOk="0">
                    <a:moveTo>
                      <a:pt x="6785" y="0"/>
                    </a:moveTo>
                    <a:cubicBezTo>
                      <a:pt x="6785" y="0"/>
                      <a:pt x="2166" y="1330"/>
                      <a:pt x="1052" y="3527"/>
                    </a:cubicBezTo>
                    <a:cubicBezTo>
                      <a:pt x="238" y="5135"/>
                      <a:pt x="0" y="6981"/>
                      <a:pt x="392" y="8734"/>
                    </a:cubicBezTo>
                    <a:cubicBezTo>
                      <a:pt x="4104" y="8115"/>
                      <a:pt x="5445" y="6630"/>
                      <a:pt x="5898" y="5197"/>
                    </a:cubicBezTo>
                    <a:cubicBezTo>
                      <a:pt x="5589" y="5063"/>
                      <a:pt x="5259" y="5001"/>
                      <a:pt x="4929" y="5001"/>
                    </a:cubicBezTo>
                    <a:cubicBezTo>
                      <a:pt x="5270" y="4867"/>
                      <a:pt x="5630" y="4795"/>
                      <a:pt x="6001" y="4795"/>
                    </a:cubicBezTo>
                    <a:cubicBezTo>
                      <a:pt x="6053" y="4547"/>
                      <a:pt x="6084" y="4290"/>
                      <a:pt x="6095" y="4032"/>
                    </a:cubicBezTo>
                    <a:cubicBezTo>
                      <a:pt x="6044" y="4029"/>
                      <a:pt x="5993" y="4028"/>
                      <a:pt x="5942" y="4028"/>
                    </a:cubicBezTo>
                    <a:cubicBezTo>
                      <a:pt x="5414" y="4028"/>
                      <a:pt x="4885" y="4171"/>
                      <a:pt x="4424" y="4434"/>
                    </a:cubicBezTo>
                    <a:cubicBezTo>
                      <a:pt x="4888" y="3867"/>
                      <a:pt x="5445" y="3392"/>
                      <a:pt x="6084" y="3021"/>
                    </a:cubicBezTo>
                    <a:cubicBezTo>
                      <a:pt x="6053" y="2650"/>
                      <a:pt x="6033" y="2331"/>
                      <a:pt x="6033" y="2104"/>
                    </a:cubicBezTo>
                    <a:cubicBezTo>
                      <a:pt x="6053" y="1341"/>
                      <a:pt x="6322" y="608"/>
                      <a:pt x="678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1890425" y="4908625"/>
                <a:ext cx="170675" cy="395475"/>
              </a:xfrm>
              <a:custGeom>
                <a:avLst/>
                <a:gdLst/>
                <a:ahLst/>
                <a:cxnLst/>
                <a:rect l="l" t="t" r="r" b="b"/>
                <a:pathLst>
                  <a:path w="6827" h="15819" extrusionOk="0">
                    <a:moveTo>
                      <a:pt x="6806" y="1"/>
                    </a:moveTo>
                    <a:cubicBezTo>
                      <a:pt x="6702" y="94"/>
                      <a:pt x="6610" y="186"/>
                      <a:pt x="6507" y="279"/>
                    </a:cubicBezTo>
                    <a:cubicBezTo>
                      <a:pt x="5733" y="1042"/>
                      <a:pt x="4950" y="1805"/>
                      <a:pt x="4248" y="2640"/>
                    </a:cubicBezTo>
                    <a:cubicBezTo>
                      <a:pt x="4094" y="2826"/>
                      <a:pt x="3929" y="3011"/>
                      <a:pt x="3785" y="3197"/>
                    </a:cubicBezTo>
                    <a:lnTo>
                      <a:pt x="3785" y="3176"/>
                    </a:lnTo>
                    <a:lnTo>
                      <a:pt x="3836" y="2929"/>
                    </a:lnTo>
                    <a:lnTo>
                      <a:pt x="3950" y="2434"/>
                    </a:lnTo>
                    <a:cubicBezTo>
                      <a:pt x="4022" y="2094"/>
                      <a:pt x="4094" y="1753"/>
                      <a:pt x="4187" y="1434"/>
                    </a:cubicBezTo>
                    <a:lnTo>
                      <a:pt x="4187" y="1424"/>
                    </a:lnTo>
                    <a:cubicBezTo>
                      <a:pt x="4177" y="1424"/>
                      <a:pt x="4177" y="1424"/>
                      <a:pt x="4177" y="1434"/>
                    </a:cubicBezTo>
                    <a:cubicBezTo>
                      <a:pt x="4063" y="1764"/>
                      <a:pt x="3950" y="2083"/>
                      <a:pt x="3857" y="2424"/>
                    </a:cubicBezTo>
                    <a:cubicBezTo>
                      <a:pt x="3805" y="2589"/>
                      <a:pt x="3764" y="2754"/>
                      <a:pt x="3723" y="2929"/>
                    </a:cubicBezTo>
                    <a:cubicBezTo>
                      <a:pt x="3712" y="3011"/>
                      <a:pt x="3692" y="3094"/>
                      <a:pt x="3671" y="3176"/>
                    </a:cubicBezTo>
                    <a:cubicBezTo>
                      <a:pt x="3650" y="3238"/>
                      <a:pt x="3640" y="3311"/>
                      <a:pt x="3640" y="3383"/>
                    </a:cubicBezTo>
                    <a:cubicBezTo>
                      <a:pt x="3176" y="3981"/>
                      <a:pt x="2754" y="4620"/>
                      <a:pt x="2372" y="5291"/>
                    </a:cubicBezTo>
                    <a:cubicBezTo>
                      <a:pt x="2135" y="5703"/>
                      <a:pt x="1929" y="6136"/>
                      <a:pt x="1743" y="6579"/>
                    </a:cubicBezTo>
                    <a:lnTo>
                      <a:pt x="1743" y="6414"/>
                    </a:lnTo>
                    <a:cubicBezTo>
                      <a:pt x="1743" y="6290"/>
                      <a:pt x="1753" y="6157"/>
                      <a:pt x="1753" y="6033"/>
                    </a:cubicBezTo>
                    <a:cubicBezTo>
                      <a:pt x="1774" y="5569"/>
                      <a:pt x="1815" y="5105"/>
                      <a:pt x="1877" y="4641"/>
                    </a:cubicBezTo>
                    <a:cubicBezTo>
                      <a:pt x="1939" y="4177"/>
                      <a:pt x="2032" y="3713"/>
                      <a:pt x="2156" y="3249"/>
                    </a:cubicBezTo>
                    <a:lnTo>
                      <a:pt x="2135" y="3249"/>
                    </a:lnTo>
                    <a:cubicBezTo>
                      <a:pt x="2062" y="3517"/>
                      <a:pt x="1980" y="3774"/>
                      <a:pt x="1918" y="4043"/>
                    </a:cubicBezTo>
                    <a:cubicBezTo>
                      <a:pt x="1794" y="4496"/>
                      <a:pt x="1723" y="4961"/>
                      <a:pt x="1681" y="5424"/>
                    </a:cubicBezTo>
                    <a:cubicBezTo>
                      <a:pt x="1661" y="5662"/>
                      <a:pt x="1650" y="5899"/>
                      <a:pt x="1650" y="6136"/>
                    </a:cubicBezTo>
                    <a:lnTo>
                      <a:pt x="1650" y="6497"/>
                    </a:lnTo>
                    <a:cubicBezTo>
                      <a:pt x="1650" y="6590"/>
                      <a:pt x="1650" y="6693"/>
                      <a:pt x="1661" y="6785"/>
                    </a:cubicBezTo>
                    <a:cubicBezTo>
                      <a:pt x="1454" y="7332"/>
                      <a:pt x="1279" y="7878"/>
                      <a:pt x="1134" y="8446"/>
                    </a:cubicBezTo>
                    <a:cubicBezTo>
                      <a:pt x="815" y="9642"/>
                      <a:pt x="568" y="10848"/>
                      <a:pt x="382" y="12076"/>
                    </a:cubicBezTo>
                    <a:cubicBezTo>
                      <a:pt x="289" y="12683"/>
                      <a:pt x="206" y="13292"/>
                      <a:pt x="144" y="13911"/>
                    </a:cubicBezTo>
                    <a:cubicBezTo>
                      <a:pt x="73" y="14530"/>
                      <a:pt x="11" y="15148"/>
                      <a:pt x="0" y="15767"/>
                    </a:cubicBezTo>
                    <a:cubicBezTo>
                      <a:pt x="0" y="15797"/>
                      <a:pt x="21" y="15818"/>
                      <a:pt x="52" y="15818"/>
                    </a:cubicBezTo>
                    <a:cubicBezTo>
                      <a:pt x="73" y="15818"/>
                      <a:pt x="93" y="15797"/>
                      <a:pt x="93" y="15767"/>
                    </a:cubicBezTo>
                    <a:cubicBezTo>
                      <a:pt x="114" y="15612"/>
                      <a:pt x="124" y="15458"/>
                      <a:pt x="144" y="15313"/>
                    </a:cubicBezTo>
                    <a:cubicBezTo>
                      <a:pt x="248" y="14076"/>
                      <a:pt x="392" y="12859"/>
                      <a:pt x="609" y="11652"/>
                    </a:cubicBezTo>
                    <a:cubicBezTo>
                      <a:pt x="815" y="10446"/>
                      <a:pt x="1083" y="9239"/>
                      <a:pt x="1413" y="8064"/>
                    </a:cubicBezTo>
                    <a:cubicBezTo>
                      <a:pt x="1588" y="7477"/>
                      <a:pt x="1794" y="6899"/>
                      <a:pt x="2042" y="6342"/>
                    </a:cubicBezTo>
                    <a:cubicBezTo>
                      <a:pt x="2145" y="6311"/>
                      <a:pt x="2248" y="6260"/>
                      <a:pt x="2351" y="6208"/>
                    </a:cubicBezTo>
                    <a:lnTo>
                      <a:pt x="2712" y="6054"/>
                    </a:lnTo>
                    <a:cubicBezTo>
                      <a:pt x="3558" y="5683"/>
                      <a:pt x="4403" y="5311"/>
                      <a:pt x="5167" y="4785"/>
                    </a:cubicBezTo>
                    <a:cubicBezTo>
                      <a:pt x="5176" y="4775"/>
                      <a:pt x="5167" y="4764"/>
                      <a:pt x="5156" y="4764"/>
                    </a:cubicBezTo>
                    <a:cubicBezTo>
                      <a:pt x="4940" y="4909"/>
                      <a:pt x="4723" y="5032"/>
                      <a:pt x="4496" y="5136"/>
                    </a:cubicBezTo>
                    <a:cubicBezTo>
                      <a:pt x="4083" y="5342"/>
                      <a:pt x="3661" y="5507"/>
                      <a:pt x="3249" y="5683"/>
                    </a:cubicBezTo>
                    <a:lnTo>
                      <a:pt x="2589" y="5981"/>
                    </a:lnTo>
                    <a:lnTo>
                      <a:pt x="2248" y="6125"/>
                    </a:lnTo>
                    <a:lnTo>
                      <a:pt x="2114" y="6177"/>
                    </a:lnTo>
                    <a:cubicBezTo>
                      <a:pt x="2300" y="5786"/>
                      <a:pt x="2506" y="5394"/>
                      <a:pt x="2733" y="5012"/>
                    </a:cubicBezTo>
                    <a:cubicBezTo>
                      <a:pt x="3094" y="4414"/>
                      <a:pt x="3485" y="3836"/>
                      <a:pt x="3918" y="3290"/>
                    </a:cubicBezTo>
                    <a:cubicBezTo>
                      <a:pt x="4104" y="3176"/>
                      <a:pt x="4280" y="3053"/>
                      <a:pt x="4465" y="2929"/>
                    </a:cubicBezTo>
                    <a:cubicBezTo>
                      <a:pt x="4681" y="2795"/>
                      <a:pt x="4898" y="2661"/>
                      <a:pt x="5115" y="2517"/>
                    </a:cubicBezTo>
                    <a:cubicBezTo>
                      <a:pt x="5341" y="2383"/>
                      <a:pt x="5568" y="2239"/>
                      <a:pt x="5785" y="2115"/>
                    </a:cubicBezTo>
                    <a:cubicBezTo>
                      <a:pt x="6001" y="1970"/>
                      <a:pt x="6228" y="1847"/>
                      <a:pt x="6466" y="1733"/>
                    </a:cubicBezTo>
                    <a:cubicBezTo>
                      <a:pt x="6486" y="1733"/>
                      <a:pt x="6476" y="1723"/>
                      <a:pt x="6466" y="1723"/>
                    </a:cubicBezTo>
                    <a:cubicBezTo>
                      <a:pt x="6239" y="1857"/>
                      <a:pt x="5971" y="1950"/>
                      <a:pt x="5744" y="2063"/>
                    </a:cubicBezTo>
                    <a:cubicBezTo>
                      <a:pt x="5517" y="2177"/>
                      <a:pt x="5280" y="2300"/>
                      <a:pt x="5063" y="2434"/>
                    </a:cubicBezTo>
                    <a:cubicBezTo>
                      <a:pt x="4837" y="2558"/>
                      <a:pt x="4620" y="2692"/>
                      <a:pt x="4403" y="2837"/>
                    </a:cubicBezTo>
                    <a:lnTo>
                      <a:pt x="4145" y="3002"/>
                    </a:lnTo>
                    <a:cubicBezTo>
                      <a:pt x="4310" y="2805"/>
                      <a:pt x="4475" y="2610"/>
                      <a:pt x="4640" y="2404"/>
                    </a:cubicBezTo>
                    <a:cubicBezTo>
                      <a:pt x="5331" y="1579"/>
                      <a:pt x="6074" y="795"/>
                      <a:pt x="6816" y="21"/>
                    </a:cubicBezTo>
                    <a:cubicBezTo>
                      <a:pt x="6826" y="1"/>
                      <a:pt x="6806" y="1"/>
                      <a:pt x="68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1946875" y="4972450"/>
                <a:ext cx="10600" cy="55800"/>
              </a:xfrm>
              <a:custGeom>
                <a:avLst/>
                <a:gdLst/>
                <a:ahLst/>
                <a:cxnLst/>
                <a:rect l="l" t="t" r="r" b="b"/>
                <a:pathLst>
                  <a:path w="424" h="2232" extrusionOk="0">
                    <a:moveTo>
                      <a:pt x="416" y="0"/>
                    </a:moveTo>
                    <a:cubicBezTo>
                      <a:pt x="414" y="0"/>
                      <a:pt x="413" y="1"/>
                      <a:pt x="413" y="5"/>
                    </a:cubicBezTo>
                    <a:cubicBezTo>
                      <a:pt x="310" y="366"/>
                      <a:pt x="207" y="737"/>
                      <a:pt x="145" y="1118"/>
                    </a:cubicBezTo>
                    <a:cubicBezTo>
                      <a:pt x="72" y="1480"/>
                      <a:pt x="31" y="1861"/>
                      <a:pt x="1" y="2232"/>
                    </a:cubicBezTo>
                    <a:lnTo>
                      <a:pt x="11" y="2232"/>
                    </a:lnTo>
                    <a:cubicBezTo>
                      <a:pt x="63" y="1851"/>
                      <a:pt x="124" y="1469"/>
                      <a:pt x="196" y="1098"/>
                    </a:cubicBezTo>
                    <a:cubicBezTo>
                      <a:pt x="269" y="737"/>
                      <a:pt x="331" y="366"/>
                      <a:pt x="423" y="5"/>
                    </a:cubicBezTo>
                    <a:cubicBezTo>
                      <a:pt x="423" y="5"/>
                      <a:pt x="419" y="0"/>
                      <a:pt x="4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1989925" y="5004525"/>
                <a:ext cx="42050" cy="22300"/>
              </a:xfrm>
              <a:custGeom>
                <a:avLst/>
                <a:gdLst/>
                <a:ahLst/>
                <a:cxnLst/>
                <a:rect l="l" t="t" r="r" b="b"/>
                <a:pathLst>
                  <a:path w="1682" h="892" extrusionOk="0">
                    <a:moveTo>
                      <a:pt x="1661" y="0"/>
                    </a:moveTo>
                    <a:cubicBezTo>
                      <a:pt x="1526" y="73"/>
                      <a:pt x="1382" y="135"/>
                      <a:pt x="1228" y="197"/>
                    </a:cubicBezTo>
                    <a:cubicBezTo>
                      <a:pt x="1093" y="268"/>
                      <a:pt x="960" y="330"/>
                      <a:pt x="825" y="403"/>
                    </a:cubicBezTo>
                    <a:cubicBezTo>
                      <a:pt x="547" y="537"/>
                      <a:pt x="279" y="681"/>
                      <a:pt x="21" y="857"/>
                    </a:cubicBezTo>
                    <a:cubicBezTo>
                      <a:pt x="11" y="857"/>
                      <a:pt x="0" y="877"/>
                      <a:pt x="11" y="887"/>
                    </a:cubicBezTo>
                    <a:cubicBezTo>
                      <a:pt x="11" y="887"/>
                      <a:pt x="15" y="892"/>
                      <a:pt x="22" y="892"/>
                    </a:cubicBezTo>
                    <a:cubicBezTo>
                      <a:pt x="25" y="892"/>
                      <a:pt x="28" y="891"/>
                      <a:pt x="32" y="887"/>
                    </a:cubicBezTo>
                    <a:cubicBezTo>
                      <a:pt x="320" y="763"/>
                      <a:pt x="588" y="619"/>
                      <a:pt x="857" y="465"/>
                    </a:cubicBezTo>
                    <a:lnTo>
                      <a:pt x="1269" y="238"/>
                    </a:lnTo>
                    <a:cubicBezTo>
                      <a:pt x="1403" y="165"/>
                      <a:pt x="1526" y="83"/>
                      <a:pt x="1671" y="21"/>
                    </a:cubicBezTo>
                    <a:cubicBezTo>
                      <a:pt x="1681" y="11"/>
                      <a:pt x="1671" y="0"/>
                      <a:pt x="16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1758700" y="4933125"/>
                <a:ext cx="120150" cy="160625"/>
              </a:xfrm>
              <a:custGeom>
                <a:avLst/>
                <a:gdLst/>
                <a:ahLst/>
                <a:cxnLst/>
                <a:rect l="l" t="t" r="r" b="b"/>
                <a:pathLst>
                  <a:path w="4806" h="6425" extrusionOk="0">
                    <a:moveTo>
                      <a:pt x="0" y="1"/>
                    </a:moveTo>
                    <a:cubicBezTo>
                      <a:pt x="0" y="42"/>
                      <a:pt x="21" y="186"/>
                      <a:pt x="52" y="392"/>
                    </a:cubicBezTo>
                    <a:lnTo>
                      <a:pt x="52" y="248"/>
                    </a:lnTo>
                    <a:cubicBezTo>
                      <a:pt x="21" y="124"/>
                      <a:pt x="0" y="31"/>
                      <a:pt x="0" y="1"/>
                    </a:cubicBezTo>
                    <a:close/>
                    <a:moveTo>
                      <a:pt x="1052" y="2434"/>
                    </a:moveTo>
                    <a:lnTo>
                      <a:pt x="1052" y="2991"/>
                    </a:lnTo>
                    <a:lnTo>
                      <a:pt x="1516" y="2991"/>
                    </a:lnTo>
                    <a:cubicBezTo>
                      <a:pt x="1341" y="2815"/>
                      <a:pt x="1186" y="2630"/>
                      <a:pt x="1052" y="2434"/>
                    </a:cubicBezTo>
                    <a:close/>
                    <a:moveTo>
                      <a:pt x="743" y="3011"/>
                    </a:moveTo>
                    <a:cubicBezTo>
                      <a:pt x="918" y="3475"/>
                      <a:pt x="1124" y="3919"/>
                      <a:pt x="1382" y="4290"/>
                    </a:cubicBezTo>
                    <a:cubicBezTo>
                      <a:pt x="2464" y="5857"/>
                      <a:pt x="4806" y="6424"/>
                      <a:pt x="4806" y="6424"/>
                    </a:cubicBezTo>
                    <a:cubicBezTo>
                      <a:pt x="4527" y="4939"/>
                      <a:pt x="3341" y="4290"/>
                      <a:pt x="2125" y="3486"/>
                    </a:cubicBezTo>
                    <a:cubicBezTo>
                      <a:pt x="1908" y="3351"/>
                      <a:pt x="1712" y="3186"/>
                      <a:pt x="1536" y="3011"/>
                    </a:cubicBezTo>
                    <a:close/>
                  </a:path>
                </a:pathLst>
              </a:custGeom>
              <a:solidFill>
                <a:srgbClr val="E9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1759975" y="4939325"/>
                <a:ext cx="25050" cy="68575"/>
              </a:xfrm>
              <a:custGeom>
                <a:avLst/>
                <a:gdLst/>
                <a:ahLst/>
                <a:cxnLst/>
                <a:rect l="l" t="t" r="r" b="b"/>
                <a:pathLst>
                  <a:path w="1002" h="2743" extrusionOk="0">
                    <a:moveTo>
                      <a:pt x="1" y="0"/>
                    </a:moveTo>
                    <a:lnTo>
                      <a:pt x="1" y="144"/>
                    </a:lnTo>
                    <a:cubicBezTo>
                      <a:pt x="94" y="701"/>
                      <a:pt x="300" y="1753"/>
                      <a:pt x="681" y="2743"/>
                    </a:cubicBezTo>
                    <a:lnTo>
                      <a:pt x="1001" y="2743"/>
                    </a:lnTo>
                    <a:lnTo>
                      <a:pt x="1001" y="2186"/>
                    </a:lnTo>
                    <a:cubicBezTo>
                      <a:pt x="413" y="1361"/>
                      <a:pt x="114" y="433"/>
                      <a:pt x="1" y="0"/>
                    </a:cubicBezTo>
                    <a:close/>
                  </a:path>
                </a:pathLst>
              </a:custGeom>
              <a:solidFill>
                <a:srgbClr val="D7D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1777000" y="5007875"/>
                <a:ext cx="20125" cy="550"/>
              </a:xfrm>
              <a:custGeom>
                <a:avLst/>
                <a:gdLst/>
                <a:ahLst/>
                <a:cxnLst/>
                <a:rect l="l" t="t" r="r" b="b"/>
                <a:pathLst>
                  <a:path w="805" h="22" extrusionOk="0">
                    <a:moveTo>
                      <a:pt x="0" y="1"/>
                    </a:moveTo>
                    <a:cubicBezTo>
                      <a:pt x="0" y="1"/>
                      <a:pt x="0" y="11"/>
                      <a:pt x="11" y="21"/>
                    </a:cubicBezTo>
                    <a:lnTo>
                      <a:pt x="804" y="21"/>
                    </a:lnTo>
                    <a:lnTo>
                      <a:pt x="784" y="1"/>
                    </a:lnTo>
                    <a:close/>
                  </a:path>
                </a:pathLst>
              </a:custGeom>
              <a:solidFill>
                <a:srgbClr val="D7D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1824425" y="4992350"/>
                <a:ext cx="21950" cy="35675"/>
              </a:xfrm>
              <a:custGeom>
                <a:avLst/>
                <a:gdLst/>
                <a:ahLst/>
                <a:cxnLst/>
                <a:rect l="l" t="t" r="r" b="b"/>
                <a:pathLst>
                  <a:path w="878" h="1427" extrusionOk="0">
                    <a:moveTo>
                      <a:pt x="6" y="0"/>
                    </a:moveTo>
                    <a:cubicBezTo>
                      <a:pt x="0" y="0"/>
                      <a:pt x="0" y="13"/>
                      <a:pt x="0" y="13"/>
                    </a:cubicBezTo>
                    <a:cubicBezTo>
                      <a:pt x="403" y="405"/>
                      <a:pt x="702" y="890"/>
                      <a:pt x="867" y="1426"/>
                    </a:cubicBezTo>
                    <a:lnTo>
                      <a:pt x="877" y="1426"/>
                    </a:lnTo>
                    <a:cubicBezTo>
                      <a:pt x="733" y="879"/>
                      <a:pt x="434" y="384"/>
                      <a:pt x="11" y="3"/>
                    </a:cubicBezTo>
                    <a:cubicBezTo>
                      <a:pt x="9" y="1"/>
                      <a:pt x="7" y="0"/>
                      <a:pt x="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1758700" y="4932850"/>
                <a:ext cx="128650" cy="160900"/>
              </a:xfrm>
              <a:custGeom>
                <a:avLst/>
                <a:gdLst/>
                <a:ahLst/>
                <a:cxnLst/>
                <a:rect l="l" t="t" r="r" b="b"/>
                <a:pathLst>
                  <a:path w="5146" h="6436" extrusionOk="0">
                    <a:moveTo>
                      <a:pt x="0" y="1"/>
                    </a:moveTo>
                    <a:lnTo>
                      <a:pt x="0" y="12"/>
                    </a:lnTo>
                    <a:cubicBezTo>
                      <a:pt x="21" y="238"/>
                      <a:pt x="361" y="2796"/>
                      <a:pt x="1382" y="4301"/>
                    </a:cubicBezTo>
                    <a:cubicBezTo>
                      <a:pt x="2464" y="5868"/>
                      <a:pt x="4806" y="6435"/>
                      <a:pt x="4806" y="6435"/>
                    </a:cubicBezTo>
                    <a:cubicBezTo>
                      <a:pt x="5145" y="3816"/>
                      <a:pt x="3486" y="2414"/>
                      <a:pt x="2299" y="2001"/>
                    </a:cubicBezTo>
                    <a:cubicBezTo>
                      <a:pt x="1124" y="1599"/>
                      <a:pt x="0" y="1"/>
                      <a:pt x="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1768500" y="4954675"/>
                <a:ext cx="136125" cy="323550"/>
              </a:xfrm>
              <a:custGeom>
                <a:avLst/>
                <a:gdLst/>
                <a:ahLst/>
                <a:cxnLst/>
                <a:rect l="l" t="t" r="r" b="b"/>
                <a:pathLst>
                  <a:path w="5445" h="12942" extrusionOk="0">
                    <a:moveTo>
                      <a:pt x="12" y="0"/>
                    </a:moveTo>
                    <a:cubicBezTo>
                      <a:pt x="5" y="0"/>
                      <a:pt x="0" y="8"/>
                      <a:pt x="0" y="15"/>
                    </a:cubicBezTo>
                    <a:cubicBezTo>
                      <a:pt x="62" y="118"/>
                      <a:pt x="113" y="221"/>
                      <a:pt x="175" y="335"/>
                    </a:cubicBezTo>
                    <a:cubicBezTo>
                      <a:pt x="381" y="757"/>
                      <a:pt x="629" y="1160"/>
                      <a:pt x="918" y="1541"/>
                    </a:cubicBezTo>
                    <a:cubicBezTo>
                      <a:pt x="1196" y="1881"/>
                      <a:pt x="1516" y="2191"/>
                      <a:pt x="1866" y="2459"/>
                    </a:cubicBezTo>
                    <a:cubicBezTo>
                      <a:pt x="2217" y="2727"/>
                      <a:pt x="2567" y="2995"/>
                      <a:pt x="2897" y="3284"/>
                    </a:cubicBezTo>
                    <a:cubicBezTo>
                      <a:pt x="3227" y="3572"/>
                      <a:pt x="3516" y="3912"/>
                      <a:pt x="3743" y="4283"/>
                    </a:cubicBezTo>
                    <a:cubicBezTo>
                      <a:pt x="4217" y="5037"/>
                      <a:pt x="4465" y="5903"/>
                      <a:pt x="4650" y="6758"/>
                    </a:cubicBezTo>
                    <a:cubicBezTo>
                      <a:pt x="4877" y="7759"/>
                      <a:pt x="5042" y="8769"/>
                      <a:pt x="5156" y="9790"/>
                    </a:cubicBezTo>
                    <a:cubicBezTo>
                      <a:pt x="5207" y="10316"/>
                      <a:pt x="5259" y="10832"/>
                      <a:pt x="5290" y="11347"/>
                    </a:cubicBezTo>
                    <a:cubicBezTo>
                      <a:pt x="5321" y="11873"/>
                      <a:pt x="5331" y="12388"/>
                      <a:pt x="5351" y="12914"/>
                    </a:cubicBezTo>
                    <a:cubicBezTo>
                      <a:pt x="5351" y="12934"/>
                      <a:pt x="5365" y="12942"/>
                      <a:pt x="5379" y="12942"/>
                    </a:cubicBezTo>
                    <a:cubicBezTo>
                      <a:pt x="5396" y="12942"/>
                      <a:pt x="5413" y="12931"/>
                      <a:pt x="5413" y="12914"/>
                    </a:cubicBezTo>
                    <a:cubicBezTo>
                      <a:pt x="5413" y="12780"/>
                      <a:pt x="5424" y="12646"/>
                      <a:pt x="5424" y="12523"/>
                    </a:cubicBezTo>
                    <a:cubicBezTo>
                      <a:pt x="5445" y="11471"/>
                      <a:pt x="5383" y="10419"/>
                      <a:pt x="5269" y="9367"/>
                    </a:cubicBezTo>
                    <a:cubicBezTo>
                      <a:pt x="5166" y="8367"/>
                      <a:pt x="4991" y="7377"/>
                      <a:pt x="4764" y="6408"/>
                    </a:cubicBezTo>
                    <a:cubicBezTo>
                      <a:pt x="4640" y="5862"/>
                      <a:pt x="4455" y="5325"/>
                      <a:pt x="4228" y="4810"/>
                    </a:cubicBezTo>
                    <a:cubicBezTo>
                      <a:pt x="4217" y="4748"/>
                      <a:pt x="4197" y="4696"/>
                      <a:pt x="4187" y="4634"/>
                    </a:cubicBezTo>
                    <a:cubicBezTo>
                      <a:pt x="4166" y="4510"/>
                      <a:pt x="4145" y="4397"/>
                      <a:pt x="4114" y="4283"/>
                    </a:cubicBezTo>
                    <a:cubicBezTo>
                      <a:pt x="4063" y="4047"/>
                      <a:pt x="4011" y="3809"/>
                      <a:pt x="3928" y="3582"/>
                    </a:cubicBezTo>
                    <a:cubicBezTo>
                      <a:pt x="3784" y="3129"/>
                      <a:pt x="3578" y="2686"/>
                      <a:pt x="3310" y="2294"/>
                    </a:cubicBezTo>
                    <a:cubicBezTo>
                      <a:pt x="3305" y="2288"/>
                      <a:pt x="3302" y="2286"/>
                      <a:pt x="3300" y="2286"/>
                    </a:cubicBezTo>
                    <a:cubicBezTo>
                      <a:pt x="3297" y="2286"/>
                      <a:pt x="3295" y="2288"/>
                      <a:pt x="3289" y="2294"/>
                    </a:cubicBezTo>
                    <a:lnTo>
                      <a:pt x="3289" y="2304"/>
                    </a:lnTo>
                    <a:cubicBezTo>
                      <a:pt x="3557" y="2706"/>
                      <a:pt x="3743" y="3149"/>
                      <a:pt x="3857" y="3614"/>
                    </a:cubicBezTo>
                    <a:cubicBezTo>
                      <a:pt x="3919" y="3850"/>
                      <a:pt x="3970" y="4077"/>
                      <a:pt x="4011" y="4315"/>
                    </a:cubicBezTo>
                    <a:cubicBezTo>
                      <a:pt x="4022" y="4366"/>
                      <a:pt x="4032" y="4407"/>
                      <a:pt x="4042" y="4459"/>
                    </a:cubicBezTo>
                    <a:cubicBezTo>
                      <a:pt x="3949" y="4294"/>
                      <a:pt x="3846" y="4129"/>
                      <a:pt x="3722" y="3964"/>
                    </a:cubicBezTo>
                    <a:cubicBezTo>
                      <a:pt x="3722" y="3799"/>
                      <a:pt x="3692" y="3624"/>
                      <a:pt x="3640" y="3459"/>
                    </a:cubicBezTo>
                    <a:cubicBezTo>
                      <a:pt x="3578" y="3252"/>
                      <a:pt x="3486" y="3057"/>
                      <a:pt x="3372" y="2881"/>
                    </a:cubicBezTo>
                    <a:cubicBezTo>
                      <a:pt x="3368" y="2878"/>
                      <a:pt x="3365" y="2877"/>
                      <a:pt x="3362" y="2877"/>
                    </a:cubicBezTo>
                    <a:cubicBezTo>
                      <a:pt x="3356" y="2877"/>
                      <a:pt x="3351" y="2881"/>
                      <a:pt x="3351" y="2881"/>
                    </a:cubicBezTo>
                    <a:cubicBezTo>
                      <a:pt x="3465" y="3067"/>
                      <a:pt x="3547" y="3273"/>
                      <a:pt x="3599" y="3479"/>
                    </a:cubicBezTo>
                    <a:cubicBezTo>
                      <a:pt x="3640" y="3634"/>
                      <a:pt x="3681" y="3779"/>
                      <a:pt x="3692" y="3933"/>
                    </a:cubicBezTo>
                    <a:cubicBezTo>
                      <a:pt x="3465" y="3634"/>
                      <a:pt x="3197" y="3366"/>
                      <a:pt x="2897" y="3129"/>
                    </a:cubicBezTo>
                    <a:cubicBezTo>
                      <a:pt x="2856" y="3046"/>
                      <a:pt x="2815" y="2964"/>
                      <a:pt x="2764" y="2892"/>
                    </a:cubicBezTo>
                    <a:cubicBezTo>
                      <a:pt x="2691" y="2789"/>
                      <a:pt x="2619" y="2686"/>
                      <a:pt x="2547" y="2592"/>
                    </a:cubicBezTo>
                    <a:cubicBezTo>
                      <a:pt x="2001" y="1923"/>
                      <a:pt x="1248" y="1417"/>
                      <a:pt x="866" y="623"/>
                    </a:cubicBezTo>
                    <a:cubicBezTo>
                      <a:pt x="861" y="618"/>
                      <a:pt x="856" y="615"/>
                      <a:pt x="852" y="615"/>
                    </a:cubicBezTo>
                    <a:cubicBezTo>
                      <a:pt x="848" y="615"/>
                      <a:pt x="846" y="618"/>
                      <a:pt x="846" y="623"/>
                    </a:cubicBezTo>
                    <a:cubicBezTo>
                      <a:pt x="949" y="839"/>
                      <a:pt x="1073" y="1046"/>
                      <a:pt x="1227" y="1231"/>
                    </a:cubicBezTo>
                    <a:cubicBezTo>
                      <a:pt x="1485" y="1572"/>
                      <a:pt x="1784" y="1881"/>
                      <a:pt x="2072" y="2201"/>
                    </a:cubicBezTo>
                    <a:cubicBezTo>
                      <a:pt x="2217" y="2366"/>
                      <a:pt x="2372" y="2521"/>
                      <a:pt x="2506" y="2696"/>
                    </a:cubicBezTo>
                    <a:cubicBezTo>
                      <a:pt x="2567" y="2778"/>
                      <a:pt x="2629" y="2871"/>
                      <a:pt x="2691" y="2954"/>
                    </a:cubicBezTo>
                    <a:lnTo>
                      <a:pt x="2691" y="2964"/>
                    </a:lnTo>
                    <a:cubicBezTo>
                      <a:pt x="2372" y="2716"/>
                      <a:pt x="2031" y="2489"/>
                      <a:pt x="1712" y="2232"/>
                    </a:cubicBezTo>
                    <a:cubicBezTo>
                      <a:pt x="1351" y="1953"/>
                      <a:pt x="1021" y="1623"/>
                      <a:pt x="753" y="1242"/>
                    </a:cubicBezTo>
                    <a:cubicBezTo>
                      <a:pt x="475" y="850"/>
                      <a:pt x="227" y="438"/>
                      <a:pt x="21" y="5"/>
                    </a:cubicBezTo>
                    <a:cubicBezTo>
                      <a:pt x="18" y="2"/>
                      <a:pt x="15" y="0"/>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1778550" y="4963175"/>
                <a:ext cx="13675" cy="23325"/>
              </a:xfrm>
              <a:custGeom>
                <a:avLst/>
                <a:gdLst/>
                <a:ahLst/>
                <a:cxnLst/>
                <a:rect l="l" t="t" r="r" b="b"/>
                <a:pathLst>
                  <a:path w="547" h="933" extrusionOk="0">
                    <a:moveTo>
                      <a:pt x="16" y="0"/>
                    </a:moveTo>
                    <a:cubicBezTo>
                      <a:pt x="10" y="0"/>
                      <a:pt x="0" y="8"/>
                      <a:pt x="0" y="15"/>
                    </a:cubicBezTo>
                    <a:cubicBezTo>
                      <a:pt x="155" y="335"/>
                      <a:pt x="330" y="644"/>
                      <a:pt x="536" y="933"/>
                    </a:cubicBezTo>
                    <a:cubicBezTo>
                      <a:pt x="547" y="933"/>
                      <a:pt x="547" y="933"/>
                      <a:pt x="547" y="923"/>
                    </a:cubicBezTo>
                    <a:cubicBezTo>
                      <a:pt x="351" y="634"/>
                      <a:pt x="176" y="325"/>
                      <a:pt x="21" y="5"/>
                    </a:cubicBezTo>
                    <a:cubicBezTo>
                      <a:pt x="21" y="2"/>
                      <a:pt x="19" y="0"/>
                      <a:pt x="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1934750" y="5067700"/>
                <a:ext cx="160125" cy="119775"/>
              </a:xfrm>
              <a:custGeom>
                <a:avLst/>
                <a:gdLst/>
                <a:ahLst/>
                <a:cxnLst/>
                <a:rect l="l" t="t" r="r" b="b"/>
                <a:pathLst>
                  <a:path w="6405" h="4791" extrusionOk="0">
                    <a:moveTo>
                      <a:pt x="6373" y="0"/>
                    </a:moveTo>
                    <a:cubicBezTo>
                      <a:pt x="5889" y="1392"/>
                      <a:pt x="4136" y="2537"/>
                      <a:pt x="2558" y="2928"/>
                    </a:cubicBezTo>
                    <a:cubicBezTo>
                      <a:pt x="1022" y="3320"/>
                      <a:pt x="53" y="4702"/>
                      <a:pt x="1" y="4785"/>
                    </a:cubicBezTo>
                    <a:cubicBezTo>
                      <a:pt x="256" y="4719"/>
                      <a:pt x="501" y="4698"/>
                      <a:pt x="745" y="4698"/>
                    </a:cubicBezTo>
                    <a:cubicBezTo>
                      <a:pt x="1004" y="4698"/>
                      <a:pt x="1261" y="4722"/>
                      <a:pt x="1527" y="4743"/>
                    </a:cubicBezTo>
                    <a:cubicBezTo>
                      <a:pt x="1789" y="4767"/>
                      <a:pt x="2061" y="4791"/>
                      <a:pt x="2351" y="4791"/>
                    </a:cubicBezTo>
                    <a:cubicBezTo>
                      <a:pt x="2938" y="4791"/>
                      <a:pt x="3599" y="4693"/>
                      <a:pt x="4414" y="4299"/>
                    </a:cubicBezTo>
                    <a:cubicBezTo>
                      <a:pt x="6404" y="3330"/>
                      <a:pt x="6373" y="0"/>
                      <a:pt x="637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1934750" y="5067700"/>
                <a:ext cx="159350" cy="119875"/>
              </a:xfrm>
              <a:custGeom>
                <a:avLst/>
                <a:gdLst/>
                <a:ahLst/>
                <a:cxnLst/>
                <a:rect l="l" t="t" r="r" b="b"/>
                <a:pathLst>
                  <a:path w="6374" h="4795" extrusionOk="0">
                    <a:moveTo>
                      <a:pt x="6373" y="0"/>
                    </a:moveTo>
                    <a:cubicBezTo>
                      <a:pt x="5930" y="3145"/>
                      <a:pt x="3527" y="3960"/>
                      <a:pt x="2269" y="4114"/>
                    </a:cubicBezTo>
                    <a:cubicBezTo>
                      <a:pt x="1476" y="4217"/>
                      <a:pt x="713" y="4444"/>
                      <a:pt x="1" y="4785"/>
                    </a:cubicBezTo>
                    <a:cubicBezTo>
                      <a:pt x="259" y="4723"/>
                      <a:pt x="506" y="4702"/>
                      <a:pt x="743" y="4702"/>
                    </a:cubicBezTo>
                    <a:cubicBezTo>
                      <a:pt x="1001" y="4702"/>
                      <a:pt x="1259" y="4723"/>
                      <a:pt x="1527" y="4743"/>
                    </a:cubicBezTo>
                    <a:cubicBezTo>
                      <a:pt x="1785" y="4764"/>
                      <a:pt x="2053" y="4794"/>
                      <a:pt x="2342" y="4794"/>
                    </a:cubicBezTo>
                    <a:cubicBezTo>
                      <a:pt x="2929" y="4794"/>
                      <a:pt x="3600" y="4691"/>
                      <a:pt x="4414" y="4299"/>
                    </a:cubicBezTo>
                    <a:cubicBezTo>
                      <a:pt x="6332" y="3371"/>
                      <a:pt x="6373" y="248"/>
                      <a:pt x="6373" y="21"/>
                    </a:cubicBezTo>
                    <a:lnTo>
                      <a:pt x="6373" y="0"/>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1892600" y="5118350"/>
                <a:ext cx="179500" cy="166475"/>
              </a:xfrm>
              <a:custGeom>
                <a:avLst/>
                <a:gdLst/>
                <a:ahLst/>
                <a:cxnLst/>
                <a:rect l="l" t="t" r="r" b="b"/>
                <a:pathLst>
                  <a:path w="7180" h="6659" extrusionOk="0">
                    <a:moveTo>
                      <a:pt x="7163" y="1"/>
                    </a:moveTo>
                    <a:cubicBezTo>
                      <a:pt x="7159" y="1"/>
                      <a:pt x="7155" y="2"/>
                      <a:pt x="7152" y="5"/>
                    </a:cubicBezTo>
                    <a:cubicBezTo>
                      <a:pt x="6729" y="624"/>
                      <a:pt x="6141" y="1109"/>
                      <a:pt x="5461" y="1418"/>
                    </a:cubicBezTo>
                    <a:cubicBezTo>
                      <a:pt x="5378" y="1459"/>
                      <a:pt x="5286" y="1490"/>
                      <a:pt x="5203" y="1521"/>
                    </a:cubicBezTo>
                    <a:cubicBezTo>
                      <a:pt x="5502" y="1253"/>
                      <a:pt x="5781" y="954"/>
                      <a:pt x="6017" y="624"/>
                    </a:cubicBezTo>
                    <a:cubicBezTo>
                      <a:pt x="6025" y="617"/>
                      <a:pt x="6022" y="609"/>
                      <a:pt x="6016" y="609"/>
                    </a:cubicBezTo>
                    <a:cubicBezTo>
                      <a:pt x="6013" y="609"/>
                      <a:pt x="6010" y="611"/>
                      <a:pt x="6008" y="614"/>
                    </a:cubicBezTo>
                    <a:cubicBezTo>
                      <a:pt x="5852" y="820"/>
                      <a:pt x="5678" y="1015"/>
                      <a:pt x="5492" y="1191"/>
                    </a:cubicBezTo>
                    <a:cubicBezTo>
                      <a:pt x="5337" y="1325"/>
                      <a:pt x="5172" y="1459"/>
                      <a:pt x="5007" y="1593"/>
                    </a:cubicBezTo>
                    <a:cubicBezTo>
                      <a:pt x="4832" y="1655"/>
                      <a:pt x="4656" y="1707"/>
                      <a:pt x="4471" y="1737"/>
                    </a:cubicBezTo>
                    <a:cubicBezTo>
                      <a:pt x="4110" y="1820"/>
                      <a:pt x="3739" y="1872"/>
                      <a:pt x="3378" y="1943"/>
                    </a:cubicBezTo>
                    <a:cubicBezTo>
                      <a:pt x="3151" y="1995"/>
                      <a:pt x="2924" y="2047"/>
                      <a:pt x="2708" y="2129"/>
                    </a:cubicBezTo>
                    <a:cubicBezTo>
                      <a:pt x="2738" y="2088"/>
                      <a:pt x="2770" y="2057"/>
                      <a:pt x="2811" y="2026"/>
                    </a:cubicBezTo>
                    <a:cubicBezTo>
                      <a:pt x="2935" y="1923"/>
                      <a:pt x="3058" y="1820"/>
                      <a:pt x="3203" y="1737"/>
                    </a:cubicBezTo>
                    <a:cubicBezTo>
                      <a:pt x="3357" y="1634"/>
                      <a:pt x="3512" y="1552"/>
                      <a:pt x="3677" y="1459"/>
                    </a:cubicBezTo>
                    <a:cubicBezTo>
                      <a:pt x="3831" y="1356"/>
                      <a:pt x="3996" y="1263"/>
                      <a:pt x="4161" y="1180"/>
                    </a:cubicBezTo>
                    <a:cubicBezTo>
                      <a:pt x="4172" y="1171"/>
                      <a:pt x="4161" y="1160"/>
                      <a:pt x="4161" y="1160"/>
                    </a:cubicBezTo>
                    <a:cubicBezTo>
                      <a:pt x="3822" y="1345"/>
                      <a:pt x="3460" y="1480"/>
                      <a:pt x="3130" y="1675"/>
                    </a:cubicBezTo>
                    <a:cubicBezTo>
                      <a:pt x="2986" y="1758"/>
                      <a:pt x="2852" y="1861"/>
                      <a:pt x="2729" y="1964"/>
                    </a:cubicBezTo>
                    <a:cubicBezTo>
                      <a:pt x="2667" y="2026"/>
                      <a:pt x="2605" y="2088"/>
                      <a:pt x="2543" y="2140"/>
                    </a:cubicBezTo>
                    <a:cubicBezTo>
                      <a:pt x="2522" y="2170"/>
                      <a:pt x="2502" y="2191"/>
                      <a:pt x="2481" y="2222"/>
                    </a:cubicBezTo>
                    <a:cubicBezTo>
                      <a:pt x="2429" y="2243"/>
                      <a:pt x="2388" y="2253"/>
                      <a:pt x="2347" y="2273"/>
                    </a:cubicBezTo>
                    <a:cubicBezTo>
                      <a:pt x="2058" y="2418"/>
                      <a:pt x="1790" y="2594"/>
                      <a:pt x="1553" y="2810"/>
                    </a:cubicBezTo>
                    <a:cubicBezTo>
                      <a:pt x="481" y="3790"/>
                      <a:pt x="99" y="5243"/>
                      <a:pt x="6" y="6636"/>
                    </a:cubicBezTo>
                    <a:cubicBezTo>
                      <a:pt x="1" y="6651"/>
                      <a:pt x="14" y="6658"/>
                      <a:pt x="28" y="6658"/>
                    </a:cubicBezTo>
                    <a:cubicBezTo>
                      <a:pt x="42" y="6658"/>
                      <a:pt x="57" y="6651"/>
                      <a:pt x="57" y="6636"/>
                    </a:cubicBezTo>
                    <a:cubicBezTo>
                      <a:pt x="140" y="5790"/>
                      <a:pt x="357" y="4965"/>
                      <a:pt x="717" y="4202"/>
                    </a:cubicBezTo>
                    <a:cubicBezTo>
                      <a:pt x="996" y="3614"/>
                      <a:pt x="1398" y="3109"/>
                      <a:pt x="1914" y="2717"/>
                    </a:cubicBezTo>
                    <a:cubicBezTo>
                      <a:pt x="2182" y="2521"/>
                      <a:pt x="2481" y="2356"/>
                      <a:pt x="2800" y="2253"/>
                    </a:cubicBezTo>
                    <a:cubicBezTo>
                      <a:pt x="3141" y="2140"/>
                      <a:pt x="3492" y="2057"/>
                      <a:pt x="3852" y="1995"/>
                    </a:cubicBezTo>
                    <a:cubicBezTo>
                      <a:pt x="4213" y="1943"/>
                      <a:pt x="4574" y="1851"/>
                      <a:pt x="4924" y="1748"/>
                    </a:cubicBezTo>
                    <a:cubicBezTo>
                      <a:pt x="5234" y="1645"/>
                      <a:pt x="5522" y="1501"/>
                      <a:pt x="5801" y="1336"/>
                    </a:cubicBezTo>
                    <a:cubicBezTo>
                      <a:pt x="6337" y="995"/>
                      <a:pt x="6812" y="541"/>
                      <a:pt x="7172" y="16"/>
                    </a:cubicBezTo>
                    <a:cubicBezTo>
                      <a:pt x="7180" y="8"/>
                      <a:pt x="7172" y="1"/>
                      <a:pt x="71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1989150" y="5142075"/>
                <a:ext cx="22975" cy="19725"/>
              </a:xfrm>
              <a:custGeom>
                <a:avLst/>
                <a:gdLst/>
                <a:ahLst/>
                <a:cxnLst/>
                <a:rect l="l" t="t" r="r" b="b"/>
                <a:pathLst>
                  <a:path w="919" h="789" extrusionOk="0">
                    <a:moveTo>
                      <a:pt x="902" y="1"/>
                    </a:moveTo>
                    <a:cubicBezTo>
                      <a:pt x="899" y="1"/>
                      <a:pt x="897" y="2"/>
                      <a:pt x="897" y="5"/>
                    </a:cubicBezTo>
                    <a:cubicBezTo>
                      <a:pt x="774" y="170"/>
                      <a:pt x="609" y="304"/>
                      <a:pt x="413" y="407"/>
                    </a:cubicBezTo>
                    <a:cubicBezTo>
                      <a:pt x="248" y="500"/>
                      <a:pt x="104" y="623"/>
                      <a:pt x="1" y="778"/>
                    </a:cubicBezTo>
                    <a:cubicBezTo>
                      <a:pt x="1" y="788"/>
                      <a:pt x="11" y="788"/>
                      <a:pt x="21" y="788"/>
                    </a:cubicBezTo>
                    <a:cubicBezTo>
                      <a:pt x="145" y="623"/>
                      <a:pt x="310" y="490"/>
                      <a:pt x="485" y="396"/>
                    </a:cubicBezTo>
                    <a:cubicBezTo>
                      <a:pt x="650" y="293"/>
                      <a:pt x="794" y="170"/>
                      <a:pt x="918" y="15"/>
                    </a:cubicBezTo>
                    <a:cubicBezTo>
                      <a:pt x="918" y="8"/>
                      <a:pt x="908" y="1"/>
                      <a:pt x="9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1839900" y="5250200"/>
                <a:ext cx="123000" cy="185875"/>
              </a:xfrm>
              <a:custGeom>
                <a:avLst/>
                <a:gdLst/>
                <a:ahLst/>
                <a:cxnLst/>
                <a:rect l="l" t="t" r="r" b="b"/>
                <a:pathLst>
                  <a:path w="4920" h="7435" extrusionOk="0">
                    <a:moveTo>
                      <a:pt x="0" y="0"/>
                    </a:moveTo>
                    <a:lnTo>
                      <a:pt x="93" y="1836"/>
                    </a:lnTo>
                    <a:lnTo>
                      <a:pt x="371" y="7435"/>
                    </a:lnTo>
                    <a:lnTo>
                      <a:pt x="4548" y="7435"/>
                    </a:lnTo>
                    <a:lnTo>
                      <a:pt x="4826" y="1836"/>
                    </a:lnTo>
                    <a:lnTo>
                      <a:pt x="491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1839900" y="5250200"/>
                <a:ext cx="123000" cy="45900"/>
              </a:xfrm>
              <a:custGeom>
                <a:avLst/>
                <a:gdLst/>
                <a:ahLst/>
                <a:cxnLst/>
                <a:rect l="l" t="t" r="r" b="b"/>
                <a:pathLst>
                  <a:path w="4920" h="1836" extrusionOk="0">
                    <a:moveTo>
                      <a:pt x="0" y="0"/>
                    </a:moveTo>
                    <a:lnTo>
                      <a:pt x="93" y="1836"/>
                    </a:lnTo>
                    <a:lnTo>
                      <a:pt x="4826" y="1836"/>
                    </a:lnTo>
                    <a:lnTo>
                      <a:pt x="491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1832675" y="5231125"/>
                <a:ext cx="137425" cy="43575"/>
              </a:xfrm>
              <a:custGeom>
                <a:avLst/>
                <a:gdLst/>
                <a:ahLst/>
                <a:cxnLst/>
                <a:rect l="l" t="t" r="r" b="b"/>
                <a:pathLst>
                  <a:path w="5497" h="1743" extrusionOk="0">
                    <a:moveTo>
                      <a:pt x="0" y="0"/>
                    </a:moveTo>
                    <a:lnTo>
                      <a:pt x="0" y="1743"/>
                    </a:lnTo>
                    <a:lnTo>
                      <a:pt x="5497" y="1743"/>
                    </a:lnTo>
                    <a:lnTo>
                      <a:pt x="549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2472500" y="5249675"/>
                <a:ext cx="250575" cy="224225"/>
              </a:xfrm>
              <a:custGeom>
                <a:avLst/>
                <a:gdLst/>
                <a:ahLst/>
                <a:cxnLst/>
                <a:rect l="l" t="t" r="r" b="b"/>
                <a:pathLst>
                  <a:path w="10023" h="8969" extrusionOk="0">
                    <a:moveTo>
                      <a:pt x="9600" y="1"/>
                    </a:moveTo>
                    <a:lnTo>
                      <a:pt x="3682" y="63"/>
                    </a:lnTo>
                    <a:lnTo>
                      <a:pt x="4259" y="4610"/>
                    </a:lnTo>
                    <a:lnTo>
                      <a:pt x="4259" y="4785"/>
                    </a:lnTo>
                    <a:lnTo>
                      <a:pt x="4300" y="5734"/>
                    </a:lnTo>
                    <a:lnTo>
                      <a:pt x="4300" y="5826"/>
                    </a:lnTo>
                    <a:cubicBezTo>
                      <a:pt x="4300" y="5826"/>
                      <a:pt x="928" y="7384"/>
                      <a:pt x="588" y="7662"/>
                    </a:cubicBezTo>
                    <a:cubicBezTo>
                      <a:pt x="238" y="7950"/>
                      <a:pt x="0" y="8827"/>
                      <a:pt x="309" y="8930"/>
                    </a:cubicBezTo>
                    <a:cubicBezTo>
                      <a:pt x="388" y="8957"/>
                      <a:pt x="1012" y="8969"/>
                      <a:pt x="1907" y="8969"/>
                    </a:cubicBezTo>
                    <a:cubicBezTo>
                      <a:pt x="4550" y="8969"/>
                      <a:pt x="9552" y="8862"/>
                      <a:pt x="9807" y="8693"/>
                    </a:cubicBezTo>
                    <a:cubicBezTo>
                      <a:pt x="9930" y="8621"/>
                      <a:pt x="9992" y="7322"/>
                      <a:pt x="10013" y="5764"/>
                    </a:cubicBezTo>
                    <a:lnTo>
                      <a:pt x="10013" y="5723"/>
                    </a:lnTo>
                    <a:cubicBezTo>
                      <a:pt x="10013" y="5404"/>
                      <a:pt x="10023" y="5063"/>
                      <a:pt x="10023" y="4733"/>
                    </a:cubicBezTo>
                    <a:lnTo>
                      <a:pt x="10023" y="4589"/>
                    </a:lnTo>
                    <a:lnTo>
                      <a:pt x="9600" y="1"/>
                    </a:ln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2472500" y="5364375"/>
                <a:ext cx="250575" cy="109525"/>
              </a:xfrm>
              <a:custGeom>
                <a:avLst/>
                <a:gdLst/>
                <a:ahLst/>
                <a:cxnLst/>
                <a:rect l="l" t="t" r="r" b="b"/>
                <a:pathLst>
                  <a:path w="10023" h="4381" extrusionOk="0">
                    <a:moveTo>
                      <a:pt x="10023" y="1"/>
                    </a:moveTo>
                    <a:lnTo>
                      <a:pt x="4259" y="22"/>
                    </a:lnTo>
                    <a:lnTo>
                      <a:pt x="4259" y="197"/>
                    </a:lnTo>
                    <a:lnTo>
                      <a:pt x="4300" y="1146"/>
                    </a:lnTo>
                    <a:lnTo>
                      <a:pt x="4300" y="1238"/>
                    </a:lnTo>
                    <a:cubicBezTo>
                      <a:pt x="4300" y="1238"/>
                      <a:pt x="928" y="2796"/>
                      <a:pt x="588" y="3074"/>
                    </a:cubicBezTo>
                    <a:cubicBezTo>
                      <a:pt x="238" y="3362"/>
                      <a:pt x="0" y="4239"/>
                      <a:pt x="309" y="4342"/>
                    </a:cubicBezTo>
                    <a:cubicBezTo>
                      <a:pt x="388" y="4369"/>
                      <a:pt x="1012" y="4381"/>
                      <a:pt x="1907" y="4381"/>
                    </a:cubicBezTo>
                    <a:cubicBezTo>
                      <a:pt x="4550" y="4381"/>
                      <a:pt x="9552" y="4274"/>
                      <a:pt x="9807" y="4105"/>
                    </a:cubicBezTo>
                    <a:cubicBezTo>
                      <a:pt x="9930" y="4033"/>
                      <a:pt x="9992" y="2734"/>
                      <a:pt x="10013" y="1176"/>
                    </a:cubicBezTo>
                    <a:lnTo>
                      <a:pt x="10013" y="1135"/>
                    </a:lnTo>
                    <a:cubicBezTo>
                      <a:pt x="10013" y="816"/>
                      <a:pt x="10023" y="475"/>
                      <a:pt x="10023" y="145"/>
                    </a:cubicBezTo>
                    <a:lnTo>
                      <a:pt x="1002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2472500" y="5392500"/>
                <a:ext cx="250325" cy="81325"/>
              </a:xfrm>
              <a:custGeom>
                <a:avLst/>
                <a:gdLst/>
                <a:ahLst/>
                <a:cxnLst/>
                <a:rect l="l" t="t" r="r" b="b"/>
                <a:pathLst>
                  <a:path w="10013" h="3253" extrusionOk="0">
                    <a:moveTo>
                      <a:pt x="10013" y="0"/>
                    </a:moveTo>
                    <a:lnTo>
                      <a:pt x="4300" y="10"/>
                    </a:lnTo>
                    <a:lnTo>
                      <a:pt x="4300" y="113"/>
                    </a:lnTo>
                    <a:cubicBezTo>
                      <a:pt x="4300" y="113"/>
                      <a:pt x="939" y="1671"/>
                      <a:pt x="598" y="1949"/>
                    </a:cubicBezTo>
                    <a:cubicBezTo>
                      <a:pt x="248" y="2228"/>
                      <a:pt x="0" y="3114"/>
                      <a:pt x="309" y="3217"/>
                    </a:cubicBezTo>
                    <a:cubicBezTo>
                      <a:pt x="383" y="3242"/>
                      <a:pt x="960" y="3252"/>
                      <a:pt x="1797" y="3252"/>
                    </a:cubicBezTo>
                    <a:cubicBezTo>
                      <a:pt x="2728" y="3252"/>
                      <a:pt x="3980" y="3239"/>
                      <a:pt x="5218" y="3217"/>
                    </a:cubicBezTo>
                    <a:cubicBezTo>
                      <a:pt x="5692" y="3207"/>
                      <a:pt x="6166" y="3197"/>
                      <a:pt x="6610" y="3186"/>
                    </a:cubicBezTo>
                    <a:cubicBezTo>
                      <a:pt x="8290" y="3135"/>
                      <a:pt x="9672" y="3073"/>
                      <a:pt x="9807" y="2980"/>
                    </a:cubicBezTo>
                    <a:cubicBezTo>
                      <a:pt x="9930" y="2897"/>
                      <a:pt x="9992" y="1650"/>
                      <a:pt x="10013" y="113"/>
                    </a:cubicBezTo>
                    <a:lnTo>
                      <a:pt x="10013" y="51"/>
                    </a:lnTo>
                    <a:lnTo>
                      <a:pt x="10013"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2481775" y="5461575"/>
                <a:ext cx="225825" cy="3525"/>
              </a:xfrm>
              <a:custGeom>
                <a:avLst/>
                <a:gdLst/>
                <a:ahLst/>
                <a:cxnLst/>
                <a:rect l="l" t="t" r="r" b="b"/>
                <a:pathLst>
                  <a:path w="9033" h="141" extrusionOk="0">
                    <a:moveTo>
                      <a:pt x="7366" y="1"/>
                    </a:moveTo>
                    <a:cubicBezTo>
                      <a:pt x="4987" y="1"/>
                      <a:pt x="1178" y="66"/>
                      <a:pt x="32" y="114"/>
                    </a:cubicBezTo>
                    <a:cubicBezTo>
                      <a:pt x="0" y="114"/>
                      <a:pt x="0" y="134"/>
                      <a:pt x="32" y="134"/>
                    </a:cubicBezTo>
                    <a:cubicBezTo>
                      <a:pt x="326" y="138"/>
                      <a:pt x="797" y="141"/>
                      <a:pt x="1375" y="141"/>
                    </a:cubicBezTo>
                    <a:cubicBezTo>
                      <a:pt x="3725" y="141"/>
                      <a:pt x="7839" y="106"/>
                      <a:pt x="9023" y="31"/>
                    </a:cubicBezTo>
                    <a:cubicBezTo>
                      <a:pt x="9033" y="31"/>
                      <a:pt x="9033" y="21"/>
                      <a:pt x="9023" y="21"/>
                    </a:cubicBezTo>
                    <a:cubicBezTo>
                      <a:pt x="8679" y="7"/>
                      <a:pt x="8089" y="1"/>
                      <a:pt x="73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2563225" y="5392200"/>
                <a:ext cx="45300" cy="11475"/>
              </a:xfrm>
              <a:custGeom>
                <a:avLst/>
                <a:gdLst/>
                <a:ahLst/>
                <a:cxnLst/>
                <a:rect l="l" t="t" r="r" b="b"/>
                <a:pathLst>
                  <a:path w="1812" h="459" extrusionOk="0">
                    <a:moveTo>
                      <a:pt x="551" y="1"/>
                    </a:moveTo>
                    <a:cubicBezTo>
                      <a:pt x="377" y="1"/>
                      <a:pt x="205" y="19"/>
                      <a:pt x="42" y="54"/>
                    </a:cubicBezTo>
                    <a:cubicBezTo>
                      <a:pt x="21" y="54"/>
                      <a:pt x="1" y="63"/>
                      <a:pt x="1" y="84"/>
                    </a:cubicBezTo>
                    <a:cubicBezTo>
                      <a:pt x="1" y="105"/>
                      <a:pt x="21" y="125"/>
                      <a:pt x="42" y="125"/>
                    </a:cubicBezTo>
                    <a:cubicBezTo>
                      <a:pt x="630" y="177"/>
                      <a:pt x="1207" y="290"/>
                      <a:pt x="1774" y="455"/>
                    </a:cubicBezTo>
                    <a:cubicBezTo>
                      <a:pt x="1778" y="457"/>
                      <a:pt x="1782" y="458"/>
                      <a:pt x="1786" y="458"/>
                    </a:cubicBezTo>
                    <a:cubicBezTo>
                      <a:pt x="1801" y="458"/>
                      <a:pt x="1812" y="441"/>
                      <a:pt x="1795" y="425"/>
                    </a:cubicBezTo>
                    <a:cubicBezTo>
                      <a:pt x="1467" y="127"/>
                      <a:pt x="1004" y="1"/>
                      <a:pt x="5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2552925" y="5398750"/>
                <a:ext cx="45150" cy="11550"/>
              </a:xfrm>
              <a:custGeom>
                <a:avLst/>
                <a:gdLst/>
                <a:ahLst/>
                <a:cxnLst/>
                <a:rect l="l" t="t" r="r" b="b"/>
                <a:pathLst>
                  <a:path w="1806" h="462" extrusionOk="0">
                    <a:moveTo>
                      <a:pt x="536" y="1"/>
                    </a:moveTo>
                    <a:cubicBezTo>
                      <a:pt x="364" y="1"/>
                      <a:pt x="193" y="18"/>
                      <a:pt x="32" y="49"/>
                    </a:cubicBezTo>
                    <a:cubicBezTo>
                      <a:pt x="11" y="49"/>
                      <a:pt x="0" y="60"/>
                      <a:pt x="0" y="80"/>
                    </a:cubicBezTo>
                    <a:cubicBezTo>
                      <a:pt x="0" y="101"/>
                      <a:pt x="11" y="122"/>
                      <a:pt x="32" y="122"/>
                    </a:cubicBezTo>
                    <a:cubicBezTo>
                      <a:pt x="619" y="173"/>
                      <a:pt x="1196" y="287"/>
                      <a:pt x="1764" y="461"/>
                    </a:cubicBezTo>
                    <a:cubicBezTo>
                      <a:pt x="1784" y="461"/>
                      <a:pt x="1805" y="441"/>
                      <a:pt x="1784" y="420"/>
                    </a:cubicBezTo>
                    <a:cubicBezTo>
                      <a:pt x="1462" y="121"/>
                      <a:pt x="994" y="1"/>
                      <a:pt x="5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2542350" y="5405250"/>
                <a:ext cx="45325" cy="11550"/>
              </a:xfrm>
              <a:custGeom>
                <a:avLst/>
                <a:gdLst/>
                <a:ahLst/>
                <a:cxnLst/>
                <a:rect l="l" t="t" r="r" b="b"/>
                <a:pathLst>
                  <a:path w="1813" h="462" extrusionOk="0">
                    <a:moveTo>
                      <a:pt x="521" y="0"/>
                    </a:moveTo>
                    <a:cubicBezTo>
                      <a:pt x="354" y="0"/>
                      <a:pt x="188" y="17"/>
                      <a:pt x="31" y="47"/>
                    </a:cubicBezTo>
                    <a:cubicBezTo>
                      <a:pt x="21" y="47"/>
                      <a:pt x="11" y="68"/>
                      <a:pt x="1" y="78"/>
                    </a:cubicBezTo>
                    <a:cubicBezTo>
                      <a:pt x="1" y="98"/>
                      <a:pt x="11" y="119"/>
                      <a:pt x="31" y="119"/>
                    </a:cubicBezTo>
                    <a:cubicBezTo>
                      <a:pt x="619" y="171"/>
                      <a:pt x="1207" y="284"/>
                      <a:pt x="1764" y="460"/>
                    </a:cubicBezTo>
                    <a:cubicBezTo>
                      <a:pt x="1768" y="461"/>
                      <a:pt x="1772" y="462"/>
                      <a:pt x="1776" y="462"/>
                    </a:cubicBezTo>
                    <a:cubicBezTo>
                      <a:pt x="1800" y="462"/>
                      <a:pt x="1813" y="437"/>
                      <a:pt x="1795" y="428"/>
                    </a:cubicBezTo>
                    <a:cubicBezTo>
                      <a:pt x="1462" y="125"/>
                      <a:pt x="984" y="0"/>
                      <a:pt x="5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2602925" y="5392500"/>
                <a:ext cx="119900" cy="80450"/>
              </a:xfrm>
              <a:custGeom>
                <a:avLst/>
                <a:gdLst/>
                <a:ahLst/>
                <a:cxnLst/>
                <a:rect l="l" t="t" r="r" b="b"/>
                <a:pathLst>
                  <a:path w="4796" h="3218" extrusionOk="0">
                    <a:moveTo>
                      <a:pt x="4796" y="0"/>
                    </a:moveTo>
                    <a:cubicBezTo>
                      <a:pt x="4012" y="546"/>
                      <a:pt x="1259" y="2382"/>
                      <a:pt x="1" y="3217"/>
                    </a:cubicBezTo>
                    <a:cubicBezTo>
                      <a:pt x="475" y="3207"/>
                      <a:pt x="949" y="3197"/>
                      <a:pt x="1393" y="3186"/>
                    </a:cubicBezTo>
                    <a:cubicBezTo>
                      <a:pt x="3073" y="3135"/>
                      <a:pt x="4455" y="3062"/>
                      <a:pt x="4590" y="2980"/>
                    </a:cubicBezTo>
                    <a:cubicBezTo>
                      <a:pt x="4713" y="2897"/>
                      <a:pt x="4775" y="1650"/>
                      <a:pt x="4796" y="113"/>
                    </a:cubicBezTo>
                    <a:lnTo>
                      <a:pt x="4796" y="51"/>
                    </a:lnTo>
                    <a:lnTo>
                      <a:pt x="479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2544675" y="4612175"/>
                <a:ext cx="257550" cy="781100"/>
              </a:xfrm>
              <a:custGeom>
                <a:avLst/>
                <a:gdLst/>
                <a:ahLst/>
                <a:cxnLst/>
                <a:rect l="l" t="t" r="r" b="b"/>
                <a:pathLst>
                  <a:path w="10302" h="31244" extrusionOk="0">
                    <a:moveTo>
                      <a:pt x="4888" y="1"/>
                    </a:moveTo>
                    <a:cubicBezTo>
                      <a:pt x="4888" y="1"/>
                      <a:pt x="4259" y="1991"/>
                      <a:pt x="3465" y="4599"/>
                    </a:cubicBezTo>
                    <a:cubicBezTo>
                      <a:pt x="2176" y="8817"/>
                      <a:pt x="444" y="14622"/>
                      <a:pt x="279" y="16035"/>
                    </a:cubicBezTo>
                    <a:cubicBezTo>
                      <a:pt x="0" y="18313"/>
                      <a:pt x="1031" y="31244"/>
                      <a:pt x="1031" y="31244"/>
                    </a:cubicBezTo>
                    <a:lnTo>
                      <a:pt x="7404" y="31244"/>
                    </a:lnTo>
                    <a:cubicBezTo>
                      <a:pt x="7404" y="31244"/>
                      <a:pt x="6125" y="16354"/>
                      <a:pt x="6166" y="16097"/>
                    </a:cubicBezTo>
                    <a:cubicBezTo>
                      <a:pt x="6239" y="15767"/>
                      <a:pt x="6610" y="14262"/>
                      <a:pt x="7115" y="12292"/>
                    </a:cubicBezTo>
                    <a:cubicBezTo>
                      <a:pt x="7270" y="11673"/>
                      <a:pt x="7435" y="11013"/>
                      <a:pt x="7610" y="10323"/>
                    </a:cubicBezTo>
                    <a:cubicBezTo>
                      <a:pt x="8084" y="8476"/>
                      <a:pt x="8611" y="6455"/>
                      <a:pt x="9074" y="4693"/>
                    </a:cubicBezTo>
                    <a:cubicBezTo>
                      <a:pt x="9765" y="2053"/>
                      <a:pt x="10302" y="1"/>
                      <a:pt x="103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2577150" y="5365000"/>
                <a:ext cx="143625" cy="2925"/>
              </a:xfrm>
              <a:custGeom>
                <a:avLst/>
                <a:gdLst/>
                <a:ahLst/>
                <a:cxnLst/>
                <a:rect l="l" t="t" r="r" b="b"/>
                <a:pathLst>
                  <a:path w="5745" h="117" extrusionOk="0">
                    <a:moveTo>
                      <a:pt x="3522" y="1"/>
                    </a:moveTo>
                    <a:cubicBezTo>
                      <a:pt x="2693" y="1"/>
                      <a:pt x="1901" y="7"/>
                      <a:pt x="1682" y="7"/>
                    </a:cubicBezTo>
                    <a:cubicBezTo>
                      <a:pt x="702" y="17"/>
                      <a:pt x="990" y="28"/>
                      <a:pt x="11" y="49"/>
                    </a:cubicBezTo>
                    <a:cubicBezTo>
                      <a:pt x="0" y="49"/>
                      <a:pt x="0" y="49"/>
                      <a:pt x="0" y="58"/>
                    </a:cubicBezTo>
                    <a:cubicBezTo>
                      <a:pt x="0" y="69"/>
                      <a:pt x="0" y="69"/>
                      <a:pt x="11" y="69"/>
                    </a:cubicBezTo>
                    <a:cubicBezTo>
                      <a:pt x="990" y="90"/>
                      <a:pt x="702" y="100"/>
                      <a:pt x="1682" y="110"/>
                    </a:cubicBezTo>
                    <a:cubicBezTo>
                      <a:pt x="1900" y="110"/>
                      <a:pt x="2680" y="117"/>
                      <a:pt x="3502" y="117"/>
                    </a:cubicBezTo>
                    <a:cubicBezTo>
                      <a:pt x="4469" y="117"/>
                      <a:pt x="5494" y="108"/>
                      <a:pt x="5734" y="69"/>
                    </a:cubicBezTo>
                    <a:cubicBezTo>
                      <a:pt x="5744" y="69"/>
                      <a:pt x="5744" y="69"/>
                      <a:pt x="5744" y="58"/>
                    </a:cubicBezTo>
                    <a:cubicBezTo>
                      <a:pt x="5744" y="49"/>
                      <a:pt x="5744" y="49"/>
                      <a:pt x="5734" y="49"/>
                    </a:cubicBezTo>
                    <a:cubicBezTo>
                      <a:pt x="5496" y="10"/>
                      <a:pt x="4483" y="1"/>
                      <a:pt x="3522"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2665300" y="4645875"/>
                <a:ext cx="109325" cy="704275"/>
              </a:xfrm>
              <a:custGeom>
                <a:avLst/>
                <a:gdLst/>
                <a:ahLst/>
                <a:cxnLst/>
                <a:rect l="l" t="t" r="r" b="b"/>
                <a:pathLst>
                  <a:path w="4373" h="28171" extrusionOk="0">
                    <a:moveTo>
                      <a:pt x="4358" y="0"/>
                    </a:moveTo>
                    <a:cubicBezTo>
                      <a:pt x="4350" y="0"/>
                      <a:pt x="4337" y="30"/>
                      <a:pt x="4322" y="96"/>
                    </a:cubicBezTo>
                    <a:cubicBezTo>
                      <a:pt x="4177" y="561"/>
                      <a:pt x="4022" y="1004"/>
                      <a:pt x="3878" y="1457"/>
                    </a:cubicBezTo>
                    <a:lnTo>
                      <a:pt x="3445" y="2850"/>
                    </a:lnTo>
                    <a:lnTo>
                      <a:pt x="2610" y="5602"/>
                    </a:lnTo>
                    <a:cubicBezTo>
                      <a:pt x="2043" y="7438"/>
                      <a:pt x="1496" y="9273"/>
                      <a:pt x="940" y="11109"/>
                    </a:cubicBezTo>
                    <a:cubicBezTo>
                      <a:pt x="672" y="12016"/>
                      <a:pt x="351" y="12914"/>
                      <a:pt x="145" y="13842"/>
                    </a:cubicBezTo>
                    <a:cubicBezTo>
                      <a:pt x="53" y="14275"/>
                      <a:pt x="1" y="14718"/>
                      <a:pt x="1" y="15161"/>
                    </a:cubicBezTo>
                    <a:cubicBezTo>
                      <a:pt x="1" y="15646"/>
                      <a:pt x="53" y="16131"/>
                      <a:pt x="94" y="16605"/>
                    </a:cubicBezTo>
                    <a:cubicBezTo>
                      <a:pt x="269" y="18523"/>
                      <a:pt x="455" y="20420"/>
                      <a:pt x="630" y="22348"/>
                    </a:cubicBezTo>
                    <a:cubicBezTo>
                      <a:pt x="816" y="24266"/>
                      <a:pt x="970" y="26194"/>
                      <a:pt x="1187" y="28112"/>
                    </a:cubicBezTo>
                    <a:cubicBezTo>
                      <a:pt x="1187" y="28150"/>
                      <a:pt x="1220" y="28170"/>
                      <a:pt x="1252" y="28170"/>
                    </a:cubicBezTo>
                    <a:cubicBezTo>
                      <a:pt x="1282" y="28170"/>
                      <a:pt x="1311" y="28152"/>
                      <a:pt x="1311" y="28112"/>
                    </a:cubicBezTo>
                    <a:cubicBezTo>
                      <a:pt x="1290" y="27865"/>
                      <a:pt x="1270" y="27627"/>
                      <a:pt x="1249" y="27380"/>
                    </a:cubicBezTo>
                    <a:cubicBezTo>
                      <a:pt x="1073" y="25431"/>
                      <a:pt x="888" y="23493"/>
                      <a:pt x="713" y="21554"/>
                    </a:cubicBezTo>
                    <a:cubicBezTo>
                      <a:pt x="620" y="20574"/>
                      <a:pt x="527" y="19605"/>
                      <a:pt x="445" y="18626"/>
                    </a:cubicBezTo>
                    <a:cubicBezTo>
                      <a:pt x="351" y="17646"/>
                      <a:pt x="238" y="16677"/>
                      <a:pt x="177" y="15698"/>
                    </a:cubicBezTo>
                    <a:cubicBezTo>
                      <a:pt x="145" y="15213"/>
                      <a:pt x="156" y="14728"/>
                      <a:pt x="238" y="14243"/>
                    </a:cubicBezTo>
                    <a:cubicBezTo>
                      <a:pt x="321" y="13790"/>
                      <a:pt x="434" y="13336"/>
                      <a:pt x="578" y="12893"/>
                    </a:cubicBezTo>
                    <a:cubicBezTo>
                      <a:pt x="867" y="11954"/>
                      <a:pt x="1146" y="11016"/>
                      <a:pt x="1424" y="10088"/>
                    </a:cubicBezTo>
                    <a:lnTo>
                      <a:pt x="3094" y="4489"/>
                    </a:lnTo>
                    <a:cubicBezTo>
                      <a:pt x="3373" y="3551"/>
                      <a:pt x="3651" y="2612"/>
                      <a:pt x="3919" y="1674"/>
                    </a:cubicBezTo>
                    <a:cubicBezTo>
                      <a:pt x="4064" y="1200"/>
                      <a:pt x="4198" y="726"/>
                      <a:pt x="4332" y="240"/>
                    </a:cubicBezTo>
                    <a:cubicBezTo>
                      <a:pt x="4371" y="95"/>
                      <a:pt x="4373" y="0"/>
                      <a:pt x="435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2682075" y="4612175"/>
                <a:ext cx="119875" cy="307300"/>
              </a:xfrm>
              <a:custGeom>
                <a:avLst/>
                <a:gdLst/>
                <a:ahLst/>
                <a:cxnLst/>
                <a:rect l="l" t="t" r="r" b="b"/>
                <a:pathLst>
                  <a:path w="4795" h="12292" extrusionOk="0">
                    <a:moveTo>
                      <a:pt x="1" y="1"/>
                    </a:moveTo>
                    <a:cubicBezTo>
                      <a:pt x="382" y="2898"/>
                      <a:pt x="1094" y="8343"/>
                      <a:pt x="1609" y="12292"/>
                    </a:cubicBezTo>
                    <a:cubicBezTo>
                      <a:pt x="2836" y="7507"/>
                      <a:pt x="4795" y="1"/>
                      <a:pt x="4795"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2641350" y="5252775"/>
                <a:ext cx="251625" cy="223350"/>
              </a:xfrm>
              <a:custGeom>
                <a:avLst/>
                <a:gdLst/>
                <a:ahLst/>
                <a:cxnLst/>
                <a:rect l="l" t="t" r="r" b="b"/>
                <a:pathLst>
                  <a:path w="10065" h="8934" extrusionOk="0">
                    <a:moveTo>
                      <a:pt x="9899" y="1"/>
                    </a:moveTo>
                    <a:lnTo>
                      <a:pt x="4104" y="31"/>
                    </a:lnTo>
                    <a:lnTo>
                      <a:pt x="4279" y="4579"/>
                    </a:lnTo>
                    <a:lnTo>
                      <a:pt x="4279" y="4764"/>
                    </a:lnTo>
                    <a:lnTo>
                      <a:pt x="4310" y="5702"/>
                    </a:lnTo>
                    <a:lnTo>
                      <a:pt x="4310" y="5796"/>
                    </a:lnTo>
                    <a:cubicBezTo>
                      <a:pt x="4310" y="5796"/>
                      <a:pt x="938" y="7342"/>
                      <a:pt x="598" y="7620"/>
                    </a:cubicBezTo>
                    <a:cubicBezTo>
                      <a:pt x="248" y="7899"/>
                      <a:pt x="0" y="8796"/>
                      <a:pt x="310" y="8889"/>
                    </a:cubicBezTo>
                    <a:cubicBezTo>
                      <a:pt x="399" y="8919"/>
                      <a:pt x="1203" y="8933"/>
                      <a:pt x="2309" y="8933"/>
                    </a:cubicBezTo>
                    <a:cubicBezTo>
                      <a:pt x="5026" y="8933"/>
                      <a:pt x="9564" y="8847"/>
                      <a:pt x="9806" y="8693"/>
                    </a:cubicBezTo>
                    <a:cubicBezTo>
                      <a:pt x="9930" y="8610"/>
                      <a:pt x="9992" y="7322"/>
                      <a:pt x="10023" y="5764"/>
                    </a:cubicBezTo>
                    <a:lnTo>
                      <a:pt x="10023" y="5713"/>
                    </a:lnTo>
                    <a:cubicBezTo>
                      <a:pt x="10033" y="5393"/>
                      <a:pt x="10033" y="5063"/>
                      <a:pt x="10044" y="4723"/>
                    </a:cubicBezTo>
                    <a:lnTo>
                      <a:pt x="10044" y="4589"/>
                    </a:lnTo>
                    <a:cubicBezTo>
                      <a:pt x="10064" y="2331"/>
                      <a:pt x="9899" y="1"/>
                      <a:pt x="9899"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2641350" y="5367475"/>
                <a:ext cx="251100" cy="108650"/>
              </a:xfrm>
              <a:custGeom>
                <a:avLst/>
                <a:gdLst/>
                <a:ahLst/>
                <a:cxnLst/>
                <a:rect l="l" t="t" r="r" b="b"/>
                <a:pathLst>
                  <a:path w="10044" h="4346" extrusionOk="0">
                    <a:moveTo>
                      <a:pt x="4279" y="1"/>
                    </a:moveTo>
                    <a:lnTo>
                      <a:pt x="4279" y="176"/>
                    </a:lnTo>
                    <a:lnTo>
                      <a:pt x="4310" y="1125"/>
                    </a:lnTo>
                    <a:lnTo>
                      <a:pt x="4310" y="1217"/>
                    </a:lnTo>
                    <a:cubicBezTo>
                      <a:pt x="4310" y="1217"/>
                      <a:pt x="928" y="2764"/>
                      <a:pt x="588" y="3043"/>
                    </a:cubicBezTo>
                    <a:cubicBezTo>
                      <a:pt x="248" y="3321"/>
                      <a:pt x="0" y="4208"/>
                      <a:pt x="310" y="4301"/>
                    </a:cubicBezTo>
                    <a:cubicBezTo>
                      <a:pt x="399" y="4331"/>
                      <a:pt x="1203" y="4345"/>
                      <a:pt x="2309" y="4345"/>
                    </a:cubicBezTo>
                    <a:cubicBezTo>
                      <a:pt x="5026" y="4345"/>
                      <a:pt x="9564" y="4259"/>
                      <a:pt x="9806" y="4105"/>
                    </a:cubicBezTo>
                    <a:cubicBezTo>
                      <a:pt x="9930" y="4022"/>
                      <a:pt x="9992" y="2734"/>
                      <a:pt x="10023" y="1176"/>
                    </a:cubicBezTo>
                    <a:lnTo>
                      <a:pt x="10023" y="1125"/>
                    </a:lnTo>
                    <a:cubicBezTo>
                      <a:pt x="10033" y="805"/>
                      <a:pt x="10033" y="475"/>
                      <a:pt x="10044" y="135"/>
                    </a:cubicBezTo>
                    <a:lnTo>
                      <a:pt x="1004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2641350" y="5395325"/>
                <a:ext cx="250575" cy="80800"/>
              </a:xfrm>
              <a:custGeom>
                <a:avLst/>
                <a:gdLst/>
                <a:ahLst/>
                <a:cxnLst/>
                <a:rect l="l" t="t" r="r" b="b"/>
                <a:pathLst>
                  <a:path w="10023" h="3232" extrusionOk="0">
                    <a:moveTo>
                      <a:pt x="4320" y="0"/>
                    </a:moveTo>
                    <a:lnTo>
                      <a:pt x="4320" y="103"/>
                    </a:lnTo>
                    <a:cubicBezTo>
                      <a:pt x="4320" y="103"/>
                      <a:pt x="938" y="1650"/>
                      <a:pt x="598" y="1929"/>
                    </a:cubicBezTo>
                    <a:cubicBezTo>
                      <a:pt x="258" y="2207"/>
                      <a:pt x="0" y="3094"/>
                      <a:pt x="310" y="3187"/>
                    </a:cubicBezTo>
                    <a:cubicBezTo>
                      <a:pt x="399" y="3217"/>
                      <a:pt x="1203" y="3231"/>
                      <a:pt x="2309" y="3231"/>
                    </a:cubicBezTo>
                    <a:cubicBezTo>
                      <a:pt x="5026" y="3231"/>
                      <a:pt x="9564" y="3145"/>
                      <a:pt x="9806" y="2991"/>
                    </a:cubicBezTo>
                    <a:cubicBezTo>
                      <a:pt x="9930" y="2908"/>
                      <a:pt x="9992" y="1620"/>
                      <a:pt x="10023" y="62"/>
                    </a:cubicBezTo>
                    <a:lnTo>
                      <a:pt x="10023" y="11"/>
                    </a:lnTo>
                    <a:lnTo>
                      <a:pt x="432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2650625" y="5464550"/>
                <a:ext cx="225850" cy="2875"/>
              </a:xfrm>
              <a:custGeom>
                <a:avLst/>
                <a:gdLst/>
                <a:ahLst/>
                <a:cxnLst/>
                <a:rect l="l" t="t" r="r" b="b"/>
                <a:pathLst>
                  <a:path w="9034" h="115" extrusionOk="0">
                    <a:moveTo>
                      <a:pt x="6730" y="0"/>
                    </a:moveTo>
                    <a:cubicBezTo>
                      <a:pt x="4358" y="0"/>
                      <a:pt x="1080" y="41"/>
                      <a:pt x="31" y="77"/>
                    </a:cubicBezTo>
                    <a:cubicBezTo>
                      <a:pt x="1" y="77"/>
                      <a:pt x="1" y="98"/>
                      <a:pt x="31" y="98"/>
                    </a:cubicBezTo>
                    <a:cubicBezTo>
                      <a:pt x="530" y="108"/>
                      <a:pt x="1531" y="114"/>
                      <a:pt x="2699" y="114"/>
                    </a:cubicBezTo>
                    <a:cubicBezTo>
                      <a:pt x="5036" y="114"/>
                      <a:pt x="8040" y="91"/>
                      <a:pt x="9023" y="36"/>
                    </a:cubicBezTo>
                    <a:cubicBezTo>
                      <a:pt x="9033" y="36"/>
                      <a:pt x="9033" y="26"/>
                      <a:pt x="9023" y="26"/>
                    </a:cubicBezTo>
                    <a:cubicBezTo>
                      <a:pt x="8583" y="8"/>
                      <a:pt x="7738" y="0"/>
                      <a:pt x="67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2732600" y="5394675"/>
                <a:ext cx="45025" cy="11575"/>
              </a:xfrm>
              <a:custGeom>
                <a:avLst/>
                <a:gdLst/>
                <a:ahLst/>
                <a:cxnLst/>
                <a:rect l="l" t="t" r="r" b="b"/>
                <a:pathLst>
                  <a:path w="1801" h="463" extrusionOk="0">
                    <a:moveTo>
                      <a:pt x="517" y="1"/>
                    </a:moveTo>
                    <a:cubicBezTo>
                      <a:pt x="351" y="1"/>
                      <a:pt x="187" y="17"/>
                      <a:pt x="31" y="47"/>
                    </a:cubicBezTo>
                    <a:cubicBezTo>
                      <a:pt x="10" y="47"/>
                      <a:pt x="1" y="58"/>
                      <a:pt x="1" y="78"/>
                    </a:cubicBezTo>
                    <a:cubicBezTo>
                      <a:pt x="1" y="99"/>
                      <a:pt x="10" y="120"/>
                      <a:pt x="31" y="120"/>
                    </a:cubicBezTo>
                    <a:cubicBezTo>
                      <a:pt x="619" y="171"/>
                      <a:pt x="1197" y="285"/>
                      <a:pt x="1763" y="459"/>
                    </a:cubicBezTo>
                    <a:cubicBezTo>
                      <a:pt x="1767" y="461"/>
                      <a:pt x="1771" y="462"/>
                      <a:pt x="1775" y="462"/>
                    </a:cubicBezTo>
                    <a:cubicBezTo>
                      <a:pt x="1790" y="462"/>
                      <a:pt x="1801" y="446"/>
                      <a:pt x="1784" y="429"/>
                    </a:cubicBezTo>
                    <a:cubicBezTo>
                      <a:pt x="1450" y="126"/>
                      <a:pt x="978" y="1"/>
                      <a:pt x="5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2722025" y="5401125"/>
                <a:ext cx="45150" cy="11750"/>
              </a:xfrm>
              <a:custGeom>
                <a:avLst/>
                <a:gdLst/>
                <a:ahLst/>
                <a:cxnLst/>
                <a:rect l="l" t="t" r="r" b="b"/>
                <a:pathLst>
                  <a:path w="1806" h="470" extrusionOk="0">
                    <a:moveTo>
                      <a:pt x="519" y="0"/>
                    </a:moveTo>
                    <a:cubicBezTo>
                      <a:pt x="353" y="0"/>
                      <a:pt x="188" y="17"/>
                      <a:pt x="32" y="47"/>
                    </a:cubicBezTo>
                    <a:cubicBezTo>
                      <a:pt x="21" y="47"/>
                      <a:pt x="11" y="57"/>
                      <a:pt x="11" y="68"/>
                    </a:cubicBezTo>
                    <a:cubicBezTo>
                      <a:pt x="0" y="88"/>
                      <a:pt x="11" y="109"/>
                      <a:pt x="32" y="119"/>
                    </a:cubicBezTo>
                    <a:cubicBezTo>
                      <a:pt x="619" y="171"/>
                      <a:pt x="1196" y="284"/>
                      <a:pt x="1764" y="470"/>
                    </a:cubicBezTo>
                    <a:cubicBezTo>
                      <a:pt x="1785" y="470"/>
                      <a:pt x="1805" y="449"/>
                      <a:pt x="1785" y="428"/>
                    </a:cubicBezTo>
                    <a:cubicBezTo>
                      <a:pt x="1452" y="125"/>
                      <a:pt x="979" y="0"/>
                      <a:pt x="5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2711475" y="5407575"/>
                <a:ext cx="45125" cy="11750"/>
              </a:xfrm>
              <a:custGeom>
                <a:avLst/>
                <a:gdLst/>
                <a:ahLst/>
                <a:cxnLst/>
                <a:rect l="l" t="t" r="r" b="b"/>
                <a:pathLst>
                  <a:path w="1805" h="470" extrusionOk="0">
                    <a:moveTo>
                      <a:pt x="519" y="0"/>
                    </a:moveTo>
                    <a:cubicBezTo>
                      <a:pt x="352" y="0"/>
                      <a:pt x="186" y="17"/>
                      <a:pt x="31" y="47"/>
                    </a:cubicBezTo>
                    <a:cubicBezTo>
                      <a:pt x="10" y="47"/>
                      <a:pt x="0" y="67"/>
                      <a:pt x="0" y="88"/>
                    </a:cubicBezTo>
                    <a:cubicBezTo>
                      <a:pt x="0" y="108"/>
                      <a:pt x="10" y="119"/>
                      <a:pt x="31" y="119"/>
                    </a:cubicBezTo>
                    <a:cubicBezTo>
                      <a:pt x="619" y="181"/>
                      <a:pt x="1206" y="294"/>
                      <a:pt x="1763" y="470"/>
                    </a:cubicBezTo>
                    <a:cubicBezTo>
                      <a:pt x="1794" y="470"/>
                      <a:pt x="1804" y="449"/>
                      <a:pt x="1794" y="428"/>
                    </a:cubicBezTo>
                    <a:cubicBezTo>
                      <a:pt x="1461" y="125"/>
                      <a:pt x="982" y="0"/>
                      <a:pt x="5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2671250" y="4611925"/>
                <a:ext cx="233575" cy="784200"/>
              </a:xfrm>
              <a:custGeom>
                <a:avLst/>
                <a:gdLst/>
                <a:ahLst/>
                <a:cxnLst/>
                <a:rect l="l" t="t" r="r" b="b"/>
                <a:pathLst>
                  <a:path w="9343" h="31368" extrusionOk="0">
                    <a:moveTo>
                      <a:pt x="7363" y="1"/>
                    </a:moveTo>
                    <a:lnTo>
                      <a:pt x="0" y="11"/>
                    </a:lnTo>
                    <a:cubicBezTo>
                      <a:pt x="0" y="11"/>
                      <a:pt x="124" y="2588"/>
                      <a:pt x="712" y="4641"/>
                    </a:cubicBezTo>
                    <a:cubicBezTo>
                      <a:pt x="764" y="4806"/>
                      <a:pt x="815" y="4981"/>
                      <a:pt x="867" y="5136"/>
                    </a:cubicBezTo>
                    <a:cubicBezTo>
                      <a:pt x="1413" y="5352"/>
                      <a:pt x="1928" y="5620"/>
                      <a:pt x="2423" y="5940"/>
                    </a:cubicBezTo>
                    <a:cubicBezTo>
                      <a:pt x="2423" y="5940"/>
                      <a:pt x="2485" y="8012"/>
                      <a:pt x="2547" y="10333"/>
                    </a:cubicBezTo>
                    <a:cubicBezTo>
                      <a:pt x="2620" y="12920"/>
                      <a:pt x="2702" y="15818"/>
                      <a:pt x="2681" y="16426"/>
                    </a:cubicBezTo>
                    <a:cubicBezTo>
                      <a:pt x="2620" y="18726"/>
                      <a:pt x="2970" y="31336"/>
                      <a:pt x="2970" y="31336"/>
                    </a:cubicBezTo>
                    <a:lnTo>
                      <a:pt x="9343" y="31368"/>
                    </a:lnTo>
                    <a:cubicBezTo>
                      <a:pt x="9343" y="31368"/>
                      <a:pt x="8188" y="17272"/>
                      <a:pt x="8198" y="16437"/>
                    </a:cubicBezTo>
                    <a:cubicBezTo>
                      <a:pt x="8208" y="15086"/>
                      <a:pt x="7888" y="9116"/>
                      <a:pt x="7641" y="4754"/>
                    </a:cubicBezTo>
                    <a:cubicBezTo>
                      <a:pt x="7496" y="2073"/>
                      <a:pt x="7363" y="1"/>
                      <a:pt x="73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2750375" y="5366650"/>
                <a:ext cx="143625" cy="3200"/>
              </a:xfrm>
              <a:custGeom>
                <a:avLst/>
                <a:gdLst/>
                <a:ahLst/>
                <a:cxnLst/>
                <a:rect l="l" t="t" r="r" b="b"/>
                <a:pathLst>
                  <a:path w="5745" h="128" extrusionOk="0">
                    <a:moveTo>
                      <a:pt x="2849" y="1"/>
                    </a:moveTo>
                    <a:cubicBezTo>
                      <a:pt x="2298" y="1"/>
                      <a:pt x="1843" y="3"/>
                      <a:pt x="1682" y="3"/>
                    </a:cubicBezTo>
                    <a:cubicBezTo>
                      <a:pt x="713" y="3"/>
                      <a:pt x="991" y="13"/>
                      <a:pt x="21" y="34"/>
                    </a:cubicBezTo>
                    <a:lnTo>
                      <a:pt x="11" y="34"/>
                    </a:lnTo>
                    <a:cubicBezTo>
                      <a:pt x="1" y="34"/>
                      <a:pt x="1" y="44"/>
                      <a:pt x="1" y="54"/>
                    </a:cubicBezTo>
                    <a:cubicBezTo>
                      <a:pt x="1" y="54"/>
                      <a:pt x="11" y="65"/>
                      <a:pt x="21" y="65"/>
                    </a:cubicBezTo>
                    <a:cubicBezTo>
                      <a:pt x="991" y="86"/>
                      <a:pt x="713" y="96"/>
                      <a:pt x="1682" y="106"/>
                    </a:cubicBezTo>
                    <a:cubicBezTo>
                      <a:pt x="1946" y="112"/>
                      <a:pt x="3037" y="127"/>
                      <a:pt x="4027" y="127"/>
                    </a:cubicBezTo>
                    <a:cubicBezTo>
                      <a:pt x="4814" y="127"/>
                      <a:pt x="5538" y="117"/>
                      <a:pt x="5734" y="86"/>
                    </a:cubicBezTo>
                    <a:cubicBezTo>
                      <a:pt x="5744" y="86"/>
                      <a:pt x="5744" y="75"/>
                      <a:pt x="5744" y="75"/>
                    </a:cubicBezTo>
                    <a:cubicBezTo>
                      <a:pt x="5744" y="65"/>
                      <a:pt x="5744" y="65"/>
                      <a:pt x="5734" y="65"/>
                    </a:cubicBezTo>
                    <a:cubicBezTo>
                      <a:pt x="5438" y="10"/>
                      <a:pt x="3951" y="1"/>
                      <a:pt x="284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2840775" y="4634575"/>
                <a:ext cx="41375" cy="703925"/>
              </a:xfrm>
              <a:custGeom>
                <a:avLst/>
                <a:gdLst/>
                <a:ahLst/>
                <a:cxnLst/>
                <a:rect l="l" t="t" r="r" b="b"/>
                <a:pathLst>
                  <a:path w="1655" h="28157" extrusionOk="0">
                    <a:moveTo>
                      <a:pt x="13" y="1"/>
                    </a:moveTo>
                    <a:cubicBezTo>
                      <a:pt x="5" y="1"/>
                      <a:pt x="0" y="4"/>
                      <a:pt x="4" y="12"/>
                    </a:cubicBezTo>
                    <a:cubicBezTo>
                      <a:pt x="55" y="2023"/>
                      <a:pt x="107" y="4033"/>
                      <a:pt x="179" y="6044"/>
                    </a:cubicBezTo>
                    <a:cubicBezTo>
                      <a:pt x="303" y="9601"/>
                      <a:pt x="458" y="13149"/>
                      <a:pt x="685" y="16706"/>
                    </a:cubicBezTo>
                    <a:cubicBezTo>
                      <a:pt x="912" y="20253"/>
                      <a:pt x="1169" y="24615"/>
                      <a:pt x="1633" y="28141"/>
                    </a:cubicBezTo>
                    <a:cubicBezTo>
                      <a:pt x="1633" y="28152"/>
                      <a:pt x="1639" y="28157"/>
                      <a:pt x="1644" y="28157"/>
                    </a:cubicBezTo>
                    <a:cubicBezTo>
                      <a:pt x="1649" y="28157"/>
                      <a:pt x="1654" y="28152"/>
                      <a:pt x="1654" y="28141"/>
                    </a:cubicBezTo>
                    <a:cubicBezTo>
                      <a:pt x="1437" y="26161"/>
                      <a:pt x="1283" y="23367"/>
                      <a:pt x="1118" y="21377"/>
                    </a:cubicBezTo>
                    <a:cubicBezTo>
                      <a:pt x="818" y="17820"/>
                      <a:pt x="602" y="14242"/>
                      <a:pt x="447" y="10694"/>
                    </a:cubicBezTo>
                    <a:cubicBezTo>
                      <a:pt x="282" y="7137"/>
                      <a:pt x="159" y="3580"/>
                      <a:pt x="46" y="23"/>
                    </a:cubicBezTo>
                    <a:cubicBezTo>
                      <a:pt x="46" y="10"/>
                      <a:pt x="25" y="1"/>
                      <a:pt x="13"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2684650" y="4736325"/>
                <a:ext cx="47450" cy="24875"/>
              </a:xfrm>
              <a:custGeom>
                <a:avLst/>
                <a:gdLst/>
                <a:ahLst/>
                <a:cxnLst/>
                <a:rect l="l" t="t" r="r" b="b"/>
                <a:pathLst>
                  <a:path w="1898" h="995" extrusionOk="0">
                    <a:moveTo>
                      <a:pt x="54" y="1"/>
                    </a:moveTo>
                    <a:cubicBezTo>
                      <a:pt x="37" y="1"/>
                      <a:pt x="18" y="10"/>
                      <a:pt x="11" y="25"/>
                    </a:cubicBezTo>
                    <a:cubicBezTo>
                      <a:pt x="1" y="46"/>
                      <a:pt x="11" y="66"/>
                      <a:pt x="31" y="77"/>
                    </a:cubicBezTo>
                    <a:cubicBezTo>
                      <a:pt x="629" y="417"/>
                      <a:pt x="1259" y="696"/>
                      <a:pt x="1867" y="994"/>
                    </a:cubicBezTo>
                    <a:lnTo>
                      <a:pt x="1887" y="994"/>
                    </a:lnTo>
                    <a:cubicBezTo>
                      <a:pt x="1898" y="985"/>
                      <a:pt x="1898" y="964"/>
                      <a:pt x="1887" y="964"/>
                    </a:cubicBezTo>
                    <a:cubicBezTo>
                      <a:pt x="1310" y="593"/>
                      <a:pt x="702" y="273"/>
                      <a:pt x="72" y="5"/>
                    </a:cubicBezTo>
                    <a:cubicBezTo>
                      <a:pt x="67" y="2"/>
                      <a:pt x="61" y="1"/>
                      <a:pt x="5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2684650" y="4681350"/>
                <a:ext cx="29675" cy="69925"/>
              </a:xfrm>
              <a:custGeom>
                <a:avLst/>
                <a:gdLst/>
                <a:ahLst/>
                <a:cxnLst/>
                <a:rect l="l" t="t" r="r" b="b"/>
                <a:pathLst>
                  <a:path w="1187" h="2797" extrusionOk="0">
                    <a:moveTo>
                      <a:pt x="23" y="1"/>
                    </a:moveTo>
                    <a:cubicBezTo>
                      <a:pt x="16" y="1"/>
                      <a:pt x="6" y="6"/>
                      <a:pt x="1" y="18"/>
                    </a:cubicBezTo>
                    <a:cubicBezTo>
                      <a:pt x="42" y="276"/>
                      <a:pt x="63" y="533"/>
                      <a:pt x="83" y="791"/>
                    </a:cubicBezTo>
                    <a:cubicBezTo>
                      <a:pt x="104" y="1007"/>
                      <a:pt x="134" y="1224"/>
                      <a:pt x="196" y="1441"/>
                    </a:cubicBezTo>
                    <a:cubicBezTo>
                      <a:pt x="248" y="1637"/>
                      <a:pt x="361" y="1812"/>
                      <a:pt x="516" y="1946"/>
                    </a:cubicBezTo>
                    <a:cubicBezTo>
                      <a:pt x="599" y="2008"/>
                      <a:pt x="702" y="2080"/>
                      <a:pt x="784" y="2142"/>
                    </a:cubicBezTo>
                    <a:lnTo>
                      <a:pt x="1032" y="2327"/>
                    </a:lnTo>
                    <a:cubicBezTo>
                      <a:pt x="1042" y="2348"/>
                      <a:pt x="1042" y="2369"/>
                      <a:pt x="1042" y="2400"/>
                    </a:cubicBezTo>
                    <a:cubicBezTo>
                      <a:pt x="1062" y="2462"/>
                      <a:pt x="1073" y="2524"/>
                      <a:pt x="1094" y="2595"/>
                    </a:cubicBezTo>
                    <a:cubicBezTo>
                      <a:pt x="1104" y="2657"/>
                      <a:pt x="1114" y="2730"/>
                      <a:pt x="1145" y="2792"/>
                    </a:cubicBezTo>
                    <a:lnTo>
                      <a:pt x="1156" y="2792"/>
                    </a:lnTo>
                    <a:cubicBezTo>
                      <a:pt x="1159" y="2795"/>
                      <a:pt x="1162" y="2796"/>
                      <a:pt x="1165" y="2796"/>
                    </a:cubicBezTo>
                    <a:cubicBezTo>
                      <a:pt x="1171" y="2796"/>
                      <a:pt x="1176" y="2792"/>
                      <a:pt x="1176" y="2792"/>
                    </a:cubicBezTo>
                    <a:cubicBezTo>
                      <a:pt x="1186" y="2719"/>
                      <a:pt x="1186" y="2647"/>
                      <a:pt x="1176" y="2586"/>
                    </a:cubicBezTo>
                    <a:cubicBezTo>
                      <a:pt x="1176" y="2524"/>
                      <a:pt x="1176" y="2451"/>
                      <a:pt x="1165" y="2389"/>
                    </a:cubicBezTo>
                    <a:cubicBezTo>
                      <a:pt x="1156" y="2327"/>
                      <a:pt x="1011" y="1420"/>
                      <a:pt x="970" y="1245"/>
                    </a:cubicBezTo>
                    <a:cubicBezTo>
                      <a:pt x="897" y="863"/>
                      <a:pt x="794" y="503"/>
                      <a:pt x="691" y="131"/>
                    </a:cubicBezTo>
                    <a:cubicBezTo>
                      <a:pt x="691" y="123"/>
                      <a:pt x="687" y="119"/>
                      <a:pt x="683" y="119"/>
                    </a:cubicBezTo>
                    <a:cubicBezTo>
                      <a:pt x="677" y="119"/>
                      <a:pt x="670" y="125"/>
                      <a:pt x="670" y="131"/>
                    </a:cubicBezTo>
                    <a:cubicBezTo>
                      <a:pt x="753" y="503"/>
                      <a:pt x="805" y="884"/>
                      <a:pt x="856" y="1266"/>
                    </a:cubicBezTo>
                    <a:cubicBezTo>
                      <a:pt x="887" y="1451"/>
                      <a:pt x="918" y="1647"/>
                      <a:pt x="949" y="1832"/>
                    </a:cubicBezTo>
                    <a:lnTo>
                      <a:pt x="1000" y="2091"/>
                    </a:lnTo>
                    <a:cubicBezTo>
                      <a:pt x="1000" y="2121"/>
                      <a:pt x="1011" y="2152"/>
                      <a:pt x="1011" y="2183"/>
                    </a:cubicBezTo>
                    <a:cubicBezTo>
                      <a:pt x="970" y="2142"/>
                      <a:pt x="918" y="2111"/>
                      <a:pt x="867" y="2070"/>
                    </a:cubicBezTo>
                    <a:cubicBezTo>
                      <a:pt x="784" y="1997"/>
                      <a:pt x="691" y="1935"/>
                      <a:pt x="609" y="1853"/>
                    </a:cubicBezTo>
                    <a:cubicBezTo>
                      <a:pt x="464" y="1709"/>
                      <a:pt x="361" y="1523"/>
                      <a:pt x="310" y="1328"/>
                    </a:cubicBezTo>
                    <a:cubicBezTo>
                      <a:pt x="258" y="1111"/>
                      <a:pt x="228" y="915"/>
                      <a:pt x="176" y="688"/>
                    </a:cubicBezTo>
                    <a:cubicBezTo>
                      <a:pt x="124" y="461"/>
                      <a:pt x="72" y="235"/>
                      <a:pt x="31" y="8"/>
                    </a:cubicBezTo>
                    <a:cubicBezTo>
                      <a:pt x="31" y="3"/>
                      <a:pt x="28" y="1"/>
                      <a:pt x="23"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2420950" y="4422475"/>
                <a:ext cx="299150" cy="171825"/>
              </a:xfrm>
              <a:custGeom>
                <a:avLst/>
                <a:gdLst/>
                <a:ahLst/>
                <a:cxnLst/>
                <a:rect l="l" t="t" r="r" b="b"/>
                <a:pathLst>
                  <a:path w="11966" h="6873" extrusionOk="0">
                    <a:moveTo>
                      <a:pt x="11324" y="1"/>
                    </a:moveTo>
                    <a:cubicBezTo>
                      <a:pt x="11089" y="1"/>
                      <a:pt x="10774" y="132"/>
                      <a:pt x="10384" y="453"/>
                    </a:cubicBezTo>
                    <a:cubicBezTo>
                      <a:pt x="8166" y="2247"/>
                      <a:pt x="6723" y="3258"/>
                      <a:pt x="6455" y="3258"/>
                    </a:cubicBezTo>
                    <a:cubicBezTo>
                      <a:pt x="6083" y="3248"/>
                      <a:pt x="4104" y="1567"/>
                      <a:pt x="3238" y="1021"/>
                    </a:cubicBezTo>
                    <a:cubicBezTo>
                      <a:pt x="3199" y="996"/>
                      <a:pt x="3152" y="984"/>
                      <a:pt x="3098" y="984"/>
                    </a:cubicBezTo>
                    <a:cubicBezTo>
                      <a:pt x="2297" y="984"/>
                      <a:pt x="1" y="3582"/>
                      <a:pt x="939" y="4268"/>
                    </a:cubicBezTo>
                    <a:cubicBezTo>
                      <a:pt x="1918" y="4993"/>
                      <a:pt x="5319" y="6873"/>
                      <a:pt x="6451" y="6873"/>
                    </a:cubicBezTo>
                    <a:cubicBezTo>
                      <a:pt x="6510" y="6873"/>
                      <a:pt x="6564" y="6868"/>
                      <a:pt x="6610" y="6857"/>
                    </a:cubicBezTo>
                    <a:cubicBezTo>
                      <a:pt x="7909" y="6568"/>
                      <a:pt x="11085" y="2825"/>
                      <a:pt x="11713" y="1237"/>
                    </a:cubicBezTo>
                    <a:cubicBezTo>
                      <a:pt x="11966" y="592"/>
                      <a:pt x="11823" y="1"/>
                      <a:pt x="11324"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2392575" y="4405950"/>
                <a:ext cx="88975" cy="71175"/>
              </a:xfrm>
              <a:custGeom>
                <a:avLst/>
                <a:gdLst/>
                <a:ahLst/>
                <a:cxnLst/>
                <a:rect l="l" t="t" r="r" b="b"/>
                <a:pathLst>
                  <a:path w="3559" h="2847" extrusionOk="0">
                    <a:moveTo>
                      <a:pt x="1176" y="0"/>
                    </a:moveTo>
                    <a:cubicBezTo>
                      <a:pt x="537" y="11"/>
                      <a:pt x="1" y="857"/>
                      <a:pt x="1" y="1093"/>
                    </a:cubicBezTo>
                    <a:cubicBezTo>
                      <a:pt x="1" y="1331"/>
                      <a:pt x="227" y="2846"/>
                      <a:pt x="867" y="2846"/>
                    </a:cubicBezTo>
                    <a:cubicBezTo>
                      <a:pt x="1506" y="2846"/>
                      <a:pt x="1135" y="1692"/>
                      <a:pt x="1155" y="1558"/>
                    </a:cubicBezTo>
                    <a:cubicBezTo>
                      <a:pt x="1186" y="1428"/>
                      <a:pt x="1206" y="1269"/>
                      <a:pt x="1320" y="1269"/>
                    </a:cubicBezTo>
                    <a:cubicBezTo>
                      <a:pt x="1324" y="1269"/>
                      <a:pt x="1327" y="1269"/>
                      <a:pt x="1331" y="1269"/>
                    </a:cubicBezTo>
                    <a:cubicBezTo>
                      <a:pt x="1455" y="1279"/>
                      <a:pt x="3558" y="2310"/>
                      <a:pt x="3558" y="2310"/>
                    </a:cubicBezTo>
                    <a:lnTo>
                      <a:pt x="3043" y="486"/>
                    </a:lnTo>
                    <a:cubicBezTo>
                      <a:pt x="2465" y="279"/>
                      <a:pt x="1815" y="0"/>
                      <a:pt x="1176"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2378150" y="4403375"/>
                <a:ext cx="89475" cy="71175"/>
              </a:xfrm>
              <a:custGeom>
                <a:avLst/>
                <a:gdLst/>
                <a:ahLst/>
                <a:cxnLst/>
                <a:rect l="l" t="t" r="r" b="b"/>
                <a:pathLst>
                  <a:path w="3579" h="2847" extrusionOk="0">
                    <a:moveTo>
                      <a:pt x="1200" y="0"/>
                    </a:moveTo>
                    <a:cubicBezTo>
                      <a:pt x="1195" y="0"/>
                      <a:pt x="1191" y="0"/>
                      <a:pt x="1186" y="0"/>
                    </a:cubicBezTo>
                    <a:cubicBezTo>
                      <a:pt x="547" y="0"/>
                      <a:pt x="11" y="846"/>
                      <a:pt x="11" y="1083"/>
                    </a:cubicBezTo>
                    <a:cubicBezTo>
                      <a:pt x="0" y="1331"/>
                      <a:pt x="238" y="2846"/>
                      <a:pt x="877" y="2846"/>
                    </a:cubicBezTo>
                    <a:cubicBezTo>
                      <a:pt x="1516" y="2846"/>
                      <a:pt x="1134" y="1682"/>
                      <a:pt x="1166" y="1558"/>
                    </a:cubicBezTo>
                    <a:cubicBezTo>
                      <a:pt x="1195" y="1427"/>
                      <a:pt x="1216" y="1258"/>
                      <a:pt x="1331" y="1258"/>
                    </a:cubicBezTo>
                    <a:cubicBezTo>
                      <a:pt x="1334" y="1258"/>
                      <a:pt x="1337" y="1258"/>
                      <a:pt x="1341" y="1258"/>
                    </a:cubicBezTo>
                    <a:cubicBezTo>
                      <a:pt x="1464" y="1269"/>
                      <a:pt x="3568" y="2289"/>
                      <a:pt x="3568" y="2289"/>
                    </a:cubicBezTo>
                    <a:lnTo>
                      <a:pt x="3579" y="681"/>
                    </a:lnTo>
                    <a:cubicBezTo>
                      <a:pt x="3538" y="681"/>
                      <a:pt x="1850" y="0"/>
                      <a:pt x="1200"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2405275" y="4434050"/>
                <a:ext cx="35550" cy="39025"/>
              </a:xfrm>
              <a:custGeom>
                <a:avLst/>
                <a:gdLst/>
                <a:ahLst/>
                <a:cxnLst/>
                <a:rect l="l" t="t" r="r" b="b"/>
                <a:pathLst>
                  <a:path w="1422" h="1561" extrusionOk="0">
                    <a:moveTo>
                      <a:pt x="213" y="1"/>
                    </a:moveTo>
                    <a:cubicBezTo>
                      <a:pt x="173" y="1"/>
                      <a:pt x="137" y="16"/>
                      <a:pt x="111" y="63"/>
                    </a:cubicBezTo>
                    <a:cubicBezTo>
                      <a:pt x="60" y="166"/>
                      <a:pt x="19" y="279"/>
                      <a:pt x="19" y="403"/>
                    </a:cubicBezTo>
                    <a:cubicBezTo>
                      <a:pt x="39" y="516"/>
                      <a:pt x="60" y="640"/>
                      <a:pt x="101" y="753"/>
                    </a:cubicBezTo>
                    <a:cubicBezTo>
                      <a:pt x="122" y="888"/>
                      <a:pt x="132" y="1032"/>
                      <a:pt x="122" y="1166"/>
                    </a:cubicBezTo>
                    <a:cubicBezTo>
                      <a:pt x="111" y="1300"/>
                      <a:pt x="81" y="1424"/>
                      <a:pt x="8" y="1537"/>
                    </a:cubicBezTo>
                    <a:cubicBezTo>
                      <a:pt x="0" y="1545"/>
                      <a:pt x="12" y="1560"/>
                      <a:pt x="22" y="1560"/>
                    </a:cubicBezTo>
                    <a:cubicBezTo>
                      <a:pt x="24" y="1560"/>
                      <a:pt x="27" y="1560"/>
                      <a:pt x="29" y="1557"/>
                    </a:cubicBezTo>
                    <a:cubicBezTo>
                      <a:pt x="91" y="1475"/>
                      <a:pt x="143" y="1383"/>
                      <a:pt x="184" y="1279"/>
                    </a:cubicBezTo>
                    <a:cubicBezTo>
                      <a:pt x="214" y="1176"/>
                      <a:pt x="225" y="1062"/>
                      <a:pt x="214" y="949"/>
                    </a:cubicBezTo>
                    <a:cubicBezTo>
                      <a:pt x="204" y="826"/>
                      <a:pt x="184" y="712"/>
                      <a:pt x="143" y="599"/>
                    </a:cubicBezTo>
                    <a:cubicBezTo>
                      <a:pt x="101" y="485"/>
                      <a:pt x="101" y="361"/>
                      <a:pt x="132" y="248"/>
                    </a:cubicBezTo>
                    <a:cubicBezTo>
                      <a:pt x="143" y="207"/>
                      <a:pt x="163" y="93"/>
                      <a:pt x="214" y="83"/>
                    </a:cubicBezTo>
                    <a:cubicBezTo>
                      <a:pt x="276" y="83"/>
                      <a:pt x="328" y="104"/>
                      <a:pt x="379" y="134"/>
                    </a:cubicBezTo>
                    <a:cubicBezTo>
                      <a:pt x="493" y="186"/>
                      <a:pt x="596" y="238"/>
                      <a:pt x="720" y="290"/>
                    </a:cubicBezTo>
                    <a:cubicBezTo>
                      <a:pt x="844" y="351"/>
                      <a:pt x="967" y="403"/>
                      <a:pt x="1091" y="464"/>
                    </a:cubicBezTo>
                    <a:cubicBezTo>
                      <a:pt x="1194" y="516"/>
                      <a:pt x="1297" y="568"/>
                      <a:pt x="1410" y="609"/>
                    </a:cubicBezTo>
                    <a:lnTo>
                      <a:pt x="1421" y="609"/>
                    </a:lnTo>
                    <a:lnTo>
                      <a:pt x="1421" y="588"/>
                    </a:lnTo>
                    <a:cubicBezTo>
                      <a:pt x="1297" y="516"/>
                      <a:pt x="1174" y="444"/>
                      <a:pt x="1050" y="382"/>
                    </a:cubicBezTo>
                    <a:cubicBezTo>
                      <a:pt x="926" y="320"/>
                      <a:pt x="812" y="258"/>
                      <a:pt x="689" y="196"/>
                    </a:cubicBezTo>
                    <a:cubicBezTo>
                      <a:pt x="576" y="134"/>
                      <a:pt x="452" y="83"/>
                      <a:pt x="338" y="31"/>
                    </a:cubicBezTo>
                    <a:cubicBezTo>
                      <a:pt x="297" y="16"/>
                      <a:pt x="253" y="1"/>
                      <a:pt x="2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2344025" y="4363875"/>
                <a:ext cx="173850" cy="173325"/>
              </a:xfrm>
              <a:custGeom>
                <a:avLst/>
                <a:gdLst/>
                <a:ahLst/>
                <a:cxnLst/>
                <a:rect l="l" t="t" r="r" b="b"/>
                <a:pathLst>
                  <a:path w="6954" h="6933" extrusionOk="0">
                    <a:moveTo>
                      <a:pt x="505" y="1"/>
                    </a:moveTo>
                    <a:cubicBezTo>
                      <a:pt x="100" y="1"/>
                      <a:pt x="1" y="875"/>
                      <a:pt x="2056" y="1787"/>
                    </a:cubicBezTo>
                    <a:cubicBezTo>
                      <a:pt x="3170" y="2282"/>
                      <a:pt x="3356" y="2921"/>
                      <a:pt x="3335" y="3282"/>
                    </a:cubicBezTo>
                    <a:cubicBezTo>
                      <a:pt x="3315" y="3627"/>
                      <a:pt x="2984" y="4273"/>
                      <a:pt x="2403" y="4273"/>
                    </a:cubicBezTo>
                    <a:cubicBezTo>
                      <a:pt x="2394" y="4273"/>
                      <a:pt x="2385" y="4272"/>
                      <a:pt x="2376" y="4272"/>
                    </a:cubicBezTo>
                    <a:cubicBezTo>
                      <a:pt x="1778" y="4251"/>
                      <a:pt x="1396" y="3375"/>
                      <a:pt x="850" y="3271"/>
                    </a:cubicBezTo>
                    <a:cubicBezTo>
                      <a:pt x="826" y="3267"/>
                      <a:pt x="804" y="3265"/>
                      <a:pt x="783" y="3265"/>
                    </a:cubicBezTo>
                    <a:cubicBezTo>
                      <a:pt x="334" y="3265"/>
                      <a:pt x="671" y="4204"/>
                      <a:pt x="1035" y="4767"/>
                    </a:cubicBezTo>
                    <a:cubicBezTo>
                      <a:pt x="1438" y="5334"/>
                      <a:pt x="1995" y="5767"/>
                      <a:pt x="2634" y="6035"/>
                    </a:cubicBezTo>
                    <a:cubicBezTo>
                      <a:pt x="3149" y="6231"/>
                      <a:pt x="4737" y="6932"/>
                      <a:pt x="4737" y="6932"/>
                    </a:cubicBezTo>
                    <a:lnTo>
                      <a:pt x="6954" y="3963"/>
                    </a:lnTo>
                    <a:cubicBezTo>
                      <a:pt x="6954" y="3963"/>
                      <a:pt x="5201" y="2323"/>
                      <a:pt x="4820" y="2004"/>
                    </a:cubicBezTo>
                    <a:cubicBezTo>
                      <a:pt x="4087" y="1354"/>
                      <a:pt x="973" y="54"/>
                      <a:pt x="540" y="3"/>
                    </a:cubicBezTo>
                    <a:cubicBezTo>
                      <a:pt x="528" y="2"/>
                      <a:pt x="516" y="1"/>
                      <a:pt x="505"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2384325" y="4408000"/>
                <a:ext cx="43850" cy="64025"/>
              </a:xfrm>
              <a:custGeom>
                <a:avLst/>
                <a:gdLst/>
                <a:ahLst/>
                <a:cxnLst/>
                <a:rect l="l" t="t" r="r" b="b"/>
                <a:pathLst>
                  <a:path w="1754" h="2561" extrusionOk="0">
                    <a:moveTo>
                      <a:pt x="413" y="1"/>
                    </a:moveTo>
                    <a:cubicBezTo>
                      <a:pt x="403" y="1"/>
                      <a:pt x="392" y="22"/>
                      <a:pt x="403" y="22"/>
                    </a:cubicBezTo>
                    <a:cubicBezTo>
                      <a:pt x="702" y="166"/>
                      <a:pt x="970" y="352"/>
                      <a:pt x="1207" y="568"/>
                    </a:cubicBezTo>
                    <a:cubicBezTo>
                      <a:pt x="1403" y="754"/>
                      <a:pt x="1547" y="981"/>
                      <a:pt x="1609" y="1238"/>
                    </a:cubicBezTo>
                    <a:cubicBezTo>
                      <a:pt x="1661" y="1527"/>
                      <a:pt x="1609" y="1816"/>
                      <a:pt x="1444" y="2063"/>
                    </a:cubicBezTo>
                    <a:cubicBezTo>
                      <a:pt x="1304" y="2304"/>
                      <a:pt x="1104" y="2497"/>
                      <a:pt x="818" y="2497"/>
                    </a:cubicBezTo>
                    <a:cubicBezTo>
                      <a:pt x="811" y="2497"/>
                      <a:pt x="803" y="2497"/>
                      <a:pt x="795" y="2496"/>
                    </a:cubicBezTo>
                    <a:cubicBezTo>
                      <a:pt x="506" y="2486"/>
                      <a:pt x="248" y="2260"/>
                      <a:pt x="32" y="2074"/>
                    </a:cubicBezTo>
                    <a:cubicBezTo>
                      <a:pt x="21" y="2074"/>
                      <a:pt x="1" y="2074"/>
                      <a:pt x="11" y="2084"/>
                    </a:cubicBezTo>
                    <a:cubicBezTo>
                      <a:pt x="256" y="2290"/>
                      <a:pt x="538" y="2561"/>
                      <a:pt x="866" y="2561"/>
                    </a:cubicBezTo>
                    <a:cubicBezTo>
                      <a:pt x="883" y="2561"/>
                      <a:pt x="901" y="2560"/>
                      <a:pt x="919" y="2558"/>
                    </a:cubicBezTo>
                    <a:cubicBezTo>
                      <a:pt x="1207" y="2538"/>
                      <a:pt x="1403" y="2311"/>
                      <a:pt x="1537" y="2074"/>
                    </a:cubicBezTo>
                    <a:cubicBezTo>
                      <a:pt x="1702" y="1826"/>
                      <a:pt x="1754" y="1527"/>
                      <a:pt x="1702" y="1238"/>
                    </a:cubicBezTo>
                    <a:cubicBezTo>
                      <a:pt x="1537" y="486"/>
                      <a:pt x="692" y="135"/>
                      <a:pt x="4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2461925" y="4419850"/>
                <a:ext cx="263175" cy="177875"/>
              </a:xfrm>
              <a:custGeom>
                <a:avLst/>
                <a:gdLst/>
                <a:ahLst/>
                <a:cxnLst/>
                <a:rect l="l" t="t" r="r" b="b"/>
                <a:pathLst>
                  <a:path w="10527" h="7115" extrusionOk="0">
                    <a:moveTo>
                      <a:pt x="9729" y="0"/>
                    </a:moveTo>
                    <a:cubicBezTo>
                      <a:pt x="9438" y="0"/>
                      <a:pt x="9051" y="148"/>
                      <a:pt x="8590" y="496"/>
                    </a:cubicBezTo>
                    <a:cubicBezTo>
                      <a:pt x="7125" y="1600"/>
                      <a:pt x="5074" y="3136"/>
                      <a:pt x="4919" y="3188"/>
                    </a:cubicBezTo>
                    <a:cubicBezTo>
                      <a:pt x="4917" y="3188"/>
                      <a:pt x="4915" y="3189"/>
                      <a:pt x="4913" y="3189"/>
                    </a:cubicBezTo>
                    <a:cubicBezTo>
                      <a:pt x="4693" y="3189"/>
                      <a:pt x="1671" y="1167"/>
                      <a:pt x="1671" y="1167"/>
                    </a:cubicBezTo>
                    <a:lnTo>
                      <a:pt x="1" y="5869"/>
                    </a:lnTo>
                    <a:cubicBezTo>
                      <a:pt x="1" y="5869"/>
                      <a:pt x="3242" y="7114"/>
                      <a:pt x="4682" y="7114"/>
                    </a:cubicBezTo>
                    <a:cubicBezTo>
                      <a:pt x="4825" y="7114"/>
                      <a:pt x="4951" y="7102"/>
                      <a:pt x="5053" y="7075"/>
                    </a:cubicBezTo>
                    <a:cubicBezTo>
                      <a:pt x="6187" y="6766"/>
                      <a:pt x="9095" y="3477"/>
                      <a:pt x="10116" y="1465"/>
                    </a:cubicBezTo>
                    <a:cubicBezTo>
                      <a:pt x="10527" y="643"/>
                      <a:pt x="10335" y="0"/>
                      <a:pt x="972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2491825" y="4466675"/>
                <a:ext cx="32750" cy="104650"/>
              </a:xfrm>
              <a:custGeom>
                <a:avLst/>
                <a:gdLst/>
                <a:ahLst/>
                <a:cxnLst/>
                <a:rect l="l" t="t" r="r" b="b"/>
                <a:pathLst>
                  <a:path w="1310" h="4186" extrusionOk="0">
                    <a:moveTo>
                      <a:pt x="1303" y="1"/>
                    </a:moveTo>
                    <a:cubicBezTo>
                      <a:pt x="1301" y="1"/>
                      <a:pt x="1300" y="2"/>
                      <a:pt x="1300" y="5"/>
                    </a:cubicBezTo>
                    <a:cubicBezTo>
                      <a:pt x="1156" y="325"/>
                      <a:pt x="702" y="1707"/>
                      <a:pt x="588" y="2047"/>
                    </a:cubicBezTo>
                    <a:cubicBezTo>
                      <a:pt x="351" y="2748"/>
                      <a:pt x="155" y="3460"/>
                      <a:pt x="1" y="4171"/>
                    </a:cubicBezTo>
                    <a:cubicBezTo>
                      <a:pt x="1" y="4178"/>
                      <a:pt x="11" y="4186"/>
                      <a:pt x="17" y="4186"/>
                    </a:cubicBezTo>
                    <a:cubicBezTo>
                      <a:pt x="20" y="4186"/>
                      <a:pt x="21" y="4184"/>
                      <a:pt x="21" y="4181"/>
                    </a:cubicBezTo>
                    <a:cubicBezTo>
                      <a:pt x="290" y="3511"/>
                      <a:pt x="485" y="2810"/>
                      <a:pt x="691" y="2119"/>
                    </a:cubicBezTo>
                    <a:cubicBezTo>
                      <a:pt x="805" y="1769"/>
                      <a:pt x="1227" y="356"/>
                      <a:pt x="1310" y="5"/>
                    </a:cubicBezTo>
                    <a:cubicBezTo>
                      <a:pt x="1310" y="5"/>
                      <a:pt x="1306" y="1"/>
                      <a:pt x="13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2608600" y="4420000"/>
                <a:ext cx="116450" cy="164875"/>
              </a:xfrm>
              <a:custGeom>
                <a:avLst/>
                <a:gdLst/>
                <a:ahLst/>
                <a:cxnLst/>
                <a:rect l="l" t="t" r="r" b="b"/>
                <a:pathLst>
                  <a:path w="4658" h="6595" extrusionOk="0">
                    <a:moveTo>
                      <a:pt x="3865" y="0"/>
                    </a:moveTo>
                    <a:cubicBezTo>
                      <a:pt x="3784" y="0"/>
                      <a:pt x="3695" y="12"/>
                      <a:pt x="3599" y="37"/>
                    </a:cubicBezTo>
                    <a:lnTo>
                      <a:pt x="0" y="6595"/>
                    </a:lnTo>
                    <a:cubicBezTo>
                      <a:pt x="1352" y="5563"/>
                      <a:pt x="3424" y="3089"/>
                      <a:pt x="4249" y="1459"/>
                    </a:cubicBezTo>
                    <a:cubicBezTo>
                      <a:pt x="4658" y="642"/>
                      <a:pt x="4466" y="0"/>
                      <a:pt x="38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2631550" y="4409850"/>
                <a:ext cx="240800" cy="305075"/>
              </a:xfrm>
              <a:custGeom>
                <a:avLst/>
                <a:gdLst/>
                <a:ahLst/>
                <a:cxnLst/>
                <a:rect l="l" t="t" r="r" b="b"/>
                <a:pathLst>
                  <a:path w="9632" h="12203" extrusionOk="0">
                    <a:moveTo>
                      <a:pt x="3385" y="1"/>
                    </a:moveTo>
                    <a:cubicBezTo>
                      <a:pt x="2721" y="1"/>
                      <a:pt x="1993" y="297"/>
                      <a:pt x="1846" y="731"/>
                    </a:cubicBezTo>
                    <a:cubicBezTo>
                      <a:pt x="1341" y="2227"/>
                      <a:pt x="1" y="12074"/>
                      <a:pt x="124" y="12197"/>
                    </a:cubicBezTo>
                    <a:cubicBezTo>
                      <a:pt x="128" y="12201"/>
                      <a:pt x="150" y="12203"/>
                      <a:pt x="187" y="12203"/>
                    </a:cubicBezTo>
                    <a:cubicBezTo>
                      <a:pt x="1009" y="12203"/>
                      <a:pt x="9539" y="11371"/>
                      <a:pt x="9559" y="11342"/>
                    </a:cubicBezTo>
                    <a:cubicBezTo>
                      <a:pt x="9631" y="11249"/>
                      <a:pt x="8868" y="9125"/>
                      <a:pt x="8136" y="6970"/>
                    </a:cubicBezTo>
                    <a:cubicBezTo>
                      <a:pt x="7703" y="5660"/>
                      <a:pt x="5919" y="1350"/>
                      <a:pt x="4217" y="216"/>
                    </a:cubicBezTo>
                    <a:cubicBezTo>
                      <a:pt x="3999" y="67"/>
                      <a:pt x="3699" y="1"/>
                      <a:pt x="338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2676125" y="4418225"/>
                <a:ext cx="60625" cy="48700"/>
              </a:xfrm>
              <a:custGeom>
                <a:avLst/>
                <a:gdLst/>
                <a:ahLst/>
                <a:cxnLst/>
                <a:rect l="l" t="t" r="r" b="b"/>
                <a:pathLst>
                  <a:path w="2425" h="1948" extrusionOk="0">
                    <a:moveTo>
                      <a:pt x="2408" y="0"/>
                    </a:moveTo>
                    <a:cubicBezTo>
                      <a:pt x="2406" y="0"/>
                      <a:pt x="2404" y="2"/>
                      <a:pt x="2404" y="4"/>
                    </a:cubicBezTo>
                    <a:cubicBezTo>
                      <a:pt x="2269" y="273"/>
                      <a:pt x="2125" y="541"/>
                      <a:pt x="1950" y="788"/>
                    </a:cubicBezTo>
                    <a:cubicBezTo>
                      <a:pt x="1806" y="1015"/>
                      <a:pt x="1630" y="1221"/>
                      <a:pt x="1445" y="1417"/>
                    </a:cubicBezTo>
                    <a:cubicBezTo>
                      <a:pt x="1259" y="1613"/>
                      <a:pt x="1022" y="1768"/>
                      <a:pt x="764" y="1840"/>
                    </a:cubicBezTo>
                    <a:cubicBezTo>
                      <a:pt x="726" y="1847"/>
                      <a:pt x="691" y="1850"/>
                      <a:pt x="657" y="1850"/>
                    </a:cubicBezTo>
                    <a:cubicBezTo>
                      <a:pt x="108" y="1850"/>
                      <a:pt x="52" y="949"/>
                      <a:pt x="32" y="551"/>
                    </a:cubicBezTo>
                    <a:lnTo>
                      <a:pt x="32" y="551"/>
                    </a:lnTo>
                    <a:cubicBezTo>
                      <a:pt x="1" y="902"/>
                      <a:pt x="42" y="1262"/>
                      <a:pt x="166" y="1592"/>
                    </a:cubicBezTo>
                    <a:cubicBezTo>
                      <a:pt x="241" y="1808"/>
                      <a:pt x="452" y="1947"/>
                      <a:pt x="676" y="1947"/>
                    </a:cubicBezTo>
                    <a:cubicBezTo>
                      <a:pt x="698" y="1947"/>
                      <a:pt x="721" y="1946"/>
                      <a:pt x="743" y="1943"/>
                    </a:cubicBezTo>
                    <a:cubicBezTo>
                      <a:pt x="1032" y="1881"/>
                      <a:pt x="1280" y="1727"/>
                      <a:pt x="1476" y="1521"/>
                    </a:cubicBezTo>
                    <a:cubicBezTo>
                      <a:pt x="1692" y="1314"/>
                      <a:pt x="1878" y="1088"/>
                      <a:pt x="2022" y="829"/>
                    </a:cubicBezTo>
                    <a:cubicBezTo>
                      <a:pt x="2187" y="572"/>
                      <a:pt x="2290" y="283"/>
                      <a:pt x="2425" y="15"/>
                    </a:cubicBezTo>
                    <a:cubicBezTo>
                      <a:pt x="2425" y="8"/>
                      <a:pt x="2414" y="0"/>
                      <a:pt x="24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2456500" y="4595675"/>
                <a:ext cx="250600" cy="197250"/>
              </a:xfrm>
              <a:custGeom>
                <a:avLst/>
                <a:gdLst/>
                <a:ahLst/>
                <a:cxnLst/>
                <a:rect l="l" t="t" r="r" b="b"/>
                <a:pathLst>
                  <a:path w="10024" h="7890" extrusionOk="0">
                    <a:moveTo>
                      <a:pt x="5528" y="1"/>
                    </a:moveTo>
                    <a:lnTo>
                      <a:pt x="1" y="1496"/>
                    </a:lnTo>
                    <a:lnTo>
                      <a:pt x="4496" y="7889"/>
                    </a:lnTo>
                    <a:lnTo>
                      <a:pt x="10023" y="6394"/>
                    </a:lnTo>
                    <a:lnTo>
                      <a:pt x="552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2446975" y="4598250"/>
                <a:ext cx="250600" cy="197250"/>
              </a:xfrm>
              <a:custGeom>
                <a:avLst/>
                <a:gdLst/>
                <a:ahLst/>
                <a:cxnLst/>
                <a:rect l="l" t="t" r="r" b="b"/>
                <a:pathLst>
                  <a:path w="10024" h="7890" extrusionOk="0">
                    <a:moveTo>
                      <a:pt x="5527" y="1"/>
                    </a:moveTo>
                    <a:lnTo>
                      <a:pt x="1" y="1496"/>
                    </a:lnTo>
                    <a:lnTo>
                      <a:pt x="4496" y="7889"/>
                    </a:lnTo>
                    <a:lnTo>
                      <a:pt x="10023" y="6394"/>
                    </a:lnTo>
                    <a:lnTo>
                      <a:pt x="552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2568125" y="4595100"/>
                <a:ext cx="11900" cy="12825"/>
              </a:xfrm>
              <a:custGeom>
                <a:avLst/>
                <a:gdLst/>
                <a:ahLst/>
                <a:cxnLst/>
                <a:rect l="l" t="t" r="r" b="b"/>
                <a:pathLst>
                  <a:path w="476" h="513" extrusionOk="0">
                    <a:moveTo>
                      <a:pt x="157" y="1"/>
                    </a:moveTo>
                    <a:cubicBezTo>
                      <a:pt x="143" y="1"/>
                      <a:pt x="129" y="1"/>
                      <a:pt x="114" y="3"/>
                    </a:cubicBezTo>
                    <a:cubicBezTo>
                      <a:pt x="42" y="14"/>
                      <a:pt x="1" y="85"/>
                      <a:pt x="22" y="147"/>
                    </a:cubicBezTo>
                    <a:cubicBezTo>
                      <a:pt x="31" y="199"/>
                      <a:pt x="63" y="250"/>
                      <a:pt x="93" y="292"/>
                    </a:cubicBezTo>
                    <a:cubicBezTo>
                      <a:pt x="166" y="406"/>
                      <a:pt x="279" y="488"/>
                      <a:pt x="413" y="509"/>
                    </a:cubicBezTo>
                    <a:cubicBezTo>
                      <a:pt x="420" y="511"/>
                      <a:pt x="425" y="512"/>
                      <a:pt x="430" y="512"/>
                    </a:cubicBezTo>
                    <a:cubicBezTo>
                      <a:pt x="464" y="512"/>
                      <a:pt x="458" y="455"/>
                      <a:pt x="413" y="447"/>
                    </a:cubicBezTo>
                    <a:cubicBezTo>
                      <a:pt x="320" y="426"/>
                      <a:pt x="248" y="374"/>
                      <a:pt x="196" y="302"/>
                    </a:cubicBezTo>
                    <a:lnTo>
                      <a:pt x="176" y="271"/>
                    </a:lnTo>
                    <a:cubicBezTo>
                      <a:pt x="145" y="230"/>
                      <a:pt x="135" y="179"/>
                      <a:pt x="135" y="137"/>
                    </a:cubicBezTo>
                    <a:cubicBezTo>
                      <a:pt x="135" y="117"/>
                      <a:pt x="135" y="96"/>
                      <a:pt x="145" y="76"/>
                    </a:cubicBezTo>
                    <a:lnTo>
                      <a:pt x="155" y="76"/>
                    </a:lnTo>
                    <a:cubicBezTo>
                      <a:pt x="162" y="76"/>
                      <a:pt x="174" y="71"/>
                      <a:pt x="184" y="71"/>
                    </a:cubicBezTo>
                    <a:cubicBezTo>
                      <a:pt x="189" y="71"/>
                      <a:pt x="193" y="72"/>
                      <a:pt x="196" y="76"/>
                    </a:cubicBezTo>
                    <a:cubicBezTo>
                      <a:pt x="228" y="76"/>
                      <a:pt x="248" y="76"/>
                      <a:pt x="269" y="96"/>
                    </a:cubicBezTo>
                    <a:cubicBezTo>
                      <a:pt x="300" y="106"/>
                      <a:pt x="320" y="127"/>
                      <a:pt x="352" y="147"/>
                    </a:cubicBezTo>
                    <a:cubicBezTo>
                      <a:pt x="361" y="158"/>
                      <a:pt x="372" y="179"/>
                      <a:pt x="382" y="189"/>
                    </a:cubicBezTo>
                    <a:lnTo>
                      <a:pt x="382" y="199"/>
                    </a:lnTo>
                    <a:lnTo>
                      <a:pt x="393" y="209"/>
                    </a:lnTo>
                    <a:lnTo>
                      <a:pt x="393" y="220"/>
                    </a:lnTo>
                    <a:lnTo>
                      <a:pt x="475" y="199"/>
                    </a:lnTo>
                    <a:cubicBezTo>
                      <a:pt x="444" y="147"/>
                      <a:pt x="403" y="117"/>
                      <a:pt x="361" y="76"/>
                    </a:cubicBezTo>
                    <a:cubicBezTo>
                      <a:pt x="301" y="23"/>
                      <a:pt x="233" y="1"/>
                      <a:pt x="15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2557550" y="4598200"/>
                <a:ext cx="11650" cy="12750"/>
              </a:xfrm>
              <a:custGeom>
                <a:avLst/>
                <a:gdLst/>
                <a:ahLst/>
                <a:cxnLst/>
                <a:rect l="l" t="t" r="r" b="b"/>
                <a:pathLst>
                  <a:path w="466" h="510" extrusionOk="0">
                    <a:moveTo>
                      <a:pt x="148" y="0"/>
                    </a:moveTo>
                    <a:cubicBezTo>
                      <a:pt x="133" y="0"/>
                      <a:pt x="119" y="1"/>
                      <a:pt x="104" y="3"/>
                    </a:cubicBezTo>
                    <a:cubicBezTo>
                      <a:pt x="42" y="13"/>
                      <a:pt x="1" y="85"/>
                      <a:pt x="11" y="147"/>
                    </a:cubicBezTo>
                    <a:cubicBezTo>
                      <a:pt x="21" y="199"/>
                      <a:pt x="53" y="240"/>
                      <a:pt x="83" y="282"/>
                    </a:cubicBezTo>
                    <a:cubicBezTo>
                      <a:pt x="156" y="395"/>
                      <a:pt x="269" y="477"/>
                      <a:pt x="403" y="508"/>
                    </a:cubicBezTo>
                    <a:cubicBezTo>
                      <a:pt x="407" y="509"/>
                      <a:pt x="411" y="509"/>
                      <a:pt x="414" y="509"/>
                    </a:cubicBezTo>
                    <a:cubicBezTo>
                      <a:pt x="464" y="509"/>
                      <a:pt x="451" y="446"/>
                      <a:pt x="403" y="436"/>
                    </a:cubicBezTo>
                    <a:cubicBezTo>
                      <a:pt x="321" y="415"/>
                      <a:pt x="238" y="364"/>
                      <a:pt x="186" y="291"/>
                    </a:cubicBezTo>
                    <a:cubicBezTo>
                      <a:pt x="186" y="282"/>
                      <a:pt x="176" y="271"/>
                      <a:pt x="166" y="261"/>
                    </a:cubicBezTo>
                    <a:cubicBezTo>
                      <a:pt x="145" y="220"/>
                      <a:pt x="125" y="178"/>
                      <a:pt x="125" y="126"/>
                    </a:cubicBezTo>
                    <a:cubicBezTo>
                      <a:pt x="125" y="106"/>
                      <a:pt x="125" y="85"/>
                      <a:pt x="145" y="75"/>
                    </a:cubicBezTo>
                    <a:lnTo>
                      <a:pt x="156" y="75"/>
                    </a:lnTo>
                    <a:cubicBezTo>
                      <a:pt x="161" y="70"/>
                      <a:pt x="166" y="67"/>
                      <a:pt x="171" y="67"/>
                    </a:cubicBezTo>
                    <a:cubicBezTo>
                      <a:pt x="176" y="67"/>
                      <a:pt x="181" y="70"/>
                      <a:pt x="186" y="75"/>
                    </a:cubicBezTo>
                    <a:cubicBezTo>
                      <a:pt x="218" y="75"/>
                      <a:pt x="248" y="75"/>
                      <a:pt x="269" y="96"/>
                    </a:cubicBezTo>
                    <a:cubicBezTo>
                      <a:pt x="289" y="106"/>
                      <a:pt x="321" y="126"/>
                      <a:pt x="341" y="158"/>
                    </a:cubicBezTo>
                    <a:lnTo>
                      <a:pt x="372" y="188"/>
                    </a:lnTo>
                    <a:lnTo>
                      <a:pt x="372" y="199"/>
                    </a:lnTo>
                    <a:lnTo>
                      <a:pt x="383" y="209"/>
                    </a:lnTo>
                    <a:lnTo>
                      <a:pt x="383" y="220"/>
                    </a:lnTo>
                    <a:lnTo>
                      <a:pt x="465" y="199"/>
                    </a:lnTo>
                    <a:cubicBezTo>
                      <a:pt x="434" y="147"/>
                      <a:pt x="393" y="117"/>
                      <a:pt x="351" y="75"/>
                    </a:cubicBezTo>
                    <a:cubicBezTo>
                      <a:pt x="299" y="23"/>
                      <a:pt x="225" y="0"/>
                      <a:pt x="14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2546725" y="4600950"/>
                <a:ext cx="11650" cy="12875"/>
              </a:xfrm>
              <a:custGeom>
                <a:avLst/>
                <a:gdLst/>
                <a:ahLst/>
                <a:cxnLst/>
                <a:rect l="l" t="t" r="r" b="b"/>
                <a:pathLst>
                  <a:path w="466" h="515" extrusionOk="0">
                    <a:moveTo>
                      <a:pt x="161" y="0"/>
                    </a:moveTo>
                    <a:cubicBezTo>
                      <a:pt x="143" y="0"/>
                      <a:pt x="123" y="2"/>
                      <a:pt x="104" y="7"/>
                    </a:cubicBezTo>
                    <a:cubicBezTo>
                      <a:pt x="42" y="16"/>
                      <a:pt x="1" y="78"/>
                      <a:pt x="11" y="151"/>
                    </a:cubicBezTo>
                    <a:cubicBezTo>
                      <a:pt x="21" y="202"/>
                      <a:pt x="53" y="254"/>
                      <a:pt x="83" y="285"/>
                    </a:cubicBezTo>
                    <a:cubicBezTo>
                      <a:pt x="156" y="398"/>
                      <a:pt x="269" y="481"/>
                      <a:pt x="403" y="511"/>
                    </a:cubicBezTo>
                    <a:cubicBezTo>
                      <a:pt x="410" y="514"/>
                      <a:pt x="416" y="515"/>
                      <a:pt x="421" y="515"/>
                    </a:cubicBezTo>
                    <a:cubicBezTo>
                      <a:pt x="462" y="515"/>
                      <a:pt x="449" y="448"/>
                      <a:pt x="403" y="440"/>
                    </a:cubicBezTo>
                    <a:cubicBezTo>
                      <a:pt x="321" y="419"/>
                      <a:pt x="238" y="367"/>
                      <a:pt x="186" y="305"/>
                    </a:cubicBezTo>
                    <a:lnTo>
                      <a:pt x="166" y="264"/>
                    </a:lnTo>
                    <a:cubicBezTo>
                      <a:pt x="135" y="223"/>
                      <a:pt x="124" y="181"/>
                      <a:pt x="124" y="130"/>
                    </a:cubicBezTo>
                    <a:cubicBezTo>
                      <a:pt x="124" y="120"/>
                      <a:pt x="124" y="99"/>
                      <a:pt x="135" y="78"/>
                    </a:cubicBezTo>
                    <a:lnTo>
                      <a:pt x="145" y="78"/>
                    </a:lnTo>
                    <a:cubicBezTo>
                      <a:pt x="166" y="68"/>
                      <a:pt x="176" y="68"/>
                      <a:pt x="186" y="68"/>
                    </a:cubicBezTo>
                    <a:cubicBezTo>
                      <a:pt x="218" y="68"/>
                      <a:pt x="238" y="78"/>
                      <a:pt x="269" y="99"/>
                    </a:cubicBezTo>
                    <a:cubicBezTo>
                      <a:pt x="289" y="110"/>
                      <a:pt x="321" y="130"/>
                      <a:pt x="341" y="151"/>
                    </a:cubicBezTo>
                    <a:cubicBezTo>
                      <a:pt x="351" y="161"/>
                      <a:pt x="362" y="172"/>
                      <a:pt x="372" y="192"/>
                    </a:cubicBezTo>
                    <a:lnTo>
                      <a:pt x="383" y="213"/>
                    </a:lnTo>
                    <a:lnTo>
                      <a:pt x="465" y="192"/>
                    </a:lnTo>
                    <a:cubicBezTo>
                      <a:pt x="434" y="151"/>
                      <a:pt x="393" y="110"/>
                      <a:pt x="351" y="78"/>
                    </a:cubicBezTo>
                    <a:cubicBezTo>
                      <a:pt x="295" y="29"/>
                      <a:pt x="231" y="0"/>
                      <a:pt x="16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2535900" y="4603875"/>
                <a:ext cx="11650" cy="12800"/>
              </a:xfrm>
              <a:custGeom>
                <a:avLst/>
                <a:gdLst/>
                <a:ahLst/>
                <a:cxnLst/>
                <a:rect l="l" t="t" r="r" b="b"/>
                <a:pathLst>
                  <a:path w="466" h="512" extrusionOk="0">
                    <a:moveTo>
                      <a:pt x="138" y="1"/>
                    </a:moveTo>
                    <a:cubicBezTo>
                      <a:pt x="127" y="1"/>
                      <a:pt x="115" y="1"/>
                      <a:pt x="104" y="3"/>
                    </a:cubicBezTo>
                    <a:cubicBezTo>
                      <a:pt x="42" y="23"/>
                      <a:pt x="1" y="85"/>
                      <a:pt x="11" y="158"/>
                    </a:cubicBezTo>
                    <a:cubicBezTo>
                      <a:pt x="32" y="209"/>
                      <a:pt x="53" y="250"/>
                      <a:pt x="83" y="291"/>
                    </a:cubicBezTo>
                    <a:cubicBezTo>
                      <a:pt x="156" y="405"/>
                      <a:pt x="269" y="488"/>
                      <a:pt x="403" y="508"/>
                    </a:cubicBezTo>
                    <a:cubicBezTo>
                      <a:pt x="411" y="511"/>
                      <a:pt x="417" y="512"/>
                      <a:pt x="423" y="512"/>
                    </a:cubicBezTo>
                    <a:cubicBezTo>
                      <a:pt x="462" y="512"/>
                      <a:pt x="448" y="455"/>
                      <a:pt x="403" y="446"/>
                    </a:cubicBezTo>
                    <a:cubicBezTo>
                      <a:pt x="321" y="415"/>
                      <a:pt x="248" y="374"/>
                      <a:pt x="197" y="302"/>
                    </a:cubicBezTo>
                    <a:lnTo>
                      <a:pt x="166" y="271"/>
                    </a:lnTo>
                    <a:cubicBezTo>
                      <a:pt x="145" y="229"/>
                      <a:pt x="124" y="178"/>
                      <a:pt x="124" y="137"/>
                    </a:cubicBezTo>
                    <a:cubicBezTo>
                      <a:pt x="124" y="116"/>
                      <a:pt x="124" y="96"/>
                      <a:pt x="145" y="75"/>
                    </a:cubicBezTo>
                    <a:lnTo>
                      <a:pt x="197" y="75"/>
                    </a:lnTo>
                    <a:cubicBezTo>
                      <a:pt x="218" y="75"/>
                      <a:pt x="248" y="85"/>
                      <a:pt x="269" y="96"/>
                    </a:cubicBezTo>
                    <a:cubicBezTo>
                      <a:pt x="289" y="116"/>
                      <a:pt x="321" y="137"/>
                      <a:pt x="341" y="158"/>
                    </a:cubicBezTo>
                    <a:lnTo>
                      <a:pt x="383" y="199"/>
                    </a:lnTo>
                    <a:cubicBezTo>
                      <a:pt x="383" y="209"/>
                      <a:pt x="383" y="209"/>
                      <a:pt x="392" y="220"/>
                    </a:cubicBezTo>
                    <a:lnTo>
                      <a:pt x="465" y="199"/>
                    </a:lnTo>
                    <a:cubicBezTo>
                      <a:pt x="434" y="158"/>
                      <a:pt x="392" y="116"/>
                      <a:pt x="351" y="85"/>
                    </a:cubicBezTo>
                    <a:cubicBezTo>
                      <a:pt x="297" y="31"/>
                      <a:pt x="219" y="1"/>
                      <a:pt x="13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2525075" y="4606725"/>
                <a:ext cx="11625" cy="12975"/>
              </a:xfrm>
              <a:custGeom>
                <a:avLst/>
                <a:gdLst/>
                <a:ahLst/>
                <a:cxnLst/>
                <a:rect l="l" t="t" r="r" b="b"/>
                <a:pathLst>
                  <a:path w="465" h="519" extrusionOk="0">
                    <a:moveTo>
                      <a:pt x="140" y="0"/>
                    </a:moveTo>
                    <a:cubicBezTo>
                      <a:pt x="128" y="0"/>
                      <a:pt x="116" y="1"/>
                      <a:pt x="104" y="2"/>
                    </a:cubicBezTo>
                    <a:cubicBezTo>
                      <a:pt x="42" y="23"/>
                      <a:pt x="1" y="85"/>
                      <a:pt x="11" y="147"/>
                    </a:cubicBezTo>
                    <a:cubicBezTo>
                      <a:pt x="21" y="198"/>
                      <a:pt x="53" y="250"/>
                      <a:pt x="83" y="291"/>
                    </a:cubicBezTo>
                    <a:cubicBezTo>
                      <a:pt x="156" y="404"/>
                      <a:pt x="269" y="487"/>
                      <a:pt x="403" y="518"/>
                    </a:cubicBezTo>
                    <a:cubicBezTo>
                      <a:pt x="407" y="519"/>
                      <a:pt x="411" y="519"/>
                      <a:pt x="414" y="519"/>
                    </a:cubicBezTo>
                    <a:cubicBezTo>
                      <a:pt x="463" y="519"/>
                      <a:pt x="451" y="455"/>
                      <a:pt x="403" y="445"/>
                    </a:cubicBezTo>
                    <a:cubicBezTo>
                      <a:pt x="321" y="425"/>
                      <a:pt x="238" y="374"/>
                      <a:pt x="186" y="301"/>
                    </a:cubicBezTo>
                    <a:lnTo>
                      <a:pt x="166" y="271"/>
                    </a:lnTo>
                    <a:cubicBezTo>
                      <a:pt x="145" y="229"/>
                      <a:pt x="124" y="188"/>
                      <a:pt x="124" y="136"/>
                    </a:cubicBezTo>
                    <a:cubicBezTo>
                      <a:pt x="124" y="115"/>
                      <a:pt x="124" y="95"/>
                      <a:pt x="145" y="85"/>
                    </a:cubicBezTo>
                    <a:lnTo>
                      <a:pt x="156" y="85"/>
                    </a:lnTo>
                    <a:cubicBezTo>
                      <a:pt x="166" y="74"/>
                      <a:pt x="176" y="74"/>
                      <a:pt x="186" y="74"/>
                    </a:cubicBezTo>
                    <a:cubicBezTo>
                      <a:pt x="218" y="74"/>
                      <a:pt x="238" y="85"/>
                      <a:pt x="269" y="95"/>
                    </a:cubicBezTo>
                    <a:cubicBezTo>
                      <a:pt x="289" y="115"/>
                      <a:pt x="321" y="136"/>
                      <a:pt x="341" y="157"/>
                    </a:cubicBezTo>
                    <a:lnTo>
                      <a:pt x="372" y="188"/>
                    </a:lnTo>
                    <a:lnTo>
                      <a:pt x="372" y="198"/>
                    </a:lnTo>
                    <a:cubicBezTo>
                      <a:pt x="382" y="198"/>
                      <a:pt x="382" y="209"/>
                      <a:pt x="382" y="209"/>
                    </a:cubicBezTo>
                    <a:lnTo>
                      <a:pt x="382" y="219"/>
                    </a:lnTo>
                    <a:lnTo>
                      <a:pt x="465" y="198"/>
                    </a:lnTo>
                    <a:cubicBezTo>
                      <a:pt x="434" y="157"/>
                      <a:pt x="392" y="115"/>
                      <a:pt x="351" y="85"/>
                    </a:cubicBezTo>
                    <a:cubicBezTo>
                      <a:pt x="297" y="31"/>
                      <a:pt x="220" y="0"/>
                      <a:pt x="14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2514250" y="4609550"/>
                <a:ext cx="11625" cy="13000"/>
              </a:xfrm>
              <a:custGeom>
                <a:avLst/>
                <a:gdLst/>
                <a:ahLst/>
                <a:cxnLst/>
                <a:rect l="l" t="t" r="r" b="b"/>
                <a:pathLst>
                  <a:path w="465" h="520" extrusionOk="0">
                    <a:moveTo>
                      <a:pt x="138" y="1"/>
                    </a:moveTo>
                    <a:cubicBezTo>
                      <a:pt x="127" y="1"/>
                      <a:pt x="115" y="1"/>
                      <a:pt x="104" y="2"/>
                    </a:cubicBezTo>
                    <a:cubicBezTo>
                      <a:pt x="42" y="23"/>
                      <a:pt x="0" y="85"/>
                      <a:pt x="11" y="158"/>
                    </a:cubicBezTo>
                    <a:cubicBezTo>
                      <a:pt x="32" y="209"/>
                      <a:pt x="52" y="250"/>
                      <a:pt x="83" y="291"/>
                    </a:cubicBezTo>
                    <a:cubicBezTo>
                      <a:pt x="156" y="405"/>
                      <a:pt x="269" y="487"/>
                      <a:pt x="403" y="518"/>
                    </a:cubicBezTo>
                    <a:cubicBezTo>
                      <a:pt x="408" y="519"/>
                      <a:pt x="412" y="519"/>
                      <a:pt x="416" y="519"/>
                    </a:cubicBezTo>
                    <a:cubicBezTo>
                      <a:pt x="463" y="519"/>
                      <a:pt x="450" y="465"/>
                      <a:pt x="403" y="446"/>
                    </a:cubicBezTo>
                    <a:cubicBezTo>
                      <a:pt x="321" y="426"/>
                      <a:pt x="248" y="374"/>
                      <a:pt x="197" y="312"/>
                    </a:cubicBezTo>
                    <a:cubicBezTo>
                      <a:pt x="186" y="302"/>
                      <a:pt x="176" y="291"/>
                      <a:pt x="165" y="271"/>
                    </a:cubicBezTo>
                    <a:cubicBezTo>
                      <a:pt x="145" y="229"/>
                      <a:pt x="124" y="188"/>
                      <a:pt x="124" y="137"/>
                    </a:cubicBezTo>
                    <a:cubicBezTo>
                      <a:pt x="124" y="116"/>
                      <a:pt x="135" y="96"/>
                      <a:pt x="145" y="85"/>
                    </a:cubicBezTo>
                    <a:lnTo>
                      <a:pt x="156" y="85"/>
                    </a:lnTo>
                    <a:cubicBezTo>
                      <a:pt x="165" y="75"/>
                      <a:pt x="176" y="75"/>
                      <a:pt x="197" y="75"/>
                    </a:cubicBezTo>
                    <a:cubicBezTo>
                      <a:pt x="217" y="75"/>
                      <a:pt x="248" y="85"/>
                      <a:pt x="269" y="96"/>
                    </a:cubicBezTo>
                    <a:cubicBezTo>
                      <a:pt x="300" y="116"/>
                      <a:pt x="321" y="137"/>
                      <a:pt x="341" y="158"/>
                    </a:cubicBezTo>
                    <a:lnTo>
                      <a:pt x="382" y="199"/>
                    </a:lnTo>
                    <a:cubicBezTo>
                      <a:pt x="382" y="209"/>
                      <a:pt x="382" y="209"/>
                      <a:pt x="392" y="219"/>
                    </a:cubicBezTo>
                    <a:lnTo>
                      <a:pt x="465" y="199"/>
                    </a:lnTo>
                    <a:cubicBezTo>
                      <a:pt x="434" y="158"/>
                      <a:pt x="403" y="116"/>
                      <a:pt x="351" y="85"/>
                    </a:cubicBezTo>
                    <a:cubicBezTo>
                      <a:pt x="297" y="31"/>
                      <a:pt x="219" y="1"/>
                      <a:pt x="13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2503425" y="4612625"/>
                <a:ext cx="11625" cy="13000"/>
              </a:xfrm>
              <a:custGeom>
                <a:avLst/>
                <a:gdLst/>
                <a:ahLst/>
                <a:cxnLst/>
                <a:rect l="l" t="t" r="r" b="b"/>
                <a:pathLst>
                  <a:path w="465" h="520" extrusionOk="0">
                    <a:moveTo>
                      <a:pt x="147" y="1"/>
                    </a:moveTo>
                    <a:cubicBezTo>
                      <a:pt x="133" y="1"/>
                      <a:pt x="118" y="2"/>
                      <a:pt x="104" y="3"/>
                    </a:cubicBezTo>
                    <a:cubicBezTo>
                      <a:pt x="42" y="14"/>
                      <a:pt x="0" y="86"/>
                      <a:pt x="11" y="148"/>
                    </a:cubicBezTo>
                    <a:cubicBezTo>
                      <a:pt x="21" y="199"/>
                      <a:pt x="52" y="251"/>
                      <a:pt x="83" y="292"/>
                    </a:cubicBezTo>
                    <a:cubicBezTo>
                      <a:pt x="155" y="406"/>
                      <a:pt x="268" y="488"/>
                      <a:pt x="403" y="519"/>
                    </a:cubicBezTo>
                    <a:cubicBezTo>
                      <a:pt x="407" y="519"/>
                      <a:pt x="411" y="520"/>
                      <a:pt x="415" y="520"/>
                    </a:cubicBezTo>
                    <a:cubicBezTo>
                      <a:pt x="463" y="520"/>
                      <a:pt x="451" y="456"/>
                      <a:pt x="403" y="447"/>
                    </a:cubicBezTo>
                    <a:cubicBezTo>
                      <a:pt x="320" y="416"/>
                      <a:pt x="238" y="364"/>
                      <a:pt x="186" y="292"/>
                    </a:cubicBezTo>
                    <a:lnTo>
                      <a:pt x="165" y="261"/>
                    </a:lnTo>
                    <a:cubicBezTo>
                      <a:pt x="145" y="220"/>
                      <a:pt x="124" y="179"/>
                      <a:pt x="124" y="127"/>
                    </a:cubicBezTo>
                    <a:cubicBezTo>
                      <a:pt x="124" y="106"/>
                      <a:pt x="135" y="86"/>
                      <a:pt x="145" y="76"/>
                    </a:cubicBezTo>
                    <a:lnTo>
                      <a:pt x="155" y="76"/>
                    </a:lnTo>
                    <a:cubicBezTo>
                      <a:pt x="160" y="70"/>
                      <a:pt x="166" y="68"/>
                      <a:pt x="171" y="68"/>
                    </a:cubicBezTo>
                    <a:cubicBezTo>
                      <a:pt x="176" y="68"/>
                      <a:pt x="181" y="70"/>
                      <a:pt x="186" y="76"/>
                    </a:cubicBezTo>
                    <a:cubicBezTo>
                      <a:pt x="217" y="76"/>
                      <a:pt x="248" y="76"/>
                      <a:pt x="268" y="96"/>
                    </a:cubicBezTo>
                    <a:cubicBezTo>
                      <a:pt x="289" y="106"/>
                      <a:pt x="320" y="127"/>
                      <a:pt x="341" y="148"/>
                    </a:cubicBezTo>
                    <a:cubicBezTo>
                      <a:pt x="351" y="168"/>
                      <a:pt x="362" y="179"/>
                      <a:pt x="372" y="189"/>
                    </a:cubicBezTo>
                    <a:lnTo>
                      <a:pt x="372" y="199"/>
                    </a:lnTo>
                    <a:lnTo>
                      <a:pt x="382" y="209"/>
                    </a:lnTo>
                    <a:lnTo>
                      <a:pt x="382" y="220"/>
                    </a:lnTo>
                    <a:lnTo>
                      <a:pt x="465" y="199"/>
                    </a:lnTo>
                    <a:cubicBezTo>
                      <a:pt x="433" y="148"/>
                      <a:pt x="392" y="117"/>
                      <a:pt x="351" y="76"/>
                    </a:cubicBezTo>
                    <a:cubicBezTo>
                      <a:pt x="299" y="24"/>
                      <a:pt x="225" y="1"/>
                      <a:pt x="14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2492600" y="4615375"/>
                <a:ext cx="11625" cy="13100"/>
              </a:xfrm>
              <a:custGeom>
                <a:avLst/>
                <a:gdLst/>
                <a:ahLst/>
                <a:cxnLst/>
                <a:rect l="l" t="t" r="r" b="b"/>
                <a:pathLst>
                  <a:path w="465" h="524" extrusionOk="0">
                    <a:moveTo>
                      <a:pt x="162" y="1"/>
                    </a:moveTo>
                    <a:cubicBezTo>
                      <a:pt x="143" y="1"/>
                      <a:pt x="123" y="3"/>
                      <a:pt x="103" y="7"/>
                    </a:cubicBezTo>
                    <a:cubicBezTo>
                      <a:pt x="42" y="17"/>
                      <a:pt x="0" y="79"/>
                      <a:pt x="11" y="151"/>
                    </a:cubicBezTo>
                    <a:cubicBezTo>
                      <a:pt x="32" y="202"/>
                      <a:pt x="52" y="254"/>
                      <a:pt x="83" y="296"/>
                    </a:cubicBezTo>
                    <a:cubicBezTo>
                      <a:pt x="155" y="409"/>
                      <a:pt x="268" y="491"/>
                      <a:pt x="403" y="523"/>
                    </a:cubicBezTo>
                    <a:cubicBezTo>
                      <a:pt x="407" y="523"/>
                      <a:pt x="411" y="523"/>
                      <a:pt x="414" y="523"/>
                    </a:cubicBezTo>
                    <a:cubicBezTo>
                      <a:pt x="463" y="523"/>
                      <a:pt x="451" y="460"/>
                      <a:pt x="403" y="450"/>
                    </a:cubicBezTo>
                    <a:cubicBezTo>
                      <a:pt x="320" y="429"/>
                      <a:pt x="248" y="378"/>
                      <a:pt x="197" y="306"/>
                    </a:cubicBezTo>
                    <a:lnTo>
                      <a:pt x="165" y="275"/>
                    </a:lnTo>
                    <a:cubicBezTo>
                      <a:pt x="145" y="234"/>
                      <a:pt x="124" y="193"/>
                      <a:pt x="124" y="141"/>
                    </a:cubicBezTo>
                    <a:cubicBezTo>
                      <a:pt x="124" y="120"/>
                      <a:pt x="135" y="99"/>
                      <a:pt x="145" y="89"/>
                    </a:cubicBezTo>
                    <a:lnTo>
                      <a:pt x="155" y="89"/>
                    </a:lnTo>
                    <a:cubicBezTo>
                      <a:pt x="165" y="79"/>
                      <a:pt x="176" y="79"/>
                      <a:pt x="197" y="79"/>
                    </a:cubicBezTo>
                    <a:cubicBezTo>
                      <a:pt x="217" y="79"/>
                      <a:pt x="248" y="89"/>
                      <a:pt x="268" y="99"/>
                    </a:cubicBezTo>
                    <a:cubicBezTo>
                      <a:pt x="300" y="120"/>
                      <a:pt x="320" y="141"/>
                      <a:pt x="341" y="161"/>
                    </a:cubicBezTo>
                    <a:cubicBezTo>
                      <a:pt x="351" y="172"/>
                      <a:pt x="372" y="182"/>
                      <a:pt x="382" y="193"/>
                    </a:cubicBezTo>
                    <a:lnTo>
                      <a:pt x="392" y="213"/>
                    </a:lnTo>
                    <a:lnTo>
                      <a:pt x="465" y="193"/>
                    </a:lnTo>
                    <a:cubicBezTo>
                      <a:pt x="433" y="151"/>
                      <a:pt x="403" y="110"/>
                      <a:pt x="362" y="79"/>
                    </a:cubicBezTo>
                    <a:cubicBezTo>
                      <a:pt x="304" y="30"/>
                      <a:pt x="235" y="1"/>
                      <a:pt x="162"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2481775" y="4618300"/>
                <a:ext cx="11625" cy="13050"/>
              </a:xfrm>
              <a:custGeom>
                <a:avLst/>
                <a:gdLst/>
                <a:ahLst/>
                <a:cxnLst/>
                <a:rect l="l" t="t" r="r" b="b"/>
                <a:pathLst>
                  <a:path w="465" h="522" extrusionOk="0">
                    <a:moveTo>
                      <a:pt x="147" y="1"/>
                    </a:moveTo>
                    <a:cubicBezTo>
                      <a:pt x="133" y="1"/>
                      <a:pt x="118" y="1"/>
                      <a:pt x="103" y="3"/>
                    </a:cubicBezTo>
                    <a:cubicBezTo>
                      <a:pt x="41" y="14"/>
                      <a:pt x="0" y="85"/>
                      <a:pt x="11" y="147"/>
                    </a:cubicBezTo>
                    <a:cubicBezTo>
                      <a:pt x="21" y="199"/>
                      <a:pt x="52" y="250"/>
                      <a:pt x="93" y="292"/>
                    </a:cubicBezTo>
                    <a:cubicBezTo>
                      <a:pt x="155" y="406"/>
                      <a:pt x="268" y="488"/>
                      <a:pt x="403" y="519"/>
                    </a:cubicBezTo>
                    <a:cubicBezTo>
                      <a:pt x="410" y="521"/>
                      <a:pt x="416" y="522"/>
                      <a:pt x="421" y="522"/>
                    </a:cubicBezTo>
                    <a:cubicBezTo>
                      <a:pt x="462" y="522"/>
                      <a:pt x="448" y="456"/>
                      <a:pt x="403" y="447"/>
                    </a:cubicBezTo>
                    <a:cubicBezTo>
                      <a:pt x="320" y="426"/>
                      <a:pt x="248" y="374"/>
                      <a:pt x="197" y="302"/>
                    </a:cubicBezTo>
                    <a:lnTo>
                      <a:pt x="165" y="271"/>
                    </a:lnTo>
                    <a:cubicBezTo>
                      <a:pt x="145" y="230"/>
                      <a:pt x="124" y="179"/>
                      <a:pt x="124" y="137"/>
                    </a:cubicBezTo>
                    <a:cubicBezTo>
                      <a:pt x="124" y="117"/>
                      <a:pt x="135" y="96"/>
                      <a:pt x="145" y="76"/>
                    </a:cubicBezTo>
                    <a:lnTo>
                      <a:pt x="197" y="76"/>
                    </a:lnTo>
                    <a:cubicBezTo>
                      <a:pt x="217" y="76"/>
                      <a:pt x="248" y="85"/>
                      <a:pt x="268" y="106"/>
                    </a:cubicBezTo>
                    <a:cubicBezTo>
                      <a:pt x="289" y="117"/>
                      <a:pt x="320" y="137"/>
                      <a:pt x="341" y="158"/>
                    </a:cubicBezTo>
                    <a:lnTo>
                      <a:pt x="371" y="189"/>
                    </a:lnTo>
                    <a:lnTo>
                      <a:pt x="371" y="199"/>
                    </a:lnTo>
                    <a:lnTo>
                      <a:pt x="382" y="220"/>
                    </a:lnTo>
                    <a:lnTo>
                      <a:pt x="465" y="199"/>
                    </a:lnTo>
                    <a:cubicBezTo>
                      <a:pt x="433" y="147"/>
                      <a:pt x="392" y="117"/>
                      <a:pt x="351" y="76"/>
                    </a:cubicBezTo>
                    <a:cubicBezTo>
                      <a:pt x="299" y="23"/>
                      <a:pt x="225" y="1"/>
                      <a:pt x="14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2471200" y="4620950"/>
                <a:ext cx="11625" cy="13275"/>
              </a:xfrm>
              <a:custGeom>
                <a:avLst/>
                <a:gdLst/>
                <a:ahLst/>
                <a:cxnLst/>
                <a:rect l="l" t="t" r="r" b="b"/>
                <a:pathLst>
                  <a:path w="465" h="531" extrusionOk="0">
                    <a:moveTo>
                      <a:pt x="114" y="0"/>
                    </a:moveTo>
                    <a:cubicBezTo>
                      <a:pt x="42" y="21"/>
                      <a:pt x="1" y="83"/>
                      <a:pt x="22" y="144"/>
                    </a:cubicBezTo>
                    <a:cubicBezTo>
                      <a:pt x="22" y="206"/>
                      <a:pt x="42" y="258"/>
                      <a:pt x="73" y="309"/>
                    </a:cubicBezTo>
                    <a:cubicBezTo>
                      <a:pt x="145" y="423"/>
                      <a:pt x="258" y="506"/>
                      <a:pt x="393" y="526"/>
                    </a:cubicBezTo>
                    <a:cubicBezTo>
                      <a:pt x="400" y="529"/>
                      <a:pt x="407" y="530"/>
                      <a:pt x="413" y="530"/>
                    </a:cubicBezTo>
                    <a:cubicBezTo>
                      <a:pt x="454" y="530"/>
                      <a:pt x="447" y="473"/>
                      <a:pt x="393" y="465"/>
                    </a:cubicBezTo>
                    <a:cubicBezTo>
                      <a:pt x="310" y="444"/>
                      <a:pt x="238" y="392"/>
                      <a:pt x="187" y="320"/>
                    </a:cubicBezTo>
                    <a:cubicBezTo>
                      <a:pt x="176" y="309"/>
                      <a:pt x="166" y="300"/>
                      <a:pt x="166" y="289"/>
                    </a:cubicBezTo>
                    <a:cubicBezTo>
                      <a:pt x="135" y="248"/>
                      <a:pt x="125" y="196"/>
                      <a:pt x="114" y="155"/>
                    </a:cubicBezTo>
                    <a:cubicBezTo>
                      <a:pt x="114" y="135"/>
                      <a:pt x="125" y="114"/>
                      <a:pt x="135" y="93"/>
                    </a:cubicBezTo>
                    <a:lnTo>
                      <a:pt x="145" y="93"/>
                    </a:lnTo>
                    <a:cubicBezTo>
                      <a:pt x="152" y="93"/>
                      <a:pt x="163" y="89"/>
                      <a:pt x="173" y="89"/>
                    </a:cubicBezTo>
                    <a:cubicBezTo>
                      <a:pt x="178" y="89"/>
                      <a:pt x="183" y="90"/>
                      <a:pt x="187" y="93"/>
                    </a:cubicBezTo>
                    <a:cubicBezTo>
                      <a:pt x="207" y="93"/>
                      <a:pt x="238" y="93"/>
                      <a:pt x="258" y="114"/>
                    </a:cubicBezTo>
                    <a:cubicBezTo>
                      <a:pt x="290" y="124"/>
                      <a:pt x="310" y="144"/>
                      <a:pt x="331" y="176"/>
                    </a:cubicBezTo>
                    <a:cubicBezTo>
                      <a:pt x="351" y="186"/>
                      <a:pt x="361" y="196"/>
                      <a:pt x="372" y="206"/>
                    </a:cubicBezTo>
                    <a:lnTo>
                      <a:pt x="372" y="217"/>
                    </a:lnTo>
                    <a:lnTo>
                      <a:pt x="382" y="227"/>
                    </a:lnTo>
                    <a:lnTo>
                      <a:pt x="382" y="238"/>
                    </a:lnTo>
                    <a:lnTo>
                      <a:pt x="464" y="217"/>
                    </a:lnTo>
                    <a:cubicBezTo>
                      <a:pt x="423" y="165"/>
                      <a:pt x="393" y="135"/>
                      <a:pt x="351" y="93"/>
                    </a:cubicBezTo>
                    <a:cubicBezTo>
                      <a:pt x="290" y="31"/>
                      <a:pt x="196" y="0"/>
                      <a:pt x="11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2460125" y="4624500"/>
                <a:ext cx="11625" cy="12750"/>
              </a:xfrm>
              <a:custGeom>
                <a:avLst/>
                <a:gdLst/>
                <a:ahLst/>
                <a:cxnLst/>
                <a:rect l="l" t="t" r="r" b="b"/>
                <a:pathLst>
                  <a:path w="465" h="510" extrusionOk="0">
                    <a:moveTo>
                      <a:pt x="138" y="1"/>
                    </a:moveTo>
                    <a:cubicBezTo>
                      <a:pt x="126" y="1"/>
                      <a:pt x="115" y="1"/>
                      <a:pt x="103" y="2"/>
                    </a:cubicBezTo>
                    <a:cubicBezTo>
                      <a:pt x="41" y="23"/>
                      <a:pt x="0" y="85"/>
                      <a:pt x="11" y="147"/>
                    </a:cubicBezTo>
                    <a:cubicBezTo>
                      <a:pt x="31" y="199"/>
                      <a:pt x="52" y="240"/>
                      <a:pt x="93" y="281"/>
                    </a:cubicBezTo>
                    <a:cubicBezTo>
                      <a:pt x="165" y="394"/>
                      <a:pt x="268" y="477"/>
                      <a:pt x="403" y="508"/>
                    </a:cubicBezTo>
                    <a:cubicBezTo>
                      <a:pt x="407" y="509"/>
                      <a:pt x="410" y="509"/>
                      <a:pt x="414" y="509"/>
                    </a:cubicBezTo>
                    <a:cubicBezTo>
                      <a:pt x="464" y="509"/>
                      <a:pt x="461" y="446"/>
                      <a:pt x="403" y="436"/>
                    </a:cubicBezTo>
                    <a:cubicBezTo>
                      <a:pt x="320" y="415"/>
                      <a:pt x="248" y="364"/>
                      <a:pt x="196" y="302"/>
                    </a:cubicBezTo>
                    <a:cubicBezTo>
                      <a:pt x="196" y="281"/>
                      <a:pt x="176" y="271"/>
                      <a:pt x="176" y="261"/>
                    </a:cubicBezTo>
                    <a:cubicBezTo>
                      <a:pt x="144" y="219"/>
                      <a:pt x="124" y="178"/>
                      <a:pt x="124" y="126"/>
                    </a:cubicBezTo>
                    <a:cubicBezTo>
                      <a:pt x="124" y="106"/>
                      <a:pt x="135" y="85"/>
                      <a:pt x="144" y="75"/>
                    </a:cubicBezTo>
                    <a:lnTo>
                      <a:pt x="155" y="75"/>
                    </a:lnTo>
                    <a:cubicBezTo>
                      <a:pt x="160" y="70"/>
                      <a:pt x="165" y="67"/>
                      <a:pt x="172" y="67"/>
                    </a:cubicBezTo>
                    <a:cubicBezTo>
                      <a:pt x="178" y="67"/>
                      <a:pt x="186" y="70"/>
                      <a:pt x="196" y="75"/>
                    </a:cubicBezTo>
                    <a:cubicBezTo>
                      <a:pt x="217" y="75"/>
                      <a:pt x="248" y="85"/>
                      <a:pt x="268" y="96"/>
                    </a:cubicBezTo>
                    <a:cubicBezTo>
                      <a:pt x="300" y="116"/>
                      <a:pt x="320" y="137"/>
                      <a:pt x="341" y="158"/>
                    </a:cubicBezTo>
                    <a:cubicBezTo>
                      <a:pt x="351" y="167"/>
                      <a:pt x="371" y="178"/>
                      <a:pt x="382" y="188"/>
                    </a:cubicBezTo>
                    <a:lnTo>
                      <a:pt x="382" y="199"/>
                    </a:lnTo>
                    <a:lnTo>
                      <a:pt x="392" y="209"/>
                    </a:lnTo>
                    <a:lnTo>
                      <a:pt x="392" y="219"/>
                    </a:lnTo>
                    <a:lnTo>
                      <a:pt x="465" y="199"/>
                    </a:lnTo>
                    <a:cubicBezTo>
                      <a:pt x="433" y="158"/>
                      <a:pt x="403" y="116"/>
                      <a:pt x="351" y="85"/>
                    </a:cubicBezTo>
                    <a:cubicBezTo>
                      <a:pt x="297" y="31"/>
                      <a:pt x="219" y="1"/>
                      <a:pt x="13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2449300" y="4627075"/>
                <a:ext cx="11875" cy="13050"/>
              </a:xfrm>
              <a:custGeom>
                <a:avLst/>
                <a:gdLst/>
                <a:ahLst/>
                <a:cxnLst/>
                <a:rect l="l" t="t" r="r" b="b"/>
                <a:pathLst>
                  <a:path w="475" h="522" extrusionOk="0">
                    <a:moveTo>
                      <a:pt x="145" y="1"/>
                    </a:moveTo>
                    <a:cubicBezTo>
                      <a:pt x="135" y="1"/>
                      <a:pt x="124" y="1"/>
                      <a:pt x="114" y="3"/>
                    </a:cubicBezTo>
                    <a:cubicBezTo>
                      <a:pt x="41" y="23"/>
                      <a:pt x="0" y="85"/>
                      <a:pt x="21" y="158"/>
                    </a:cubicBezTo>
                    <a:cubicBezTo>
                      <a:pt x="31" y="209"/>
                      <a:pt x="52" y="250"/>
                      <a:pt x="93" y="291"/>
                    </a:cubicBezTo>
                    <a:cubicBezTo>
                      <a:pt x="165" y="405"/>
                      <a:pt x="279" y="488"/>
                      <a:pt x="403" y="518"/>
                    </a:cubicBezTo>
                    <a:cubicBezTo>
                      <a:pt x="410" y="521"/>
                      <a:pt x="417" y="522"/>
                      <a:pt x="423" y="522"/>
                    </a:cubicBezTo>
                    <a:cubicBezTo>
                      <a:pt x="464" y="522"/>
                      <a:pt x="457" y="464"/>
                      <a:pt x="403" y="446"/>
                    </a:cubicBezTo>
                    <a:cubicBezTo>
                      <a:pt x="320" y="426"/>
                      <a:pt x="248" y="374"/>
                      <a:pt x="196" y="312"/>
                    </a:cubicBezTo>
                    <a:cubicBezTo>
                      <a:pt x="186" y="302"/>
                      <a:pt x="176" y="291"/>
                      <a:pt x="176" y="271"/>
                    </a:cubicBezTo>
                    <a:cubicBezTo>
                      <a:pt x="144" y="229"/>
                      <a:pt x="134" y="188"/>
                      <a:pt x="124" y="137"/>
                    </a:cubicBezTo>
                    <a:cubicBezTo>
                      <a:pt x="124" y="116"/>
                      <a:pt x="134" y="96"/>
                      <a:pt x="144" y="85"/>
                    </a:cubicBezTo>
                    <a:lnTo>
                      <a:pt x="155" y="85"/>
                    </a:lnTo>
                    <a:cubicBezTo>
                      <a:pt x="165" y="75"/>
                      <a:pt x="186" y="75"/>
                      <a:pt x="196" y="75"/>
                    </a:cubicBezTo>
                    <a:cubicBezTo>
                      <a:pt x="227" y="75"/>
                      <a:pt x="248" y="85"/>
                      <a:pt x="268" y="96"/>
                    </a:cubicBezTo>
                    <a:cubicBezTo>
                      <a:pt x="299" y="116"/>
                      <a:pt x="320" y="137"/>
                      <a:pt x="341" y="158"/>
                    </a:cubicBezTo>
                    <a:cubicBezTo>
                      <a:pt x="361" y="168"/>
                      <a:pt x="371" y="178"/>
                      <a:pt x="382" y="199"/>
                    </a:cubicBezTo>
                    <a:cubicBezTo>
                      <a:pt x="382" y="209"/>
                      <a:pt x="392" y="209"/>
                      <a:pt x="392" y="220"/>
                    </a:cubicBezTo>
                    <a:lnTo>
                      <a:pt x="474" y="199"/>
                    </a:lnTo>
                    <a:cubicBezTo>
                      <a:pt x="444" y="158"/>
                      <a:pt x="403" y="116"/>
                      <a:pt x="361" y="85"/>
                    </a:cubicBezTo>
                    <a:cubicBezTo>
                      <a:pt x="298" y="31"/>
                      <a:pt x="219" y="1"/>
                      <a:pt x="145"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2674200" y="4424725"/>
                <a:ext cx="242475" cy="321325"/>
              </a:xfrm>
              <a:custGeom>
                <a:avLst/>
                <a:gdLst/>
                <a:ahLst/>
                <a:cxnLst/>
                <a:rect l="l" t="t" r="r" b="b"/>
                <a:pathLst>
                  <a:path w="9699" h="12853" extrusionOk="0">
                    <a:moveTo>
                      <a:pt x="2809" y="1"/>
                    </a:moveTo>
                    <a:cubicBezTo>
                      <a:pt x="2473" y="1"/>
                      <a:pt x="2332" y="455"/>
                      <a:pt x="2728" y="1827"/>
                    </a:cubicBezTo>
                    <a:cubicBezTo>
                      <a:pt x="3295" y="3828"/>
                      <a:pt x="4429" y="6302"/>
                      <a:pt x="4440" y="6488"/>
                    </a:cubicBezTo>
                    <a:cubicBezTo>
                      <a:pt x="4450" y="6674"/>
                      <a:pt x="944" y="8767"/>
                      <a:pt x="429" y="9242"/>
                    </a:cubicBezTo>
                    <a:cubicBezTo>
                      <a:pt x="1" y="9620"/>
                      <a:pt x="2302" y="12852"/>
                      <a:pt x="2907" y="12852"/>
                    </a:cubicBezTo>
                    <a:cubicBezTo>
                      <a:pt x="2929" y="12852"/>
                      <a:pt x="2948" y="12848"/>
                      <a:pt x="2965" y="12840"/>
                    </a:cubicBezTo>
                    <a:cubicBezTo>
                      <a:pt x="4099" y="12283"/>
                      <a:pt x="7667" y="10056"/>
                      <a:pt x="8936" y="7973"/>
                    </a:cubicBezTo>
                    <a:cubicBezTo>
                      <a:pt x="9699" y="6705"/>
                      <a:pt x="5667" y="2467"/>
                      <a:pt x="3811" y="631"/>
                    </a:cubicBezTo>
                    <a:cubicBezTo>
                      <a:pt x="3468" y="289"/>
                      <a:pt x="3077" y="1"/>
                      <a:pt x="2809"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2524050" y="4633725"/>
                <a:ext cx="228675" cy="121500"/>
              </a:xfrm>
              <a:custGeom>
                <a:avLst/>
                <a:gdLst/>
                <a:ahLst/>
                <a:cxnLst/>
                <a:rect l="l" t="t" r="r" b="b"/>
                <a:pathLst>
                  <a:path w="9147" h="4860" extrusionOk="0">
                    <a:moveTo>
                      <a:pt x="4880" y="1"/>
                    </a:moveTo>
                    <a:cubicBezTo>
                      <a:pt x="4335" y="1"/>
                      <a:pt x="3727" y="48"/>
                      <a:pt x="3403" y="170"/>
                    </a:cubicBezTo>
                    <a:cubicBezTo>
                      <a:pt x="2722" y="428"/>
                      <a:pt x="0" y="1943"/>
                      <a:pt x="351" y="2603"/>
                    </a:cubicBezTo>
                    <a:cubicBezTo>
                      <a:pt x="402" y="2701"/>
                      <a:pt x="500" y="2741"/>
                      <a:pt x="630" y="2741"/>
                    </a:cubicBezTo>
                    <a:cubicBezTo>
                      <a:pt x="1017" y="2741"/>
                      <a:pt x="1680" y="2375"/>
                      <a:pt x="2178" y="2059"/>
                    </a:cubicBezTo>
                    <a:lnTo>
                      <a:pt x="2178" y="2059"/>
                    </a:lnTo>
                    <a:cubicBezTo>
                      <a:pt x="1533" y="2533"/>
                      <a:pt x="691" y="3269"/>
                      <a:pt x="1022" y="3686"/>
                    </a:cubicBezTo>
                    <a:cubicBezTo>
                      <a:pt x="1091" y="3775"/>
                      <a:pt x="1190" y="3813"/>
                      <a:pt x="1311" y="3813"/>
                    </a:cubicBezTo>
                    <a:cubicBezTo>
                      <a:pt x="1572" y="3813"/>
                      <a:pt x="1931" y="3634"/>
                      <a:pt x="2295" y="3395"/>
                    </a:cubicBezTo>
                    <a:lnTo>
                      <a:pt x="2295" y="3395"/>
                    </a:lnTo>
                    <a:cubicBezTo>
                      <a:pt x="1974" y="3749"/>
                      <a:pt x="1793" y="4102"/>
                      <a:pt x="2032" y="4326"/>
                    </a:cubicBezTo>
                    <a:cubicBezTo>
                      <a:pt x="2085" y="4374"/>
                      <a:pt x="2157" y="4395"/>
                      <a:pt x="2243" y="4395"/>
                    </a:cubicBezTo>
                    <a:cubicBezTo>
                      <a:pt x="2567" y="4395"/>
                      <a:pt x="3093" y="4094"/>
                      <a:pt x="3570" y="3767"/>
                    </a:cubicBezTo>
                    <a:lnTo>
                      <a:pt x="3570" y="3767"/>
                    </a:lnTo>
                    <a:cubicBezTo>
                      <a:pt x="3173" y="4130"/>
                      <a:pt x="2866" y="4526"/>
                      <a:pt x="3084" y="4748"/>
                    </a:cubicBezTo>
                    <a:cubicBezTo>
                      <a:pt x="3162" y="4826"/>
                      <a:pt x="3273" y="4860"/>
                      <a:pt x="3405" y="4860"/>
                    </a:cubicBezTo>
                    <a:cubicBezTo>
                      <a:pt x="4176" y="4860"/>
                      <a:pt x="5672" y="3717"/>
                      <a:pt x="5672" y="3717"/>
                    </a:cubicBezTo>
                    <a:cubicBezTo>
                      <a:pt x="6614" y="4399"/>
                      <a:pt x="7411" y="4621"/>
                      <a:pt x="8067" y="4621"/>
                    </a:cubicBezTo>
                    <a:cubicBezTo>
                      <a:pt x="8402" y="4621"/>
                      <a:pt x="8700" y="4563"/>
                      <a:pt x="8961" y="4480"/>
                    </a:cubicBezTo>
                    <a:cubicBezTo>
                      <a:pt x="9147" y="4429"/>
                      <a:pt x="8270" y="304"/>
                      <a:pt x="8270" y="304"/>
                    </a:cubicBezTo>
                    <a:cubicBezTo>
                      <a:pt x="8270" y="304"/>
                      <a:pt x="6610" y="98"/>
                      <a:pt x="5527" y="25"/>
                    </a:cubicBezTo>
                    <a:cubicBezTo>
                      <a:pt x="5343" y="10"/>
                      <a:pt x="5117" y="1"/>
                      <a:pt x="4880"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a:off x="2552100" y="4662175"/>
                <a:ext cx="60125" cy="47225"/>
              </a:xfrm>
              <a:custGeom>
                <a:avLst/>
                <a:gdLst/>
                <a:ahLst/>
                <a:cxnLst/>
                <a:rect l="l" t="t" r="r" b="b"/>
                <a:pathLst>
                  <a:path w="2405" h="1889" extrusionOk="0">
                    <a:moveTo>
                      <a:pt x="2384" y="1"/>
                    </a:moveTo>
                    <a:cubicBezTo>
                      <a:pt x="617" y="905"/>
                      <a:pt x="0" y="1889"/>
                      <a:pt x="12" y="1889"/>
                    </a:cubicBezTo>
                    <a:cubicBezTo>
                      <a:pt x="12" y="1889"/>
                      <a:pt x="12" y="1889"/>
                      <a:pt x="13" y="1888"/>
                    </a:cubicBezTo>
                    <a:cubicBezTo>
                      <a:pt x="518" y="1341"/>
                      <a:pt x="1456" y="681"/>
                      <a:pt x="1714" y="496"/>
                    </a:cubicBezTo>
                    <a:cubicBezTo>
                      <a:pt x="1982" y="321"/>
                      <a:pt x="2127" y="197"/>
                      <a:pt x="2395" y="12"/>
                    </a:cubicBezTo>
                    <a:cubicBezTo>
                      <a:pt x="2405" y="12"/>
                      <a:pt x="2395" y="1"/>
                      <a:pt x="23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a:off x="2580950" y="4684100"/>
                <a:ext cx="50625" cy="34950"/>
              </a:xfrm>
              <a:custGeom>
                <a:avLst/>
                <a:gdLst/>
                <a:ahLst/>
                <a:cxnLst/>
                <a:rect l="l" t="t" r="r" b="b"/>
                <a:pathLst>
                  <a:path w="2025" h="1398" extrusionOk="0">
                    <a:moveTo>
                      <a:pt x="2014" y="1"/>
                    </a:moveTo>
                    <a:cubicBezTo>
                      <a:pt x="1271" y="341"/>
                      <a:pt x="591" y="805"/>
                      <a:pt x="13" y="1383"/>
                    </a:cubicBezTo>
                    <a:cubicBezTo>
                      <a:pt x="3" y="1393"/>
                      <a:pt x="1" y="1398"/>
                      <a:pt x="5" y="1398"/>
                    </a:cubicBezTo>
                    <a:cubicBezTo>
                      <a:pt x="8" y="1398"/>
                      <a:pt x="19" y="1393"/>
                      <a:pt x="34" y="1383"/>
                    </a:cubicBezTo>
                    <a:cubicBezTo>
                      <a:pt x="362" y="1146"/>
                      <a:pt x="1670" y="237"/>
                      <a:pt x="2019" y="4"/>
                    </a:cubicBezTo>
                    <a:lnTo>
                      <a:pt x="2019" y="4"/>
                    </a:lnTo>
                    <a:cubicBezTo>
                      <a:pt x="2020" y="5"/>
                      <a:pt x="2021" y="5"/>
                      <a:pt x="2022" y="5"/>
                    </a:cubicBezTo>
                    <a:cubicBezTo>
                      <a:pt x="2023" y="5"/>
                      <a:pt x="2025" y="4"/>
                      <a:pt x="2025" y="1"/>
                    </a:cubicBezTo>
                    <a:lnTo>
                      <a:pt x="2025" y="1"/>
                    </a:lnTo>
                    <a:cubicBezTo>
                      <a:pt x="2023" y="2"/>
                      <a:pt x="2021" y="3"/>
                      <a:pt x="2019" y="4"/>
                    </a:cubicBezTo>
                    <a:lnTo>
                      <a:pt x="2019" y="4"/>
                    </a:lnTo>
                    <a:cubicBezTo>
                      <a:pt x="2016" y="3"/>
                      <a:pt x="2014" y="1"/>
                      <a:pt x="20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2611175" y="4701825"/>
                <a:ext cx="38650" cy="28300"/>
              </a:xfrm>
              <a:custGeom>
                <a:avLst/>
                <a:gdLst/>
                <a:ahLst/>
                <a:cxnLst/>
                <a:rect l="l" t="t" r="r" b="b"/>
                <a:pathLst>
                  <a:path w="1546" h="1132" extrusionOk="0">
                    <a:moveTo>
                      <a:pt x="1533" y="0"/>
                    </a:moveTo>
                    <a:cubicBezTo>
                      <a:pt x="1531" y="0"/>
                      <a:pt x="1529" y="1"/>
                      <a:pt x="1527" y="3"/>
                    </a:cubicBezTo>
                    <a:cubicBezTo>
                      <a:pt x="960" y="271"/>
                      <a:pt x="444" y="653"/>
                      <a:pt x="11" y="1116"/>
                    </a:cubicBezTo>
                    <a:cubicBezTo>
                      <a:pt x="1" y="1127"/>
                      <a:pt x="1" y="1132"/>
                      <a:pt x="6" y="1132"/>
                    </a:cubicBezTo>
                    <a:cubicBezTo>
                      <a:pt x="11" y="1132"/>
                      <a:pt x="22" y="1127"/>
                      <a:pt x="32" y="1116"/>
                    </a:cubicBezTo>
                    <a:cubicBezTo>
                      <a:pt x="527" y="735"/>
                      <a:pt x="908" y="436"/>
                      <a:pt x="1537" y="14"/>
                    </a:cubicBezTo>
                    <a:cubicBezTo>
                      <a:pt x="1545" y="14"/>
                      <a:pt x="1540" y="0"/>
                      <a:pt x="15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2711200" y="4421650"/>
                <a:ext cx="194400" cy="318400"/>
              </a:xfrm>
              <a:custGeom>
                <a:avLst/>
                <a:gdLst/>
                <a:ahLst/>
                <a:cxnLst/>
                <a:rect l="l" t="t" r="r" b="b"/>
                <a:pathLst>
                  <a:path w="7776" h="12736" extrusionOk="0">
                    <a:moveTo>
                      <a:pt x="1221" y="0"/>
                    </a:moveTo>
                    <a:cubicBezTo>
                      <a:pt x="830" y="0"/>
                      <a:pt x="779" y="519"/>
                      <a:pt x="939" y="1352"/>
                    </a:cubicBezTo>
                    <a:cubicBezTo>
                      <a:pt x="1187" y="2651"/>
                      <a:pt x="2898" y="6549"/>
                      <a:pt x="2887" y="6632"/>
                    </a:cubicBezTo>
                    <a:cubicBezTo>
                      <a:pt x="2878" y="6714"/>
                      <a:pt x="0" y="8591"/>
                      <a:pt x="0" y="8591"/>
                    </a:cubicBezTo>
                    <a:lnTo>
                      <a:pt x="2867" y="12736"/>
                    </a:lnTo>
                    <a:cubicBezTo>
                      <a:pt x="2867" y="12736"/>
                      <a:pt x="7445" y="9179"/>
                      <a:pt x="7610" y="7848"/>
                    </a:cubicBezTo>
                    <a:cubicBezTo>
                      <a:pt x="7775" y="6508"/>
                      <a:pt x="3414" y="1466"/>
                      <a:pt x="2186" y="497"/>
                    </a:cubicBezTo>
                    <a:cubicBezTo>
                      <a:pt x="1749" y="155"/>
                      <a:pt x="1435" y="0"/>
                      <a:pt x="122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a:off x="2709975" y="4496075"/>
                <a:ext cx="74725" cy="141475"/>
              </a:xfrm>
              <a:custGeom>
                <a:avLst/>
                <a:gdLst/>
                <a:ahLst/>
                <a:cxnLst/>
                <a:rect l="l" t="t" r="r" b="b"/>
                <a:pathLst>
                  <a:path w="2989" h="5659" extrusionOk="0">
                    <a:moveTo>
                      <a:pt x="1508" y="0"/>
                    </a:moveTo>
                    <a:cubicBezTo>
                      <a:pt x="1502" y="0"/>
                      <a:pt x="1493" y="4"/>
                      <a:pt x="1493" y="4"/>
                    </a:cubicBezTo>
                    <a:cubicBezTo>
                      <a:pt x="1524" y="87"/>
                      <a:pt x="1493" y="56"/>
                      <a:pt x="1524" y="118"/>
                    </a:cubicBezTo>
                    <a:cubicBezTo>
                      <a:pt x="1545" y="160"/>
                      <a:pt x="1555" y="211"/>
                      <a:pt x="1575" y="263"/>
                    </a:cubicBezTo>
                    <a:cubicBezTo>
                      <a:pt x="1596" y="334"/>
                      <a:pt x="1617" y="407"/>
                      <a:pt x="1648" y="479"/>
                    </a:cubicBezTo>
                    <a:cubicBezTo>
                      <a:pt x="1689" y="623"/>
                      <a:pt x="1751" y="767"/>
                      <a:pt x="1802" y="912"/>
                    </a:cubicBezTo>
                    <a:lnTo>
                      <a:pt x="1821" y="967"/>
                    </a:lnTo>
                    <a:lnTo>
                      <a:pt x="1821" y="967"/>
                    </a:lnTo>
                    <a:cubicBezTo>
                      <a:pt x="1819" y="965"/>
                      <a:pt x="1817" y="964"/>
                      <a:pt x="1813" y="964"/>
                    </a:cubicBezTo>
                    <a:lnTo>
                      <a:pt x="1565" y="499"/>
                    </a:lnTo>
                    <a:cubicBezTo>
                      <a:pt x="1565" y="496"/>
                      <a:pt x="1563" y="495"/>
                      <a:pt x="1561" y="495"/>
                    </a:cubicBezTo>
                    <a:cubicBezTo>
                      <a:pt x="1555" y="495"/>
                      <a:pt x="1548" y="499"/>
                      <a:pt x="1555" y="499"/>
                    </a:cubicBezTo>
                    <a:cubicBezTo>
                      <a:pt x="1617" y="664"/>
                      <a:pt x="1689" y="819"/>
                      <a:pt x="1772" y="974"/>
                    </a:cubicBezTo>
                    <a:cubicBezTo>
                      <a:pt x="1823" y="1067"/>
                      <a:pt x="1875" y="1149"/>
                      <a:pt x="1916" y="1242"/>
                    </a:cubicBezTo>
                    <a:cubicBezTo>
                      <a:pt x="1988" y="1438"/>
                      <a:pt x="2060" y="1624"/>
                      <a:pt x="2143" y="1819"/>
                    </a:cubicBezTo>
                    <a:cubicBezTo>
                      <a:pt x="2370" y="2428"/>
                      <a:pt x="2617" y="3026"/>
                      <a:pt x="2895" y="3604"/>
                    </a:cubicBezTo>
                    <a:cubicBezTo>
                      <a:pt x="2648" y="3768"/>
                      <a:pt x="2400" y="3923"/>
                      <a:pt x="2164" y="4088"/>
                    </a:cubicBezTo>
                    <a:cubicBezTo>
                      <a:pt x="1926" y="4253"/>
                      <a:pt x="1678" y="4418"/>
                      <a:pt x="1431" y="4593"/>
                    </a:cubicBezTo>
                    <a:cubicBezTo>
                      <a:pt x="1184" y="4758"/>
                      <a:pt x="947" y="4923"/>
                      <a:pt x="709" y="5098"/>
                    </a:cubicBezTo>
                    <a:lnTo>
                      <a:pt x="369" y="5346"/>
                    </a:lnTo>
                    <a:cubicBezTo>
                      <a:pt x="256" y="5428"/>
                      <a:pt x="132" y="5542"/>
                      <a:pt x="8" y="5634"/>
                    </a:cubicBezTo>
                    <a:cubicBezTo>
                      <a:pt x="0" y="5643"/>
                      <a:pt x="5" y="5658"/>
                      <a:pt x="18" y="5658"/>
                    </a:cubicBezTo>
                    <a:cubicBezTo>
                      <a:pt x="21" y="5658"/>
                      <a:pt x="25" y="5657"/>
                      <a:pt x="29" y="5655"/>
                    </a:cubicBezTo>
                    <a:cubicBezTo>
                      <a:pt x="152" y="5563"/>
                      <a:pt x="297" y="5490"/>
                      <a:pt x="431" y="5408"/>
                    </a:cubicBezTo>
                    <a:cubicBezTo>
                      <a:pt x="565" y="5315"/>
                      <a:pt x="668" y="5253"/>
                      <a:pt x="782" y="5181"/>
                    </a:cubicBezTo>
                    <a:cubicBezTo>
                      <a:pt x="1029" y="5016"/>
                      <a:pt x="1266" y="4851"/>
                      <a:pt x="1514" y="4676"/>
                    </a:cubicBezTo>
                    <a:cubicBezTo>
                      <a:pt x="1751" y="4511"/>
                      <a:pt x="1999" y="4346"/>
                      <a:pt x="2246" y="4181"/>
                    </a:cubicBezTo>
                    <a:cubicBezTo>
                      <a:pt x="2493" y="4005"/>
                      <a:pt x="2720" y="3830"/>
                      <a:pt x="2957" y="3655"/>
                    </a:cubicBezTo>
                    <a:cubicBezTo>
                      <a:pt x="2968" y="3645"/>
                      <a:pt x="2968" y="3645"/>
                      <a:pt x="2968" y="3634"/>
                    </a:cubicBezTo>
                    <a:cubicBezTo>
                      <a:pt x="2978" y="3624"/>
                      <a:pt x="2988" y="3604"/>
                      <a:pt x="2978" y="3593"/>
                    </a:cubicBezTo>
                    <a:cubicBezTo>
                      <a:pt x="2741" y="2985"/>
                      <a:pt x="2483" y="2397"/>
                      <a:pt x="2235" y="1799"/>
                    </a:cubicBezTo>
                    <a:cubicBezTo>
                      <a:pt x="2112" y="1500"/>
                      <a:pt x="1999" y="1211"/>
                      <a:pt x="1885" y="923"/>
                    </a:cubicBezTo>
                    <a:lnTo>
                      <a:pt x="1699" y="458"/>
                    </a:lnTo>
                    <a:lnTo>
                      <a:pt x="1617" y="252"/>
                    </a:lnTo>
                    <a:cubicBezTo>
                      <a:pt x="1607" y="211"/>
                      <a:pt x="1586" y="180"/>
                      <a:pt x="1575" y="139"/>
                    </a:cubicBezTo>
                    <a:cubicBezTo>
                      <a:pt x="1555" y="98"/>
                      <a:pt x="1534" y="46"/>
                      <a:pt x="1514" y="4"/>
                    </a:cubicBezTo>
                    <a:cubicBezTo>
                      <a:pt x="1514" y="1"/>
                      <a:pt x="1511" y="0"/>
                      <a:pt x="15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2738275" y="4627650"/>
                <a:ext cx="63425" cy="89575"/>
              </a:xfrm>
              <a:custGeom>
                <a:avLst/>
                <a:gdLst/>
                <a:ahLst/>
                <a:cxnLst/>
                <a:rect l="l" t="t" r="r" b="b"/>
                <a:pathLst>
                  <a:path w="2537" h="3583" extrusionOk="0">
                    <a:moveTo>
                      <a:pt x="0" y="0"/>
                    </a:moveTo>
                    <a:cubicBezTo>
                      <a:pt x="175" y="310"/>
                      <a:pt x="980" y="1516"/>
                      <a:pt x="1197" y="1815"/>
                    </a:cubicBezTo>
                    <a:cubicBezTo>
                      <a:pt x="1598" y="2424"/>
                      <a:pt x="2042" y="3011"/>
                      <a:pt x="2516" y="3579"/>
                    </a:cubicBezTo>
                    <a:cubicBezTo>
                      <a:pt x="2516" y="3582"/>
                      <a:pt x="2518" y="3583"/>
                      <a:pt x="2521" y="3583"/>
                    </a:cubicBezTo>
                    <a:cubicBezTo>
                      <a:pt x="2527" y="3583"/>
                      <a:pt x="2537" y="3576"/>
                      <a:pt x="2537" y="3568"/>
                    </a:cubicBezTo>
                    <a:cubicBezTo>
                      <a:pt x="2166" y="2949"/>
                      <a:pt x="1733" y="2372"/>
                      <a:pt x="1310" y="1774"/>
                    </a:cubicBezTo>
                    <a:cubicBezTo>
                      <a:pt x="1103" y="1475"/>
                      <a:pt x="248" y="279"/>
                      <a:pt x="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2833725" y="4669150"/>
                <a:ext cx="30875" cy="29000"/>
              </a:xfrm>
              <a:custGeom>
                <a:avLst/>
                <a:gdLst/>
                <a:ahLst/>
                <a:cxnLst/>
                <a:rect l="l" t="t" r="r" b="b"/>
                <a:pathLst>
                  <a:path w="1235" h="1160" extrusionOk="0">
                    <a:moveTo>
                      <a:pt x="1214" y="1"/>
                    </a:moveTo>
                    <a:cubicBezTo>
                      <a:pt x="1111" y="93"/>
                      <a:pt x="1018" y="186"/>
                      <a:pt x="926" y="289"/>
                    </a:cubicBezTo>
                    <a:lnTo>
                      <a:pt x="616" y="578"/>
                    </a:lnTo>
                    <a:cubicBezTo>
                      <a:pt x="420" y="774"/>
                      <a:pt x="224" y="970"/>
                      <a:pt x="7" y="1145"/>
                    </a:cubicBezTo>
                    <a:cubicBezTo>
                      <a:pt x="0" y="1153"/>
                      <a:pt x="3" y="1160"/>
                      <a:pt x="13" y="1160"/>
                    </a:cubicBezTo>
                    <a:cubicBezTo>
                      <a:pt x="17" y="1160"/>
                      <a:pt x="22" y="1158"/>
                      <a:pt x="28" y="1156"/>
                    </a:cubicBezTo>
                    <a:cubicBezTo>
                      <a:pt x="245" y="980"/>
                      <a:pt x="461" y="815"/>
                      <a:pt x="678" y="619"/>
                    </a:cubicBezTo>
                    <a:cubicBezTo>
                      <a:pt x="884" y="444"/>
                      <a:pt x="1070" y="237"/>
                      <a:pt x="1235" y="21"/>
                    </a:cubicBezTo>
                    <a:cubicBezTo>
                      <a:pt x="1235" y="11"/>
                      <a:pt x="1224" y="1"/>
                      <a:pt x="12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2"/>
              <p:cNvSpPr/>
              <p:nvPr/>
            </p:nvSpPr>
            <p:spPr>
              <a:xfrm>
                <a:off x="2667125" y="4366250"/>
                <a:ext cx="60600" cy="86650"/>
              </a:xfrm>
              <a:custGeom>
                <a:avLst/>
                <a:gdLst/>
                <a:ahLst/>
                <a:cxnLst/>
                <a:rect l="l" t="t" r="r" b="b"/>
                <a:pathLst>
                  <a:path w="2424" h="3466" extrusionOk="0">
                    <a:moveTo>
                      <a:pt x="1836" y="1"/>
                    </a:moveTo>
                    <a:lnTo>
                      <a:pt x="0" y="929"/>
                    </a:lnTo>
                    <a:cubicBezTo>
                      <a:pt x="196" y="1300"/>
                      <a:pt x="361" y="1682"/>
                      <a:pt x="464" y="2083"/>
                    </a:cubicBezTo>
                    <a:cubicBezTo>
                      <a:pt x="475" y="2125"/>
                      <a:pt x="485" y="2166"/>
                      <a:pt x="485" y="2207"/>
                    </a:cubicBezTo>
                    <a:lnTo>
                      <a:pt x="485" y="2238"/>
                    </a:lnTo>
                    <a:cubicBezTo>
                      <a:pt x="505" y="2486"/>
                      <a:pt x="588" y="3465"/>
                      <a:pt x="1052" y="3465"/>
                    </a:cubicBezTo>
                    <a:cubicBezTo>
                      <a:pt x="1536" y="3465"/>
                      <a:pt x="2238" y="2507"/>
                      <a:pt x="2423" y="1867"/>
                    </a:cubicBezTo>
                    <a:cubicBezTo>
                      <a:pt x="2331" y="1558"/>
                      <a:pt x="2228" y="1249"/>
                      <a:pt x="2104" y="939"/>
                    </a:cubicBezTo>
                    <a:cubicBezTo>
                      <a:pt x="2011" y="651"/>
                      <a:pt x="1908" y="310"/>
                      <a:pt x="1836"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2667125" y="4367025"/>
                <a:ext cx="44875" cy="55200"/>
              </a:xfrm>
              <a:custGeom>
                <a:avLst/>
                <a:gdLst/>
                <a:ahLst/>
                <a:cxnLst/>
                <a:rect l="l" t="t" r="r" b="b"/>
                <a:pathLst>
                  <a:path w="1795" h="2208" extrusionOk="0">
                    <a:moveTo>
                      <a:pt x="1774" y="1"/>
                    </a:moveTo>
                    <a:lnTo>
                      <a:pt x="0" y="898"/>
                    </a:lnTo>
                    <a:cubicBezTo>
                      <a:pt x="196" y="1269"/>
                      <a:pt x="361" y="1651"/>
                      <a:pt x="464" y="2052"/>
                    </a:cubicBezTo>
                    <a:cubicBezTo>
                      <a:pt x="475" y="2094"/>
                      <a:pt x="485" y="2135"/>
                      <a:pt x="485" y="2176"/>
                    </a:cubicBezTo>
                    <a:lnTo>
                      <a:pt x="485" y="2207"/>
                    </a:lnTo>
                    <a:cubicBezTo>
                      <a:pt x="547" y="2197"/>
                      <a:pt x="619" y="2187"/>
                      <a:pt x="681" y="2166"/>
                    </a:cubicBezTo>
                    <a:cubicBezTo>
                      <a:pt x="1774" y="1887"/>
                      <a:pt x="1795" y="464"/>
                      <a:pt x="17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2626400" y="4289775"/>
                <a:ext cx="99000" cy="121275"/>
              </a:xfrm>
              <a:custGeom>
                <a:avLst/>
                <a:gdLst/>
                <a:ahLst/>
                <a:cxnLst/>
                <a:rect l="l" t="t" r="r" b="b"/>
                <a:pathLst>
                  <a:path w="3960" h="4851" extrusionOk="0">
                    <a:moveTo>
                      <a:pt x="2064" y="0"/>
                    </a:moveTo>
                    <a:cubicBezTo>
                      <a:pt x="1754" y="0"/>
                      <a:pt x="1450" y="81"/>
                      <a:pt x="1196" y="255"/>
                    </a:cubicBezTo>
                    <a:cubicBezTo>
                      <a:pt x="619" y="647"/>
                      <a:pt x="0" y="3286"/>
                      <a:pt x="516" y="4153"/>
                    </a:cubicBezTo>
                    <a:cubicBezTo>
                      <a:pt x="803" y="4633"/>
                      <a:pt x="1279" y="4851"/>
                      <a:pt x="1776" y="4851"/>
                    </a:cubicBezTo>
                    <a:cubicBezTo>
                      <a:pt x="2206" y="4851"/>
                      <a:pt x="2651" y="4687"/>
                      <a:pt x="3000" y="4390"/>
                    </a:cubicBezTo>
                    <a:cubicBezTo>
                      <a:pt x="3516" y="3957"/>
                      <a:pt x="3960" y="1915"/>
                      <a:pt x="3774" y="1203"/>
                    </a:cubicBezTo>
                    <a:cubicBezTo>
                      <a:pt x="3571" y="456"/>
                      <a:pt x="2801" y="0"/>
                      <a:pt x="2064" y="0"/>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2665825" y="4350775"/>
                <a:ext cx="3625" cy="9575"/>
              </a:xfrm>
              <a:custGeom>
                <a:avLst/>
                <a:gdLst/>
                <a:ahLst/>
                <a:cxnLst/>
                <a:rect l="l" t="t" r="r" b="b"/>
                <a:pathLst>
                  <a:path w="145" h="383" extrusionOk="0">
                    <a:moveTo>
                      <a:pt x="83" y="1"/>
                    </a:moveTo>
                    <a:lnTo>
                      <a:pt x="83" y="1"/>
                    </a:lnTo>
                    <a:cubicBezTo>
                      <a:pt x="21" y="125"/>
                      <a:pt x="1" y="342"/>
                      <a:pt x="145" y="383"/>
                    </a:cubicBezTo>
                    <a:cubicBezTo>
                      <a:pt x="32" y="310"/>
                      <a:pt x="52" y="156"/>
                      <a:pt x="83" y="12"/>
                    </a:cubicBezTo>
                    <a:cubicBezTo>
                      <a:pt x="94" y="12"/>
                      <a:pt x="83" y="1"/>
                      <a:pt x="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2664975" y="4347925"/>
                <a:ext cx="12025" cy="11175"/>
              </a:xfrm>
              <a:custGeom>
                <a:avLst/>
                <a:gdLst/>
                <a:ahLst/>
                <a:cxnLst/>
                <a:rect l="l" t="t" r="r" b="b"/>
                <a:pathLst>
                  <a:path w="481" h="447" extrusionOk="0">
                    <a:moveTo>
                      <a:pt x="243" y="0"/>
                    </a:moveTo>
                    <a:cubicBezTo>
                      <a:pt x="71" y="0"/>
                      <a:pt x="0" y="425"/>
                      <a:pt x="199" y="445"/>
                    </a:cubicBezTo>
                    <a:cubicBezTo>
                      <a:pt x="207" y="446"/>
                      <a:pt x="213" y="446"/>
                      <a:pt x="220" y="446"/>
                    </a:cubicBezTo>
                    <a:cubicBezTo>
                      <a:pt x="411" y="446"/>
                      <a:pt x="480" y="31"/>
                      <a:pt x="261" y="2"/>
                    </a:cubicBezTo>
                    <a:cubicBezTo>
                      <a:pt x="255" y="1"/>
                      <a:pt x="249" y="0"/>
                      <a:pt x="2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2643400" y="4347450"/>
                <a:ext cx="5425" cy="8275"/>
              </a:xfrm>
              <a:custGeom>
                <a:avLst/>
                <a:gdLst/>
                <a:ahLst/>
                <a:cxnLst/>
                <a:rect l="l" t="t" r="r" b="b"/>
                <a:pathLst>
                  <a:path w="217" h="331" extrusionOk="0">
                    <a:moveTo>
                      <a:pt x="207" y="0"/>
                    </a:moveTo>
                    <a:lnTo>
                      <a:pt x="207" y="0"/>
                    </a:lnTo>
                    <a:cubicBezTo>
                      <a:pt x="207" y="0"/>
                      <a:pt x="196" y="0"/>
                      <a:pt x="196" y="10"/>
                    </a:cubicBezTo>
                    <a:cubicBezTo>
                      <a:pt x="176" y="154"/>
                      <a:pt x="134" y="299"/>
                      <a:pt x="1" y="319"/>
                    </a:cubicBezTo>
                    <a:lnTo>
                      <a:pt x="1" y="330"/>
                    </a:lnTo>
                    <a:cubicBezTo>
                      <a:pt x="4" y="330"/>
                      <a:pt x="8" y="331"/>
                      <a:pt x="11" y="331"/>
                    </a:cubicBezTo>
                    <a:cubicBezTo>
                      <a:pt x="158" y="331"/>
                      <a:pt x="217" y="131"/>
                      <a:pt x="2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2638600" y="4343175"/>
                <a:ext cx="12050" cy="11100"/>
              </a:xfrm>
              <a:custGeom>
                <a:avLst/>
                <a:gdLst/>
                <a:ahLst/>
                <a:cxnLst/>
                <a:rect l="l" t="t" r="r" b="b"/>
                <a:pathLst>
                  <a:path w="482" h="444" extrusionOk="0">
                    <a:moveTo>
                      <a:pt x="265" y="0"/>
                    </a:moveTo>
                    <a:cubicBezTo>
                      <a:pt x="78" y="0"/>
                      <a:pt x="0" y="391"/>
                      <a:pt x="193" y="439"/>
                    </a:cubicBezTo>
                    <a:cubicBezTo>
                      <a:pt x="204" y="442"/>
                      <a:pt x="215" y="443"/>
                      <a:pt x="225" y="443"/>
                    </a:cubicBezTo>
                    <a:cubicBezTo>
                      <a:pt x="408" y="443"/>
                      <a:pt x="481" y="45"/>
                      <a:pt x="306" y="6"/>
                    </a:cubicBezTo>
                    <a:cubicBezTo>
                      <a:pt x="292" y="2"/>
                      <a:pt x="278" y="0"/>
                      <a:pt x="2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2668925" y="4334675"/>
                <a:ext cx="11875" cy="9125"/>
              </a:xfrm>
              <a:custGeom>
                <a:avLst/>
                <a:gdLst/>
                <a:ahLst/>
                <a:cxnLst/>
                <a:rect l="l" t="t" r="r" b="b"/>
                <a:pathLst>
                  <a:path w="475" h="365" extrusionOk="0">
                    <a:moveTo>
                      <a:pt x="148" y="1"/>
                    </a:moveTo>
                    <a:cubicBezTo>
                      <a:pt x="112" y="1"/>
                      <a:pt x="76" y="9"/>
                      <a:pt x="41" y="26"/>
                    </a:cubicBezTo>
                    <a:cubicBezTo>
                      <a:pt x="11" y="58"/>
                      <a:pt x="0" y="99"/>
                      <a:pt x="11" y="140"/>
                    </a:cubicBezTo>
                    <a:cubicBezTo>
                      <a:pt x="41" y="202"/>
                      <a:pt x="93" y="243"/>
                      <a:pt x="155" y="264"/>
                    </a:cubicBezTo>
                    <a:cubicBezTo>
                      <a:pt x="217" y="294"/>
                      <a:pt x="258" y="326"/>
                      <a:pt x="320" y="356"/>
                    </a:cubicBezTo>
                    <a:cubicBezTo>
                      <a:pt x="331" y="361"/>
                      <a:pt x="343" y="364"/>
                      <a:pt x="356" y="364"/>
                    </a:cubicBezTo>
                    <a:cubicBezTo>
                      <a:pt x="369" y="364"/>
                      <a:pt x="382" y="361"/>
                      <a:pt x="392" y="356"/>
                    </a:cubicBezTo>
                    <a:cubicBezTo>
                      <a:pt x="444" y="336"/>
                      <a:pt x="475" y="284"/>
                      <a:pt x="454" y="232"/>
                    </a:cubicBezTo>
                    <a:cubicBezTo>
                      <a:pt x="423" y="150"/>
                      <a:pt x="362" y="78"/>
                      <a:pt x="289" y="47"/>
                    </a:cubicBezTo>
                    <a:cubicBezTo>
                      <a:pt x="247" y="17"/>
                      <a:pt x="198" y="1"/>
                      <a:pt x="1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2640050" y="4330025"/>
                <a:ext cx="12900" cy="6875"/>
              </a:xfrm>
              <a:custGeom>
                <a:avLst/>
                <a:gdLst/>
                <a:ahLst/>
                <a:cxnLst/>
                <a:rect l="l" t="t" r="r" b="b"/>
                <a:pathLst>
                  <a:path w="516" h="275" extrusionOk="0">
                    <a:moveTo>
                      <a:pt x="317" y="1"/>
                    </a:moveTo>
                    <a:cubicBezTo>
                      <a:pt x="301" y="1"/>
                      <a:pt x="285" y="2"/>
                      <a:pt x="268" y="6"/>
                    </a:cubicBezTo>
                    <a:cubicBezTo>
                      <a:pt x="186" y="6"/>
                      <a:pt x="104" y="37"/>
                      <a:pt x="42" y="99"/>
                    </a:cubicBezTo>
                    <a:cubicBezTo>
                      <a:pt x="0" y="140"/>
                      <a:pt x="0" y="212"/>
                      <a:pt x="42" y="244"/>
                    </a:cubicBezTo>
                    <a:cubicBezTo>
                      <a:pt x="62" y="264"/>
                      <a:pt x="83" y="274"/>
                      <a:pt x="114" y="274"/>
                    </a:cubicBezTo>
                    <a:cubicBezTo>
                      <a:pt x="176" y="274"/>
                      <a:pt x="238" y="264"/>
                      <a:pt x="300" y="253"/>
                    </a:cubicBezTo>
                    <a:cubicBezTo>
                      <a:pt x="311" y="255"/>
                      <a:pt x="322" y="256"/>
                      <a:pt x="333" y="256"/>
                    </a:cubicBezTo>
                    <a:cubicBezTo>
                      <a:pt x="386" y="256"/>
                      <a:pt x="443" y="236"/>
                      <a:pt x="485" y="202"/>
                    </a:cubicBezTo>
                    <a:cubicBezTo>
                      <a:pt x="516" y="171"/>
                      <a:pt x="516" y="130"/>
                      <a:pt x="495" y="88"/>
                    </a:cubicBezTo>
                    <a:cubicBezTo>
                      <a:pt x="453" y="38"/>
                      <a:pt x="390" y="1"/>
                      <a:pt x="3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2660425" y="4382900"/>
                <a:ext cx="7500" cy="2725"/>
              </a:xfrm>
              <a:custGeom>
                <a:avLst/>
                <a:gdLst/>
                <a:ahLst/>
                <a:cxnLst/>
                <a:rect l="l" t="t" r="r" b="b"/>
                <a:pathLst>
                  <a:path w="300" h="109" extrusionOk="0">
                    <a:moveTo>
                      <a:pt x="288" y="0"/>
                    </a:moveTo>
                    <a:cubicBezTo>
                      <a:pt x="285" y="0"/>
                      <a:pt x="282" y="2"/>
                      <a:pt x="278" y="5"/>
                    </a:cubicBezTo>
                    <a:cubicBezTo>
                      <a:pt x="242" y="23"/>
                      <a:pt x="205" y="58"/>
                      <a:pt x="162" y="58"/>
                    </a:cubicBezTo>
                    <a:cubicBezTo>
                      <a:pt x="156" y="58"/>
                      <a:pt x="150" y="58"/>
                      <a:pt x="145" y="56"/>
                    </a:cubicBezTo>
                    <a:cubicBezTo>
                      <a:pt x="93" y="46"/>
                      <a:pt x="52" y="26"/>
                      <a:pt x="0" y="5"/>
                    </a:cubicBezTo>
                    <a:lnTo>
                      <a:pt x="0" y="5"/>
                    </a:lnTo>
                    <a:cubicBezTo>
                      <a:pt x="31" y="67"/>
                      <a:pt x="93" y="108"/>
                      <a:pt x="165" y="108"/>
                    </a:cubicBezTo>
                    <a:cubicBezTo>
                      <a:pt x="227" y="108"/>
                      <a:pt x="278" y="67"/>
                      <a:pt x="299" y="5"/>
                    </a:cubicBezTo>
                    <a:cubicBezTo>
                      <a:pt x="299" y="5"/>
                      <a:pt x="295" y="0"/>
                      <a:pt x="2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2645650" y="4331700"/>
                <a:ext cx="20200" cy="44125"/>
              </a:xfrm>
              <a:custGeom>
                <a:avLst/>
                <a:gdLst/>
                <a:ahLst/>
                <a:cxnLst/>
                <a:rect l="l" t="t" r="r" b="b"/>
                <a:pathLst>
                  <a:path w="808" h="1765" extrusionOk="0">
                    <a:moveTo>
                      <a:pt x="457" y="1"/>
                    </a:moveTo>
                    <a:cubicBezTo>
                      <a:pt x="447" y="1"/>
                      <a:pt x="436" y="1"/>
                      <a:pt x="436" y="12"/>
                    </a:cubicBezTo>
                    <a:cubicBezTo>
                      <a:pt x="251" y="455"/>
                      <a:pt x="106" y="929"/>
                      <a:pt x="3" y="1403"/>
                    </a:cubicBezTo>
                    <a:cubicBezTo>
                      <a:pt x="0" y="1423"/>
                      <a:pt x="21" y="1430"/>
                      <a:pt x="51" y="1430"/>
                    </a:cubicBezTo>
                    <a:cubicBezTo>
                      <a:pt x="115" y="1430"/>
                      <a:pt x="223" y="1400"/>
                      <a:pt x="251" y="1393"/>
                    </a:cubicBezTo>
                    <a:lnTo>
                      <a:pt x="251" y="1393"/>
                    </a:lnTo>
                    <a:cubicBezTo>
                      <a:pt x="251" y="1393"/>
                      <a:pt x="209" y="1558"/>
                      <a:pt x="200" y="1661"/>
                    </a:cubicBezTo>
                    <a:lnTo>
                      <a:pt x="200" y="1671"/>
                    </a:lnTo>
                    <a:lnTo>
                      <a:pt x="200" y="1692"/>
                    </a:lnTo>
                    <a:cubicBezTo>
                      <a:pt x="200" y="1703"/>
                      <a:pt x="200" y="1723"/>
                      <a:pt x="220" y="1723"/>
                    </a:cubicBezTo>
                    <a:lnTo>
                      <a:pt x="251" y="1733"/>
                    </a:lnTo>
                    <a:cubicBezTo>
                      <a:pt x="261" y="1733"/>
                      <a:pt x="271" y="1744"/>
                      <a:pt x="282" y="1744"/>
                    </a:cubicBezTo>
                    <a:cubicBezTo>
                      <a:pt x="333" y="1754"/>
                      <a:pt x="395" y="1764"/>
                      <a:pt x="447" y="1764"/>
                    </a:cubicBezTo>
                    <a:cubicBezTo>
                      <a:pt x="581" y="1764"/>
                      <a:pt x="704" y="1703"/>
                      <a:pt x="798" y="1609"/>
                    </a:cubicBezTo>
                    <a:cubicBezTo>
                      <a:pt x="808" y="1599"/>
                      <a:pt x="798" y="1589"/>
                      <a:pt x="787" y="1589"/>
                    </a:cubicBezTo>
                    <a:cubicBezTo>
                      <a:pt x="684" y="1644"/>
                      <a:pt x="567" y="1676"/>
                      <a:pt x="449" y="1676"/>
                    </a:cubicBezTo>
                    <a:cubicBezTo>
                      <a:pt x="390" y="1676"/>
                      <a:pt x="330" y="1668"/>
                      <a:pt x="271" y="1651"/>
                    </a:cubicBezTo>
                    <a:cubicBezTo>
                      <a:pt x="271" y="1599"/>
                      <a:pt x="365" y="1300"/>
                      <a:pt x="354" y="1300"/>
                    </a:cubicBezTo>
                    <a:cubicBezTo>
                      <a:pt x="332" y="1297"/>
                      <a:pt x="311" y="1296"/>
                      <a:pt x="290" y="1296"/>
                    </a:cubicBezTo>
                    <a:cubicBezTo>
                      <a:pt x="232" y="1296"/>
                      <a:pt x="178" y="1306"/>
                      <a:pt x="117" y="1321"/>
                    </a:cubicBezTo>
                    <a:cubicBezTo>
                      <a:pt x="209" y="878"/>
                      <a:pt x="374" y="455"/>
                      <a:pt x="457" y="12"/>
                    </a:cubicBezTo>
                    <a:cubicBezTo>
                      <a:pt x="468" y="12"/>
                      <a:pt x="457" y="1"/>
                      <a:pt x="4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2654225" y="4371675"/>
                <a:ext cx="12150" cy="8800"/>
              </a:xfrm>
              <a:custGeom>
                <a:avLst/>
                <a:gdLst/>
                <a:ahLst/>
                <a:cxnLst/>
                <a:rect l="l" t="t" r="r" b="b"/>
                <a:pathLst>
                  <a:path w="486" h="352" extrusionOk="0">
                    <a:moveTo>
                      <a:pt x="444" y="0"/>
                    </a:moveTo>
                    <a:cubicBezTo>
                      <a:pt x="335" y="73"/>
                      <a:pt x="194" y="105"/>
                      <a:pt x="57" y="105"/>
                    </a:cubicBezTo>
                    <a:cubicBezTo>
                      <a:pt x="38" y="105"/>
                      <a:pt x="19" y="105"/>
                      <a:pt x="1" y="104"/>
                    </a:cubicBezTo>
                    <a:lnTo>
                      <a:pt x="1" y="104"/>
                    </a:lnTo>
                    <a:cubicBezTo>
                      <a:pt x="52" y="186"/>
                      <a:pt x="114" y="258"/>
                      <a:pt x="196" y="310"/>
                    </a:cubicBezTo>
                    <a:cubicBezTo>
                      <a:pt x="238" y="340"/>
                      <a:pt x="290" y="351"/>
                      <a:pt x="341" y="351"/>
                    </a:cubicBezTo>
                    <a:cubicBezTo>
                      <a:pt x="465" y="340"/>
                      <a:pt x="485" y="237"/>
                      <a:pt x="475" y="145"/>
                    </a:cubicBezTo>
                    <a:cubicBezTo>
                      <a:pt x="475" y="93"/>
                      <a:pt x="465" y="52"/>
                      <a:pt x="4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2659125" y="4375250"/>
                <a:ext cx="7250" cy="5225"/>
              </a:xfrm>
              <a:custGeom>
                <a:avLst/>
                <a:gdLst/>
                <a:ahLst/>
                <a:cxnLst/>
                <a:rect l="l" t="t" r="r" b="b"/>
                <a:pathLst>
                  <a:path w="290" h="209" extrusionOk="0">
                    <a:moveTo>
                      <a:pt x="252" y="1"/>
                    </a:moveTo>
                    <a:cubicBezTo>
                      <a:pt x="139" y="1"/>
                      <a:pt x="39" y="61"/>
                      <a:pt x="0" y="167"/>
                    </a:cubicBezTo>
                    <a:cubicBezTo>
                      <a:pt x="42" y="197"/>
                      <a:pt x="94" y="208"/>
                      <a:pt x="145" y="208"/>
                    </a:cubicBezTo>
                    <a:cubicBezTo>
                      <a:pt x="269" y="197"/>
                      <a:pt x="289" y="94"/>
                      <a:pt x="279" y="2"/>
                    </a:cubicBezTo>
                    <a:cubicBezTo>
                      <a:pt x="270" y="1"/>
                      <a:pt x="261" y="1"/>
                      <a:pt x="252"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2628450" y="4276950"/>
                <a:ext cx="105975" cy="84975"/>
              </a:xfrm>
              <a:custGeom>
                <a:avLst/>
                <a:gdLst/>
                <a:ahLst/>
                <a:cxnLst/>
                <a:rect l="l" t="t" r="r" b="b"/>
                <a:pathLst>
                  <a:path w="4239" h="3399" extrusionOk="0">
                    <a:moveTo>
                      <a:pt x="853" y="1"/>
                    </a:moveTo>
                    <a:cubicBezTo>
                      <a:pt x="712" y="1"/>
                      <a:pt x="574" y="31"/>
                      <a:pt x="454" y="108"/>
                    </a:cubicBezTo>
                    <a:cubicBezTo>
                      <a:pt x="83" y="345"/>
                      <a:pt x="1" y="1583"/>
                      <a:pt x="949" y="1810"/>
                    </a:cubicBezTo>
                    <a:cubicBezTo>
                      <a:pt x="1037" y="1831"/>
                      <a:pt x="1127" y="1840"/>
                      <a:pt x="1218" y="1840"/>
                    </a:cubicBezTo>
                    <a:cubicBezTo>
                      <a:pt x="1751" y="1840"/>
                      <a:pt x="2300" y="1531"/>
                      <a:pt x="2300" y="1531"/>
                    </a:cubicBezTo>
                    <a:cubicBezTo>
                      <a:pt x="2537" y="2315"/>
                      <a:pt x="3094" y="2449"/>
                      <a:pt x="3094" y="2449"/>
                    </a:cubicBezTo>
                    <a:cubicBezTo>
                      <a:pt x="3094" y="2449"/>
                      <a:pt x="3022" y="3356"/>
                      <a:pt x="3393" y="3398"/>
                    </a:cubicBezTo>
                    <a:cubicBezTo>
                      <a:pt x="3397" y="3398"/>
                      <a:pt x="3401" y="3398"/>
                      <a:pt x="3405" y="3398"/>
                    </a:cubicBezTo>
                    <a:cubicBezTo>
                      <a:pt x="3688" y="3398"/>
                      <a:pt x="4238" y="2377"/>
                      <a:pt x="4228" y="1707"/>
                    </a:cubicBezTo>
                    <a:cubicBezTo>
                      <a:pt x="4238" y="1345"/>
                      <a:pt x="3970" y="1026"/>
                      <a:pt x="3610" y="974"/>
                    </a:cubicBezTo>
                    <a:cubicBezTo>
                      <a:pt x="3392" y="409"/>
                      <a:pt x="2800" y="297"/>
                      <a:pt x="2364" y="297"/>
                    </a:cubicBezTo>
                    <a:cubicBezTo>
                      <a:pt x="2077" y="297"/>
                      <a:pt x="1857" y="345"/>
                      <a:pt x="1857" y="345"/>
                    </a:cubicBezTo>
                    <a:cubicBezTo>
                      <a:pt x="1857" y="345"/>
                      <a:pt x="1333" y="1"/>
                      <a:pt x="8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2684375" y="4308775"/>
                <a:ext cx="25050" cy="33075"/>
              </a:xfrm>
              <a:custGeom>
                <a:avLst/>
                <a:gdLst/>
                <a:ahLst/>
                <a:cxnLst/>
                <a:rect l="l" t="t" r="r" b="b"/>
                <a:pathLst>
                  <a:path w="1002" h="1323" extrusionOk="0">
                    <a:moveTo>
                      <a:pt x="115" y="1"/>
                    </a:moveTo>
                    <a:cubicBezTo>
                      <a:pt x="104" y="1"/>
                      <a:pt x="104" y="1"/>
                      <a:pt x="104" y="10"/>
                    </a:cubicBezTo>
                    <a:cubicBezTo>
                      <a:pt x="1" y="310"/>
                      <a:pt x="32" y="650"/>
                      <a:pt x="207" y="918"/>
                    </a:cubicBezTo>
                    <a:cubicBezTo>
                      <a:pt x="362" y="1170"/>
                      <a:pt x="645" y="1322"/>
                      <a:pt x="936" y="1322"/>
                    </a:cubicBezTo>
                    <a:cubicBezTo>
                      <a:pt x="954" y="1322"/>
                      <a:pt x="972" y="1322"/>
                      <a:pt x="991" y="1320"/>
                    </a:cubicBezTo>
                    <a:cubicBezTo>
                      <a:pt x="1002" y="1320"/>
                      <a:pt x="1002" y="1310"/>
                      <a:pt x="1002" y="1300"/>
                    </a:cubicBezTo>
                    <a:cubicBezTo>
                      <a:pt x="1002" y="1300"/>
                      <a:pt x="1002" y="1289"/>
                      <a:pt x="991" y="1289"/>
                    </a:cubicBezTo>
                    <a:cubicBezTo>
                      <a:pt x="723" y="1227"/>
                      <a:pt x="475" y="1073"/>
                      <a:pt x="300" y="867"/>
                    </a:cubicBezTo>
                    <a:cubicBezTo>
                      <a:pt x="104" y="629"/>
                      <a:pt x="42" y="310"/>
                      <a:pt x="125" y="10"/>
                    </a:cubicBezTo>
                    <a:lnTo>
                      <a:pt x="11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2713525" y="4302325"/>
                <a:ext cx="26575" cy="58800"/>
              </a:xfrm>
              <a:custGeom>
                <a:avLst/>
                <a:gdLst/>
                <a:ahLst/>
                <a:cxnLst/>
                <a:rect l="l" t="t" r="r" b="b"/>
                <a:pathLst>
                  <a:path w="1063" h="2352" extrusionOk="0">
                    <a:moveTo>
                      <a:pt x="145" y="0"/>
                    </a:moveTo>
                    <a:cubicBezTo>
                      <a:pt x="134" y="0"/>
                      <a:pt x="134" y="21"/>
                      <a:pt x="145" y="21"/>
                    </a:cubicBezTo>
                    <a:cubicBezTo>
                      <a:pt x="433" y="32"/>
                      <a:pt x="701" y="185"/>
                      <a:pt x="834" y="443"/>
                    </a:cubicBezTo>
                    <a:lnTo>
                      <a:pt x="834" y="443"/>
                    </a:lnTo>
                    <a:lnTo>
                      <a:pt x="897" y="300"/>
                    </a:lnTo>
                    <a:cubicBezTo>
                      <a:pt x="722" y="52"/>
                      <a:pt x="434" y="0"/>
                      <a:pt x="145" y="0"/>
                    </a:cubicBezTo>
                    <a:close/>
                    <a:moveTo>
                      <a:pt x="897" y="300"/>
                    </a:moveTo>
                    <a:lnTo>
                      <a:pt x="835" y="443"/>
                    </a:lnTo>
                    <a:lnTo>
                      <a:pt x="835" y="443"/>
                    </a:lnTo>
                    <a:cubicBezTo>
                      <a:pt x="835" y="443"/>
                      <a:pt x="835" y="444"/>
                      <a:pt x="835" y="444"/>
                    </a:cubicBezTo>
                    <a:cubicBezTo>
                      <a:pt x="970" y="681"/>
                      <a:pt x="918" y="960"/>
                      <a:pt x="846" y="1196"/>
                    </a:cubicBezTo>
                    <a:cubicBezTo>
                      <a:pt x="723" y="1668"/>
                      <a:pt x="416" y="2079"/>
                      <a:pt x="6" y="2338"/>
                    </a:cubicBezTo>
                    <a:lnTo>
                      <a:pt x="6" y="2338"/>
                    </a:lnTo>
                    <a:lnTo>
                      <a:pt x="835" y="443"/>
                    </a:lnTo>
                    <a:lnTo>
                      <a:pt x="835" y="443"/>
                    </a:lnTo>
                    <a:cubicBezTo>
                      <a:pt x="835" y="443"/>
                      <a:pt x="835" y="443"/>
                      <a:pt x="834" y="443"/>
                    </a:cubicBezTo>
                    <a:lnTo>
                      <a:pt x="834" y="443"/>
                    </a:lnTo>
                    <a:lnTo>
                      <a:pt x="1" y="2341"/>
                    </a:lnTo>
                    <a:cubicBezTo>
                      <a:pt x="3" y="2340"/>
                      <a:pt x="5" y="2339"/>
                      <a:pt x="6" y="2338"/>
                    </a:cubicBezTo>
                    <a:lnTo>
                      <a:pt x="6" y="2338"/>
                    </a:lnTo>
                    <a:lnTo>
                      <a:pt x="1" y="2351"/>
                    </a:lnTo>
                    <a:cubicBezTo>
                      <a:pt x="475" y="2083"/>
                      <a:pt x="825" y="1640"/>
                      <a:pt x="959" y="1104"/>
                    </a:cubicBezTo>
                    <a:cubicBezTo>
                      <a:pt x="1021" y="846"/>
                      <a:pt x="1062" y="537"/>
                      <a:pt x="897" y="30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2634125" y="4274550"/>
                <a:ext cx="41975" cy="33475"/>
              </a:xfrm>
              <a:custGeom>
                <a:avLst/>
                <a:gdLst/>
                <a:ahLst/>
                <a:cxnLst/>
                <a:rect l="l" t="t" r="r" b="b"/>
                <a:pathLst>
                  <a:path w="1679" h="1339" extrusionOk="0">
                    <a:moveTo>
                      <a:pt x="818" y="1"/>
                    </a:moveTo>
                    <a:cubicBezTo>
                      <a:pt x="665" y="1"/>
                      <a:pt x="512" y="33"/>
                      <a:pt x="372" y="91"/>
                    </a:cubicBezTo>
                    <a:cubicBezTo>
                      <a:pt x="166" y="194"/>
                      <a:pt x="31" y="390"/>
                      <a:pt x="11" y="616"/>
                    </a:cubicBezTo>
                    <a:cubicBezTo>
                      <a:pt x="1" y="875"/>
                      <a:pt x="72" y="1132"/>
                      <a:pt x="227" y="1338"/>
                    </a:cubicBezTo>
                    <a:lnTo>
                      <a:pt x="237" y="1338"/>
                    </a:lnTo>
                    <a:cubicBezTo>
                      <a:pt x="114" y="1143"/>
                      <a:pt x="63" y="916"/>
                      <a:pt x="72" y="678"/>
                    </a:cubicBezTo>
                    <a:cubicBezTo>
                      <a:pt x="93" y="462"/>
                      <a:pt x="237" y="266"/>
                      <a:pt x="444" y="183"/>
                    </a:cubicBezTo>
                    <a:cubicBezTo>
                      <a:pt x="574" y="133"/>
                      <a:pt x="722" y="106"/>
                      <a:pt x="870" y="106"/>
                    </a:cubicBezTo>
                    <a:cubicBezTo>
                      <a:pt x="1179" y="106"/>
                      <a:pt x="1490" y="225"/>
                      <a:pt x="1650" y="503"/>
                    </a:cubicBezTo>
                    <a:cubicBezTo>
                      <a:pt x="1653" y="506"/>
                      <a:pt x="1656" y="507"/>
                      <a:pt x="1660" y="507"/>
                    </a:cubicBezTo>
                    <a:cubicBezTo>
                      <a:pt x="1669" y="507"/>
                      <a:pt x="1678" y="498"/>
                      <a:pt x="1671" y="483"/>
                    </a:cubicBezTo>
                    <a:cubicBezTo>
                      <a:pt x="1568" y="286"/>
                      <a:pt x="1382" y="132"/>
                      <a:pt x="1165" y="60"/>
                    </a:cubicBezTo>
                    <a:cubicBezTo>
                      <a:pt x="1054" y="19"/>
                      <a:pt x="936" y="1"/>
                      <a:pt x="8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2627425" y="4333925"/>
                <a:ext cx="23225" cy="30225"/>
              </a:xfrm>
              <a:custGeom>
                <a:avLst/>
                <a:gdLst/>
                <a:ahLst/>
                <a:cxnLst/>
                <a:rect l="l" t="t" r="r" b="b"/>
                <a:pathLst>
                  <a:path w="929" h="1209" extrusionOk="0">
                    <a:moveTo>
                      <a:pt x="522" y="82"/>
                    </a:moveTo>
                    <a:cubicBezTo>
                      <a:pt x="537" y="82"/>
                      <a:pt x="552" y="84"/>
                      <a:pt x="567" y="88"/>
                    </a:cubicBezTo>
                    <a:cubicBezTo>
                      <a:pt x="743" y="118"/>
                      <a:pt x="835" y="386"/>
                      <a:pt x="784" y="665"/>
                    </a:cubicBezTo>
                    <a:cubicBezTo>
                      <a:pt x="727" y="930"/>
                      <a:pt x="567" y="1134"/>
                      <a:pt x="405" y="1134"/>
                    </a:cubicBezTo>
                    <a:cubicBezTo>
                      <a:pt x="390" y="1134"/>
                      <a:pt x="376" y="1132"/>
                      <a:pt x="361" y="1129"/>
                    </a:cubicBezTo>
                    <a:cubicBezTo>
                      <a:pt x="186" y="1087"/>
                      <a:pt x="93" y="830"/>
                      <a:pt x="145" y="541"/>
                    </a:cubicBezTo>
                    <a:cubicBezTo>
                      <a:pt x="201" y="277"/>
                      <a:pt x="361" y="82"/>
                      <a:pt x="522" y="82"/>
                    </a:cubicBezTo>
                    <a:close/>
                    <a:moveTo>
                      <a:pt x="527" y="0"/>
                    </a:moveTo>
                    <a:cubicBezTo>
                      <a:pt x="326" y="0"/>
                      <a:pt x="129" y="217"/>
                      <a:pt x="72" y="530"/>
                    </a:cubicBezTo>
                    <a:cubicBezTo>
                      <a:pt x="1" y="860"/>
                      <a:pt x="124" y="1160"/>
                      <a:pt x="340" y="1201"/>
                    </a:cubicBezTo>
                    <a:cubicBezTo>
                      <a:pt x="361" y="1206"/>
                      <a:pt x="382" y="1208"/>
                      <a:pt x="403" y="1208"/>
                    </a:cubicBezTo>
                    <a:cubicBezTo>
                      <a:pt x="608" y="1208"/>
                      <a:pt x="801" y="985"/>
                      <a:pt x="867" y="686"/>
                    </a:cubicBezTo>
                    <a:cubicBezTo>
                      <a:pt x="929" y="356"/>
                      <a:pt x="805" y="46"/>
                      <a:pt x="578" y="5"/>
                    </a:cubicBezTo>
                    <a:cubicBezTo>
                      <a:pt x="561" y="2"/>
                      <a:pt x="544" y="0"/>
                      <a:pt x="52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2655525" y="4340100"/>
                <a:ext cx="32500" cy="30750"/>
              </a:xfrm>
              <a:custGeom>
                <a:avLst/>
                <a:gdLst/>
                <a:ahLst/>
                <a:cxnLst/>
                <a:rect l="l" t="t" r="r" b="b"/>
                <a:pathLst>
                  <a:path w="1300" h="1230" extrusionOk="0">
                    <a:moveTo>
                      <a:pt x="658" y="81"/>
                    </a:moveTo>
                    <a:cubicBezTo>
                      <a:pt x="703" y="81"/>
                      <a:pt x="749" y="87"/>
                      <a:pt x="794" y="98"/>
                    </a:cubicBezTo>
                    <a:lnTo>
                      <a:pt x="784" y="98"/>
                    </a:lnTo>
                    <a:cubicBezTo>
                      <a:pt x="1063" y="170"/>
                      <a:pt x="1228" y="439"/>
                      <a:pt x="1166" y="717"/>
                    </a:cubicBezTo>
                    <a:cubicBezTo>
                      <a:pt x="1166" y="727"/>
                      <a:pt x="1166" y="748"/>
                      <a:pt x="1155" y="758"/>
                    </a:cubicBezTo>
                    <a:cubicBezTo>
                      <a:pt x="1087" y="996"/>
                      <a:pt x="878" y="1150"/>
                      <a:pt x="645" y="1150"/>
                    </a:cubicBezTo>
                    <a:cubicBezTo>
                      <a:pt x="596" y="1150"/>
                      <a:pt x="545" y="1143"/>
                      <a:pt x="495" y="1129"/>
                    </a:cubicBezTo>
                    <a:cubicBezTo>
                      <a:pt x="217" y="1047"/>
                      <a:pt x="52" y="748"/>
                      <a:pt x="135" y="469"/>
                    </a:cubicBezTo>
                    <a:cubicBezTo>
                      <a:pt x="204" y="235"/>
                      <a:pt x="420" y="81"/>
                      <a:pt x="658" y="81"/>
                    </a:cubicBezTo>
                    <a:close/>
                    <a:moveTo>
                      <a:pt x="647" y="1"/>
                    </a:moveTo>
                    <a:cubicBezTo>
                      <a:pt x="346" y="1"/>
                      <a:pt x="79" y="227"/>
                      <a:pt x="41" y="542"/>
                    </a:cubicBezTo>
                    <a:cubicBezTo>
                      <a:pt x="0" y="872"/>
                      <a:pt x="238" y="1181"/>
                      <a:pt x="568" y="1222"/>
                    </a:cubicBezTo>
                    <a:cubicBezTo>
                      <a:pt x="599" y="1227"/>
                      <a:pt x="630" y="1230"/>
                      <a:pt x="662" y="1230"/>
                    </a:cubicBezTo>
                    <a:cubicBezTo>
                      <a:pt x="945" y="1230"/>
                      <a:pt x="1201" y="1026"/>
                      <a:pt x="1248" y="737"/>
                    </a:cubicBezTo>
                    <a:cubicBezTo>
                      <a:pt x="1248" y="717"/>
                      <a:pt x="1258" y="707"/>
                      <a:pt x="1258" y="696"/>
                    </a:cubicBezTo>
                    <a:cubicBezTo>
                      <a:pt x="1299" y="356"/>
                      <a:pt x="1063" y="47"/>
                      <a:pt x="722" y="5"/>
                    </a:cubicBezTo>
                    <a:cubicBezTo>
                      <a:pt x="697" y="2"/>
                      <a:pt x="672" y="1"/>
                      <a:pt x="64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2647775" y="4346850"/>
                <a:ext cx="12925" cy="4750"/>
              </a:xfrm>
              <a:custGeom>
                <a:avLst/>
                <a:gdLst/>
                <a:ahLst/>
                <a:cxnLst/>
                <a:rect l="l" t="t" r="r" b="b"/>
                <a:pathLst>
                  <a:path w="517" h="190" extrusionOk="0">
                    <a:moveTo>
                      <a:pt x="135" y="1"/>
                    </a:moveTo>
                    <a:cubicBezTo>
                      <a:pt x="47" y="1"/>
                      <a:pt x="1" y="24"/>
                      <a:pt x="1" y="24"/>
                    </a:cubicBezTo>
                    <a:lnTo>
                      <a:pt x="32" y="96"/>
                    </a:lnTo>
                    <a:cubicBezTo>
                      <a:pt x="32" y="96"/>
                      <a:pt x="68" y="80"/>
                      <a:pt x="134" y="80"/>
                    </a:cubicBezTo>
                    <a:cubicBezTo>
                      <a:pt x="210" y="80"/>
                      <a:pt x="326" y="101"/>
                      <a:pt x="475" y="189"/>
                    </a:cubicBezTo>
                    <a:lnTo>
                      <a:pt x="516" y="117"/>
                    </a:lnTo>
                    <a:cubicBezTo>
                      <a:pt x="352" y="24"/>
                      <a:pt x="223" y="1"/>
                      <a:pt x="13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2686200" y="4354900"/>
                <a:ext cx="48225" cy="9825"/>
              </a:xfrm>
              <a:custGeom>
                <a:avLst/>
                <a:gdLst/>
                <a:ahLst/>
                <a:cxnLst/>
                <a:rect l="l" t="t" r="r" b="b"/>
                <a:pathLst>
                  <a:path w="1929" h="393" extrusionOk="0">
                    <a:moveTo>
                      <a:pt x="1" y="1"/>
                    </a:moveTo>
                    <a:lnTo>
                      <a:pt x="1" y="83"/>
                    </a:lnTo>
                    <a:cubicBezTo>
                      <a:pt x="443" y="83"/>
                      <a:pt x="1341" y="104"/>
                      <a:pt x="1454" y="115"/>
                    </a:cubicBezTo>
                    <a:cubicBezTo>
                      <a:pt x="1609" y="177"/>
                      <a:pt x="1753" y="269"/>
                      <a:pt x="1877" y="393"/>
                    </a:cubicBezTo>
                    <a:lnTo>
                      <a:pt x="1928" y="321"/>
                    </a:lnTo>
                    <a:cubicBezTo>
                      <a:pt x="1898" y="300"/>
                      <a:pt x="1598" y="53"/>
                      <a:pt x="1465" y="32"/>
                    </a:cubicBezTo>
                    <a:cubicBezTo>
                      <a:pt x="1330" y="12"/>
                      <a:pt x="52" y="1"/>
                      <a:pt x="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2"/>
              <p:cNvSpPr/>
              <p:nvPr/>
            </p:nvSpPr>
            <p:spPr>
              <a:xfrm>
                <a:off x="2704500" y="4348900"/>
                <a:ext cx="30950" cy="32425"/>
              </a:xfrm>
              <a:custGeom>
                <a:avLst/>
                <a:gdLst/>
                <a:ahLst/>
                <a:cxnLst/>
                <a:rect l="l" t="t" r="r" b="b"/>
                <a:pathLst>
                  <a:path w="1238" h="1297" extrusionOk="0">
                    <a:moveTo>
                      <a:pt x="821" y="1"/>
                    </a:moveTo>
                    <a:cubicBezTo>
                      <a:pt x="533" y="1"/>
                      <a:pt x="155" y="488"/>
                      <a:pt x="155" y="488"/>
                    </a:cubicBezTo>
                    <a:lnTo>
                      <a:pt x="0" y="1045"/>
                    </a:lnTo>
                    <a:cubicBezTo>
                      <a:pt x="11" y="1056"/>
                      <a:pt x="11" y="1056"/>
                      <a:pt x="11" y="1066"/>
                    </a:cubicBezTo>
                    <a:cubicBezTo>
                      <a:pt x="66" y="1209"/>
                      <a:pt x="201" y="1297"/>
                      <a:pt x="345" y="1297"/>
                    </a:cubicBezTo>
                    <a:cubicBezTo>
                      <a:pt x="388" y="1297"/>
                      <a:pt x="432" y="1289"/>
                      <a:pt x="475" y="1272"/>
                    </a:cubicBezTo>
                    <a:cubicBezTo>
                      <a:pt x="836" y="1159"/>
                      <a:pt x="1238" y="210"/>
                      <a:pt x="939" y="35"/>
                    </a:cubicBezTo>
                    <a:cubicBezTo>
                      <a:pt x="902" y="11"/>
                      <a:pt x="862" y="1"/>
                      <a:pt x="821" y="1"/>
                    </a:cubicBezTo>
                    <a:close/>
                  </a:path>
                </a:pathLst>
              </a:custGeom>
              <a:solidFill>
                <a:srgbClr val="C95F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2"/>
              <p:cNvSpPr/>
              <p:nvPr/>
            </p:nvSpPr>
            <p:spPr>
              <a:xfrm>
                <a:off x="2709200" y="4356450"/>
                <a:ext cx="15950" cy="19825"/>
              </a:xfrm>
              <a:custGeom>
                <a:avLst/>
                <a:gdLst/>
                <a:ahLst/>
                <a:cxnLst/>
                <a:rect l="l" t="t" r="r" b="b"/>
                <a:pathLst>
                  <a:path w="638" h="793" extrusionOk="0">
                    <a:moveTo>
                      <a:pt x="637" y="1"/>
                    </a:moveTo>
                    <a:cubicBezTo>
                      <a:pt x="297" y="11"/>
                      <a:pt x="29" y="444"/>
                      <a:pt x="9" y="764"/>
                    </a:cubicBezTo>
                    <a:cubicBezTo>
                      <a:pt x="1" y="778"/>
                      <a:pt x="19" y="793"/>
                      <a:pt x="35" y="793"/>
                    </a:cubicBezTo>
                    <a:cubicBezTo>
                      <a:pt x="41" y="793"/>
                      <a:pt x="47" y="790"/>
                      <a:pt x="50" y="784"/>
                    </a:cubicBezTo>
                    <a:cubicBezTo>
                      <a:pt x="80" y="713"/>
                      <a:pt x="122" y="651"/>
                      <a:pt x="174" y="589"/>
                    </a:cubicBezTo>
                    <a:cubicBezTo>
                      <a:pt x="217" y="538"/>
                      <a:pt x="275" y="513"/>
                      <a:pt x="338" y="513"/>
                    </a:cubicBezTo>
                    <a:cubicBezTo>
                      <a:pt x="365" y="513"/>
                      <a:pt x="393" y="518"/>
                      <a:pt x="421" y="527"/>
                    </a:cubicBezTo>
                    <a:cubicBezTo>
                      <a:pt x="431" y="527"/>
                      <a:pt x="431" y="516"/>
                      <a:pt x="431" y="516"/>
                    </a:cubicBezTo>
                    <a:lnTo>
                      <a:pt x="410" y="496"/>
                    </a:lnTo>
                    <a:cubicBezTo>
                      <a:pt x="377" y="473"/>
                      <a:pt x="339" y="463"/>
                      <a:pt x="302" y="463"/>
                    </a:cubicBezTo>
                    <a:cubicBezTo>
                      <a:pt x="237" y="463"/>
                      <a:pt x="172" y="495"/>
                      <a:pt x="132" y="548"/>
                    </a:cubicBezTo>
                    <a:cubicBezTo>
                      <a:pt x="215" y="310"/>
                      <a:pt x="400" y="115"/>
                      <a:pt x="637" y="11"/>
                    </a:cubicBezTo>
                    <a:lnTo>
                      <a:pt x="63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2674850" y="4404925"/>
                <a:ext cx="62675" cy="72275"/>
              </a:xfrm>
              <a:custGeom>
                <a:avLst/>
                <a:gdLst/>
                <a:ahLst/>
                <a:cxnLst/>
                <a:rect l="l" t="t" r="r" b="b"/>
                <a:pathLst>
                  <a:path w="2507" h="2891" extrusionOk="0">
                    <a:moveTo>
                      <a:pt x="2011" y="0"/>
                    </a:moveTo>
                    <a:lnTo>
                      <a:pt x="836" y="1733"/>
                    </a:lnTo>
                    <a:lnTo>
                      <a:pt x="166" y="650"/>
                    </a:lnTo>
                    <a:lnTo>
                      <a:pt x="1" y="1031"/>
                    </a:lnTo>
                    <a:lnTo>
                      <a:pt x="258" y="2784"/>
                    </a:lnTo>
                    <a:lnTo>
                      <a:pt x="826" y="1970"/>
                    </a:lnTo>
                    <a:lnTo>
                      <a:pt x="1486" y="2887"/>
                    </a:lnTo>
                    <a:cubicBezTo>
                      <a:pt x="1486" y="2889"/>
                      <a:pt x="1487" y="2890"/>
                      <a:pt x="1489" y="2890"/>
                    </a:cubicBezTo>
                    <a:cubicBezTo>
                      <a:pt x="1554" y="2890"/>
                      <a:pt x="2506" y="403"/>
                      <a:pt x="2506" y="403"/>
                    </a:cubicBezTo>
                    <a:lnTo>
                      <a:pt x="20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2674600" y="4418325"/>
                <a:ext cx="61875" cy="61375"/>
              </a:xfrm>
              <a:custGeom>
                <a:avLst/>
                <a:gdLst/>
                <a:ahLst/>
                <a:cxnLst/>
                <a:rect l="l" t="t" r="r" b="b"/>
                <a:pathLst>
                  <a:path w="2475" h="2455" extrusionOk="0">
                    <a:moveTo>
                      <a:pt x="2454" y="0"/>
                    </a:moveTo>
                    <a:cubicBezTo>
                      <a:pt x="2259" y="403"/>
                      <a:pt x="1640" y="1898"/>
                      <a:pt x="1485" y="2310"/>
                    </a:cubicBezTo>
                    <a:cubicBezTo>
                      <a:pt x="1444" y="2248"/>
                      <a:pt x="969" y="1588"/>
                      <a:pt x="836" y="1444"/>
                    </a:cubicBezTo>
                    <a:cubicBezTo>
                      <a:pt x="836" y="1444"/>
                      <a:pt x="836" y="1444"/>
                      <a:pt x="835" y="1444"/>
                    </a:cubicBezTo>
                    <a:cubicBezTo>
                      <a:pt x="818" y="1444"/>
                      <a:pt x="320" y="2125"/>
                      <a:pt x="300" y="2166"/>
                    </a:cubicBezTo>
                    <a:cubicBezTo>
                      <a:pt x="248" y="1898"/>
                      <a:pt x="135" y="784"/>
                      <a:pt x="21" y="516"/>
                    </a:cubicBezTo>
                    <a:cubicBezTo>
                      <a:pt x="21" y="507"/>
                      <a:pt x="17" y="504"/>
                      <a:pt x="13" y="504"/>
                    </a:cubicBezTo>
                    <a:cubicBezTo>
                      <a:pt x="7" y="504"/>
                      <a:pt x="0" y="510"/>
                      <a:pt x="0" y="516"/>
                    </a:cubicBezTo>
                    <a:cubicBezTo>
                      <a:pt x="21" y="805"/>
                      <a:pt x="62" y="1104"/>
                      <a:pt x="93" y="1393"/>
                    </a:cubicBezTo>
                    <a:cubicBezTo>
                      <a:pt x="135" y="1712"/>
                      <a:pt x="186" y="2032"/>
                      <a:pt x="248" y="2351"/>
                    </a:cubicBezTo>
                    <a:cubicBezTo>
                      <a:pt x="248" y="2352"/>
                      <a:pt x="248" y="2353"/>
                      <a:pt x="249" y="2353"/>
                    </a:cubicBezTo>
                    <a:cubicBezTo>
                      <a:pt x="274" y="2353"/>
                      <a:pt x="755" y="1626"/>
                      <a:pt x="836" y="1485"/>
                    </a:cubicBezTo>
                    <a:cubicBezTo>
                      <a:pt x="1052" y="1815"/>
                      <a:pt x="1279" y="2145"/>
                      <a:pt x="1526" y="2455"/>
                    </a:cubicBezTo>
                    <a:cubicBezTo>
                      <a:pt x="1547" y="2455"/>
                      <a:pt x="2351" y="433"/>
                      <a:pt x="2475" y="11"/>
                    </a:cubicBezTo>
                    <a:lnTo>
                      <a:pt x="247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1362475" y="5226225"/>
                <a:ext cx="229725" cy="250075"/>
              </a:xfrm>
              <a:custGeom>
                <a:avLst/>
                <a:gdLst/>
                <a:ahLst/>
                <a:cxnLst/>
                <a:rect l="l" t="t" r="r" b="b"/>
                <a:pathLst>
                  <a:path w="9189" h="10003" extrusionOk="0">
                    <a:moveTo>
                      <a:pt x="1836" y="0"/>
                    </a:moveTo>
                    <a:cubicBezTo>
                      <a:pt x="1836" y="0"/>
                      <a:pt x="454" y="5032"/>
                      <a:pt x="403" y="5362"/>
                    </a:cubicBezTo>
                    <a:cubicBezTo>
                      <a:pt x="372" y="5558"/>
                      <a:pt x="341" y="5744"/>
                      <a:pt x="310" y="5930"/>
                    </a:cubicBezTo>
                    <a:cubicBezTo>
                      <a:pt x="114" y="7115"/>
                      <a:pt x="1" y="8033"/>
                      <a:pt x="83" y="8125"/>
                    </a:cubicBezTo>
                    <a:cubicBezTo>
                      <a:pt x="359" y="8381"/>
                      <a:pt x="8426" y="10003"/>
                      <a:pt x="8878" y="10003"/>
                    </a:cubicBezTo>
                    <a:cubicBezTo>
                      <a:pt x="8882" y="10003"/>
                      <a:pt x="8886" y="10002"/>
                      <a:pt x="8889" y="10002"/>
                    </a:cubicBezTo>
                    <a:cubicBezTo>
                      <a:pt x="9188" y="9972"/>
                      <a:pt x="9106" y="9085"/>
                      <a:pt x="8838" y="8765"/>
                    </a:cubicBezTo>
                    <a:cubicBezTo>
                      <a:pt x="8673" y="8569"/>
                      <a:pt x="7548" y="7744"/>
                      <a:pt x="6693" y="7126"/>
                    </a:cubicBezTo>
                    <a:cubicBezTo>
                      <a:pt x="6146" y="6723"/>
                      <a:pt x="5703" y="6414"/>
                      <a:pt x="5703" y="6414"/>
                    </a:cubicBezTo>
                    <a:lnTo>
                      <a:pt x="7353" y="1083"/>
                    </a:lnTo>
                    <a:lnTo>
                      <a:pt x="1836"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1362475" y="5367750"/>
                <a:ext cx="229975" cy="108300"/>
              </a:xfrm>
              <a:custGeom>
                <a:avLst/>
                <a:gdLst/>
                <a:ahLst/>
                <a:cxnLst/>
                <a:rect l="l" t="t" r="r" b="b"/>
                <a:pathLst>
                  <a:path w="9199" h="4332" extrusionOk="0">
                    <a:moveTo>
                      <a:pt x="6950" y="1640"/>
                    </a:moveTo>
                    <a:cubicBezTo>
                      <a:pt x="6983" y="1663"/>
                      <a:pt x="7016" y="1687"/>
                      <a:pt x="7049" y="1712"/>
                    </a:cubicBezTo>
                    <a:lnTo>
                      <a:pt x="7049" y="1712"/>
                    </a:lnTo>
                    <a:cubicBezTo>
                      <a:pt x="6993" y="1668"/>
                      <a:pt x="6950" y="1640"/>
                      <a:pt x="6950" y="1640"/>
                    </a:cubicBezTo>
                    <a:close/>
                    <a:moveTo>
                      <a:pt x="351" y="0"/>
                    </a:moveTo>
                    <a:cubicBezTo>
                      <a:pt x="341" y="83"/>
                      <a:pt x="331" y="175"/>
                      <a:pt x="310" y="258"/>
                    </a:cubicBezTo>
                    <a:cubicBezTo>
                      <a:pt x="114" y="1454"/>
                      <a:pt x="1" y="2372"/>
                      <a:pt x="94" y="2455"/>
                    </a:cubicBezTo>
                    <a:cubicBezTo>
                      <a:pt x="359" y="2710"/>
                      <a:pt x="8430" y="4332"/>
                      <a:pt x="8878" y="4332"/>
                    </a:cubicBezTo>
                    <a:cubicBezTo>
                      <a:pt x="8883" y="4332"/>
                      <a:pt x="8886" y="4331"/>
                      <a:pt x="8889" y="4331"/>
                    </a:cubicBezTo>
                    <a:cubicBezTo>
                      <a:pt x="9198" y="4290"/>
                      <a:pt x="9106" y="3413"/>
                      <a:pt x="8838" y="3104"/>
                    </a:cubicBezTo>
                    <a:cubicBezTo>
                      <a:pt x="8699" y="2936"/>
                      <a:pt x="7829" y="2284"/>
                      <a:pt x="7049" y="1712"/>
                    </a:cubicBezTo>
                    <a:lnTo>
                      <a:pt x="7049" y="1712"/>
                    </a:lnTo>
                    <a:cubicBezTo>
                      <a:pt x="7210" y="1837"/>
                      <a:pt x="7477" y="2084"/>
                      <a:pt x="7081" y="2084"/>
                    </a:cubicBezTo>
                    <a:cubicBezTo>
                      <a:pt x="7069" y="2084"/>
                      <a:pt x="7057" y="2084"/>
                      <a:pt x="7044" y="2083"/>
                    </a:cubicBezTo>
                    <a:cubicBezTo>
                      <a:pt x="5353" y="2001"/>
                      <a:pt x="1424" y="278"/>
                      <a:pt x="3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1371500" y="4662175"/>
                <a:ext cx="325875" cy="693750"/>
              </a:xfrm>
              <a:custGeom>
                <a:avLst/>
                <a:gdLst/>
                <a:ahLst/>
                <a:cxnLst/>
                <a:rect l="l" t="t" r="r" b="b"/>
                <a:pathLst>
                  <a:path w="13035" h="27750" extrusionOk="0">
                    <a:moveTo>
                      <a:pt x="6394" y="1"/>
                    </a:moveTo>
                    <a:cubicBezTo>
                      <a:pt x="6394" y="1"/>
                      <a:pt x="4651" y="3332"/>
                      <a:pt x="5548" y="5683"/>
                    </a:cubicBezTo>
                    <a:cubicBezTo>
                      <a:pt x="5631" y="5899"/>
                      <a:pt x="4394" y="14221"/>
                      <a:pt x="3743" y="15571"/>
                    </a:cubicBezTo>
                    <a:cubicBezTo>
                      <a:pt x="3197" y="16737"/>
                      <a:pt x="114" y="26336"/>
                      <a:pt x="1" y="26398"/>
                    </a:cubicBezTo>
                    <a:lnTo>
                      <a:pt x="6497" y="27749"/>
                    </a:lnTo>
                    <a:cubicBezTo>
                      <a:pt x="6559" y="27718"/>
                      <a:pt x="8652" y="19727"/>
                      <a:pt x="9373" y="16922"/>
                    </a:cubicBezTo>
                    <a:cubicBezTo>
                      <a:pt x="10436" y="12880"/>
                      <a:pt x="11456" y="6291"/>
                      <a:pt x="11756" y="4920"/>
                    </a:cubicBezTo>
                    <a:cubicBezTo>
                      <a:pt x="12395" y="3342"/>
                      <a:pt x="12817" y="1682"/>
                      <a:pt x="1303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1396250" y="5295825"/>
                <a:ext cx="138150" cy="21975"/>
              </a:xfrm>
              <a:custGeom>
                <a:avLst/>
                <a:gdLst/>
                <a:ahLst/>
                <a:cxnLst/>
                <a:rect l="l" t="t" r="r" b="b"/>
                <a:pathLst>
                  <a:path w="5526" h="879" extrusionOk="0">
                    <a:moveTo>
                      <a:pt x="11" y="0"/>
                    </a:moveTo>
                    <a:lnTo>
                      <a:pt x="1" y="11"/>
                    </a:lnTo>
                    <a:cubicBezTo>
                      <a:pt x="1" y="21"/>
                      <a:pt x="11" y="21"/>
                      <a:pt x="11" y="21"/>
                    </a:cubicBezTo>
                    <a:cubicBezTo>
                      <a:pt x="176" y="73"/>
                      <a:pt x="351" y="114"/>
                      <a:pt x="516" y="135"/>
                    </a:cubicBezTo>
                    <a:cubicBezTo>
                      <a:pt x="702" y="165"/>
                      <a:pt x="877" y="196"/>
                      <a:pt x="1062" y="227"/>
                    </a:cubicBezTo>
                    <a:cubicBezTo>
                      <a:pt x="1413" y="289"/>
                      <a:pt x="1774" y="351"/>
                      <a:pt x="2125" y="403"/>
                    </a:cubicBezTo>
                    <a:cubicBezTo>
                      <a:pt x="2836" y="516"/>
                      <a:pt x="3558" y="630"/>
                      <a:pt x="4270" y="733"/>
                    </a:cubicBezTo>
                    <a:cubicBezTo>
                      <a:pt x="4476" y="763"/>
                      <a:pt x="4671" y="795"/>
                      <a:pt x="4878" y="815"/>
                    </a:cubicBezTo>
                    <a:cubicBezTo>
                      <a:pt x="5084" y="836"/>
                      <a:pt x="5290" y="877"/>
                      <a:pt x="5496" y="877"/>
                    </a:cubicBezTo>
                    <a:cubicBezTo>
                      <a:pt x="5498" y="878"/>
                      <a:pt x="5501" y="879"/>
                      <a:pt x="5502" y="879"/>
                    </a:cubicBezTo>
                    <a:cubicBezTo>
                      <a:pt x="5519" y="879"/>
                      <a:pt x="5525" y="845"/>
                      <a:pt x="5507" y="836"/>
                    </a:cubicBezTo>
                    <a:cubicBezTo>
                      <a:pt x="5331" y="784"/>
                      <a:pt x="5166" y="763"/>
                      <a:pt x="4991" y="733"/>
                    </a:cubicBezTo>
                    <a:cubicBezTo>
                      <a:pt x="4826" y="701"/>
                      <a:pt x="4630" y="660"/>
                      <a:pt x="4455" y="630"/>
                    </a:cubicBezTo>
                    <a:cubicBezTo>
                      <a:pt x="4094" y="568"/>
                      <a:pt x="3733" y="516"/>
                      <a:pt x="3372" y="465"/>
                    </a:cubicBezTo>
                    <a:cubicBezTo>
                      <a:pt x="2650" y="351"/>
                      <a:pt x="1929" y="248"/>
                      <a:pt x="1207" y="135"/>
                    </a:cubicBezTo>
                    <a:lnTo>
                      <a:pt x="619" y="62"/>
                    </a:lnTo>
                    <a:cubicBezTo>
                      <a:pt x="413" y="21"/>
                      <a:pt x="217"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1504000" y="4776950"/>
                <a:ext cx="119525" cy="527800"/>
              </a:xfrm>
              <a:custGeom>
                <a:avLst/>
                <a:gdLst/>
                <a:ahLst/>
                <a:cxnLst/>
                <a:rect l="l" t="t" r="r" b="b"/>
                <a:pathLst>
                  <a:path w="4781" h="21112" extrusionOk="0">
                    <a:moveTo>
                      <a:pt x="4746" y="1"/>
                    </a:moveTo>
                    <a:cubicBezTo>
                      <a:pt x="4734" y="1"/>
                      <a:pt x="4723" y="6"/>
                      <a:pt x="4723" y="20"/>
                    </a:cubicBezTo>
                    <a:cubicBezTo>
                      <a:pt x="4589" y="710"/>
                      <a:pt x="4486" y="1411"/>
                      <a:pt x="4373" y="2102"/>
                    </a:cubicBezTo>
                    <a:cubicBezTo>
                      <a:pt x="4311" y="2453"/>
                      <a:pt x="4238" y="2813"/>
                      <a:pt x="4177" y="3164"/>
                    </a:cubicBezTo>
                    <a:cubicBezTo>
                      <a:pt x="4125" y="3515"/>
                      <a:pt x="4064" y="3855"/>
                      <a:pt x="4012" y="4206"/>
                    </a:cubicBezTo>
                    <a:cubicBezTo>
                      <a:pt x="3785" y="5598"/>
                      <a:pt x="3558" y="7000"/>
                      <a:pt x="3342" y="8402"/>
                    </a:cubicBezTo>
                    <a:lnTo>
                      <a:pt x="3001" y="10475"/>
                    </a:lnTo>
                    <a:cubicBezTo>
                      <a:pt x="2898" y="11166"/>
                      <a:pt x="2764" y="11836"/>
                      <a:pt x="2589" y="12506"/>
                    </a:cubicBezTo>
                    <a:cubicBezTo>
                      <a:pt x="2403" y="13177"/>
                      <a:pt x="2187" y="13837"/>
                      <a:pt x="1981" y="14497"/>
                    </a:cubicBezTo>
                    <a:cubicBezTo>
                      <a:pt x="1774" y="15157"/>
                      <a:pt x="1568" y="15847"/>
                      <a:pt x="1362" y="16528"/>
                    </a:cubicBezTo>
                    <a:cubicBezTo>
                      <a:pt x="950" y="17879"/>
                      <a:pt x="516" y="19229"/>
                      <a:pt x="145" y="20590"/>
                    </a:cubicBezTo>
                    <a:lnTo>
                      <a:pt x="1" y="21096"/>
                    </a:lnTo>
                    <a:cubicBezTo>
                      <a:pt x="1" y="21106"/>
                      <a:pt x="6" y="21111"/>
                      <a:pt x="12" y="21111"/>
                    </a:cubicBezTo>
                    <a:cubicBezTo>
                      <a:pt x="19" y="21111"/>
                      <a:pt x="26" y="21106"/>
                      <a:pt x="31" y="21096"/>
                    </a:cubicBezTo>
                    <a:cubicBezTo>
                      <a:pt x="485" y="19755"/>
                      <a:pt x="908" y="18415"/>
                      <a:pt x="1341" y="17064"/>
                    </a:cubicBezTo>
                    <a:cubicBezTo>
                      <a:pt x="1764" y="15713"/>
                      <a:pt x="2187" y="14383"/>
                      <a:pt x="2589" y="13032"/>
                    </a:cubicBezTo>
                    <a:cubicBezTo>
                      <a:pt x="2785" y="12382"/>
                      <a:pt x="2939" y="11713"/>
                      <a:pt x="3063" y="11032"/>
                    </a:cubicBezTo>
                    <a:cubicBezTo>
                      <a:pt x="3177" y="10341"/>
                      <a:pt x="3280" y="9650"/>
                      <a:pt x="3393" y="8949"/>
                    </a:cubicBezTo>
                    <a:cubicBezTo>
                      <a:pt x="3620" y="7557"/>
                      <a:pt x="3837" y="6154"/>
                      <a:pt x="4064" y="4752"/>
                    </a:cubicBezTo>
                    <a:cubicBezTo>
                      <a:pt x="4167" y="4071"/>
                      <a:pt x="4290" y="3381"/>
                      <a:pt x="4373" y="2690"/>
                    </a:cubicBezTo>
                    <a:cubicBezTo>
                      <a:pt x="4465" y="1979"/>
                      <a:pt x="4589" y="1267"/>
                      <a:pt x="4692" y="556"/>
                    </a:cubicBezTo>
                    <a:cubicBezTo>
                      <a:pt x="4723" y="380"/>
                      <a:pt x="4744" y="205"/>
                      <a:pt x="4775" y="29"/>
                    </a:cubicBezTo>
                    <a:cubicBezTo>
                      <a:pt x="4781" y="12"/>
                      <a:pt x="4763" y="1"/>
                      <a:pt x="47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1622075" y="5262825"/>
                <a:ext cx="239500" cy="210400"/>
              </a:xfrm>
              <a:custGeom>
                <a:avLst/>
                <a:gdLst/>
                <a:ahLst/>
                <a:cxnLst/>
                <a:rect l="l" t="t" r="r" b="b"/>
                <a:pathLst>
                  <a:path w="9580" h="8416" extrusionOk="0">
                    <a:moveTo>
                      <a:pt x="31" y="0"/>
                    </a:moveTo>
                    <a:cubicBezTo>
                      <a:pt x="31" y="0"/>
                      <a:pt x="0" y="2289"/>
                      <a:pt x="42" y="4466"/>
                    </a:cubicBezTo>
                    <a:cubicBezTo>
                      <a:pt x="42" y="4795"/>
                      <a:pt x="52" y="5125"/>
                      <a:pt x="62" y="5445"/>
                    </a:cubicBezTo>
                    <a:cubicBezTo>
                      <a:pt x="62" y="5651"/>
                      <a:pt x="72" y="5837"/>
                      <a:pt x="83" y="6033"/>
                    </a:cubicBezTo>
                    <a:cubicBezTo>
                      <a:pt x="124" y="7239"/>
                      <a:pt x="186" y="8167"/>
                      <a:pt x="289" y="8229"/>
                    </a:cubicBezTo>
                    <a:cubicBezTo>
                      <a:pt x="492" y="8360"/>
                      <a:pt x="3938" y="8416"/>
                      <a:pt x="6505" y="8416"/>
                    </a:cubicBezTo>
                    <a:cubicBezTo>
                      <a:pt x="7986" y="8416"/>
                      <a:pt x="9175" y="8397"/>
                      <a:pt x="9281" y="8363"/>
                    </a:cubicBezTo>
                    <a:cubicBezTo>
                      <a:pt x="9579" y="8260"/>
                      <a:pt x="9322" y="7424"/>
                      <a:pt x="8992" y="7156"/>
                    </a:cubicBezTo>
                    <a:cubicBezTo>
                      <a:pt x="8796" y="7002"/>
                      <a:pt x="7528" y="6404"/>
                      <a:pt x="6579" y="5960"/>
                    </a:cubicBezTo>
                    <a:cubicBezTo>
                      <a:pt x="5960" y="5682"/>
                      <a:pt x="5465" y="5455"/>
                      <a:pt x="5465" y="5455"/>
                    </a:cubicBezTo>
                    <a:lnTo>
                      <a:pt x="5496" y="4475"/>
                    </a:lnTo>
                    <a:lnTo>
                      <a:pt x="5569"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1623625" y="5400225"/>
                <a:ext cx="237950" cy="72750"/>
              </a:xfrm>
              <a:custGeom>
                <a:avLst/>
                <a:gdLst/>
                <a:ahLst/>
                <a:cxnLst/>
                <a:rect l="l" t="t" r="r" b="b"/>
                <a:pathLst>
                  <a:path w="9518" h="2910" extrusionOk="0">
                    <a:moveTo>
                      <a:pt x="0" y="1"/>
                    </a:moveTo>
                    <a:lnTo>
                      <a:pt x="0" y="1"/>
                    </a:lnTo>
                    <a:cubicBezTo>
                      <a:pt x="10" y="186"/>
                      <a:pt x="21" y="361"/>
                      <a:pt x="21" y="526"/>
                    </a:cubicBezTo>
                    <a:cubicBezTo>
                      <a:pt x="62" y="1733"/>
                      <a:pt x="124" y="2661"/>
                      <a:pt x="227" y="2723"/>
                    </a:cubicBezTo>
                    <a:cubicBezTo>
                      <a:pt x="429" y="2853"/>
                      <a:pt x="3863" y="2910"/>
                      <a:pt x="6429" y="2910"/>
                    </a:cubicBezTo>
                    <a:cubicBezTo>
                      <a:pt x="7917" y="2910"/>
                      <a:pt x="9113" y="2891"/>
                      <a:pt x="9219" y="2856"/>
                    </a:cubicBezTo>
                    <a:cubicBezTo>
                      <a:pt x="9517" y="2764"/>
                      <a:pt x="9260" y="1908"/>
                      <a:pt x="8930" y="1650"/>
                    </a:cubicBezTo>
                    <a:cubicBezTo>
                      <a:pt x="8775" y="1527"/>
                      <a:pt x="7981" y="1145"/>
                      <a:pt x="7187" y="774"/>
                    </a:cubicBezTo>
                    <a:lnTo>
                      <a:pt x="7187" y="774"/>
                    </a:lnTo>
                    <a:cubicBezTo>
                      <a:pt x="7095" y="784"/>
                      <a:pt x="7837" y="1094"/>
                      <a:pt x="7373" y="1094"/>
                    </a:cubicBezTo>
                    <a:cubicBezTo>
                      <a:pt x="5465" y="1094"/>
                      <a:pt x="1031" y="12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1531075" y="4662175"/>
                <a:ext cx="237700" cy="696575"/>
              </a:xfrm>
              <a:custGeom>
                <a:avLst/>
                <a:gdLst/>
                <a:ahLst/>
                <a:cxnLst/>
                <a:rect l="l" t="t" r="r" b="b"/>
                <a:pathLst>
                  <a:path w="9508" h="27863" extrusionOk="0">
                    <a:moveTo>
                      <a:pt x="0" y="1"/>
                    </a:moveTo>
                    <a:cubicBezTo>
                      <a:pt x="0" y="1"/>
                      <a:pt x="62" y="3136"/>
                      <a:pt x="1496" y="5415"/>
                    </a:cubicBezTo>
                    <a:cubicBezTo>
                      <a:pt x="1897" y="5569"/>
                      <a:pt x="2300" y="5745"/>
                      <a:pt x="2692" y="5940"/>
                    </a:cubicBezTo>
                    <a:cubicBezTo>
                      <a:pt x="2692" y="5940"/>
                      <a:pt x="3640" y="15220"/>
                      <a:pt x="3661" y="15437"/>
                    </a:cubicBezTo>
                    <a:cubicBezTo>
                      <a:pt x="3661" y="15530"/>
                      <a:pt x="3249" y="27862"/>
                      <a:pt x="3249" y="27862"/>
                    </a:cubicBezTo>
                    <a:lnTo>
                      <a:pt x="9507" y="27862"/>
                    </a:lnTo>
                    <a:cubicBezTo>
                      <a:pt x="9507" y="27862"/>
                      <a:pt x="9291" y="16242"/>
                      <a:pt x="9188" y="14932"/>
                    </a:cubicBezTo>
                    <a:cubicBezTo>
                      <a:pt x="9177" y="14787"/>
                      <a:pt x="8776" y="5332"/>
                      <a:pt x="695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1619750" y="5327775"/>
                <a:ext cx="140000" cy="3725"/>
              </a:xfrm>
              <a:custGeom>
                <a:avLst/>
                <a:gdLst/>
                <a:ahLst/>
                <a:cxnLst/>
                <a:rect l="l" t="t" r="r" b="b"/>
                <a:pathLst>
                  <a:path w="5600" h="149" extrusionOk="0">
                    <a:moveTo>
                      <a:pt x="609" y="1"/>
                    </a:moveTo>
                    <a:cubicBezTo>
                      <a:pt x="413" y="1"/>
                      <a:pt x="206" y="11"/>
                      <a:pt x="11" y="32"/>
                    </a:cubicBezTo>
                    <a:cubicBezTo>
                      <a:pt x="0" y="32"/>
                      <a:pt x="0" y="53"/>
                      <a:pt x="11" y="53"/>
                    </a:cubicBezTo>
                    <a:cubicBezTo>
                      <a:pt x="176" y="83"/>
                      <a:pt x="351" y="94"/>
                      <a:pt x="527" y="94"/>
                    </a:cubicBezTo>
                    <a:cubicBezTo>
                      <a:pt x="712" y="94"/>
                      <a:pt x="887" y="104"/>
                      <a:pt x="1073" y="115"/>
                    </a:cubicBezTo>
                    <a:cubicBezTo>
                      <a:pt x="1434" y="115"/>
                      <a:pt x="1794" y="124"/>
                      <a:pt x="2145" y="135"/>
                    </a:cubicBezTo>
                    <a:cubicBezTo>
                      <a:pt x="2726" y="135"/>
                      <a:pt x="3301" y="148"/>
                      <a:pt x="3874" y="148"/>
                    </a:cubicBezTo>
                    <a:cubicBezTo>
                      <a:pt x="4023" y="148"/>
                      <a:pt x="4172" y="147"/>
                      <a:pt x="4321" y="145"/>
                    </a:cubicBezTo>
                    <a:lnTo>
                      <a:pt x="4940" y="145"/>
                    </a:lnTo>
                    <a:cubicBezTo>
                      <a:pt x="5146" y="135"/>
                      <a:pt x="5352" y="145"/>
                      <a:pt x="5548" y="115"/>
                    </a:cubicBezTo>
                    <a:cubicBezTo>
                      <a:pt x="5589" y="115"/>
                      <a:pt x="5600" y="73"/>
                      <a:pt x="5568" y="73"/>
                    </a:cubicBezTo>
                    <a:cubicBezTo>
                      <a:pt x="5393" y="42"/>
                      <a:pt x="5218" y="53"/>
                      <a:pt x="5043" y="42"/>
                    </a:cubicBezTo>
                    <a:cubicBezTo>
                      <a:pt x="4878" y="32"/>
                      <a:pt x="4682" y="21"/>
                      <a:pt x="4496" y="21"/>
                    </a:cubicBezTo>
                    <a:cubicBezTo>
                      <a:pt x="4136" y="11"/>
                      <a:pt x="3764" y="11"/>
                      <a:pt x="3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1673625" y="4676375"/>
                <a:ext cx="54425" cy="636750"/>
              </a:xfrm>
              <a:custGeom>
                <a:avLst/>
                <a:gdLst/>
                <a:ahLst/>
                <a:cxnLst/>
                <a:rect l="l" t="t" r="r" b="b"/>
                <a:pathLst>
                  <a:path w="2177" h="25470" extrusionOk="0">
                    <a:moveTo>
                      <a:pt x="1" y="0"/>
                    </a:moveTo>
                    <a:cubicBezTo>
                      <a:pt x="382" y="1619"/>
                      <a:pt x="671" y="3259"/>
                      <a:pt x="867" y="4909"/>
                    </a:cubicBezTo>
                    <a:cubicBezTo>
                      <a:pt x="1073" y="6538"/>
                      <a:pt x="1269" y="8177"/>
                      <a:pt x="1434" y="9817"/>
                    </a:cubicBezTo>
                    <a:cubicBezTo>
                      <a:pt x="1774" y="13137"/>
                      <a:pt x="1919" y="16478"/>
                      <a:pt x="1939" y="19819"/>
                    </a:cubicBezTo>
                    <a:cubicBezTo>
                      <a:pt x="1949" y="21705"/>
                      <a:pt x="1898" y="23582"/>
                      <a:pt x="1846" y="25459"/>
                    </a:cubicBezTo>
                    <a:cubicBezTo>
                      <a:pt x="1857" y="25469"/>
                      <a:pt x="1857" y="25469"/>
                      <a:pt x="1867" y="25469"/>
                    </a:cubicBezTo>
                    <a:cubicBezTo>
                      <a:pt x="1877" y="25469"/>
                      <a:pt x="1877" y="25469"/>
                      <a:pt x="1877" y="25459"/>
                    </a:cubicBezTo>
                    <a:cubicBezTo>
                      <a:pt x="2135" y="22108"/>
                      <a:pt x="2176" y="18746"/>
                      <a:pt x="1990" y="15395"/>
                    </a:cubicBezTo>
                    <a:cubicBezTo>
                      <a:pt x="1825" y="12044"/>
                      <a:pt x="1475" y="8713"/>
                      <a:pt x="1032" y="5404"/>
                    </a:cubicBezTo>
                    <a:cubicBezTo>
                      <a:pt x="794" y="3578"/>
                      <a:pt x="506" y="1763"/>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1694250" y="4694225"/>
                <a:ext cx="26050" cy="48925"/>
              </a:xfrm>
              <a:custGeom>
                <a:avLst/>
                <a:gdLst/>
                <a:ahLst/>
                <a:cxnLst/>
                <a:rect l="l" t="t" r="r" b="b"/>
                <a:pathLst>
                  <a:path w="1042" h="1957" extrusionOk="0">
                    <a:moveTo>
                      <a:pt x="825" y="0"/>
                    </a:moveTo>
                    <a:cubicBezTo>
                      <a:pt x="820" y="0"/>
                      <a:pt x="815" y="3"/>
                      <a:pt x="815" y="8"/>
                    </a:cubicBezTo>
                    <a:cubicBezTo>
                      <a:pt x="835" y="400"/>
                      <a:pt x="908" y="833"/>
                      <a:pt x="732" y="1204"/>
                    </a:cubicBezTo>
                    <a:cubicBezTo>
                      <a:pt x="578" y="1534"/>
                      <a:pt x="279" y="1720"/>
                      <a:pt x="11" y="1936"/>
                    </a:cubicBezTo>
                    <a:cubicBezTo>
                      <a:pt x="1" y="1947"/>
                      <a:pt x="11" y="1957"/>
                      <a:pt x="21" y="1957"/>
                    </a:cubicBezTo>
                    <a:cubicBezTo>
                      <a:pt x="382" y="1844"/>
                      <a:pt x="743" y="1647"/>
                      <a:pt x="887" y="1276"/>
                    </a:cubicBezTo>
                    <a:cubicBezTo>
                      <a:pt x="1042" y="874"/>
                      <a:pt x="959" y="421"/>
                      <a:pt x="835" y="8"/>
                    </a:cubicBezTo>
                    <a:cubicBezTo>
                      <a:pt x="835" y="3"/>
                      <a:pt x="830" y="0"/>
                      <a:pt x="8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1527725" y="4800400"/>
                <a:ext cx="113175" cy="10825"/>
              </a:xfrm>
              <a:custGeom>
                <a:avLst/>
                <a:gdLst/>
                <a:ahLst/>
                <a:cxnLst/>
                <a:rect l="l" t="t" r="r" b="b"/>
                <a:pathLst>
                  <a:path w="4527" h="433" extrusionOk="0">
                    <a:moveTo>
                      <a:pt x="1751" y="1"/>
                    </a:moveTo>
                    <a:cubicBezTo>
                      <a:pt x="1674" y="1"/>
                      <a:pt x="1599" y="12"/>
                      <a:pt x="1527" y="30"/>
                    </a:cubicBezTo>
                    <a:cubicBezTo>
                      <a:pt x="1372" y="71"/>
                      <a:pt x="1217" y="92"/>
                      <a:pt x="1073" y="113"/>
                    </a:cubicBezTo>
                    <a:cubicBezTo>
                      <a:pt x="854" y="145"/>
                      <a:pt x="631" y="161"/>
                      <a:pt x="409" y="161"/>
                    </a:cubicBezTo>
                    <a:cubicBezTo>
                      <a:pt x="275" y="161"/>
                      <a:pt x="142" y="155"/>
                      <a:pt x="10" y="143"/>
                    </a:cubicBezTo>
                    <a:cubicBezTo>
                      <a:pt x="1" y="143"/>
                      <a:pt x="1" y="154"/>
                      <a:pt x="10" y="164"/>
                    </a:cubicBezTo>
                    <a:cubicBezTo>
                      <a:pt x="310" y="226"/>
                      <a:pt x="609" y="257"/>
                      <a:pt x="908" y="257"/>
                    </a:cubicBezTo>
                    <a:cubicBezTo>
                      <a:pt x="1062" y="246"/>
                      <a:pt x="1217" y="236"/>
                      <a:pt x="1372" y="216"/>
                    </a:cubicBezTo>
                    <a:cubicBezTo>
                      <a:pt x="1516" y="175"/>
                      <a:pt x="1660" y="154"/>
                      <a:pt x="1805" y="154"/>
                    </a:cubicBezTo>
                    <a:cubicBezTo>
                      <a:pt x="1949" y="195"/>
                      <a:pt x="2083" y="246"/>
                      <a:pt x="2228" y="298"/>
                    </a:cubicBezTo>
                    <a:cubicBezTo>
                      <a:pt x="2361" y="339"/>
                      <a:pt x="2506" y="370"/>
                      <a:pt x="2650" y="391"/>
                    </a:cubicBezTo>
                    <a:cubicBezTo>
                      <a:pt x="2843" y="418"/>
                      <a:pt x="3042" y="432"/>
                      <a:pt x="3238" y="432"/>
                    </a:cubicBezTo>
                    <a:cubicBezTo>
                      <a:pt x="3335" y="432"/>
                      <a:pt x="3432" y="429"/>
                      <a:pt x="3527" y="422"/>
                    </a:cubicBezTo>
                    <a:cubicBezTo>
                      <a:pt x="3857" y="411"/>
                      <a:pt x="4176" y="360"/>
                      <a:pt x="4496" y="267"/>
                    </a:cubicBezTo>
                    <a:cubicBezTo>
                      <a:pt x="4517" y="267"/>
                      <a:pt x="4527" y="246"/>
                      <a:pt x="4517" y="226"/>
                    </a:cubicBezTo>
                    <a:cubicBezTo>
                      <a:pt x="4517" y="211"/>
                      <a:pt x="4506" y="201"/>
                      <a:pt x="4492" y="201"/>
                    </a:cubicBezTo>
                    <a:cubicBezTo>
                      <a:pt x="4487" y="201"/>
                      <a:pt x="4481" y="202"/>
                      <a:pt x="4476" y="205"/>
                    </a:cubicBezTo>
                    <a:cubicBezTo>
                      <a:pt x="4404" y="203"/>
                      <a:pt x="4333" y="201"/>
                      <a:pt x="4261" y="201"/>
                    </a:cubicBezTo>
                    <a:cubicBezTo>
                      <a:pt x="4044" y="201"/>
                      <a:pt x="3827" y="213"/>
                      <a:pt x="3610" y="236"/>
                    </a:cubicBezTo>
                    <a:cubicBezTo>
                      <a:pt x="3505" y="240"/>
                      <a:pt x="3401" y="242"/>
                      <a:pt x="3298" y="242"/>
                    </a:cubicBezTo>
                    <a:cubicBezTo>
                      <a:pt x="3117" y="242"/>
                      <a:pt x="2937" y="235"/>
                      <a:pt x="2753" y="216"/>
                    </a:cubicBezTo>
                    <a:cubicBezTo>
                      <a:pt x="2620" y="205"/>
                      <a:pt x="2475" y="175"/>
                      <a:pt x="2341" y="143"/>
                    </a:cubicBezTo>
                    <a:cubicBezTo>
                      <a:pt x="2187" y="113"/>
                      <a:pt x="2052" y="61"/>
                      <a:pt x="1918" y="19"/>
                    </a:cubicBezTo>
                    <a:cubicBezTo>
                      <a:pt x="1862" y="7"/>
                      <a:pt x="1806" y="1"/>
                      <a:pt x="17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2"/>
              <p:cNvSpPr/>
              <p:nvPr/>
            </p:nvSpPr>
            <p:spPr>
              <a:xfrm>
                <a:off x="1622600" y="5035450"/>
                <a:ext cx="275" cy="825"/>
              </a:xfrm>
              <a:custGeom>
                <a:avLst/>
                <a:gdLst/>
                <a:ahLst/>
                <a:cxnLst/>
                <a:rect l="l" t="t" r="r" b="b"/>
                <a:pathLst>
                  <a:path w="11" h="33" extrusionOk="0">
                    <a:moveTo>
                      <a:pt x="0" y="1"/>
                    </a:moveTo>
                    <a:lnTo>
                      <a:pt x="0" y="11"/>
                    </a:lnTo>
                    <a:lnTo>
                      <a:pt x="0" y="32"/>
                    </a:lnTo>
                    <a:lnTo>
                      <a:pt x="10" y="32"/>
                    </a:lnTo>
                    <a:lnTo>
                      <a:pt x="10" y="11"/>
                    </a:lnTo>
                    <a:lnTo>
                      <a:pt x="1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2"/>
              <p:cNvSpPr/>
              <p:nvPr/>
            </p:nvSpPr>
            <p:spPr>
              <a:xfrm>
                <a:off x="1598350" y="4808500"/>
                <a:ext cx="23750" cy="232325"/>
              </a:xfrm>
              <a:custGeom>
                <a:avLst/>
                <a:gdLst/>
                <a:ahLst/>
                <a:cxnLst/>
                <a:rect l="l" t="t" r="r" b="b"/>
                <a:pathLst>
                  <a:path w="950" h="9293" extrusionOk="0">
                    <a:moveTo>
                      <a:pt x="16" y="0"/>
                    </a:moveTo>
                    <a:cubicBezTo>
                      <a:pt x="8" y="0"/>
                      <a:pt x="1" y="5"/>
                      <a:pt x="1" y="15"/>
                    </a:cubicBezTo>
                    <a:cubicBezTo>
                      <a:pt x="11" y="614"/>
                      <a:pt x="83" y="1221"/>
                      <a:pt x="134" y="1820"/>
                    </a:cubicBezTo>
                    <a:cubicBezTo>
                      <a:pt x="186" y="2418"/>
                      <a:pt x="238" y="3026"/>
                      <a:pt x="290" y="3624"/>
                    </a:cubicBezTo>
                    <a:cubicBezTo>
                      <a:pt x="403" y="4830"/>
                      <a:pt x="516" y="6037"/>
                      <a:pt x="650" y="7233"/>
                    </a:cubicBezTo>
                    <a:cubicBezTo>
                      <a:pt x="691" y="7573"/>
                      <a:pt x="733" y="7914"/>
                      <a:pt x="785" y="8265"/>
                    </a:cubicBezTo>
                    <a:cubicBezTo>
                      <a:pt x="826" y="8604"/>
                      <a:pt x="888" y="8945"/>
                      <a:pt x="929" y="9285"/>
                    </a:cubicBezTo>
                    <a:cubicBezTo>
                      <a:pt x="929" y="9290"/>
                      <a:pt x="934" y="9293"/>
                      <a:pt x="939" y="9293"/>
                    </a:cubicBezTo>
                    <a:cubicBezTo>
                      <a:pt x="944" y="9293"/>
                      <a:pt x="949" y="9290"/>
                      <a:pt x="949" y="9285"/>
                    </a:cubicBezTo>
                    <a:cubicBezTo>
                      <a:pt x="898" y="8687"/>
                      <a:pt x="867" y="8079"/>
                      <a:pt x="815" y="7481"/>
                    </a:cubicBezTo>
                    <a:cubicBezTo>
                      <a:pt x="764" y="6872"/>
                      <a:pt x="702" y="6274"/>
                      <a:pt x="640" y="5676"/>
                    </a:cubicBezTo>
                    <a:lnTo>
                      <a:pt x="269" y="2057"/>
                    </a:lnTo>
                    <a:cubicBezTo>
                      <a:pt x="196" y="1377"/>
                      <a:pt x="145" y="685"/>
                      <a:pt x="31" y="15"/>
                    </a:cubicBezTo>
                    <a:cubicBezTo>
                      <a:pt x="31" y="5"/>
                      <a:pt x="24" y="0"/>
                      <a:pt x="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1614850" y="4404925"/>
                <a:ext cx="42050" cy="80075"/>
              </a:xfrm>
              <a:custGeom>
                <a:avLst/>
                <a:gdLst/>
                <a:ahLst/>
                <a:cxnLst/>
                <a:rect l="l" t="t" r="r" b="b"/>
                <a:pathLst>
                  <a:path w="1682" h="3203" extrusionOk="0">
                    <a:moveTo>
                      <a:pt x="93" y="0"/>
                    </a:moveTo>
                    <a:cubicBezTo>
                      <a:pt x="93" y="0"/>
                      <a:pt x="63" y="320"/>
                      <a:pt x="31" y="712"/>
                    </a:cubicBezTo>
                    <a:lnTo>
                      <a:pt x="31" y="774"/>
                    </a:lnTo>
                    <a:lnTo>
                      <a:pt x="31" y="836"/>
                    </a:lnTo>
                    <a:cubicBezTo>
                      <a:pt x="31" y="887"/>
                      <a:pt x="21" y="949"/>
                      <a:pt x="21" y="1011"/>
                    </a:cubicBezTo>
                    <a:lnTo>
                      <a:pt x="21" y="1155"/>
                    </a:lnTo>
                    <a:lnTo>
                      <a:pt x="21" y="1299"/>
                    </a:lnTo>
                    <a:cubicBezTo>
                      <a:pt x="1" y="1640"/>
                      <a:pt x="1" y="1980"/>
                      <a:pt x="21" y="2321"/>
                    </a:cubicBezTo>
                    <a:cubicBezTo>
                      <a:pt x="61" y="2448"/>
                      <a:pt x="699" y="3203"/>
                      <a:pt x="1285" y="3203"/>
                    </a:cubicBezTo>
                    <a:cubicBezTo>
                      <a:pt x="1314" y="3203"/>
                      <a:pt x="1343" y="3201"/>
                      <a:pt x="1372" y="3197"/>
                    </a:cubicBezTo>
                    <a:cubicBezTo>
                      <a:pt x="1578" y="3176"/>
                      <a:pt x="1495" y="2083"/>
                      <a:pt x="1495" y="2083"/>
                    </a:cubicBezTo>
                    <a:lnTo>
                      <a:pt x="1506" y="2001"/>
                    </a:lnTo>
                    <a:lnTo>
                      <a:pt x="1681" y="856"/>
                    </a:lnTo>
                    <a:lnTo>
                      <a:pt x="289" y="103"/>
                    </a:lnTo>
                    <a:lnTo>
                      <a:pt x="93"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1615625" y="4405175"/>
                <a:ext cx="41025" cy="50050"/>
              </a:xfrm>
              <a:custGeom>
                <a:avLst/>
                <a:gdLst/>
                <a:ahLst/>
                <a:cxnLst/>
                <a:rect l="l" t="t" r="r" b="b"/>
                <a:pathLst>
                  <a:path w="1641" h="2002" extrusionOk="0">
                    <a:moveTo>
                      <a:pt x="52" y="1"/>
                    </a:moveTo>
                    <a:cubicBezTo>
                      <a:pt x="52" y="1"/>
                      <a:pt x="32" y="310"/>
                      <a:pt x="0" y="712"/>
                    </a:cubicBezTo>
                    <a:cubicBezTo>
                      <a:pt x="279" y="1331"/>
                      <a:pt x="815" y="1805"/>
                      <a:pt x="1464" y="2001"/>
                    </a:cubicBezTo>
                    <a:lnTo>
                      <a:pt x="1640" y="846"/>
                    </a:lnTo>
                    <a:lnTo>
                      <a:pt x="258" y="93"/>
                    </a:lnTo>
                    <a:lnTo>
                      <a:pt x="5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1593450" y="4325600"/>
                <a:ext cx="114225" cy="118250"/>
              </a:xfrm>
              <a:custGeom>
                <a:avLst/>
                <a:gdLst/>
                <a:ahLst/>
                <a:cxnLst/>
                <a:rect l="l" t="t" r="r" b="b"/>
                <a:pathLst>
                  <a:path w="4569" h="4730" extrusionOk="0">
                    <a:moveTo>
                      <a:pt x="2179" y="1"/>
                    </a:moveTo>
                    <a:cubicBezTo>
                      <a:pt x="2004" y="1"/>
                      <a:pt x="1833" y="26"/>
                      <a:pt x="1671" y="70"/>
                    </a:cubicBezTo>
                    <a:cubicBezTo>
                      <a:pt x="795" y="307"/>
                      <a:pt x="1" y="1142"/>
                      <a:pt x="640" y="3070"/>
                    </a:cubicBezTo>
                    <a:cubicBezTo>
                      <a:pt x="1102" y="4487"/>
                      <a:pt x="1943" y="4729"/>
                      <a:pt x="2512" y="4729"/>
                    </a:cubicBezTo>
                    <a:cubicBezTo>
                      <a:pt x="2717" y="4729"/>
                      <a:pt x="2887" y="4698"/>
                      <a:pt x="2991" y="4679"/>
                    </a:cubicBezTo>
                    <a:cubicBezTo>
                      <a:pt x="3435" y="4607"/>
                      <a:pt x="4569" y="4112"/>
                      <a:pt x="4136" y="2121"/>
                    </a:cubicBezTo>
                    <a:cubicBezTo>
                      <a:pt x="3783" y="499"/>
                      <a:pt x="2950" y="1"/>
                      <a:pt x="2179"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1683950" y="4363375"/>
                <a:ext cx="9825" cy="5225"/>
              </a:xfrm>
              <a:custGeom>
                <a:avLst/>
                <a:gdLst/>
                <a:ahLst/>
                <a:cxnLst/>
                <a:rect l="l" t="t" r="r" b="b"/>
                <a:pathLst>
                  <a:path w="393" h="209" extrusionOk="0">
                    <a:moveTo>
                      <a:pt x="161" y="0"/>
                    </a:moveTo>
                    <a:cubicBezTo>
                      <a:pt x="108" y="0"/>
                      <a:pt x="57" y="30"/>
                      <a:pt x="21" y="74"/>
                    </a:cubicBezTo>
                    <a:cubicBezTo>
                      <a:pt x="0" y="95"/>
                      <a:pt x="10" y="136"/>
                      <a:pt x="31" y="157"/>
                    </a:cubicBezTo>
                    <a:cubicBezTo>
                      <a:pt x="72" y="188"/>
                      <a:pt x="124" y="198"/>
                      <a:pt x="175" y="198"/>
                    </a:cubicBezTo>
                    <a:cubicBezTo>
                      <a:pt x="227" y="209"/>
                      <a:pt x="278" y="209"/>
                      <a:pt x="319" y="209"/>
                    </a:cubicBezTo>
                    <a:cubicBezTo>
                      <a:pt x="340" y="198"/>
                      <a:pt x="351" y="198"/>
                      <a:pt x="361" y="177"/>
                    </a:cubicBezTo>
                    <a:cubicBezTo>
                      <a:pt x="392" y="147"/>
                      <a:pt x="392" y="106"/>
                      <a:pt x="361" y="74"/>
                    </a:cubicBezTo>
                    <a:cubicBezTo>
                      <a:pt x="319" y="33"/>
                      <a:pt x="248" y="3"/>
                      <a:pt x="186" y="3"/>
                    </a:cubicBezTo>
                    <a:cubicBezTo>
                      <a:pt x="178" y="1"/>
                      <a:pt x="169" y="0"/>
                      <a:pt x="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1657125" y="4368750"/>
                <a:ext cx="9550" cy="6150"/>
              </a:xfrm>
              <a:custGeom>
                <a:avLst/>
                <a:gdLst/>
                <a:ahLst/>
                <a:cxnLst/>
                <a:rect l="l" t="t" r="r" b="b"/>
                <a:pathLst>
                  <a:path w="382" h="246" extrusionOk="0">
                    <a:moveTo>
                      <a:pt x="246" y="1"/>
                    </a:moveTo>
                    <a:cubicBezTo>
                      <a:pt x="219" y="1"/>
                      <a:pt x="191" y="6"/>
                      <a:pt x="166" y="14"/>
                    </a:cubicBezTo>
                    <a:cubicBezTo>
                      <a:pt x="104" y="35"/>
                      <a:pt x="52" y="76"/>
                      <a:pt x="21" y="138"/>
                    </a:cubicBezTo>
                    <a:cubicBezTo>
                      <a:pt x="1" y="169"/>
                      <a:pt x="21" y="221"/>
                      <a:pt x="52" y="241"/>
                    </a:cubicBezTo>
                    <a:cubicBezTo>
                      <a:pt x="66" y="241"/>
                      <a:pt x="79" y="246"/>
                      <a:pt x="90" y="246"/>
                    </a:cubicBezTo>
                    <a:cubicBezTo>
                      <a:pt x="96" y="246"/>
                      <a:pt x="100" y="245"/>
                      <a:pt x="104" y="241"/>
                    </a:cubicBezTo>
                    <a:cubicBezTo>
                      <a:pt x="155" y="230"/>
                      <a:pt x="196" y="210"/>
                      <a:pt x="238" y="200"/>
                    </a:cubicBezTo>
                    <a:cubicBezTo>
                      <a:pt x="290" y="189"/>
                      <a:pt x="331" y="159"/>
                      <a:pt x="361" y="117"/>
                    </a:cubicBezTo>
                    <a:cubicBezTo>
                      <a:pt x="382" y="97"/>
                      <a:pt x="372" y="56"/>
                      <a:pt x="351" y="35"/>
                    </a:cubicBezTo>
                    <a:cubicBezTo>
                      <a:pt x="321" y="11"/>
                      <a:pt x="284" y="1"/>
                      <a:pt x="2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1666925" y="4386100"/>
                <a:ext cx="3650" cy="9575"/>
              </a:xfrm>
              <a:custGeom>
                <a:avLst/>
                <a:gdLst/>
                <a:ahLst/>
                <a:cxnLst/>
                <a:rect l="l" t="t" r="r" b="b"/>
                <a:pathLst>
                  <a:path w="146" h="383" extrusionOk="0">
                    <a:moveTo>
                      <a:pt x="83" y="1"/>
                    </a:moveTo>
                    <a:cubicBezTo>
                      <a:pt x="83" y="1"/>
                      <a:pt x="72" y="11"/>
                      <a:pt x="83" y="22"/>
                    </a:cubicBezTo>
                    <a:cubicBezTo>
                      <a:pt x="104" y="155"/>
                      <a:pt x="114" y="310"/>
                      <a:pt x="1" y="382"/>
                    </a:cubicBezTo>
                    <a:cubicBezTo>
                      <a:pt x="145" y="341"/>
                      <a:pt x="134" y="125"/>
                      <a:pt x="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1659825" y="4383000"/>
                <a:ext cx="11450" cy="11125"/>
              </a:xfrm>
              <a:custGeom>
                <a:avLst/>
                <a:gdLst/>
                <a:ahLst/>
                <a:cxnLst/>
                <a:rect l="l" t="t" r="r" b="b"/>
                <a:pathLst>
                  <a:path w="458" h="445" extrusionOk="0">
                    <a:moveTo>
                      <a:pt x="219" y="1"/>
                    </a:moveTo>
                    <a:cubicBezTo>
                      <a:pt x="217" y="1"/>
                      <a:pt x="214" y="1"/>
                      <a:pt x="212" y="1"/>
                    </a:cubicBezTo>
                    <a:cubicBezTo>
                      <a:pt x="1" y="21"/>
                      <a:pt x="45" y="445"/>
                      <a:pt x="239" y="445"/>
                    </a:cubicBezTo>
                    <a:cubicBezTo>
                      <a:pt x="244" y="445"/>
                      <a:pt x="249" y="445"/>
                      <a:pt x="253" y="444"/>
                    </a:cubicBezTo>
                    <a:cubicBezTo>
                      <a:pt x="457" y="424"/>
                      <a:pt x="410" y="1"/>
                      <a:pt x="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1656625" y="4383975"/>
                <a:ext cx="7475" cy="4750"/>
              </a:xfrm>
              <a:custGeom>
                <a:avLst/>
                <a:gdLst/>
                <a:ahLst/>
                <a:cxnLst/>
                <a:rect l="l" t="t" r="r" b="b"/>
                <a:pathLst>
                  <a:path w="299" h="190" extrusionOk="0">
                    <a:moveTo>
                      <a:pt x="275" y="0"/>
                    </a:moveTo>
                    <a:cubicBezTo>
                      <a:pt x="273" y="0"/>
                      <a:pt x="270" y="1"/>
                      <a:pt x="268" y="3"/>
                    </a:cubicBezTo>
                    <a:cubicBezTo>
                      <a:pt x="227" y="34"/>
                      <a:pt x="196" y="75"/>
                      <a:pt x="154" y="86"/>
                    </a:cubicBezTo>
                    <a:cubicBezTo>
                      <a:pt x="148" y="87"/>
                      <a:pt x="141" y="88"/>
                      <a:pt x="135" y="88"/>
                    </a:cubicBezTo>
                    <a:cubicBezTo>
                      <a:pt x="90" y="88"/>
                      <a:pt x="45" y="60"/>
                      <a:pt x="0" y="24"/>
                    </a:cubicBezTo>
                    <a:lnTo>
                      <a:pt x="0" y="24"/>
                    </a:lnTo>
                    <a:cubicBezTo>
                      <a:pt x="10" y="107"/>
                      <a:pt x="62" y="189"/>
                      <a:pt x="154" y="189"/>
                    </a:cubicBezTo>
                    <a:cubicBezTo>
                      <a:pt x="248" y="189"/>
                      <a:pt x="289" y="107"/>
                      <a:pt x="299" y="24"/>
                    </a:cubicBezTo>
                    <a:cubicBezTo>
                      <a:pt x="299" y="15"/>
                      <a:pt x="286" y="0"/>
                      <a:pt x="2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1687050" y="4381975"/>
                <a:ext cx="4900" cy="8300"/>
              </a:xfrm>
              <a:custGeom>
                <a:avLst/>
                <a:gdLst/>
                <a:ahLst/>
                <a:cxnLst/>
                <a:rect l="l" t="t" r="r" b="b"/>
                <a:pathLst>
                  <a:path w="196" h="332" extrusionOk="0">
                    <a:moveTo>
                      <a:pt x="10" y="1"/>
                    </a:moveTo>
                    <a:lnTo>
                      <a:pt x="10" y="1"/>
                    </a:lnTo>
                    <a:cubicBezTo>
                      <a:pt x="0" y="122"/>
                      <a:pt x="39" y="331"/>
                      <a:pt x="185" y="331"/>
                    </a:cubicBezTo>
                    <a:cubicBezTo>
                      <a:pt x="189" y="331"/>
                      <a:pt x="192" y="331"/>
                      <a:pt x="195" y="331"/>
                    </a:cubicBezTo>
                    <a:cubicBezTo>
                      <a:pt x="72" y="300"/>
                      <a:pt x="30" y="145"/>
                      <a:pt x="21" y="11"/>
                    </a:cubicBezTo>
                    <a:cubicBezTo>
                      <a:pt x="21" y="1"/>
                      <a:pt x="10" y="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1685425" y="4377800"/>
                <a:ext cx="11450" cy="11225"/>
              </a:xfrm>
              <a:custGeom>
                <a:avLst/>
                <a:gdLst/>
                <a:ahLst/>
                <a:cxnLst/>
                <a:rect l="l" t="t" r="r" b="b"/>
                <a:pathLst>
                  <a:path w="458" h="449" extrusionOk="0">
                    <a:moveTo>
                      <a:pt x="206" y="0"/>
                    </a:moveTo>
                    <a:cubicBezTo>
                      <a:pt x="197" y="0"/>
                      <a:pt x="188" y="1"/>
                      <a:pt x="178" y="3"/>
                    </a:cubicBezTo>
                    <a:cubicBezTo>
                      <a:pt x="1" y="42"/>
                      <a:pt x="49" y="449"/>
                      <a:pt x="234" y="449"/>
                    </a:cubicBezTo>
                    <a:cubicBezTo>
                      <a:pt x="242" y="449"/>
                      <a:pt x="251" y="448"/>
                      <a:pt x="260" y="446"/>
                    </a:cubicBezTo>
                    <a:cubicBezTo>
                      <a:pt x="458" y="407"/>
                      <a:pt x="401" y="0"/>
                      <a:pt x="2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1691675" y="4376825"/>
                <a:ext cx="6450" cy="5375"/>
              </a:xfrm>
              <a:custGeom>
                <a:avLst/>
                <a:gdLst/>
                <a:ahLst/>
                <a:cxnLst/>
                <a:rect l="l" t="t" r="r" b="b"/>
                <a:pathLst>
                  <a:path w="258" h="215" extrusionOk="0">
                    <a:moveTo>
                      <a:pt x="248" y="1"/>
                    </a:moveTo>
                    <a:lnTo>
                      <a:pt x="248" y="1"/>
                    </a:lnTo>
                    <a:cubicBezTo>
                      <a:pt x="217" y="52"/>
                      <a:pt x="186" y="104"/>
                      <a:pt x="145" y="114"/>
                    </a:cubicBezTo>
                    <a:cubicBezTo>
                      <a:pt x="104" y="114"/>
                      <a:pt x="62" y="72"/>
                      <a:pt x="21" y="63"/>
                    </a:cubicBezTo>
                    <a:cubicBezTo>
                      <a:pt x="19" y="61"/>
                      <a:pt x="17" y="60"/>
                      <a:pt x="15" y="60"/>
                    </a:cubicBezTo>
                    <a:cubicBezTo>
                      <a:pt x="7" y="60"/>
                      <a:pt x="1" y="76"/>
                      <a:pt x="1" y="93"/>
                    </a:cubicBezTo>
                    <a:cubicBezTo>
                      <a:pt x="26" y="154"/>
                      <a:pt x="74" y="214"/>
                      <a:pt x="131" y="214"/>
                    </a:cubicBezTo>
                    <a:cubicBezTo>
                      <a:pt x="142" y="214"/>
                      <a:pt x="154" y="212"/>
                      <a:pt x="166" y="207"/>
                    </a:cubicBezTo>
                    <a:cubicBezTo>
                      <a:pt x="248" y="176"/>
                      <a:pt x="258" y="83"/>
                      <a:pt x="2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1671825" y="4412650"/>
                <a:ext cx="7225" cy="2875"/>
              </a:xfrm>
              <a:custGeom>
                <a:avLst/>
                <a:gdLst/>
                <a:ahLst/>
                <a:cxnLst/>
                <a:rect l="l" t="t" r="r" b="b"/>
                <a:pathLst>
                  <a:path w="289" h="115" extrusionOk="0">
                    <a:moveTo>
                      <a:pt x="0" y="1"/>
                    </a:moveTo>
                    <a:cubicBezTo>
                      <a:pt x="11" y="62"/>
                      <a:pt x="62" y="104"/>
                      <a:pt x="124" y="114"/>
                    </a:cubicBezTo>
                    <a:cubicBezTo>
                      <a:pt x="186" y="114"/>
                      <a:pt x="248" y="83"/>
                      <a:pt x="289" y="21"/>
                    </a:cubicBezTo>
                    <a:lnTo>
                      <a:pt x="289" y="21"/>
                    </a:lnTo>
                    <a:cubicBezTo>
                      <a:pt x="248" y="53"/>
                      <a:pt x="196" y="62"/>
                      <a:pt x="145" y="73"/>
                    </a:cubicBezTo>
                    <a:cubicBezTo>
                      <a:pt x="93" y="73"/>
                      <a:pt x="52" y="32"/>
                      <a:pt x="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1673625" y="4364975"/>
                <a:ext cx="17400" cy="41800"/>
              </a:xfrm>
              <a:custGeom>
                <a:avLst/>
                <a:gdLst/>
                <a:ahLst/>
                <a:cxnLst/>
                <a:rect l="l" t="t" r="r" b="b"/>
                <a:pathLst>
                  <a:path w="696" h="1672" extrusionOk="0">
                    <a:moveTo>
                      <a:pt x="207" y="0"/>
                    </a:moveTo>
                    <a:cubicBezTo>
                      <a:pt x="207" y="0"/>
                      <a:pt x="196" y="10"/>
                      <a:pt x="207" y="21"/>
                    </a:cubicBezTo>
                    <a:cubicBezTo>
                      <a:pt x="299" y="443"/>
                      <a:pt x="475" y="835"/>
                      <a:pt x="578" y="1258"/>
                    </a:cubicBezTo>
                    <a:cubicBezTo>
                      <a:pt x="506" y="1248"/>
                      <a:pt x="434" y="1238"/>
                      <a:pt x="361" y="1238"/>
                    </a:cubicBezTo>
                    <a:cubicBezTo>
                      <a:pt x="341" y="1248"/>
                      <a:pt x="454" y="1557"/>
                      <a:pt x="454" y="1588"/>
                    </a:cubicBezTo>
                    <a:cubicBezTo>
                      <a:pt x="413" y="1596"/>
                      <a:pt x="372" y="1600"/>
                      <a:pt x="331" y="1600"/>
                    </a:cubicBezTo>
                    <a:cubicBezTo>
                      <a:pt x="218" y="1600"/>
                      <a:pt x="109" y="1572"/>
                      <a:pt x="11" y="1526"/>
                    </a:cubicBezTo>
                    <a:cubicBezTo>
                      <a:pt x="9" y="1524"/>
                      <a:pt x="7" y="1523"/>
                      <a:pt x="6" y="1523"/>
                    </a:cubicBezTo>
                    <a:cubicBezTo>
                      <a:pt x="1" y="1523"/>
                      <a:pt x="1" y="1536"/>
                      <a:pt x="1" y="1536"/>
                    </a:cubicBezTo>
                    <a:cubicBezTo>
                      <a:pt x="90" y="1625"/>
                      <a:pt x="205" y="1672"/>
                      <a:pt x="324" y="1672"/>
                    </a:cubicBezTo>
                    <a:cubicBezTo>
                      <a:pt x="371" y="1672"/>
                      <a:pt x="418" y="1665"/>
                      <a:pt x="464" y="1650"/>
                    </a:cubicBezTo>
                    <a:cubicBezTo>
                      <a:pt x="496" y="1639"/>
                      <a:pt x="526" y="1639"/>
                      <a:pt x="526" y="1630"/>
                    </a:cubicBezTo>
                    <a:cubicBezTo>
                      <a:pt x="506" y="1536"/>
                      <a:pt x="454" y="1330"/>
                      <a:pt x="454" y="1330"/>
                    </a:cubicBezTo>
                    <a:lnTo>
                      <a:pt x="454" y="1330"/>
                    </a:lnTo>
                    <a:cubicBezTo>
                      <a:pt x="479" y="1337"/>
                      <a:pt x="564" y="1358"/>
                      <a:pt x="625" y="1358"/>
                    </a:cubicBezTo>
                    <a:cubicBezTo>
                      <a:pt x="666" y="1358"/>
                      <a:pt x="695" y="1349"/>
                      <a:pt x="691" y="1320"/>
                    </a:cubicBezTo>
                    <a:cubicBezTo>
                      <a:pt x="578" y="867"/>
                      <a:pt x="423" y="433"/>
                      <a:pt x="228" y="10"/>
                    </a:cubicBezTo>
                    <a:cubicBezTo>
                      <a:pt x="228" y="0"/>
                      <a:pt x="217" y="0"/>
                      <a:pt x="2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1673125" y="4402850"/>
                <a:ext cx="11875" cy="8550"/>
              </a:xfrm>
              <a:custGeom>
                <a:avLst/>
                <a:gdLst/>
                <a:ahLst/>
                <a:cxnLst/>
                <a:rect l="l" t="t" r="r" b="b"/>
                <a:pathLst>
                  <a:path w="475" h="342" extrusionOk="0">
                    <a:moveTo>
                      <a:pt x="10" y="1"/>
                    </a:moveTo>
                    <a:cubicBezTo>
                      <a:pt x="0" y="53"/>
                      <a:pt x="0" y="104"/>
                      <a:pt x="0" y="156"/>
                    </a:cubicBezTo>
                    <a:cubicBezTo>
                      <a:pt x="0" y="238"/>
                      <a:pt x="31" y="341"/>
                      <a:pt x="144" y="341"/>
                    </a:cubicBezTo>
                    <a:cubicBezTo>
                      <a:pt x="196" y="341"/>
                      <a:pt x="248" y="321"/>
                      <a:pt x="289" y="289"/>
                    </a:cubicBezTo>
                    <a:cubicBezTo>
                      <a:pt x="371" y="238"/>
                      <a:pt x="433" y="156"/>
                      <a:pt x="474" y="63"/>
                    </a:cubicBezTo>
                    <a:lnTo>
                      <a:pt x="474" y="63"/>
                    </a:lnTo>
                    <a:cubicBezTo>
                      <a:pt x="428" y="72"/>
                      <a:pt x="380" y="77"/>
                      <a:pt x="332" y="77"/>
                    </a:cubicBezTo>
                    <a:cubicBezTo>
                      <a:pt x="222" y="77"/>
                      <a:pt x="111" y="51"/>
                      <a:pt x="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1673125" y="4406525"/>
                <a:ext cx="7225" cy="4875"/>
              </a:xfrm>
              <a:custGeom>
                <a:avLst/>
                <a:gdLst/>
                <a:ahLst/>
                <a:cxnLst/>
                <a:rect l="l" t="t" r="r" b="b"/>
                <a:pathLst>
                  <a:path w="289" h="195" extrusionOk="0">
                    <a:moveTo>
                      <a:pt x="64" y="1"/>
                    </a:moveTo>
                    <a:cubicBezTo>
                      <a:pt x="44" y="1"/>
                      <a:pt x="22" y="3"/>
                      <a:pt x="0" y="9"/>
                    </a:cubicBezTo>
                    <a:cubicBezTo>
                      <a:pt x="0" y="91"/>
                      <a:pt x="31" y="194"/>
                      <a:pt x="144" y="194"/>
                    </a:cubicBezTo>
                    <a:cubicBezTo>
                      <a:pt x="196" y="194"/>
                      <a:pt x="248" y="174"/>
                      <a:pt x="289" y="142"/>
                    </a:cubicBezTo>
                    <a:cubicBezTo>
                      <a:pt x="246" y="58"/>
                      <a:pt x="162" y="1"/>
                      <a:pt x="64"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1585900" y="4316050"/>
                <a:ext cx="105800" cy="83775"/>
              </a:xfrm>
              <a:custGeom>
                <a:avLst/>
                <a:gdLst/>
                <a:ahLst/>
                <a:cxnLst/>
                <a:rect l="l" t="t" r="r" b="b"/>
                <a:pathLst>
                  <a:path w="4232" h="3351" extrusionOk="0">
                    <a:moveTo>
                      <a:pt x="2754" y="0"/>
                    </a:moveTo>
                    <a:cubicBezTo>
                      <a:pt x="2015" y="0"/>
                      <a:pt x="1231" y="541"/>
                      <a:pt x="1014" y="833"/>
                    </a:cubicBezTo>
                    <a:cubicBezTo>
                      <a:pt x="1014" y="833"/>
                      <a:pt x="643" y="957"/>
                      <a:pt x="313" y="1586"/>
                    </a:cubicBezTo>
                    <a:cubicBezTo>
                      <a:pt x="0" y="2212"/>
                      <a:pt x="695" y="3351"/>
                      <a:pt x="937" y="3351"/>
                    </a:cubicBezTo>
                    <a:cubicBezTo>
                      <a:pt x="943" y="3351"/>
                      <a:pt x="948" y="3350"/>
                      <a:pt x="953" y="3349"/>
                    </a:cubicBezTo>
                    <a:cubicBezTo>
                      <a:pt x="1143" y="3306"/>
                      <a:pt x="1500" y="2806"/>
                      <a:pt x="1519" y="2019"/>
                    </a:cubicBezTo>
                    <a:lnTo>
                      <a:pt x="1519" y="2019"/>
                    </a:lnTo>
                    <a:cubicBezTo>
                      <a:pt x="1532" y="2282"/>
                      <a:pt x="1540" y="2569"/>
                      <a:pt x="1519" y="2648"/>
                    </a:cubicBezTo>
                    <a:cubicBezTo>
                      <a:pt x="1513" y="2666"/>
                      <a:pt x="1512" y="2674"/>
                      <a:pt x="1515" y="2674"/>
                    </a:cubicBezTo>
                    <a:cubicBezTo>
                      <a:pt x="1533" y="2674"/>
                      <a:pt x="1764" y="2158"/>
                      <a:pt x="1664" y="1401"/>
                    </a:cubicBezTo>
                    <a:lnTo>
                      <a:pt x="1664" y="1401"/>
                    </a:lnTo>
                    <a:cubicBezTo>
                      <a:pt x="1963" y="1545"/>
                      <a:pt x="2282" y="1648"/>
                      <a:pt x="2612" y="1710"/>
                    </a:cubicBezTo>
                    <a:cubicBezTo>
                      <a:pt x="2739" y="1722"/>
                      <a:pt x="2851" y="1727"/>
                      <a:pt x="2945" y="1727"/>
                    </a:cubicBezTo>
                    <a:cubicBezTo>
                      <a:pt x="3165" y="1727"/>
                      <a:pt x="3292" y="1700"/>
                      <a:pt x="3313" y="1679"/>
                    </a:cubicBezTo>
                    <a:cubicBezTo>
                      <a:pt x="3334" y="1648"/>
                      <a:pt x="2705" y="1555"/>
                      <a:pt x="2520" y="1390"/>
                    </a:cubicBezTo>
                    <a:lnTo>
                      <a:pt x="2520" y="1390"/>
                    </a:lnTo>
                    <a:cubicBezTo>
                      <a:pt x="2520" y="1390"/>
                      <a:pt x="3515" y="1674"/>
                      <a:pt x="4061" y="1674"/>
                    </a:cubicBezTo>
                    <a:cubicBezTo>
                      <a:pt x="4104" y="1674"/>
                      <a:pt x="4143" y="1672"/>
                      <a:pt x="4180" y="1669"/>
                    </a:cubicBezTo>
                    <a:cubicBezTo>
                      <a:pt x="4232" y="1669"/>
                      <a:pt x="4108" y="482"/>
                      <a:pt x="3262" y="101"/>
                    </a:cubicBezTo>
                    <a:cubicBezTo>
                      <a:pt x="3101" y="30"/>
                      <a:pt x="2928" y="0"/>
                      <a:pt x="27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1500400" y="4455650"/>
                <a:ext cx="223775" cy="243150"/>
              </a:xfrm>
              <a:custGeom>
                <a:avLst/>
                <a:gdLst/>
                <a:ahLst/>
                <a:cxnLst/>
                <a:rect l="l" t="t" r="r" b="b"/>
                <a:pathLst>
                  <a:path w="8951" h="9726" extrusionOk="0">
                    <a:moveTo>
                      <a:pt x="5100" y="0"/>
                    </a:moveTo>
                    <a:cubicBezTo>
                      <a:pt x="4612" y="0"/>
                      <a:pt x="4089" y="227"/>
                      <a:pt x="3610" y="745"/>
                    </a:cubicBezTo>
                    <a:cubicBezTo>
                      <a:pt x="1784" y="2735"/>
                      <a:pt x="1" y="9664"/>
                      <a:pt x="1" y="9664"/>
                    </a:cubicBezTo>
                    <a:cubicBezTo>
                      <a:pt x="638" y="9711"/>
                      <a:pt x="2056" y="9725"/>
                      <a:pt x="3580" y="9725"/>
                    </a:cubicBezTo>
                    <a:cubicBezTo>
                      <a:pt x="6119" y="9725"/>
                      <a:pt x="8951" y="9685"/>
                      <a:pt x="8951" y="9685"/>
                    </a:cubicBezTo>
                    <a:lnTo>
                      <a:pt x="8342" y="6406"/>
                    </a:lnTo>
                    <a:cubicBezTo>
                      <a:pt x="8342" y="6406"/>
                      <a:pt x="8940" y="5395"/>
                      <a:pt x="8745" y="4478"/>
                    </a:cubicBezTo>
                    <a:cubicBezTo>
                      <a:pt x="8528" y="3426"/>
                      <a:pt x="6455" y="693"/>
                      <a:pt x="6290" y="519"/>
                    </a:cubicBezTo>
                    <a:cubicBezTo>
                      <a:pt x="5961" y="189"/>
                      <a:pt x="5545" y="0"/>
                      <a:pt x="510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1603250" y="4462150"/>
                <a:ext cx="1575" cy="1325"/>
              </a:xfrm>
              <a:custGeom>
                <a:avLst/>
                <a:gdLst/>
                <a:ahLst/>
                <a:cxnLst/>
                <a:rect l="l" t="t" r="r" b="b"/>
                <a:pathLst>
                  <a:path w="63" h="53" extrusionOk="0">
                    <a:moveTo>
                      <a:pt x="62" y="0"/>
                    </a:moveTo>
                    <a:lnTo>
                      <a:pt x="0" y="42"/>
                    </a:lnTo>
                    <a:lnTo>
                      <a:pt x="0" y="52"/>
                    </a:lnTo>
                    <a:cubicBezTo>
                      <a:pt x="21" y="42"/>
                      <a:pt x="42" y="21"/>
                      <a:pt x="62" y="11"/>
                    </a:cubicBezTo>
                    <a:lnTo>
                      <a:pt x="6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1507100" y="4462425"/>
                <a:ext cx="209075" cy="234075"/>
              </a:xfrm>
              <a:custGeom>
                <a:avLst/>
                <a:gdLst/>
                <a:ahLst/>
                <a:cxnLst/>
                <a:rect l="l" t="t" r="r" b="b"/>
                <a:pathLst>
                  <a:path w="8363" h="9363" extrusionOk="0">
                    <a:moveTo>
                      <a:pt x="3908" y="0"/>
                    </a:moveTo>
                    <a:cubicBezTo>
                      <a:pt x="3888" y="10"/>
                      <a:pt x="3867" y="31"/>
                      <a:pt x="3846" y="41"/>
                    </a:cubicBezTo>
                    <a:cubicBezTo>
                      <a:pt x="3878" y="92"/>
                      <a:pt x="3908" y="154"/>
                      <a:pt x="3949" y="206"/>
                    </a:cubicBezTo>
                    <a:cubicBezTo>
                      <a:pt x="3940" y="134"/>
                      <a:pt x="3929" y="72"/>
                      <a:pt x="3908" y="0"/>
                    </a:cubicBezTo>
                    <a:close/>
                    <a:moveTo>
                      <a:pt x="4712" y="1206"/>
                    </a:moveTo>
                    <a:cubicBezTo>
                      <a:pt x="4682" y="1268"/>
                      <a:pt x="4671" y="1330"/>
                      <a:pt x="4661" y="1402"/>
                    </a:cubicBezTo>
                    <a:cubicBezTo>
                      <a:pt x="4692" y="1350"/>
                      <a:pt x="4723" y="1309"/>
                      <a:pt x="4754" y="1258"/>
                    </a:cubicBezTo>
                    <a:cubicBezTo>
                      <a:pt x="4744" y="1237"/>
                      <a:pt x="4723" y="1217"/>
                      <a:pt x="4712" y="1206"/>
                    </a:cubicBezTo>
                    <a:close/>
                    <a:moveTo>
                      <a:pt x="3094" y="1464"/>
                    </a:moveTo>
                    <a:lnTo>
                      <a:pt x="3094" y="1464"/>
                    </a:lnTo>
                    <a:cubicBezTo>
                      <a:pt x="2991" y="1474"/>
                      <a:pt x="2888" y="1495"/>
                      <a:pt x="2795" y="1536"/>
                    </a:cubicBezTo>
                    <a:cubicBezTo>
                      <a:pt x="2691" y="1567"/>
                      <a:pt x="2599" y="1619"/>
                      <a:pt x="2517" y="1680"/>
                    </a:cubicBezTo>
                    <a:cubicBezTo>
                      <a:pt x="2620" y="1680"/>
                      <a:pt x="2723" y="1660"/>
                      <a:pt x="2826" y="1619"/>
                    </a:cubicBezTo>
                    <a:lnTo>
                      <a:pt x="2826" y="1609"/>
                    </a:lnTo>
                    <a:cubicBezTo>
                      <a:pt x="2918" y="1577"/>
                      <a:pt x="3012" y="1526"/>
                      <a:pt x="3094" y="1464"/>
                    </a:cubicBezTo>
                    <a:close/>
                    <a:moveTo>
                      <a:pt x="5486" y="2320"/>
                    </a:moveTo>
                    <a:cubicBezTo>
                      <a:pt x="5569" y="2382"/>
                      <a:pt x="5651" y="2443"/>
                      <a:pt x="5744" y="2485"/>
                    </a:cubicBezTo>
                    <a:cubicBezTo>
                      <a:pt x="5837" y="2526"/>
                      <a:pt x="5940" y="2557"/>
                      <a:pt x="6043" y="2567"/>
                    </a:cubicBezTo>
                    <a:cubicBezTo>
                      <a:pt x="5961" y="2505"/>
                      <a:pt x="5867" y="2443"/>
                      <a:pt x="5775" y="2402"/>
                    </a:cubicBezTo>
                    <a:lnTo>
                      <a:pt x="5775" y="2413"/>
                    </a:lnTo>
                    <a:cubicBezTo>
                      <a:pt x="5682" y="2361"/>
                      <a:pt x="5589" y="2330"/>
                      <a:pt x="5486" y="2320"/>
                    </a:cubicBezTo>
                    <a:close/>
                    <a:moveTo>
                      <a:pt x="3578" y="2650"/>
                    </a:moveTo>
                    <a:lnTo>
                      <a:pt x="3578" y="2650"/>
                    </a:lnTo>
                    <a:cubicBezTo>
                      <a:pt x="3589" y="2753"/>
                      <a:pt x="3610" y="2856"/>
                      <a:pt x="3651" y="2959"/>
                    </a:cubicBezTo>
                    <a:cubicBezTo>
                      <a:pt x="3692" y="3052"/>
                      <a:pt x="3733" y="3145"/>
                      <a:pt x="3795" y="3227"/>
                    </a:cubicBezTo>
                    <a:cubicBezTo>
                      <a:pt x="3775" y="3021"/>
                      <a:pt x="3702" y="2815"/>
                      <a:pt x="3578" y="2650"/>
                    </a:cubicBezTo>
                    <a:close/>
                    <a:moveTo>
                      <a:pt x="2032" y="3093"/>
                    </a:moveTo>
                    <a:lnTo>
                      <a:pt x="2032" y="3093"/>
                    </a:lnTo>
                    <a:cubicBezTo>
                      <a:pt x="1960" y="3165"/>
                      <a:pt x="1908" y="3258"/>
                      <a:pt x="1867" y="3362"/>
                    </a:cubicBezTo>
                    <a:cubicBezTo>
                      <a:pt x="1825" y="3454"/>
                      <a:pt x="1795" y="3547"/>
                      <a:pt x="1774" y="3650"/>
                    </a:cubicBezTo>
                    <a:cubicBezTo>
                      <a:pt x="1908" y="3495"/>
                      <a:pt x="2001" y="3300"/>
                      <a:pt x="2032" y="3093"/>
                    </a:cubicBezTo>
                    <a:close/>
                    <a:moveTo>
                      <a:pt x="5383" y="3763"/>
                    </a:moveTo>
                    <a:cubicBezTo>
                      <a:pt x="5280" y="3774"/>
                      <a:pt x="5177" y="3805"/>
                      <a:pt x="5084" y="3836"/>
                    </a:cubicBezTo>
                    <a:cubicBezTo>
                      <a:pt x="4981" y="3877"/>
                      <a:pt x="4888" y="3928"/>
                      <a:pt x="4806" y="3990"/>
                    </a:cubicBezTo>
                    <a:cubicBezTo>
                      <a:pt x="4909" y="3980"/>
                      <a:pt x="5012" y="3960"/>
                      <a:pt x="5115" y="3918"/>
                    </a:cubicBezTo>
                    <a:cubicBezTo>
                      <a:pt x="5207" y="3877"/>
                      <a:pt x="5301" y="3825"/>
                      <a:pt x="5383" y="3763"/>
                    </a:cubicBezTo>
                    <a:close/>
                    <a:moveTo>
                      <a:pt x="7125" y="3753"/>
                    </a:moveTo>
                    <a:cubicBezTo>
                      <a:pt x="7063" y="3836"/>
                      <a:pt x="7002" y="3928"/>
                      <a:pt x="6960" y="4031"/>
                    </a:cubicBezTo>
                    <a:lnTo>
                      <a:pt x="6971" y="4021"/>
                    </a:lnTo>
                    <a:lnTo>
                      <a:pt x="6971" y="4021"/>
                    </a:lnTo>
                    <a:cubicBezTo>
                      <a:pt x="6919" y="4114"/>
                      <a:pt x="6889" y="4217"/>
                      <a:pt x="6878" y="4310"/>
                    </a:cubicBezTo>
                    <a:cubicBezTo>
                      <a:pt x="6940" y="4238"/>
                      <a:pt x="7002" y="4145"/>
                      <a:pt x="7043" y="4052"/>
                    </a:cubicBezTo>
                    <a:cubicBezTo>
                      <a:pt x="7084" y="3960"/>
                      <a:pt x="7115" y="3857"/>
                      <a:pt x="7125" y="3753"/>
                    </a:cubicBezTo>
                    <a:close/>
                    <a:moveTo>
                      <a:pt x="8147" y="4455"/>
                    </a:moveTo>
                    <a:lnTo>
                      <a:pt x="8147" y="4455"/>
                    </a:lnTo>
                    <a:cubicBezTo>
                      <a:pt x="8156" y="4558"/>
                      <a:pt x="8177" y="4661"/>
                      <a:pt x="8218" y="4764"/>
                    </a:cubicBezTo>
                    <a:cubicBezTo>
                      <a:pt x="8260" y="4867"/>
                      <a:pt x="8301" y="4959"/>
                      <a:pt x="8363" y="5042"/>
                    </a:cubicBezTo>
                    <a:cubicBezTo>
                      <a:pt x="8342" y="4826"/>
                      <a:pt x="8270" y="4629"/>
                      <a:pt x="8147" y="4455"/>
                    </a:cubicBezTo>
                    <a:close/>
                    <a:moveTo>
                      <a:pt x="1928" y="4991"/>
                    </a:moveTo>
                    <a:lnTo>
                      <a:pt x="1928" y="4991"/>
                    </a:lnTo>
                    <a:cubicBezTo>
                      <a:pt x="1722" y="5011"/>
                      <a:pt x="1516" y="5083"/>
                      <a:pt x="1341" y="5207"/>
                    </a:cubicBezTo>
                    <a:cubicBezTo>
                      <a:pt x="1454" y="5197"/>
                      <a:pt x="1557" y="5176"/>
                      <a:pt x="1660" y="5145"/>
                    </a:cubicBezTo>
                    <a:lnTo>
                      <a:pt x="1660" y="5135"/>
                    </a:lnTo>
                    <a:cubicBezTo>
                      <a:pt x="1754" y="5094"/>
                      <a:pt x="1846" y="5053"/>
                      <a:pt x="1928" y="4991"/>
                    </a:cubicBezTo>
                    <a:close/>
                    <a:moveTo>
                      <a:pt x="3867" y="4712"/>
                    </a:moveTo>
                    <a:cubicBezTo>
                      <a:pt x="3805" y="4794"/>
                      <a:pt x="3754" y="4877"/>
                      <a:pt x="3713" y="4970"/>
                    </a:cubicBezTo>
                    <a:cubicBezTo>
                      <a:pt x="3661" y="5073"/>
                      <a:pt x="3630" y="5166"/>
                      <a:pt x="3620" y="5269"/>
                    </a:cubicBezTo>
                    <a:cubicBezTo>
                      <a:pt x="3681" y="5186"/>
                      <a:pt x="3743" y="5094"/>
                      <a:pt x="3784" y="5001"/>
                    </a:cubicBezTo>
                    <a:cubicBezTo>
                      <a:pt x="3826" y="4908"/>
                      <a:pt x="3857" y="4815"/>
                      <a:pt x="3867" y="4712"/>
                    </a:cubicBezTo>
                    <a:close/>
                    <a:moveTo>
                      <a:pt x="6362" y="5722"/>
                    </a:moveTo>
                    <a:lnTo>
                      <a:pt x="6362" y="5722"/>
                    </a:lnTo>
                    <a:cubicBezTo>
                      <a:pt x="6445" y="5795"/>
                      <a:pt x="6527" y="5846"/>
                      <a:pt x="6630" y="5887"/>
                    </a:cubicBezTo>
                    <a:cubicBezTo>
                      <a:pt x="6724" y="5929"/>
                      <a:pt x="6816" y="5960"/>
                      <a:pt x="6919" y="5981"/>
                    </a:cubicBezTo>
                    <a:cubicBezTo>
                      <a:pt x="6837" y="5908"/>
                      <a:pt x="6744" y="5857"/>
                      <a:pt x="6651" y="5816"/>
                    </a:cubicBezTo>
                    <a:cubicBezTo>
                      <a:pt x="6559" y="5774"/>
                      <a:pt x="6465" y="5743"/>
                      <a:pt x="6362" y="5722"/>
                    </a:cubicBezTo>
                    <a:close/>
                    <a:moveTo>
                      <a:pt x="2423" y="6341"/>
                    </a:moveTo>
                    <a:lnTo>
                      <a:pt x="2423" y="6341"/>
                    </a:lnTo>
                    <a:cubicBezTo>
                      <a:pt x="2506" y="6414"/>
                      <a:pt x="2599" y="6465"/>
                      <a:pt x="2691" y="6506"/>
                    </a:cubicBezTo>
                    <a:cubicBezTo>
                      <a:pt x="2785" y="6547"/>
                      <a:pt x="2888" y="6579"/>
                      <a:pt x="2980" y="6599"/>
                    </a:cubicBezTo>
                    <a:cubicBezTo>
                      <a:pt x="2898" y="6527"/>
                      <a:pt x="2815" y="6476"/>
                      <a:pt x="2712" y="6434"/>
                    </a:cubicBezTo>
                    <a:lnTo>
                      <a:pt x="2723" y="6434"/>
                    </a:lnTo>
                    <a:cubicBezTo>
                      <a:pt x="2630" y="6393"/>
                      <a:pt x="2527" y="6362"/>
                      <a:pt x="2423" y="6341"/>
                    </a:cubicBezTo>
                    <a:close/>
                    <a:moveTo>
                      <a:pt x="4971" y="6166"/>
                    </a:moveTo>
                    <a:lnTo>
                      <a:pt x="4971" y="6166"/>
                    </a:lnTo>
                    <a:cubicBezTo>
                      <a:pt x="4981" y="6269"/>
                      <a:pt x="5001" y="6372"/>
                      <a:pt x="5042" y="6476"/>
                    </a:cubicBezTo>
                    <a:lnTo>
                      <a:pt x="5042" y="6465"/>
                    </a:lnTo>
                    <a:cubicBezTo>
                      <a:pt x="5074" y="6568"/>
                      <a:pt x="5125" y="6661"/>
                      <a:pt x="5187" y="6744"/>
                    </a:cubicBezTo>
                    <a:cubicBezTo>
                      <a:pt x="5177" y="6641"/>
                      <a:pt x="5156" y="6537"/>
                      <a:pt x="5115" y="6444"/>
                    </a:cubicBezTo>
                    <a:cubicBezTo>
                      <a:pt x="5084" y="6341"/>
                      <a:pt x="5033" y="6249"/>
                      <a:pt x="4971" y="6166"/>
                    </a:cubicBezTo>
                    <a:close/>
                    <a:moveTo>
                      <a:pt x="835" y="6320"/>
                    </a:moveTo>
                    <a:lnTo>
                      <a:pt x="835" y="6320"/>
                    </a:lnTo>
                    <a:cubicBezTo>
                      <a:pt x="764" y="6393"/>
                      <a:pt x="712" y="6485"/>
                      <a:pt x="670" y="6579"/>
                    </a:cubicBezTo>
                    <a:cubicBezTo>
                      <a:pt x="629" y="6671"/>
                      <a:pt x="599" y="6774"/>
                      <a:pt x="578" y="6877"/>
                    </a:cubicBezTo>
                    <a:cubicBezTo>
                      <a:pt x="640" y="6795"/>
                      <a:pt x="702" y="6702"/>
                      <a:pt x="743" y="6609"/>
                    </a:cubicBezTo>
                    <a:cubicBezTo>
                      <a:pt x="784" y="6517"/>
                      <a:pt x="815" y="6414"/>
                      <a:pt x="835" y="6320"/>
                    </a:cubicBezTo>
                    <a:close/>
                    <a:moveTo>
                      <a:pt x="3867" y="7589"/>
                    </a:moveTo>
                    <a:cubicBezTo>
                      <a:pt x="3764" y="7599"/>
                      <a:pt x="3661" y="7620"/>
                      <a:pt x="3568" y="7661"/>
                    </a:cubicBezTo>
                    <a:cubicBezTo>
                      <a:pt x="3465" y="7692"/>
                      <a:pt x="3372" y="7743"/>
                      <a:pt x="3290" y="7805"/>
                    </a:cubicBezTo>
                    <a:cubicBezTo>
                      <a:pt x="3393" y="7795"/>
                      <a:pt x="3496" y="7775"/>
                      <a:pt x="3599" y="7743"/>
                    </a:cubicBezTo>
                    <a:lnTo>
                      <a:pt x="3599" y="7734"/>
                    </a:lnTo>
                    <a:cubicBezTo>
                      <a:pt x="3692" y="7692"/>
                      <a:pt x="3784" y="7651"/>
                      <a:pt x="3867" y="7589"/>
                    </a:cubicBezTo>
                    <a:close/>
                    <a:moveTo>
                      <a:pt x="6909" y="7589"/>
                    </a:moveTo>
                    <a:lnTo>
                      <a:pt x="6909" y="7589"/>
                    </a:lnTo>
                    <a:cubicBezTo>
                      <a:pt x="6806" y="7599"/>
                      <a:pt x="6703" y="7620"/>
                      <a:pt x="6610" y="7661"/>
                    </a:cubicBezTo>
                    <a:cubicBezTo>
                      <a:pt x="6507" y="7692"/>
                      <a:pt x="6414" y="7743"/>
                      <a:pt x="6332" y="7805"/>
                    </a:cubicBezTo>
                    <a:cubicBezTo>
                      <a:pt x="6435" y="7795"/>
                      <a:pt x="6538" y="7775"/>
                      <a:pt x="6630" y="7743"/>
                    </a:cubicBezTo>
                    <a:lnTo>
                      <a:pt x="6630" y="7734"/>
                    </a:lnTo>
                    <a:cubicBezTo>
                      <a:pt x="6734" y="7692"/>
                      <a:pt x="6827" y="7651"/>
                      <a:pt x="6909" y="7589"/>
                    </a:cubicBezTo>
                    <a:close/>
                    <a:moveTo>
                      <a:pt x="1279" y="7630"/>
                    </a:moveTo>
                    <a:lnTo>
                      <a:pt x="1279" y="7630"/>
                    </a:lnTo>
                    <a:cubicBezTo>
                      <a:pt x="1289" y="7734"/>
                      <a:pt x="1320" y="7837"/>
                      <a:pt x="1351" y="7940"/>
                    </a:cubicBezTo>
                    <a:lnTo>
                      <a:pt x="1351" y="7929"/>
                    </a:lnTo>
                    <a:cubicBezTo>
                      <a:pt x="1392" y="8032"/>
                      <a:pt x="1444" y="8125"/>
                      <a:pt x="1506" y="8208"/>
                    </a:cubicBezTo>
                    <a:cubicBezTo>
                      <a:pt x="1485" y="8002"/>
                      <a:pt x="1403" y="7795"/>
                      <a:pt x="1279" y="7630"/>
                    </a:cubicBezTo>
                    <a:close/>
                    <a:moveTo>
                      <a:pt x="5042" y="8270"/>
                    </a:moveTo>
                    <a:lnTo>
                      <a:pt x="5042" y="8270"/>
                    </a:lnTo>
                    <a:cubicBezTo>
                      <a:pt x="4971" y="8352"/>
                      <a:pt x="4919" y="8445"/>
                      <a:pt x="4877" y="8538"/>
                    </a:cubicBezTo>
                    <a:cubicBezTo>
                      <a:pt x="4836" y="8630"/>
                      <a:pt x="4806" y="8733"/>
                      <a:pt x="4785" y="8827"/>
                    </a:cubicBezTo>
                    <a:cubicBezTo>
                      <a:pt x="4857" y="8754"/>
                      <a:pt x="4909" y="8662"/>
                      <a:pt x="4950" y="8568"/>
                    </a:cubicBezTo>
                    <a:cubicBezTo>
                      <a:pt x="4991" y="8476"/>
                      <a:pt x="5022" y="8373"/>
                      <a:pt x="5042" y="8270"/>
                    </a:cubicBezTo>
                    <a:close/>
                    <a:moveTo>
                      <a:pt x="8074" y="8393"/>
                    </a:moveTo>
                    <a:lnTo>
                      <a:pt x="8074" y="8393"/>
                    </a:lnTo>
                    <a:cubicBezTo>
                      <a:pt x="8085" y="8497"/>
                      <a:pt x="8105" y="8600"/>
                      <a:pt x="8136" y="8692"/>
                    </a:cubicBezTo>
                    <a:lnTo>
                      <a:pt x="8147" y="8692"/>
                    </a:lnTo>
                    <a:cubicBezTo>
                      <a:pt x="8177" y="8795"/>
                      <a:pt x="8229" y="8888"/>
                      <a:pt x="8291" y="8971"/>
                    </a:cubicBezTo>
                    <a:cubicBezTo>
                      <a:pt x="8280" y="8868"/>
                      <a:pt x="8260" y="8765"/>
                      <a:pt x="8218" y="8662"/>
                    </a:cubicBezTo>
                    <a:cubicBezTo>
                      <a:pt x="8188" y="8568"/>
                      <a:pt x="8136" y="8476"/>
                      <a:pt x="8074" y="8393"/>
                    </a:cubicBezTo>
                    <a:close/>
                    <a:moveTo>
                      <a:pt x="578" y="8847"/>
                    </a:moveTo>
                    <a:lnTo>
                      <a:pt x="578" y="8847"/>
                    </a:lnTo>
                    <a:cubicBezTo>
                      <a:pt x="475" y="8857"/>
                      <a:pt x="372" y="8888"/>
                      <a:pt x="279" y="8919"/>
                    </a:cubicBezTo>
                    <a:cubicBezTo>
                      <a:pt x="176" y="8960"/>
                      <a:pt x="83" y="9001"/>
                      <a:pt x="1" y="9063"/>
                    </a:cubicBezTo>
                    <a:cubicBezTo>
                      <a:pt x="104" y="9063"/>
                      <a:pt x="207" y="9043"/>
                      <a:pt x="299" y="9001"/>
                    </a:cubicBezTo>
                    <a:lnTo>
                      <a:pt x="299" y="8992"/>
                    </a:lnTo>
                    <a:cubicBezTo>
                      <a:pt x="402" y="8960"/>
                      <a:pt x="496" y="8909"/>
                      <a:pt x="578" y="8847"/>
                    </a:cubicBezTo>
                    <a:close/>
                    <a:moveTo>
                      <a:pt x="2888" y="8806"/>
                    </a:moveTo>
                    <a:lnTo>
                      <a:pt x="2888" y="8806"/>
                    </a:lnTo>
                    <a:cubicBezTo>
                      <a:pt x="2815" y="8888"/>
                      <a:pt x="2764" y="8981"/>
                      <a:pt x="2723" y="9084"/>
                    </a:cubicBezTo>
                    <a:lnTo>
                      <a:pt x="2723" y="9074"/>
                    </a:lnTo>
                    <a:cubicBezTo>
                      <a:pt x="2682" y="9166"/>
                      <a:pt x="2650" y="9270"/>
                      <a:pt x="2630" y="9363"/>
                    </a:cubicBezTo>
                    <a:cubicBezTo>
                      <a:pt x="2702" y="9290"/>
                      <a:pt x="2753" y="9198"/>
                      <a:pt x="2795" y="9105"/>
                    </a:cubicBezTo>
                    <a:cubicBezTo>
                      <a:pt x="2836" y="9012"/>
                      <a:pt x="2867" y="8909"/>
                      <a:pt x="2888" y="8806"/>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1790700" y="4345800"/>
                <a:ext cx="23700" cy="28250"/>
              </a:xfrm>
              <a:custGeom>
                <a:avLst/>
                <a:gdLst/>
                <a:ahLst/>
                <a:cxnLst/>
                <a:rect l="l" t="t" r="r" b="b"/>
                <a:pathLst>
                  <a:path w="948" h="1130" extrusionOk="0">
                    <a:moveTo>
                      <a:pt x="844" y="1"/>
                    </a:moveTo>
                    <a:cubicBezTo>
                      <a:pt x="601" y="1"/>
                      <a:pt x="17" y="53"/>
                      <a:pt x="9" y="550"/>
                    </a:cubicBezTo>
                    <a:cubicBezTo>
                      <a:pt x="1" y="1086"/>
                      <a:pt x="651" y="1129"/>
                      <a:pt x="862" y="1129"/>
                    </a:cubicBezTo>
                    <a:cubicBezTo>
                      <a:pt x="903" y="1129"/>
                      <a:pt x="927" y="1128"/>
                      <a:pt x="927" y="1128"/>
                    </a:cubicBezTo>
                    <a:lnTo>
                      <a:pt x="948" y="4"/>
                    </a:lnTo>
                    <a:cubicBezTo>
                      <a:pt x="948" y="4"/>
                      <a:pt x="908" y="1"/>
                      <a:pt x="84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1812825" y="4345900"/>
                <a:ext cx="190525" cy="30450"/>
              </a:xfrm>
              <a:custGeom>
                <a:avLst/>
                <a:gdLst/>
                <a:ahLst/>
                <a:cxnLst/>
                <a:rect l="l" t="t" r="r" b="b"/>
                <a:pathLst>
                  <a:path w="7621" h="1218" extrusionOk="0">
                    <a:moveTo>
                      <a:pt x="21" y="0"/>
                    </a:moveTo>
                    <a:lnTo>
                      <a:pt x="1" y="1124"/>
                    </a:lnTo>
                    <a:lnTo>
                      <a:pt x="6538" y="1206"/>
                    </a:lnTo>
                    <a:lnTo>
                      <a:pt x="6538" y="1217"/>
                    </a:lnTo>
                    <a:lnTo>
                      <a:pt x="7352" y="805"/>
                    </a:lnTo>
                    <a:lnTo>
                      <a:pt x="7620" y="670"/>
                    </a:lnTo>
                    <a:lnTo>
                      <a:pt x="7352" y="526"/>
                    </a:lnTo>
                    <a:lnTo>
                      <a:pt x="6559" y="93"/>
                    </a:lnTo>
                    <a:lnTo>
                      <a:pt x="2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1996625" y="4359025"/>
                <a:ext cx="6725" cy="7000"/>
              </a:xfrm>
              <a:custGeom>
                <a:avLst/>
                <a:gdLst/>
                <a:ahLst/>
                <a:cxnLst/>
                <a:rect l="l" t="t" r="r" b="b"/>
                <a:pathLst>
                  <a:path w="269" h="280" extrusionOk="0">
                    <a:moveTo>
                      <a:pt x="11" y="1"/>
                    </a:moveTo>
                    <a:lnTo>
                      <a:pt x="0" y="280"/>
                    </a:lnTo>
                    <a:lnTo>
                      <a:pt x="268" y="145"/>
                    </a:lnTo>
                    <a:lnTo>
                      <a:pt x="1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1812050" y="4343575"/>
                <a:ext cx="7000" cy="32775"/>
              </a:xfrm>
              <a:custGeom>
                <a:avLst/>
                <a:gdLst/>
                <a:ahLst/>
                <a:cxnLst/>
                <a:rect l="l" t="t" r="r" b="b"/>
                <a:pathLst>
                  <a:path w="280" h="1311" extrusionOk="0">
                    <a:moveTo>
                      <a:pt x="21" y="0"/>
                    </a:moveTo>
                    <a:lnTo>
                      <a:pt x="1" y="1310"/>
                    </a:lnTo>
                    <a:lnTo>
                      <a:pt x="259" y="1310"/>
                    </a:lnTo>
                    <a:lnTo>
                      <a:pt x="27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1819275" y="4343575"/>
                <a:ext cx="7000" cy="33000"/>
              </a:xfrm>
              <a:custGeom>
                <a:avLst/>
                <a:gdLst/>
                <a:ahLst/>
                <a:cxnLst/>
                <a:rect l="l" t="t" r="r" b="b"/>
                <a:pathLst>
                  <a:path w="280" h="1320" extrusionOk="0">
                    <a:moveTo>
                      <a:pt x="21" y="0"/>
                    </a:moveTo>
                    <a:lnTo>
                      <a:pt x="0" y="1310"/>
                    </a:lnTo>
                    <a:lnTo>
                      <a:pt x="258" y="1320"/>
                    </a:lnTo>
                    <a:lnTo>
                      <a:pt x="279" y="11"/>
                    </a:lnTo>
                    <a:lnTo>
                      <a:pt x="2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1825975" y="4343825"/>
                <a:ext cx="59300" cy="10600"/>
              </a:xfrm>
              <a:custGeom>
                <a:avLst/>
                <a:gdLst/>
                <a:ahLst/>
                <a:cxnLst/>
                <a:rect l="l" t="t" r="r" b="b"/>
                <a:pathLst>
                  <a:path w="2372" h="424" extrusionOk="0">
                    <a:moveTo>
                      <a:pt x="11" y="1"/>
                    </a:moveTo>
                    <a:lnTo>
                      <a:pt x="0" y="423"/>
                    </a:lnTo>
                    <a:lnTo>
                      <a:pt x="0" y="423"/>
                    </a:lnTo>
                    <a:lnTo>
                      <a:pt x="2372" y="217"/>
                    </a:lnTo>
                    <a:lnTo>
                      <a:pt x="2362" y="63"/>
                    </a:lnTo>
                    <a:lnTo>
                      <a:pt x="1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1613125" y="4401100"/>
                <a:ext cx="325950" cy="165125"/>
              </a:xfrm>
              <a:custGeom>
                <a:avLst/>
                <a:gdLst/>
                <a:ahLst/>
                <a:cxnLst/>
                <a:rect l="l" t="t" r="r" b="b"/>
                <a:pathLst>
                  <a:path w="13038" h="6605" extrusionOk="0">
                    <a:moveTo>
                      <a:pt x="9554" y="0"/>
                    </a:moveTo>
                    <a:cubicBezTo>
                      <a:pt x="9454" y="0"/>
                      <a:pt x="9380" y="32"/>
                      <a:pt x="9339" y="102"/>
                    </a:cubicBezTo>
                    <a:cubicBezTo>
                      <a:pt x="8834" y="968"/>
                      <a:pt x="6607" y="2896"/>
                      <a:pt x="6349" y="3144"/>
                    </a:cubicBezTo>
                    <a:cubicBezTo>
                      <a:pt x="6297" y="3192"/>
                      <a:pt x="6159" y="3212"/>
                      <a:pt x="5957" y="3212"/>
                    </a:cubicBezTo>
                    <a:cubicBezTo>
                      <a:pt x="5118" y="3212"/>
                      <a:pt x="3172" y="2859"/>
                      <a:pt x="1668" y="2659"/>
                    </a:cubicBezTo>
                    <a:cubicBezTo>
                      <a:pt x="1505" y="2636"/>
                      <a:pt x="1356" y="2626"/>
                      <a:pt x="1222" y="2626"/>
                    </a:cubicBezTo>
                    <a:cubicBezTo>
                      <a:pt x="83" y="2626"/>
                      <a:pt x="0" y="3408"/>
                      <a:pt x="1255" y="4257"/>
                    </a:cubicBezTo>
                    <a:cubicBezTo>
                      <a:pt x="2227" y="4911"/>
                      <a:pt x="5663" y="6605"/>
                      <a:pt x="7243" y="6605"/>
                    </a:cubicBezTo>
                    <a:cubicBezTo>
                      <a:pt x="7457" y="6605"/>
                      <a:pt x="7637" y="6574"/>
                      <a:pt x="7772" y="6505"/>
                    </a:cubicBezTo>
                    <a:cubicBezTo>
                      <a:pt x="9545" y="5608"/>
                      <a:pt x="11639" y="3494"/>
                      <a:pt x="12577" y="2649"/>
                    </a:cubicBezTo>
                    <a:cubicBezTo>
                      <a:pt x="13038" y="2243"/>
                      <a:pt x="10393" y="0"/>
                      <a:pt x="9554"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1839375" y="4325300"/>
                <a:ext cx="149300" cy="152600"/>
              </a:xfrm>
              <a:custGeom>
                <a:avLst/>
                <a:gdLst/>
                <a:ahLst/>
                <a:cxnLst/>
                <a:rect l="l" t="t" r="r" b="b"/>
                <a:pathLst>
                  <a:path w="5972" h="6104" extrusionOk="0">
                    <a:moveTo>
                      <a:pt x="3430" y="0"/>
                    </a:moveTo>
                    <a:cubicBezTo>
                      <a:pt x="2953" y="0"/>
                      <a:pt x="2123" y="468"/>
                      <a:pt x="1744" y="793"/>
                    </a:cubicBezTo>
                    <a:cubicBezTo>
                      <a:pt x="259" y="2062"/>
                      <a:pt x="1" y="3928"/>
                      <a:pt x="1" y="3928"/>
                    </a:cubicBezTo>
                    <a:lnTo>
                      <a:pt x="2826" y="6104"/>
                    </a:lnTo>
                    <a:cubicBezTo>
                      <a:pt x="3094" y="5907"/>
                      <a:pt x="4589" y="5052"/>
                      <a:pt x="4971" y="4619"/>
                    </a:cubicBezTo>
                    <a:cubicBezTo>
                      <a:pt x="5352" y="4186"/>
                      <a:pt x="5971" y="3515"/>
                      <a:pt x="5806" y="2948"/>
                    </a:cubicBezTo>
                    <a:cubicBezTo>
                      <a:pt x="5734" y="2732"/>
                      <a:pt x="5600" y="2557"/>
                      <a:pt x="5404" y="2433"/>
                    </a:cubicBezTo>
                    <a:cubicBezTo>
                      <a:pt x="5404" y="2433"/>
                      <a:pt x="5497" y="1865"/>
                      <a:pt x="5229" y="1649"/>
                    </a:cubicBezTo>
                    <a:cubicBezTo>
                      <a:pt x="5064" y="1526"/>
                      <a:pt x="4858" y="1453"/>
                      <a:pt x="4651" y="1443"/>
                    </a:cubicBezTo>
                    <a:cubicBezTo>
                      <a:pt x="4651" y="1443"/>
                      <a:pt x="4816" y="896"/>
                      <a:pt x="4528" y="701"/>
                    </a:cubicBezTo>
                    <a:cubicBezTo>
                      <a:pt x="4395" y="623"/>
                      <a:pt x="4245" y="586"/>
                      <a:pt x="4096" y="586"/>
                    </a:cubicBezTo>
                    <a:cubicBezTo>
                      <a:pt x="4047" y="586"/>
                      <a:pt x="3998" y="590"/>
                      <a:pt x="3950" y="597"/>
                    </a:cubicBezTo>
                    <a:cubicBezTo>
                      <a:pt x="3971" y="360"/>
                      <a:pt x="3836" y="133"/>
                      <a:pt x="3609" y="30"/>
                    </a:cubicBezTo>
                    <a:cubicBezTo>
                      <a:pt x="3558" y="10"/>
                      <a:pt x="3498" y="0"/>
                      <a:pt x="343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1899225" y="4339650"/>
                <a:ext cx="38100" cy="28775"/>
              </a:xfrm>
              <a:custGeom>
                <a:avLst/>
                <a:gdLst/>
                <a:ahLst/>
                <a:cxnLst/>
                <a:rect l="l" t="t" r="r" b="b"/>
                <a:pathLst>
                  <a:path w="1524" h="1151" extrusionOk="0">
                    <a:moveTo>
                      <a:pt x="1502" y="1"/>
                    </a:moveTo>
                    <a:cubicBezTo>
                      <a:pt x="1500" y="1"/>
                      <a:pt x="1497" y="1"/>
                      <a:pt x="1494" y="3"/>
                    </a:cubicBezTo>
                    <a:cubicBezTo>
                      <a:pt x="927" y="292"/>
                      <a:pt x="484" y="725"/>
                      <a:pt x="9" y="1126"/>
                    </a:cubicBezTo>
                    <a:cubicBezTo>
                      <a:pt x="1" y="1135"/>
                      <a:pt x="6" y="1150"/>
                      <a:pt x="14" y="1150"/>
                    </a:cubicBezTo>
                    <a:cubicBezTo>
                      <a:pt x="15" y="1150"/>
                      <a:pt x="17" y="1149"/>
                      <a:pt x="19" y="1147"/>
                    </a:cubicBezTo>
                    <a:cubicBezTo>
                      <a:pt x="494" y="735"/>
                      <a:pt x="1030" y="415"/>
                      <a:pt x="1515" y="33"/>
                    </a:cubicBezTo>
                    <a:cubicBezTo>
                      <a:pt x="1523" y="25"/>
                      <a:pt x="1517" y="1"/>
                      <a:pt x="1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1922175" y="4360850"/>
                <a:ext cx="32975" cy="32050"/>
              </a:xfrm>
              <a:custGeom>
                <a:avLst/>
                <a:gdLst/>
                <a:ahLst/>
                <a:cxnLst/>
                <a:rect l="l" t="t" r="r" b="b"/>
                <a:pathLst>
                  <a:path w="1319" h="1282" extrusionOk="0">
                    <a:moveTo>
                      <a:pt x="1287" y="0"/>
                    </a:moveTo>
                    <a:cubicBezTo>
                      <a:pt x="1164" y="72"/>
                      <a:pt x="1051" y="165"/>
                      <a:pt x="957" y="268"/>
                    </a:cubicBezTo>
                    <a:lnTo>
                      <a:pt x="627" y="598"/>
                    </a:lnTo>
                    <a:cubicBezTo>
                      <a:pt x="421" y="815"/>
                      <a:pt x="205" y="1032"/>
                      <a:pt x="9" y="1258"/>
                    </a:cubicBezTo>
                    <a:cubicBezTo>
                      <a:pt x="1" y="1266"/>
                      <a:pt x="6" y="1282"/>
                      <a:pt x="14" y="1282"/>
                    </a:cubicBezTo>
                    <a:cubicBezTo>
                      <a:pt x="16" y="1282"/>
                      <a:pt x="17" y="1281"/>
                      <a:pt x="19" y="1279"/>
                    </a:cubicBezTo>
                    <a:cubicBezTo>
                      <a:pt x="236" y="1062"/>
                      <a:pt x="453" y="846"/>
                      <a:pt x="669" y="640"/>
                    </a:cubicBezTo>
                    <a:lnTo>
                      <a:pt x="1009" y="330"/>
                    </a:lnTo>
                    <a:cubicBezTo>
                      <a:pt x="1122" y="237"/>
                      <a:pt x="1225" y="145"/>
                      <a:pt x="1319" y="31"/>
                    </a:cubicBezTo>
                    <a:cubicBezTo>
                      <a:pt x="1319" y="21"/>
                      <a:pt x="1319" y="0"/>
                      <a:pt x="13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a:off x="1944900" y="4386350"/>
                <a:ext cx="29575" cy="29525"/>
              </a:xfrm>
              <a:custGeom>
                <a:avLst/>
                <a:gdLst/>
                <a:ahLst/>
                <a:cxnLst/>
                <a:rect l="l" t="t" r="r" b="b"/>
                <a:pathLst>
                  <a:path w="1183" h="1181" extrusionOk="0">
                    <a:moveTo>
                      <a:pt x="1173" y="1"/>
                    </a:moveTo>
                    <a:cubicBezTo>
                      <a:pt x="1070" y="73"/>
                      <a:pt x="966" y="166"/>
                      <a:pt x="884" y="269"/>
                    </a:cubicBezTo>
                    <a:lnTo>
                      <a:pt x="595" y="568"/>
                    </a:lnTo>
                    <a:cubicBezTo>
                      <a:pt x="399" y="775"/>
                      <a:pt x="203" y="970"/>
                      <a:pt x="7" y="1166"/>
                    </a:cubicBezTo>
                    <a:cubicBezTo>
                      <a:pt x="0" y="1173"/>
                      <a:pt x="3" y="1181"/>
                      <a:pt x="9" y="1181"/>
                    </a:cubicBezTo>
                    <a:cubicBezTo>
                      <a:pt x="12" y="1181"/>
                      <a:pt x="15" y="1179"/>
                      <a:pt x="18" y="1176"/>
                    </a:cubicBezTo>
                    <a:cubicBezTo>
                      <a:pt x="224" y="981"/>
                      <a:pt x="430" y="795"/>
                      <a:pt x="637" y="599"/>
                    </a:cubicBezTo>
                    <a:cubicBezTo>
                      <a:pt x="729" y="496"/>
                      <a:pt x="832" y="403"/>
                      <a:pt x="925" y="300"/>
                    </a:cubicBezTo>
                    <a:cubicBezTo>
                      <a:pt x="1018" y="218"/>
                      <a:pt x="1100" y="125"/>
                      <a:pt x="1173" y="12"/>
                    </a:cubicBezTo>
                    <a:cubicBezTo>
                      <a:pt x="1173" y="12"/>
                      <a:pt x="1183" y="1"/>
                      <a:pt x="11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2"/>
              <p:cNvSpPr/>
              <p:nvPr/>
            </p:nvSpPr>
            <p:spPr>
              <a:xfrm>
                <a:off x="1605200" y="4459325"/>
                <a:ext cx="250450" cy="111375"/>
              </a:xfrm>
              <a:custGeom>
                <a:avLst/>
                <a:gdLst/>
                <a:ahLst/>
                <a:cxnLst/>
                <a:rect l="l" t="t" r="r" b="b"/>
                <a:pathLst>
                  <a:path w="10018" h="4455" extrusionOk="0">
                    <a:moveTo>
                      <a:pt x="7398" y="0"/>
                    </a:moveTo>
                    <a:cubicBezTo>
                      <a:pt x="7398" y="0"/>
                      <a:pt x="6645" y="722"/>
                      <a:pt x="6542" y="753"/>
                    </a:cubicBezTo>
                    <a:cubicBezTo>
                      <a:pt x="6537" y="754"/>
                      <a:pt x="6526" y="755"/>
                      <a:pt x="6509" y="755"/>
                    </a:cubicBezTo>
                    <a:cubicBezTo>
                      <a:pt x="6171" y="755"/>
                      <a:pt x="3521" y="466"/>
                      <a:pt x="2067" y="299"/>
                    </a:cubicBezTo>
                    <a:cubicBezTo>
                      <a:pt x="1917" y="283"/>
                      <a:pt x="1775" y="275"/>
                      <a:pt x="1642" y="275"/>
                    </a:cubicBezTo>
                    <a:cubicBezTo>
                      <a:pt x="416" y="275"/>
                      <a:pt x="1" y="951"/>
                      <a:pt x="1675" y="2114"/>
                    </a:cubicBezTo>
                    <a:cubicBezTo>
                      <a:pt x="3531" y="3403"/>
                      <a:pt x="7078" y="4444"/>
                      <a:pt x="7780" y="4455"/>
                    </a:cubicBezTo>
                    <a:cubicBezTo>
                      <a:pt x="7783" y="4455"/>
                      <a:pt x="7786" y="4455"/>
                      <a:pt x="7789" y="4455"/>
                    </a:cubicBezTo>
                    <a:cubicBezTo>
                      <a:pt x="8485" y="4455"/>
                      <a:pt x="10018" y="3362"/>
                      <a:pt x="10018" y="3362"/>
                    </a:cubicBezTo>
                    <a:lnTo>
                      <a:pt x="7398"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1679300" y="4469125"/>
                <a:ext cx="1825" cy="525"/>
              </a:xfrm>
              <a:custGeom>
                <a:avLst/>
                <a:gdLst/>
                <a:ahLst/>
                <a:cxnLst/>
                <a:rect l="l" t="t" r="r" b="b"/>
                <a:pathLst>
                  <a:path w="73" h="21" extrusionOk="0">
                    <a:moveTo>
                      <a:pt x="1" y="0"/>
                    </a:moveTo>
                    <a:lnTo>
                      <a:pt x="1" y="10"/>
                    </a:lnTo>
                    <a:cubicBezTo>
                      <a:pt x="21" y="10"/>
                      <a:pt x="52" y="21"/>
                      <a:pt x="72" y="21"/>
                    </a:cubicBezTo>
                    <a:lnTo>
                      <a:pt x="72" y="10"/>
                    </a:lnTo>
                    <a:lnTo>
                      <a:pt x="1" y="0"/>
                    </a:ln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1624900" y="4468075"/>
                <a:ext cx="204975" cy="93350"/>
              </a:xfrm>
              <a:custGeom>
                <a:avLst/>
                <a:gdLst/>
                <a:ahLst/>
                <a:cxnLst/>
                <a:rect l="l" t="t" r="r" b="b"/>
                <a:pathLst>
                  <a:path w="8199" h="3734" extrusionOk="0">
                    <a:moveTo>
                      <a:pt x="2177" y="52"/>
                    </a:moveTo>
                    <a:cubicBezTo>
                      <a:pt x="2186" y="104"/>
                      <a:pt x="2207" y="145"/>
                      <a:pt x="2218" y="187"/>
                    </a:cubicBezTo>
                    <a:cubicBezTo>
                      <a:pt x="2259" y="290"/>
                      <a:pt x="2300" y="382"/>
                      <a:pt x="2362" y="465"/>
                    </a:cubicBezTo>
                    <a:cubicBezTo>
                      <a:pt x="2362" y="361"/>
                      <a:pt x="2331" y="258"/>
                      <a:pt x="2290" y="155"/>
                    </a:cubicBezTo>
                    <a:cubicBezTo>
                      <a:pt x="2280" y="125"/>
                      <a:pt x="2269" y="93"/>
                      <a:pt x="2248" y="63"/>
                    </a:cubicBezTo>
                    <a:cubicBezTo>
                      <a:pt x="2228" y="63"/>
                      <a:pt x="2197" y="52"/>
                      <a:pt x="2177" y="52"/>
                    </a:cubicBezTo>
                    <a:close/>
                    <a:moveTo>
                      <a:pt x="6879" y="1"/>
                    </a:moveTo>
                    <a:lnTo>
                      <a:pt x="6879" y="1"/>
                    </a:lnTo>
                    <a:cubicBezTo>
                      <a:pt x="6817" y="83"/>
                      <a:pt x="6755" y="166"/>
                      <a:pt x="6714" y="258"/>
                    </a:cubicBezTo>
                    <a:cubicBezTo>
                      <a:pt x="6672" y="361"/>
                      <a:pt x="6641" y="455"/>
                      <a:pt x="6620" y="558"/>
                    </a:cubicBezTo>
                    <a:cubicBezTo>
                      <a:pt x="6693" y="485"/>
                      <a:pt x="6744" y="393"/>
                      <a:pt x="6785" y="300"/>
                    </a:cubicBezTo>
                    <a:cubicBezTo>
                      <a:pt x="6827" y="196"/>
                      <a:pt x="6858" y="104"/>
                      <a:pt x="6879" y="1"/>
                    </a:cubicBezTo>
                    <a:close/>
                    <a:moveTo>
                      <a:pt x="197" y="620"/>
                    </a:moveTo>
                    <a:cubicBezTo>
                      <a:pt x="135" y="691"/>
                      <a:pt x="83" y="785"/>
                      <a:pt x="42" y="877"/>
                    </a:cubicBezTo>
                    <a:cubicBezTo>
                      <a:pt x="21" y="898"/>
                      <a:pt x="11" y="929"/>
                      <a:pt x="0" y="959"/>
                    </a:cubicBezTo>
                    <a:cubicBezTo>
                      <a:pt x="21" y="980"/>
                      <a:pt x="32" y="1001"/>
                      <a:pt x="52" y="1021"/>
                    </a:cubicBezTo>
                    <a:cubicBezTo>
                      <a:pt x="73" y="980"/>
                      <a:pt x="94" y="950"/>
                      <a:pt x="114" y="908"/>
                    </a:cubicBezTo>
                    <a:cubicBezTo>
                      <a:pt x="156" y="815"/>
                      <a:pt x="186" y="712"/>
                      <a:pt x="197" y="620"/>
                    </a:cubicBezTo>
                    <a:close/>
                    <a:moveTo>
                      <a:pt x="4507" y="785"/>
                    </a:moveTo>
                    <a:cubicBezTo>
                      <a:pt x="4434" y="867"/>
                      <a:pt x="4383" y="959"/>
                      <a:pt x="4342" y="1053"/>
                    </a:cubicBezTo>
                    <a:cubicBezTo>
                      <a:pt x="4301" y="1145"/>
                      <a:pt x="4269" y="1248"/>
                      <a:pt x="4249" y="1351"/>
                    </a:cubicBezTo>
                    <a:cubicBezTo>
                      <a:pt x="4321" y="1269"/>
                      <a:pt x="4372" y="1176"/>
                      <a:pt x="4414" y="1083"/>
                    </a:cubicBezTo>
                    <a:cubicBezTo>
                      <a:pt x="4455" y="991"/>
                      <a:pt x="4486" y="888"/>
                      <a:pt x="4507" y="785"/>
                    </a:cubicBezTo>
                    <a:close/>
                    <a:moveTo>
                      <a:pt x="6301" y="1548"/>
                    </a:moveTo>
                    <a:lnTo>
                      <a:pt x="6301" y="1548"/>
                    </a:lnTo>
                    <a:cubicBezTo>
                      <a:pt x="6095" y="1568"/>
                      <a:pt x="5889" y="1651"/>
                      <a:pt x="5724" y="1774"/>
                    </a:cubicBezTo>
                    <a:cubicBezTo>
                      <a:pt x="5827" y="1764"/>
                      <a:pt x="5930" y="1733"/>
                      <a:pt x="6033" y="1702"/>
                    </a:cubicBezTo>
                    <a:cubicBezTo>
                      <a:pt x="6125" y="1661"/>
                      <a:pt x="6219" y="1609"/>
                      <a:pt x="6301" y="1548"/>
                    </a:cubicBezTo>
                    <a:close/>
                    <a:moveTo>
                      <a:pt x="2837" y="1733"/>
                    </a:moveTo>
                    <a:cubicBezTo>
                      <a:pt x="2743" y="1743"/>
                      <a:pt x="2661" y="1764"/>
                      <a:pt x="2578" y="1795"/>
                    </a:cubicBezTo>
                    <a:cubicBezTo>
                      <a:pt x="2486" y="1836"/>
                      <a:pt x="2393" y="1887"/>
                      <a:pt x="2300" y="1949"/>
                    </a:cubicBezTo>
                    <a:cubicBezTo>
                      <a:pt x="2403" y="1939"/>
                      <a:pt x="2507" y="1908"/>
                      <a:pt x="2610" y="1878"/>
                    </a:cubicBezTo>
                    <a:cubicBezTo>
                      <a:pt x="2692" y="1846"/>
                      <a:pt x="2764" y="1805"/>
                      <a:pt x="2837" y="1754"/>
                    </a:cubicBezTo>
                    <a:lnTo>
                      <a:pt x="2837" y="1733"/>
                    </a:lnTo>
                    <a:close/>
                    <a:moveTo>
                      <a:pt x="7642" y="2321"/>
                    </a:moveTo>
                    <a:cubicBezTo>
                      <a:pt x="7713" y="2393"/>
                      <a:pt x="7807" y="2444"/>
                      <a:pt x="7899" y="2486"/>
                    </a:cubicBezTo>
                    <a:cubicBezTo>
                      <a:pt x="7992" y="2527"/>
                      <a:pt x="8095" y="2558"/>
                      <a:pt x="8198" y="2579"/>
                    </a:cubicBezTo>
                    <a:cubicBezTo>
                      <a:pt x="8116" y="2506"/>
                      <a:pt x="8023" y="2455"/>
                      <a:pt x="7930" y="2414"/>
                    </a:cubicBezTo>
                    <a:cubicBezTo>
                      <a:pt x="7837" y="2373"/>
                      <a:pt x="7734" y="2341"/>
                      <a:pt x="7642" y="2321"/>
                    </a:cubicBezTo>
                    <a:close/>
                    <a:moveTo>
                      <a:pt x="4063" y="2496"/>
                    </a:moveTo>
                    <a:lnTo>
                      <a:pt x="4063" y="2496"/>
                    </a:lnTo>
                    <a:cubicBezTo>
                      <a:pt x="4146" y="2558"/>
                      <a:pt x="4228" y="2620"/>
                      <a:pt x="4331" y="2661"/>
                    </a:cubicBezTo>
                    <a:cubicBezTo>
                      <a:pt x="4424" y="2702"/>
                      <a:pt x="4517" y="2733"/>
                      <a:pt x="4620" y="2754"/>
                    </a:cubicBezTo>
                    <a:cubicBezTo>
                      <a:pt x="4537" y="2682"/>
                      <a:pt x="4445" y="2630"/>
                      <a:pt x="4352" y="2589"/>
                    </a:cubicBezTo>
                    <a:cubicBezTo>
                      <a:pt x="4259" y="2538"/>
                      <a:pt x="4166" y="2506"/>
                      <a:pt x="4063" y="2496"/>
                    </a:cubicBezTo>
                    <a:close/>
                    <a:moveTo>
                      <a:pt x="6528" y="3156"/>
                    </a:moveTo>
                    <a:lnTo>
                      <a:pt x="6528" y="3156"/>
                    </a:lnTo>
                    <a:cubicBezTo>
                      <a:pt x="6538" y="3259"/>
                      <a:pt x="6569" y="3362"/>
                      <a:pt x="6600" y="3455"/>
                    </a:cubicBezTo>
                    <a:cubicBezTo>
                      <a:pt x="6641" y="3558"/>
                      <a:pt x="6693" y="3651"/>
                      <a:pt x="6755" y="3734"/>
                    </a:cubicBezTo>
                    <a:cubicBezTo>
                      <a:pt x="6744" y="3631"/>
                      <a:pt x="6714" y="3527"/>
                      <a:pt x="6682" y="3424"/>
                    </a:cubicBezTo>
                    <a:cubicBezTo>
                      <a:pt x="6641" y="3331"/>
                      <a:pt x="6590" y="3239"/>
                      <a:pt x="6528" y="3156"/>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2"/>
              <p:cNvSpPr/>
              <p:nvPr/>
            </p:nvSpPr>
            <p:spPr>
              <a:xfrm>
                <a:off x="1780950" y="4477000"/>
                <a:ext cx="54600" cy="70600"/>
              </a:xfrm>
              <a:custGeom>
                <a:avLst/>
                <a:gdLst/>
                <a:ahLst/>
                <a:cxnLst/>
                <a:rect l="l" t="t" r="r" b="b"/>
                <a:pathLst>
                  <a:path w="2184" h="2824" extrusionOk="0">
                    <a:moveTo>
                      <a:pt x="14" y="0"/>
                    </a:moveTo>
                    <a:cubicBezTo>
                      <a:pt x="8" y="0"/>
                      <a:pt x="0" y="8"/>
                      <a:pt x="7" y="15"/>
                    </a:cubicBezTo>
                    <a:cubicBezTo>
                      <a:pt x="667" y="994"/>
                      <a:pt x="1409" y="1912"/>
                      <a:pt x="2163" y="2820"/>
                    </a:cubicBezTo>
                    <a:cubicBezTo>
                      <a:pt x="2165" y="2823"/>
                      <a:pt x="2168" y="2824"/>
                      <a:pt x="2171" y="2824"/>
                    </a:cubicBezTo>
                    <a:cubicBezTo>
                      <a:pt x="2178" y="2824"/>
                      <a:pt x="2183" y="2817"/>
                      <a:pt x="2183" y="2809"/>
                    </a:cubicBezTo>
                    <a:cubicBezTo>
                      <a:pt x="1492" y="1851"/>
                      <a:pt x="802" y="891"/>
                      <a:pt x="18" y="4"/>
                    </a:cubicBezTo>
                    <a:cubicBezTo>
                      <a:pt x="18" y="2"/>
                      <a:pt x="16" y="0"/>
                      <a:pt x="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1661500" y="4522225"/>
                <a:ext cx="47725" cy="21675"/>
              </a:xfrm>
              <a:custGeom>
                <a:avLst/>
                <a:gdLst/>
                <a:ahLst/>
                <a:cxnLst/>
                <a:rect l="l" t="t" r="r" b="b"/>
                <a:pathLst>
                  <a:path w="1909" h="867" extrusionOk="0">
                    <a:moveTo>
                      <a:pt x="11" y="0"/>
                    </a:moveTo>
                    <a:cubicBezTo>
                      <a:pt x="11" y="0"/>
                      <a:pt x="1" y="10"/>
                      <a:pt x="11" y="10"/>
                    </a:cubicBezTo>
                    <a:cubicBezTo>
                      <a:pt x="259" y="155"/>
                      <a:pt x="516" y="289"/>
                      <a:pt x="774" y="413"/>
                    </a:cubicBezTo>
                    <a:cubicBezTo>
                      <a:pt x="671" y="381"/>
                      <a:pt x="558" y="351"/>
                      <a:pt x="454" y="330"/>
                    </a:cubicBezTo>
                    <a:cubicBezTo>
                      <a:pt x="445" y="330"/>
                      <a:pt x="445" y="340"/>
                      <a:pt x="454" y="351"/>
                    </a:cubicBezTo>
                    <a:cubicBezTo>
                      <a:pt x="548" y="392"/>
                      <a:pt x="651" y="423"/>
                      <a:pt x="743" y="443"/>
                    </a:cubicBezTo>
                    <a:cubicBezTo>
                      <a:pt x="805" y="454"/>
                      <a:pt x="857" y="464"/>
                      <a:pt x="908" y="475"/>
                    </a:cubicBezTo>
                    <a:cubicBezTo>
                      <a:pt x="1228" y="619"/>
                      <a:pt x="1558" y="753"/>
                      <a:pt x="1898" y="866"/>
                    </a:cubicBezTo>
                    <a:cubicBezTo>
                      <a:pt x="1909" y="866"/>
                      <a:pt x="1909" y="856"/>
                      <a:pt x="1898" y="856"/>
                    </a:cubicBezTo>
                    <a:cubicBezTo>
                      <a:pt x="1898" y="846"/>
                      <a:pt x="1898" y="846"/>
                      <a:pt x="1888" y="846"/>
                    </a:cubicBezTo>
                    <a:cubicBezTo>
                      <a:pt x="1269" y="567"/>
                      <a:pt x="651" y="258"/>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1560200" y="4337125"/>
                <a:ext cx="121950" cy="239750"/>
              </a:xfrm>
              <a:custGeom>
                <a:avLst/>
                <a:gdLst/>
                <a:ahLst/>
                <a:cxnLst/>
                <a:rect l="l" t="t" r="r" b="b"/>
                <a:pathLst>
                  <a:path w="4878" h="9590" extrusionOk="0">
                    <a:moveTo>
                      <a:pt x="2042" y="1"/>
                    </a:moveTo>
                    <a:cubicBezTo>
                      <a:pt x="1269" y="341"/>
                      <a:pt x="454" y="1124"/>
                      <a:pt x="228" y="3950"/>
                    </a:cubicBezTo>
                    <a:cubicBezTo>
                      <a:pt x="1" y="6775"/>
                      <a:pt x="434" y="8848"/>
                      <a:pt x="1269" y="9343"/>
                    </a:cubicBezTo>
                    <a:cubicBezTo>
                      <a:pt x="1555" y="9511"/>
                      <a:pt x="1960" y="9590"/>
                      <a:pt x="2407" y="9590"/>
                    </a:cubicBezTo>
                    <a:cubicBezTo>
                      <a:pt x="3248" y="9590"/>
                      <a:pt x="4239" y="9312"/>
                      <a:pt x="4878" y="8827"/>
                    </a:cubicBezTo>
                    <a:cubicBezTo>
                      <a:pt x="4878" y="8827"/>
                      <a:pt x="2877" y="6713"/>
                      <a:pt x="2588" y="3620"/>
                    </a:cubicBezTo>
                    <a:cubicBezTo>
                      <a:pt x="2496" y="2630"/>
                      <a:pt x="3104" y="1073"/>
                      <a:pt x="2712" y="351"/>
                    </a:cubicBezTo>
                    <a:lnTo>
                      <a:pt x="204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2"/>
              <p:cNvSpPr/>
              <p:nvPr/>
            </p:nvSpPr>
            <p:spPr>
              <a:xfrm>
                <a:off x="1621300" y="4362975"/>
                <a:ext cx="63875" cy="191600"/>
              </a:xfrm>
              <a:custGeom>
                <a:avLst/>
                <a:gdLst/>
                <a:ahLst/>
                <a:cxnLst/>
                <a:rect l="l" t="t" r="r" b="b"/>
                <a:pathLst>
                  <a:path w="2555" h="7664" extrusionOk="0">
                    <a:moveTo>
                      <a:pt x="272" y="0"/>
                    </a:moveTo>
                    <a:cubicBezTo>
                      <a:pt x="268" y="0"/>
                      <a:pt x="263" y="3"/>
                      <a:pt x="258" y="8"/>
                    </a:cubicBezTo>
                    <a:cubicBezTo>
                      <a:pt x="73" y="1091"/>
                      <a:pt x="0" y="2214"/>
                      <a:pt x="248" y="3298"/>
                    </a:cubicBezTo>
                    <a:cubicBezTo>
                      <a:pt x="506" y="4318"/>
                      <a:pt x="918" y="5298"/>
                      <a:pt x="1485" y="6185"/>
                    </a:cubicBezTo>
                    <a:cubicBezTo>
                      <a:pt x="1629" y="6442"/>
                      <a:pt x="1805" y="6690"/>
                      <a:pt x="1970" y="6927"/>
                    </a:cubicBezTo>
                    <a:cubicBezTo>
                      <a:pt x="2135" y="7164"/>
                      <a:pt x="2341" y="7411"/>
                      <a:pt x="2527" y="7659"/>
                    </a:cubicBezTo>
                    <a:cubicBezTo>
                      <a:pt x="2530" y="7662"/>
                      <a:pt x="2534" y="7663"/>
                      <a:pt x="2537" y="7663"/>
                    </a:cubicBezTo>
                    <a:cubicBezTo>
                      <a:pt x="2546" y="7663"/>
                      <a:pt x="2554" y="7656"/>
                      <a:pt x="2547" y="7649"/>
                    </a:cubicBezTo>
                    <a:cubicBezTo>
                      <a:pt x="2403" y="7422"/>
                      <a:pt x="2269" y="7195"/>
                      <a:pt x="2124" y="6968"/>
                    </a:cubicBezTo>
                    <a:cubicBezTo>
                      <a:pt x="1980" y="6742"/>
                      <a:pt x="1846" y="6535"/>
                      <a:pt x="1712" y="6308"/>
                    </a:cubicBezTo>
                    <a:cubicBezTo>
                      <a:pt x="1434" y="5855"/>
                      <a:pt x="1186" y="5390"/>
                      <a:pt x="969" y="4916"/>
                    </a:cubicBezTo>
                    <a:cubicBezTo>
                      <a:pt x="516" y="3967"/>
                      <a:pt x="248" y="2936"/>
                      <a:pt x="196" y="1884"/>
                    </a:cubicBezTo>
                    <a:cubicBezTo>
                      <a:pt x="176" y="1256"/>
                      <a:pt x="248" y="637"/>
                      <a:pt x="279" y="8"/>
                    </a:cubicBezTo>
                    <a:cubicBezTo>
                      <a:pt x="279" y="3"/>
                      <a:pt x="276" y="0"/>
                      <a:pt x="2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1556075" y="4357125"/>
                <a:ext cx="35275" cy="209175"/>
              </a:xfrm>
              <a:custGeom>
                <a:avLst/>
                <a:gdLst/>
                <a:ahLst/>
                <a:cxnLst/>
                <a:rect l="l" t="t" r="r" b="b"/>
                <a:pathLst>
                  <a:path w="1411" h="8367" extrusionOk="0">
                    <a:moveTo>
                      <a:pt x="1393" y="1"/>
                    </a:moveTo>
                    <a:cubicBezTo>
                      <a:pt x="1389" y="1"/>
                      <a:pt x="1385" y="2"/>
                      <a:pt x="1383" y="5"/>
                    </a:cubicBezTo>
                    <a:cubicBezTo>
                      <a:pt x="681" y="860"/>
                      <a:pt x="403" y="1974"/>
                      <a:pt x="217" y="3046"/>
                    </a:cubicBezTo>
                    <a:cubicBezTo>
                      <a:pt x="1" y="4243"/>
                      <a:pt x="31" y="5480"/>
                      <a:pt x="299" y="6666"/>
                    </a:cubicBezTo>
                    <a:cubicBezTo>
                      <a:pt x="372" y="6976"/>
                      <a:pt x="464" y="7274"/>
                      <a:pt x="588" y="7563"/>
                    </a:cubicBezTo>
                    <a:cubicBezTo>
                      <a:pt x="723" y="7842"/>
                      <a:pt x="877" y="8110"/>
                      <a:pt x="1053" y="8357"/>
                    </a:cubicBezTo>
                    <a:cubicBezTo>
                      <a:pt x="1056" y="8364"/>
                      <a:pt x="1060" y="8366"/>
                      <a:pt x="1064" y="8366"/>
                    </a:cubicBezTo>
                    <a:cubicBezTo>
                      <a:pt x="1072" y="8366"/>
                      <a:pt x="1080" y="8354"/>
                      <a:pt x="1073" y="8346"/>
                    </a:cubicBezTo>
                    <a:cubicBezTo>
                      <a:pt x="897" y="8120"/>
                      <a:pt x="764" y="7862"/>
                      <a:pt x="671" y="7594"/>
                    </a:cubicBezTo>
                    <a:cubicBezTo>
                      <a:pt x="588" y="7336"/>
                      <a:pt x="506" y="7079"/>
                      <a:pt x="454" y="6820"/>
                    </a:cubicBezTo>
                    <a:cubicBezTo>
                      <a:pt x="331" y="6243"/>
                      <a:pt x="258" y="5645"/>
                      <a:pt x="248" y="5058"/>
                    </a:cubicBezTo>
                    <a:cubicBezTo>
                      <a:pt x="217" y="3903"/>
                      <a:pt x="351" y="2758"/>
                      <a:pt x="650" y="1644"/>
                    </a:cubicBezTo>
                    <a:cubicBezTo>
                      <a:pt x="794" y="1067"/>
                      <a:pt x="1053" y="510"/>
                      <a:pt x="1403" y="15"/>
                    </a:cubicBezTo>
                    <a:cubicBezTo>
                      <a:pt x="1410" y="8"/>
                      <a:pt x="1402" y="1"/>
                      <a:pt x="13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2"/>
              <p:cNvSpPr/>
              <p:nvPr/>
            </p:nvSpPr>
            <p:spPr>
              <a:xfrm>
                <a:off x="1544475" y="4356975"/>
                <a:ext cx="45400" cy="202750"/>
              </a:xfrm>
              <a:custGeom>
                <a:avLst/>
                <a:gdLst/>
                <a:ahLst/>
                <a:cxnLst/>
                <a:rect l="l" t="t" r="r" b="b"/>
                <a:pathLst>
                  <a:path w="1816" h="8110" extrusionOk="0">
                    <a:moveTo>
                      <a:pt x="1795" y="0"/>
                    </a:moveTo>
                    <a:cubicBezTo>
                      <a:pt x="413" y="1826"/>
                      <a:pt x="0" y="4207"/>
                      <a:pt x="702" y="6383"/>
                    </a:cubicBezTo>
                    <a:cubicBezTo>
                      <a:pt x="805" y="6682"/>
                      <a:pt x="918" y="6971"/>
                      <a:pt x="1063" y="7250"/>
                    </a:cubicBezTo>
                    <a:cubicBezTo>
                      <a:pt x="1207" y="7538"/>
                      <a:pt x="1382" y="7816"/>
                      <a:pt x="1547" y="8105"/>
                    </a:cubicBezTo>
                    <a:cubicBezTo>
                      <a:pt x="1547" y="8108"/>
                      <a:pt x="1549" y="8109"/>
                      <a:pt x="1551" y="8109"/>
                    </a:cubicBezTo>
                    <a:cubicBezTo>
                      <a:pt x="1557" y="8109"/>
                      <a:pt x="1568" y="8102"/>
                      <a:pt x="1568" y="8095"/>
                    </a:cubicBezTo>
                    <a:cubicBezTo>
                      <a:pt x="1403" y="7858"/>
                      <a:pt x="1269" y="7600"/>
                      <a:pt x="1166" y="7342"/>
                    </a:cubicBezTo>
                    <a:cubicBezTo>
                      <a:pt x="1052" y="7085"/>
                      <a:pt x="949" y="6817"/>
                      <a:pt x="867" y="6548"/>
                    </a:cubicBezTo>
                    <a:cubicBezTo>
                      <a:pt x="702" y="6022"/>
                      <a:pt x="589" y="5476"/>
                      <a:pt x="537" y="4919"/>
                    </a:cubicBezTo>
                    <a:cubicBezTo>
                      <a:pt x="424" y="3816"/>
                      <a:pt x="578" y="2702"/>
                      <a:pt x="960" y="1671"/>
                    </a:cubicBezTo>
                    <a:cubicBezTo>
                      <a:pt x="1176" y="1083"/>
                      <a:pt x="1465" y="527"/>
                      <a:pt x="1815" y="11"/>
                    </a:cubicBezTo>
                    <a:cubicBezTo>
                      <a:pt x="1815" y="11"/>
                      <a:pt x="1815" y="0"/>
                      <a:pt x="18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2"/>
              <p:cNvSpPr/>
              <p:nvPr/>
            </p:nvSpPr>
            <p:spPr>
              <a:xfrm>
                <a:off x="1601975" y="4385800"/>
                <a:ext cx="30175" cy="30450"/>
              </a:xfrm>
              <a:custGeom>
                <a:avLst/>
                <a:gdLst/>
                <a:ahLst/>
                <a:cxnLst/>
                <a:rect l="l" t="t" r="r" b="b"/>
                <a:pathLst>
                  <a:path w="1207" h="1218" extrusionOk="0">
                    <a:moveTo>
                      <a:pt x="393" y="1"/>
                    </a:moveTo>
                    <a:cubicBezTo>
                      <a:pt x="352" y="1"/>
                      <a:pt x="313" y="11"/>
                      <a:pt x="278" y="34"/>
                    </a:cubicBezTo>
                    <a:cubicBezTo>
                      <a:pt x="0" y="208"/>
                      <a:pt x="423" y="1106"/>
                      <a:pt x="763" y="1198"/>
                    </a:cubicBezTo>
                    <a:cubicBezTo>
                      <a:pt x="802" y="1211"/>
                      <a:pt x="841" y="1217"/>
                      <a:pt x="880" y="1217"/>
                    </a:cubicBezTo>
                    <a:cubicBezTo>
                      <a:pt x="1025" y="1217"/>
                      <a:pt x="1157" y="1129"/>
                      <a:pt x="1206" y="982"/>
                    </a:cubicBezTo>
                    <a:lnTo>
                      <a:pt x="1206" y="971"/>
                    </a:lnTo>
                    <a:lnTo>
                      <a:pt x="1052" y="446"/>
                    </a:lnTo>
                    <a:cubicBezTo>
                      <a:pt x="1052" y="446"/>
                      <a:pt x="669" y="1"/>
                      <a:pt x="393"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1612000" y="4392825"/>
                <a:ext cx="15425" cy="18525"/>
              </a:xfrm>
              <a:custGeom>
                <a:avLst/>
                <a:gdLst/>
                <a:ahLst/>
                <a:cxnLst/>
                <a:rect l="l" t="t" r="r" b="b"/>
                <a:pathLst>
                  <a:path w="617" h="741" extrusionOk="0">
                    <a:moveTo>
                      <a:pt x="1" y="0"/>
                    </a:moveTo>
                    <a:lnTo>
                      <a:pt x="1" y="10"/>
                    </a:lnTo>
                    <a:cubicBezTo>
                      <a:pt x="228" y="103"/>
                      <a:pt x="413" y="289"/>
                      <a:pt x="496" y="516"/>
                    </a:cubicBezTo>
                    <a:cubicBezTo>
                      <a:pt x="456" y="463"/>
                      <a:pt x="396" y="431"/>
                      <a:pt x="333" y="431"/>
                    </a:cubicBezTo>
                    <a:cubicBezTo>
                      <a:pt x="298" y="431"/>
                      <a:pt x="261" y="441"/>
                      <a:pt x="228" y="464"/>
                    </a:cubicBezTo>
                    <a:cubicBezTo>
                      <a:pt x="218" y="474"/>
                      <a:pt x="218" y="484"/>
                      <a:pt x="207" y="484"/>
                    </a:cubicBezTo>
                    <a:lnTo>
                      <a:pt x="207" y="505"/>
                    </a:lnTo>
                    <a:cubicBezTo>
                      <a:pt x="235" y="491"/>
                      <a:pt x="265" y="484"/>
                      <a:pt x="294" y="484"/>
                    </a:cubicBezTo>
                    <a:cubicBezTo>
                      <a:pt x="350" y="484"/>
                      <a:pt x="404" y="509"/>
                      <a:pt x="445" y="557"/>
                    </a:cubicBezTo>
                    <a:cubicBezTo>
                      <a:pt x="496" y="608"/>
                      <a:pt x="537" y="670"/>
                      <a:pt x="568" y="732"/>
                    </a:cubicBezTo>
                    <a:cubicBezTo>
                      <a:pt x="575" y="738"/>
                      <a:pt x="581" y="740"/>
                      <a:pt x="588" y="740"/>
                    </a:cubicBezTo>
                    <a:cubicBezTo>
                      <a:pt x="604" y="740"/>
                      <a:pt x="617" y="726"/>
                      <a:pt x="610" y="711"/>
                    </a:cubicBezTo>
                    <a:cubicBezTo>
                      <a:pt x="599" y="402"/>
                      <a:pt x="331" y="1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2"/>
              <p:cNvSpPr/>
              <p:nvPr/>
            </p:nvSpPr>
            <p:spPr>
              <a:xfrm>
                <a:off x="2446475" y="4240450"/>
                <a:ext cx="139225" cy="101100"/>
              </a:xfrm>
              <a:custGeom>
                <a:avLst/>
                <a:gdLst/>
                <a:ahLst/>
                <a:cxnLst/>
                <a:rect l="l" t="t" r="r" b="b"/>
                <a:pathLst>
                  <a:path w="5569" h="4044" extrusionOk="0">
                    <a:moveTo>
                      <a:pt x="2732" y="1"/>
                    </a:moveTo>
                    <a:cubicBezTo>
                      <a:pt x="1227" y="1"/>
                      <a:pt x="0" y="908"/>
                      <a:pt x="0" y="2022"/>
                    </a:cubicBezTo>
                    <a:cubicBezTo>
                      <a:pt x="0" y="3135"/>
                      <a:pt x="1227" y="4043"/>
                      <a:pt x="2732" y="4043"/>
                    </a:cubicBezTo>
                    <a:cubicBezTo>
                      <a:pt x="2750" y="4043"/>
                      <a:pt x="2767" y="4043"/>
                      <a:pt x="2784" y="4043"/>
                    </a:cubicBezTo>
                    <a:cubicBezTo>
                      <a:pt x="3437" y="4043"/>
                      <a:pt x="4077" y="3847"/>
                      <a:pt x="4619" y="3486"/>
                    </a:cubicBezTo>
                    <a:lnTo>
                      <a:pt x="5568" y="3723"/>
                    </a:lnTo>
                    <a:lnTo>
                      <a:pt x="5568" y="3723"/>
                    </a:lnTo>
                    <a:lnTo>
                      <a:pt x="5197" y="2898"/>
                    </a:lnTo>
                    <a:cubicBezTo>
                      <a:pt x="5372" y="2640"/>
                      <a:pt x="5465" y="2331"/>
                      <a:pt x="5475" y="2022"/>
                    </a:cubicBezTo>
                    <a:cubicBezTo>
                      <a:pt x="5475" y="908"/>
                      <a:pt x="4248" y="1"/>
                      <a:pt x="2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2"/>
              <p:cNvSpPr/>
              <p:nvPr/>
            </p:nvSpPr>
            <p:spPr>
              <a:xfrm>
                <a:off x="2444650" y="4239425"/>
                <a:ext cx="141550" cy="103350"/>
              </a:xfrm>
              <a:custGeom>
                <a:avLst/>
                <a:gdLst/>
                <a:ahLst/>
                <a:cxnLst/>
                <a:rect l="l" t="t" r="r" b="b"/>
                <a:pathLst>
                  <a:path w="5662" h="4134" extrusionOk="0">
                    <a:moveTo>
                      <a:pt x="2835" y="0"/>
                    </a:moveTo>
                    <a:cubicBezTo>
                      <a:pt x="2616" y="0"/>
                      <a:pt x="2396" y="21"/>
                      <a:pt x="2177" y="62"/>
                    </a:cubicBezTo>
                    <a:cubicBezTo>
                      <a:pt x="1578" y="145"/>
                      <a:pt x="1022" y="424"/>
                      <a:pt x="578" y="836"/>
                    </a:cubicBezTo>
                    <a:cubicBezTo>
                      <a:pt x="362" y="1052"/>
                      <a:pt x="197" y="1310"/>
                      <a:pt x="94" y="1599"/>
                    </a:cubicBezTo>
                    <a:cubicBezTo>
                      <a:pt x="0" y="1898"/>
                      <a:pt x="0" y="2207"/>
                      <a:pt x="94" y="2506"/>
                    </a:cubicBezTo>
                    <a:cubicBezTo>
                      <a:pt x="176" y="2795"/>
                      <a:pt x="341" y="3063"/>
                      <a:pt x="557" y="3279"/>
                    </a:cubicBezTo>
                    <a:cubicBezTo>
                      <a:pt x="774" y="3496"/>
                      <a:pt x="1022" y="3671"/>
                      <a:pt x="1290" y="3806"/>
                    </a:cubicBezTo>
                    <a:cubicBezTo>
                      <a:pt x="1762" y="4020"/>
                      <a:pt x="2274" y="4133"/>
                      <a:pt x="2797" y="4133"/>
                    </a:cubicBezTo>
                    <a:cubicBezTo>
                      <a:pt x="2879" y="4133"/>
                      <a:pt x="2961" y="4130"/>
                      <a:pt x="3043" y="4125"/>
                    </a:cubicBezTo>
                    <a:cubicBezTo>
                      <a:pt x="3639" y="4094"/>
                      <a:pt x="4214" y="3899"/>
                      <a:pt x="4708" y="3551"/>
                    </a:cubicBezTo>
                    <a:lnTo>
                      <a:pt x="4708" y="3551"/>
                    </a:lnTo>
                    <a:lnTo>
                      <a:pt x="5630" y="3774"/>
                    </a:lnTo>
                    <a:lnTo>
                      <a:pt x="5662" y="3774"/>
                    </a:lnTo>
                    <a:lnTo>
                      <a:pt x="5651" y="3754"/>
                    </a:lnTo>
                    <a:lnTo>
                      <a:pt x="5270" y="2939"/>
                    </a:lnTo>
                    <a:lnTo>
                      <a:pt x="5619" y="3738"/>
                    </a:lnTo>
                    <a:lnTo>
                      <a:pt x="5619" y="3738"/>
                    </a:lnTo>
                    <a:lnTo>
                      <a:pt x="4702" y="3496"/>
                    </a:lnTo>
                    <a:lnTo>
                      <a:pt x="4682" y="3496"/>
                    </a:lnTo>
                    <a:cubicBezTo>
                      <a:pt x="4198" y="3826"/>
                      <a:pt x="3630" y="4012"/>
                      <a:pt x="3043" y="4042"/>
                    </a:cubicBezTo>
                    <a:cubicBezTo>
                      <a:pt x="2993" y="4044"/>
                      <a:pt x="2944" y="4045"/>
                      <a:pt x="2894" y="4045"/>
                    </a:cubicBezTo>
                    <a:cubicBezTo>
                      <a:pt x="2652" y="4045"/>
                      <a:pt x="2405" y="4024"/>
                      <a:pt x="2166" y="3981"/>
                    </a:cubicBezTo>
                    <a:cubicBezTo>
                      <a:pt x="1877" y="3929"/>
                      <a:pt x="1599" y="3836"/>
                      <a:pt x="1341" y="3712"/>
                    </a:cubicBezTo>
                    <a:cubicBezTo>
                      <a:pt x="1073" y="3589"/>
                      <a:pt x="836" y="3414"/>
                      <a:pt x="640" y="3208"/>
                    </a:cubicBezTo>
                    <a:cubicBezTo>
                      <a:pt x="434" y="3001"/>
                      <a:pt x="279" y="2754"/>
                      <a:pt x="197" y="2475"/>
                    </a:cubicBezTo>
                    <a:cubicBezTo>
                      <a:pt x="114" y="2197"/>
                      <a:pt x="124" y="1908"/>
                      <a:pt x="207" y="1630"/>
                    </a:cubicBezTo>
                    <a:cubicBezTo>
                      <a:pt x="300" y="1352"/>
                      <a:pt x="454" y="1104"/>
                      <a:pt x="660" y="898"/>
                    </a:cubicBezTo>
                    <a:cubicBezTo>
                      <a:pt x="1084" y="495"/>
                      <a:pt x="1620" y="227"/>
                      <a:pt x="2197" y="145"/>
                    </a:cubicBezTo>
                    <a:cubicBezTo>
                      <a:pt x="2416" y="106"/>
                      <a:pt x="2636" y="86"/>
                      <a:pt x="2855" y="86"/>
                    </a:cubicBezTo>
                    <a:cubicBezTo>
                      <a:pt x="3215" y="86"/>
                      <a:pt x="3573" y="139"/>
                      <a:pt x="3919" y="248"/>
                    </a:cubicBezTo>
                    <a:cubicBezTo>
                      <a:pt x="4486" y="413"/>
                      <a:pt x="4970" y="774"/>
                      <a:pt x="5300" y="1269"/>
                    </a:cubicBezTo>
                    <a:cubicBezTo>
                      <a:pt x="5456" y="1526"/>
                      <a:pt x="5538" y="1815"/>
                      <a:pt x="5527" y="2104"/>
                    </a:cubicBezTo>
                    <a:cubicBezTo>
                      <a:pt x="5527" y="2403"/>
                      <a:pt x="5435" y="2692"/>
                      <a:pt x="5270" y="2939"/>
                    </a:cubicBezTo>
                    <a:cubicBezTo>
                      <a:pt x="5445" y="2702"/>
                      <a:pt x="5548" y="2413"/>
                      <a:pt x="5569" y="2115"/>
                    </a:cubicBezTo>
                    <a:cubicBezTo>
                      <a:pt x="5579" y="1815"/>
                      <a:pt x="5507" y="1517"/>
                      <a:pt x="5352" y="1248"/>
                    </a:cubicBezTo>
                    <a:cubicBezTo>
                      <a:pt x="5032" y="743"/>
                      <a:pt x="4537" y="362"/>
                      <a:pt x="3950" y="186"/>
                    </a:cubicBezTo>
                    <a:cubicBezTo>
                      <a:pt x="3590" y="62"/>
                      <a:pt x="3215" y="0"/>
                      <a:pt x="28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2"/>
              <p:cNvSpPr/>
              <p:nvPr/>
            </p:nvSpPr>
            <p:spPr>
              <a:xfrm>
                <a:off x="2476100" y="4283750"/>
                <a:ext cx="14200" cy="14225"/>
              </a:xfrm>
              <a:custGeom>
                <a:avLst/>
                <a:gdLst/>
                <a:ahLst/>
                <a:cxnLst/>
                <a:rect l="l" t="t" r="r" b="b"/>
                <a:pathLst>
                  <a:path w="568" h="569" extrusionOk="0">
                    <a:moveTo>
                      <a:pt x="289" y="1"/>
                    </a:moveTo>
                    <a:cubicBezTo>
                      <a:pt x="124" y="1"/>
                      <a:pt x="0" y="125"/>
                      <a:pt x="0" y="290"/>
                    </a:cubicBezTo>
                    <a:cubicBezTo>
                      <a:pt x="0" y="445"/>
                      <a:pt x="124" y="568"/>
                      <a:pt x="289" y="568"/>
                    </a:cubicBezTo>
                    <a:cubicBezTo>
                      <a:pt x="444" y="568"/>
                      <a:pt x="568" y="445"/>
                      <a:pt x="568" y="290"/>
                    </a:cubicBezTo>
                    <a:cubicBezTo>
                      <a:pt x="568" y="125"/>
                      <a:pt x="444" y="1"/>
                      <a:pt x="2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2"/>
              <p:cNvSpPr/>
              <p:nvPr/>
            </p:nvSpPr>
            <p:spPr>
              <a:xfrm>
                <a:off x="2507825" y="4283750"/>
                <a:ext cx="14175" cy="14225"/>
              </a:xfrm>
              <a:custGeom>
                <a:avLst/>
                <a:gdLst/>
                <a:ahLst/>
                <a:cxnLst/>
                <a:rect l="l" t="t" r="r" b="b"/>
                <a:pathLst>
                  <a:path w="567" h="569" extrusionOk="0">
                    <a:moveTo>
                      <a:pt x="289" y="1"/>
                    </a:moveTo>
                    <a:cubicBezTo>
                      <a:pt x="124" y="1"/>
                      <a:pt x="0" y="125"/>
                      <a:pt x="0" y="290"/>
                    </a:cubicBezTo>
                    <a:cubicBezTo>
                      <a:pt x="0" y="445"/>
                      <a:pt x="124" y="568"/>
                      <a:pt x="289" y="568"/>
                    </a:cubicBezTo>
                    <a:cubicBezTo>
                      <a:pt x="443" y="568"/>
                      <a:pt x="567" y="445"/>
                      <a:pt x="567" y="290"/>
                    </a:cubicBezTo>
                    <a:cubicBezTo>
                      <a:pt x="567" y="125"/>
                      <a:pt x="443" y="1"/>
                      <a:pt x="2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2"/>
              <p:cNvSpPr/>
              <p:nvPr/>
            </p:nvSpPr>
            <p:spPr>
              <a:xfrm>
                <a:off x="2539500" y="4283750"/>
                <a:ext cx="14225" cy="14225"/>
              </a:xfrm>
              <a:custGeom>
                <a:avLst/>
                <a:gdLst/>
                <a:ahLst/>
                <a:cxnLst/>
                <a:rect l="l" t="t" r="r" b="b"/>
                <a:pathLst>
                  <a:path w="569" h="569" extrusionOk="0">
                    <a:moveTo>
                      <a:pt x="290" y="1"/>
                    </a:moveTo>
                    <a:cubicBezTo>
                      <a:pt x="125" y="1"/>
                      <a:pt x="1" y="125"/>
                      <a:pt x="1" y="290"/>
                    </a:cubicBezTo>
                    <a:cubicBezTo>
                      <a:pt x="1" y="445"/>
                      <a:pt x="125" y="568"/>
                      <a:pt x="290" y="568"/>
                    </a:cubicBezTo>
                    <a:cubicBezTo>
                      <a:pt x="445" y="568"/>
                      <a:pt x="569" y="445"/>
                      <a:pt x="569" y="290"/>
                    </a:cubicBezTo>
                    <a:cubicBezTo>
                      <a:pt x="569" y="125"/>
                      <a:pt x="445" y="1"/>
                      <a:pt x="2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775"/>
        <p:cNvGrpSpPr/>
        <p:nvPr/>
      </p:nvGrpSpPr>
      <p:grpSpPr>
        <a:xfrm>
          <a:off x="0" y="0"/>
          <a:ext cx="0" cy="0"/>
          <a:chOff x="0" y="0"/>
          <a:chExt cx="0" cy="0"/>
        </a:xfrm>
      </p:grpSpPr>
      <p:sp>
        <p:nvSpPr>
          <p:cNvPr id="4776" name="Google Shape;4776;p59"/>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4777" name="Google Shape;4777;p59"/>
          <p:cNvGrpSpPr/>
          <p:nvPr/>
        </p:nvGrpSpPr>
        <p:grpSpPr>
          <a:xfrm>
            <a:off x="631333" y="2947904"/>
            <a:ext cx="1623105" cy="1655586"/>
            <a:chOff x="1596300" y="586700"/>
            <a:chExt cx="4399850" cy="4487900"/>
          </a:xfrm>
        </p:grpSpPr>
        <p:sp>
          <p:nvSpPr>
            <p:cNvPr id="4778" name="Google Shape;4778;p59"/>
            <p:cNvSpPr/>
            <p:nvPr/>
          </p:nvSpPr>
          <p:spPr>
            <a:xfrm>
              <a:off x="1750600" y="2091100"/>
              <a:ext cx="276050" cy="116775"/>
            </a:xfrm>
            <a:custGeom>
              <a:avLst/>
              <a:gdLst/>
              <a:ahLst/>
              <a:cxnLst/>
              <a:rect l="l" t="t" r="r" b="b"/>
              <a:pathLst>
                <a:path w="11042" h="4671" extrusionOk="0">
                  <a:moveTo>
                    <a:pt x="0" y="1"/>
                  </a:moveTo>
                  <a:lnTo>
                    <a:pt x="0" y="4671"/>
                  </a:lnTo>
                  <a:lnTo>
                    <a:pt x="11041" y="4671"/>
                  </a:lnTo>
                  <a:lnTo>
                    <a:pt x="110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1596300" y="2237875"/>
              <a:ext cx="276075" cy="116775"/>
            </a:xfrm>
            <a:custGeom>
              <a:avLst/>
              <a:gdLst/>
              <a:ahLst/>
              <a:cxnLst/>
              <a:rect l="l" t="t" r="r" b="b"/>
              <a:pathLst>
                <a:path w="11043" h="4671" extrusionOk="0">
                  <a:moveTo>
                    <a:pt x="1" y="1"/>
                  </a:moveTo>
                  <a:lnTo>
                    <a:pt x="1"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9"/>
            <p:cNvSpPr/>
            <p:nvPr/>
          </p:nvSpPr>
          <p:spPr>
            <a:xfrm>
              <a:off x="1904025" y="2237875"/>
              <a:ext cx="276050" cy="116775"/>
            </a:xfrm>
            <a:custGeom>
              <a:avLst/>
              <a:gdLst/>
              <a:ahLst/>
              <a:cxnLst/>
              <a:rect l="l" t="t" r="r" b="b"/>
              <a:pathLst>
                <a:path w="11042" h="4671" extrusionOk="0">
                  <a:moveTo>
                    <a:pt x="1" y="1"/>
                  </a:moveTo>
                  <a:lnTo>
                    <a:pt x="1"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9"/>
            <p:cNvSpPr/>
            <p:nvPr/>
          </p:nvSpPr>
          <p:spPr>
            <a:xfrm>
              <a:off x="5565800" y="586700"/>
              <a:ext cx="276075" cy="116775"/>
            </a:xfrm>
            <a:custGeom>
              <a:avLst/>
              <a:gdLst/>
              <a:ahLst/>
              <a:cxnLst/>
              <a:rect l="l" t="t" r="r" b="b"/>
              <a:pathLst>
                <a:path w="11043"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5720100" y="733475"/>
              <a:ext cx="276050" cy="116775"/>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9"/>
            <p:cNvSpPr/>
            <p:nvPr/>
          </p:nvSpPr>
          <p:spPr>
            <a:xfrm>
              <a:off x="1596300" y="586700"/>
              <a:ext cx="276075" cy="116775"/>
            </a:xfrm>
            <a:custGeom>
              <a:avLst/>
              <a:gdLst/>
              <a:ahLst/>
              <a:cxnLst/>
              <a:rect l="l" t="t" r="r" b="b"/>
              <a:pathLst>
                <a:path w="11043"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9"/>
            <p:cNvSpPr/>
            <p:nvPr/>
          </p:nvSpPr>
          <p:spPr>
            <a:xfrm>
              <a:off x="4797775" y="3484600"/>
              <a:ext cx="276050" cy="116775"/>
            </a:xfrm>
            <a:custGeom>
              <a:avLst/>
              <a:gdLst/>
              <a:ahLst/>
              <a:cxnLst/>
              <a:rect l="l" t="t" r="r" b="b"/>
              <a:pathLst>
                <a:path w="11042" h="4671" extrusionOk="0">
                  <a:moveTo>
                    <a:pt x="0" y="1"/>
                  </a:moveTo>
                  <a:lnTo>
                    <a:pt x="0" y="4671"/>
                  </a:lnTo>
                  <a:lnTo>
                    <a:pt x="11041" y="4671"/>
                  </a:lnTo>
                  <a:lnTo>
                    <a:pt x="110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4952050" y="3337825"/>
              <a:ext cx="276050" cy="116775"/>
            </a:xfrm>
            <a:custGeom>
              <a:avLst/>
              <a:gdLst/>
              <a:ahLst/>
              <a:cxnLst/>
              <a:rect l="l" t="t" r="r" b="b"/>
              <a:pathLst>
                <a:path w="11042" h="4671" extrusionOk="0">
                  <a:moveTo>
                    <a:pt x="0" y="1"/>
                  </a:moveTo>
                  <a:lnTo>
                    <a:pt x="0" y="4671"/>
                  </a:lnTo>
                  <a:lnTo>
                    <a:pt x="11041" y="4671"/>
                  </a:lnTo>
                  <a:lnTo>
                    <a:pt x="110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1617150" y="3352850"/>
              <a:ext cx="1421050" cy="847300"/>
            </a:xfrm>
            <a:custGeom>
              <a:avLst/>
              <a:gdLst/>
              <a:ahLst/>
              <a:cxnLst/>
              <a:rect l="l" t="t" r="r" b="b"/>
              <a:pathLst>
                <a:path w="56842" h="33892" extrusionOk="0">
                  <a:moveTo>
                    <a:pt x="1" y="0"/>
                  </a:moveTo>
                  <a:lnTo>
                    <a:pt x="1702" y="33891"/>
                  </a:lnTo>
                  <a:lnTo>
                    <a:pt x="55140" y="33891"/>
                  </a:lnTo>
                  <a:lnTo>
                    <a:pt x="568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9"/>
            <p:cNvSpPr/>
            <p:nvPr/>
          </p:nvSpPr>
          <p:spPr>
            <a:xfrm>
              <a:off x="1705550" y="3446250"/>
              <a:ext cx="1210900" cy="294400"/>
            </a:xfrm>
            <a:custGeom>
              <a:avLst/>
              <a:gdLst/>
              <a:ahLst/>
              <a:cxnLst/>
              <a:rect l="l" t="t" r="r" b="b"/>
              <a:pathLst>
                <a:path w="48436" h="11776" extrusionOk="0">
                  <a:moveTo>
                    <a:pt x="47968" y="434"/>
                  </a:moveTo>
                  <a:lnTo>
                    <a:pt x="47268" y="11375"/>
                  </a:lnTo>
                  <a:lnTo>
                    <a:pt x="1035" y="11375"/>
                  </a:lnTo>
                  <a:lnTo>
                    <a:pt x="434" y="434"/>
                  </a:lnTo>
                  <a:close/>
                  <a:moveTo>
                    <a:pt x="1" y="0"/>
                  </a:moveTo>
                  <a:lnTo>
                    <a:pt x="668" y="11775"/>
                  </a:lnTo>
                  <a:lnTo>
                    <a:pt x="47668" y="11775"/>
                  </a:lnTo>
                  <a:lnTo>
                    <a:pt x="4843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9"/>
            <p:cNvSpPr/>
            <p:nvPr/>
          </p:nvSpPr>
          <p:spPr>
            <a:xfrm>
              <a:off x="1742250" y="3814000"/>
              <a:ext cx="1155850" cy="265225"/>
            </a:xfrm>
            <a:custGeom>
              <a:avLst/>
              <a:gdLst/>
              <a:ahLst/>
              <a:cxnLst/>
              <a:rect l="l" t="t" r="r" b="b"/>
              <a:pathLst>
                <a:path w="46234" h="10609" extrusionOk="0">
                  <a:moveTo>
                    <a:pt x="45800" y="401"/>
                  </a:moveTo>
                  <a:lnTo>
                    <a:pt x="45166" y="10175"/>
                  </a:lnTo>
                  <a:lnTo>
                    <a:pt x="901" y="10175"/>
                  </a:lnTo>
                  <a:lnTo>
                    <a:pt x="434" y="401"/>
                  </a:lnTo>
                  <a:close/>
                  <a:moveTo>
                    <a:pt x="0" y="1"/>
                  </a:moveTo>
                  <a:lnTo>
                    <a:pt x="534" y="10608"/>
                  </a:lnTo>
                  <a:lnTo>
                    <a:pt x="45566" y="10608"/>
                  </a:lnTo>
                  <a:lnTo>
                    <a:pt x="46233"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9"/>
            <p:cNvSpPr/>
            <p:nvPr/>
          </p:nvSpPr>
          <p:spPr>
            <a:xfrm>
              <a:off x="2185900" y="3555475"/>
              <a:ext cx="267725" cy="70925"/>
            </a:xfrm>
            <a:custGeom>
              <a:avLst/>
              <a:gdLst/>
              <a:ahLst/>
              <a:cxnLst/>
              <a:rect l="l" t="t" r="r" b="b"/>
              <a:pathLst>
                <a:path w="10709" h="2837" extrusionOk="0">
                  <a:moveTo>
                    <a:pt x="10241" y="401"/>
                  </a:moveTo>
                  <a:lnTo>
                    <a:pt x="10008" y="2403"/>
                  </a:lnTo>
                  <a:lnTo>
                    <a:pt x="768" y="2403"/>
                  </a:lnTo>
                  <a:lnTo>
                    <a:pt x="467" y="401"/>
                  </a:lnTo>
                  <a:close/>
                  <a:moveTo>
                    <a:pt x="0" y="1"/>
                  </a:moveTo>
                  <a:lnTo>
                    <a:pt x="367" y="2836"/>
                  </a:lnTo>
                  <a:lnTo>
                    <a:pt x="10341" y="2836"/>
                  </a:lnTo>
                  <a:lnTo>
                    <a:pt x="1070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2185900" y="3910750"/>
              <a:ext cx="267725" cy="70900"/>
            </a:xfrm>
            <a:custGeom>
              <a:avLst/>
              <a:gdLst/>
              <a:ahLst/>
              <a:cxnLst/>
              <a:rect l="l" t="t" r="r" b="b"/>
              <a:pathLst>
                <a:path w="10709" h="2836" extrusionOk="0">
                  <a:moveTo>
                    <a:pt x="10241" y="434"/>
                  </a:moveTo>
                  <a:lnTo>
                    <a:pt x="10008" y="2435"/>
                  </a:lnTo>
                  <a:lnTo>
                    <a:pt x="768" y="2435"/>
                  </a:lnTo>
                  <a:lnTo>
                    <a:pt x="467" y="434"/>
                  </a:lnTo>
                  <a:close/>
                  <a:moveTo>
                    <a:pt x="0" y="0"/>
                  </a:moveTo>
                  <a:lnTo>
                    <a:pt x="367" y="2836"/>
                  </a:lnTo>
                  <a:lnTo>
                    <a:pt x="10341" y="2836"/>
                  </a:lnTo>
                  <a:lnTo>
                    <a:pt x="1070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9"/>
            <p:cNvSpPr/>
            <p:nvPr/>
          </p:nvSpPr>
          <p:spPr>
            <a:xfrm>
              <a:off x="1754750" y="4200125"/>
              <a:ext cx="90100" cy="277725"/>
            </a:xfrm>
            <a:custGeom>
              <a:avLst/>
              <a:gdLst/>
              <a:ahLst/>
              <a:cxnLst/>
              <a:rect l="l" t="t" r="r" b="b"/>
              <a:pathLst>
                <a:path w="3604" h="11109" extrusionOk="0">
                  <a:moveTo>
                    <a:pt x="1" y="0"/>
                  </a:moveTo>
                  <a:lnTo>
                    <a:pt x="1" y="11108"/>
                  </a:lnTo>
                  <a:lnTo>
                    <a:pt x="2036" y="11108"/>
                  </a:lnTo>
                  <a:lnTo>
                    <a:pt x="3103" y="3703"/>
                  </a:lnTo>
                  <a:lnTo>
                    <a:pt x="36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9"/>
            <p:cNvSpPr/>
            <p:nvPr/>
          </p:nvSpPr>
          <p:spPr>
            <a:xfrm>
              <a:off x="1754750" y="4200125"/>
              <a:ext cx="90100" cy="92575"/>
            </a:xfrm>
            <a:custGeom>
              <a:avLst/>
              <a:gdLst/>
              <a:ahLst/>
              <a:cxnLst/>
              <a:rect l="l" t="t" r="r" b="b"/>
              <a:pathLst>
                <a:path w="3604" h="3703" extrusionOk="0">
                  <a:moveTo>
                    <a:pt x="1" y="0"/>
                  </a:moveTo>
                  <a:lnTo>
                    <a:pt x="1" y="3703"/>
                  </a:lnTo>
                  <a:lnTo>
                    <a:pt x="3103" y="3703"/>
                  </a:lnTo>
                  <a:lnTo>
                    <a:pt x="360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9"/>
            <p:cNvSpPr/>
            <p:nvPr/>
          </p:nvSpPr>
          <p:spPr>
            <a:xfrm>
              <a:off x="2809675" y="4200125"/>
              <a:ext cx="90100" cy="277725"/>
            </a:xfrm>
            <a:custGeom>
              <a:avLst/>
              <a:gdLst/>
              <a:ahLst/>
              <a:cxnLst/>
              <a:rect l="l" t="t" r="r" b="b"/>
              <a:pathLst>
                <a:path w="3604" h="11109" extrusionOk="0">
                  <a:moveTo>
                    <a:pt x="1" y="0"/>
                  </a:moveTo>
                  <a:lnTo>
                    <a:pt x="534" y="3703"/>
                  </a:lnTo>
                  <a:lnTo>
                    <a:pt x="1568" y="11108"/>
                  </a:lnTo>
                  <a:lnTo>
                    <a:pt x="3603" y="11108"/>
                  </a:lnTo>
                  <a:lnTo>
                    <a:pt x="36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2809675" y="4200125"/>
              <a:ext cx="90100" cy="92575"/>
            </a:xfrm>
            <a:custGeom>
              <a:avLst/>
              <a:gdLst/>
              <a:ahLst/>
              <a:cxnLst/>
              <a:rect l="l" t="t" r="r" b="b"/>
              <a:pathLst>
                <a:path w="3604" h="3703" extrusionOk="0">
                  <a:moveTo>
                    <a:pt x="1" y="0"/>
                  </a:moveTo>
                  <a:lnTo>
                    <a:pt x="534" y="3703"/>
                  </a:lnTo>
                  <a:lnTo>
                    <a:pt x="3603" y="3703"/>
                  </a:lnTo>
                  <a:lnTo>
                    <a:pt x="360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5559975" y="1966850"/>
              <a:ext cx="346950" cy="346950"/>
            </a:xfrm>
            <a:custGeom>
              <a:avLst/>
              <a:gdLst/>
              <a:ahLst/>
              <a:cxnLst/>
              <a:rect l="l" t="t" r="r" b="b"/>
              <a:pathLst>
                <a:path w="13878" h="13878" extrusionOk="0">
                  <a:moveTo>
                    <a:pt x="0" y="1"/>
                  </a:moveTo>
                  <a:lnTo>
                    <a:pt x="0" y="13877"/>
                  </a:lnTo>
                  <a:lnTo>
                    <a:pt x="13877" y="13877"/>
                  </a:lnTo>
                  <a:lnTo>
                    <a:pt x="1387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5614175" y="2020225"/>
              <a:ext cx="238525" cy="239350"/>
            </a:xfrm>
            <a:custGeom>
              <a:avLst/>
              <a:gdLst/>
              <a:ahLst/>
              <a:cxnLst/>
              <a:rect l="l" t="t" r="r" b="b"/>
              <a:pathLst>
                <a:path w="9541" h="9574" extrusionOk="0">
                  <a:moveTo>
                    <a:pt x="1" y="0"/>
                  </a:moveTo>
                  <a:lnTo>
                    <a:pt x="1" y="9574"/>
                  </a:lnTo>
                  <a:lnTo>
                    <a:pt x="9541" y="9574"/>
                  </a:lnTo>
                  <a:lnTo>
                    <a:pt x="95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9"/>
            <p:cNvSpPr/>
            <p:nvPr/>
          </p:nvSpPr>
          <p:spPr>
            <a:xfrm>
              <a:off x="5614175" y="2021050"/>
              <a:ext cx="238525" cy="238525"/>
            </a:xfrm>
            <a:custGeom>
              <a:avLst/>
              <a:gdLst/>
              <a:ahLst/>
              <a:cxnLst/>
              <a:rect l="l" t="t" r="r" b="b"/>
              <a:pathLst>
                <a:path w="9541" h="9541" extrusionOk="0">
                  <a:moveTo>
                    <a:pt x="1" y="1"/>
                  </a:moveTo>
                  <a:lnTo>
                    <a:pt x="9541" y="9541"/>
                  </a:lnTo>
                  <a:lnTo>
                    <a:pt x="95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9"/>
            <p:cNvSpPr/>
            <p:nvPr/>
          </p:nvSpPr>
          <p:spPr>
            <a:xfrm>
              <a:off x="5133825" y="1966850"/>
              <a:ext cx="346950" cy="346950"/>
            </a:xfrm>
            <a:custGeom>
              <a:avLst/>
              <a:gdLst/>
              <a:ahLst/>
              <a:cxnLst/>
              <a:rect l="l" t="t" r="r" b="b"/>
              <a:pathLst>
                <a:path w="13878" h="13878" extrusionOk="0">
                  <a:moveTo>
                    <a:pt x="1" y="1"/>
                  </a:moveTo>
                  <a:lnTo>
                    <a:pt x="1" y="13877"/>
                  </a:lnTo>
                  <a:lnTo>
                    <a:pt x="13878" y="13877"/>
                  </a:lnTo>
                  <a:lnTo>
                    <a:pt x="1387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9"/>
            <p:cNvSpPr/>
            <p:nvPr/>
          </p:nvSpPr>
          <p:spPr>
            <a:xfrm>
              <a:off x="5188050" y="2021050"/>
              <a:ext cx="238525" cy="238525"/>
            </a:xfrm>
            <a:custGeom>
              <a:avLst/>
              <a:gdLst/>
              <a:ahLst/>
              <a:cxnLst/>
              <a:rect l="l" t="t" r="r" b="b"/>
              <a:pathLst>
                <a:path w="9541" h="9541" extrusionOk="0">
                  <a:moveTo>
                    <a:pt x="0" y="1"/>
                  </a:moveTo>
                  <a:lnTo>
                    <a:pt x="0" y="9541"/>
                  </a:lnTo>
                  <a:lnTo>
                    <a:pt x="9540" y="9541"/>
                  </a:lnTo>
                  <a:lnTo>
                    <a:pt x="95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5258100" y="2021050"/>
              <a:ext cx="168475" cy="168475"/>
            </a:xfrm>
            <a:custGeom>
              <a:avLst/>
              <a:gdLst/>
              <a:ahLst/>
              <a:cxnLst/>
              <a:rect l="l" t="t" r="r" b="b"/>
              <a:pathLst>
                <a:path w="6739" h="6739" extrusionOk="0">
                  <a:moveTo>
                    <a:pt x="0" y="1"/>
                  </a:moveTo>
                  <a:lnTo>
                    <a:pt x="6738" y="6739"/>
                  </a:lnTo>
                  <a:lnTo>
                    <a:pt x="673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5133825" y="2396325"/>
              <a:ext cx="775600" cy="452850"/>
            </a:xfrm>
            <a:custGeom>
              <a:avLst/>
              <a:gdLst/>
              <a:ahLst/>
              <a:cxnLst/>
              <a:rect l="l" t="t" r="r" b="b"/>
              <a:pathLst>
                <a:path w="31024" h="18114" extrusionOk="0">
                  <a:moveTo>
                    <a:pt x="1" y="0"/>
                  </a:moveTo>
                  <a:lnTo>
                    <a:pt x="1" y="18113"/>
                  </a:lnTo>
                  <a:lnTo>
                    <a:pt x="31023" y="18113"/>
                  </a:lnTo>
                  <a:lnTo>
                    <a:pt x="3102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5190550" y="2452200"/>
              <a:ext cx="662150" cy="341100"/>
            </a:xfrm>
            <a:custGeom>
              <a:avLst/>
              <a:gdLst/>
              <a:ahLst/>
              <a:cxnLst/>
              <a:rect l="l" t="t" r="r" b="b"/>
              <a:pathLst>
                <a:path w="26486" h="13644" extrusionOk="0">
                  <a:moveTo>
                    <a:pt x="0" y="0"/>
                  </a:moveTo>
                  <a:lnTo>
                    <a:pt x="0" y="13643"/>
                  </a:lnTo>
                  <a:lnTo>
                    <a:pt x="26486" y="13643"/>
                  </a:lnTo>
                  <a:lnTo>
                    <a:pt x="2648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5419050" y="2452200"/>
              <a:ext cx="433650" cy="223525"/>
            </a:xfrm>
            <a:custGeom>
              <a:avLst/>
              <a:gdLst/>
              <a:ahLst/>
              <a:cxnLst/>
              <a:rect l="l" t="t" r="r" b="b"/>
              <a:pathLst>
                <a:path w="17346" h="8941" extrusionOk="0">
                  <a:moveTo>
                    <a:pt x="0" y="0"/>
                  </a:moveTo>
                  <a:lnTo>
                    <a:pt x="17346" y="8940"/>
                  </a:lnTo>
                  <a:lnTo>
                    <a:pt x="1734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5133825" y="1111250"/>
              <a:ext cx="775600" cy="774725"/>
            </a:xfrm>
            <a:custGeom>
              <a:avLst/>
              <a:gdLst/>
              <a:ahLst/>
              <a:cxnLst/>
              <a:rect l="l" t="t" r="r" b="b"/>
              <a:pathLst>
                <a:path w="31024" h="30989" extrusionOk="0">
                  <a:moveTo>
                    <a:pt x="1" y="0"/>
                  </a:moveTo>
                  <a:lnTo>
                    <a:pt x="1" y="30989"/>
                  </a:lnTo>
                  <a:lnTo>
                    <a:pt x="31023" y="30989"/>
                  </a:lnTo>
                  <a:lnTo>
                    <a:pt x="3102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5190550" y="1167100"/>
              <a:ext cx="662150" cy="662175"/>
            </a:xfrm>
            <a:custGeom>
              <a:avLst/>
              <a:gdLst/>
              <a:ahLst/>
              <a:cxnLst/>
              <a:rect l="l" t="t" r="r" b="b"/>
              <a:pathLst>
                <a:path w="26486" h="26487" extrusionOk="0">
                  <a:moveTo>
                    <a:pt x="0" y="1"/>
                  </a:moveTo>
                  <a:lnTo>
                    <a:pt x="0" y="26487"/>
                  </a:lnTo>
                  <a:lnTo>
                    <a:pt x="26486" y="26487"/>
                  </a:lnTo>
                  <a:lnTo>
                    <a:pt x="264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5375675" y="1167100"/>
              <a:ext cx="477025" cy="477050"/>
            </a:xfrm>
            <a:custGeom>
              <a:avLst/>
              <a:gdLst/>
              <a:ahLst/>
              <a:cxnLst/>
              <a:rect l="l" t="t" r="r" b="b"/>
              <a:pathLst>
                <a:path w="19081" h="19082" extrusionOk="0">
                  <a:moveTo>
                    <a:pt x="1" y="1"/>
                  </a:moveTo>
                  <a:cubicBezTo>
                    <a:pt x="3670" y="3737"/>
                    <a:pt x="15078" y="15078"/>
                    <a:pt x="19081" y="19081"/>
                  </a:cubicBezTo>
                  <a:lnTo>
                    <a:pt x="1908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1679700" y="4469475"/>
              <a:ext cx="4233050" cy="10875"/>
            </a:xfrm>
            <a:custGeom>
              <a:avLst/>
              <a:gdLst/>
              <a:ahLst/>
              <a:cxnLst/>
              <a:rect l="l" t="t" r="r" b="b"/>
              <a:pathLst>
                <a:path w="169322" h="435" extrusionOk="0">
                  <a:moveTo>
                    <a:pt x="84661" y="0"/>
                  </a:moveTo>
                  <a:lnTo>
                    <a:pt x="42331" y="67"/>
                  </a:lnTo>
                  <a:lnTo>
                    <a:pt x="21182" y="134"/>
                  </a:lnTo>
                  <a:lnTo>
                    <a:pt x="1" y="234"/>
                  </a:lnTo>
                  <a:lnTo>
                    <a:pt x="21182" y="334"/>
                  </a:lnTo>
                  <a:lnTo>
                    <a:pt x="42331" y="367"/>
                  </a:lnTo>
                  <a:lnTo>
                    <a:pt x="84661" y="434"/>
                  </a:lnTo>
                  <a:lnTo>
                    <a:pt x="126991" y="367"/>
                  </a:lnTo>
                  <a:lnTo>
                    <a:pt x="148140" y="334"/>
                  </a:lnTo>
                  <a:lnTo>
                    <a:pt x="169322" y="234"/>
                  </a:lnTo>
                  <a:lnTo>
                    <a:pt x="148140" y="134"/>
                  </a:lnTo>
                  <a:lnTo>
                    <a:pt x="126991" y="67"/>
                  </a:lnTo>
                  <a:lnTo>
                    <a:pt x="8466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2735450" y="787675"/>
              <a:ext cx="2120725" cy="3990375"/>
            </a:xfrm>
            <a:custGeom>
              <a:avLst/>
              <a:gdLst/>
              <a:ahLst/>
              <a:cxnLst/>
              <a:rect l="l" t="t" r="r" b="b"/>
              <a:pathLst>
                <a:path w="84829" h="159615" extrusionOk="0">
                  <a:moveTo>
                    <a:pt x="73954" y="4604"/>
                  </a:moveTo>
                  <a:cubicBezTo>
                    <a:pt x="77489" y="4604"/>
                    <a:pt x="80358" y="5638"/>
                    <a:pt x="80358" y="12743"/>
                  </a:cubicBezTo>
                  <a:lnTo>
                    <a:pt x="80358" y="147873"/>
                  </a:lnTo>
                  <a:cubicBezTo>
                    <a:pt x="80358" y="151709"/>
                    <a:pt x="77489" y="154778"/>
                    <a:pt x="73954" y="154778"/>
                  </a:cubicBezTo>
                  <a:lnTo>
                    <a:pt x="10909" y="154778"/>
                  </a:lnTo>
                  <a:cubicBezTo>
                    <a:pt x="7373" y="154778"/>
                    <a:pt x="4504" y="151709"/>
                    <a:pt x="4504" y="147873"/>
                  </a:cubicBezTo>
                  <a:lnTo>
                    <a:pt x="4504" y="12743"/>
                  </a:lnTo>
                  <a:cubicBezTo>
                    <a:pt x="4504" y="4971"/>
                    <a:pt x="7373" y="4604"/>
                    <a:pt x="10909" y="4604"/>
                  </a:cubicBezTo>
                  <a:lnTo>
                    <a:pt x="23551" y="4604"/>
                  </a:lnTo>
                  <a:cubicBezTo>
                    <a:pt x="24285" y="4604"/>
                    <a:pt x="24885" y="5438"/>
                    <a:pt x="24885" y="6472"/>
                  </a:cubicBezTo>
                  <a:lnTo>
                    <a:pt x="24885" y="6905"/>
                  </a:lnTo>
                  <a:cubicBezTo>
                    <a:pt x="24885" y="9340"/>
                    <a:pt x="26186" y="9340"/>
                    <a:pt x="27821" y="9340"/>
                  </a:cubicBezTo>
                  <a:lnTo>
                    <a:pt x="57042" y="9340"/>
                  </a:lnTo>
                  <a:cubicBezTo>
                    <a:pt x="58676" y="9340"/>
                    <a:pt x="59977" y="9340"/>
                    <a:pt x="59977" y="6905"/>
                  </a:cubicBezTo>
                  <a:lnTo>
                    <a:pt x="59977" y="6472"/>
                  </a:lnTo>
                  <a:cubicBezTo>
                    <a:pt x="59977" y="5438"/>
                    <a:pt x="60577" y="4604"/>
                    <a:pt x="61311" y="4604"/>
                  </a:cubicBezTo>
                  <a:close/>
                  <a:moveTo>
                    <a:pt x="7173" y="0"/>
                  </a:moveTo>
                  <a:cubicBezTo>
                    <a:pt x="3203" y="34"/>
                    <a:pt x="1" y="3269"/>
                    <a:pt x="68" y="7239"/>
                  </a:cubicBezTo>
                  <a:lnTo>
                    <a:pt x="68" y="152343"/>
                  </a:lnTo>
                  <a:cubicBezTo>
                    <a:pt x="1" y="156346"/>
                    <a:pt x="3203" y="159581"/>
                    <a:pt x="7173" y="159615"/>
                  </a:cubicBezTo>
                  <a:lnTo>
                    <a:pt x="77690" y="159615"/>
                  </a:lnTo>
                  <a:cubicBezTo>
                    <a:pt x="81659" y="159581"/>
                    <a:pt x="84828" y="156346"/>
                    <a:pt x="84828" y="152343"/>
                  </a:cubicBezTo>
                  <a:lnTo>
                    <a:pt x="84828" y="7239"/>
                  </a:lnTo>
                  <a:cubicBezTo>
                    <a:pt x="84828" y="3269"/>
                    <a:pt x="81659" y="34"/>
                    <a:pt x="776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9"/>
            <p:cNvSpPr/>
            <p:nvPr/>
          </p:nvSpPr>
          <p:spPr>
            <a:xfrm>
              <a:off x="2848050" y="902750"/>
              <a:ext cx="1896375" cy="3754375"/>
            </a:xfrm>
            <a:custGeom>
              <a:avLst/>
              <a:gdLst/>
              <a:ahLst/>
              <a:cxnLst/>
              <a:rect l="l" t="t" r="r" b="b"/>
              <a:pathLst>
                <a:path w="75855" h="150175" extrusionOk="0">
                  <a:moveTo>
                    <a:pt x="6405" y="1"/>
                  </a:moveTo>
                  <a:cubicBezTo>
                    <a:pt x="2869" y="1"/>
                    <a:pt x="0" y="368"/>
                    <a:pt x="0" y="8140"/>
                  </a:cubicBezTo>
                  <a:lnTo>
                    <a:pt x="0" y="143270"/>
                  </a:lnTo>
                  <a:cubicBezTo>
                    <a:pt x="0" y="147106"/>
                    <a:pt x="2869" y="150175"/>
                    <a:pt x="6405" y="150175"/>
                  </a:cubicBezTo>
                  <a:lnTo>
                    <a:pt x="69450" y="150175"/>
                  </a:lnTo>
                  <a:cubicBezTo>
                    <a:pt x="72985" y="150175"/>
                    <a:pt x="75854" y="147106"/>
                    <a:pt x="75854" y="143270"/>
                  </a:cubicBezTo>
                  <a:lnTo>
                    <a:pt x="75854" y="8140"/>
                  </a:lnTo>
                  <a:cubicBezTo>
                    <a:pt x="75854" y="1035"/>
                    <a:pt x="72985" y="1"/>
                    <a:pt x="69450" y="1"/>
                  </a:cubicBezTo>
                  <a:lnTo>
                    <a:pt x="56807" y="1"/>
                  </a:lnTo>
                  <a:cubicBezTo>
                    <a:pt x="56073" y="1"/>
                    <a:pt x="55473" y="835"/>
                    <a:pt x="55473" y="1869"/>
                  </a:cubicBezTo>
                  <a:lnTo>
                    <a:pt x="55473" y="2302"/>
                  </a:lnTo>
                  <a:cubicBezTo>
                    <a:pt x="55473" y="4737"/>
                    <a:pt x="54172" y="4737"/>
                    <a:pt x="52538" y="4737"/>
                  </a:cubicBezTo>
                  <a:lnTo>
                    <a:pt x="23317" y="4737"/>
                  </a:lnTo>
                  <a:cubicBezTo>
                    <a:pt x="21682" y="4737"/>
                    <a:pt x="20381" y="4737"/>
                    <a:pt x="20381" y="2302"/>
                  </a:cubicBezTo>
                  <a:lnTo>
                    <a:pt x="20381" y="1869"/>
                  </a:lnTo>
                  <a:cubicBezTo>
                    <a:pt x="20381" y="835"/>
                    <a:pt x="19781" y="1"/>
                    <a:pt x="19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9"/>
            <p:cNvSpPr/>
            <p:nvPr/>
          </p:nvSpPr>
          <p:spPr>
            <a:xfrm>
              <a:off x="2848050" y="902750"/>
              <a:ext cx="1896375" cy="3754375"/>
            </a:xfrm>
            <a:custGeom>
              <a:avLst/>
              <a:gdLst/>
              <a:ahLst/>
              <a:cxnLst/>
              <a:rect l="l" t="t" r="r" b="b"/>
              <a:pathLst>
                <a:path w="75855" h="150175" extrusionOk="0">
                  <a:moveTo>
                    <a:pt x="6405" y="1"/>
                  </a:moveTo>
                  <a:cubicBezTo>
                    <a:pt x="2869" y="1"/>
                    <a:pt x="0" y="368"/>
                    <a:pt x="0" y="8140"/>
                  </a:cubicBezTo>
                  <a:lnTo>
                    <a:pt x="0" y="143270"/>
                  </a:lnTo>
                  <a:cubicBezTo>
                    <a:pt x="0" y="147106"/>
                    <a:pt x="2869" y="150175"/>
                    <a:pt x="6405" y="150175"/>
                  </a:cubicBezTo>
                  <a:lnTo>
                    <a:pt x="69450" y="150175"/>
                  </a:lnTo>
                  <a:cubicBezTo>
                    <a:pt x="72985" y="150175"/>
                    <a:pt x="75854" y="147106"/>
                    <a:pt x="75854" y="143270"/>
                  </a:cubicBezTo>
                  <a:lnTo>
                    <a:pt x="75854" y="8140"/>
                  </a:lnTo>
                  <a:cubicBezTo>
                    <a:pt x="75854" y="1035"/>
                    <a:pt x="72985" y="1"/>
                    <a:pt x="69450" y="1"/>
                  </a:cubicBezTo>
                  <a:lnTo>
                    <a:pt x="56807" y="1"/>
                  </a:lnTo>
                  <a:cubicBezTo>
                    <a:pt x="56073" y="1"/>
                    <a:pt x="55473" y="835"/>
                    <a:pt x="55473" y="1869"/>
                  </a:cubicBezTo>
                  <a:lnTo>
                    <a:pt x="55473" y="2302"/>
                  </a:lnTo>
                  <a:cubicBezTo>
                    <a:pt x="55473" y="4737"/>
                    <a:pt x="54172" y="4737"/>
                    <a:pt x="52538" y="4737"/>
                  </a:cubicBezTo>
                  <a:lnTo>
                    <a:pt x="23317" y="4737"/>
                  </a:lnTo>
                  <a:cubicBezTo>
                    <a:pt x="21682" y="4737"/>
                    <a:pt x="20381" y="4737"/>
                    <a:pt x="20381" y="2302"/>
                  </a:cubicBezTo>
                  <a:lnTo>
                    <a:pt x="20381" y="1869"/>
                  </a:lnTo>
                  <a:cubicBezTo>
                    <a:pt x="20381" y="835"/>
                    <a:pt x="19781" y="1"/>
                    <a:pt x="19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2848050" y="902750"/>
              <a:ext cx="1896375" cy="504550"/>
            </a:xfrm>
            <a:custGeom>
              <a:avLst/>
              <a:gdLst/>
              <a:ahLst/>
              <a:cxnLst/>
              <a:rect l="l" t="t" r="r" b="b"/>
              <a:pathLst>
                <a:path w="75855" h="20182" extrusionOk="0">
                  <a:moveTo>
                    <a:pt x="6371" y="1"/>
                  </a:moveTo>
                  <a:cubicBezTo>
                    <a:pt x="2835" y="1"/>
                    <a:pt x="0" y="368"/>
                    <a:pt x="0" y="8140"/>
                  </a:cubicBezTo>
                  <a:lnTo>
                    <a:pt x="0" y="20182"/>
                  </a:lnTo>
                  <a:lnTo>
                    <a:pt x="75854" y="20182"/>
                  </a:lnTo>
                  <a:lnTo>
                    <a:pt x="75854" y="8140"/>
                  </a:lnTo>
                  <a:cubicBezTo>
                    <a:pt x="75854" y="1035"/>
                    <a:pt x="72985" y="1"/>
                    <a:pt x="69450" y="1"/>
                  </a:cubicBezTo>
                  <a:lnTo>
                    <a:pt x="56807" y="1"/>
                  </a:lnTo>
                  <a:cubicBezTo>
                    <a:pt x="56073" y="1"/>
                    <a:pt x="55473" y="835"/>
                    <a:pt x="55473" y="1869"/>
                  </a:cubicBezTo>
                  <a:lnTo>
                    <a:pt x="55473" y="2302"/>
                  </a:lnTo>
                  <a:cubicBezTo>
                    <a:pt x="55473" y="4737"/>
                    <a:pt x="54172" y="4737"/>
                    <a:pt x="52538" y="4737"/>
                  </a:cubicBezTo>
                  <a:lnTo>
                    <a:pt x="23317" y="4737"/>
                  </a:lnTo>
                  <a:cubicBezTo>
                    <a:pt x="21682" y="4737"/>
                    <a:pt x="20348" y="4737"/>
                    <a:pt x="20348" y="2302"/>
                  </a:cubicBezTo>
                  <a:lnTo>
                    <a:pt x="20348" y="1869"/>
                  </a:lnTo>
                  <a:cubicBezTo>
                    <a:pt x="20348" y="835"/>
                    <a:pt x="19747" y="1"/>
                    <a:pt x="1901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3200800" y="964100"/>
              <a:ext cx="68400" cy="18725"/>
            </a:xfrm>
            <a:custGeom>
              <a:avLst/>
              <a:gdLst/>
              <a:ahLst/>
              <a:cxnLst/>
              <a:rect l="l" t="t" r="r" b="b"/>
              <a:pathLst>
                <a:path w="2736" h="749" extrusionOk="0">
                  <a:moveTo>
                    <a:pt x="1316" y="0"/>
                  </a:moveTo>
                  <a:cubicBezTo>
                    <a:pt x="1286" y="0"/>
                    <a:pt x="1257" y="4"/>
                    <a:pt x="1234" y="15"/>
                  </a:cubicBezTo>
                  <a:cubicBezTo>
                    <a:pt x="1168" y="48"/>
                    <a:pt x="1068" y="48"/>
                    <a:pt x="1001" y="48"/>
                  </a:cubicBezTo>
                  <a:cubicBezTo>
                    <a:pt x="834" y="82"/>
                    <a:pt x="667" y="115"/>
                    <a:pt x="534" y="215"/>
                  </a:cubicBezTo>
                  <a:cubicBezTo>
                    <a:pt x="400" y="249"/>
                    <a:pt x="267" y="349"/>
                    <a:pt x="167" y="449"/>
                  </a:cubicBezTo>
                  <a:lnTo>
                    <a:pt x="0" y="582"/>
                  </a:lnTo>
                  <a:lnTo>
                    <a:pt x="134" y="682"/>
                  </a:lnTo>
                  <a:lnTo>
                    <a:pt x="200" y="749"/>
                  </a:lnTo>
                  <a:cubicBezTo>
                    <a:pt x="517" y="432"/>
                    <a:pt x="942" y="274"/>
                    <a:pt x="1368" y="274"/>
                  </a:cubicBezTo>
                  <a:cubicBezTo>
                    <a:pt x="1793" y="274"/>
                    <a:pt x="2218" y="432"/>
                    <a:pt x="2535" y="749"/>
                  </a:cubicBezTo>
                  <a:cubicBezTo>
                    <a:pt x="2569" y="749"/>
                    <a:pt x="2602" y="682"/>
                    <a:pt x="2635" y="682"/>
                  </a:cubicBezTo>
                  <a:lnTo>
                    <a:pt x="2735" y="582"/>
                  </a:lnTo>
                  <a:lnTo>
                    <a:pt x="2602" y="449"/>
                  </a:lnTo>
                  <a:cubicBezTo>
                    <a:pt x="2502" y="382"/>
                    <a:pt x="2402" y="315"/>
                    <a:pt x="2302" y="249"/>
                  </a:cubicBezTo>
                  <a:cubicBezTo>
                    <a:pt x="2202" y="182"/>
                    <a:pt x="2102" y="149"/>
                    <a:pt x="2002" y="115"/>
                  </a:cubicBezTo>
                  <a:cubicBezTo>
                    <a:pt x="1868" y="48"/>
                    <a:pt x="1735" y="15"/>
                    <a:pt x="1601" y="15"/>
                  </a:cubicBezTo>
                  <a:lnTo>
                    <a:pt x="1434" y="15"/>
                  </a:lnTo>
                  <a:cubicBezTo>
                    <a:pt x="1434" y="15"/>
                    <a:pt x="1375" y="0"/>
                    <a:pt x="1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3210800" y="977800"/>
              <a:ext cx="49225" cy="15050"/>
            </a:xfrm>
            <a:custGeom>
              <a:avLst/>
              <a:gdLst/>
              <a:ahLst/>
              <a:cxnLst/>
              <a:rect l="l" t="t" r="r" b="b"/>
              <a:pathLst>
                <a:path w="1969" h="602" extrusionOk="0">
                  <a:moveTo>
                    <a:pt x="972" y="1"/>
                  </a:moveTo>
                  <a:cubicBezTo>
                    <a:pt x="617" y="1"/>
                    <a:pt x="267" y="134"/>
                    <a:pt x="0" y="401"/>
                  </a:cubicBezTo>
                  <a:cubicBezTo>
                    <a:pt x="67" y="468"/>
                    <a:pt x="134" y="535"/>
                    <a:pt x="167" y="601"/>
                  </a:cubicBezTo>
                  <a:cubicBezTo>
                    <a:pt x="401" y="401"/>
                    <a:pt x="668" y="268"/>
                    <a:pt x="968" y="268"/>
                  </a:cubicBezTo>
                  <a:cubicBezTo>
                    <a:pt x="1268" y="268"/>
                    <a:pt x="1568" y="401"/>
                    <a:pt x="1768" y="601"/>
                  </a:cubicBezTo>
                  <a:lnTo>
                    <a:pt x="1968" y="401"/>
                  </a:lnTo>
                  <a:cubicBezTo>
                    <a:pt x="1685" y="134"/>
                    <a:pt x="1326" y="1"/>
                    <a:pt x="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3219975" y="991575"/>
              <a:ext cx="30050" cy="10450"/>
            </a:xfrm>
            <a:custGeom>
              <a:avLst/>
              <a:gdLst/>
              <a:ahLst/>
              <a:cxnLst/>
              <a:rect l="l" t="t" r="r" b="b"/>
              <a:pathLst>
                <a:path w="1202" h="418" extrusionOk="0">
                  <a:moveTo>
                    <a:pt x="601" y="0"/>
                  </a:moveTo>
                  <a:cubicBezTo>
                    <a:pt x="384" y="0"/>
                    <a:pt x="167" y="84"/>
                    <a:pt x="0" y="250"/>
                  </a:cubicBezTo>
                  <a:lnTo>
                    <a:pt x="200" y="417"/>
                  </a:lnTo>
                  <a:cubicBezTo>
                    <a:pt x="317" y="317"/>
                    <a:pt x="467" y="267"/>
                    <a:pt x="613" y="267"/>
                  </a:cubicBezTo>
                  <a:cubicBezTo>
                    <a:pt x="759" y="267"/>
                    <a:pt x="901" y="317"/>
                    <a:pt x="1001" y="417"/>
                  </a:cubicBezTo>
                  <a:lnTo>
                    <a:pt x="1201" y="250"/>
                  </a:lnTo>
                  <a:cubicBezTo>
                    <a:pt x="1034" y="84"/>
                    <a:pt x="818"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p:nvPr/>
          </p:nvSpPr>
          <p:spPr>
            <a:xfrm>
              <a:off x="3230150" y="1001950"/>
              <a:ext cx="9025" cy="9275"/>
            </a:xfrm>
            <a:custGeom>
              <a:avLst/>
              <a:gdLst/>
              <a:ahLst/>
              <a:cxnLst/>
              <a:rect l="l" t="t" r="r" b="b"/>
              <a:pathLst>
                <a:path w="361" h="371" extrusionOk="0">
                  <a:moveTo>
                    <a:pt x="172" y="0"/>
                  </a:moveTo>
                  <a:cubicBezTo>
                    <a:pt x="1" y="0"/>
                    <a:pt x="1" y="371"/>
                    <a:pt x="172" y="371"/>
                  </a:cubicBezTo>
                  <a:cubicBezTo>
                    <a:pt x="179" y="371"/>
                    <a:pt x="186" y="370"/>
                    <a:pt x="194" y="369"/>
                  </a:cubicBezTo>
                  <a:cubicBezTo>
                    <a:pt x="294" y="369"/>
                    <a:pt x="361" y="269"/>
                    <a:pt x="361" y="202"/>
                  </a:cubicBezTo>
                  <a:cubicBezTo>
                    <a:pt x="361" y="102"/>
                    <a:pt x="294" y="2"/>
                    <a:pt x="194" y="2"/>
                  </a:cubicBezTo>
                  <a:cubicBezTo>
                    <a:pt x="186" y="1"/>
                    <a:pt x="179"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9"/>
            <p:cNvSpPr/>
            <p:nvPr/>
          </p:nvSpPr>
          <p:spPr>
            <a:xfrm>
              <a:off x="2971450" y="974725"/>
              <a:ext cx="30050" cy="25625"/>
            </a:xfrm>
            <a:custGeom>
              <a:avLst/>
              <a:gdLst/>
              <a:ahLst/>
              <a:cxnLst/>
              <a:rect l="l" t="t" r="r" b="b"/>
              <a:pathLst>
                <a:path w="1202" h="1025" extrusionOk="0">
                  <a:moveTo>
                    <a:pt x="519" y="0"/>
                  </a:moveTo>
                  <a:cubicBezTo>
                    <a:pt x="259" y="0"/>
                    <a:pt x="1" y="209"/>
                    <a:pt x="1" y="524"/>
                  </a:cubicBezTo>
                  <a:cubicBezTo>
                    <a:pt x="1" y="791"/>
                    <a:pt x="234" y="1024"/>
                    <a:pt x="501" y="1024"/>
                  </a:cubicBezTo>
                  <a:cubicBezTo>
                    <a:pt x="968" y="1024"/>
                    <a:pt x="1202" y="457"/>
                    <a:pt x="868" y="157"/>
                  </a:cubicBezTo>
                  <a:cubicBezTo>
                    <a:pt x="771" y="49"/>
                    <a:pt x="645" y="0"/>
                    <a:pt x="5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3011500" y="974725"/>
              <a:ext cx="29200" cy="25625"/>
            </a:xfrm>
            <a:custGeom>
              <a:avLst/>
              <a:gdLst/>
              <a:ahLst/>
              <a:cxnLst/>
              <a:rect l="l" t="t" r="r" b="b"/>
              <a:pathLst>
                <a:path w="1168" h="1025" extrusionOk="0">
                  <a:moveTo>
                    <a:pt x="504" y="0"/>
                  </a:moveTo>
                  <a:cubicBezTo>
                    <a:pt x="243" y="0"/>
                    <a:pt x="0" y="209"/>
                    <a:pt x="0" y="524"/>
                  </a:cubicBezTo>
                  <a:cubicBezTo>
                    <a:pt x="0" y="791"/>
                    <a:pt x="234" y="1024"/>
                    <a:pt x="500" y="1024"/>
                  </a:cubicBezTo>
                  <a:cubicBezTo>
                    <a:pt x="934" y="1024"/>
                    <a:pt x="1168" y="457"/>
                    <a:pt x="867" y="157"/>
                  </a:cubicBezTo>
                  <a:cubicBezTo>
                    <a:pt x="759" y="49"/>
                    <a:pt x="629" y="0"/>
                    <a:pt x="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p:nvPr/>
          </p:nvSpPr>
          <p:spPr>
            <a:xfrm>
              <a:off x="3050675" y="974725"/>
              <a:ext cx="30050" cy="25625"/>
            </a:xfrm>
            <a:custGeom>
              <a:avLst/>
              <a:gdLst/>
              <a:ahLst/>
              <a:cxnLst/>
              <a:rect l="l" t="t" r="r" b="b"/>
              <a:pathLst>
                <a:path w="1202" h="1025" extrusionOk="0">
                  <a:moveTo>
                    <a:pt x="519" y="0"/>
                  </a:moveTo>
                  <a:cubicBezTo>
                    <a:pt x="259" y="0"/>
                    <a:pt x="1" y="209"/>
                    <a:pt x="1" y="524"/>
                  </a:cubicBezTo>
                  <a:cubicBezTo>
                    <a:pt x="1" y="791"/>
                    <a:pt x="234" y="1024"/>
                    <a:pt x="501" y="1024"/>
                  </a:cubicBezTo>
                  <a:cubicBezTo>
                    <a:pt x="968" y="1024"/>
                    <a:pt x="1202" y="491"/>
                    <a:pt x="868" y="157"/>
                  </a:cubicBezTo>
                  <a:cubicBezTo>
                    <a:pt x="770" y="49"/>
                    <a:pt x="645" y="0"/>
                    <a:pt x="5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9"/>
            <p:cNvSpPr/>
            <p:nvPr/>
          </p:nvSpPr>
          <p:spPr>
            <a:xfrm>
              <a:off x="3090700" y="974725"/>
              <a:ext cx="29225" cy="25625"/>
            </a:xfrm>
            <a:custGeom>
              <a:avLst/>
              <a:gdLst/>
              <a:ahLst/>
              <a:cxnLst/>
              <a:rect l="l" t="t" r="r" b="b"/>
              <a:pathLst>
                <a:path w="1169" h="1025" extrusionOk="0">
                  <a:moveTo>
                    <a:pt x="505" y="0"/>
                  </a:moveTo>
                  <a:cubicBezTo>
                    <a:pt x="244" y="0"/>
                    <a:pt x="1" y="209"/>
                    <a:pt x="1" y="524"/>
                  </a:cubicBezTo>
                  <a:cubicBezTo>
                    <a:pt x="1" y="791"/>
                    <a:pt x="201" y="1024"/>
                    <a:pt x="501" y="1024"/>
                  </a:cubicBezTo>
                  <a:cubicBezTo>
                    <a:pt x="935" y="1024"/>
                    <a:pt x="1168" y="491"/>
                    <a:pt x="868" y="157"/>
                  </a:cubicBezTo>
                  <a:cubicBezTo>
                    <a:pt x="760" y="49"/>
                    <a:pt x="630" y="0"/>
                    <a:pt x="5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3129900" y="974725"/>
              <a:ext cx="29225" cy="25625"/>
            </a:xfrm>
            <a:custGeom>
              <a:avLst/>
              <a:gdLst/>
              <a:ahLst/>
              <a:cxnLst/>
              <a:rect l="l" t="t" r="r" b="b"/>
              <a:pathLst>
                <a:path w="1169" h="1025" extrusionOk="0">
                  <a:moveTo>
                    <a:pt x="504" y="0"/>
                  </a:moveTo>
                  <a:cubicBezTo>
                    <a:pt x="244" y="0"/>
                    <a:pt x="1" y="209"/>
                    <a:pt x="1" y="524"/>
                  </a:cubicBezTo>
                  <a:cubicBezTo>
                    <a:pt x="1" y="791"/>
                    <a:pt x="234" y="1024"/>
                    <a:pt x="501" y="1024"/>
                  </a:cubicBezTo>
                  <a:cubicBezTo>
                    <a:pt x="968" y="1024"/>
                    <a:pt x="1168" y="457"/>
                    <a:pt x="868" y="157"/>
                  </a:cubicBezTo>
                  <a:cubicBezTo>
                    <a:pt x="760" y="49"/>
                    <a:pt x="630" y="0"/>
                    <a:pt x="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9"/>
            <p:cNvSpPr/>
            <p:nvPr/>
          </p:nvSpPr>
          <p:spPr>
            <a:xfrm>
              <a:off x="4500050" y="967800"/>
              <a:ext cx="101775" cy="47550"/>
            </a:xfrm>
            <a:custGeom>
              <a:avLst/>
              <a:gdLst/>
              <a:ahLst/>
              <a:cxnLst/>
              <a:rect l="l" t="t" r="r" b="b"/>
              <a:pathLst>
                <a:path w="4071" h="1902" extrusionOk="0">
                  <a:moveTo>
                    <a:pt x="3870" y="201"/>
                  </a:moveTo>
                  <a:lnTo>
                    <a:pt x="3870" y="1668"/>
                  </a:lnTo>
                  <a:lnTo>
                    <a:pt x="201" y="1668"/>
                  </a:lnTo>
                  <a:lnTo>
                    <a:pt x="201" y="201"/>
                  </a:lnTo>
                  <a:close/>
                  <a:moveTo>
                    <a:pt x="1" y="1"/>
                  </a:moveTo>
                  <a:lnTo>
                    <a:pt x="1" y="1902"/>
                  </a:lnTo>
                  <a:lnTo>
                    <a:pt x="4070" y="1902"/>
                  </a:lnTo>
                  <a:lnTo>
                    <a:pt x="40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4508400" y="975300"/>
              <a:ext cx="65900" cy="31725"/>
            </a:xfrm>
            <a:custGeom>
              <a:avLst/>
              <a:gdLst/>
              <a:ahLst/>
              <a:cxnLst/>
              <a:rect l="l" t="t" r="r" b="b"/>
              <a:pathLst>
                <a:path w="2636" h="1269" extrusionOk="0">
                  <a:moveTo>
                    <a:pt x="0" y="1"/>
                  </a:moveTo>
                  <a:lnTo>
                    <a:pt x="0" y="1268"/>
                  </a:lnTo>
                  <a:lnTo>
                    <a:pt x="2635" y="1268"/>
                  </a:lnTo>
                  <a:lnTo>
                    <a:pt x="26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4601800" y="978650"/>
              <a:ext cx="9200" cy="25025"/>
            </a:xfrm>
            <a:custGeom>
              <a:avLst/>
              <a:gdLst/>
              <a:ahLst/>
              <a:cxnLst/>
              <a:rect l="l" t="t" r="r" b="b"/>
              <a:pathLst>
                <a:path w="368" h="1001" extrusionOk="0">
                  <a:moveTo>
                    <a:pt x="0" y="0"/>
                  </a:moveTo>
                  <a:lnTo>
                    <a:pt x="0" y="1001"/>
                  </a:lnTo>
                  <a:lnTo>
                    <a:pt x="367" y="1001"/>
                  </a:lnTo>
                  <a:lnTo>
                    <a:pt x="3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2964800" y="1191300"/>
              <a:ext cx="65050" cy="104250"/>
            </a:xfrm>
            <a:custGeom>
              <a:avLst/>
              <a:gdLst/>
              <a:ahLst/>
              <a:cxnLst/>
              <a:rect l="l" t="t" r="r" b="b"/>
              <a:pathLst>
                <a:path w="2602" h="4170" extrusionOk="0">
                  <a:moveTo>
                    <a:pt x="2235" y="0"/>
                  </a:moveTo>
                  <a:lnTo>
                    <a:pt x="0" y="2102"/>
                  </a:lnTo>
                  <a:lnTo>
                    <a:pt x="2235" y="4170"/>
                  </a:lnTo>
                  <a:lnTo>
                    <a:pt x="2602" y="3803"/>
                  </a:lnTo>
                  <a:lnTo>
                    <a:pt x="734" y="2102"/>
                  </a:lnTo>
                  <a:lnTo>
                    <a:pt x="2602" y="367"/>
                  </a:lnTo>
                  <a:lnTo>
                    <a:pt x="22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4562600" y="1191300"/>
              <a:ext cx="65075" cy="104250"/>
            </a:xfrm>
            <a:custGeom>
              <a:avLst/>
              <a:gdLst/>
              <a:ahLst/>
              <a:cxnLst/>
              <a:rect l="l" t="t" r="r" b="b"/>
              <a:pathLst>
                <a:path w="2603" h="4170" extrusionOk="0">
                  <a:moveTo>
                    <a:pt x="367" y="0"/>
                  </a:moveTo>
                  <a:lnTo>
                    <a:pt x="0" y="367"/>
                  </a:lnTo>
                  <a:lnTo>
                    <a:pt x="1868" y="2102"/>
                  </a:lnTo>
                  <a:lnTo>
                    <a:pt x="0" y="3803"/>
                  </a:lnTo>
                  <a:lnTo>
                    <a:pt x="367" y="4170"/>
                  </a:lnTo>
                  <a:lnTo>
                    <a:pt x="2602" y="2102"/>
                  </a:lnTo>
                  <a:lnTo>
                    <a:pt x="3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3519350" y="1207850"/>
              <a:ext cx="59225" cy="67000"/>
            </a:xfrm>
            <a:custGeom>
              <a:avLst/>
              <a:gdLst/>
              <a:ahLst/>
              <a:cxnLst/>
              <a:rect l="l" t="t" r="r" b="b"/>
              <a:pathLst>
                <a:path w="2369" h="2680" extrusionOk="0">
                  <a:moveTo>
                    <a:pt x="1495" y="0"/>
                  </a:moveTo>
                  <a:cubicBezTo>
                    <a:pt x="1464" y="0"/>
                    <a:pt x="1433" y="2"/>
                    <a:pt x="1402" y="5"/>
                  </a:cubicBezTo>
                  <a:cubicBezTo>
                    <a:pt x="1382" y="5"/>
                    <a:pt x="1363" y="4"/>
                    <a:pt x="1344" y="4"/>
                  </a:cubicBezTo>
                  <a:cubicBezTo>
                    <a:pt x="604" y="4"/>
                    <a:pt x="33" y="624"/>
                    <a:pt x="1" y="1340"/>
                  </a:cubicBezTo>
                  <a:cubicBezTo>
                    <a:pt x="33" y="2087"/>
                    <a:pt x="603" y="2675"/>
                    <a:pt x="1341" y="2675"/>
                  </a:cubicBezTo>
                  <a:cubicBezTo>
                    <a:pt x="1361" y="2675"/>
                    <a:pt x="1381" y="2675"/>
                    <a:pt x="1402" y="2674"/>
                  </a:cubicBezTo>
                  <a:cubicBezTo>
                    <a:pt x="1433" y="2677"/>
                    <a:pt x="1464" y="2679"/>
                    <a:pt x="1495" y="2679"/>
                  </a:cubicBezTo>
                  <a:cubicBezTo>
                    <a:pt x="1764" y="2679"/>
                    <a:pt x="2030" y="2557"/>
                    <a:pt x="2269" y="2407"/>
                  </a:cubicBezTo>
                  <a:cubicBezTo>
                    <a:pt x="2336" y="2307"/>
                    <a:pt x="2369" y="2207"/>
                    <a:pt x="2302" y="2107"/>
                  </a:cubicBezTo>
                  <a:cubicBezTo>
                    <a:pt x="2247" y="2052"/>
                    <a:pt x="2192" y="2027"/>
                    <a:pt x="2137" y="2027"/>
                  </a:cubicBezTo>
                  <a:cubicBezTo>
                    <a:pt x="2092" y="2027"/>
                    <a:pt x="2047" y="2044"/>
                    <a:pt x="2002" y="2074"/>
                  </a:cubicBezTo>
                  <a:cubicBezTo>
                    <a:pt x="1802" y="2207"/>
                    <a:pt x="1602" y="2274"/>
                    <a:pt x="1402" y="2274"/>
                  </a:cubicBezTo>
                  <a:cubicBezTo>
                    <a:pt x="1135" y="2274"/>
                    <a:pt x="901" y="2174"/>
                    <a:pt x="701" y="2007"/>
                  </a:cubicBezTo>
                  <a:cubicBezTo>
                    <a:pt x="534" y="1807"/>
                    <a:pt x="434" y="1573"/>
                    <a:pt x="434" y="1340"/>
                  </a:cubicBezTo>
                  <a:cubicBezTo>
                    <a:pt x="434" y="1106"/>
                    <a:pt x="534" y="873"/>
                    <a:pt x="701" y="673"/>
                  </a:cubicBezTo>
                  <a:cubicBezTo>
                    <a:pt x="901" y="506"/>
                    <a:pt x="1135" y="406"/>
                    <a:pt x="1402" y="406"/>
                  </a:cubicBezTo>
                  <a:cubicBezTo>
                    <a:pt x="1602" y="406"/>
                    <a:pt x="1802" y="472"/>
                    <a:pt x="2002" y="639"/>
                  </a:cubicBezTo>
                  <a:cubicBezTo>
                    <a:pt x="2026" y="663"/>
                    <a:pt x="2058" y="674"/>
                    <a:pt x="2094" y="674"/>
                  </a:cubicBezTo>
                  <a:cubicBezTo>
                    <a:pt x="2159" y="674"/>
                    <a:pt x="2238" y="637"/>
                    <a:pt x="2302" y="573"/>
                  </a:cubicBezTo>
                  <a:cubicBezTo>
                    <a:pt x="2369" y="472"/>
                    <a:pt x="2336" y="372"/>
                    <a:pt x="2269" y="272"/>
                  </a:cubicBezTo>
                  <a:cubicBezTo>
                    <a:pt x="2030" y="123"/>
                    <a:pt x="1764" y="0"/>
                    <a:pt x="1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3588575" y="1209850"/>
              <a:ext cx="53400" cy="65700"/>
            </a:xfrm>
            <a:custGeom>
              <a:avLst/>
              <a:gdLst/>
              <a:ahLst/>
              <a:cxnLst/>
              <a:rect l="l" t="t" r="r" b="b"/>
              <a:pathLst>
                <a:path w="2136" h="2628" extrusionOk="0">
                  <a:moveTo>
                    <a:pt x="1068" y="759"/>
                  </a:moveTo>
                  <a:lnTo>
                    <a:pt x="1368" y="1593"/>
                  </a:lnTo>
                  <a:lnTo>
                    <a:pt x="767" y="1593"/>
                  </a:lnTo>
                  <a:lnTo>
                    <a:pt x="1068" y="759"/>
                  </a:lnTo>
                  <a:close/>
                  <a:moveTo>
                    <a:pt x="1080" y="0"/>
                  </a:moveTo>
                  <a:cubicBezTo>
                    <a:pt x="1001" y="0"/>
                    <a:pt x="918" y="42"/>
                    <a:pt x="867" y="126"/>
                  </a:cubicBezTo>
                  <a:lnTo>
                    <a:pt x="34" y="2361"/>
                  </a:lnTo>
                  <a:cubicBezTo>
                    <a:pt x="0" y="2461"/>
                    <a:pt x="67" y="2561"/>
                    <a:pt x="167" y="2627"/>
                  </a:cubicBezTo>
                  <a:lnTo>
                    <a:pt x="234" y="2627"/>
                  </a:lnTo>
                  <a:cubicBezTo>
                    <a:pt x="334" y="2627"/>
                    <a:pt x="400" y="2561"/>
                    <a:pt x="434" y="2494"/>
                  </a:cubicBezTo>
                  <a:lnTo>
                    <a:pt x="634" y="1994"/>
                  </a:lnTo>
                  <a:lnTo>
                    <a:pt x="1535" y="1994"/>
                  </a:lnTo>
                  <a:lnTo>
                    <a:pt x="1735" y="2494"/>
                  </a:lnTo>
                  <a:cubicBezTo>
                    <a:pt x="1768" y="2561"/>
                    <a:pt x="1835" y="2627"/>
                    <a:pt x="1902" y="2627"/>
                  </a:cubicBezTo>
                  <a:lnTo>
                    <a:pt x="1968" y="2627"/>
                  </a:lnTo>
                  <a:cubicBezTo>
                    <a:pt x="2102" y="2561"/>
                    <a:pt x="2135" y="2461"/>
                    <a:pt x="2102" y="2361"/>
                  </a:cubicBezTo>
                  <a:lnTo>
                    <a:pt x="1268" y="126"/>
                  </a:lnTo>
                  <a:cubicBezTo>
                    <a:pt x="1234" y="42"/>
                    <a:pt x="1159" y="0"/>
                    <a:pt x="1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3639425" y="1209650"/>
              <a:ext cx="50900" cy="65900"/>
            </a:xfrm>
            <a:custGeom>
              <a:avLst/>
              <a:gdLst/>
              <a:ahLst/>
              <a:cxnLst/>
              <a:rect l="l" t="t" r="r" b="b"/>
              <a:pathLst>
                <a:path w="2036" h="2636" extrusionOk="0">
                  <a:moveTo>
                    <a:pt x="201" y="0"/>
                  </a:moveTo>
                  <a:cubicBezTo>
                    <a:pt x="101" y="0"/>
                    <a:pt x="1" y="100"/>
                    <a:pt x="1" y="200"/>
                  </a:cubicBezTo>
                  <a:cubicBezTo>
                    <a:pt x="1" y="334"/>
                    <a:pt x="101" y="400"/>
                    <a:pt x="201" y="434"/>
                  </a:cubicBezTo>
                  <a:lnTo>
                    <a:pt x="802" y="434"/>
                  </a:lnTo>
                  <a:lnTo>
                    <a:pt x="802" y="2435"/>
                  </a:lnTo>
                  <a:cubicBezTo>
                    <a:pt x="802" y="2535"/>
                    <a:pt x="902" y="2635"/>
                    <a:pt x="1002" y="2635"/>
                  </a:cubicBezTo>
                  <a:cubicBezTo>
                    <a:pt x="1135" y="2635"/>
                    <a:pt x="1202" y="2535"/>
                    <a:pt x="1202" y="2435"/>
                  </a:cubicBezTo>
                  <a:lnTo>
                    <a:pt x="1202" y="400"/>
                  </a:lnTo>
                  <a:lnTo>
                    <a:pt x="1802" y="400"/>
                  </a:lnTo>
                  <a:cubicBezTo>
                    <a:pt x="1936" y="400"/>
                    <a:pt x="2002" y="300"/>
                    <a:pt x="2036" y="200"/>
                  </a:cubicBezTo>
                  <a:cubicBezTo>
                    <a:pt x="2036" y="100"/>
                    <a:pt x="1936" y="0"/>
                    <a:pt x="1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3691975" y="1209225"/>
              <a:ext cx="54225" cy="66325"/>
            </a:xfrm>
            <a:custGeom>
              <a:avLst/>
              <a:gdLst/>
              <a:ahLst/>
              <a:cxnLst/>
              <a:rect l="l" t="t" r="r" b="b"/>
              <a:pathLst>
                <a:path w="2169" h="2653" extrusionOk="0">
                  <a:moveTo>
                    <a:pt x="1068" y="784"/>
                  </a:moveTo>
                  <a:lnTo>
                    <a:pt x="1368" y="1618"/>
                  </a:lnTo>
                  <a:lnTo>
                    <a:pt x="768" y="1618"/>
                  </a:lnTo>
                  <a:lnTo>
                    <a:pt x="1068" y="784"/>
                  </a:lnTo>
                  <a:close/>
                  <a:moveTo>
                    <a:pt x="1080" y="0"/>
                  </a:moveTo>
                  <a:cubicBezTo>
                    <a:pt x="993" y="0"/>
                    <a:pt x="901" y="51"/>
                    <a:pt x="868" y="151"/>
                  </a:cubicBezTo>
                  <a:lnTo>
                    <a:pt x="34" y="2352"/>
                  </a:lnTo>
                  <a:cubicBezTo>
                    <a:pt x="0" y="2486"/>
                    <a:pt x="34" y="2586"/>
                    <a:pt x="167" y="2652"/>
                  </a:cubicBezTo>
                  <a:lnTo>
                    <a:pt x="234" y="2652"/>
                  </a:lnTo>
                  <a:cubicBezTo>
                    <a:pt x="301" y="2619"/>
                    <a:pt x="401" y="2586"/>
                    <a:pt x="434" y="2519"/>
                  </a:cubicBezTo>
                  <a:lnTo>
                    <a:pt x="601" y="2019"/>
                  </a:lnTo>
                  <a:lnTo>
                    <a:pt x="1535" y="2019"/>
                  </a:lnTo>
                  <a:lnTo>
                    <a:pt x="1735" y="2519"/>
                  </a:lnTo>
                  <a:cubicBezTo>
                    <a:pt x="1768" y="2586"/>
                    <a:pt x="1835" y="2619"/>
                    <a:pt x="1935" y="2652"/>
                  </a:cubicBezTo>
                  <a:lnTo>
                    <a:pt x="2002" y="2652"/>
                  </a:lnTo>
                  <a:cubicBezTo>
                    <a:pt x="2102" y="2586"/>
                    <a:pt x="2169" y="2486"/>
                    <a:pt x="2102" y="2352"/>
                  </a:cubicBezTo>
                  <a:lnTo>
                    <a:pt x="1268" y="151"/>
                  </a:lnTo>
                  <a:cubicBezTo>
                    <a:pt x="1251" y="51"/>
                    <a:pt x="1168" y="0"/>
                    <a:pt x="10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3757025" y="1209650"/>
              <a:ext cx="40875" cy="65900"/>
            </a:xfrm>
            <a:custGeom>
              <a:avLst/>
              <a:gdLst/>
              <a:ahLst/>
              <a:cxnLst/>
              <a:rect l="l" t="t" r="r" b="b"/>
              <a:pathLst>
                <a:path w="1635" h="2636" extrusionOk="0">
                  <a:moveTo>
                    <a:pt x="217" y="0"/>
                  </a:moveTo>
                  <a:cubicBezTo>
                    <a:pt x="109" y="0"/>
                    <a:pt x="0" y="67"/>
                    <a:pt x="0" y="200"/>
                  </a:cubicBezTo>
                  <a:lnTo>
                    <a:pt x="0" y="2435"/>
                  </a:lnTo>
                  <a:cubicBezTo>
                    <a:pt x="0" y="2535"/>
                    <a:pt x="100" y="2635"/>
                    <a:pt x="200" y="2635"/>
                  </a:cubicBezTo>
                  <a:lnTo>
                    <a:pt x="1435" y="2635"/>
                  </a:lnTo>
                  <a:cubicBezTo>
                    <a:pt x="1535" y="2602"/>
                    <a:pt x="1635" y="2535"/>
                    <a:pt x="1635" y="2402"/>
                  </a:cubicBezTo>
                  <a:cubicBezTo>
                    <a:pt x="1635" y="2302"/>
                    <a:pt x="1535" y="2202"/>
                    <a:pt x="1435" y="2202"/>
                  </a:cubicBezTo>
                  <a:lnTo>
                    <a:pt x="434" y="2202"/>
                  </a:lnTo>
                  <a:lnTo>
                    <a:pt x="434" y="200"/>
                  </a:lnTo>
                  <a:cubicBezTo>
                    <a:pt x="434" y="67"/>
                    <a:pt x="32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3800375" y="1207975"/>
              <a:ext cx="70075" cy="68400"/>
            </a:xfrm>
            <a:custGeom>
              <a:avLst/>
              <a:gdLst/>
              <a:ahLst/>
              <a:cxnLst/>
              <a:rect l="l" t="t" r="r" b="b"/>
              <a:pathLst>
                <a:path w="2803" h="2736" extrusionOk="0">
                  <a:moveTo>
                    <a:pt x="1402" y="434"/>
                  </a:moveTo>
                  <a:cubicBezTo>
                    <a:pt x="1635" y="434"/>
                    <a:pt x="1836" y="534"/>
                    <a:pt x="2002" y="701"/>
                  </a:cubicBezTo>
                  <a:cubicBezTo>
                    <a:pt x="2165" y="864"/>
                    <a:pt x="2265" y="1091"/>
                    <a:pt x="2269" y="1350"/>
                  </a:cubicBezTo>
                  <a:lnTo>
                    <a:pt x="2269" y="1350"/>
                  </a:lnTo>
                  <a:cubicBezTo>
                    <a:pt x="2265" y="1580"/>
                    <a:pt x="2165" y="1839"/>
                    <a:pt x="2002" y="2002"/>
                  </a:cubicBezTo>
                  <a:cubicBezTo>
                    <a:pt x="1836" y="2169"/>
                    <a:pt x="1635" y="2269"/>
                    <a:pt x="1402" y="2269"/>
                  </a:cubicBezTo>
                  <a:cubicBezTo>
                    <a:pt x="1168" y="2269"/>
                    <a:pt x="968" y="2169"/>
                    <a:pt x="801" y="2002"/>
                  </a:cubicBezTo>
                  <a:cubicBezTo>
                    <a:pt x="635" y="1835"/>
                    <a:pt x="535" y="1602"/>
                    <a:pt x="535" y="1368"/>
                  </a:cubicBezTo>
                  <a:cubicBezTo>
                    <a:pt x="535" y="1101"/>
                    <a:pt x="635" y="868"/>
                    <a:pt x="801" y="701"/>
                  </a:cubicBezTo>
                  <a:cubicBezTo>
                    <a:pt x="968" y="534"/>
                    <a:pt x="1168" y="434"/>
                    <a:pt x="1402" y="434"/>
                  </a:cubicBezTo>
                  <a:close/>
                  <a:moveTo>
                    <a:pt x="1402" y="0"/>
                  </a:moveTo>
                  <a:cubicBezTo>
                    <a:pt x="1068" y="0"/>
                    <a:pt x="735" y="134"/>
                    <a:pt x="468" y="401"/>
                  </a:cubicBezTo>
                  <a:cubicBezTo>
                    <a:pt x="1" y="934"/>
                    <a:pt x="1" y="1768"/>
                    <a:pt x="468" y="2302"/>
                  </a:cubicBezTo>
                  <a:cubicBezTo>
                    <a:pt x="735" y="2569"/>
                    <a:pt x="1068" y="2702"/>
                    <a:pt x="1402" y="2736"/>
                  </a:cubicBezTo>
                  <a:cubicBezTo>
                    <a:pt x="1735" y="2702"/>
                    <a:pt x="2069" y="2569"/>
                    <a:pt x="2303" y="2302"/>
                  </a:cubicBezTo>
                  <a:cubicBezTo>
                    <a:pt x="2803" y="1768"/>
                    <a:pt x="2803" y="934"/>
                    <a:pt x="2303" y="401"/>
                  </a:cubicBezTo>
                  <a:cubicBezTo>
                    <a:pt x="2069" y="134"/>
                    <a:pt x="1735" y="0"/>
                    <a:pt x="1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3882950" y="1207850"/>
              <a:ext cx="60600" cy="66900"/>
            </a:xfrm>
            <a:custGeom>
              <a:avLst/>
              <a:gdLst/>
              <a:ahLst/>
              <a:cxnLst/>
              <a:rect l="l" t="t" r="r" b="b"/>
              <a:pathLst>
                <a:path w="2424" h="2676" extrusionOk="0">
                  <a:moveTo>
                    <a:pt x="1495" y="0"/>
                  </a:moveTo>
                  <a:cubicBezTo>
                    <a:pt x="1464" y="0"/>
                    <a:pt x="1433" y="2"/>
                    <a:pt x="1401" y="5"/>
                  </a:cubicBezTo>
                  <a:cubicBezTo>
                    <a:pt x="1381" y="5"/>
                    <a:pt x="1361" y="4"/>
                    <a:pt x="1340" y="4"/>
                  </a:cubicBezTo>
                  <a:cubicBezTo>
                    <a:pt x="601" y="4"/>
                    <a:pt x="0" y="593"/>
                    <a:pt x="0" y="1340"/>
                  </a:cubicBezTo>
                  <a:cubicBezTo>
                    <a:pt x="0" y="2087"/>
                    <a:pt x="601" y="2675"/>
                    <a:pt x="1340" y="2675"/>
                  </a:cubicBezTo>
                  <a:cubicBezTo>
                    <a:pt x="1361" y="2675"/>
                    <a:pt x="1381" y="2675"/>
                    <a:pt x="1401" y="2674"/>
                  </a:cubicBezTo>
                  <a:cubicBezTo>
                    <a:pt x="1701" y="2674"/>
                    <a:pt x="2002" y="2574"/>
                    <a:pt x="2269" y="2374"/>
                  </a:cubicBezTo>
                  <a:cubicBezTo>
                    <a:pt x="2302" y="2374"/>
                    <a:pt x="2302" y="2340"/>
                    <a:pt x="2335" y="2307"/>
                  </a:cubicBezTo>
                  <a:lnTo>
                    <a:pt x="2335" y="2240"/>
                  </a:lnTo>
                  <a:lnTo>
                    <a:pt x="2335" y="1406"/>
                  </a:lnTo>
                  <a:cubicBezTo>
                    <a:pt x="2335" y="1273"/>
                    <a:pt x="2235" y="1173"/>
                    <a:pt x="2102" y="1173"/>
                  </a:cubicBezTo>
                  <a:lnTo>
                    <a:pt x="1368" y="1173"/>
                  </a:lnTo>
                  <a:cubicBezTo>
                    <a:pt x="1234" y="1173"/>
                    <a:pt x="1168" y="1273"/>
                    <a:pt x="1168" y="1406"/>
                  </a:cubicBezTo>
                  <a:cubicBezTo>
                    <a:pt x="1168" y="1507"/>
                    <a:pt x="1234" y="1607"/>
                    <a:pt x="1368" y="1607"/>
                  </a:cubicBezTo>
                  <a:lnTo>
                    <a:pt x="1902" y="1607"/>
                  </a:lnTo>
                  <a:lnTo>
                    <a:pt x="1902" y="2107"/>
                  </a:lnTo>
                  <a:cubicBezTo>
                    <a:pt x="1735" y="2207"/>
                    <a:pt x="1568" y="2274"/>
                    <a:pt x="1401" y="2274"/>
                  </a:cubicBezTo>
                  <a:cubicBezTo>
                    <a:pt x="1134" y="2274"/>
                    <a:pt x="901" y="2174"/>
                    <a:pt x="701" y="2007"/>
                  </a:cubicBezTo>
                  <a:cubicBezTo>
                    <a:pt x="334" y="1640"/>
                    <a:pt x="334" y="1040"/>
                    <a:pt x="701" y="706"/>
                  </a:cubicBezTo>
                  <a:cubicBezTo>
                    <a:pt x="901" y="506"/>
                    <a:pt x="1134" y="406"/>
                    <a:pt x="1401" y="406"/>
                  </a:cubicBezTo>
                  <a:cubicBezTo>
                    <a:pt x="1601" y="406"/>
                    <a:pt x="1802" y="472"/>
                    <a:pt x="1968" y="606"/>
                  </a:cubicBezTo>
                  <a:cubicBezTo>
                    <a:pt x="2001" y="645"/>
                    <a:pt x="2039" y="661"/>
                    <a:pt x="2079" y="661"/>
                  </a:cubicBezTo>
                  <a:cubicBezTo>
                    <a:pt x="2243" y="661"/>
                    <a:pt x="2423" y="380"/>
                    <a:pt x="2235" y="272"/>
                  </a:cubicBezTo>
                  <a:cubicBezTo>
                    <a:pt x="2026" y="123"/>
                    <a:pt x="1763" y="0"/>
                    <a:pt x="1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9"/>
            <p:cNvSpPr/>
            <p:nvPr/>
          </p:nvSpPr>
          <p:spPr>
            <a:xfrm>
              <a:off x="3962175" y="1209650"/>
              <a:ext cx="54225" cy="65900"/>
            </a:xfrm>
            <a:custGeom>
              <a:avLst/>
              <a:gdLst/>
              <a:ahLst/>
              <a:cxnLst/>
              <a:rect l="l" t="t" r="r" b="b"/>
              <a:pathLst>
                <a:path w="2169" h="2636" extrusionOk="0">
                  <a:moveTo>
                    <a:pt x="200" y="0"/>
                  </a:moveTo>
                  <a:cubicBezTo>
                    <a:pt x="100" y="0"/>
                    <a:pt x="0" y="67"/>
                    <a:pt x="0" y="200"/>
                  </a:cubicBezTo>
                  <a:lnTo>
                    <a:pt x="0" y="1535"/>
                  </a:lnTo>
                  <a:cubicBezTo>
                    <a:pt x="0" y="2135"/>
                    <a:pt x="501" y="2635"/>
                    <a:pt x="1101" y="2635"/>
                  </a:cubicBezTo>
                  <a:cubicBezTo>
                    <a:pt x="1701" y="2602"/>
                    <a:pt x="2168" y="2135"/>
                    <a:pt x="2168" y="1535"/>
                  </a:cubicBezTo>
                  <a:lnTo>
                    <a:pt x="2168" y="200"/>
                  </a:lnTo>
                  <a:cubicBezTo>
                    <a:pt x="2168" y="67"/>
                    <a:pt x="2068" y="0"/>
                    <a:pt x="1968" y="0"/>
                  </a:cubicBezTo>
                  <a:cubicBezTo>
                    <a:pt x="1868" y="0"/>
                    <a:pt x="1768" y="67"/>
                    <a:pt x="1768" y="200"/>
                  </a:cubicBezTo>
                  <a:lnTo>
                    <a:pt x="1768" y="1535"/>
                  </a:lnTo>
                  <a:cubicBezTo>
                    <a:pt x="1735" y="1952"/>
                    <a:pt x="1418" y="2160"/>
                    <a:pt x="1101" y="2160"/>
                  </a:cubicBezTo>
                  <a:cubicBezTo>
                    <a:pt x="784" y="2160"/>
                    <a:pt x="467" y="1952"/>
                    <a:pt x="434" y="1535"/>
                  </a:cubicBezTo>
                  <a:lnTo>
                    <a:pt x="434" y="200"/>
                  </a:lnTo>
                  <a:cubicBezTo>
                    <a:pt x="434" y="67"/>
                    <a:pt x="334"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9"/>
            <p:cNvSpPr/>
            <p:nvPr/>
          </p:nvSpPr>
          <p:spPr>
            <a:xfrm>
              <a:off x="4033875" y="1209650"/>
              <a:ext cx="40900" cy="65900"/>
            </a:xfrm>
            <a:custGeom>
              <a:avLst/>
              <a:gdLst/>
              <a:ahLst/>
              <a:cxnLst/>
              <a:rect l="l" t="t" r="r" b="b"/>
              <a:pathLst>
                <a:path w="1636" h="2636" extrusionOk="0">
                  <a:moveTo>
                    <a:pt x="201" y="0"/>
                  </a:moveTo>
                  <a:cubicBezTo>
                    <a:pt x="101" y="0"/>
                    <a:pt x="1" y="67"/>
                    <a:pt x="1" y="200"/>
                  </a:cubicBezTo>
                  <a:lnTo>
                    <a:pt x="1" y="2435"/>
                  </a:lnTo>
                  <a:cubicBezTo>
                    <a:pt x="1" y="2535"/>
                    <a:pt x="101" y="2635"/>
                    <a:pt x="234" y="2635"/>
                  </a:cubicBezTo>
                  <a:lnTo>
                    <a:pt x="1435" y="2635"/>
                  </a:lnTo>
                  <a:cubicBezTo>
                    <a:pt x="1535" y="2602"/>
                    <a:pt x="1635" y="2535"/>
                    <a:pt x="1635" y="2402"/>
                  </a:cubicBezTo>
                  <a:cubicBezTo>
                    <a:pt x="1635" y="2302"/>
                    <a:pt x="1535" y="2202"/>
                    <a:pt x="1435" y="2202"/>
                  </a:cubicBezTo>
                  <a:lnTo>
                    <a:pt x="435" y="2202"/>
                  </a:lnTo>
                  <a:lnTo>
                    <a:pt x="435" y="1501"/>
                  </a:lnTo>
                  <a:lnTo>
                    <a:pt x="1302" y="1501"/>
                  </a:lnTo>
                  <a:cubicBezTo>
                    <a:pt x="1402" y="1501"/>
                    <a:pt x="1502" y="1401"/>
                    <a:pt x="1502" y="1301"/>
                  </a:cubicBezTo>
                  <a:cubicBezTo>
                    <a:pt x="1502" y="1201"/>
                    <a:pt x="1402" y="1101"/>
                    <a:pt x="1302" y="1101"/>
                  </a:cubicBezTo>
                  <a:lnTo>
                    <a:pt x="435" y="1101"/>
                  </a:lnTo>
                  <a:lnTo>
                    <a:pt x="435" y="400"/>
                  </a:lnTo>
                  <a:lnTo>
                    <a:pt x="1435" y="400"/>
                  </a:lnTo>
                  <a:cubicBezTo>
                    <a:pt x="1535" y="400"/>
                    <a:pt x="1635" y="300"/>
                    <a:pt x="1635" y="200"/>
                  </a:cubicBezTo>
                  <a:cubicBezTo>
                    <a:pt x="1635" y="67"/>
                    <a:pt x="1535" y="0"/>
                    <a:pt x="1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3684475" y="921100"/>
              <a:ext cx="223500" cy="24200"/>
            </a:xfrm>
            <a:custGeom>
              <a:avLst/>
              <a:gdLst/>
              <a:ahLst/>
              <a:cxnLst/>
              <a:rect l="l" t="t" r="r" b="b"/>
              <a:pathLst>
                <a:path w="8940" h="968" extrusionOk="0">
                  <a:moveTo>
                    <a:pt x="501" y="1"/>
                  </a:moveTo>
                  <a:cubicBezTo>
                    <a:pt x="200" y="1"/>
                    <a:pt x="0" y="201"/>
                    <a:pt x="0" y="468"/>
                  </a:cubicBezTo>
                  <a:cubicBezTo>
                    <a:pt x="0" y="768"/>
                    <a:pt x="200" y="968"/>
                    <a:pt x="501" y="968"/>
                  </a:cubicBezTo>
                  <a:lnTo>
                    <a:pt x="8440" y="968"/>
                  </a:lnTo>
                  <a:cubicBezTo>
                    <a:pt x="8740" y="968"/>
                    <a:pt x="8940" y="768"/>
                    <a:pt x="8940" y="468"/>
                  </a:cubicBezTo>
                  <a:cubicBezTo>
                    <a:pt x="8940" y="201"/>
                    <a:pt x="8740" y="1"/>
                    <a:pt x="8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3019000" y="4087525"/>
              <a:ext cx="703850" cy="569600"/>
            </a:xfrm>
            <a:custGeom>
              <a:avLst/>
              <a:gdLst/>
              <a:ahLst/>
              <a:cxnLst/>
              <a:rect l="l" t="t" r="r" b="b"/>
              <a:pathLst>
                <a:path w="28154" h="22784" extrusionOk="0">
                  <a:moveTo>
                    <a:pt x="0" y="1"/>
                  </a:moveTo>
                  <a:lnTo>
                    <a:pt x="0" y="22784"/>
                  </a:lnTo>
                  <a:lnTo>
                    <a:pt x="28154" y="22784"/>
                  </a:lnTo>
                  <a:lnTo>
                    <a:pt x="28154"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3869600" y="4087525"/>
              <a:ext cx="703850" cy="569600"/>
            </a:xfrm>
            <a:custGeom>
              <a:avLst/>
              <a:gdLst/>
              <a:ahLst/>
              <a:cxnLst/>
              <a:rect l="l" t="t" r="r" b="b"/>
              <a:pathLst>
                <a:path w="28154" h="22784" extrusionOk="0">
                  <a:moveTo>
                    <a:pt x="1" y="1"/>
                  </a:moveTo>
                  <a:lnTo>
                    <a:pt x="1" y="22784"/>
                  </a:lnTo>
                  <a:lnTo>
                    <a:pt x="28154" y="22784"/>
                  </a:lnTo>
                  <a:lnTo>
                    <a:pt x="2815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3019000" y="3033450"/>
              <a:ext cx="703850" cy="703850"/>
            </a:xfrm>
            <a:custGeom>
              <a:avLst/>
              <a:gdLst/>
              <a:ahLst/>
              <a:cxnLst/>
              <a:rect l="l" t="t" r="r" b="b"/>
              <a:pathLst>
                <a:path w="28154" h="28154" extrusionOk="0">
                  <a:moveTo>
                    <a:pt x="0" y="0"/>
                  </a:moveTo>
                  <a:lnTo>
                    <a:pt x="0" y="28154"/>
                  </a:lnTo>
                  <a:lnTo>
                    <a:pt x="28154" y="28154"/>
                  </a:lnTo>
                  <a:lnTo>
                    <a:pt x="2815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3869600" y="3033450"/>
              <a:ext cx="703850" cy="703850"/>
            </a:xfrm>
            <a:custGeom>
              <a:avLst/>
              <a:gdLst/>
              <a:ahLst/>
              <a:cxnLst/>
              <a:rect l="l" t="t" r="r" b="b"/>
              <a:pathLst>
                <a:path w="28154" h="28154" extrusionOk="0">
                  <a:moveTo>
                    <a:pt x="1" y="0"/>
                  </a:moveTo>
                  <a:lnTo>
                    <a:pt x="1" y="28154"/>
                  </a:lnTo>
                  <a:lnTo>
                    <a:pt x="28154" y="28154"/>
                  </a:lnTo>
                  <a:lnTo>
                    <a:pt x="28154"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3869600" y="1980200"/>
              <a:ext cx="703850" cy="703025"/>
            </a:xfrm>
            <a:custGeom>
              <a:avLst/>
              <a:gdLst/>
              <a:ahLst/>
              <a:cxnLst/>
              <a:rect l="l" t="t" r="r" b="b"/>
              <a:pathLst>
                <a:path w="28154" h="28121" extrusionOk="0">
                  <a:moveTo>
                    <a:pt x="1" y="0"/>
                  </a:moveTo>
                  <a:lnTo>
                    <a:pt x="1" y="28120"/>
                  </a:lnTo>
                  <a:lnTo>
                    <a:pt x="28154" y="28120"/>
                  </a:lnTo>
                  <a:lnTo>
                    <a:pt x="2815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3019000" y="1980200"/>
              <a:ext cx="703850" cy="703025"/>
            </a:xfrm>
            <a:custGeom>
              <a:avLst/>
              <a:gdLst/>
              <a:ahLst/>
              <a:cxnLst/>
              <a:rect l="l" t="t" r="r" b="b"/>
              <a:pathLst>
                <a:path w="28154" h="28121" extrusionOk="0">
                  <a:moveTo>
                    <a:pt x="0" y="0"/>
                  </a:moveTo>
                  <a:lnTo>
                    <a:pt x="0" y="28120"/>
                  </a:lnTo>
                  <a:lnTo>
                    <a:pt x="28154" y="28120"/>
                  </a:lnTo>
                  <a:lnTo>
                    <a:pt x="28154"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3019000" y="2751575"/>
              <a:ext cx="77575" cy="76750"/>
            </a:xfrm>
            <a:custGeom>
              <a:avLst/>
              <a:gdLst/>
              <a:ahLst/>
              <a:cxnLst/>
              <a:rect l="l" t="t" r="r" b="b"/>
              <a:pathLst>
                <a:path w="3103" h="3070" extrusionOk="0">
                  <a:moveTo>
                    <a:pt x="0" y="1"/>
                  </a:moveTo>
                  <a:lnTo>
                    <a:pt x="0" y="3070"/>
                  </a:lnTo>
                  <a:lnTo>
                    <a:pt x="3102" y="3070"/>
                  </a:lnTo>
                  <a:lnTo>
                    <a:pt x="310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3126575" y="275157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3234150" y="275157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3341725" y="275157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3869600" y="2751575"/>
              <a:ext cx="77575" cy="76750"/>
            </a:xfrm>
            <a:custGeom>
              <a:avLst/>
              <a:gdLst/>
              <a:ahLst/>
              <a:cxnLst/>
              <a:rect l="l" t="t" r="r" b="b"/>
              <a:pathLst>
                <a:path w="3103" h="3070" extrusionOk="0">
                  <a:moveTo>
                    <a:pt x="1" y="1"/>
                  </a:moveTo>
                  <a:lnTo>
                    <a:pt x="1" y="3070"/>
                  </a:lnTo>
                  <a:lnTo>
                    <a:pt x="3103" y="3070"/>
                  </a:lnTo>
                  <a:lnTo>
                    <a:pt x="310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3977175" y="2751575"/>
              <a:ext cx="77575" cy="76750"/>
            </a:xfrm>
            <a:custGeom>
              <a:avLst/>
              <a:gdLst/>
              <a:ahLst/>
              <a:cxnLst/>
              <a:rect l="l" t="t" r="r" b="b"/>
              <a:pathLst>
                <a:path w="3103" h="3070" extrusionOk="0">
                  <a:moveTo>
                    <a:pt x="1" y="1"/>
                  </a:moveTo>
                  <a:lnTo>
                    <a:pt x="1" y="3070"/>
                  </a:lnTo>
                  <a:lnTo>
                    <a:pt x="3103" y="3070"/>
                  </a:lnTo>
                  <a:lnTo>
                    <a:pt x="3103"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4084750" y="2751575"/>
              <a:ext cx="76750" cy="76750"/>
            </a:xfrm>
            <a:custGeom>
              <a:avLst/>
              <a:gdLst/>
              <a:ahLst/>
              <a:cxnLst/>
              <a:rect l="l" t="t" r="r" b="b"/>
              <a:pathLst>
                <a:path w="3070" h="3070" extrusionOk="0">
                  <a:moveTo>
                    <a:pt x="1" y="1"/>
                  </a:moveTo>
                  <a:lnTo>
                    <a:pt x="1" y="3070"/>
                  </a:lnTo>
                  <a:lnTo>
                    <a:pt x="3070" y="3070"/>
                  </a:lnTo>
                  <a:lnTo>
                    <a:pt x="30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9"/>
            <p:cNvSpPr/>
            <p:nvPr/>
          </p:nvSpPr>
          <p:spPr>
            <a:xfrm>
              <a:off x="4192325" y="2751575"/>
              <a:ext cx="76750" cy="76750"/>
            </a:xfrm>
            <a:custGeom>
              <a:avLst/>
              <a:gdLst/>
              <a:ahLst/>
              <a:cxnLst/>
              <a:rect l="l" t="t" r="r" b="b"/>
              <a:pathLst>
                <a:path w="3070" h="3070" extrusionOk="0">
                  <a:moveTo>
                    <a:pt x="1" y="1"/>
                  </a:moveTo>
                  <a:lnTo>
                    <a:pt x="1" y="3070"/>
                  </a:lnTo>
                  <a:lnTo>
                    <a:pt x="3070" y="3070"/>
                  </a:lnTo>
                  <a:lnTo>
                    <a:pt x="307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9"/>
            <p:cNvSpPr/>
            <p:nvPr/>
          </p:nvSpPr>
          <p:spPr>
            <a:xfrm>
              <a:off x="3025675" y="2882350"/>
              <a:ext cx="50050" cy="80250"/>
            </a:xfrm>
            <a:custGeom>
              <a:avLst/>
              <a:gdLst/>
              <a:ahLst/>
              <a:cxnLst/>
              <a:rect l="l" t="t" r="r" b="b"/>
              <a:pathLst>
                <a:path w="2002" h="3210" extrusionOk="0">
                  <a:moveTo>
                    <a:pt x="867" y="607"/>
                  </a:moveTo>
                  <a:lnTo>
                    <a:pt x="867" y="1274"/>
                  </a:lnTo>
                  <a:cubicBezTo>
                    <a:pt x="567" y="1174"/>
                    <a:pt x="500" y="1074"/>
                    <a:pt x="500" y="907"/>
                  </a:cubicBezTo>
                  <a:cubicBezTo>
                    <a:pt x="500" y="741"/>
                    <a:pt x="634" y="641"/>
                    <a:pt x="867" y="607"/>
                  </a:cubicBezTo>
                  <a:close/>
                  <a:moveTo>
                    <a:pt x="1168" y="1808"/>
                  </a:moveTo>
                  <a:cubicBezTo>
                    <a:pt x="1434" y="1875"/>
                    <a:pt x="1535" y="1975"/>
                    <a:pt x="1535" y="2142"/>
                  </a:cubicBezTo>
                  <a:cubicBezTo>
                    <a:pt x="1535" y="2308"/>
                    <a:pt x="1401" y="2442"/>
                    <a:pt x="1168" y="2475"/>
                  </a:cubicBezTo>
                  <a:lnTo>
                    <a:pt x="1168" y="1808"/>
                  </a:lnTo>
                  <a:close/>
                  <a:moveTo>
                    <a:pt x="1040" y="0"/>
                  </a:moveTo>
                  <a:cubicBezTo>
                    <a:pt x="1028" y="0"/>
                    <a:pt x="1014" y="2"/>
                    <a:pt x="1001" y="7"/>
                  </a:cubicBezTo>
                  <a:cubicBezTo>
                    <a:pt x="934" y="7"/>
                    <a:pt x="867" y="73"/>
                    <a:pt x="867" y="140"/>
                  </a:cubicBezTo>
                  <a:lnTo>
                    <a:pt x="867" y="207"/>
                  </a:lnTo>
                  <a:cubicBezTo>
                    <a:pt x="434" y="207"/>
                    <a:pt x="100" y="507"/>
                    <a:pt x="67" y="941"/>
                  </a:cubicBezTo>
                  <a:cubicBezTo>
                    <a:pt x="67" y="1341"/>
                    <a:pt x="334" y="1575"/>
                    <a:pt x="867" y="1708"/>
                  </a:cubicBezTo>
                  <a:lnTo>
                    <a:pt x="867" y="2442"/>
                  </a:lnTo>
                  <a:cubicBezTo>
                    <a:pt x="667" y="2408"/>
                    <a:pt x="467" y="2308"/>
                    <a:pt x="334" y="2208"/>
                  </a:cubicBezTo>
                  <a:cubicBezTo>
                    <a:pt x="267" y="2175"/>
                    <a:pt x="234" y="2142"/>
                    <a:pt x="200" y="2142"/>
                  </a:cubicBezTo>
                  <a:cubicBezTo>
                    <a:pt x="67" y="2142"/>
                    <a:pt x="0" y="2242"/>
                    <a:pt x="0" y="2342"/>
                  </a:cubicBezTo>
                  <a:cubicBezTo>
                    <a:pt x="0" y="2442"/>
                    <a:pt x="33" y="2509"/>
                    <a:pt x="100" y="2542"/>
                  </a:cubicBezTo>
                  <a:cubicBezTo>
                    <a:pt x="300" y="2709"/>
                    <a:pt x="567" y="2809"/>
                    <a:pt x="867" y="2842"/>
                  </a:cubicBezTo>
                  <a:lnTo>
                    <a:pt x="867" y="3076"/>
                  </a:lnTo>
                  <a:cubicBezTo>
                    <a:pt x="867" y="3142"/>
                    <a:pt x="934" y="3209"/>
                    <a:pt x="1034" y="3209"/>
                  </a:cubicBezTo>
                  <a:cubicBezTo>
                    <a:pt x="1101" y="3209"/>
                    <a:pt x="1201" y="3142"/>
                    <a:pt x="1201" y="3076"/>
                  </a:cubicBezTo>
                  <a:lnTo>
                    <a:pt x="1201" y="2842"/>
                  </a:lnTo>
                  <a:cubicBezTo>
                    <a:pt x="1668" y="2809"/>
                    <a:pt x="2002" y="2509"/>
                    <a:pt x="2002" y="2108"/>
                  </a:cubicBezTo>
                  <a:cubicBezTo>
                    <a:pt x="2002" y="1708"/>
                    <a:pt x="1735" y="1508"/>
                    <a:pt x="1168" y="1341"/>
                  </a:cubicBezTo>
                  <a:lnTo>
                    <a:pt x="1168" y="641"/>
                  </a:lnTo>
                  <a:cubicBezTo>
                    <a:pt x="1301" y="674"/>
                    <a:pt x="1434" y="707"/>
                    <a:pt x="1535" y="774"/>
                  </a:cubicBezTo>
                  <a:cubicBezTo>
                    <a:pt x="1568" y="807"/>
                    <a:pt x="1601" y="841"/>
                    <a:pt x="1668" y="841"/>
                  </a:cubicBezTo>
                  <a:cubicBezTo>
                    <a:pt x="1768" y="841"/>
                    <a:pt x="1868" y="741"/>
                    <a:pt x="1868" y="607"/>
                  </a:cubicBezTo>
                  <a:cubicBezTo>
                    <a:pt x="1868" y="540"/>
                    <a:pt x="1835" y="474"/>
                    <a:pt x="1768" y="440"/>
                  </a:cubicBezTo>
                  <a:cubicBezTo>
                    <a:pt x="1568" y="340"/>
                    <a:pt x="1368" y="240"/>
                    <a:pt x="1168" y="240"/>
                  </a:cubicBezTo>
                  <a:lnTo>
                    <a:pt x="1168" y="140"/>
                  </a:lnTo>
                  <a:cubicBezTo>
                    <a:pt x="1168" y="83"/>
                    <a:pt x="1118" y="0"/>
                    <a:pt x="10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9"/>
            <p:cNvSpPr/>
            <p:nvPr/>
          </p:nvSpPr>
          <p:spPr>
            <a:xfrm>
              <a:off x="3084875" y="2887500"/>
              <a:ext cx="42550" cy="65925"/>
            </a:xfrm>
            <a:custGeom>
              <a:avLst/>
              <a:gdLst/>
              <a:ahLst/>
              <a:cxnLst/>
              <a:rect l="l" t="t" r="r" b="b"/>
              <a:pathLst>
                <a:path w="1702" h="2637" extrusionOk="0">
                  <a:moveTo>
                    <a:pt x="367" y="1"/>
                  </a:moveTo>
                  <a:cubicBezTo>
                    <a:pt x="267" y="1"/>
                    <a:pt x="167" y="101"/>
                    <a:pt x="167" y="234"/>
                  </a:cubicBezTo>
                  <a:cubicBezTo>
                    <a:pt x="167" y="334"/>
                    <a:pt x="267" y="435"/>
                    <a:pt x="367" y="435"/>
                  </a:cubicBezTo>
                  <a:lnTo>
                    <a:pt x="968" y="435"/>
                  </a:lnTo>
                  <a:lnTo>
                    <a:pt x="601" y="835"/>
                  </a:lnTo>
                  <a:cubicBezTo>
                    <a:pt x="534" y="902"/>
                    <a:pt x="534" y="1068"/>
                    <a:pt x="601" y="1135"/>
                  </a:cubicBezTo>
                  <a:cubicBezTo>
                    <a:pt x="634" y="1168"/>
                    <a:pt x="701" y="1202"/>
                    <a:pt x="768" y="1202"/>
                  </a:cubicBezTo>
                  <a:cubicBezTo>
                    <a:pt x="901" y="1202"/>
                    <a:pt x="1001" y="1268"/>
                    <a:pt x="1101" y="1335"/>
                  </a:cubicBezTo>
                  <a:cubicBezTo>
                    <a:pt x="1201" y="1435"/>
                    <a:pt x="1268" y="1569"/>
                    <a:pt x="1268" y="1702"/>
                  </a:cubicBezTo>
                  <a:cubicBezTo>
                    <a:pt x="1268" y="1836"/>
                    <a:pt x="1201" y="1969"/>
                    <a:pt x="1101" y="2069"/>
                  </a:cubicBezTo>
                  <a:cubicBezTo>
                    <a:pt x="1001" y="2169"/>
                    <a:pt x="876" y="2219"/>
                    <a:pt x="751" y="2219"/>
                  </a:cubicBezTo>
                  <a:cubicBezTo>
                    <a:pt x="626" y="2219"/>
                    <a:pt x="501" y="2169"/>
                    <a:pt x="401" y="2069"/>
                  </a:cubicBezTo>
                  <a:cubicBezTo>
                    <a:pt x="351" y="2036"/>
                    <a:pt x="292" y="2019"/>
                    <a:pt x="238" y="2019"/>
                  </a:cubicBezTo>
                  <a:cubicBezTo>
                    <a:pt x="184" y="2019"/>
                    <a:pt x="134" y="2036"/>
                    <a:pt x="101" y="2069"/>
                  </a:cubicBezTo>
                  <a:cubicBezTo>
                    <a:pt x="0" y="2169"/>
                    <a:pt x="0" y="2269"/>
                    <a:pt x="101" y="2369"/>
                  </a:cubicBezTo>
                  <a:cubicBezTo>
                    <a:pt x="267" y="2536"/>
                    <a:pt x="501" y="2636"/>
                    <a:pt x="734" y="2636"/>
                  </a:cubicBezTo>
                  <a:cubicBezTo>
                    <a:pt x="1001" y="2636"/>
                    <a:pt x="1235" y="2536"/>
                    <a:pt x="1401" y="2369"/>
                  </a:cubicBezTo>
                  <a:cubicBezTo>
                    <a:pt x="1602" y="2202"/>
                    <a:pt x="1702" y="1969"/>
                    <a:pt x="1702" y="1702"/>
                  </a:cubicBezTo>
                  <a:cubicBezTo>
                    <a:pt x="1702" y="1469"/>
                    <a:pt x="1602" y="1235"/>
                    <a:pt x="1401" y="1068"/>
                  </a:cubicBezTo>
                  <a:cubicBezTo>
                    <a:pt x="1335" y="968"/>
                    <a:pt x="1268" y="902"/>
                    <a:pt x="1168" y="868"/>
                  </a:cubicBezTo>
                  <a:lnTo>
                    <a:pt x="1635" y="368"/>
                  </a:lnTo>
                  <a:lnTo>
                    <a:pt x="1668" y="334"/>
                  </a:lnTo>
                  <a:cubicBezTo>
                    <a:pt x="1702" y="301"/>
                    <a:pt x="1702" y="268"/>
                    <a:pt x="1702" y="234"/>
                  </a:cubicBezTo>
                  <a:cubicBezTo>
                    <a:pt x="1702" y="101"/>
                    <a:pt x="1602" y="1"/>
                    <a:pt x="14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9"/>
            <p:cNvSpPr/>
            <p:nvPr/>
          </p:nvSpPr>
          <p:spPr>
            <a:xfrm>
              <a:off x="3141575" y="2887675"/>
              <a:ext cx="45075" cy="65750"/>
            </a:xfrm>
            <a:custGeom>
              <a:avLst/>
              <a:gdLst/>
              <a:ahLst/>
              <a:cxnLst/>
              <a:rect l="l" t="t" r="r" b="b"/>
              <a:pathLst>
                <a:path w="1803" h="2630" extrusionOk="0">
                  <a:moveTo>
                    <a:pt x="901" y="428"/>
                  </a:moveTo>
                  <a:cubicBezTo>
                    <a:pt x="1152" y="428"/>
                    <a:pt x="1402" y="594"/>
                    <a:pt x="1402" y="928"/>
                  </a:cubicBezTo>
                  <a:cubicBezTo>
                    <a:pt x="1402" y="1245"/>
                    <a:pt x="1152" y="1403"/>
                    <a:pt x="901" y="1403"/>
                  </a:cubicBezTo>
                  <a:cubicBezTo>
                    <a:pt x="651" y="1403"/>
                    <a:pt x="401" y="1245"/>
                    <a:pt x="401" y="928"/>
                  </a:cubicBezTo>
                  <a:cubicBezTo>
                    <a:pt x="401" y="594"/>
                    <a:pt x="651" y="428"/>
                    <a:pt x="901" y="428"/>
                  </a:cubicBezTo>
                  <a:close/>
                  <a:moveTo>
                    <a:pt x="920" y="1"/>
                  </a:moveTo>
                  <a:cubicBezTo>
                    <a:pt x="463" y="1"/>
                    <a:pt x="1" y="319"/>
                    <a:pt x="1" y="928"/>
                  </a:cubicBezTo>
                  <a:cubicBezTo>
                    <a:pt x="1" y="1428"/>
                    <a:pt x="401" y="1829"/>
                    <a:pt x="901" y="1829"/>
                  </a:cubicBezTo>
                  <a:cubicBezTo>
                    <a:pt x="1001" y="1829"/>
                    <a:pt x="1135" y="1795"/>
                    <a:pt x="1268" y="1762"/>
                  </a:cubicBezTo>
                  <a:lnTo>
                    <a:pt x="1268" y="1762"/>
                  </a:lnTo>
                  <a:cubicBezTo>
                    <a:pt x="1235" y="1795"/>
                    <a:pt x="1235" y="1829"/>
                    <a:pt x="1202" y="1829"/>
                  </a:cubicBezTo>
                  <a:cubicBezTo>
                    <a:pt x="1135" y="1962"/>
                    <a:pt x="1068" y="2029"/>
                    <a:pt x="968" y="2095"/>
                  </a:cubicBezTo>
                  <a:cubicBezTo>
                    <a:pt x="868" y="2162"/>
                    <a:pt x="735" y="2229"/>
                    <a:pt x="635" y="2229"/>
                  </a:cubicBezTo>
                  <a:cubicBezTo>
                    <a:pt x="501" y="2229"/>
                    <a:pt x="401" y="2329"/>
                    <a:pt x="401" y="2429"/>
                  </a:cubicBezTo>
                  <a:cubicBezTo>
                    <a:pt x="434" y="2562"/>
                    <a:pt x="501" y="2629"/>
                    <a:pt x="635" y="2629"/>
                  </a:cubicBezTo>
                  <a:cubicBezTo>
                    <a:pt x="835" y="2629"/>
                    <a:pt x="1035" y="2562"/>
                    <a:pt x="1202" y="2462"/>
                  </a:cubicBezTo>
                  <a:cubicBezTo>
                    <a:pt x="1435" y="2296"/>
                    <a:pt x="1602" y="2062"/>
                    <a:pt x="1669" y="1795"/>
                  </a:cubicBezTo>
                  <a:cubicBezTo>
                    <a:pt x="1769" y="1562"/>
                    <a:pt x="1802" y="1295"/>
                    <a:pt x="1802" y="1028"/>
                  </a:cubicBezTo>
                  <a:lnTo>
                    <a:pt x="1802" y="828"/>
                  </a:lnTo>
                  <a:cubicBezTo>
                    <a:pt x="1754" y="269"/>
                    <a:pt x="1339" y="1"/>
                    <a:pt x="9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p:nvPr/>
          </p:nvSpPr>
          <p:spPr>
            <a:xfrm>
              <a:off x="3199950" y="2940050"/>
              <a:ext cx="18375" cy="14200"/>
            </a:xfrm>
            <a:custGeom>
              <a:avLst/>
              <a:gdLst/>
              <a:ahLst/>
              <a:cxnLst/>
              <a:rect l="l" t="t" r="r" b="b"/>
              <a:pathLst>
                <a:path w="735" h="568" extrusionOk="0">
                  <a:moveTo>
                    <a:pt x="368" y="0"/>
                  </a:moveTo>
                  <a:cubicBezTo>
                    <a:pt x="1" y="0"/>
                    <a:pt x="1" y="567"/>
                    <a:pt x="368" y="567"/>
                  </a:cubicBezTo>
                  <a:cubicBezTo>
                    <a:pt x="735" y="567"/>
                    <a:pt x="735" y="0"/>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9"/>
            <p:cNvSpPr/>
            <p:nvPr/>
          </p:nvSpPr>
          <p:spPr>
            <a:xfrm>
              <a:off x="3222475" y="2888625"/>
              <a:ext cx="45050" cy="64800"/>
            </a:xfrm>
            <a:custGeom>
              <a:avLst/>
              <a:gdLst/>
              <a:ahLst/>
              <a:cxnLst/>
              <a:rect l="l" t="t" r="r" b="b"/>
              <a:pathLst>
                <a:path w="1802" h="2592" extrusionOk="0">
                  <a:moveTo>
                    <a:pt x="901" y="440"/>
                  </a:moveTo>
                  <a:cubicBezTo>
                    <a:pt x="1135" y="440"/>
                    <a:pt x="1368" y="590"/>
                    <a:pt x="1401" y="890"/>
                  </a:cubicBezTo>
                  <a:cubicBezTo>
                    <a:pt x="1435" y="1240"/>
                    <a:pt x="1168" y="1415"/>
                    <a:pt x="901" y="1415"/>
                  </a:cubicBezTo>
                  <a:cubicBezTo>
                    <a:pt x="634" y="1415"/>
                    <a:pt x="367" y="1240"/>
                    <a:pt x="401" y="890"/>
                  </a:cubicBezTo>
                  <a:cubicBezTo>
                    <a:pt x="434" y="590"/>
                    <a:pt x="668" y="440"/>
                    <a:pt x="901" y="440"/>
                  </a:cubicBezTo>
                  <a:close/>
                  <a:moveTo>
                    <a:pt x="912" y="1"/>
                  </a:moveTo>
                  <a:cubicBezTo>
                    <a:pt x="466" y="1"/>
                    <a:pt x="18" y="302"/>
                    <a:pt x="0" y="890"/>
                  </a:cubicBezTo>
                  <a:cubicBezTo>
                    <a:pt x="0" y="1390"/>
                    <a:pt x="401" y="1791"/>
                    <a:pt x="901" y="1791"/>
                  </a:cubicBezTo>
                  <a:cubicBezTo>
                    <a:pt x="1034" y="1791"/>
                    <a:pt x="1168" y="1757"/>
                    <a:pt x="1268" y="1724"/>
                  </a:cubicBezTo>
                  <a:lnTo>
                    <a:pt x="1268" y="1724"/>
                  </a:lnTo>
                  <a:lnTo>
                    <a:pt x="1235" y="1791"/>
                  </a:lnTo>
                  <a:cubicBezTo>
                    <a:pt x="1168" y="1924"/>
                    <a:pt x="1101" y="1991"/>
                    <a:pt x="1001" y="2057"/>
                  </a:cubicBezTo>
                  <a:cubicBezTo>
                    <a:pt x="901" y="2124"/>
                    <a:pt x="768" y="2157"/>
                    <a:pt x="634" y="2191"/>
                  </a:cubicBezTo>
                  <a:cubicBezTo>
                    <a:pt x="534" y="2191"/>
                    <a:pt x="434" y="2291"/>
                    <a:pt x="434" y="2391"/>
                  </a:cubicBezTo>
                  <a:cubicBezTo>
                    <a:pt x="434" y="2491"/>
                    <a:pt x="534" y="2591"/>
                    <a:pt x="634" y="2591"/>
                  </a:cubicBezTo>
                  <a:cubicBezTo>
                    <a:pt x="834" y="2591"/>
                    <a:pt x="1034" y="2524"/>
                    <a:pt x="1201" y="2424"/>
                  </a:cubicBezTo>
                  <a:cubicBezTo>
                    <a:pt x="1435" y="2258"/>
                    <a:pt x="1602" y="2024"/>
                    <a:pt x="1668" y="1757"/>
                  </a:cubicBezTo>
                  <a:cubicBezTo>
                    <a:pt x="1768" y="1524"/>
                    <a:pt x="1802" y="1257"/>
                    <a:pt x="1802" y="990"/>
                  </a:cubicBezTo>
                  <a:lnTo>
                    <a:pt x="1802" y="790"/>
                  </a:lnTo>
                  <a:cubicBezTo>
                    <a:pt x="1737" y="260"/>
                    <a:pt x="1325" y="1"/>
                    <a:pt x="9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9"/>
            <p:cNvSpPr/>
            <p:nvPr/>
          </p:nvSpPr>
          <p:spPr>
            <a:xfrm>
              <a:off x="3282525" y="2888625"/>
              <a:ext cx="45875" cy="64800"/>
            </a:xfrm>
            <a:custGeom>
              <a:avLst/>
              <a:gdLst/>
              <a:ahLst/>
              <a:cxnLst/>
              <a:rect l="l" t="t" r="r" b="b"/>
              <a:pathLst>
                <a:path w="1835" h="2592" extrusionOk="0">
                  <a:moveTo>
                    <a:pt x="905" y="440"/>
                  </a:moveTo>
                  <a:cubicBezTo>
                    <a:pt x="1134" y="440"/>
                    <a:pt x="1368" y="590"/>
                    <a:pt x="1401" y="890"/>
                  </a:cubicBezTo>
                  <a:cubicBezTo>
                    <a:pt x="1434" y="1240"/>
                    <a:pt x="1176" y="1415"/>
                    <a:pt x="917" y="1415"/>
                  </a:cubicBezTo>
                  <a:cubicBezTo>
                    <a:pt x="659" y="1415"/>
                    <a:pt x="400" y="1240"/>
                    <a:pt x="434" y="890"/>
                  </a:cubicBezTo>
                  <a:cubicBezTo>
                    <a:pt x="450" y="590"/>
                    <a:pt x="676" y="440"/>
                    <a:pt x="905" y="440"/>
                  </a:cubicBezTo>
                  <a:close/>
                  <a:moveTo>
                    <a:pt x="916" y="1"/>
                  </a:moveTo>
                  <a:cubicBezTo>
                    <a:pt x="465" y="1"/>
                    <a:pt x="17" y="302"/>
                    <a:pt x="0" y="890"/>
                  </a:cubicBezTo>
                  <a:cubicBezTo>
                    <a:pt x="0" y="1390"/>
                    <a:pt x="400" y="1791"/>
                    <a:pt x="901" y="1791"/>
                  </a:cubicBezTo>
                  <a:cubicBezTo>
                    <a:pt x="1034" y="1791"/>
                    <a:pt x="1134" y="1757"/>
                    <a:pt x="1268" y="1724"/>
                  </a:cubicBezTo>
                  <a:lnTo>
                    <a:pt x="1268" y="1724"/>
                  </a:lnTo>
                  <a:cubicBezTo>
                    <a:pt x="1234" y="1757"/>
                    <a:pt x="1234" y="1791"/>
                    <a:pt x="1201" y="1791"/>
                  </a:cubicBezTo>
                  <a:cubicBezTo>
                    <a:pt x="1168" y="1924"/>
                    <a:pt x="1068" y="1991"/>
                    <a:pt x="967" y="2057"/>
                  </a:cubicBezTo>
                  <a:cubicBezTo>
                    <a:pt x="867" y="2124"/>
                    <a:pt x="734" y="2191"/>
                    <a:pt x="634" y="2191"/>
                  </a:cubicBezTo>
                  <a:cubicBezTo>
                    <a:pt x="500" y="2191"/>
                    <a:pt x="434" y="2291"/>
                    <a:pt x="434" y="2391"/>
                  </a:cubicBezTo>
                  <a:cubicBezTo>
                    <a:pt x="434" y="2524"/>
                    <a:pt x="534" y="2591"/>
                    <a:pt x="634" y="2591"/>
                  </a:cubicBezTo>
                  <a:cubicBezTo>
                    <a:pt x="834" y="2591"/>
                    <a:pt x="1034" y="2524"/>
                    <a:pt x="1201" y="2424"/>
                  </a:cubicBezTo>
                  <a:cubicBezTo>
                    <a:pt x="1434" y="2258"/>
                    <a:pt x="1601" y="2024"/>
                    <a:pt x="1701" y="1757"/>
                  </a:cubicBezTo>
                  <a:cubicBezTo>
                    <a:pt x="1768" y="1524"/>
                    <a:pt x="1835" y="1257"/>
                    <a:pt x="1835" y="990"/>
                  </a:cubicBezTo>
                  <a:lnTo>
                    <a:pt x="1835" y="790"/>
                  </a:lnTo>
                  <a:cubicBezTo>
                    <a:pt x="1754" y="260"/>
                    <a:pt x="1334" y="1"/>
                    <a:pt x="9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p:nvPr/>
          </p:nvSpPr>
          <p:spPr>
            <a:xfrm>
              <a:off x="3876275" y="2882350"/>
              <a:ext cx="50050" cy="80250"/>
            </a:xfrm>
            <a:custGeom>
              <a:avLst/>
              <a:gdLst/>
              <a:ahLst/>
              <a:cxnLst/>
              <a:rect l="l" t="t" r="r" b="b"/>
              <a:pathLst>
                <a:path w="2002" h="3210" extrusionOk="0">
                  <a:moveTo>
                    <a:pt x="868" y="607"/>
                  </a:moveTo>
                  <a:lnTo>
                    <a:pt x="868" y="1274"/>
                  </a:lnTo>
                  <a:cubicBezTo>
                    <a:pt x="567" y="1174"/>
                    <a:pt x="501" y="1074"/>
                    <a:pt x="501" y="907"/>
                  </a:cubicBezTo>
                  <a:cubicBezTo>
                    <a:pt x="501" y="741"/>
                    <a:pt x="634" y="641"/>
                    <a:pt x="868" y="607"/>
                  </a:cubicBezTo>
                  <a:close/>
                  <a:moveTo>
                    <a:pt x="1168" y="1808"/>
                  </a:moveTo>
                  <a:cubicBezTo>
                    <a:pt x="1435" y="1875"/>
                    <a:pt x="1535" y="1975"/>
                    <a:pt x="1535" y="2142"/>
                  </a:cubicBezTo>
                  <a:cubicBezTo>
                    <a:pt x="1535" y="2308"/>
                    <a:pt x="1401" y="2442"/>
                    <a:pt x="1168" y="2475"/>
                  </a:cubicBezTo>
                  <a:lnTo>
                    <a:pt x="1168" y="1808"/>
                  </a:lnTo>
                  <a:close/>
                  <a:moveTo>
                    <a:pt x="1040" y="0"/>
                  </a:moveTo>
                  <a:cubicBezTo>
                    <a:pt x="1028" y="0"/>
                    <a:pt x="1015" y="2"/>
                    <a:pt x="1001" y="7"/>
                  </a:cubicBezTo>
                  <a:cubicBezTo>
                    <a:pt x="934" y="7"/>
                    <a:pt x="868" y="73"/>
                    <a:pt x="868" y="140"/>
                  </a:cubicBezTo>
                  <a:lnTo>
                    <a:pt x="868" y="207"/>
                  </a:lnTo>
                  <a:cubicBezTo>
                    <a:pt x="434" y="207"/>
                    <a:pt x="100" y="507"/>
                    <a:pt x="67" y="941"/>
                  </a:cubicBezTo>
                  <a:cubicBezTo>
                    <a:pt x="67" y="1341"/>
                    <a:pt x="334" y="1575"/>
                    <a:pt x="868" y="1708"/>
                  </a:cubicBezTo>
                  <a:lnTo>
                    <a:pt x="868" y="2442"/>
                  </a:lnTo>
                  <a:cubicBezTo>
                    <a:pt x="668" y="2408"/>
                    <a:pt x="501" y="2308"/>
                    <a:pt x="334" y="2208"/>
                  </a:cubicBezTo>
                  <a:cubicBezTo>
                    <a:pt x="301" y="2175"/>
                    <a:pt x="234" y="2142"/>
                    <a:pt x="201" y="2142"/>
                  </a:cubicBezTo>
                  <a:cubicBezTo>
                    <a:pt x="67" y="2142"/>
                    <a:pt x="0" y="2242"/>
                    <a:pt x="0" y="2342"/>
                  </a:cubicBezTo>
                  <a:cubicBezTo>
                    <a:pt x="0" y="2442"/>
                    <a:pt x="34" y="2509"/>
                    <a:pt x="100" y="2542"/>
                  </a:cubicBezTo>
                  <a:cubicBezTo>
                    <a:pt x="334" y="2709"/>
                    <a:pt x="601" y="2809"/>
                    <a:pt x="868" y="2842"/>
                  </a:cubicBezTo>
                  <a:lnTo>
                    <a:pt x="868" y="3076"/>
                  </a:lnTo>
                  <a:cubicBezTo>
                    <a:pt x="868" y="3142"/>
                    <a:pt x="934" y="3209"/>
                    <a:pt x="1034" y="3209"/>
                  </a:cubicBezTo>
                  <a:cubicBezTo>
                    <a:pt x="1101" y="3209"/>
                    <a:pt x="1201" y="3142"/>
                    <a:pt x="1201" y="3076"/>
                  </a:cubicBezTo>
                  <a:lnTo>
                    <a:pt x="1201" y="2842"/>
                  </a:lnTo>
                  <a:cubicBezTo>
                    <a:pt x="1668" y="2809"/>
                    <a:pt x="2002" y="2509"/>
                    <a:pt x="2002" y="2108"/>
                  </a:cubicBezTo>
                  <a:cubicBezTo>
                    <a:pt x="2002" y="1708"/>
                    <a:pt x="1735" y="1508"/>
                    <a:pt x="1168" y="1341"/>
                  </a:cubicBezTo>
                  <a:lnTo>
                    <a:pt x="1168" y="641"/>
                  </a:lnTo>
                  <a:cubicBezTo>
                    <a:pt x="1301" y="674"/>
                    <a:pt x="1435" y="707"/>
                    <a:pt x="1535" y="774"/>
                  </a:cubicBezTo>
                  <a:cubicBezTo>
                    <a:pt x="1568" y="807"/>
                    <a:pt x="1602" y="841"/>
                    <a:pt x="1668" y="841"/>
                  </a:cubicBezTo>
                  <a:cubicBezTo>
                    <a:pt x="1768" y="841"/>
                    <a:pt x="1868" y="741"/>
                    <a:pt x="1868" y="607"/>
                  </a:cubicBezTo>
                  <a:cubicBezTo>
                    <a:pt x="1868" y="540"/>
                    <a:pt x="1835" y="474"/>
                    <a:pt x="1768" y="440"/>
                  </a:cubicBezTo>
                  <a:cubicBezTo>
                    <a:pt x="1568" y="340"/>
                    <a:pt x="1368" y="240"/>
                    <a:pt x="1168" y="240"/>
                  </a:cubicBezTo>
                  <a:lnTo>
                    <a:pt x="1168" y="140"/>
                  </a:lnTo>
                  <a:cubicBezTo>
                    <a:pt x="1168" y="83"/>
                    <a:pt x="1118" y="0"/>
                    <a:pt x="10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9"/>
            <p:cNvSpPr/>
            <p:nvPr/>
          </p:nvSpPr>
          <p:spPr>
            <a:xfrm>
              <a:off x="3933825" y="2890000"/>
              <a:ext cx="54675" cy="63425"/>
            </a:xfrm>
            <a:custGeom>
              <a:avLst/>
              <a:gdLst/>
              <a:ahLst/>
              <a:cxnLst/>
              <a:rect l="l" t="t" r="r" b="b"/>
              <a:pathLst>
                <a:path w="2187" h="2537" extrusionOk="0">
                  <a:moveTo>
                    <a:pt x="1401" y="701"/>
                  </a:moveTo>
                  <a:lnTo>
                    <a:pt x="1401" y="1635"/>
                  </a:lnTo>
                  <a:lnTo>
                    <a:pt x="667" y="1635"/>
                  </a:lnTo>
                  <a:lnTo>
                    <a:pt x="1401" y="701"/>
                  </a:lnTo>
                  <a:close/>
                  <a:moveTo>
                    <a:pt x="1468" y="1"/>
                  </a:moveTo>
                  <a:lnTo>
                    <a:pt x="67" y="1702"/>
                  </a:lnTo>
                  <a:cubicBezTo>
                    <a:pt x="0" y="1802"/>
                    <a:pt x="0" y="1936"/>
                    <a:pt x="100" y="2002"/>
                  </a:cubicBezTo>
                  <a:cubicBezTo>
                    <a:pt x="133" y="2036"/>
                    <a:pt x="167" y="2069"/>
                    <a:pt x="234" y="2069"/>
                  </a:cubicBezTo>
                  <a:lnTo>
                    <a:pt x="1401" y="2069"/>
                  </a:lnTo>
                  <a:lnTo>
                    <a:pt x="1401" y="2336"/>
                  </a:lnTo>
                  <a:cubicBezTo>
                    <a:pt x="1401" y="2436"/>
                    <a:pt x="1501" y="2536"/>
                    <a:pt x="1601" y="2536"/>
                  </a:cubicBezTo>
                  <a:cubicBezTo>
                    <a:pt x="1735" y="2536"/>
                    <a:pt x="1835" y="2436"/>
                    <a:pt x="1835" y="2336"/>
                  </a:cubicBezTo>
                  <a:lnTo>
                    <a:pt x="1835" y="2069"/>
                  </a:lnTo>
                  <a:lnTo>
                    <a:pt x="1868" y="2069"/>
                  </a:lnTo>
                  <a:cubicBezTo>
                    <a:pt x="1968" y="2069"/>
                    <a:pt x="2068" y="1969"/>
                    <a:pt x="2068" y="1836"/>
                  </a:cubicBezTo>
                  <a:cubicBezTo>
                    <a:pt x="2186" y="1647"/>
                    <a:pt x="2037" y="1458"/>
                    <a:pt x="1869" y="1458"/>
                  </a:cubicBezTo>
                  <a:cubicBezTo>
                    <a:pt x="1799" y="1458"/>
                    <a:pt x="1727" y="1491"/>
                    <a:pt x="1668" y="1569"/>
                  </a:cubicBezTo>
                  <a:lnTo>
                    <a:pt x="1635" y="1569"/>
                  </a:lnTo>
                  <a:lnTo>
                    <a:pt x="1635" y="68"/>
                  </a:lnTo>
                  <a:lnTo>
                    <a:pt x="16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9"/>
            <p:cNvSpPr/>
            <p:nvPr/>
          </p:nvSpPr>
          <p:spPr>
            <a:xfrm>
              <a:off x="3996750" y="2887675"/>
              <a:ext cx="45500" cy="65750"/>
            </a:xfrm>
            <a:custGeom>
              <a:avLst/>
              <a:gdLst/>
              <a:ahLst/>
              <a:cxnLst/>
              <a:rect l="l" t="t" r="r" b="b"/>
              <a:pathLst>
                <a:path w="1820" h="2630" extrusionOk="0">
                  <a:moveTo>
                    <a:pt x="919" y="428"/>
                  </a:moveTo>
                  <a:cubicBezTo>
                    <a:pt x="1169" y="428"/>
                    <a:pt x="1419" y="594"/>
                    <a:pt x="1419" y="928"/>
                  </a:cubicBezTo>
                  <a:cubicBezTo>
                    <a:pt x="1419" y="1245"/>
                    <a:pt x="1169" y="1403"/>
                    <a:pt x="919" y="1403"/>
                  </a:cubicBezTo>
                  <a:cubicBezTo>
                    <a:pt x="669" y="1403"/>
                    <a:pt x="418" y="1245"/>
                    <a:pt x="418" y="928"/>
                  </a:cubicBezTo>
                  <a:cubicBezTo>
                    <a:pt x="418" y="594"/>
                    <a:pt x="669" y="428"/>
                    <a:pt x="919" y="428"/>
                  </a:cubicBezTo>
                  <a:close/>
                  <a:moveTo>
                    <a:pt x="926" y="1"/>
                  </a:moveTo>
                  <a:cubicBezTo>
                    <a:pt x="464" y="1"/>
                    <a:pt x="1" y="319"/>
                    <a:pt x="18" y="928"/>
                  </a:cubicBezTo>
                  <a:cubicBezTo>
                    <a:pt x="18" y="1428"/>
                    <a:pt x="418" y="1829"/>
                    <a:pt x="919" y="1829"/>
                  </a:cubicBezTo>
                  <a:cubicBezTo>
                    <a:pt x="1019" y="1829"/>
                    <a:pt x="1152" y="1795"/>
                    <a:pt x="1286" y="1762"/>
                  </a:cubicBezTo>
                  <a:lnTo>
                    <a:pt x="1286" y="1762"/>
                  </a:lnTo>
                  <a:cubicBezTo>
                    <a:pt x="1252" y="1795"/>
                    <a:pt x="1252" y="1829"/>
                    <a:pt x="1219" y="1829"/>
                  </a:cubicBezTo>
                  <a:cubicBezTo>
                    <a:pt x="1152" y="1962"/>
                    <a:pt x="1086" y="2029"/>
                    <a:pt x="986" y="2095"/>
                  </a:cubicBezTo>
                  <a:cubicBezTo>
                    <a:pt x="885" y="2162"/>
                    <a:pt x="752" y="2229"/>
                    <a:pt x="652" y="2229"/>
                  </a:cubicBezTo>
                  <a:cubicBezTo>
                    <a:pt x="352" y="2229"/>
                    <a:pt x="352" y="2629"/>
                    <a:pt x="652" y="2629"/>
                  </a:cubicBezTo>
                  <a:cubicBezTo>
                    <a:pt x="852" y="2629"/>
                    <a:pt x="1019" y="2562"/>
                    <a:pt x="1186" y="2462"/>
                  </a:cubicBezTo>
                  <a:cubicBezTo>
                    <a:pt x="1419" y="2296"/>
                    <a:pt x="1586" y="2062"/>
                    <a:pt x="1686" y="1795"/>
                  </a:cubicBezTo>
                  <a:cubicBezTo>
                    <a:pt x="1786" y="1562"/>
                    <a:pt x="1819" y="1295"/>
                    <a:pt x="1819" y="1028"/>
                  </a:cubicBezTo>
                  <a:lnTo>
                    <a:pt x="1819" y="828"/>
                  </a:lnTo>
                  <a:cubicBezTo>
                    <a:pt x="1772" y="269"/>
                    <a:pt x="1349" y="1"/>
                    <a:pt x="9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a:off x="4054725" y="2940050"/>
              <a:ext cx="19225" cy="14200"/>
            </a:xfrm>
            <a:custGeom>
              <a:avLst/>
              <a:gdLst/>
              <a:ahLst/>
              <a:cxnLst/>
              <a:rect l="l" t="t" r="r" b="b"/>
              <a:pathLst>
                <a:path w="769" h="568" extrusionOk="0">
                  <a:moveTo>
                    <a:pt x="401" y="0"/>
                  </a:moveTo>
                  <a:cubicBezTo>
                    <a:pt x="1" y="0"/>
                    <a:pt x="1" y="567"/>
                    <a:pt x="401" y="567"/>
                  </a:cubicBezTo>
                  <a:cubicBezTo>
                    <a:pt x="768" y="567"/>
                    <a:pt x="768" y="0"/>
                    <a:pt x="4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a:off x="4078075" y="2888625"/>
              <a:ext cx="45075" cy="64800"/>
            </a:xfrm>
            <a:custGeom>
              <a:avLst/>
              <a:gdLst/>
              <a:ahLst/>
              <a:cxnLst/>
              <a:rect l="l" t="t" r="r" b="b"/>
              <a:pathLst>
                <a:path w="1803" h="2592" extrusionOk="0">
                  <a:moveTo>
                    <a:pt x="901" y="390"/>
                  </a:moveTo>
                  <a:cubicBezTo>
                    <a:pt x="1168" y="390"/>
                    <a:pt x="1402" y="623"/>
                    <a:pt x="1402" y="890"/>
                  </a:cubicBezTo>
                  <a:cubicBezTo>
                    <a:pt x="1402" y="1157"/>
                    <a:pt x="1168" y="1390"/>
                    <a:pt x="901" y="1390"/>
                  </a:cubicBezTo>
                  <a:cubicBezTo>
                    <a:pt x="635" y="1390"/>
                    <a:pt x="401" y="1157"/>
                    <a:pt x="401" y="890"/>
                  </a:cubicBezTo>
                  <a:cubicBezTo>
                    <a:pt x="401" y="623"/>
                    <a:pt x="635" y="390"/>
                    <a:pt x="901" y="390"/>
                  </a:cubicBezTo>
                  <a:close/>
                  <a:moveTo>
                    <a:pt x="912" y="1"/>
                  </a:moveTo>
                  <a:cubicBezTo>
                    <a:pt x="466" y="1"/>
                    <a:pt x="18" y="302"/>
                    <a:pt x="1" y="890"/>
                  </a:cubicBezTo>
                  <a:cubicBezTo>
                    <a:pt x="1" y="1390"/>
                    <a:pt x="401" y="1757"/>
                    <a:pt x="868" y="1791"/>
                  </a:cubicBezTo>
                  <a:cubicBezTo>
                    <a:pt x="1002" y="1791"/>
                    <a:pt x="1135" y="1757"/>
                    <a:pt x="1235" y="1724"/>
                  </a:cubicBezTo>
                  <a:lnTo>
                    <a:pt x="1235" y="1724"/>
                  </a:lnTo>
                  <a:lnTo>
                    <a:pt x="1202" y="1791"/>
                  </a:lnTo>
                  <a:cubicBezTo>
                    <a:pt x="1135" y="1924"/>
                    <a:pt x="1068" y="1991"/>
                    <a:pt x="968" y="2057"/>
                  </a:cubicBezTo>
                  <a:cubicBezTo>
                    <a:pt x="868" y="2124"/>
                    <a:pt x="735" y="2157"/>
                    <a:pt x="601" y="2191"/>
                  </a:cubicBezTo>
                  <a:cubicBezTo>
                    <a:pt x="501" y="2191"/>
                    <a:pt x="401" y="2291"/>
                    <a:pt x="401" y="2391"/>
                  </a:cubicBezTo>
                  <a:cubicBezTo>
                    <a:pt x="401" y="2524"/>
                    <a:pt x="501" y="2591"/>
                    <a:pt x="635" y="2591"/>
                  </a:cubicBezTo>
                  <a:cubicBezTo>
                    <a:pt x="835" y="2591"/>
                    <a:pt x="1035" y="2524"/>
                    <a:pt x="1202" y="2424"/>
                  </a:cubicBezTo>
                  <a:cubicBezTo>
                    <a:pt x="1402" y="2258"/>
                    <a:pt x="1569" y="2024"/>
                    <a:pt x="1669" y="1757"/>
                  </a:cubicBezTo>
                  <a:cubicBezTo>
                    <a:pt x="1769" y="1524"/>
                    <a:pt x="1802" y="1257"/>
                    <a:pt x="1802" y="990"/>
                  </a:cubicBezTo>
                  <a:lnTo>
                    <a:pt x="1802" y="790"/>
                  </a:lnTo>
                  <a:cubicBezTo>
                    <a:pt x="1738" y="260"/>
                    <a:pt x="1326" y="1"/>
                    <a:pt x="9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9"/>
            <p:cNvSpPr/>
            <p:nvPr/>
          </p:nvSpPr>
          <p:spPr>
            <a:xfrm>
              <a:off x="4138125" y="2888625"/>
              <a:ext cx="45050" cy="64800"/>
            </a:xfrm>
            <a:custGeom>
              <a:avLst/>
              <a:gdLst/>
              <a:ahLst/>
              <a:cxnLst/>
              <a:rect l="l" t="t" r="r" b="b"/>
              <a:pathLst>
                <a:path w="1802" h="2592" extrusionOk="0">
                  <a:moveTo>
                    <a:pt x="901" y="440"/>
                  </a:moveTo>
                  <a:cubicBezTo>
                    <a:pt x="1135" y="440"/>
                    <a:pt x="1368" y="590"/>
                    <a:pt x="1402" y="890"/>
                  </a:cubicBezTo>
                  <a:cubicBezTo>
                    <a:pt x="1435" y="1240"/>
                    <a:pt x="1168" y="1415"/>
                    <a:pt x="901" y="1415"/>
                  </a:cubicBezTo>
                  <a:cubicBezTo>
                    <a:pt x="634" y="1415"/>
                    <a:pt x="367" y="1240"/>
                    <a:pt x="401" y="890"/>
                  </a:cubicBezTo>
                  <a:cubicBezTo>
                    <a:pt x="434" y="590"/>
                    <a:pt x="668" y="440"/>
                    <a:pt x="901" y="440"/>
                  </a:cubicBezTo>
                  <a:close/>
                  <a:moveTo>
                    <a:pt x="912" y="1"/>
                  </a:moveTo>
                  <a:cubicBezTo>
                    <a:pt x="466" y="1"/>
                    <a:pt x="18" y="302"/>
                    <a:pt x="1" y="890"/>
                  </a:cubicBezTo>
                  <a:cubicBezTo>
                    <a:pt x="1" y="1390"/>
                    <a:pt x="401" y="1791"/>
                    <a:pt x="901" y="1791"/>
                  </a:cubicBezTo>
                  <a:cubicBezTo>
                    <a:pt x="1035" y="1791"/>
                    <a:pt x="1168" y="1757"/>
                    <a:pt x="1268" y="1724"/>
                  </a:cubicBezTo>
                  <a:lnTo>
                    <a:pt x="1268" y="1724"/>
                  </a:lnTo>
                  <a:cubicBezTo>
                    <a:pt x="1235" y="1757"/>
                    <a:pt x="1235" y="1791"/>
                    <a:pt x="1201" y="1791"/>
                  </a:cubicBezTo>
                  <a:cubicBezTo>
                    <a:pt x="1168" y="1924"/>
                    <a:pt x="1068" y="1991"/>
                    <a:pt x="968" y="2057"/>
                  </a:cubicBezTo>
                  <a:cubicBezTo>
                    <a:pt x="868" y="2124"/>
                    <a:pt x="768" y="2191"/>
                    <a:pt x="634" y="2191"/>
                  </a:cubicBezTo>
                  <a:cubicBezTo>
                    <a:pt x="334" y="2191"/>
                    <a:pt x="334" y="2591"/>
                    <a:pt x="634" y="2591"/>
                  </a:cubicBezTo>
                  <a:cubicBezTo>
                    <a:pt x="834" y="2591"/>
                    <a:pt x="1035" y="2524"/>
                    <a:pt x="1201" y="2424"/>
                  </a:cubicBezTo>
                  <a:cubicBezTo>
                    <a:pt x="1402" y="2258"/>
                    <a:pt x="1568" y="2024"/>
                    <a:pt x="1668" y="1757"/>
                  </a:cubicBezTo>
                  <a:cubicBezTo>
                    <a:pt x="1768" y="1524"/>
                    <a:pt x="1802" y="1257"/>
                    <a:pt x="1802" y="990"/>
                  </a:cubicBezTo>
                  <a:lnTo>
                    <a:pt x="1802" y="790"/>
                  </a:lnTo>
                  <a:cubicBezTo>
                    <a:pt x="1738" y="260"/>
                    <a:pt x="1326" y="1"/>
                    <a:pt x="9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9"/>
            <p:cNvSpPr/>
            <p:nvPr/>
          </p:nvSpPr>
          <p:spPr>
            <a:xfrm>
              <a:off x="3966325" y="3338675"/>
              <a:ext cx="519575" cy="167875"/>
            </a:xfrm>
            <a:custGeom>
              <a:avLst/>
              <a:gdLst/>
              <a:ahLst/>
              <a:cxnLst/>
              <a:rect l="l" t="t" r="r" b="b"/>
              <a:pathLst>
                <a:path w="20783" h="6715" extrusionOk="0">
                  <a:moveTo>
                    <a:pt x="1" y="0"/>
                  </a:moveTo>
                  <a:cubicBezTo>
                    <a:pt x="1" y="33"/>
                    <a:pt x="1" y="67"/>
                    <a:pt x="1" y="100"/>
                  </a:cubicBezTo>
                  <a:lnTo>
                    <a:pt x="1" y="234"/>
                  </a:lnTo>
                  <a:cubicBezTo>
                    <a:pt x="68" y="3403"/>
                    <a:pt x="168" y="6238"/>
                    <a:pt x="435" y="6405"/>
                  </a:cubicBezTo>
                  <a:cubicBezTo>
                    <a:pt x="641" y="6560"/>
                    <a:pt x="12096" y="6715"/>
                    <a:pt x="17451" y="6715"/>
                  </a:cubicBezTo>
                  <a:cubicBezTo>
                    <a:pt x="19009" y="6715"/>
                    <a:pt x="20051" y="6702"/>
                    <a:pt x="20149" y="6672"/>
                  </a:cubicBezTo>
                  <a:cubicBezTo>
                    <a:pt x="20782" y="6471"/>
                    <a:pt x="20249" y="4603"/>
                    <a:pt x="19548" y="4036"/>
                  </a:cubicBezTo>
                  <a:cubicBezTo>
                    <a:pt x="18848" y="3469"/>
                    <a:pt x="11843" y="234"/>
                    <a:pt x="11843" y="234"/>
                  </a:cubicBezTo>
                  <a:lnTo>
                    <a:pt x="11843" y="33"/>
                  </a:lnTo>
                  <a:lnTo>
                    <a:pt x="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9"/>
            <p:cNvSpPr/>
            <p:nvPr/>
          </p:nvSpPr>
          <p:spPr>
            <a:xfrm>
              <a:off x="3998850" y="3482175"/>
              <a:ext cx="467725" cy="6425"/>
            </a:xfrm>
            <a:custGeom>
              <a:avLst/>
              <a:gdLst/>
              <a:ahLst/>
              <a:cxnLst/>
              <a:rect l="l" t="t" r="r" b="b"/>
              <a:pathLst>
                <a:path w="18709" h="257" extrusionOk="0">
                  <a:moveTo>
                    <a:pt x="3134" y="0"/>
                  </a:moveTo>
                  <a:cubicBezTo>
                    <a:pt x="1775" y="0"/>
                    <a:pt x="667" y="9"/>
                    <a:pt x="1" y="31"/>
                  </a:cubicBezTo>
                  <a:cubicBezTo>
                    <a:pt x="2303" y="181"/>
                    <a:pt x="9895" y="256"/>
                    <a:pt x="14857" y="256"/>
                  </a:cubicBezTo>
                  <a:cubicBezTo>
                    <a:pt x="16511" y="256"/>
                    <a:pt x="17872" y="248"/>
                    <a:pt x="18648" y="231"/>
                  </a:cubicBezTo>
                  <a:cubicBezTo>
                    <a:pt x="18667" y="241"/>
                    <a:pt x="18681" y="245"/>
                    <a:pt x="18689" y="245"/>
                  </a:cubicBezTo>
                  <a:cubicBezTo>
                    <a:pt x="18709" y="245"/>
                    <a:pt x="18695" y="221"/>
                    <a:pt x="18648" y="198"/>
                  </a:cubicBezTo>
                  <a:cubicBezTo>
                    <a:pt x="16218" y="119"/>
                    <a:pt x="8041" y="0"/>
                    <a:pt x="3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9"/>
            <p:cNvSpPr/>
            <p:nvPr/>
          </p:nvSpPr>
          <p:spPr>
            <a:xfrm>
              <a:off x="4203175" y="3337925"/>
              <a:ext cx="94250" cy="24125"/>
            </a:xfrm>
            <a:custGeom>
              <a:avLst/>
              <a:gdLst/>
              <a:ahLst/>
              <a:cxnLst/>
              <a:rect l="l" t="t" r="r" b="b"/>
              <a:pathLst>
                <a:path w="3770" h="965" extrusionOk="0">
                  <a:moveTo>
                    <a:pt x="2670" y="0"/>
                  </a:moveTo>
                  <a:cubicBezTo>
                    <a:pt x="1706" y="0"/>
                    <a:pt x="718" y="253"/>
                    <a:pt x="34" y="864"/>
                  </a:cubicBezTo>
                  <a:cubicBezTo>
                    <a:pt x="0" y="897"/>
                    <a:pt x="34" y="964"/>
                    <a:pt x="100" y="964"/>
                  </a:cubicBezTo>
                  <a:cubicBezTo>
                    <a:pt x="1268" y="597"/>
                    <a:pt x="2469" y="364"/>
                    <a:pt x="3670" y="264"/>
                  </a:cubicBezTo>
                  <a:cubicBezTo>
                    <a:pt x="3770" y="230"/>
                    <a:pt x="3770" y="130"/>
                    <a:pt x="3703" y="97"/>
                  </a:cubicBezTo>
                  <a:cubicBezTo>
                    <a:pt x="3373" y="34"/>
                    <a:pt x="3023" y="0"/>
                    <a:pt x="26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4225700" y="3351275"/>
              <a:ext cx="93425" cy="24100"/>
            </a:xfrm>
            <a:custGeom>
              <a:avLst/>
              <a:gdLst/>
              <a:ahLst/>
              <a:cxnLst/>
              <a:rect l="l" t="t" r="r" b="b"/>
              <a:pathLst>
                <a:path w="3737" h="964" extrusionOk="0">
                  <a:moveTo>
                    <a:pt x="2666" y="1"/>
                  </a:moveTo>
                  <a:cubicBezTo>
                    <a:pt x="1712" y="1"/>
                    <a:pt x="720" y="260"/>
                    <a:pt x="33" y="897"/>
                  </a:cubicBezTo>
                  <a:cubicBezTo>
                    <a:pt x="0" y="930"/>
                    <a:pt x="33" y="964"/>
                    <a:pt x="67" y="964"/>
                  </a:cubicBezTo>
                  <a:cubicBezTo>
                    <a:pt x="1234" y="597"/>
                    <a:pt x="2435" y="363"/>
                    <a:pt x="3669" y="263"/>
                  </a:cubicBezTo>
                  <a:cubicBezTo>
                    <a:pt x="3736" y="230"/>
                    <a:pt x="3736" y="130"/>
                    <a:pt x="3669" y="97"/>
                  </a:cubicBezTo>
                  <a:cubicBezTo>
                    <a:pt x="3351" y="35"/>
                    <a:pt x="3011" y="1"/>
                    <a:pt x="26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9"/>
            <p:cNvSpPr/>
            <p:nvPr/>
          </p:nvSpPr>
          <p:spPr>
            <a:xfrm>
              <a:off x="4246525" y="3364950"/>
              <a:ext cx="94275" cy="23775"/>
            </a:xfrm>
            <a:custGeom>
              <a:avLst/>
              <a:gdLst/>
              <a:ahLst/>
              <a:cxnLst/>
              <a:rect l="l" t="t" r="r" b="b"/>
              <a:pathLst>
                <a:path w="3771" h="951" extrusionOk="0">
                  <a:moveTo>
                    <a:pt x="2617" y="0"/>
                  </a:moveTo>
                  <a:cubicBezTo>
                    <a:pt x="1681" y="0"/>
                    <a:pt x="737" y="262"/>
                    <a:pt x="68" y="884"/>
                  </a:cubicBezTo>
                  <a:cubicBezTo>
                    <a:pt x="1" y="917"/>
                    <a:pt x="68" y="951"/>
                    <a:pt x="101" y="951"/>
                  </a:cubicBezTo>
                  <a:cubicBezTo>
                    <a:pt x="1269" y="584"/>
                    <a:pt x="2469" y="350"/>
                    <a:pt x="3704" y="250"/>
                  </a:cubicBezTo>
                  <a:cubicBezTo>
                    <a:pt x="3770" y="250"/>
                    <a:pt x="3770" y="117"/>
                    <a:pt x="3704" y="117"/>
                  </a:cubicBezTo>
                  <a:cubicBezTo>
                    <a:pt x="3354" y="41"/>
                    <a:pt x="2986" y="0"/>
                    <a:pt x="26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9"/>
            <p:cNvSpPr/>
            <p:nvPr/>
          </p:nvSpPr>
          <p:spPr>
            <a:xfrm>
              <a:off x="4241525" y="3264625"/>
              <a:ext cx="105100" cy="84700"/>
            </a:xfrm>
            <a:custGeom>
              <a:avLst/>
              <a:gdLst/>
              <a:ahLst/>
              <a:cxnLst/>
              <a:rect l="l" t="t" r="r" b="b"/>
              <a:pathLst>
                <a:path w="4204" h="3388" extrusionOk="0">
                  <a:moveTo>
                    <a:pt x="3062" y="359"/>
                  </a:moveTo>
                  <a:cubicBezTo>
                    <a:pt x="3395" y="359"/>
                    <a:pt x="3643" y="551"/>
                    <a:pt x="3537" y="1161"/>
                  </a:cubicBezTo>
                  <a:cubicBezTo>
                    <a:pt x="3403" y="1895"/>
                    <a:pt x="2202" y="2328"/>
                    <a:pt x="1635" y="2528"/>
                  </a:cubicBezTo>
                  <a:cubicBezTo>
                    <a:pt x="1235" y="2695"/>
                    <a:pt x="835" y="2829"/>
                    <a:pt x="468" y="2962"/>
                  </a:cubicBezTo>
                  <a:lnTo>
                    <a:pt x="234" y="3062"/>
                  </a:lnTo>
                  <a:lnTo>
                    <a:pt x="168" y="3062"/>
                  </a:lnTo>
                  <a:lnTo>
                    <a:pt x="201" y="2995"/>
                  </a:lnTo>
                  <a:lnTo>
                    <a:pt x="234" y="2962"/>
                  </a:lnTo>
                  <a:cubicBezTo>
                    <a:pt x="568" y="2462"/>
                    <a:pt x="901" y="1961"/>
                    <a:pt x="1302" y="1494"/>
                  </a:cubicBezTo>
                  <a:cubicBezTo>
                    <a:pt x="1502" y="1261"/>
                    <a:pt x="1702" y="1027"/>
                    <a:pt x="1969" y="794"/>
                  </a:cubicBezTo>
                  <a:cubicBezTo>
                    <a:pt x="2150" y="631"/>
                    <a:pt x="2666" y="359"/>
                    <a:pt x="3062" y="359"/>
                  </a:cubicBezTo>
                  <a:close/>
                  <a:moveTo>
                    <a:pt x="3001" y="1"/>
                  </a:moveTo>
                  <a:cubicBezTo>
                    <a:pt x="2608" y="1"/>
                    <a:pt x="2189" y="197"/>
                    <a:pt x="1902" y="427"/>
                  </a:cubicBezTo>
                  <a:cubicBezTo>
                    <a:pt x="1102" y="1094"/>
                    <a:pt x="501" y="1928"/>
                    <a:pt x="101" y="2895"/>
                  </a:cubicBezTo>
                  <a:lnTo>
                    <a:pt x="68" y="2995"/>
                  </a:lnTo>
                  <a:cubicBezTo>
                    <a:pt x="68" y="2995"/>
                    <a:pt x="34" y="3029"/>
                    <a:pt x="34" y="3029"/>
                  </a:cubicBezTo>
                  <a:lnTo>
                    <a:pt x="34" y="3062"/>
                  </a:lnTo>
                  <a:cubicBezTo>
                    <a:pt x="34" y="3096"/>
                    <a:pt x="1" y="3129"/>
                    <a:pt x="1" y="3196"/>
                  </a:cubicBezTo>
                  <a:cubicBezTo>
                    <a:pt x="1" y="3196"/>
                    <a:pt x="1" y="3229"/>
                    <a:pt x="34" y="3229"/>
                  </a:cubicBezTo>
                  <a:cubicBezTo>
                    <a:pt x="34" y="3296"/>
                    <a:pt x="68" y="3329"/>
                    <a:pt x="101" y="3362"/>
                  </a:cubicBezTo>
                  <a:cubicBezTo>
                    <a:pt x="118" y="3379"/>
                    <a:pt x="134" y="3387"/>
                    <a:pt x="151" y="3387"/>
                  </a:cubicBezTo>
                  <a:cubicBezTo>
                    <a:pt x="168" y="3387"/>
                    <a:pt x="184" y="3379"/>
                    <a:pt x="201" y="3362"/>
                  </a:cubicBezTo>
                  <a:cubicBezTo>
                    <a:pt x="434" y="3296"/>
                    <a:pt x="635" y="3229"/>
                    <a:pt x="835" y="3162"/>
                  </a:cubicBezTo>
                  <a:lnTo>
                    <a:pt x="1569" y="2929"/>
                  </a:lnTo>
                  <a:cubicBezTo>
                    <a:pt x="2169" y="2729"/>
                    <a:pt x="2703" y="2462"/>
                    <a:pt x="3236" y="2095"/>
                  </a:cubicBezTo>
                  <a:cubicBezTo>
                    <a:pt x="3703" y="1728"/>
                    <a:pt x="4204" y="1027"/>
                    <a:pt x="3770" y="394"/>
                  </a:cubicBezTo>
                  <a:cubicBezTo>
                    <a:pt x="3571" y="109"/>
                    <a:pt x="3293" y="1"/>
                    <a:pt x="30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9"/>
            <p:cNvSpPr/>
            <p:nvPr/>
          </p:nvSpPr>
          <p:spPr>
            <a:xfrm>
              <a:off x="4132300" y="3282325"/>
              <a:ext cx="116775" cy="67200"/>
            </a:xfrm>
            <a:custGeom>
              <a:avLst/>
              <a:gdLst/>
              <a:ahLst/>
              <a:cxnLst/>
              <a:rect l="l" t="t" r="r" b="b"/>
              <a:pathLst>
                <a:path w="4671" h="2688" extrusionOk="0">
                  <a:moveTo>
                    <a:pt x="1243" y="362"/>
                  </a:moveTo>
                  <a:cubicBezTo>
                    <a:pt x="1592" y="362"/>
                    <a:pt x="1993" y="484"/>
                    <a:pt x="2168" y="586"/>
                  </a:cubicBezTo>
                  <a:cubicBezTo>
                    <a:pt x="2468" y="753"/>
                    <a:pt x="2735" y="920"/>
                    <a:pt x="2969" y="1120"/>
                  </a:cubicBezTo>
                  <a:cubicBezTo>
                    <a:pt x="3469" y="1487"/>
                    <a:pt x="3903" y="1854"/>
                    <a:pt x="4336" y="2287"/>
                  </a:cubicBezTo>
                  <a:lnTo>
                    <a:pt x="4403" y="2321"/>
                  </a:lnTo>
                  <a:lnTo>
                    <a:pt x="4437" y="2388"/>
                  </a:lnTo>
                  <a:lnTo>
                    <a:pt x="4403" y="2354"/>
                  </a:lnTo>
                  <a:lnTo>
                    <a:pt x="4336" y="2354"/>
                  </a:lnTo>
                  <a:cubicBezTo>
                    <a:pt x="4103" y="2321"/>
                    <a:pt x="3869" y="2321"/>
                    <a:pt x="3669" y="2287"/>
                  </a:cubicBezTo>
                  <a:lnTo>
                    <a:pt x="2902" y="2187"/>
                  </a:lnTo>
                  <a:cubicBezTo>
                    <a:pt x="2268" y="2087"/>
                    <a:pt x="1001" y="1954"/>
                    <a:pt x="734" y="1253"/>
                  </a:cubicBezTo>
                  <a:cubicBezTo>
                    <a:pt x="434" y="561"/>
                    <a:pt x="797" y="362"/>
                    <a:pt x="1243" y="362"/>
                  </a:cubicBezTo>
                  <a:close/>
                  <a:moveTo>
                    <a:pt x="1305" y="0"/>
                  </a:moveTo>
                  <a:cubicBezTo>
                    <a:pt x="884" y="0"/>
                    <a:pt x="477" y="155"/>
                    <a:pt x="300" y="586"/>
                  </a:cubicBezTo>
                  <a:cubicBezTo>
                    <a:pt x="0" y="1353"/>
                    <a:pt x="667" y="1887"/>
                    <a:pt x="1268" y="2154"/>
                  </a:cubicBezTo>
                  <a:cubicBezTo>
                    <a:pt x="1368" y="2187"/>
                    <a:pt x="1501" y="2221"/>
                    <a:pt x="1601" y="2287"/>
                  </a:cubicBezTo>
                  <a:cubicBezTo>
                    <a:pt x="2268" y="2454"/>
                    <a:pt x="2935" y="2588"/>
                    <a:pt x="3636" y="2621"/>
                  </a:cubicBezTo>
                  <a:cubicBezTo>
                    <a:pt x="3903" y="2654"/>
                    <a:pt x="4203" y="2654"/>
                    <a:pt x="4470" y="2688"/>
                  </a:cubicBezTo>
                  <a:lnTo>
                    <a:pt x="4503" y="2688"/>
                  </a:lnTo>
                  <a:cubicBezTo>
                    <a:pt x="4603" y="2688"/>
                    <a:pt x="4670" y="2588"/>
                    <a:pt x="4637" y="2488"/>
                  </a:cubicBezTo>
                  <a:cubicBezTo>
                    <a:pt x="4670" y="2488"/>
                    <a:pt x="4670" y="2454"/>
                    <a:pt x="4637" y="2454"/>
                  </a:cubicBezTo>
                  <a:lnTo>
                    <a:pt x="4603" y="2354"/>
                  </a:lnTo>
                  <a:cubicBezTo>
                    <a:pt x="4570" y="2354"/>
                    <a:pt x="4570" y="2321"/>
                    <a:pt x="4570" y="2321"/>
                  </a:cubicBezTo>
                  <a:lnTo>
                    <a:pt x="4537" y="2287"/>
                  </a:lnTo>
                  <a:cubicBezTo>
                    <a:pt x="4503" y="2254"/>
                    <a:pt x="4503" y="2221"/>
                    <a:pt x="4470" y="2187"/>
                  </a:cubicBezTo>
                  <a:cubicBezTo>
                    <a:pt x="3869" y="1353"/>
                    <a:pt x="3069" y="653"/>
                    <a:pt x="2135" y="186"/>
                  </a:cubicBezTo>
                  <a:cubicBezTo>
                    <a:pt x="1901" y="76"/>
                    <a:pt x="1600" y="0"/>
                    <a:pt x="13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9"/>
            <p:cNvSpPr/>
            <p:nvPr/>
          </p:nvSpPr>
          <p:spPr>
            <a:xfrm>
              <a:off x="3019000" y="3804825"/>
              <a:ext cx="77575" cy="76750"/>
            </a:xfrm>
            <a:custGeom>
              <a:avLst/>
              <a:gdLst/>
              <a:ahLst/>
              <a:cxnLst/>
              <a:rect l="l" t="t" r="r" b="b"/>
              <a:pathLst>
                <a:path w="3103" h="3070" extrusionOk="0">
                  <a:moveTo>
                    <a:pt x="0" y="1"/>
                  </a:moveTo>
                  <a:lnTo>
                    <a:pt x="0" y="3070"/>
                  </a:lnTo>
                  <a:lnTo>
                    <a:pt x="3102" y="3070"/>
                  </a:lnTo>
                  <a:lnTo>
                    <a:pt x="310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9"/>
            <p:cNvSpPr/>
            <p:nvPr/>
          </p:nvSpPr>
          <p:spPr>
            <a:xfrm>
              <a:off x="3126575" y="380482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9"/>
            <p:cNvSpPr/>
            <p:nvPr/>
          </p:nvSpPr>
          <p:spPr>
            <a:xfrm>
              <a:off x="3234150" y="380482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3341725" y="3804825"/>
              <a:ext cx="76750" cy="76750"/>
            </a:xfrm>
            <a:custGeom>
              <a:avLst/>
              <a:gdLst/>
              <a:ahLst/>
              <a:cxnLst/>
              <a:rect l="l" t="t" r="r" b="b"/>
              <a:pathLst>
                <a:path w="3070" h="3070" extrusionOk="0">
                  <a:moveTo>
                    <a:pt x="0" y="1"/>
                  </a:moveTo>
                  <a:lnTo>
                    <a:pt x="0" y="3070"/>
                  </a:lnTo>
                  <a:lnTo>
                    <a:pt x="3069" y="3070"/>
                  </a:lnTo>
                  <a:lnTo>
                    <a:pt x="30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3869600" y="3804825"/>
              <a:ext cx="77575" cy="76750"/>
            </a:xfrm>
            <a:custGeom>
              <a:avLst/>
              <a:gdLst/>
              <a:ahLst/>
              <a:cxnLst/>
              <a:rect l="l" t="t" r="r" b="b"/>
              <a:pathLst>
                <a:path w="3103" h="3070" extrusionOk="0">
                  <a:moveTo>
                    <a:pt x="1" y="1"/>
                  </a:moveTo>
                  <a:lnTo>
                    <a:pt x="1" y="3070"/>
                  </a:lnTo>
                  <a:lnTo>
                    <a:pt x="3103" y="3070"/>
                  </a:lnTo>
                  <a:lnTo>
                    <a:pt x="310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9"/>
            <p:cNvSpPr/>
            <p:nvPr/>
          </p:nvSpPr>
          <p:spPr>
            <a:xfrm>
              <a:off x="3977175" y="3804825"/>
              <a:ext cx="77575" cy="76750"/>
            </a:xfrm>
            <a:custGeom>
              <a:avLst/>
              <a:gdLst/>
              <a:ahLst/>
              <a:cxnLst/>
              <a:rect l="l" t="t" r="r" b="b"/>
              <a:pathLst>
                <a:path w="3103" h="3070" extrusionOk="0">
                  <a:moveTo>
                    <a:pt x="1" y="1"/>
                  </a:moveTo>
                  <a:lnTo>
                    <a:pt x="1" y="3070"/>
                  </a:lnTo>
                  <a:lnTo>
                    <a:pt x="3103" y="3070"/>
                  </a:lnTo>
                  <a:lnTo>
                    <a:pt x="3103"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9"/>
            <p:cNvSpPr/>
            <p:nvPr/>
          </p:nvSpPr>
          <p:spPr>
            <a:xfrm>
              <a:off x="4084750" y="3804825"/>
              <a:ext cx="76750" cy="76750"/>
            </a:xfrm>
            <a:custGeom>
              <a:avLst/>
              <a:gdLst/>
              <a:ahLst/>
              <a:cxnLst/>
              <a:rect l="l" t="t" r="r" b="b"/>
              <a:pathLst>
                <a:path w="3070" h="3070" extrusionOk="0">
                  <a:moveTo>
                    <a:pt x="1" y="1"/>
                  </a:moveTo>
                  <a:lnTo>
                    <a:pt x="1" y="3070"/>
                  </a:lnTo>
                  <a:lnTo>
                    <a:pt x="3070" y="3070"/>
                  </a:lnTo>
                  <a:lnTo>
                    <a:pt x="30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4192325" y="3804825"/>
              <a:ext cx="76750" cy="76750"/>
            </a:xfrm>
            <a:custGeom>
              <a:avLst/>
              <a:gdLst/>
              <a:ahLst/>
              <a:cxnLst/>
              <a:rect l="l" t="t" r="r" b="b"/>
              <a:pathLst>
                <a:path w="3070" h="3070" extrusionOk="0">
                  <a:moveTo>
                    <a:pt x="1" y="1"/>
                  </a:moveTo>
                  <a:lnTo>
                    <a:pt x="1" y="3070"/>
                  </a:lnTo>
                  <a:lnTo>
                    <a:pt x="3070" y="3070"/>
                  </a:lnTo>
                  <a:lnTo>
                    <a:pt x="307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9"/>
            <p:cNvSpPr/>
            <p:nvPr/>
          </p:nvSpPr>
          <p:spPr>
            <a:xfrm>
              <a:off x="3025675" y="3935750"/>
              <a:ext cx="50050" cy="81750"/>
            </a:xfrm>
            <a:custGeom>
              <a:avLst/>
              <a:gdLst/>
              <a:ahLst/>
              <a:cxnLst/>
              <a:rect l="l" t="t" r="r" b="b"/>
              <a:pathLst>
                <a:path w="2002" h="3270" extrusionOk="0">
                  <a:moveTo>
                    <a:pt x="867" y="635"/>
                  </a:moveTo>
                  <a:lnTo>
                    <a:pt x="867" y="1302"/>
                  </a:lnTo>
                  <a:cubicBezTo>
                    <a:pt x="567" y="1202"/>
                    <a:pt x="500" y="1102"/>
                    <a:pt x="500" y="935"/>
                  </a:cubicBezTo>
                  <a:cubicBezTo>
                    <a:pt x="500" y="768"/>
                    <a:pt x="634" y="635"/>
                    <a:pt x="867" y="635"/>
                  </a:cubicBezTo>
                  <a:close/>
                  <a:moveTo>
                    <a:pt x="1168" y="1802"/>
                  </a:moveTo>
                  <a:cubicBezTo>
                    <a:pt x="1434" y="1902"/>
                    <a:pt x="1535" y="1969"/>
                    <a:pt x="1535" y="2169"/>
                  </a:cubicBezTo>
                  <a:cubicBezTo>
                    <a:pt x="1535" y="2336"/>
                    <a:pt x="1401" y="2469"/>
                    <a:pt x="1168" y="2503"/>
                  </a:cubicBezTo>
                  <a:lnTo>
                    <a:pt x="1168" y="1802"/>
                  </a:lnTo>
                  <a:close/>
                  <a:moveTo>
                    <a:pt x="1001" y="1"/>
                  </a:moveTo>
                  <a:cubicBezTo>
                    <a:pt x="934" y="1"/>
                    <a:pt x="867" y="101"/>
                    <a:pt x="867" y="168"/>
                  </a:cubicBezTo>
                  <a:lnTo>
                    <a:pt x="867" y="234"/>
                  </a:lnTo>
                  <a:cubicBezTo>
                    <a:pt x="434" y="234"/>
                    <a:pt x="100" y="535"/>
                    <a:pt x="67" y="968"/>
                  </a:cubicBezTo>
                  <a:cubicBezTo>
                    <a:pt x="67" y="1402"/>
                    <a:pt x="334" y="1602"/>
                    <a:pt x="867" y="1735"/>
                  </a:cubicBezTo>
                  <a:lnTo>
                    <a:pt x="867" y="2469"/>
                  </a:lnTo>
                  <a:cubicBezTo>
                    <a:pt x="667" y="2436"/>
                    <a:pt x="467" y="2336"/>
                    <a:pt x="334" y="2236"/>
                  </a:cubicBezTo>
                  <a:cubicBezTo>
                    <a:pt x="267" y="2202"/>
                    <a:pt x="234" y="2202"/>
                    <a:pt x="200" y="2202"/>
                  </a:cubicBezTo>
                  <a:cubicBezTo>
                    <a:pt x="183" y="2198"/>
                    <a:pt x="166" y="2196"/>
                    <a:pt x="151" y="2196"/>
                  </a:cubicBezTo>
                  <a:cubicBezTo>
                    <a:pt x="50" y="2196"/>
                    <a:pt x="0" y="2287"/>
                    <a:pt x="0" y="2403"/>
                  </a:cubicBezTo>
                  <a:cubicBezTo>
                    <a:pt x="0" y="2469"/>
                    <a:pt x="33" y="2536"/>
                    <a:pt x="100" y="2569"/>
                  </a:cubicBezTo>
                  <a:cubicBezTo>
                    <a:pt x="300" y="2736"/>
                    <a:pt x="567" y="2836"/>
                    <a:pt x="867" y="2870"/>
                  </a:cubicBezTo>
                  <a:lnTo>
                    <a:pt x="867" y="3103"/>
                  </a:lnTo>
                  <a:cubicBezTo>
                    <a:pt x="867" y="3203"/>
                    <a:pt x="934" y="3270"/>
                    <a:pt x="1034" y="3270"/>
                  </a:cubicBezTo>
                  <a:cubicBezTo>
                    <a:pt x="1101" y="3270"/>
                    <a:pt x="1201" y="3203"/>
                    <a:pt x="1201" y="3103"/>
                  </a:cubicBezTo>
                  <a:lnTo>
                    <a:pt x="1201" y="2870"/>
                  </a:lnTo>
                  <a:cubicBezTo>
                    <a:pt x="1668" y="2836"/>
                    <a:pt x="2002" y="2536"/>
                    <a:pt x="2002" y="2136"/>
                  </a:cubicBezTo>
                  <a:cubicBezTo>
                    <a:pt x="2002" y="1735"/>
                    <a:pt x="1735" y="1502"/>
                    <a:pt x="1168" y="1369"/>
                  </a:cubicBezTo>
                  <a:lnTo>
                    <a:pt x="1168" y="635"/>
                  </a:lnTo>
                  <a:cubicBezTo>
                    <a:pt x="1301" y="668"/>
                    <a:pt x="1434" y="735"/>
                    <a:pt x="1535" y="801"/>
                  </a:cubicBezTo>
                  <a:cubicBezTo>
                    <a:pt x="1568" y="835"/>
                    <a:pt x="1601" y="835"/>
                    <a:pt x="1668" y="835"/>
                  </a:cubicBezTo>
                  <a:cubicBezTo>
                    <a:pt x="1768" y="835"/>
                    <a:pt x="1868" y="768"/>
                    <a:pt x="1868" y="635"/>
                  </a:cubicBezTo>
                  <a:cubicBezTo>
                    <a:pt x="1868" y="568"/>
                    <a:pt x="1835" y="501"/>
                    <a:pt x="1768" y="468"/>
                  </a:cubicBezTo>
                  <a:cubicBezTo>
                    <a:pt x="1568" y="334"/>
                    <a:pt x="1368" y="268"/>
                    <a:pt x="1168" y="234"/>
                  </a:cubicBezTo>
                  <a:lnTo>
                    <a:pt x="1168" y="168"/>
                  </a:lnTo>
                  <a:cubicBezTo>
                    <a:pt x="1168" y="68"/>
                    <a:pt x="1101" y="1"/>
                    <a:pt x="10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9"/>
            <p:cNvSpPr/>
            <p:nvPr/>
          </p:nvSpPr>
          <p:spPr>
            <a:xfrm>
              <a:off x="3084875" y="3941600"/>
              <a:ext cx="42550" cy="65900"/>
            </a:xfrm>
            <a:custGeom>
              <a:avLst/>
              <a:gdLst/>
              <a:ahLst/>
              <a:cxnLst/>
              <a:rect l="l" t="t" r="r" b="b"/>
              <a:pathLst>
                <a:path w="1702" h="2636" extrusionOk="0">
                  <a:moveTo>
                    <a:pt x="367" y="0"/>
                  </a:moveTo>
                  <a:cubicBezTo>
                    <a:pt x="134" y="67"/>
                    <a:pt x="134" y="401"/>
                    <a:pt x="367" y="434"/>
                  </a:cubicBezTo>
                  <a:lnTo>
                    <a:pt x="968" y="434"/>
                  </a:lnTo>
                  <a:lnTo>
                    <a:pt x="601" y="834"/>
                  </a:lnTo>
                  <a:cubicBezTo>
                    <a:pt x="534" y="901"/>
                    <a:pt x="534" y="1034"/>
                    <a:pt x="601" y="1135"/>
                  </a:cubicBezTo>
                  <a:cubicBezTo>
                    <a:pt x="634" y="1168"/>
                    <a:pt x="701" y="1201"/>
                    <a:pt x="768" y="1201"/>
                  </a:cubicBezTo>
                  <a:cubicBezTo>
                    <a:pt x="901" y="1201"/>
                    <a:pt x="1001" y="1235"/>
                    <a:pt x="1101" y="1335"/>
                  </a:cubicBezTo>
                  <a:cubicBezTo>
                    <a:pt x="1201" y="1435"/>
                    <a:pt x="1268" y="1568"/>
                    <a:pt x="1268" y="1702"/>
                  </a:cubicBezTo>
                  <a:cubicBezTo>
                    <a:pt x="1268" y="1835"/>
                    <a:pt x="1201" y="1968"/>
                    <a:pt x="1101" y="2069"/>
                  </a:cubicBezTo>
                  <a:cubicBezTo>
                    <a:pt x="1001" y="2152"/>
                    <a:pt x="876" y="2194"/>
                    <a:pt x="751" y="2194"/>
                  </a:cubicBezTo>
                  <a:cubicBezTo>
                    <a:pt x="626" y="2194"/>
                    <a:pt x="501" y="2152"/>
                    <a:pt x="401" y="2069"/>
                  </a:cubicBezTo>
                  <a:cubicBezTo>
                    <a:pt x="351" y="2018"/>
                    <a:pt x="292" y="1993"/>
                    <a:pt x="238" y="1993"/>
                  </a:cubicBezTo>
                  <a:cubicBezTo>
                    <a:pt x="184" y="1993"/>
                    <a:pt x="134" y="2018"/>
                    <a:pt x="101" y="2069"/>
                  </a:cubicBezTo>
                  <a:cubicBezTo>
                    <a:pt x="0" y="2135"/>
                    <a:pt x="0" y="2269"/>
                    <a:pt x="101" y="2369"/>
                  </a:cubicBezTo>
                  <a:cubicBezTo>
                    <a:pt x="267" y="2536"/>
                    <a:pt x="501" y="2636"/>
                    <a:pt x="734" y="2636"/>
                  </a:cubicBezTo>
                  <a:cubicBezTo>
                    <a:pt x="1001" y="2636"/>
                    <a:pt x="1235" y="2536"/>
                    <a:pt x="1401" y="2369"/>
                  </a:cubicBezTo>
                  <a:cubicBezTo>
                    <a:pt x="1602" y="2169"/>
                    <a:pt x="1702" y="1935"/>
                    <a:pt x="1702" y="1702"/>
                  </a:cubicBezTo>
                  <a:cubicBezTo>
                    <a:pt x="1702" y="1435"/>
                    <a:pt x="1602" y="1201"/>
                    <a:pt x="1401" y="1034"/>
                  </a:cubicBezTo>
                  <a:cubicBezTo>
                    <a:pt x="1335" y="968"/>
                    <a:pt x="1268" y="901"/>
                    <a:pt x="1168" y="868"/>
                  </a:cubicBezTo>
                  <a:lnTo>
                    <a:pt x="1635" y="367"/>
                  </a:lnTo>
                  <a:lnTo>
                    <a:pt x="1668" y="334"/>
                  </a:lnTo>
                  <a:cubicBezTo>
                    <a:pt x="1702" y="301"/>
                    <a:pt x="1702" y="267"/>
                    <a:pt x="1702" y="234"/>
                  </a:cubicBezTo>
                  <a:cubicBezTo>
                    <a:pt x="1702" y="100"/>
                    <a:pt x="1602" y="0"/>
                    <a:pt x="14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9"/>
            <p:cNvSpPr/>
            <p:nvPr/>
          </p:nvSpPr>
          <p:spPr>
            <a:xfrm>
              <a:off x="3141575" y="3941675"/>
              <a:ext cx="45075" cy="65825"/>
            </a:xfrm>
            <a:custGeom>
              <a:avLst/>
              <a:gdLst/>
              <a:ahLst/>
              <a:cxnLst/>
              <a:rect l="l" t="t" r="r" b="b"/>
              <a:pathLst>
                <a:path w="1803" h="2633" extrusionOk="0">
                  <a:moveTo>
                    <a:pt x="901" y="423"/>
                  </a:moveTo>
                  <a:cubicBezTo>
                    <a:pt x="1152" y="423"/>
                    <a:pt x="1402" y="581"/>
                    <a:pt x="1402" y="898"/>
                  </a:cubicBezTo>
                  <a:cubicBezTo>
                    <a:pt x="1402" y="1232"/>
                    <a:pt x="1152" y="1398"/>
                    <a:pt x="901" y="1398"/>
                  </a:cubicBezTo>
                  <a:cubicBezTo>
                    <a:pt x="651" y="1398"/>
                    <a:pt x="401" y="1232"/>
                    <a:pt x="401" y="898"/>
                  </a:cubicBezTo>
                  <a:cubicBezTo>
                    <a:pt x="401" y="581"/>
                    <a:pt x="651" y="423"/>
                    <a:pt x="901" y="423"/>
                  </a:cubicBezTo>
                  <a:close/>
                  <a:moveTo>
                    <a:pt x="911" y="0"/>
                  </a:moveTo>
                  <a:cubicBezTo>
                    <a:pt x="457" y="0"/>
                    <a:pt x="1" y="310"/>
                    <a:pt x="1" y="898"/>
                  </a:cubicBezTo>
                  <a:cubicBezTo>
                    <a:pt x="1" y="1398"/>
                    <a:pt x="401" y="1799"/>
                    <a:pt x="901" y="1799"/>
                  </a:cubicBezTo>
                  <a:cubicBezTo>
                    <a:pt x="1001" y="1799"/>
                    <a:pt x="1135" y="1799"/>
                    <a:pt x="1268" y="1732"/>
                  </a:cubicBezTo>
                  <a:lnTo>
                    <a:pt x="1268" y="1732"/>
                  </a:lnTo>
                  <a:cubicBezTo>
                    <a:pt x="1235" y="1765"/>
                    <a:pt x="1202" y="1799"/>
                    <a:pt x="1202" y="1832"/>
                  </a:cubicBezTo>
                  <a:cubicBezTo>
                    <a:pt x="1135" y="1932"/>
                    <a:pt x="1068" y="2032"/>
                    <a:pt x="968" y="2099"/>
                  </a:cubicBezTo>
                  <a:cubicBezTo>
                    <a:pt x="868" y="2166"/>
                    <a:pt x="735" y="2199"/>
                    <a:pt x="635" y="2199"/>
                  </a:cubicBezTo>
                  <a:cubicBezTo>
                    <a:pt x="501" y="2199"/>
                    <a:pt x="401" y="2299"/>
                    <a:pt x="401" y="2432"/>
                  </a:cubicBezTo>
                  <a:cubicBezTo>
                    <a:pt x="434" y="2533"/>
                    <a:pt x="501" y="2633"/>
                    <a:pt x="635" y="2633"/>
                  </a:cubicBezTo>
                  <a:cubicBezTo>
                    <a:pt x="835" y="2633"/>
                    <a:pt x="1035" y="2566"/>
                    <a:pt x="1202" y="2432"/>
                  </a:cubicBezTo>
                  <a:cubicBezTo>
                    <a:pt x="1435" y="2299"/>
                    <a:pt x="1602" y="2066"/>
                    <a:pt x="1669" y="1799"/>
                  </a:cubicBezTo>
                  <a:cubicBezTo>
                    <a:pt x="1769" y="1565"/>
                    <a:pt x="1802" y="1298"/>
                    <a:pt x="1802" y="1031"/>
                  </a:cubicBezTo>
                  <a:lnTo>
                    <a:pt x="1802" y="831"/>
                  </a:lnTo>
                  <a:cubicBezTo>
                    <a:pt x="1754" y="269"/>
                    <a:pt x="1334" y="0"/>
                    <a:pt x="9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a:off x="3199950" y="3994125"/>
              <a:ext cx="18375" cy="14200"/>
            </a:xfrm>
            <a:custGeom>
              <a:avLst/>
              <a:gdLst/>
              <a:ahLst/>
              <a:cxnLst/>
              <a:rect l="l" t="t" r="r" b="b"/>
              <a:pathLst>
                <a:path w="735" h="568" extrusionOk="0">
                  <a:moveTo>
                    <a:pt x="368" y="1"/>
                  </a:moveTo>
                  <a:cubicBezTo>
                    <a:pt x="1" y="1"/>
                    <a:pt x="1" y="568"/>
                    <a:pt x="368" y="568"/>
                  </a:cubicBezTo>
                  <a:cubicBezTo>
                    <a:pt x="735" y="568"/>
                    <a:pt x="735" y="1"/>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3222475" y="3942300"/>
              <a:ext cx="45050" cy="65200"/>
            </a:xfrm>
            <a:custGeom>
              <a:avLst/>
              <a:gdLst/>
              <a:ahLst/>
              <a:cxnLst/>
              <a:rect l="l" t="t" r="r" b="b"/>
              <a:pathLst>
                <a:path w="1802" h="2608" extrusionOk="0">
                  <a:moveTo>
                    <a:pt x="901" y="423"/>
                  </a:moveTo>
                  <a:cubicBezTo>
                    <a:pt x="1135" y="423"/>
                    <a:pt x="1368" y="573"/>
                    <a:pt x="1401" y="873"/>
                  </a:cubicBezTo>
                  <a:cubicBezTo>
                    <a:pt x="1435" y="1240"/>
                    <a:pt x="1168" y="1423"/>
                    <a:pt x="901" y="1423"/>
                  </a:cubicBezTo>
                  <a:cubicBezTo>
                    <a:pt x="634" y="1423"/>
                    <a:pt x="367" y="1240"/>
                    <a:pt x="401" y="873"/>
                  </a:cubicBezTo>
                  <a:cubicBezTo>
                    <a:pt x="434" y="573"/>
                    <a:pt x="668" y="423"/>
                    <a:pt x="901" y="423"/>
                  </a:cubicBezTo>
                  <a:close/>
                  <a:moveTo>
                    <a:pt x="912" y="0"/>
                  </a:moveTo>
                  <a:cubicBezTo>
                    <a:pt x="466" y="0"/>
                    <a:pt x="18" y="302"/>
                    <a:pt x="0" y="873"/>
                  </a:cubicBezTo>
                  <a:cubicBezTo>
                    <a:pt x="0" y="1373"/>
                    <a:pt x="401" y="1774"/>
                    <a:pt x="901" y="1774"/>
                  </a:cubicBezTo>
                  <a:cubicBezTo>
                    <a:pt x="1001" y="1774"/>
                    <a:pt x="1135" y="1774"/>
                    <a:pt x="1268" y="1707"/>
                  </a:cubicBezTo>
                  <a:lnTo>
                    <a:pt x="1268" y="1707"/>
                  </a:lnTo>
                  <a:lnTo>
                    <a:pt x="1201" y="1807"/>
                  </a:lnTo>
                  <a:cubicBezTo>
                    <a:pt x="1135" y="1907"/>
                    <a:pt x="1068" y="2007"/>
                    <a:pt x="968" y="2074"/>
                  </a:cubicBezTo>
                  <a:cubicBezTo>
                    <a:pt x="868" y="2141"/>
                    <a:pt x="734" y="2174"/>
                    <a:pt x="634" y="2174"/>
                  </a:cubicBezTo>
                  <a:cubicBezTo>
                    <a:pt x="501" y="2174"/>
                    <a:pt x="401" y="2274"/>
                    <a:pt x="401" y="2407"/>
                  </a:cubicBezTo>
                  <a:cubicBezTo>
                    <a:pt x="434" y="2508"/>
                    <a:pt x="501" y="2608"/>
                    <a:pt x="634" y="2608"/>
                  </a:cubicBezTo>
                  <a:cubicBezTo>
                    <a:pt x="834" y="2574"/>
                    <a:pt x="1034" y="2541"/>
                    <a:pt x="1201" y="2407"/>
                  </a:cubicBezTo>
                  <a:cubicBezTo>
                    <a:pt x="1435" y="2274"/>
                    <a:pt x="1602" y="2041"/>
                    <a:pt x="1668" y="1774"/>
                  </a:cubicBezTo>
                  <a:cubicBezTo>
                    <a:pt x="1768" y="1540"/>
                    <a:pt x="1802" y="1273"/>
                    <a:pt x="1802" y="1006"/>
                  </a:cubicBezTo>
                  <a:lnTo>
                    <a:pt x="1802" y="806"/>
                  </a:lnTo>
                  <a:cubicBezTo>
                    <a:pt x="1737" y="260"/>
                    <a:pt x="1325" y="0"/>
                    <a:pt x="9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a:off x="3282525" y="3942300"/>
              <a:ext cx="45875" cy="65200"/>
            </a:xfrm>
            <a:custGeom>
              <a:avLst/>
              <a:gdLst/>
              <a:ahLst/>
              <a:cxnLst/>
              <a:rect l="l" t="t" r="r" b="b"/>
              <a:pathLst>
                <a:path w="1835" h="2608" extrusionOk="0">
                  <a:moveTo>
                    <a:pt x="905" y="423"/>
                  </a:moveTo>
                  <a:cubicBezTo>
                    <a:pt x="1134" y="423"/>
                    <a:pt x="1368" y="573"/>
                    <a:pt x="1401" y="873"/>
                  </a:cubicBezTo>
                  <a:cubicBezTo>
                    <a:pt x="1434" y="1240"/>
                    <a:pt x="1176" y="1423"/>
                    <a:pt x="917" y="1423"/>
                  </a:cubicBezTo>
                  <a:cubicBezTo>
                    <a:pt x="659" y="1423"/>
                    <a:pt x="400" y="1240"/>
                    <a:pt x="434" y="873"/>
                  </a:cubicBezTo>
                  <a:cubicBezTo>
                    <a:pt x="450" y="573"/>
                    <a:pt x="676" y="423"/>
                    <a:pt x="905" y="423"/>
                  </a:cubicBezTo>
                  <a:close/>
                  <a:moveTo>
                    <a:pt x="916" y="0"/>
                  </a:moveTo>
                  <a:cubicBezTo>
                    <a:pt x="465" y="0"/>
                    <a:pt x="17" y="302"/>
                    <a:pt x="0" y="873"/>
                  </a:cubicBezTo>
                  <a:cubicBezTo>
                    <a:pt x="0" y="1373"/>
                    <a:pt x="400" y="1774"/>
                    <a:pt x="901" y="1774"/>
                  </a:cubicBezTo>
                  <a:cubicBezTo>
                    <a:pt x="1034" y="1774"/>
                    <a:pt x="1134" y="1774"/>
                    <a:pt x="1268" y="1707"/>
                  </a:cubicBezTo>
                  <a:lnTo>
                    <a:pt x="1268" y="1707"/>
                  </a:lnTo>
                  <a:cubicBezTo>
                    <a:pt x="1234" y="1740"/>
                    <a:pt x="1234" y="1774"/>
                    <a:pt x="1201" y="1807"/>
                  </a:cubicBezTo>
                  <a:cubicBezTo>
                    <a:pt x="1168" y="1907"/>
                    <a:pt x="1068" y="2007"/>
                    <a:pt x="967" y="2074"/>
                  </a:cubicBezTo>
                  <a:cubicBezTo>
                    <a:pt x="867" y="2141"/>
                    <a:pt x="734" y="2174"/>
                    <a:pt x="634" y="2174"/>
                  </a:cubicBezTo>
                  <a:cubicBezTo>
                    <a:pt x="500" y="2174"/>
                    <a:pt x="434" y="2274"/>
                    <a:pt x="434" y="2407"/>
                  </a:cubicBezTo>
                  <a:cubicBezTo>
                    <a:pt x="434" y="2508"/>
                    <a:pt x="534" y="2608"/>
                    <a:pt x="634" y="2608"/>
                  </a:cubicBezTo>
                  <a:cubicBezTo>
                    <a:pt x="834" y="2574"/>
                    <a:pt x="1034" y="2541"/>
                    <a:pt x="1201" y="2407"/>
                  </a:cubicBezTo>
                  <a:cubicBezTo>
                    <a:pt x="1434" y="2274"/>
                    <a:pt x="1601" y="2041"/>
                    <a:pt x="1701" y="1774"/>
                  </a:cubicBezTo>
                  <a:cubicBezTo>
                    <a:pt x="1768" y="1540"/>
                    <a:pt x="1835" y="1273"/>
                    <a:pt x="1835" y="1006"/>
                  </a:cubicBezTo>
                  <a:lnTo>
                    <a:pt x="1835" y="806"/>
                  </a:lnTo>
                  <a:cubicBezTo>
                    <a:pt x="1754" y="260"/>
                    <a:pt x="1334" y="0"/>
                    <a:pt x="9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9"/>
            <p:cNvSpPr/>
            <p:nvPr/>
          </p:nvSpPr>
          <p:spPr>
            <a:xfrm>
              <a:off x="3876275" y="3935750"/>
              <a:ext cx="50050" cy="81750"/>
            </a:xfrm>
            <a:custGeom>
              <a:avLst/>
              <a:gdLst/>
              <a:ahLst/>
              <a:cxnLst/>
              <a:rect l="l" t="t" r="r" b="b"/>
              <a:pathLst>
                <a:path w="2002" h="3270" extrusionOk="0">
                  <a:moveTo>
                    <a:pt x="868" y="635"/>
                  </a:moveTo>
                  <a:lnTo>
                    <a:pt x="868" y="1302"/>
                  </a:lnTo>
                  <a:cubicBezTo>
                    <a:pt x="567" y="1202"/>
                    <a:pt x="501" y="1102"/>
                    <a:pt x="501" y="935"/>
                  </a:cubicBezTo>
                  <a:cubicBezTo>
                    <a:pt x="501" y="768"/>
                    <a:pt x="634" y="635"/>
                    <a:pt x="868" y="635"/>
                  </a:cubicBezTo>
                  <a:close/>
                  <a:moveTo>
                    <a:pt x="1168" y="1802"/>
                  </a:moveTo>
                  <a:cubicBezTo>
                    <a:pt x="1435" y="1902"/>
                    <a:pt x="1535" y="1969"/>
                    <a:pt x="1535" y="2169"/>
                  </a:cubicBezTo>
                  <a:cubicBezTo>
                    <a:pt x="1535" y="2336"/>
                    <a:pt x="1401" y="2469"/>
                    <a:pt x="1168" y="2503"/>
                  </a:cubicBezTo>
                  <a:lnTo>
                    <a:pt x="1168" y="1802"/>
                  </a:lnTo>
                  <a:close/>
                  <a:moveTo>
                    <a:pt x="1001" y="1"/>
                  </a:moveTo>
                  <a:cubicBezTo>
                    <a:pt x="934" y="1"/>
                    <a:pt x="868" y="101"/>
                    <a:pt x="868" y="168"/>
                  </a:cubicBezTo>
                  <a:lnTo>
                    <a:pt x="868" y="234"/>
                  </a:lnTo>
                  <a:cubicBezTo>
                    <a:pt x="434" y="234"/>
                    <a:pt x="100" y="535"/>
                    <a:pt x="67" y="968"/>
                  </a:cubicBezTo>
                  <a:cubicBezTo>
                    <a:pt x="67" y="1402"/>
                    <a:pt x="334" y="1602"/>
                    <a:pt x="868" y="1735"/>
                  </a:cubicBezTo>
                  <a:lnTo>
                    <a:pt x="868" y="2469"/>
                  </a:lnTo>
                  <a:cubicBezTo>
                    <a:pt x="668" y="2436"/>
                    <a:pt x="501" y="2336"/>
                    <a:pt x="334" y="2236"/>
                  </a:cubicBezTo>
                  <a:cubicBezTo>
                    <a:pt x="301" y="2202"/>
                    <a:pt x="234" y="2202"/>
                    <a:pt x="201" y="2202"/>
                  </a:cubicBezTo>
                  <a:cubicBezTo>
                    <a:pt x="183" y="2198"/>
                    <a:pt x="167" y="2196"/>
                    <a:pt x="151" y="2196"/>
                  </a:cubicBezTo>
                  <a:cubicBezTo>
                    <a:pt x="51" y="2196"/>
                    <a:pt x="0" y="2287"/>
                    <a:pt x="0" y="2403"/>
                  </a:cubicBezTo>
                  <a:cubicBezTo>
                    <a:pt x="0" y="2469"/>
                    <a:pt x="34" y="2536"/>
                    <a:pt x="100" y="2569"/>
                  </a:cubicBezTo>
                  <a:cubicBezTo>
                    <a:pt x="334" y="2736"/>
                    <a:pt x="601" y="2836"/>
                    <a:pt x="868" y="2870"/>
                  </a:cubicBezTo>
                  <a:lnTo>
                    <a:pt x="868" y="3103"/>
                  </a:lnTo>
                  <a:cubicBezTo>
                    <a:pt x="868" y="3203"/>
                    <a:pt x="934" y="3270"/>
                    <a:pt x="1034" y="3270"/>
                  </a:cubicBezTo>
                  <a:cubicBezTo>
                    <a:pt x="1101" y="3270"/>
                    <a:pt x="1201" y="3203"/>
                    <a:pt x="1201" y="3103"/>
                  </a:cubicBezTo>
                  <a:lnTo>
                    <a:pt x="1201" y="2870"/>
                  </a:lnTo>
                  <a:cubicBezTo>
                    <a:pt x="1668" y="2836"/>
                    <a:pt x="2002" y="2536"/>
                    <a:pt x="2002" y="2136"/>
                  </a:cubicBezTo>
                  <a:cubicBezTo>
                    <a:pt x="2002" y="1735"/>
                    <a:pt x="1735" y="1502"/>
                    <a:pt x="1168" y="1369"/>
                  </a:cubicBezTo>
                  <a:lnTo>
                    <a:pt x="1168" y="635"/>
                  </a:lnTo>
                  <a:cubicBezTo>
                    <a:pt x="1301" y="668"/>
                    <a:pt x="1435" y="735"/>
                    <a:pt x="1535" y="801"/>
                  </a:cubicBezTo>
                  <a:cubicBezTo>
                    <a:pt x="1568" y="835"/>
                    <a:pt x="1602" y="835"/>
                    <a:pt x="1668" y="835"/>
                  </a:cubicBezTo>
                  <a:cubicBezTo>
                    <a:pt x="1768" y="835"/>
                    <a:pt x="1868" y="735"/>
                    <a:pt x="1868" y="635"/>
                  </a:cubicBezTo>
                  <a:cubicBezTo>
                    <a:pt x="1868" y="568"/>
                    <a:pt x="1835" y="501"/>
                    <a:pt x="1768" y="468"/>
                  </a:cubicBezTo>
                  <a:cubicBezTo>
                    <a:pt x="1568" y="334"/>
                    <a:pt x="1368" y="268"/>
                    <a:pt x="1168" y="234"/>
                  </a:cubicBezTo>
                  <a:lnTo>
                    <a:pt x="1168" y="168"/>
                  </a:lnTo>
                  <a:cubicBezTo>
                    <a:pt x="1168" y="68"/>
                    <a:pt x="1101" y="1"/>
                    <a:pt x="10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9"/>
            <p:cNvSpPr/>
            <p:nvPr/>
          </p:nvSpPr>
          <p:spPr>
            <a:xfrm>
              <a:off x="3936325" y="3941600"/>
              <a:ext cx="41700" cy="65900"/>
            </a:xfrm>
            <a:custGeom>
              <a:avLst/>
              <a:gdLst/>
              <a:ahLst/>
              <a:cxnLst/>
              <a:rect l="l" t="t" r="r" b="b"/>
              <a:pathLst>
                <a:path w="1668" h="2636" extrusionOk="0">
                  <a:moveTo>
                    <a:pt x="334" y="0"/>
                  </a:moveTo>
                  <a:cubicBezTo>
                    <a:pt x="134" y="67"/>
                    <a:pt x="134" y="401"/>
                    <a:pt x="334" y="434"/>
                  </a:cubicBezTo>
                  <a:lnTo>
                    <a:pt x="967" y="434"/>
                  </a:lnTo>
                  <a:lnTo>
                    <a:pt x="567" y="834"/>
                  </a:lnTo>
                  <a:cubicBezTo>
                    <a:pt x="500" y="901"/>
                    <a:pt x="500" y="1034"/>
                    <a:pt x="567" y="1135"/>
                  </a:cubicBezTo>
                  <a:cubicBezTo>
                    <a:pt x="601" y="1168"/>
                    <a:pt x="667" y="1201"/>
                    <a:pt x="734" y="1201"/>
                  </a:cubicBezTo>
                  <a:cubicBezTo>
                    <a:pt x="867" y="1201"/>
                    <a:pt x="1001" y="1235"/>
                    <a:pt x="1068" y="1335"/>
                  </a:cubicBezTo>
                  <a:cubicBezTo>
                    <a:pt x="1168" y="1435"/>
                    <a:pt x="1234" y="1568"/>
                    <a:pt x="1234" y="1702"/>
                  </a:cubicBezTo>
                  <a:cubicBezTo>
                    <a:pt x="1234" y="1835"/>
                    <a:pt x="1168" y="1968"/>
                    <a:pt x="1068" y="2069"/>
                  </a:cubicBezTo>
                  <a:cubicBezTo>
                    <a:pt x="967" y="2135"/>
                    <a:pt x="867" y="2202"/>
                    <a:pt x="734" y="2202"/>
                  </a:cubicBezTo>
                  <a:cubicBezTo>
                    <a:pt x="601" y="2202"/>
                    <a:pt x="467" y="2135"/>
                    <a:pt x="367" y="2069"/>
                  </a:cubicBezTo>
                  <a:cubicBezTo>
                    <a:pt x="317" y="2018"/>
                    <a:pt x="259" y="1993"/>
                    <a:pt x="204" y="1993"/>
                  </a:cubicBezTo>
                  <a:cubicBezTo>
                    <a:pt x="150" y="1993"/>
                    <a:pt x="100" y="2018"/>
                    <a:pt x="67" y="2069"/>
                  </a:cubicBezTo>
                  <a:cubicBezTo>
                    <a:pt x="0" y="2135"/>
                    <a:pt x="0" y="2269"/>
                    <a:pt x="67" y="2369"/>
                  </a:cubicBezTo>
                  <a:cubicBezTo>
                    <a:pt x="234" y="2536"/>
                    <a:pt x="467" y="2636"/>
                    <a:pt x="734" y="2636"/>
                  </a:cubicBezTo>
                  <a:cubicBezTo>
                    <a:pt x="967" y="2636"/>
                    <a:pt x="1201" y="2536"/>
                    <a:pt x="1368" y="2369"/>
                  </a:cubicBezTo>
                  <a:cubicBezTo>
                    <a:pt x="1568" y="2169"/>
                    <a:pt x="1668" y="1935"/>
                    <a:pt x="1668" y="1702"/>
                  </a:cubicBezTo>
                  <a:cubicBezTo>
                    <a:pt x="1668" y="1435"/>
                    <a:pt x="1568" y="1201"/>
                    <a:pt x="1368" y="1034"/>
                  </a:cubicBezTo>
                  <a:cubicBezTo>
                    <a:pt x="1301" y="968"/>
                    <a:pt x="1234" y="901"/>
                    <a:pt x="1134" y="868"/>
                  </a:cubicBezTo>
                  <a:lnTo>
                    <a:pt x="1601" y="367"/>
                  </a:lnTo>
                  <a:lnTo>
                    <a:pt x="1635" y="334"/>
                  </a:lnTo>
                  <a:cubicBezTo>
                    <a:pt x="1668" y="301"/>
                    <a:pt x="1668" y="267"/>
                    <a:pt x="1668" y="234"/>
                  </a:cubicBezTo>
                  <a:cubicBezTo>
                    <a:pt x="1668" y="100"/>
                    <a:pt x="1568" y="0"/>
                    <a:pt x="14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a:off x="3992200" y="3942300"/>
              <a:ext cx="45050" cy="65200"/>
            </a:xfrm>
            <a:custGeom>
              <a:avLst/>
              <a:gdLst/>
              <a:ahLst/>
              <a:cxnLst/>
              <a:rect l="l" t="t" r="r" b="b"/>
              <a:pathLst>
                <a:path w="1802" h="2608" extrusionOk="0">
                  <a:moveTo>
                    <a:pt x="899" y="381"/>
                  </a:moveTo>
                  <a:cubicBezTo>
                    <a:pt x="1026" y="381"/>
                    <a:pt x="1158" y="430"/>
                    <a:pt x="1268" y="539"/>
                  </a:cubicBezTo>
                  <a:cubicBezTo>
                    <a:pt x="1568" y="840"/>
                    <a:pt x="1368" y="1373"/>
                    <a:pt x="901" y="1373"/>
                  </a:cubicBezTo>
                  <a:cubicBezTo>
                    <a:pt x="634" y="1373"/>
                    <a:pt x="400" y="1173"/>
                    <a:pt x="400" y="873"/>
                  </a:cubicBezTo>
                  <a:cubicBezTo>
                    <a:pt x="400" y="582"/>
                    <a:pt x="641" y="381"/>
                    <a:pt x="899" y="381"/>
                  </a:cubicBezTo>
                  <a:close/>
                  <a:moveTo>
                    <a:pt x="911" y="0"/>
                  </a:moveTo>
                  <a:cubicBezTo>
                    <a:pt x="465" y="0"/>
                    <a:pt x="17" y="302"/>
                    <a:pt x="0" y="873"/>
                  </a:cubicBezTo>
                  <a:cubicBezTo>
                    <a:pt x="0" y="1373"/>
                    <a:pt x="400" y="1774"/>
                    <a:pt x="901" y="1774"/>
                  </a:cubicBezTo>
                  <a:cubicBezTo>
                    <a:pt x="1034" y="1774"/>
                    <a:pt x="1134" y="1774"/>
                    <a:pt x="1268" y="1707"/>
                  </a:cubicBezTo>
                  <a:lnTo>
                    <a:pt x="1268" y="1707"/>
                  </a:lnTo>
                  <a:cubicBezTo>
                    <a:pt x="1234" y="1740"/>
                    <a:pt x="1201" y="1774"/>
                    <a:pt x="1201" y="1807"/>
                  </a:cubicBezTo>
                  <a:cubicBezTo>
                    <a:pt x="1168" y="1907"/>
                    <a:pt x="1067" y="2007"/>
                    <a:pt x="967" y="2074"/>
                  </a:cubicBezTo>
                  <a:cubicBezTo>
                    <a:pt x="867" y="2141"/>
                    <a:pt x="734" y="2174"/>
                    <a:pt x="634" y="2174"/>
                  </a:cubicBezTo>
                  <a:cubicBezTo>
                    <a:pt x="500" y="2174"/>
                    <a:pt x="400" y="2274"/>
                    <a:pt x="434" y="2407"/>
                  </a:cubicBezTo>
                  <a:cubicBezTo>
                    <a:pt x="434" y="2508"/>
                    <a:pt x="534" y="2608"/>
                    <a:pt x="634" y="2608"/>
                  </a:cubicBezTo>
                  <a:cubicBezTo>
                    <a:pt x="834" y="2608"/>
                    <a:pt x="1034" y="2541"/>
                    <a:pt x="1201" y="2407"/>
                  </a:cubicBezTo>
                  <a:cubicBezTo>
                    <a:pt x="1434" y="2274"/>
                    <a:pt x="1601" y="2041"/>
                    <a:pt x="1701" y="1774"/>
                  </a:cubicBezTo>
                  <a:cubicBezTo>
                    <a:pt x="1768" y="1540"/>
                    <a:pt x="1801" y="1273"/>
                    <a:pt x="1801" y="1006"/>
                  </a:cubicBezTo>
                  <a:lnTo>
                    <a:pt x="1801" y="806"/>
                  </a:lnTo>
                  <a:cubicBezTo>
                    <a:pt x="1737" y="260"/>
                    <a:pt x="1325" y="0"/>
                    <a:pt x="9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a:off x="4050575" y="3994125"/>
              <a:ext cx="18350" cy="14200"/>
            </a:xfrm>
            <a:custGeom>
              <a:avLst/>
              <a:gdLst/>
              <a:ahLst/>
              <a:cxnLst/>
              <a:rect l="l" t="t" r="r" b="b"/>
              <a:pathLst>
                <a:path w="734" h="568" extrusionOk="0">
                  <a:moveTo>
                    <a:pt x="367" y="1"/>
                  </a:moveTo>
                  <a:cubicBezTo>
                    <a:pt x="0" y="1"/>
                    <a:pt x="0" y="568"/>
                    <a:pt x="367" y="568"/>
                  </a:cubicBezTo>
                  <a:cubicBezTo>
                    <a:pt x="734" y="568"/>
                    <a:pt x="734" y="1"/>
                    <a:pt x="3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9"/>
            <p:cNvSpPr/>
            <p:nvPr/>
          </p:nvSpPr>
          <p:spPr>
            <a:xfrm>
              <a:off x="4073075" y="3942300"/>
              <a:ext cx="45050" cy="65200"/>
            </a:xfrm>
            <a:custGeom>
              <a:avLst/>
              <a:gdLst/>
              <a:ahLst/>
              <a:cxnLst/>
              <a:rect l="l" t="t" r="r" b="b"/>
              <a:pathLst>
                <a:path w="1802" h="2608" extrusionOk="0">
                  <a:moveTo>
                    <a:pt x="901" y="423"/>
                  </a:moveTo>
                  <a:cubicBezTo>
                    <a:pt x="1135" y="423"/>
                    <a:pt x="1368" y="573"/>
                    <a:pt x="1402" y="873"/>
                  </a:cubicBezTo>
                  <a:cubicBezTo>
                    <a:pt x="1435" y="1240"/>
                    <a:pt x="1168" y="1423"/>
                    <a:pt x="901" y="1423"/>
                  </a:cubicBezTo>
                  <a:cubicBezTo>
                    <a:pt x="634" y="1423"/>
                    <a:pt x="368" y="1240"/>
                    <a:pt x="401" y="873"/>
                  </a:cubicBezTo>
                  <a:cubicBezTo>
                    <a:pt x="434" y="573"/>
                    <a:pt x="668" y="423"/>
                    <a:pt x="901" y="423"/>
                  </a:cubicBezTo>
                  <a:close/>
                  <a:moveTo>
                    <a:pt x="912" y="0"/>
                  </a:moveTo>
                  <a:cubicBezTo>
                    <a:pt x="466" y="0"/>
                    <a:pt x="18" y="302"/>
                    <a:pt x="1" y="873"/>
                  </a:cubicBezTo>
                  <a:cubicBezTo>
                    <a:pt x="1" y="1373"/>
                    <a:pt x="401" y="1774"/>
                    <a:pt x="901" y="1774"/>
                  </a:cubicBezTo>
                  <a:cubicBezTo>
                    <a:pt x="1035" y="1774"/>
                    <a:pt x="1135" y="1774"/>
                    <a:pt x="1268" y="1707"/>
                  </a:cubicBezTo>
                  <a:lnTo>
                    <a:pt x="1268" y="1707"/>
                  </a:lnTo>
                  <a:lnTo>
                    <a:pt x="1202" y="1807"/>
                  </a:lnTo>
                  <a:cubicBezTo>
                    <a:pt x="1135" y="1907"/>
                    <a:pt x="1068" y="2007"/>
                    <a:pt x="968" y="2074"/>
                  </a:cubicBezTo>
                  <a:cubicBezTo>
                    <a:pt x="868" y="2141"/>
                    <a:pt x="735" y="2174"/>
                    <a:pt x="634" y="2174"/>
                  </a:cubicBezTo>
                  <a:cubicBezTo>
                    <a:pt x="501" y="2174"/>
                    <a:pt x="401" y="2274"/>
                    <a:pt x="434" y="2407"/>
                  </a:cubicBezTo>
                  <a:cubicBezTo>
                    <a:pt x="434" y="2508"/>
                    <a:pt x="534" y="2608"/>
                    <a:pt x="634" y="2608"/>
                  </a:cubicBezTo>
                  <a:cubicBezTo>
                    <a:pt x="835" y="2574"/>
                    <a:pt x="1035" y="2541"/>
                    <a:pt x="1202" y="2407"/>
                  </a:cubicBezTo>
                  <a:cubicBezTo>
                    <a:pt x="1435" y="2274"/>
                    <a:pt x="1602" y="2041"/>
                    <a:pt x="1669" y="1774"/>
                  </a:cubicBezTo>
                  <a:cubicBezTo>
                    <a:pt x="1769" y="1540"/>
                    <a:pt x="1802" y="1273"/>
                    <a:pt x="1802" y="1006"/>
                  </a:cubicBezTo>
                  <a:lnTo>
                    <a:pt x="1802" y="806"/>
                  </a:lnTo>
                  <a:cubicBezTo>
                    <a:pt x="1738" y="260"/>
                    <a:pt x="1326" y="0"/>
                    <a:pt x="9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9"/>
            <p:cNvSpPr/>
            <p:nvPr/>
          </p:nvSpPr>
          <p:spPr>
            <a:xfrm>
              <a:off x="4133125" y="3942300"/>
              <a:ext cx="45900" cy="65200"/>
            </a:xfrm>
            <a:custGeom>
              <a:avLst/>
              <a:gdLst/>
              <a:ahLst/>
              <a:cxnLst/>
              <a:rect l="l" t="t" r="r" b="b"/>
              <a:pathLst>
                <a:path w="1836" h="2608" extrusionOk="0">
                  <a:moveTo>
                    <a:pt x="918" y="423"/>
                  </a:moveTo>
                  <a:cubicBezTo>
                    <a:pt x="1151" y="423"/>
                    <a:pt x="1385" y="573"/>
                    <a:pt x="1401" y="873"/>
                  </a:cubicBezTo>
                  <a:cubicBezTo>
                    <a:pt x="1435" y="1240"/>
                    <a:pt x="1176" y="1423"/>
                    <a:pt x="918" y="1423"/>
                  </a:cubicBezTo>
                  <a:cubicBezTo>
                    <a:pt x="659" y="1423"/>
                    <a:pt x="401" y="1240"/>
                    <a:pt x="434" y="873"/>
                  </a:cubicBezTo>
                  <a:cubicBezTo>
                    <a:pt x="451" y="573"/>
                    <a:pt x="684" y="423"/>
                    <a:pt x="918" y="423"/>
                  </a:cubicBezTo>
                  <a:close/>
                  <a:moveTo>
                    <a:pt x="916" y="0"/>
                  </a:moveTo>
                  <a:cubicBezTo>
                    <a:pt x="466" y="0"/>
                    <a:pt x="18" y="302"/>
                    <a:pt x="0" y="873"/>
                  </a:cubicBezTo>
                  <a:cubicBezTo>
                    <a:pt x="0" y="1373"/>
                    <a:pt x="401" y="1774"/>
                    <a:pt x="901" y="1774"/>
                  </a:cubicBezTo>
                  <a:cubicBezTo>
                    <a:pt x="1034" y="1774"/>
                    <a:pt x="1168" y="1774"/>
                    <a:pt x="1268" y="1707"/>
                  </a:cubicBezTo>
                  <a:lnTo>
                    <a:pt x="1268" y="1707"/>
                  </a:lnTo>
                  <a:cubicBezTo>
                    <a:pt x="1268" y="1740"/>
                    <a:pt x="1235" y="1774"/>
                    <a:pt x="1235" y="1807"/>
                  </a:cubicBezTo>
                  <a:cubicBezTo>
                    <a:pt x="1168" y="1907"/>
                    <a:pt x="1068" y="2007"/>
                    <a:pt x="1001" y="2074"/>
                  </a:cubicBezTo>
                  <a:cubicBezTo>
                    <a:pt x="868" y="2141"/>
                    <a:pt x="768" y="2174"/>
                    <a:pt x="634" y="2174"/>
                  </a:cubicBezTo>
                  <a:cubicBezTo>
                    <a:pt x="501" y="2174"/>
                    <a:pt x="434" y="2274"/>
                    <a:pt x="434" y="2407"/>
                  </a:cubicBezTo>
                  <a:cubicBezTo>
                    <a:pt x="434" y="2508"/>
                    <a:pt x="534" y="2608"/>
                    <a:pt x="634" y="2608"/>
                  </a:cubicBezTo>
                  <a:cubicBezTo>
                    <a:pt x="834" y="2574"/>
                    <a:pt x="1034" y="2541"/>
                    <a:pt x="1201" y="2407"/>
                  </a:cubicBezTo>
                  <a:cubicBezTo>
                    <a:pt x="1435" y="2274"/>
                    <a:pt x="1602" y="2041"/>
                    <a:pt x="1702" y="1774"/>
                  </a:cubicBezTo>
                  <a:cubicBezTo>
                    <a:pt x="1768" y="1540"/>
                    <a:pt x="1835" y="1273"/>
                    <a:pt x="1835" y="1006"/>
                  </a:cubicBezTo>
                  <a:lnTo>
                    <a:pt x="1835" y="806"/>
                  </a:lnTo>
                  <a:cubicBezTo>
                    <a:pt x="1755" y="260"/>
                    <a:pt x="1334" y="0"/>
                    <a:pt x="9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9"/>
            <p:cNvSpPr/>
            <p:nvPr/>
          </p:nvSpPr>
          <p:spPr>
            <a:xfrm>
              <a:off x="2848050" y="1407275"/>
              <a:ext cx="1896375" cy="388650"/>
            </a:xfrm>
            <a:custGeom>
              <a:avLst/>
              <a:gdLst/>
              <a:ahLst/>
              <a:cxnLst/>
              <a:rect l="l" t="t" r="r" b="b"/>
              <a:pathLst>
                <a:path w="75855" h="15546" extrusionOk="0">
                  <a:moveTo>
                    <a:pt x="0" y="1"/>
                  </a:moveTo>
                  <a:lnTo>
                    <a:pt x="0" y="15545"/>
                  </a:lnTo>
                  <a:lnTo>
                    <a:pt x="75854" y="15545"/>
                  </a:lnTo>
                  <a:lnTo>
                    <a:pt x="7585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9"/>
            <p:cNvSpPr/>
            <p:nvPr/>
          </p:nvSpPr>
          <p:spPr>
            <a:xfrm>
              <a:off x="3536025" y="1540700"/>
              <a:ext cx="86750" cy="112625"/>
            </a:xfrm>
            <a:custGeom>
              <a:avLst/>
              <a:gdLst/>
              <a:ahLst/>
              <a:cxnLst/>
              <a:rect l="l" t="t" r="r" b="b"/>
              <a:pathLst>
                <a:path w="3470" h="4505" extrusionOk="0">
                  <a:moveTo>
                    <a:pt x="1769" y="1"/>
                  </a:moveTo>
                  <a:cubicBezTo>
                    <a:pt x="1368" y="1"/>
                    <a:pt x="1001" y="101"/>
                    <a:pt x="668" y="335"/>
                  </a:cubicBezTo>
                  <a:cubicBezTo>
                    <a:pt x="368" y="535"/>
                    <a:pt x="201" y="868"/>
                    <a:pt x="201" y="1235"/>
                  </a:cubicBezTo>
                  <a:cubicBezTo>
                    <a:pt x="167" y="1435"/>
                    <a:pt x="234" y="1602"/>
                    <a:pt x="334" y="1736"/>
                  </a:cubicBezTo>
                  <a:cubicBezTo>
                    <a:pt x="468" y="1969"/>
                    <a:pt x="668" y="2136"/>
                    <a:pt x="901" y="2236"/>
                  </a:cubicBezTo>
                  <a:cubicBezTo>
                    <a:pt x="1168" y="2336"/>
                    <a:pt x="1435" y="2436"/>
                    <a:pt x="1702" y="2469"/>
                  </a:cubicBezTo>
                  <a:cubicBezTo>
                    <a:pt x="2002" y="2536"/>
                    <a:pt x="2302" y="2636"/>
                    <a:pt x="2569" y="2770"/>
                  </a:cubicBezTo>
                  <a:cubicBezTo>
                    <a:pt x="2636" y="2836"/>
                    <a:pt x="2703" y="2903"/>
                    <a:pt x="2769" y="2970"/>
                  </a:cubicBezTo>
                  <a:cubicBezTo>
                    <a:pt x="2803" y="3036"/>
                    <a:pt x="2803" y="3103"/>
                    <a:pt x="2803" y="3170"/>
                  </a:cubicBezTo>
                  <a:cubicBezTo>
                    <a:pt x="2803" y="3337"/>
                    <a:pt x="2703" y="3503"/>
                    <a:pt x="2536" y="3604"/>
                  </a:cubicBezTo>
                  <a:cubicBezTo>
                    <a:pt x="2302" y="3770"/>
                    <a:pt x="2035" y="3837"/>
                    <a:pt x="1769" y="3837"/>
                  </a:cubicBezTo>
                  <a:cubicBezTo>
                    <a:pt x="1335" y="3804"/>
                    <a:pt x="901" y="3637"/>
                    <a:pt x="568" y="3370"/>
                  </a:cubicBezTo>
                  <a:cubicBezTo>
                    <a:pt x="509" y="3312"/>
                    <a:pt x="438" y="3285"/>
                    <a:pt x="365" y="3285"/>
                  </a:cubicBezTo>
                  <a:cubicBezTo>
                    <a:pt x="272" y="3285"/>
                    <a:pt x="176" y="3328"/>
                    <a:pt x="101" y="3403"/>
                  </a:cubicBezTo>
                  <a:cubicBezTo>
                    <a:pt x="1" y="3537"/>
                    <a:pt x="34" y="3737"/>
                    <a:pt x="167" y="3870"/>
                  </a:cubicBezTo>
                  <a:cubicBezTo>
                    <a:pt x="601" y="4237"/>
                    <a:pt x="1168" y="4471"/>
                    <a:pt x="1769" y="4504"/>
                  </a:cubicBezTo>
                  <a:cubicBezTo>
                    <a:pt x="2169" y="4504"/>
                    <a:pt x="2569" y="4371"/>
                    <a:pt x="2936" y="4137"/>
                  </a:cubicBezTo>
                  <a:cubicBezTo>
                    <a:pt x="3236" y="3904"/>
                    <a:pt x="3436" y="3570"/>
                    <a:pt x="3470" y="3170"/>
                  </a:cubicBezTo>
                  <a:cubicBezTo>
                    <a:pt x="3470" y="2970"/>
                    <a:pt x="3403" y="2803"/>
                    <a:pt x="3303" y="2636"/>
                  </a:cubicBezTo>
                  <a:cubicBezTo>
                    <a:pt x="3170" y="2403"/>
                    <a:pt x="2936" y="2236"/>
                    <a:pt x="2703" y="2102"/>
                  </a:cubicBezTo>
                  <a:cubicBezTo>
                    <a:pt x="2402" y="2002"/>
                    <a:pt x="2136" y="1902"/>
                    <a:pt x="1835" y="1869"/>
                  </a:cubicBezTo>
                  <a:cubicBezTo>
                    <a:pt x="1535" y="1802"/>
                    <a:pt x="1268" y="1736"/>
                    <a:pt x="1035" y="1569"/>
                  </a:cubicBezTo>
                  <a:cubicBezTo>
                    <a:pt x="968" y="1535"/>
                    <a:pt x="901" y="1469"/>
                    <a:pt x="868" y="1402"/>
                  </a:cubicBezTo>
                  <a:cubicBezTo>
                    <a:pt x="835" y="1369"/>
                    <a:pt x="835" y="1302"/>
                    <a:pt x="835" y="1235"/>
                  </a:cubicBezTo>
                  <a:cubicBezTo>
                    <a:pt x="835" y="1068"/>
                    <a:pt x="935" y="902"/>
                    <a:pt x="1068" y="835"/>
                  </a:cubicBezTo>
                  <a:cubicBezTo>
                    <a:pt x="1268" y="668"/>
                    <a:pt x="1502" y="601"/>
                    <a:pt x="1769" y="601"/>
                  </a:cubicBezTo>
                  <a:cubicBezTo>
                    <a:pt x="2136" y="635"/>
                    <a:pt x="2502" y="802"/>
                    <a:pt x="2769" y="1035"/>
                  </a:cubicBezTo>
                  <a:cubicBezTo>
                    <a:pt x="2832" y="1073"/>
                    <a:pt x="2894" y="1091"/>
                    <a:pt x="2953" y="1091"/>
                  </a:cubicBezTo>
                  <a:cubicBezTo>
                    <a:pt x="3052" y="1091"/>
                    <a:pt x="3140" y="1039"/>
                    <a:pt x="3203" y="935"/>
                  </a:cubicBezTo>
                  <a:cubicBezTo>
                    <a:pt x="3303" y="802"/>
                    <a:pt x="3270" y="601"/>
                    <a:pt x="3136" y="501"/>
                  </a:cubicBezTo>
                  <a:cubicBezTo>
                    <a:pt x="2736" y="201"/>
                    <a:pt x="2269" y="34"/>
                    <a:pt x="1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9"/>
            <p:cNvSpPr/>
            <p:nvPr/>
          </p:nvSpPr>
          <p:spPr>
            <a:xfrm>
              <a:off x="3646100" y="1543950"/>
              <a:ext cx="75925" cy="109375"/>
            </a:xfrm>
            <a:custGeom>
              <a:avLst/>
              <a:gdLst/>
              <a:ahLst/>
              <a:cxnLst/>
              <a:rect l="l" t="t" r="r" b="b"/>
              <a:pathLst>
                <a:path w="3037" h="4375" extrusionOk="0">
                  <a:moveTo>
                    <a:pt x="317" y="0"/>
                  </a:moveTo>
                  <a:cubicBezTo>
                    <a:pt x="146" y="0"/>
                    <a:pt x="34" y="155"/>
                    <a:pt x="34" y="338"/>
                  </a:cubicBezTo>
                  <a:lnTo>
                    <a:pt x="34" y="4007"/>
                  </a:lnTo>
                  <a:cubicBezTo>
                    <a:pt x="1" y="4207"/>
                    <a:pt x="168" y="4374"/>
                    <a:pt x="368" y="4374"/>
                  </a:cubicBezTo>
                  <a:cubicBezTo>
                    <a:pt x="568" y="4374"/>
                    <a:pt x="701" y="4207"/>
                    <a:pt x="701" y="4007"/>
                  </a:cubicBezTo>
                  <a:lnTo>
                    <a:pt x="701" y="2506"/>
                  </a:lnTo>
                  <a:lnTo>
                    <a:pt x="2336" y="2506"/>
                  </a:lnTo>
                  <a:lnTo>
                    <a:pt x="2336" y="4007"/>
                  </a:lnTo>
                  <a:cubicBezTo>
                    <a:pt x="2336" y="4207"/>
                    <a:pt x="2503" y="4374"/>
                    <a:pt x="2669" y="4374"/>
                  </a:cubicBezTo>
                  <a:cubicBezTo>
                    <a:pt x="2870" y="4374"/>
                    <a:pt x="3036" y="4207"/>
                    <a:pt x="3036" y="4007"/>
                  </a:cubicBezTo>
                  <a:lnTo>
                    <a:pt x="3036" y="338"/>
                  </a:lnTo>
                  <a:cubicBezTo>
                    <a:pt x="3036" y="155"/>
                    <a:pt x="2897" y="0"/>
                    <a:pt x="2720" y="0"/>
                  </a:cubicBezTo>
                  <a:cubicBezTo>
                    <a:pt x="2704" y="0"/>
                    <a:pt x="2687" y="2"/>
                    <a:pt x="2669" y="4"/>
                  </a:cubicBezTo>
                  <a:cubicBezTo>
                    <a:pt x="2655" y="2"/>
                    <a:pt x="2641" y="0"/>
                    <a:pt x="2626" y="0"/>
                  </a:cubicBezTo>
                  <a:cubicBezTo>
                    <a:pt x="2475" y="0"/>
                    <a:pt x="2336" y="155"/>
                    <a:pt x="2336" y="338"/>
                  </a:cubicBezTo>
                  <a:lnTo>
                    <a:pt x="2336" y="1839"/>
                  </a:lnTo>
                  <a:lnTo>
                    <a:pt x="701" y="1839"/>
                  </a:lnTo>
                  <a:lnTo>
                    <a:pt x="701" y="338"/>
                  </a:lnTo>
                  <a:cubicBezTo>
                    <a:pt x="701" y="155"/>
                    <a:pt x="590" y="0"/>
                    <a:pt x="418" y="0"/>
                  </a:cubicBezTo>
                  <a:cubicBezTo>
                    <a:pt x="402" y="0"/>
                    <a:pt x="385" y="2"/>
                    <a:pt x="368" y="4"/>
                  </a:cubicBezTo>
                  <a:cubicBezTo>
                    <a:pt x="350" y="2"/>
                    <a:pt x="334" y="0"/>
                    <a:pt x="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9"/>
            <p:cNvSpPr/>
            <p:nvPr/>
          </p:nvSpPr>
          <p:spPr>
            <a:xfrm>
              <a:off x="3747850" y="1540700"/>
              <a:ext cx="106775" cy="112625"/>
            </a:xfrm>
            <a:custGeom>
              <a:avLst/>
              <a:gdLst/>
              <a:ahLst/>
              <a:cxnLst/>
              <a:rect l="l" t="t" r="r" b="b"/>
              <a:pathLst>
                <a:path w="4271" h="4505" extrusionOk="0">
                  <a:moveTo>
                    <a:pt x="2156" y="710"/>
                  </a:moveTo>
                  <a:cubicBezTo>
                    <a:pt x="2519" y="710"/>
                    <a:pt x="2886" y="852"/>
                    <a:pt x="3169" y="1135"/>
                  </a:cubicBezTo>
                  <a:cubicBezTo>
                    <a:pt x="3436" y="1435"/>
                    <a:pt x="3570" y="1836"/>
                    <a:pt x="3570" y="2236"/>
                  </a:cubicBezTo>
                  <a:cubicBezTo>
                    <a:pt x="3570" y="2636"/>
                    <a:pt x="3436" y="3036"/>
                    <a:pt x="3169" y="3337"/>
                  </a:cubicBezTo>
                  <a:cubicBezTo>
                    <a:pt x="2902" y="3637"/>
                    <a:pt x="2527" y="3787"/>
                    <a:pt x="2156" y="3787"/>
                  </a:cubicBezTo>
                  <a:cubicBezTo>
                    <a:pt x="1785" y="3787"/>
                    <a:pt x="1418" y="3637"/>
                    <a:pt x="1168" y="3337"/>
                  </a:cubicBezTo>
                  <a:cubicBezTo>
                    <a:pt x="868" y="3036"/>
                    <a:pt x="734" y="2636"/>
                    <a:pt x="734" y="2236"/>
                  </a:cubicBezTo>
                  <a:cubicBezTo>
                    <a:pt x="734" y="1836"/>
                    <a:pt x="868" y="1435"/>
                    <a:pt x="1168" y="1135"/>
                  </a:cubicBezTo>
                  <a:cubicBezTo>
                    <a:pt x="1435" y="852"/>
                    <a:pt x="1793" y="710"/>
                    <a:pt x="2156" y="710"/>
                  </a:cubicBezTo>
                  <a:close/>
                  <a:moveTo>
                    <a:pt x="2169" y="1"/>
                  </a:moveTo>
                  <a:cubicBezTo>
                    <a:pt x="1568" y="1"/>
                    <a:pt x="1001" y="234"/>
                    <a:pt x="634" y="668"/>
                  </a:cubicBezTo>
                  <a:cubicBezTo>
                    <a:pt x="234" y="1102"/>
                    <a:pt x="0" y="1669"/>
                    <a:pt x="0" y="2236"/>
                  </a:cubicBezTo>
                  <a:cubicBezTo>
                    <a:pt x="0" y="2836"/>
                    <a:pt x="234" y="3403"/>
                    <a:pt x="634" y="3837"/>
                  </a:cubicBezTo>
                  <a:cubicBezTo>
                    <a:pt x="1001" y="4237"/>
                    <a:pt x="1568" y="4504"/>
                    <a:pt x="2169" y="4504"/>
                  </a:cubicBezTo>
                  <a:cubicBezTo>
                    <a:pt x="2736" y="4504"/>
                    <a:pt x="3269" y="4237"/>
                    <a:pt x="3636" y="3837"/>
                  </a:cubicBezTo>
                  <a:cubicBezTo>
                    <a:pt x="4070" y="3403"/>
                    <a:pt x="4270" y="2836"/>
                    <a:pt x="4270" y="2236"/>
                  </a:cubicBezTo>
                  <a:cubicBezTo>
                    <a:pt x="4270" y="1669"/>
                    <a:pt x="4070" y="1102"/>
                    <a:pt x="3636" y="668"/>
                  </a:cubicBezTo>
                  <a:cubicBezTo>
                    <a:pt x="3269" y="234"/>
                    <a:pt x="2736" y="1"/>
                    <a:pt x="2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9"/>
            <p:cNvSpPr/>
            <p:nvPr/>
          </p:nvSpPr>
          <p:spPr>
            <a:xfrm>
              <a:off x="3885450" y="1543950"/>
              <a:ext cx="70075" cy="109375"/>
            </a:xfrm>
            <a:custGeom>
              <a:avLst/>
              <a:gdLst/>
              <a:ahLst/>
              <a:cxnLst/>
              <a:rect l="l" t="t" r="r" b="b"/>
              <a:pathLst>
                <a:path w="2803" h="4375" extrusionOk="0">
                  <a:moveTo>
                    <a:pt x="291" y="0"/>
                  </a:moveTo>
                  <a:cubicBezTo>
                    <a:pt x="140" y="0"/>
                    <a:pt x="0" y="155"/>
                    <a:pt x="0" y="338"/>
                  </a:cubicBezTo>
                  <a:lnTo>
                    <a:pt x="0" y="4007"/>
                  </a:lnTo>
                  <a:cubicBezTo>
                    <a:pt x="0" y="4207"/>
                    <a:pt x="167" y="4374"/>
                    <a:pt x="367" y="4374"/>
                  </a:cubicBezTo>
                  <a:lnTo>
                    <a:pt x="2402" y="4374"/>
                  </a:lnTo>
                  <a:cubicBezTo>
                    <a:pt x="2802" y="4307"/>
                    <a:pt x="2802" y="3707"/>
                    <a:pt x="2402" y="3674"/>
                  </a:cubicBezTo>
                  <a:lnTo>
                    <a:pt x="701" y="3674"/>
                  </a:lnTo>
                  <a:lnTo>
                    <a:pt x="701" y="2506"/>
                  </a:lnTo>
                  <a:lnTo>
                    <a:pt x="2169" y="2506"/>
                  </a:lnTo>
                  <a:cubicBezTo>
                    <a:pt x="2335" y="2506"/>
                    <a:pt x="2502" y="2373"/>
                    <a:pt x="2502" y="2173"/>
                  </a:cubicBezTo>
                  <a:cubicBezTo>
                    <a:pt x="2502" y="1972"/>
                    <a:pt x="2335" y="1839"/>
                    <a:pt x="2169" y="1839"/>
                  </a:cubicBezTo>
                  <a:lnTo>
                    <a:pt x="701" y="1839"/>
                  </a:lnTo>
                  <a:lnTo>
                    <a:pt x="701" y="672"/>
                  </a:lnTo>
                  <a:lnTo>
                    <a:pt x="2402" y="672"/>
                  </a:lnTo>
                  <a:cubicBezTo>
                    <a:pt x="2602" y="672"/>
                    <a:pt x="2736" y="505"/>
                    <a:pt x="2736" y="338"/>
                  </a:cubicBezTo>
                  <a:cubicBezTo>
                    <a:pt x="2736" y="138"/>
                    <a:pt x="2602" y="4"/>
                    <a:pt x="2402" y="4"/>
                  </a:cubicBezTo>
                  <a:lnTo>
                    <a:pt x="334" y="4"/>
                  </a:lnTo>
                  <a:cubicBezTo>
                    <a:pt x="319" y="2"/>
                    <a:pt x="305" y="0"/>
                    <a:pt x="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9"/>
            <p:cNvSpPr/>
            <p:nvPr/>
          </p:nvSpPr>
          <p:spPr>
            <a:xfrm>
              <a:off x="3972175" y="1540700"/>
              <a:ext cx="86750" cy="112625"/>
            </a:xfrm>
            <a:custGeom>
              <a:avLst/>
              <a:gdLst/>
              <a:ahLst/>
              <a:cxnLst/>
              <a:rect l="l" t="t" r="r" b="b"/>
              <a:pathLst>
                <a:path w="3470" h="4505" extrusionOk="0">
                  <a:moveTo>
                    <a:pt x="1768" y="1"/>
                  </a:moveTo>
                  <a:cubicBezTo>
                    <a:pt x="1368" y="1"/>
                    <a:pt x="1001" y="101"/>
                    <a:pt x="668" y="335"/>
                  </a:cubicBezTo>
                  <a:cubicBezTo>
                    <a:pt x="367" y="535"/>
                    <a:pt x="201" y="868"/>
                    <a:pt x="167" y="1235"/>
                  </a:cubicBezTo>
                  <a:cubicBezTo>
                    <a:pt x="167" y="1435"/>
                    <a:pt x="234" y="1602"/>
                    <a:pt x="334" y="1736"/>
                  </a:cubicBezTo>
                  <a:cubicBezTo>
                    <a:pt x="467" y="1969"/>
                    <a:pt x="668" y="2136"/>
                    <a:pt x="901" y="2236"/>
                  </a:cubicBezTo>
                  <a:cubicBezTo>
                    <a:pt x="1168" y="2336"/>
                    <a:pt x="1435" y="2436"/>
                    <a:pt x="1702" y="2469"/>
                  </a:cubicBezTo>
                  <a:cubicBezTo>
                    <a:pt x="2002" y="2536"/>
                    <a:pt x="2302" y="2636"/>
                    <a:pt x="2569" y="2770"/>
                  </a:cubicBezTo>
                  <a:cubicBezTo>
                    <a:pt x="2636" y="2836"/>
                    <a:pt x="2702" y="2903"/>
                    <a:pt x="2769" y="2970"/>
                  </a:cubicBezTo>
                  <a:cubicBezTo>
                    <a:pt x="2802" y="3036"/>
                    <a:pt x="2802" y="3103"/>
                    <a:pt x="2802" y="3170"/>
                  </a:cubicBezTo>
                  <a:cubicBezTo>
                    <a:pt x="2802" y="3337"/>
                    <a:pt x="2702" y="3503"/>
                    <a:pt x="2536" y="3604"/>
                  </a:cubicBezTo>
                  <a:cubicBezTo>
                    <a:pt x="2302" y="3770"/>
                    <a:pt x="2035" y="3837"/>
                    <a:pt x="1768" y="3837"/>
                  </a:cubicBezTo>
                  <a:cubicBezTo>
                    <a:pt x="1335" y="3804"/>
                    <a:pt x="901" y="3637"/>
                    <a:pt x="568" y="3370"/>
                  </a:cubicBezTo>
                  <a:cubicBezTo>
                    <a:pt x="509" y="3312"/>
                    <a:pt x="438" y="3285"/>
                    <a:pt x="365" y="3285"/>
                  </a:cubicBezTo>
                  <a:cubicBezTo>
                    <a:pt x="271" y="3285"/>
                    <a:pt x="175" y="3328"/>
                    <a:pt x="101" y="3403"/>
                  </a:cubicBezTo>
                  <a:cubicBezTo>
                    <a:pt x="0" y="3537"/>
                    <a:pt x="34" y="3737"/>
                    <a:pt x="167" y="3870"/>
                  </a:cubicBezTo>
                  <a:cubicBezTo>
                    <a:pt x="601" y="4237"/>
                    <a:pt x="1168" y="4471"/>
                    <a:pt x="1768" y="4504"/>
                  </a:cubicBezTo>
                  <a:cubicBezTo>
                    <a:pt x="2169" y="4504"/>
                    <a:pt x="2569" y="4371"/>
                    <a:pt x="2903" y="4137"/>
                  </a:cubicBezTo>
                  <a:cubicBezTo>
                    <a:pt x="3236" y="3904"/>
                    <a:pt x="3436" y="3570"/>
                    <a:pt x="3470" y="3170"/>
                  </a:cubicBezTo>
                  <a:cubicBezTo>
                    <a:pt x="3470" y="2970"/>
                    <a:pt x="3403" y="2803"/>
                    <a:pt x="3303" y="2636"/>
                  </a:cubicBezTo>
                  <a:cubicBezTo>
                    <a:pt x="3136" y="2403"/>
                    <a:pt x="2936" y="2236"/>
                    <a:pt x="2669" y="2102"/>
                  </a:cubicBezTo>
                  <a:cubicBezTo>
                    <a:pt x="2402" y="2002"/>
                    <a:pt x="2102" y="1902"/>
                    <a:pt x="1802" y="1869"/>
                  </a:cubicBezTo>
                  <a:cubicBezTo>
                    <a:pt x="1535" y="1802"/>
                    <a:pt x="1268" y="1736"/>
                    <a:pt x="1035" y="1569"/>
                  </a:cubicBezTo>
                  <a:cubicBezTo>
                    <a:pt x="968" y="1535"/>
                    <a:pt x="901" y="1469"/>
                    <a:pt x="868" y="1402"/>
                  </a:cubicBezTo>
                  <a:cubicBezTo>
                    <a:pt x="834" y="1369"/>
                    <a:pt x="834" y="1302"/>
                    <a:pt x="834" y="1235"/>
                  </a:cubicBezTo>
                  <a:cubicBezTo>
                    <a:pt x="834" y="1068"/>
                    <a:pt x="901" y="902"/>
                    <a:pt x="1068" y="835"/>
                  </a:cubicBezTo>
                  <a:cubicBezTo>
                    <a:pt x="1268" y="668"/>
                    <a:pt x="1502" y="601"/>
                    <a:pt x="1768" y="601"/>
                  </a:cubicBezTo>
                  <a:cubicBezTo>
                    <a:pt x="2135" y="635"/>
                    <a:pt x="2469" y="802"/>
                    <a:pt x="2769" y="1035"/>
                  </a:cubicBezTo>
                  <a:cubicBezTo>
                    <a:pt x="2819" y="1073"/>
                    <a:pt x="2879" y="1091"/>
                    <a:pt x="2939" y="1091"/>
                  </a:cubicBezTo>
                  <a:cubicBezTo>
                    <a:pt x="3039" y="1091"/>
                    <a:pt x="3140" y="1039"/>
                    <a:pt x="3203" y="935"/>
                  </a:cubicBezTo>
                  <a:cubicBezTo>
                    <a:pt x="3303" y="802"/>
                    <a:pt x="3269" y="601"/>
                    <a:pt x="3136" y="501"/>
                  </a:cubicBezTo>
                  <a:cubicBezTo>
                    <a:pt x="2736" y="201"/>
                    <a:pt x="2269" y="34"/>
                    <a:pt x="1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3109050" y="2286250"/>
              <a:ext cx="528750" cy="168950"/>
            </a:xfrm>
            <a:custGeom>
              <a:avLst/>
              <a:gdLst/>
              <a:ahLst/>
              <a:cxnLst/>
              <a:rect l="l" t="t" r="r" b="b"/>
              <a:pathLst>
                <a:path w="21150" h="6758" extrusionOk="0">
                  <a:moveTo>
                    <a:pt x="268" y="0"/>
                  </a:moveTo>
                  <a:lnTo>
                    <a:pt x="268" y="0"/>
                  </a:lnTo>
                  <a:cubicBezTo>
                    <a:pt x="1" y="3169"/>
                    <a:pt x="268" y="6238"/>
                    <a:pt x="535" y="6405"/>
                  </a:cubicBezTo>
                  <a:cubicBezTo>
                    <a:pt x="921" y="6662"/>
                    <a:pt x="6757" y="6758"/>
                    <a:pt x="12020" y="6758"/>
                  </a:cubicBezTo>
                  <a:cubicBezTo>
                    <a:pt x="16299" y="6758"/>
                    <a:pt x="20198" y="6695"/>
                    <a:pt x="20482" y="6605"/>
                  </a:cubicBezTo>
                  <a:cubicBezTo>
                    <a:pt x="21149" y="6372"/>
                    <a:pt x="20582" y="4504"/>
                    <a:pt x="19848" y="3936"/>
                  </a:cubicBezTo>
                  <a:cubicBezTo>
                    <a:pt x="19148" y="3336"/>
                    <a:pt x="12276" y="100"/>
                    <a:pt x="12276" y="100"/>
                  </a:cubicBezTo>
                  <a:lnTo>
                    <a:pt x="26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9"/>
            <p:cNvSpPr/>
            <p:nvPr/>
          </p:nvSpPr>
          <p:spPr>
            <a:xfrm>
              <a:off x="3117400" y="2367975"/>
              <a:ext cx="511225" cy="87225"/>
            </a:xfrm>
            <a:custGeom>
              <a:avLst/>
              <a:gdLst/>
              <a:ahLst/>
              <a:cxnLst/>
              <a:rect l="l" t="t" r="r" b="b"/>
              <a:pathLst>
                <a:path w="20449" h="3489" extrusionOk="0">
                  <a:moveTo>
                    <a:pt x="18347" y="0"/>
                  </a:moveTo>
                  <a:cubicBezTo>
                    <a:pt x="17713" y="34"/>
                    <a:pt x="17113" y="301"/>
                    <a:pt x="16612" y="734"/>
                  </a:cubicBezTo>
                  <a:cubicBezTo>
                    <a:pt x="16145" y="1235"/>
                    <a:pt x="15845" y="1868"/>
                    <a:pt x="15745" y="2569"/>
                  </a:cubicBezTo>
                  <a:lnTo>
                    <a:pt x="0" y="2569"/>
                  </a:lnTo>
                  <a:cubicBezTo>
                    <a:pt x="34" y="2769"/>
                    <a:pt x="67" y="2969"/>
                    <a:pt x="201" y="3136"/>
                  </a:cubicBezTo>
                  <a:cubicBezTo>
                    <a:pt x="587" y="3393"/>
                    <a:pt x="6423" y="3489"/>
                    <a:pt x="11686" y="3489"/>
                  </a:cubicBezTo>
                  <a:cubicBezTo>
                    <a:pt x="15965" y="3489"/>
                    <a:pt x="19864" y="3426"/>
                    <a:pt x="20148" y="3336"/>
                  </a:cubicBezTo>
                  <a:cubicBezTo>
                    <a:pt x="20315" y="3269"/>
                    <a:pt x="20448" y="3103"/>
                    <a:pt x="20448" y="2902"/>
                  </a:cubicBezTo>
                  <a:cubicBezTo>
                    <a:pt x="20448" y="2802"/>
                    <a:pt x="20448" y="2669"/>
                    <a:pt x="20448" y="2569"/>
                  </a:cubicBezTo>
                  <a:cubicBezTo>
                    <a:pt x="20348" y="1835"/>
                    <a:pt x="20048" y="1168"/>
                    <a:pt x="19514" y="667"/>
                  </a:cubicBezTo>
                  <a:cubicBezTo>
                    <a:pt x="19147" y="401"/>
                    <a:pt x="18780" y="200"/>
                    <a:pt x="183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9"/>
            <p:cNvSpPr/>
            <p:nvPr/>
          </p:nvSpPr>
          <p:spPr>
            <a:xfrm>
              <a:off x="3144925" y="2428900"/>
              <a:ext cx="471950" cy="5175"/>
            </a:xfrm>
            <a:custGeom>
              <a:avLst/>
              <a:gdLst/>
              <a:ahLst/>
              <a:cxnLst/>
              <a:rect l="l" t="t" r="r" b="b"/>
              <a:pathLst>
                <a:path w="18878" h="207" extrusionOk="0">
                  <a:moveTo>
                    <a:pt x="5825" y="1"/>
                  </a:moveTo>
                  <a:cubicBezTo>
                    <a:pt x="3273" y="1"/>
                    <a:pt x="1072" y="19"/>
                    <a:pt x="0" y="65"/>
                  </a:cubicBezTo>
                  <a:cubicBezTo>
                    <a:pt x="1901" y="167"/>
                    <a:pt x="7356" y="207"/>
                    <a:pt x="12018" y="207"/>
                  </a:cubicBezTo>
                  <a:cubicBezTo>
                    <a:pt x="14967" y="207"/>
                    <a:pt x="17599" y="191"/>
                    <a:pt x="18814" y="165"/>
                  </a:cubicBezTo>
                  <a:cubicBezTo>
                    <a:pt x="18827" y="172"/>
                    <a:pt x="18838" y="175"/>
                    <a:pt x="18846" y="175"/>
                  </a:cubicBezTo>
                  <a:cubicBezTo>
                    <a:pt x="18878" y="175"/>
                    <a:pt x="18867" y="132"/>
                    <a:pt x="18814" y="132"/>
                  </a:cubicBezTo>
                  <a:cubicBezTo>
                    <a:pt x="16761" y="66"/>
                    <a:pt x="10662" y="1"/>
                    <a:pt x="58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9"/>
            <p:cNvSpPr/>
            <p:nvPr/>
          </p:nvSpPr>
          <p:spPr>
            <a:xfrm>
              <a:off x="3511850" y="2367125"/>
              <a:ext cx="65075" cy="60925"/>
            </a:xfrm>
            <a:custGeom>
              <a:avLst/>
              <a:gdLst/>
              <a:ahLst/>
              <a:cxnLst/>
              <a:rect l="l" t="t" r="r" b="b"/>
              <a:pathLst>
                <a:path w="2603" h="2437" extrusionOk="0">
                  <a:moveTo>
                    <a:pt x="2569" y="1"/>
                  </a:moveTo>
                  <a:cubicBezTo>
                    <a:pt x="1868" y="1"/>
                    <a:pt x="1168" y="268"/>
                    <a:pt x="701" y="768"/>
                  </a:cubicBezTo>
                  <a:cubicBezTo>
                    <a:pt x="234" y="1202"/>
                    <a:pt x="0" y="1802"/>
                    <a:pt x="0" y="2436"/>
                  </a:cubicBezTo>
                  <a:lnTo>
                    <a:pt x="34" y="2436"/>
                  </a:lnTo>
                  <a:cubicBezTo>
                    <a:pt x="234" y="1168"/>
                    <a:pt x="1268" y="201"/>
                    <a:pt x="2569" y="68"/>
                  </a:cubicBezTo>
                  <a:cubicBezTo>
                    <a:pt x="2602" y="68"/>
                    <a:pt x="2602" y="1"/>
                    <a:pt x="2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9"/>
            <p:cNvSpPr/>
            <p:nvPr/>
          </p:nvSpPr>
          <p:spPr>
            <a:xfrm>
              <a:off x="3352800" y="2297050"/>
              <a:ext cx="89850" cy="37075"/>
            </a:xfrm>
            <a:custGeom>
              <a:avLst/>
              <a:gdLst/>
              <a:ahLst/>
              <a:cxnLst/>
              <a:rect l="l" t="t" r="r" b="b"/>
              <a:pathLst>
                <a:path w="3594" h="1483" extrusionOk="0">
                  <a:moveTo>
                    <a:pt x="3361" y="0"/>
                  </a:moveTo>
                  <a:cubicBezTo>
                    <a:pt x="2156" y="0"/>
                    <a:pt x="764" y="438"/>
                    <a:pt x="24" y="1403"/>
                  </a:cubicBezTo>
                  <a:cubicBezTo>
                    <a:pt x="0" y="1452"/>
                    <a:pt x="29" y="1483"/>
                    <a:pt x="60" y="1483"/>
                  </a:cubicBezTo>
                  <a:cubicBezTo>
                    <a:pt x="71" y="1483"/>
                    <a:pt x="82" y="1479"/>
                    <a:pt x="91" y="1470"/>
                  </a:cubicBezTo>
                  <a:cubicBezTo>
                    <a:pt x="1192" y="903"/>
                    <a:pt x="2326" y="469"/>
                    <a:pt x="3527" y="135"/>
                  </a:cubicBezTo>
                  <a:cubicBezTo>
                    <a:pt x="3594" y="135"/>
                    <a:pt x="3594" y="2"/>
                    <a:pt x="3494" y="2"/>
                  </a:cubicBezTo>
                  <a:cubicBezTo>
                    <a:pt x="3450" y="1"/>
                    <a:pt x="3405" y="0"/>
                    <a:pt x="33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9"/>
            <p:cNvSpPr/>
            <p:nvPr/>
          </p:nvSpPr>
          <p:spPr>
            <a:xfrm>
              <a:off x="3376750" y="2306225"/>
              <a:ext cx="90100" cy="37575"/>
            </a:xfrm>
            <a:custGeom>
              <a:avLst/>
              <a:gdLst/>
              <a:ahLst/>
              <a:cxnLst/>
              <a:rect l="l" t="t" r="r" b="b"/>
              <a:pathLst>
                <a:path w="3604" h="1503" extrusionOk="0">
                  <a:moveTo>
                    <a:pt x="3379" y="0"/>
                  </a:moveTo>
                  <a:cubicBezTo>
                    <a:pt x="2172" y="0"/>
                    <a:pt x="775" y="469"/>
                    <a:pt x="34" y="1436"/>
                  </a:cubicBezTo>
                  <a:cubicBezTo>
                    <a:pt x="0" y="1470"/>
                    <a:pt x="67" y="1503"/>
                    <a:pt x="101" y="1503"/>
                  </a:cubicBezTo>
                  <a:cubicBezTo>
                    <a:pt x="1168" y="936"/>
                    <a:pt x="2335" y="469"/>
                    <a:pt x="3536" y="169"/>
                  </a:cubicBezTo>
                  <a:cubicBezTo>
                    <a:pt x="3603" y="135"/>
                    <a:pt x="3603" y="2"/>
                    <a:pt x="3503" y="2"/>
                  </a:cubicBezTo>
                  <a:cubicBezTo>
                    <a:pt x="3462" y="1"/>
                    <a:pt x="3421" y="0"/>
                    <a:pt x="33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9"/>
            <p:cNvSpPr/>
            <p:nvPr/>
          </p:nvSpPr>
          <p:spPr>
            <a:xfrm>
              <a:off x="3401100" y="2316225"/>
              <a:ext cx="89925" cy="36975"/>
            </a:xfrm>
            <a:custGeom>
              <a:avLst/>
              <a:gdLst/>
              <a:ahLst/>
              <a:cxnLst/>
              <a:rect l="l" t="t" r="r" b="b"/>
              <a:pathLst>
                <a:path w="3597" h="1479" extrusionOk="0">
                  <a:moveTo>
                    <a:pt x="3360" y="0"/>
                  </a:moveTo>
                  <a:cubicBezTo>
                    <a:pt x="2128" y="0"/>
                    <a:pt x="767" y="438"/>
                    <a:pt x="27" y="1403"/>
                  </a:cubicBezTo>
                  <a:cubicBezTo>
                    <a:pt x="0" y="1430"/>
                    <a:pt x="17" y="1479"/>
                    <a:pt x="60" y="1479"/>
                  </a:cubicBezTo>
                  <a:cubicBezTo>
                    <a:pt x="70" y="1479"/>
                    <a:pt x="81" y="1476"/>
                    <a:pt x="94" y="1470"/>
                  </a:cubicBezTo>
                  <a:cubicBezTo>
                    <a:pt x="1161" y="903"/>
                    <a:pt x="2329" y="469"/>
                    <a:pt x="3530" y="136"/>
                  </a:cubicBezTo>
                  <a:cubicBezTo>
                    <a:pt x="3596" y="102"/>
                    <a:pt x="3563" y="2"/>
                    <a:pt x="3496" y="2"/>
                  </a:cubicBezTo>
                  <a:cubicBezTo>
                    <a:pt x="3451" y="1"/>
                    <a:pt x="3406" y="0"/>
                    <a:pt x="3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9"/>
            <p:cNvSpPr/>
            <p:nvPr/>
          </p:nvSpPr>
          <p:spPr>
            <a:xfrm>
              <a:off x="3425125" y="2325400"/>
              <a:ext cx="90075" cy="37600"/>
            </a:xfrm>
            <a:custGeom>
              <a:avLst/>
              <a:gdLst/>
              <a:ahLst/>
              <a:cxnLst/>
              <a:rect l="l" t="t" r="r" b="b"/>
              <a:pathLst>
                <a:path w="3603" h="1504" extrusionOk="0">
                  <a:moveTo>
                    <a:pt x="3376" y="0"/>
                  </a:moveTo>
                  <a:cubicBezTo>
                    <a:pt x="2140" y="0"/>
                    <a:pt x="774" y="469"/>
                    <a:pt x="0" y="1436"/>
                  </a:cubicBezTo>
                  <a:cubicBezTo>
                    <a:pt x="0" y="1470"/>
                    <a:pt x="34" y="1503"/>
                    <a:pt x="67" y="1503"/>
                  </a:cubicBezTo>
                  <a:cubicBezTo>
                    <a:pt x="1168" y="936"/>
                    <a:pt x="2335" y="469"/>
                    <a:pt x="3503" y="169"/>
                  </a:cubicBezTo>
                  <a:cubicBezTo>
                    <a:pt x="3603" y="136"/>
                    <a:pt x="3569" y="2"/>
                    <a:pt x="3503" y="2"/>
                  </a:cubicBezTo>
                  <a:cubicBezTo>
                    <a:pt x="3460" y="1"/>
                    <a:pt x="3418" y="0"/>
                    <a:pt x="33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9"/>
            <p:cNvSpPr/>
            <p:nvPr/>
          </p:nvSpPr>
          <p:spPr>
            <a:xfrm>
              <a:off x="3129900" y="2343775"/>
              <a:ext cx="70925" cy="54250"/>
            </a:xfrm>
            <a:custGeom>
              <a:avLst/>
              <a:gdLst/>
              <a:ahLst/>
              <a:cxnLst/>
              <a:rect l="l" t="t" r="r" b="b"/>
              <a:pathLst>
                <a:path w="2837" h="2170" extrusionOk="0">
                  <a:moveTo>
                    <a:pt x="1435" y="1"/>
                  </a:moveTo>
                  <a:cubicBezTo>
                    <a:pt x="34" y="1"/>
                    <a:pt x="1" y="2169"/>
                    <a:pt x="1435" y="2169"/>
                  </a:cubicBezTo>
                  <a:cubicBezTo>
                    <a:pt x="1446" y="2169"/>
                    <a:pt x="1456" y="2170"/>
                    <a:pt x="1466" y="2170"/>
                  </a:cubicBezTo>
                  <a:cubicBezTo>
                    <a:pt x="2836" y="2170"/>
                    <a:pt x="2826" y="1"/>
                    <a:pt x="1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9"/>
            <p:cNvSpPr/>
            <p:nvPr/>
          </p:nvSpPr>
          <p:spPr>
            <a:xfrm>
              <a:off x="3400925" y="2208175"/>
              <a:ext cx="88425" cy="102275"/>
            </a:xfrm>
            <a:custGeom>
              <a:avLst/>
              <a:gdLst/>
              <a:ahLst/>
              <a:cxnLst/>
              <a:rect l="l" t="t" r="r" b="b"/>
              <a:pathLst>
                <a:path w="3537" h="4091" extrusionOk="0">
                  <a:moveTo>
                    <a:pt x="2426" y="336"/>
                  </a:moveTo>
                  <a:cubicBezTo>
                    <a:pt x="2671" y="336"/>
                    <a:pt x="2866" y="513"/>
                    <a:pt x="2903" y="1022"/>
                  </a:cubicBezTo>
                  <a:cubicBezTo>
                    <a:pt x="2970" y="1789"/>
                    <a:pt x="1902" y="2523"/>
                    <a:pt x="1402" y="2856"/>
                  </a:cubicBezTo>
                  <a:cubicBezTo>
                    <a:pt x="1202" y="3023"/>
                    <a:pt x="1002" y="3157"/>
                    <a:pt x="768" y="3290"/>
                  </a:cubicBezTo>
                  <a:cubicBezTo>
                    <a:pt x="568" y="3424"/>
                    <a:pt x="401" y="3557"/>
                    <a:pt x="234" y="3690"/>
                  </a:cubicBezTo>
                  <a:lnTo>
                    <a:pt x="168" y="3724"/>
                  </a:lnTo>
                  <a:lnTo>
                    <a:pt x="101" y="3757"/>
                  </a:lnTo>
                  <a:lnTo>
                    <a:pt x="101" y="3757"/>
                  </a:lnTo>
                  <a:lnTo>
                    <a:pt x="134" y="3690"/>
                  </a:lnTo>
                  <a:lnTo>
                    <a:pt x="301" y="3223"/>
                  </a:lnTo>
                  <a:cubicBezTo>
                    <a:pt x="434" y="2790"/>
                    <a:pt x="635" y="2356"/>
                    <a:pt x="835" y="1922"/>
                  </a:cubicBezTo>
                  <a:cubicBezTo>
                    <a:pt x="968" y="1656"/>
                    <a:pt x="1102" y="1355"/>
                    <a:pt x="1268" y="1089"/>
                  </a:cubicBezTo>
                  <a:cubicBezTo>
                    <a:pt x="1457" y="837"/>
                    <a:pt x="2013" y="336"/>
                    <a:pt x="2426" y="336"/>
                  </a:cubicBezTo>
                  <a:close/>
                  <a:moveTo>
                    <a:pt x="2384" y="0"/>
                  </a:moveTo>
                  <a:cubicBezTo>
                    <a:pt x="1901" y="0"/>
                    <a:pt x="1418" y="378"/>
                    <a:pt x="1135" y="755"/>
                  </a:cubicBezTo>
                  <a:cubicBezTo>
                    <a:pt x="601" y="1489"/>
                    <a:pt x="234" y="2323"/>
                    <a:pt x="68" y="3223"/>
                  </a:cubicBezTo>
                  <a:cubicBezTo>
                    <a:pt x="34" y="3357"/>
                    <a:pt x="34" y="3490"/>
                    <a:pt x="1" y="3590"/>
                  </a:cubicBezTo>
                  <a:cubicBezTo>
                    <a:pt x="1" y="3657"/>
                    <a:pt x="1" y="3724"/>
                    <a:pt x="1" y="3757"/>
                  </a:cubicBezTo>
                  <a:cubicBezTo>
                    <a:pt x="1" y="3757"/>
                    <a:pt x="1" y="3790"/>
                    <a:pt x="1" y="3790"/>
                  </a:cubicBezTo>
                  <a:lnTo>
                    <a:pt x="1" y="3924"/>
                  </a:lnTo>
                  <a:cubicBezTo>
                    <a:pt x="1" y="3957"/>
                    <a:pt x="1" y="3957"/>
                    <a:pt x="34" y="3957"/>
                  </a:cubicBezTo>
                  <a:cubicBezTo>
                    <a:pt x="34" y="4024"/>
                    <a:pt x="101" y="4057"/>
                    <a:pt x="168" y="4091"/>
                  </a:cubicBezTo>
                  <a:lnTo>
                    <a:pt x="234" y="4091"/>
                  </a:lnTo>
                  <a:cubicBezTo>
                    <a:pt x="501" y="3924"/>
                    <a:pt x="768" y="3757"/>
                    <a:pt x="1002" y="3590"/>
                  </a:cubicBezTo>
                  <a:lnTo>
                    <a:pt x="1135" y="3490"/>
                  </a:lnTo>
                  <a:cubicBezTo>
                    <a:pt x="1802" y="3123"/>
                    <a:pt x="2369" y="2623"/>
                    <a:pt x="2870" y="2056"/>
                  </a:cubicBezTo>
                  <a:cubicBezTo>
                    <a:pt x="3236" y="1556"/>
                    <a:pt x="3537" y="722"/>
                    <a:pt x="2970" y="221"/>
                  </a:cubicBezTo>
                  <a:cubicBezTo>
                    <a:pt x="2784" y="65"/>
                    <a:pt x="2584" y="0"/>
                    <a:pt x="2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9"/>
            <p:cNvSpPr/>
            <p:nvPr/>
          </p:nvSpPr>
          <p:spPr>
            <a:xfrm>
              <a:off x="3289175" y="2263525"/>
              <a:ext cx="119300" cy="54700"/>
            </a:xfrm>
            <a:custGeom>
              <a:avLst/>
              <a:gdLst/>
              <a:ahLst/>
              <a:cxnLst/>
              <a:rect l="l" t="t" r="r" b="b"/>
              <a:pathLst>
                <a:path w="4772" h="2188" extrusionOk="0">
                  <a:moveTo>
                    <a:pt x="1407" y="366"/>
                  </a:moveTo>
                  <a:cubicBezTo>
                    <a:pt x="1578" y="366"/>
                    <a:pt x="1732" y="383"/>
                    <a:pt x="1836" y="409"/>
                  </a:cubicBezTo>
                  <a:cubicBezTo>
                    <a:pt x="2169" y="476"/>
                    <a:pt x="2469" y="576"/>
                    <a:pt x="2770" y="709"/>
                  </a:cubicBezTo>
                  <a:cubicBezTo>
                    <a:pt x="3003" y="809"/>
                    <a:pt x="3203" y="909"/>
                    <a:pt x="3437" y="1009"/>
                  </a:cubicBezTo>
                  <a:cubicBezTo>
                    <a:pt x="3770" y="1176"/>
                    <a:pt x="4137" y="1376"/>
                    <a:pt x="4471" y="1543"/>
                  </a:cubicBezTo>
                  <a:lnTo>
                    <a:pt x="4538" y="1576"/>
                  </a:lnTo>
                  <a:lnTo>
                    <a:pt x="4304" y="1576"/>
                  </a:lnTo>
                  <a:cubicBezTo>
                    <a:pt x="3837" y="1643"/>
                    <a:pt x="3403" y="1743"/>
                    <a:pt x="2936" y="1777"/>
                  </a:cubicBezTo>
                  <a:cubicBezTo>
                    <a:pt x="2669" y="1806"/>
                    <a:pt x="2268" y="1863"/>
                    <a:pt x="1865" y="1863"/>
                  </a:cubicBezTo>
                  <a:cubicBezTo>
                    <a:pt x="1365" y="1863"/>
                    <a:pt x="860" y="1776"/>
                    <a:pt x="601" y="1443"/>
                  </a:cubicBezTo>
                  <a:cubicBezTo>
                    <a:pt x="468" y="1310"/>
                    <a:pt x="401" y="1143"/>
                    <a:pt x="368" y="976"/>
                  </a:cubicBezTo>
                  <a:cubicBezTo>
                    <a:pt x="294" y="506"/>
                    <a:pt x="917" y="366"/>
                    <a:pt x="1407" y="366"/>
                  </a:cubicBezTo>
                  <a:close/>
                  <a:moveTo>
                    <a:pt x="1295" y="1"/>
                  </a:moveTo>
                  <a:cubicBezTo>
                    <a:pt x="728" y="1"/>
                    <a:pt x="114" y="235"/>
                    <a:pt x="34" y="876"/>
                  </a:cubicBezTo>
                  <a:cubicBezTo>
                    <a:pt x="34" y="909"/>
                    <a:pt x="34" y="943"/>
                    <a:pt x="34" y="976"/>
                  </a:cubicBezTo>
                  <a:cubicBezTo>
                    <a:pt x="1" y="1677"/>
                    <a:pt x="768" y="2043"/>
                    <a:pt x="1369" y="2144"/>
                  </a:cubicBezTo>
                  <a:cubicBezTo>
                    <a:pt x="1631" y="2171"/>
                    <a:pt x="1899" y="2187"/>
                    <a:pt x="2169" y="2187"/>
                  </a:cubicBezTo>
                  <a:cubicBezTo>
                    <a:pt x="2549" y="2187"/>
                    <a:pt x="2932" y="2155"/>
                    <a:pt x="3303" y="2077"/>
                  </a:cubicBezTo>
                  <a:cubicBezTo>
                    <a:pt x="3737" y="2010"/>
                    <a:pt x="4204" y="1943"/>
                    <a:pt x="4638" y="1877"/>
                  </a:cubicBezTo>
                  <a:cubicBezTo>
                    <a:pt x="4738" y="1810"/>
                    <a:pt x="4771" y="1710"/>
                    <a:pt x="4704" y="1643"/>
                  </a:cubicBezTo>
                  <a:cubicBezTo>
                    <a:pt x="4738" y="1643"/>
                    <a:pt x="4738" y="1610"/>
                    <a:pt x="4704" y="1610"/>
                  </a:cubicBezTo>
                  <a:lnTo>
                    <a:pt x="4638" y="1543"/>
                  </a:lnTo>
                  <a:lnTo>
                    <a:pt x="4604" y="1510"/>
                  </a:lnTo>
                  <a:cubicBezTo>
                    <a:pt x="4571" y="1476"/>
                    <a:pt x="4538" y="1410"/>
                    <a:pt x="4471" y="1376"/>
                  </a:cubicBezTo>
                  <a:cubicBezTo>
                    <a:pt x="4304" y="1243"/>
                    <a:pt x="4137" y="1109"/>
                    <a:pt x="3970" y="1009"/>
                  </a:cubicBezTo>
                  <a:cubicBezTo>
                    <a:pt x="3270" y="542"/>
                    <a:pt x="2503" y="209"/>
                    <a:pt x="1702" y="42"/>
                  </a:cubicBezTo>
                  <a:cubicBezTo>
                    <a:pt x="1575" y="15"/>
                    <a:pt x="1437" y="1"/>
                    <a:pt x="12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9"/>
            <p:cNvSpPr/>
            <p:nvPr/>
          </p:nvSpPr>
          <p:spPr>
            <a:xfrm>
              <a:off x="3109050" y="3340325"/>
              <a:ext cx="528750" cy="168550"/>
            </a:xfrm>
            <a:custGeom>
              <a:avLst/>
              <a:gdLst/>
              <a:ahLst/>
              <a:cxnLst/>
              <a:rect l="l" t="t" r="r" b="b"/>
              <a:pathLst>
                <a:path w="21150" h="6742" extrusionOk="0">
                  <a:moveTo>
                    <a:pt x="268" y="1"/>
                  </a:moveTo>
                  <a:lnTo>
                    <a:pt x="268" y="1"/>
                  </a:lnTo>
                  <a:cubicBezTo>
                    <a:pt x="1" y="3170"/>
                    <a:pt x="268" y="6239"/>
                    <a:pt x="535" y="6405"/>
                  </a:cubicBezTo>
                  <a:cubicBezTo>
                    <a:pt x="921" y="6644"/>
                    <a:pt x="6746" y="6742"/>
                    <a:pt x="12004" y="6742"/>
                  </a:cubicBezTo>
                  <a:cubicBezTo>
                    <a:pt x="16289" y="6742"/>
                    <a:pt x="20198" y="6677"/>
                    <a:pt x="20482" y="6572"/>
                  </a:cubicBezTo>
                  <a:cubicBezTo>
                    <a:pt x="21149" y="6372"/>
                    <a:pt x="20582" y="4504"/>
                    <a:pt x="19848" y="3904"/>
                  </a:cubicBezTo>
                  <a:cubicBezTo>
                    <a:pt x="19148" y="3337"/>
                    <a:pt x="12276" y="101"/>
                    <a:pt x="12276" y="101"/>
                  </a:cubicBezTo>
                  <a:lnTo>
                    <a:pt x="26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9"/>
            <p:cNvSpPr/>
            <p:nvPr/>
          </p:nvSpPr>
          <p:spPr>
            <a:xfrm>
              <a:off x="3144925" y="3483000"/>
              <a:ext cx="472025" cy="5175"/>
            </a:xfrm>
            <a:custGeom>
              <a:avLst/>
              <a:gdLst/>
              <a:ahLst/>
              <a:cxnLst/>
              <a:rect l="l" t="t" r="r" b="b"/>
              <a:pathLst>
                <a:path w="18881" h="207" extrusionOk="0">
                  <a:moveTo>
                    <a:pt x="5825" y="0"/>
                  </a:moveTo>
                  <a:cubicBezTo>
                    <a:pt x="3273" y="0"/>
                    <a:pt x="1072" y="19"/>
                    <a:pt x="0" y="65"/>
                  </a:cubicBezTo>
                  <a:cubicBezTo>
                    <a:pt x="1901" y="167"/>
                    <a:pt x="7356" y="206"/>
                    <a:pt x="12018" y="206"/>
                  </a:cubicBezTo>
                  <a:cubicBezTo>
                    <a:pt x="14967" y="206"/>
                    <a:pt x="17599" y="191"/>
                    <a:pt x="18814" y="165"/>
                  </a:cubicBezTo>
                  <a:cubicBezTo>
                    <a:pt x="18880" y="165"/>
                    <a:pt x="18880" y="131"/>
                    <a:pt x="18814" y="131"/>
                  </a:cubicBezTo>
                  <a:cubicBezTo>
                    <a:pt x="16761" y="66"/>
                    <a:pt x="10662" y="0"/>
                    <a:pt x="58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9"/>
            <p:cNvSpPr/>
            <p:nvPr/>
          </p:nvSpPr>
          <p:spPr>
            <a:xfrm>
              <a:off x="3511850" y="3421150"/>
              <a:ext cx="64225" cy="60775"/>
            </a:xfrm>
            <a:custGeom>
              <a:avLst/>
              <a:gdLst/>
              <a:ahLst/>
              <a:cxnLst/>
              <a:rect l="l" t="t" r="r" b="b"/>
              <a:pathLst>
                <a:path w="2569" h="2431" extrusionOk="0">
                  <a:moveTo>
                    <a:pt x="2451" y="1"/>
                  </a:moveTo>
                  <a:cubicBezTo>
                    <a:pt x="1791" y="1"/>
                    <a:pt x="1142" y="265"/>
                    <a:pt x="701" y="737"/>
                  </a:cubicBezTo>
                  <a:cubicBezTo>
                    <a:pt x="234" y="1204"/>
                    <a:pt x="0" y="1805"/>
                    <a:pt x="0" y="2405"/>
                  </a:cubicBezTo>
                  <a:cubicBezTo>
                    <a:pt x="0" y="2422"/>
                    <a:pt x="9" y="2430"/>
                    <a:pt x="17" y="2430"/>
                  </a:cubicBezTo>
                  <a:cubicBezTo>
                    <a:pt x="25" y="2430"/>
                    <a:pt x="34" y="2422"/>
                    <a:pt x="34" y="2405"/>
                  </a:cubicBezTo>
                  <a:cubicBezTo>
                    <a:pt x="267" y="1171"/>
                    <a:pt x="1301" y="204"/>
                    <a:pt x="2569" y="37"/>
                  </a:cubicBezTo>
                  <a:lnTo>
                    <a:pt x="2569" y="3"/>
                  </a:lnTo>
                  <a:cubicBezTo>
                    <a:pt x="2530" y="2"/>
                    <a:pt x="2491" y="1"/>
                    <a:pt x="24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3352575" y="3350350"/>
              <a:ext cx="90075" cy="37550"/>
            </a:xfrm>
            <a:custGeom>
              <a:avLst/>
              <a:gdLst/>
              <a:ahLst/>
              <a:cxnLst/>
              <a:rect l="l" t="t" r="r" b="b"/>
              <a:pathLst>
                <a:path w="3603" h="1502" extrusionOk="0">
                  <a:moveTo>
                    <a:pt x="3503" y="0"/>
                  </a:moveTo>
                  <a:cubicBezTo>
                    <a:pt x="2268" y="0"/>
                    <a:pt x="801" y="434"/>
                    <a:pt x="33" y="1434"/>
                  </a:cubicBezTo>
                  <a:cubicBezTo>
                    <a:pt x="0" y="1468"/>
                    <a:pt x="67" y="1501"/>
                    <a:pt x="100" y="1501"/>
                  </a:cubicBezTo>
                  <a:cubicBezTo>
                    <a:pt x="1201" y="934"/>
                    <a:pt x="2335" y="500"/>
                    <a:pt x="3536" y="167"/>
                  </a:cubicBezTo>
                  <a:cubicBezTo>
                    <a:pt x="3603" y="134"/>
                    <a:pt x="3603" y="33"/>
                    <a:pt x="35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3376975" y="3360300"/>
              <a:ext cx="89875" cy="37100"/>
            </a:xfrm>
            <a:custGeom>
              <a:avLst/>
              <a:gdLst/>
              <a:ahLst/>
              <a:cxnLst/>
              <a:rect l="l" t="t" r="r" b="b"/>
              <a:pathLst>
                <a:path w="3595" h="1484" extrusionOk="0">
                  <a:moveTo>
                    <a:pt x="3361" y="1"/>
                  </a:moveTo>
                  <a:cubicBezTo>
                    <a:pt x="2156" y="1"/>
                    <a:pt x="765" y="438"/>
                    <a:pt x="25" y="1403"/>
                  </a:cubicBezTo>
                  <a:cubicBezTo>
                    <a:pt x="0" y="1452"/>
                    <a:pt x="30" y="1483"/>
                    <a:pt x="60" y="1483"/>
                  </a:cubicBezTo>
                  <a:cubicBezTo>
                    <a:pt x="71" y="1483"/>
                    <a:pt x="83" y="1479"/>
                    <a:pt x="92" y="1470"/>
                  </a:cubicBezTo>
                  <a:cubicBezTo>
                    <a:pt x="1159" y="903"/>
                    <a:pt x="2326" y="469"/>
                    <a:pt x="3527" y="169"/>
                  </a:cubicBezTo>
                  <a:cubicBezTo>
                    <a:pt x="3594" y="136"/>
                    <a:pt x="3594" y="2"/>
                    <a:pt x="3494" y="2"/>
                  </a:cubicBezTo>
                  <a:cubicBezTo>
                    <a:pt x="3450" y="1"/>
                    <a:pt x="3406" y="1"/>
                    <a:pt x="33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9"/>
            <p:cNvSpPr/>
            <p:nvPr/>
          </p:nvSpPr>
          <p:spPr>
            <a:xfrm>
              <a:off x="3400925" y="3369525"/>
              <a:ext cx="90100" cy="37550"/>
            </a:xfrm>
            <a:custGeom>
              <a:avLst/>
              <a:gdLst/>
              <a:ahLst/>
              <a:cxnLst/>
              <a:rect l="l" t="t" r="r" b="b"/>
              <a:pathLst>
                <a:path w="3604" h="1502" extrusionOk="0">
                  <a:moveTo>
                    <a:pt x="3503" y="0"/>
                  </a:moveTo>
                  <a:cubicBezTo>
                    <a:pt x="2236" y="0"/>
                    <a:pt x="801" y="434"/>
                    <a:pt x="34" y="1435"/>
                  </a:cubicBezTo>
                  <a:cubicBezTo>
                    <a:pt x="1" y="1468"/>
                    <a:pt x="34" y="1501"/>
                    <a:pt x="101" y="1501"/>
                  </a:cubicBezTo>
                  <a:cubicBezTo>
                    <a:pt x="1168" y="934"/>
                    <a:pt x="2336" y="501"/>
                    <a:pt x="3537" y="167"/>
                  </a:cubicBezTo>
                  <a:cubicBezTo>
                    <a:pt x="3603" y="134"/>
                    <a:pt x="3570" y="34"/>
                    <a:pt x="35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9"/>
            <p:cNvSpPr/>
            <p:nvPr/>
          </p:nvSpPr>
          <p:spPr>
            <a:xfrm>
              <a:off x="3425125" y="3379475"/>
              <a:ext cx="90075" cy="37000"/>
            </a:xfrm>
            <a:custGeom>
              <a:avLst/>
              <a:gdLst/>
              <a:ahLst/>
              <a:cxnLst/>
              <a:rect l="l" t="t" r="r" b="b"/>
              <a:pathLst>
                <a:path w="3603" h="1480" extrusionOk="0">
                  <a:moveTo>
                    <a:pt x="3367" y="1"/>
                  </a:moveTo>
                  <a:cubicBezTo>
                    <a:pt x="2134" y="1"/>
                    <a:pt x="772" y="439"/>
                    <a:pt x="0" y="1404"/>
                  </a:cubicBezTo>
                  <a:cubicBezTo>
                    <a:pt x="0" y="1431"/>
                    <a:pt x="22" y="1479"/>
                    <a:pt x="48" y="1479"/>
                  </a:cubicBezTo>
                  <a:cubicBezTo>
                    <a:pt x="54" y="1479"/>
                    <a:pt x="61" y="1477"/>
                    <a:pt x="67" y="1470"/>
                  </a:cubicBezTo>
                  <a:cubicBezTo>
                    <a:pt x="1168" y="903"/>
                    <a:pt x="2335" y="470"/>
                    <a:pt x="3503" y="136"/>
                  </a:cubicBezTo>
                  <a:cubicBezTo>
                    <a:pt x="3603" y="136"/>
                    <a:pt x="3569" y="3"/>
                    <a:pt x="3503" y="3"/>
                  </a:cubicBezTo>
                  <a:cubicBezTo>
                    <a:pt x="3458" y="1"/>
                    <a:pt x="3412" y="1"/>
                    <a:pt x="33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9"/>
            <p:cNvSpPr/>
            <p:nvPr/>
          </p:nvSpPr>
          <p:spPr>
            <a:xfrm>
              <a:off x="3129900" y="3410375"/>
              <a:ext cx="70925" cy="55075"/>
            </a:xfrm>
            <a:custGeom>
              <a:avLst/>
              <a:gdLst/>
              <a:ahLst/>
              <a:cxnLst/>
              <a:rect l="l" t="t" r="r" b="b"/>
              <a:pathLst>
                <a:path w="2837" h="2203" extrusionOk="0">
                  <a:moveTo>
                    <a:pt x="1435" y="1"/>
                  </a:moveTo>
                  <a:cubicBezTo>
                    <a:pt x="34" y="1"/>
                    <a:pt x="1" y="2169"/>
                    <a:pt x="1435" y="2202"/>
                  </a:cubicBezTo>
                  <a:cubicBezTo>
                    <a:pt x="2836" y="2202"/>
                    <a:pt x="2836" y="34"/>
                    <a:pt x="14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9"/>
            <p:cNvSpPr/>
            <p:nvPr/>
          </p:nvSpPr>
          <p:spPr>
            <a:xfrm>
              <a:off x="3400100" y="3262075"/>
              <a:ext cx="89250" cy="102250"/>
            </a:xfrm>
            <a:custGeom>
              <a:avLst/>
              <a:gdLst/>
              <a:ahLst/>
              <a:cxnLst/>
              <a:rect l="l" t="t" r="r" b="b"/>
              <a:pathLst>
                <a:path w="3570" h="4090" extrusionOk="0">
                  <a:moveTo>
                    <a:pt x="2459" y="344"/>
                  </a:moveTo>
                  <a:cubicBezTo>
                    <a:pt x="2704" y="344"/>
                    <a:pt x="2899" y="520"/>
                    <a:pt x="2936" y="1029"/>
                  </a:cubicBezTo>
                  <a:cubicBezTo>
                    <a:pt x="3003" y="1763"/>
                    <a:pt x="1935" y="2497"/>
                    <a:pt x="1435" y="2897"/>
                  </a:cubicBezTo>
                  <a:lnTo>
                    <a:pt x="801" y="3298"/>
                  </a:lnTo>
                  <a:lnTo>
                    <a:pt x="267" y="3665"/>
                  </a:lnTo>
                  <a:lnTo>
                    <a:pt x="201" y="3731"/>
                  </a:lnTo>
                  <a:lnTo>
                    <a:pt x="134" y="3798"/>
                  </a:lnTo>
                  <a:lnTo>
                    <a:pt x="167" y="3698"/>
                  </a:lnTo>
                  <a:cubicBezTo>
                    <a:pt x="234" y="3531"/>
                    <a:pt x="267" y="3398"/>
                    <a:pt x="334" y="3231"/>
                  </a:cubicBezTo>
                  <a:cubicBezTo>
                    <a:pt x="467" y="2797"/>
                    <a:pt x="668" y="2364"/>
                    <a:pt x="868" y="1930"/>
                  </a:cubicBezTo>
                  <a:cubicBezTo>
                    <a:pt x="1001" y="1663"/>
                    <a:pt x="1135" y="1363"/>
                    <a:pt x="1301" y="1096"/>
                  </a:cubicBezTo>
                  <a:cubicBezTo>
                    <a:pt x="1490" y="845"/>
                    <a:pt x="2046" y="344"/>
                    <a:pt x="2459" y="344"/>
                  </a:cubicBezTo>
                  <a:close/>
                  <a:moveTo>
                    <a:pt x="2398" y="1"/>
                  </a:moveTo>
                  <a:cubicBezTo>
                    <a:pt x="1921" y="1"/>
                    <a:pt x="1447" y="357"/>
                    <a:pt x="1168" y="729"/>
                  </a:cubicBezTo>
                  <a:cubicBezTo>
                    <a:pt x="634" y="1496"/>
                    <a:pt x="267" y="2330"/>
                    <a:pt x="101" y="3231"/>
                  </a:cubicBezTo>
                  <a:cubicBezTo>
                    <a:pt x="67" y="3364"/>
                    <a:pt x="67" y="3464"/>
                    <a:pt x="34" y="3598"/>
                  </a:cubicBezTo>
                  <a:cubicBezTo>
                    <a:pt x="34" y="3631"/>
                    <a:pt x="34" y="3698"/>
                    <a:pt x="34" y="3765"/>
                  </a:cubicBezTo>
                  <a:lnTo>
                    <a:pt x="34" y="3798"/>
                  </a:lnTo>
                  <a:lnTo>
                    <a:pt x="34" y="3931"/>
                  </a:lnTo>
                  <a:cubicBezTo>
                    <a:pt x="0" y="3931"/>
                    <a:pt x="34" y="3965"/>
                    <a:pt x="67" y="3965"/>
                  </a:cubicBezTo>
                  <a:cubicBezTo>
                    <a:pt x="67" y="4031"/>
                    <a:pt x="134" y="4065"/>
                    <a:pt x="201" y="4065"/>
                  </a:cubicBezTo>
                  <a:cubicBezTo>
                    <a:pt x="201" y="4082"/>
                    <a:pt x="209" y="4090"/>
                    <a:pt x="221" y="4090"/>
                  </a:cubicBezTo>
                  <a:cubicBezTo>
                    <a:pt x="234" y="4090"/>
                    <a:pt x="251" y="4082"/>
                    <a:pt x="267" y="4065"/>
                  </a:cubicBezTo>
                  <a:cubicBezTo>
                    <a:pt x="534" y="3898"/>
                    <a:pt x="801" y="3731"/>
                    <a:pt x="1035" y="3564"/>
                  </a:cubicBezTo>
                  <a:lnTo>
                    <a:pt x="1168" y="3498"/>
                  </a:lnTo>
                  <a:cubicBezTo>
                    <a:pt x="1835" y="3131"/>
                    <a:pt x="2402" y="2630"/>
                    <a:pt x="2903" y="2063"/>
                  </a:cubicBezTo>
                  <a:cubicBezTo>
                    <a:pt x="3269" y="1563"/>
                    <a:pt x="3570" y="729"/>
                    <a:pt x="3003" y="229"/>
                  </a:cubicBezTo>
                  <a:cubicBezTo>
                    <a:pt x="2811" y="67"/>
                    <a:pt x="2604" y="1"/>
                    <a:pt x="23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9"/>
            <p:cNvSpPr/>
            <p:nvPr/>
          </p:nvSpPr>
          <p:spPr>
            <a:xfrm>
              <a:off x="3289175" y="3317625"/>
              <a:ext cx="119300" cy="54450"/>
            </a:xfrm>
            <a:custGeom>
              <a:avLst/>
              <a:gdLst/>
              <a:ahLst/>
              <a:cxnLst/>
              <a:rect l="l" t="t" r="r" b="b"/>
              <a:pathLst>
                <a:path w="4772" h="2178" extrusionOk="0">
                  <a:moveTo>
                    <a:pt x="1407" y="366"/>
                  </a:moveTo>
                  <a:cubicBezTo>
                    <a:pt x="1578" y="366"/>
                    <a:pt x="1732" y="383"/>
                    <a:pt x="1836" y="408"/>
                  </a:cubicBezTo>
                  <a:cubicBezTo>
                    <a:pt x="2136" y="475"/>
                    <a:pt x="2469" y="575"/>
                    <a:pt x="2736" y="709"/>
                  </a:cubicBezTo>
                  <a:cubicBezTo>
                    <a:pt x="2970" y="775"/>
                    <a:pt x="3203" y="875"/>
                    <a:pt x="3403" y="976"/>
                  </a:cubicBezTo>
                  <a:cubicBezTo>
                    <a:pt x="3770" y="1176"/>
                    <a:pt x="4104" y="1342"/>
                    <a:pt x="4471" y="1543"/>
                  </a:cubicBezTo>
                  <a:lnTo>
                    <a:pt x="4538" y="1576"/>
                  </a:lnTo>
                  <a:lnTo>
                    <a:pt x="4271" y="1576"/>
                  </a:lnTo>
                  <a:cubicBezTo>
                    <a:pt x="3837" y="1643"/>
                    <a:pt x="3403" y="1709"/>
                    <a:pt x="2936" y="1776"/>
                  </a:cubicBezTo>
                  <a:cubicBezTo>
                    <a:pt x="2680" y="1805"/>
                    <a:pt x="2302" y="1851"/>
                    <a:pt x="1916" y="1851"/>
                  </a:cubicBezTo>
                  <a:cubicBezTo>
                    <a:pt x="1399" y="1851"/>
                    <a:pt x="869" y="1767"/>
                    <a:pt x="601" y="1443"/>
                  </a:cubicBezTo>
                  <a:cubicBezTo>
                    <a:pt x="468" y="1309"/>
                    <a:pt x="401" y="1142"/>
                    <a:pt x="368" y="976"/>
                  </a:cubicBezTo>
                  <a:cubicBezTo>
                    <a:pt x="294" y="505"/>
                    <a:pt x="917" y="366"/>
                    <a:pt x="1407" y="366"/>
                  </a:cubicBezTo>
                  <a:close/>
                  <a:moveTo>
                    <a:pt x="1295" y="0"/>
                  </a:moveTo>
                  <a:cubicBezTo>
                    <a:pt x="728" y="0"/>
                    <a:pt x="114" y="235"/>
                    <a:pt x="34" y="875"/>
                  </a:cubicBezTo>
                  <a:cubicBezTo>
                    <a:pt x="34" y="875"/>
                    <a:pt x="34" y="909"/>
                    <a:pt x="34" y="942"/>
                  </a:cubicBezTo>
                  <a:cubicBezTo>
                    <a:pt x="1" y="1676"/>
                    <a:pt x="768" y="2043"/>
                    <a:pt x="1369" y="2143"/>
                  </a:cubicBezTo>
                  <a:cubicBezTo>
                    <a:pt x="1593" y="2167"/>
                    <a:pt x="1822" y="2178"/>
                    <a:pt x="2052" y="2178"/>
                  </a:cubicBezTo>
                  <a:cubicBezTo>
                    <a:pt x="2471" y="2178"/>
                    <a:pt x="2894" y="2141"/>
                    <a:pt x="3303" y="2076"/>
                  </a:cubicBezTo>
                  <a:cubicBezTo>
                    <a:pt x="3770" y="2010"/>
                    <a:pt x="4204" y="1910"/>
                    <a:pt x="4638" y="1843"/>
                  </a:cubicBezTo>
                  <a:cubicBezTo>
                    <a:pt x="4738" y="1809"/>
                    <a:pt x="4771" y="1709"/>
                    <a:pt x="4704" y="1643"/>
                  </a:cubicBezTo>
                  <a:cubicBezTo>
                    <a:pt x="4738" y="1609"/>
                    <a:pt x="4738" y="1609"/>
                    <a:pt x="4704" y="1576"/>
                  </a:cubicBezTo>
                  <a:cubicBezTo>
                    <a:pt x="4704" y="1543"/>
                    <a:pt x="4671" y="1543"/>
                    <a:pt x="4638" y="1509"/>
                  </a:cubicBezTo>
                  <a:cubicBezTo>
                    <a:pt x="4638" y="1509"/>
                    <a:pt x="4638" y="1509"/>
                    <a:pt x="4604" y="1476"/>
                  </a:cubicBezTo>
                  <a:cubicBezTo>
                    <a:pt x="4571" y="1443"/>
                    <a:pt x="4538" y="1409"/>
                    <a:pt x="4471" y="1376"/>
                  </a:cubicBezTo>
                  <a:cubicBezTo>
                    <a:pt x="4304" y="1242"/>
                    <a:pt x="4137" y="1109"/>
                    <a:pt x="3970" y="1009"/>
                  </a:cubicBezTo>
                  <a:cubicBezTo>
                    <a:pt x="3303" y="542"/>
                    <a:pt x="2536" y="208"/>
                    <a:pt x="1702" y="42"/>
                  </a:cubicBezTo>
                  <a:cubicBezTo>
                    <a:pt x="1575" y="15"/>
                    <a:pt x="1437" y="0"/>
                    <a:pt x="12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9"/>
            <p:cNvSpPr/>
            <p:nvPr/>
          </p:nvSpPr>
          <p:spPr>
            <a:xfrm>
              <a:off x="3959675" y="2207025"/>
              <a:ext cx="528725" cy="248175"/>
            </a:xfrm>
            <a:custGeom>
              <a:avLst/>
              <a:gdLst/>
              <a:ahLst/>
              <a:cxnLst/>
              <a:rect l="l" t="t" r="r" b="b"/>
              <a:pathLst>
                <a:path w="21149" h="9927" extrusionOk="0">
                  <a:moveTo>
                    <a:pt x="300" y="0"/>
                  </a:moveTo>
                  <a:lnTo>
                    <a:pt x="300" y="0"/>
                  </a:lnTo>
                  <a:cubicBezTo>
                    <a:pt x="0" y="3169"/>
                    <a:pt x="267" y="9407"/>
                    <a:pt x="534" y="9574"/>
                  </a:cubicBezTo>
                  <a:cubicBezTo>
                    <a:pt x="920" y="9831"/>
                    <a:pt x="6757" y="9927"/>
                    <a:pt x="12020" y="9927"/>
                  </a:cubicBezTo>
                  <a:cubicBezTo>
                    <a:pt x="16298" y="9927"/>
                    <a:pt x="20197" y="9864"/>
                    <a:pt x="20481" y="9774"/>
                  </a:cubicBezTo>
                  <a:cubicBezTo>
                    <a:pt x="21149" y="9541"/>
                    <a:pt x="20581" y="7673"/>
                    <a:pt x="19881" y="7072"/>
                  </a:cubicBezTo>
                  <a:cubicBezTo>
                    <a:pt x="19214" y="6572"/>
                    <a:pt x="13710" y="3937"/>
                    <a:pt x="12509" y="3369"/>
                  </a:cubicBezTo>
                  <a:cubicBezTo>
                    <a:pt x="12376" y="3303"/>
                    <a:pt x="12276" y="100"/>
                    <a:pt x="12276" y="100"/>
                  </a:cubicBezTo>
                  <a:lnTo>
                    <a:pt x="30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9"/>
            <p:cNvSpPr/>
            <p:nvPr/>
          </p:nvSpPr>
          <p:spPr>
            <a:xfrm>
              <a:off x="3995525" y="2428900"/>
              <a:ext cx="471950" cy="5175"/>
            </a:xfrm>
            <a:custGeom>
              <a:avLst/>
              <a:gdLst/>
              <a:ahLst/>
              <a:cxnLst/>
              <a:rect l="l" t="t" r="r" b="b"/>
              <a:pathLst>
                <a:path w="18878" h="207" extrusionOk="0">
                  <a:moveTo>
                    <a:pt x="5825" y="1"/>
                  </a:moveTo>
                  <a:cubicBezTo>
                    <a:pt x="3273" y="1"/>
                    <a:pt x="1072" y="19"/>
                    <a:pt x="0" y="65"/>
                  </a:cubicBezTo>
                  <a:cubicBezTo>
                    <a:pt x="1901" y="167"/>
                    <a:pt x="7356" y="207"/>
                    <a:pt x="12019" y="207"/>
                  </a:cubicBezTo>
                  <a:cubicBezTo>
                    <a:pt x="14967" y="207"/>
                    <a:pt x="17599" y="191"/>
                    <a:pt x="18814" y="165"/>
                  </a:cubicBezTo>
                  <a:cubicBezTo>
                    <a:pt x="18827" y="172"/>
                    <a:pt x="18838" y="175"/>
                    <a:pt x="18846" y="175"/>
                  </a:cubicBezTo>
                  <a:cubicBezTo>
                    <a:pt x="18878" y="175"/>
                    <a:pt x="18867" y="132"/>
                    <a:pt x="18814" y="132"/>
                  </a:cubicBezTo>
                  <a:cubicBezTo>
                    <a:pt x="16761" y="66"/>
                    <a:pt x="10663" y="1"/>
                    <a:pt x="58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9"/>
            <p:cNvSpPr/>
            <p:nvPr/>
          </p:nvSpPr>
          <p:spPr>
            <a:xfrm>
              <a:off x="4362450" y="2367125"/>
              <a:ext cx="65075" cy="60925"/>
            </a:xfrm>
            <a:custGeom>
              <a:avLst/>
              <a:gdLst/>
              <a:ahLst/>
              <a:cxnLst/>
              <a:rect l="l" t="t" r="r" b="b"/>
              <a:pathLst>
                <a:path w="2603" h="2437" extrusionOk="0">
                  <a:moveTo>
                    <a:pt x="2569" y="1"/>
                  </a:moveTo>
                  <a:cubicBezTo>
                    <a:pt x="1869" y="1"/>
                    <a:pt x="1201" y="268"/>
                    <a:pt x="701" y="768"/>
                  </a:cubicBezTo>
                  <a:cubicBezTo>
                    <a:pt x="267" y="1202"/>
                    <a:pt x="1" y="1802"/>
                    <a:pt x="1" y="2436"/>
                  </a:cubicBezTo>
                  <a:lnTo>
                    <a:pt x="34" y="2436"/>
                  </a:lnTo>
                  <a:cubicBezTo>
                    <a:pt x="267" y="1168"/>
                    <a:pt x="1302" y="201"/>
                    <a:pt x="2569" y="68"/>
                  </a:cubicBezTo>
                  <a:cubicBezTo>
                    <a:pt x="2602" y="68"/>
                    <a:pt x="2602" y="1"/>
                    <a:pt x="2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9"/>
            <p:cNvSpPr/>
            <p:nvPr/>
          </p:nvSpPr>
          <p:spPr>
            <a:xfrm>
              <a:off x="4203400" y="2297050"/>
              <a:ext cx="89850" cy="37075"/>
            </a:xfrm>
            <a:custGeom>
              <a:avLst/>
              <a:gdLst/>
              <a:ahLst/>
              <a:cxnLst/>
              <a:rect l="l" t="t" r="r" b="b"/>
              <a:pathLst>
                <a:path w="3594" h="1483" extrusionOk="0">
                  <a:moveTo>
                    <a:pt x="3361" y="0"/>
                  </a:moveTo>
                  <a:cubicBezTo>
                    <a:pt x="2158" y="0"/>
                    <a:pt x="797" y="438"/>
                    <a:pt x="25" y="1403"/>
                  </a:cubicBezTo>
                  <a:cubicBezTo>
                    <a:pt x="0" y="1452"/>
                    <a:pt x="30" y="1483"/>
                    <a:pt x="60" y="1483"/>
                  </a:cubicBezTo>
                  <a:cubicBezTo>
                    <a:pt x="71" y="1483"/>
                    <a:pt x="83" y="1479"/>
                    <a:pt x="91" y="1470"/>
                  </a:cubicBezTo>
                  <a:cubicBezTo>
                    <a:pt x="1192" y="903"/>
                    <a:pt x="2326" y="469"/>
                    <a:pt x="3527" y="135"/>
                  </a:cubicBezTo>
                  <a:cubicBezTo>
                    <a:pt x="3594" y="135"/>
                    <a:pt x="3594" y="2"/>
                    <a:pt x="3494" y="2"/>
                  </a:cubicBezTo>
                  <a:cubicBezTo>
                    <a:pt x="3450" y="1"/>
                    <a:pt x="3406" y="0"/>
                    <a:pt x="33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9"/>
            <p:cNvSpPr/>
            <p:nvPr/>
          </p:nvSpPr>
          <p:spPr>
            <a:xfrm>
              <a:off x="4227350" y="2306225"/>
              <a:ext cx="90100" cy="37575"/>
            </a:xfrm>
            <a:custGeom>
              <a:avLst/>
              <a:gdLst/>
              <a:ahLst/>
              <a:cxnLst/>
              <a:rect l="l" t="t" r="r" b="b"/>
              <a:pathLst>
                <a:path w="3604" h="1503" extrusionOk="0">
                  <a:moveTo>
                    <a:pt x="3379" y="0"/>
                  </a:moveTo>
                  <a:cubicBezTo>
                    <a:pt x="2172" y="0"/>
                    <a:pt x="776" y="469"/>
                    <a:pt x="34" y="1436"/>
                  </a:cubicBezTo>
                  <a:cubicBezTo>
                    <a:pt x="1" y="1470"/>
                    <a:pt x="67" y="1503"/>
                    <a:pt x="101" y="1503"/>
                  </a:cubicBezTo>
                  <a:cubicBezTo>
                    <a:pt x="1202" y="936"/>
                    <a:pt x="2336" y="469"/>
                    <a:pt x="3537" y="169"/>
                  </a:cubicBezTo>
                  <a:cubicBezTo>
                    <a:pt x="3603" y="135"/>
                    <a:pt x="3603" y="2"/>
                    <a:pt x="3503" y="2"/>
                  </a:cubicBezTo>
                  <a:cubicBezTo>
                    <a:pt x="3462" y="1"/>
                    <a:pt x="3421" y="0"/>
                    <a:pt x="33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9"/>
            <p:cNvSpPr/>
            <p:nvPr/>
          </p:nvSpPr>
          <p:spPr>
            <a:xfrm>
              <a:off x="4251700" y="2316150"/>
              <a:ext cx="90525" cy="37050"/>
            </a:xfrm>
            <a:custGeom>
              <a:avLst/>
              <a:gdLst/>
              <a:ahLst/>
              <a:cxnLst/>
              <a:rect l="l" t="t" r="r" b="b"/>
              <a:pathLst>
                <a:path w="3621" h="1482" extrusionOk="0">
                  <a:moveTo>
                    <a:pt x="3522" y="1"/>
                  </a:moveTo>
                  <a:cubicBezTo>
                    <a:pt x="3514" y="1"/>
                    <a:pt x="3506" y="2"/>
                    <a:pt x="3497" y="5"/>
                  </a:cubicBezTo>
                  <a:cubicBezTo>
                    <a:pt x="3453" y="4"/>
                    <a:pt x="3409" y="3"/>
                    <a:pt x="3364" y="3"/>
                  </a:cubicBezTo>
                  <a:cubicBezTo>
                    <a:pt x="2159" y="3"/>
                    <a:pt x="767" y="441"/>
                    <a:pt x="27" y="1406"/>
                  </a:cubicBezTo>
                  <a:cubicBezTo>
                    <a:pt x="0" y="1433"/>
                    <a:pt x="17" y="1482"/>
                    <a:pt x="42" y="1482"/>
                  </a:cubicBezTo>
                  <a:cubicBezTo>
                    <a:pt x="48" y="1482"/>
                    <a:pt x="54" y="1479"/>
                    <a:pt x="61" y="1473"/>
                  </a:cubicBezTo>
                  <a:cubicBezTo>
                    <a:pt x="1162" y="906"/>
                    <a:pt x="2329" y="472"/>
                    <a:pt x="3530" y="139"/>
                  </a:cubicBezTo>
                  <a:cubicBezTo>
                    <a:pt x="3621" y="139"/>
                    <a:pt x="3602" y="1"/>
                    <a:pt x="35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9"/>
            <p:cNvSpPr/>
            <p:nvPr/>
          </p:nvSpPr>
          <p:spPr>
            <a:xfrm>
              <a:off x="4274900" y="2325400"/>
              <a:ext cx="90925" cy="37600"/>
            </a:xfrm>
            <a:custGeom>
              <a:avLst/>
              <a:gdLst/>
              <a:ahLst/>
              <a:cxnLst/>
              <a:rect l="l" t="t" r="r" b="b"/>
              <a:pathLst>
                <a:path w="3637" h="1504" extrusionOk="0">
                  <a:moveTo>
                    <a:pt x="3409" y="0"/>
                  </a:moveTo>
                  <a:cubicBezTo>
                    <a:pt x="2174" y="0"/>
                    <a:pt x="807" y="469"/>
                    <a:pt x="33" y="1436"/>
                  </a:cubicBezTo>
                  <a:cubicBezTo>
                    <a:pt x="0" y="1470"/>
                    <a:pt x="67" y="1503"/>
                    <a:pt x="100" y="1503"/>
                  </a:cubicBezTo>
                  <a:cubicBezTo>
                    <a:pt x="1201" y="936"/>
                    <a:pt x="2368" y="469"/>
                    <a:pt x="3536" y="169"/>
                  </a:cubicBezTo>
                  <a:cubicBezTo>
                    <a:pt x="3636" y="136"/>
                    <a:pt x="3603" y="2"/>
                    <a:pt x="3536" y="2"/>
                  </a:cubicBezTo>
                  <a:cubicBezTo>
                    <a:pt x="3494" y="1"/>
                    <a:pt x="3451" y="0"/>
                    <a:pt x="34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9"/>
            <p:cNvSpPr/>
            <p:nvPr/>
          </p:nvSpPr>
          <p:spPr>
            <a:xfrm>
              <a:off x="3980525" y="2236200"/>
              <a:ext cx="70900" cy="54250"/>
            </a:xfrm>
            <a:custGeom>
              <a:avLst/>
              <a:gdLst/>
              <a:ahLst/>
              <a:cxnLst/>
              <a:rect l="l" t="t" r="r" b="b"/>
              <a:pathLst>
                <a:path w="2836" h="2170" extrusionOk="0">
                  <a:moveTo>
                    <a:pt x="1434" y="1"/>
                  </a:moveTo>
                  <a:cubicBezTo>
                    <a:pt x="33" y="1"/>
                    <a:pt x="0" y="2169"/>
                    <a:pt x="1434" y="2169"/>
                  </a:cubicBezTo>
                  <a:cubicBezTo>
                    <a:pt x="2835" y="2169"/>
                    <a:pt x="2835" y="1"/>
                    <a:pt x="14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9"/>
            <p:cNvSpPr/>
            <p:nvPr/>
          </p:nvSpPr>
          <p:spPr>
            <a:xfrm>
              <a:off x="4251550" y="2208175"/>
              <a:ext cx="88400" cy="102275"/>
            </a:xfrm>
            <a:custGeom>
              <a:avLst/>
              <a:gdLst/>
              <a:ahLst/>
              <a:cxnLst/>
              <a:rect l="l" t="t" r="r" b="b"/>
              <a:pathLst>
                <a:path w="3536" h="4091" extrusionOk="0">
                  <a:moveTo>
                    <a:pt x="2425" y="370"/>
                  </a:moveTo>
                  <a:cubicBezTo>
                    <a:pt x="2670" y="370"/>
                    <a:pt x="2865" y="546"/>
                    <a:pt x="2902" y="1055"/>
                  </a:cubicBezTo>
                  <a:cubicBezTo>
                    <a:pt x="2969" y="1789"/>
                    <a:pt x="1901" y="2523"/>
                    <a:pt x="1401" y="2856"/>
                  </a:cubicBezTo>
                  <a:lnTo>
                    <a:pt x="801" y="3290"/>
                  </a:lnTo>
                  <a:cubicBezTo>
                    <a:pt x="601" y="3424"/>
                    <a:pt x="434" y="3557"/>
                    <a:pt x="234" y="3690"/>
                  </a:cubicBezTo>
                  <a:lnTo>
                    <a:pt x="167" y="3757"/>
                  </a:lnTo>
                  <a:lnTo>
                    <a:pt x="100" y="3790"/>
                  </a:lnTo>
                  <a:lnTo>
                    <a:pt x="134" y="3724"/>
                  </a:lnTo>
                  <a:cubicBezTo>
                    <a:pt x="300" y="3223"/>
                    <a:pt x="467" y="2723"/>
                    <a:pt x="701" y="2256"/>
                  </a:cubicBezTo>
                  <a:cubicBezTo>
                    <a:pt x="734" y="2156"/>
                    <a:pt x="767" y="2056"/>
                    <a:pt x="834" y="1956"/>
                  </a:cubicBezTo>
                  <a:cubicBezTo>
                    <a:pt x="967" y="1689"/>
                    <a:pt x="1101" y="1389"/>
                    <a:pt x="1268" y="1122"/>
                  </a:cubicBezTo>
                  <a:cubicBezTo>
                    <a:pt x="1456" y="871"/>
                    <a:pt x="2013" y="370"/>
                    <a:pt x="2425" y="370"/>
                  </a:cubicBezTo>
                  <a:close/>
                  <a:moveTo>
                    <a:pt x="2383" y="0"/>
                  </a:moveTo>
                  <a:cubicBezTo>
                    <a:pt x="1900" y="0"/>
                    <a:pt x="1417" y="378"/>
                    <a:pt x="1134" y="755"/>
                  </a:cubicBezTo>
                  <a:cubicBezTo>
                    <a:pt x="967" y="988"/>
                    <a:pt x="801" y="1255"/>
                    <a:pt x="667" y="1556"/>
                  </a:cubicBezTo>
                  <a:cubicBezTo>
                    <a:pt x="334" y="2189"/>
                    <a:pt x="100" y="2890"/>
                    <a:pt x="0" y="3590"/>
                  </a:cubicBezTo>
                  <a:cubicBezTo>
                    <a:pt x="0" y="3657"/>
                    <a:pt x="0" y="3724"/>
                    <a:pt x="0" y="3757"/>
                  </a:cubicBezTo>
                  <a:cubicBezTo>
                    <a:pt x="0" y="3790"/>
                    <a:pt x="0" y="3790"/>
                    <a:pt x="0" y="3790"/>
                  </a:cubicBezTo>
                  <a:lnTo>
                    <a:pt x="0" y="3924"/>
                  </a:lnTo>
                  <a:cubicBezTo>
                    <a:pt x="0" y="3957"/>
                    <a:pt x="33" y="3957"/>
                    <a:pt x="67" y="3957"/>
                  </a:cubicBezTo>
                  <a:cubicBezTo>
                    <a:pt x="67" y="4024"/>
                    <a:pt x="134" y="4057"/>
                    <a:pt x="167" y="4091"/>
                  </a:cubicBezTo>
                  <a:lnTo>
                    <a:pt x="267" y="4091"/>
                  </a:lnTo>
                  <a:cubicBezTo>
                    <a:pt x="534" y="3924"/>
                    <a:pt x="767" y="3757"/>
                    <a:pt x="1034" y="3590"/>
                  </a:cubicBezTo>
                  <a:lnTo>
                    <a:pt x="1168" y="3490"/>
                  </a:lnTo>
                  <a:cubicBezTo>
                    <a:pt x="1801" y="3123"/>
                    <a:pt x="2402" y="2623"/>
                    <a:pt x="2869" y="2056"/>
                  </a:cubicBezTo>
                  <a:cubicBezTo>
                    <a:pt x="3236" y="1556"/>
                    <a:pt x="3536" y="722"/>
                    <a:pt x="2969" y="221"/>
                  </a:cubicBezTo>
                  <a:cubicBezTo>
                    <a:pt x="2783" y="65"/>
                    <a:pt x="2583" y="0"/>
                    <a:pt x="23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9"/>
            <p:cNvSpPr/>
            <p:nvPr/>
          </p:nvSpPr>
          <p:spPr>
            <a:xfrm>
              <a:off x="4138125" y="2263525"/>
              <a:ext cx="120100" cy="54700"/>
            </a:xfrm>
            <a:custGeom>
              <a:avLst/>
              <a:gdLst/>
              <a:ahLst/>
              <a:cxnLst/>
              <a:rect l="l" t="t" r="r" b="b"/>
              <a:pathLst>
                <a:path w="4804" h="2188" extrusionOk="0">
                  <a:moveTo>
                    <a:pt x="1482" y="363"/>
                  </a:moveTo>
                  <a:cubicBezTo>
                    <a:pt x="1650" y="363"/>
                    <a:pt x="1802" y="380"/>
                    <a:pt x="1902" y="409"/>
                  </a:cubicBezTo>
                  <a:cubicBezTo>
                    <a:pt x="2235" y="476"/>
                    <a:pt x="2536" y="576"/>
                    <a:pt x="2836" y="709"/>
                  </a:cubicBezTo>
                  <a:cubicBezTo>
                    <a:pt x="3403" y="943"/>
                    <a:pt x="3970" y="1243"/>
                    <a:pt x="4537" y="1543"/>
                  </a:cubicBezTo>
                  <a:lnTo>
                    <a:pt x="4604" y="1576"/>
                  </a:lnTo>
                  <a:lnTo>
                    <a:pt x="4337" y="1576"/>
                  </a:lnTo>
                  <a:cubicBezTo>
                    <a:pt x="3903" y="1643"/>
                    <a:pt x="3470" y="1743"/>
                    <a:pt x="3003" y="1777"/>
                  </a:cubicBezTo>
                  <a:cubicBezTo>
                    <a:pt x="2741" y="1820"/>
                    <a:pt x="2353" y="1876"/>
                    <a:pt x="1960" y="1876"/>
                  </a:cubicBezTo>
                  <a:cubicBezTo>
                    <a:pt x="1450" y="1876"/>
                    <a:pt x="931" y="1782"/>
                    <a:pt x="668" y="1443"/>
                  </a:cubicBezTo>
                  <a:cubicBezTo>
                    <a:pt x="12" y="604"/>
                    <a:pt x="861" y="363"/>
                    <a:pt x="1482" y="363"/>
                  </a:cubicBezTo>
                  <a:close/>
                  <a:moveTo>
                    <a:pt x="1378" y="1"/>
                  </a:moveTo>
                  <a:cubicBezTo>
                    <a:pt x="794" y="1"/>
                    <a:pt x="181" y="235"/>
                    <a:pt x="101" y="876"/>
                  </a:cubicBezTo>
                  <a:cubicBezTo>
                    <a:pt x="1" y="1677"/>
                    <a:pt x="768" y="2043"/>
                    <a:pt x="1435" y="2144"/>
                  </a:cubicBezTo>
                  <a:cubicBezTo>
                    <a:pt x="1697" y="2171"/>
                    <a:pt x="1960" y="2187"/>
                    <a:pt x="2222" y="2187"/>
                  </a:cubicBezTo>
                  <a:cubicBezTo>
                    <a:pt x="2594" y="2187"/>
                    <a:pt x="2965" y="2155"/>
                    <a:pt x="3336" y="2077"/>
                  </a:cubicBezTo>
                  <a:cubicBezTo>
                    <a:pt x="3803" y="2010"/>
                    <a:pt x="4237" y="1910"/>
                    <a:pt x="4671" y="1843"/>
                  </a:cubicBezTo>
                  <a:cubicBezTo>
                    <a:pt x="4771" y="1810"/>
                    <a:pt x="4804" y="1743"/>
                    <a:pt x="4771" y="1643"/>
                  </a:cubicBezTo>
                  <a:cubicBezTo>
                    <a:pt x="4804" y="1643"/>
                    <a:pt x="4804" y="1610"/>
                    <a:pt x="4771" y="1610"/>
                  </a:cubicBezTo>
                  <a:lnTo>
                    <a:pt x="4704" y="1543"/>
                  </a:lnTo>
                  <a:lnTo>
                    <a:pt x="4671" y="1510"/>
                  </a:lnTo>
                  <a:lnTo>
                    <a:pt x="4570" y="1410"/>
                  </a:lnTo>
                  <a:cubicBezTo>
                    <a:pt x="3737" y="743"/>
                    <a:pt x="2803" y="276"/>
                    <a:pt x="1802" y="42"/>
                  </a:cubicBezTo>
                  <a:cubicBezTo>
                    <a:pt x="1668" y="15"/>
                    <a:pt x="1524" y="1"/>
                    <a:pt x="13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9"/>
            <p:cNvSpPr/>
            <p:nvPr/>
          </p:nvSpPr>
          <p:spPr>
            <a:xfrm>
              <a:off x="3109050" y="4315200"/>
              <a:ext cx="528750" cy="248175"/>
            </a:xfrm>
            <a:custGeom>
              <a:avLst/>
              <a:gdLst/>
              <a:ahLst/>
              <a:cxnLst/>
              <a:rect l="l" t="t" r="r" b="b"/>
              <a:pathLst>
                <a:path w="21150" h="9927" extrusionOk="0">
                  <a:moveTo>
                    <a:pt x="268" y="0"/>
                  </a:moveTo>
                  <a:lnTo>
                    <a:pt x="268" y="0"/>
                  </a:lnTo>
                  <a:cubicBezTo>
                    <a:pt x="1" y="3169"/>
                    <a:pt x="268" y="9407"/>
                    <a:pt x="535" y="9574"/>
                  </a:cubicBezTo>
                  <a:cubicBezTo>
                    <a:pt x="921" y="9832"/>
                    <a:pt x="6757" y="9927"/>
                    <a:pt x="12020" y="9927"/>
                  </a:cubicBezTo>
                  <a:cubicBezTo>
                    <a:pt x="16299" y="9927"/>
                    <a:pt x="20198" y="9864"/>
                    <a:pt x="20482" y="9774"/>
                  </a:cubicBezTo>
                  <a:cubicBezTo>
                    <a:pt x="21149" y="9541"/>
                    <a:pt x="20582" y="7673"/>
                    <a:pt x="19848" y="7105"/>
                  </a:cubicBezTo>
                  <a:cubicBezTo>
                    <a:pt x="19215" y="6572"/>
                    <a:pt x="13711" y="3937"/>
                    <a:pt x="12510" y="3403"/>
                  </a:cubicBezTo>
                  <a:cubicBezTo>
                    <a:pt x="12343" y="3303"/>
                    <a:pt x="12276" y="100"/>
                    <a:pt x="12276" y="100"/>
                  </a:cubicBezTo>
                  <a:lnTo>
                    <a:pt x="26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9"/>
            <p:cNvSpPr/>
            <p:nvPr/>
          </p:nvSpPr>
          <p:spPr>
            <a:xfrm>
              <a:off x="3144925" y="4537075"/>
              <a:ext cx="471950" cy="5550"/>
            </a:xfrm>
            <a:custGeom>
              <a:avLst/>
              <a:gdLst/>
              <a:ahLst/>
              <a:cxnLst/>
              <a:rect l="l" t="t" r="r" b="b"/>
              <a:pathLst>
                <a:path w="18878" h="222" extrusionOk="0">
                  <a:moveTo>
                    <a:pt x="5825" y="1"/>
                  </a:moveTo>
                  <a:cubicBezTo>
                    <a:pt x="3273" y="1"/>
                    <a:pt x="1072" y="19"/>
                    <a:pt x="0" y="65"/>
                  </a:cubicBezTo>
                  <a:cubicBezTo>
                    <a:pt x="1939" y="169"/>
                    <a:pt x="7579" y="222"/>
                    <a:pt x="12301" y="222"/>
                  </a:cubicBezTo>
                  <a:cubicBezTo>
                    <a:pt x="15134" y="222"/>
                    <a:pt x="17638" y="203"/>
                    <a:pt x="18814" y="165"/>
                  </a:cubicBezTo>
                  <a:cubicBezTo>
                    <a:pt x="18827" y="172"/>
                    <a:pt x="18838" y="175"/>
                    <a:pt x="18846" y="175"/>
                  </a:cubicBezTo>
                  <a:cubicBezTo>
                    <a:pt x="18878" y="175"/>
                    <a:pt x="18867" y="132"/>
                    <a:pt x="18814" y="132"/>
                  </a:cubicBezTo>
                  <a:cubicBezTo>
                    <a:pt x="16761" y="66"/>
                    <a:pt x="10662" y="1"/>
                    <a:pt x="58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9"/>
            <p:cNvSpPr/>
            <p:nvPr/>
          </p:nvSpPr>
          <p:spPr>
            <a:xfrm>
              <a:off x="3511850" y="4475300"/>
              <a:ext cx="64225" cy="60925"/>
            </a:xfrm>
            <a:custGeom>
              <a:avLst/>
              <a:gdLst/>
              <a:ahLst/>
              <a:cxnLst/>
              <a:rect l="l" t="t" r="r" b="b"/>
              <a:pathLst>
                <a:path w="2569" h="2437" extrusionOk="0">
                  <a:moveTo>
                    <a:pt x="2569" y="1"/>
                  </a:moveTo>
                  <a:cubicBezTo>
                    <a:pt x="1868" y="1"/>
                    <a:pt x="1168" y="268"/>
                    <a:pt x="701" y="768"/>
                  </a:cubicBezTo>
                  <a:cubicBezTo>
                    <a:pt x="234" y="1202"/>
                    <a:pt x="0" y="1802"/>
                    <a:pt x="0" y="2436"/>
                  </a:cubicBezTo>
                  <a:lnTo>
                    <a:pt x="34" y="2436"/>
                  </a:lnTo>
                  <a:cubicBezTo>
                    <a:pt x="267" y="1168"/>
                    <a:pt x="1301" y="201"/>
                    <a:pt x="2569" y="68"/>
                  </a:cubicBezTo>
                  <a:lnTo>
                    <a:pt x="25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9"/>
            <p:cNvSpPr/>
            <p:nvPr/>
          </p:nvSpPr>
          <p:spPr>
            <a:xfrm>
              <a:off x="3331725" y="4336225"/>
              <a:ext cx="95925" cy="14025"/>
            </a:xfrm>
            <a:custGeom>
              <a:avLst/>
              <a:gdLst/>
              <a:ahLst/>
              <a:cxnLst/>
              <a:rect l="l" t="t" r="r" b="b"/>
              <a:pathLst>
                <a:path w="3837" h="561" extrusionOk="0">
                  <a:moveTo>
                    <a:pt x="1808" y="0"/>
                  </a:moveTo>
                  <a:cubicBezTo>
                    <a:pt x="1192" y="0"/>
                    <a:pt x="585" y="129"/>
                    <a:pt x="67" y="427"/>
                  </a:cubicBezTo>
                  <a:cubicBezTo>
                    <a:pt x="0" y="460"/>
                    <a:pt x="67" y="527"/>
                    <a:pt x="100" y="527"/>
                  </a:cubicBezTo>
                  <a:cubicBezTo>
                    <a:pt x="641" y="469"/>
                    <a:pt x="1183" y="442"/>
                    <a:pt x="1721" y="442"/>
                  </a:cubicBezTo>
                  <a:cubicBezTo>
                    <a:pt x="2410" y="442"/>
                    <a:pt x="3095" y="485"/>
                    <a:pt x="3770" y="560"/>
                  </a:cubicBezTo>
                  <a:cubicBezTo>
                    <a:pt x="3836" y="560"/>
                    <a:pt x="3836" y="460"/>
                    <a:pt x="3803" y="427"/>
                  </a:cubicBezTo>
                  <a:cubicBezTo>
                    <a:pt x="3203" y="162"/>
                    <a:pt x="2500" y="0"/>
                    <a:pt x="18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9"/>
            <p:cNvSpPr/>
            <p:nvPr/>
          </p:nvSpPr>
          <p:spPr>
            <a:xfrm>
              <a:off x="3335050" y="4361350"/>
              <a:ext cx="96775" cy="13925"/>
            </a:xfrm>
            <a:custGeom>
              <a:avLst/>
              <a:gdLst/>
              <a:ahLst/>
              <a:cxnLst/>
              <a:rect l="l" t="t" r="r" b="b"/>
              <a:pathLst>
                <a:path w="3871" h="557" extrusionOk="0">
                  <a:moveTo>
                    <a:pt x="1810" y="1"/>
                  </a:moveTo>
                  <a:cubicBezTo>
                    <a:pt x="1180" y="1"/>
                    <a:pt x="561" y="137"/>
                    <a:pt x="34" y="456"/>
                  </a:cubicBezTo>
                  <a:cubicBezTo>
                    <a:pt x="1" y="456"/>
                    <a:pt x="34" y="523"/>
                    <a:pt x="67" y="523"/>
                  </a:cubicBezTo>
                  <a:cubicBezTo>
                    <a:pt x="608" y="464"/>
                    <a:pt x="1150" y="438"/>
                    <a:pt x="1691" y="438"/>
                  </a:cubicBezTo>
                  <a:cubicBezTo>
                    <a:pt x="2384" y="438"/>
                    <a:pt x="3077" y="481"/>
                    <a:pt x="3770" y="556"/>
                  </a:cubicBezTo>
                  <a:cubicBezTo>
                    <a:pt x="3837" y="556"/>
                    <a:pt x="3870" y="456"/>
                    <a:pt x="3803" y="423"/>
                  </a:cubicBezTo>
                  <a:cubicBezTo>
                    <a:pt x="3195" y="162"/>
                    <a:pt x="2496" y="1"/>
                    <a:pt x="18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9"/>
            <p:cNvSpPr/>
            <p:nvPr/>
          </p:nvSpPr>
          <p:spPr>
            <a:xfrm>
              <a:off x="3338400" y="4386250"/>
              <a:ext cx="96750" cy="14025"/>
            </a:xfrm>
            <a:custGeom>
              <a:avLst/>
              <a:gdLst/>
              <a:ahLst/>
              <a:cxnLst/>
              <a:rect l="l" t="t" r="r" b="b"/>
              <a:pathLst>
                <a:path w="3870" h="561" extrusionOk="0">
                  <a:moveTo>
                    <a:pt x="1775" y="1"/>
                  </a:moveTo>
                  <a:cubicBezTo>
                    <a:pt x="1159" y="1"/>
                    <a:pt x="552" y="129"/>
                    <a:pt x="33" y="427"/>
                  </a:cubicBezTo>
                  <a:cubicBezTo>
                    <a:pt x="0" y="461"/>
                    <a:pt x="33" y="527"/>
                    <a:pt x="67" y="527"/>
                  </a:cubicBezTo>
                  <a:cubicBezTo>
                    <a:pt x="608" y="469"/>
                    <a:pt x="1149" y="443"/>
                    <a:pt x="1687" y="443"/>
                  </a:cubicBezTo>
                  <a:cubicBezTo>
                    <a:pt x="2377" y="443"/>
                    <a:pt x="3062" y="486"/>
                    <a:pt x="3736" y="561"/>
                  </a:cubicBezTo>
                  <a:cubicBezTo>
                    <a:pt x="3836" y="561"/>
                    <a:pt x="3869" y="461"/>
                    <a:pt x="3769" y="427"/>
                  </a:cubicBezTo>
                  <a:cubicBezTo>
                    <a:pt x="3169" y="163"/>
                    <a:pt x="2466" y="1"/>
                    <a:pt x="1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9"/>
            <p:cNvSpPr/>
            <p:nvPr/>
          </p:nvSpPr>
          <p:spPr>
            <a:xfrm>
              <a:off x="3174100" y="4319375"/>
              <a:ext cx="8375" cy="198500"/>
            </a:xfrm>
            <a:custGeom>
              <a:avLst/>
              <a:gdLst/>
              <a:ahLst/>
              <a:cxnLst/>
              <a:rect l="l" t="t" r="r" b="b"/>
              <a:pathLst>
                <a:path w="335" h="7940" extrusionOk="0">
                  <a:moveTo>
                    <a:pt x="167" y="0"/>
                  </a:moveTo>
                  <a:cubicBezTo>
                    <a:pt x="101" y="634"/>
                    <a:pt x="67" y="1301"/>
                    <a:pt x="34" y="1968"/>
                  </a:cubicBezTo>
                  <a:cubicBezTo>
                    <a:pt x="1" y="2635"/>
                    <a:pt x="1" y="3303"/>
                    <a:pt x="1" y="3970"/>
                  </a:cubicBezTo>
                  <a:cubicBezTo>
                    <a:pt x="1" y="4603"/>
                    <a:pt x="34" y="5271"/>
                    <a:pt x="34" y="5938"/>
                  </a:cubicBezTo>
                  <a:cubicBezTo>
                    <a:pt x="67" y="6605"/>
                    <a:pt x="101" y="7272"/>
                    <a:pt x="167" y="7939"/>
                  </a:cubicBezTo>
                  <a:cubicBezTo>
                    <a:pt x="234" y="7272"/>
                    <a:pt x="268" y="6605"/>
                    <a:pt x="301" y="5938"/>
                  </a:cubicBezTo>
                  <a:cubicBezTo>
                    <a:pt x="334" y="5271"/>
                    <a:pt x="334" y="4603"/>
                    <a:pt x="334" y="3970"/>
                  </a:cubicBezTo>
                  <a:cubicBezTo>
                    <a:pt x="301" y="3303"/>
                    <a:pt x="301" y="2635"/>
                    <a:pt x="301" y="1968"/>
                  </a:cubicBezTo>
                  <a:cubicBezTo>
                    <a:pt x="268" y="1301"/>
                    <a:pt x="234" y="634"/>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9"/>
            <p:cNvSpPr/>
            <p:nvPr/>
          </p:nvSpPr>
          <p:spPr>
            <a:xfrm>
              <a:off x="3959675" y="4203450"/>
              <a:ext cx="528725" cy="359925"/>
            </a:xfrm>
            <a:custGeom>
              <a:avLst/>
              <a:gdLst/>
              <a:ahLst/>
              <a:cxnLst/>
              <a:rect l="l" t="t" r="r" b="b"/>
              <a:pathLst>
                <a:path w="21149" h="14397" extrusionOk="0">
                  <a:moveTo>
                    <a:pt x="300" y="1"/>
                  </a:moveTo>
                  <a:lnTo>
                    <a:pt x="300" y="1"/>
                  </a:lnTo>
                  <a:cubicBezTo>
                    <a:pt x="0" y="3203"/>
                    <a:pt x="267" y="13877"/>
                    <a:pt x="534" y="14044"/>
                  </a:cubicBezTo>
                  <a:cubicBezTo>
                    <a:pt x="920" y="14302"/>
                    <a:pt x="6757" y="14397"/>
                    <a:pt x="12020" y="14397"/>
                  </a:cubicBezTo>
                  <a:cubicBezTo>
                    <a:pt x="16298" y="14397"/>
                    <a:pt x="20197" y="14334"/>
                    <a:pt x="20481" y="14244"/>
                  </a:cubicBezTo>
                  <a:cubicBezTo>
                    <a:pt x="21149" y="14011"/>
                    <a:pt x="20581" y="12143"/>
                    <a:pt x="19881" y="11575"/>
                  </a:cubicBezTo>
                  <a:cubicBezTo>
                    <a:pt x="19214" y="11042"/>
                    <a:pt x="13710" y="8407"/>
                    <a:pt x="12509" y="7873"/>
                  </a:cubicBezTo>
                  <a:cubicBezTo>
                    <a:pt x="12376" y="7773"/>
                    <a:pt x="12276" y="101"/>
                    <a:pt x="12276" y="101"/>
                  </a:cubicBezTo>
                  <a:lnTo>
                    <a:pt x="30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9"/>
            <p:cNvSpPr/>
            <p:nvPr/>
          </p:nvSpPr>
          <p:spPr>
            <a:xfrm>
              <a:off x="3995525" y="4537075"/>
              <a:ext cx="471950" cy="5550"/>
            </a:xfrm>
            <a:custGeom>
              <a:avLst/>
              <a:gdLst/>
              <a:ahLst/>
              <a:cxnLst/>
              <a:rect l="l" t="t" r="r" b="b"/>
              <a:pathLst>
                <a:path w="18878" h="222" extrusionOk="0">
                  <a:moveTo>
                    <a:pt x="5825" y="1"/>
                  </a:moveTo>
                  <a:cubicBezTo>
                    <a:pt x="3273" y="1"/>
                    <a:pt x="1072" y="19"/>
                    <a:pt x="0" y="65"/>
                  </a:cubicBezTo>
                  <a:cubicBezTo>
                    <a:pt x="1939" y="169"/>
                    <a:pt x="7579" y="222"/>
                    <a:pt x="12301" y="222"/>
                  </a:cubicBezTo>
                  <a:cubicBezTo>
                    <a:pt x="15135" y="222"/>
                    <a:pt x="17638" y="203"/>
                    <a:pt x="18814" y="165"/>
                  </a:cubicBezTo>
                  <a:cubicBezTo>
                    <a:pt x="18827" y="172"/>
                    <a:pt x="18838" y="175"/>
                    <a:pt x="18846" y="175"/>
                  </a:cubicBezTo>
                  <a:cubicBezTo>
                    <a:pt x="18878" y="175"/>
                    <a:pt x="18867" y="132"/>
                    <a:pt x="18814" y="132"/>
                  </a:cubicBezTo>
                  <a:cubicBezTo>
                    <a:pt x="16761" y="66"/>
                    <a:pt x="10663" y="1"/>
                    <a:pt x="58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9"/>
            <p:cNvSpPr/>
            <p:nvPr/>
          </p:nvSpPr>
          <p:spPr>
            <a:xfrm>
              <a:off x="4362450" y="4475300"/>
              <a:ext cx="65075" cy="60925"/>
            </a:xfrm>
            <a:custGeom>
              <a:avLst/>
              <a:gdLst/>
              <a:ahLst/>
              <a:cxnLst/>
              <a:rect l="l" t="t" r="r" b="b"/>
              <a:pathLst>
                <a:path w="2603" h="2437" extrusionOk="0">
                  <a:moveTo>
                    <a:pt x="2569" y="1"/>
                  </a:moveTo>
                  <a:cubicBezTo>
                    <a:pt x="1869" y="1"/>
                    <a:pt x="1201" y="268"/>
                    <a:pt x="701" y="768"/>
                  </a:cubicBezTo>
                  <a:cubicBezTo>
                    <a:pt x="267" y="1202"/>
                    <a:pt x="1" y="1802"/>
                    <a:pt x="1" y="2436"/>
                  </a:cubicBezTo>
                  <a:lnTo>
                    <a:pt x="34" y="2436"/>
                  </a:lnTo>
                  <a:cubicBezTo>
                    <a:pt x="267" y="1168"/>
                    <a:pt x="1302" y="201"/>
                    <a:pt x="2569" y="68"/>
                  </a:cubicBezTo>
                  <a:cubicBezTo>
                    <a:pt x="2569" y="68"/>
                    <a:pt x="2602" y="1"/>
                    <a:pt x="25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9"/>
            <p:cNvSpPr/>
            <p:nvPr/>
          </p:nvSpPr>
          <p:spPr>
            <a:xfrm>
              <a:off x="4182325" y="4336525"/>
              <a:ext cx="96750" cy="15400"/>
            </a:xfrm>
            <a:custGeom>
              <a:avLst/>
              <a:gdLst/>
              <a:ahLst/>
              <a:cxnLst/>
              <a:rect l="l" t="t" r="r" b="b"/>
              <a:pathLst>
                <a:path w="3870" h="616" extrusionOk="0">
                  <a:moveTo>
                    <a:pt x="1663" y="1"/>
                  </a:moveTo>
                  <a:cubicBezTo>
                    <a:pt x="1086" y="1"/>
                    <a:pt x="521" y="116"/>
                    <a:pt x="34" y="382"/>
                  </a:cubicBezTo>
                  <a:cubicBezTo>
                    <a:pt x="0" y="415"/>
                    <a:pt x="34" y="482"/>
                    <a:pt x="67" y="482"/>
                  </a:cubicBezTo>
                  <a:cubicBezTo>
                    <a:pt x="463" y="450"/>
                    <a:pt x="858" y="435"/>
                    <a:pt x="1253" y="435"/>
                  </a:cubicBezTo>
                  <a:cubicBezTo>
                    <a:pt x="2089" y="435"/>
                    <a:pt x="2921" y="502"/>
                    <a:pt x="3736" y="615"/>
                  </a:cubicBezTo>
                  <a:cubicBezTo>
                    <a:pt x="3837" y="615"/>
                    <a:pt x="3870" y="515"/>
                    <a:pt x="3770" y="482"/>
                  </a:cubicBezTo>
                  <a:cubicBezTo>
                    <a:pt x="3137" y="184"/>
                    <a:pt x="2391" y="1"/>
                    <a:pt x="16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9"/>
            <p:cNvSpPr/>
            <p:nvPr/>
          </p:nvSpPr>
          <p:spPr>
            <a:xfrm>
              <a:off x="4184000" y="4361550"/>
              <a:ext cx="96750" cy="15375"/>
            </a:xfrm>
            <a:custGeom>
              <a:avLst/>
              <a:gdLst/>
              <a:ahLst/>
              <a:cxnLst/>
              <a:rect l="l" t="t" r="r" b="b"/>
              <a:pathLst>
                <a:path w="3870" h="615" extrusionOk="0">
                  <a:moveTo>
                    <a:pt x="1696" y="0"/>
                  </a:moveTo>
                  <a:cubicBezTo>
                    <a:pt x="1119" y="0"/>
                    <a:pt x="554" y="116"/>
                    <a:pt x="67" y="381"/>
                  </a:cubicBezTo>
                  <a:cubicBezTo>
                    <a:pt x="0" y="415"/>
                    <a:pt x="67" y="481"/>
                    <a:pt x="100" y="481"/>
                  </a:cubicBezTo>
                  <a:cubicBezTo>
                    <a:pt x="485" y="449"/>
                    <a:pt x="874" y="434"/>
                    <a:pt x="1264" y="434"/>
                  </a:cubicBezTo>
                  <a:cubicBezTo>
                    <a:pt x="2092" y="434"/>
                    <a:pt x="2931" y="502"/>
                    <a:pt x="3770" y="615"/>
                  </a:cubicBezTo>
                  <a:cubicBezTo>
                    <a:pt x="3870" y="615"/>
                    <a:pt x="3870" y="515"/>
                    <a:pt x="3803" y="481"/>
                  </a:cubicBezTo>
                  <a:cubicBezTo>
                    <a:pt x="3170" y="184"/>
                    <a:pt x="2424" y="0"/>
                    <a:pt x="16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9"/>
            <p:cNvSpPr/>
            <p:nvPr/>
          </p:nvSpPr>
          <p:spPr>
            <a:xfrm>
              <a:off x="4179825" y="4311500"/>
              <a:ext cx="96750" cy="15400"/>
            </a:xfrm>
            <a:custGeom>
              <a:avLst/>
              <a:gdLst/>
              <a:ahLst/>
              <a:cxnLst/>
              <a:rect l="l" t="t" r="r" b="b"/>
              <a:pathLst>
                <a:path w="3870" h="616" extrusionOk="0">
                  <a:moveTo>
                    <a:pt x="1691" y="1"/>
                  </a:moveTo>
                  <a:cubicBezTo>
                    <a:pt x="1109" y="1"/>
                    <a:pt x="535" y="116"/>
                    <a:pt x="34" y="382"/>
                  </a:cubicBezTo>
                  <a:cubicBezTo>
                    <a:pt x="0" y="415"/>
                    <a:pt x="34" y="482"/>
                    <a:pt x="67" y="482"/>
                  </a:cubicBezTo>
                  <a:cubicBezTo>
                    <a:pt x="463" y="450"/>
                    <a:pt x="858" y="435"/>
                    <a:pt x="1254" y="435"/>
                  </a:cubicBezTo>
                  <a:cubicBezTo>
                    <a:pt x="2093" y="435"/>
                    <a:pt x="2931" y="502"/>
                    <a:pt x="3770" y="615"/>
                  </a:cubicBezTo>
                  <a:cubicBezTo>
                    <a:pt x="3836" y="615"/>
                    <a:pt x="3870" y="515"/>
                    <a:pt x="3803" y="482"/>
                  </a:cubicBezTo>
                  <a:cubicBezTo>
                    <a:pt x="3171" y="184"/>
                    <a:pt x="2424" y="1"/>
                    <a:pt x="16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9"/>
            <p:cNvSpPr/>
            <p:nvPr/>
          </p:nvSpPr>
          <p:spPr>
            <a:xfrm>
              <a:off x="4177325" y="4286500"/>
              <a:ext cx="96750" cy="16225"/>
            </a:xfrm>
            <a:custGeom>
              <a:avLst/>
              <a:gdLst/>
              <a:ahLst/>
              <a:cxnLst/>
              <a:rect l="l" t="t" r="r" b="b"/>
              <a:pathLst>
                <a:path w="3870" h="649" extrusionOk="0">
                  <a:moveTo>
                    <a:pt x="1696" y="0"/>
                  </a:moveTo>
                  <a:cubicBezTo>
                    <a:pt x="1119" y="0"/>
                    <a:pt x="554" y="116"/>
                    <a:pt x="67" y="381"/>
                  </a:cubicBezTo>
                  <a:cubicBezTo>
                    <a:pt x="0" y="415"/>
                    <a:pt x="67" y="481"/>
                    <a:pt x="100" y="481"/>
                  </a:cubicBezTo>
                  <a:cubicBezTo>
                    <a:pt x="464" y="461"/>
                    <a:pt x="831" y="450"/>
                    <a:pt x="1199" y="450"/>
                  </a:cubicBezTo>
                  <a:cubicBezTo>
                    <a:pt x="2049" y="450"/>
                    <a:pt x="2909" y="509"/>
                    <a:pt x="3770" y="648"/>
                  </a:cubicBezTo>
                  <a:cubicBezTo>
                    <a:pt x="3870" y="648"/>
                    <a:pt x="3870" y="515"/>
                    <a:pt x="3803" y="481"/>
                  </a:cubicBezTo>
                  <a:cubicBezTo>
                    <a:pt x="3171" y="184"/>
                    <a:pt x="2424" y="0"/>
                    <a:pt x="16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9"/>
            <p:cNvSpPr/>
            <p:nvPr/>
          </p:nvSpPr>
          <p:spPr>
            <a:xfrm>
              <a:off x="4175650" y="4261750"/>
              <a:ext cx="96775" cy="15950"/>
            </a:xfrm>
            <a:custGeom>
              <a:avLst/>
              <a:gdLst/>
              <a:ahLst/>
              <a:cxnLst/>
              <a:rect l="l" t="t" r="r" b="b"/>
              <a:pathLst>
                <a:path w="3871" h="638" extrusionOk="0">
                  <a:moveTo>
                    <a:pt x="1657" y="0"/>
                  </a:moveTo>
                  <a:cubicBezTo>
                    <a:pt x="1087" y="0"/>
                    <a:pt x="526" y="110"/>
                    <a:pt x="34" y="370"/>
                  </a:cubicBezTo>
                  <a:cubicBezTo>
                    <a:pt x="1" y="404"/>
                    <a:pt x="34" y="471"/>
                    <a:pt x="67" y="471"/>
                  </a:cubicBezTo>
                  <a:cubicBezTo>
                    <a:pt x="441" y="450"/>
                    <a:pt x="815" y="439"/>
                    <a:pt x="1187" y="439"/>
                  </a:cubicBezTo>
                  <a:cubicBezTo>
                    <a:pt x="2046" y="439"/>
                    <a:pt x="2899" y="498"/>
                    <a:pt x="3737" y="637"/>
                  </a:cubicBezTo>
                  <a:cubicBezTo>
                    <a:pt x="3837" y="637"/>
                    <a:pt x="3870" y="504"/>
                    <a:pt x="3803" y="471"/>
                  </a:cubicBezTo>
                  <a:cubicBezTo>
                    <a:pt x="3161" y="187"/>
                    <a:pt x="2401" y="0"/>
                    <a:pt x="16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9"/>
            <p:cNvSpPr/>
            <p:nvPr/>
          </p:nvSpPr>
          <p:spPr>
            <a:xfrm>
              <a:off x="4173150" y="4236875"/>
              <a:ext cx="96750" cy="15800"/>
            </a:xfrm>
            <a:custGeom>
              <a:avLst/>
              <a:gdLst/>
              <a:ahLst/>
              <a:cxnLst/>
              <a:rect l="l" t="t" r="r" b="b"/>
              <a:pathLst>
                <a:path w="3870" h="632" extrusionOk="0">
                  <a:moveTo>
                    <a:pt x="1692" y="0"/>
                  </a:moveTo>
                  <a:cubicBezTo>
                    <a:pt x="1110" y="0"/>
                    <a:pt x="536" y="118"/>
                    <a:pt x="34" y="398"/>
                  </a:cubicBezTo>
                  <a:cubicBezTo>
                    <a:pt x="1" y="398"/>
                    <a:pt x="34" y="465"/>
                    <a:pt x="67" y="465"/>
                  </a:cubicBezTo>
                  <a:cubicBezTo>
                    <a:pt x="441" y="445"/>
                    <a:pt x="815" y="434"/>
                    <a:pt x="1188" y="434"/>
                  </a:cubicBezTo>
                  <a:cubicBezTo>
                    <a:pt x="2049" y="434"/>
                    <a:pt x="2909" y="492"/>
                    <a:pt x="3770" y="632"/>
                  </a:cubicBezTo>
                  <a:cubicBezTo>
                    <a:pt x="3837" y="632"/>
                    <a:pt x="3870" y="498"/>
                    <a:pt x="3803" y="465"/>
                  </a:cubicBezTo>
                  <a:cubicBezTo>
                    <a:pt x="3171" y="186"/>
                    <a:pt x="2425" y="0"/>
                    <a:pt x="16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9"/>
            <p:cNvSpPr/>
            <p:nvPr/>
          </p:nvSpPr>
          <p:spPr>
            <a:xfrm>
              <a:off x="4186500" y="4386225"/>
              <a:ext cx="96750" cy="15725"/>
            </a:xfrm>
            <a:custGeom>
              <a:avLst/>
              <a:gdLst/>
              <a:ahLst/>
              <a:cxnLst/>
              <a:rect l="l" t="t" r="r" b="b"/>
              <a:pathLst>
                <a:path w="3870" h="629" extrusionOk="0">
                  <a:moveTo>
                    <a:pt x="1677" y="0"/>
                  </a:moveTo>
                  <a:cubicBezTo>
                    <a:pt x="1107" y="0"/>
                    <a:pt x="548" y="118"/>
                    <a:pt x="67" y="395"/>
                  </a:cubicBezTo>
                  <a:cubicBezTo>
                    <a:pt x="0" y="428"/>
                    <a:pt x="67" y="462"/>
                    <a:pt x="100" y="462"/>
                  </a:cubicBezTo>
                  <a:cubicBezTo>
                    <a:pt x="464" y="442"/>
                    <a:pt x="831" y="431"/>
                    <a:pt x="1199" y="431"/>
                  </a:cubicBezTo>
                  <a:cubicBezTo>
                    <a:pt x="2049" y="431"/>
                    <a:pt x="2909" y="489"/>
                    <a:pt x="3770" y="629"/>
                  </a:cubicBezTo>
                  <a:cubicBezTo>
                    <a:pt x="3836" y="629"/>
                    <a:pt x="3870" y="528"/>
                    <a:pt x="3803" y="495"/>
                  </a:cubicBezTo>
                  <a:cubicBezTo>
                    <a:pt x="3165" y="195"/>
                    <a:pt x="2411" y="0"/>
                    <a:pt x="16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9"/>
            <p:cNvSpPr/>
            <p:nvPr/>
          </p:nvSpPr>
          <p:spPr>
            <a:xfrm>
              <a:off x="4024700" y="4204275"/>
              <a:ext cx="8375" cy="313600"/>
            </a:xfrm>
            <a:custGeom>
              <a:avLst/>
              <a:gdLst/>
              <a:ahLst/>
              <a:cxnLst/>
              <a:rect l="l" t="t" r="r" b="b"/>
              <a:pathLst>
                <a:path w="335" h="12544" extrusionOk="0">
                  <a:moveTo>
                    <a:pt x="168" y="1"/>
                  </a:moveTo>
                  <a:cubicBezTo>
                    <a:pt x="101" y="1068"/>
                    <a:pt x="68" y="2102"/>
                    <a:pt x="34" y="3136"/>
                  </a:cubicBezTo>
                  <a:cubicBezTo>
                    <a:pt x="1" y="4171"/>
                    <a:pt x="1" y="5205"/>
                    <a:pt x="1" y="6272"/>
                  </a:cubicBezTo>
                  <a:cubicBezTo>
                    <a:pt x="34" y="7306"/>
                    <a:pt x="34" y="8340"/>
                    <a:pt x="34" y="9408"/>
                  </a:cubicBezTo>
                  <a:cubicBezTo>
                    <a:pt x="68" y="10442"/>
                    <a:pt x="101" y="11476"/>
                    <a:pt x="168" y="12543"/>
                  </a:cubicBezTo>
                  <a:cubicBezTo>
                    <a:pt x="234" y="11476"/>
                    <a:pt x="268" y="10442"/>
                    <a:pt x="301" y="9408"/>
                  </a:cubicBezTo>
                  <a:cubicBezTo>
                    <a:pt x="335" y="8340"/>
                    <a:pt x="335" y="7306"/>
                    <a:pt x="335" y="6272"/>
                  </a:cubicBezTo>
                  <a:cubicBezTo>
                    <a:pt x="301" y="5205"/>
                    <a:pt x="301" y="4171"/>
                    <a:pt x="301" y="3136"/>
                  </a:cubicBezTo>
                  <a:cubicBezTo>
                    <a:pt x="268" y="2102"/>
                    <a:pt x="234" y="1035"/>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9"/>
            <p:cNvSpPr/>
            <p:nvPr/>
          </p:nvSpPr>
          <p:spPr>
            <a:xfrm>
              <a:off x="4733550" y="1587400"/>
              <a:ext cx="4200" cy="875"/>
            </a:xfrm>
            <a:custGeom>
              <a:avLst/>
              <a:gdLst/>
              <a:ahLst/>
              <a:cxnLst/>
              <a:rect l="l" t="t" r="r" b="b"/>
              <a:pathLst>
                <a:path w="168" h="35" extrusionOk="0">
                  <a:moveTo>
                    <a:pt x="34" y="1"/>
                  </a:moveTo>
                  <a:cubicBezTo>
                    <a:pt x="1" y="1"/>
                    <a:pt x="1" y="34"/>
                    <a:pt x="1" y="34"/>
                  </a:cubicBezTo>
                  <a:lnTo>
                    <a:pt x="1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9"/>
            <p:cNvSpPr/>
            <p:nvPr/>
          </p:nvSpPr>
          <p:spPr>
            <a:xfrm>
              <a:off x="5061275" y="2093600"/>
              <a:ext cx="25" cy="25"/>
            </a:xfrm>
            <a:custGeom>
              <a:avLst/>
              <a:gdLst/>
              <a:ahLst/>
              <a:cxnLst/>
              <a:rect l="l" t="t" r="r" b="b"/>
              <a:pathLst>
                <a:path w="1" h="1" fill="none" extrusionOk="0">
                  <a:moveTo>
                    <a:pt x="1" y="1"/>
                  </a:moveTo>
                  <a:lnTo>
                    <a:pt x="1" y="1"/>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9"/>
            <p:cNvSpPr/>
            <p:nvPr/>
          </p:nvSpPr>
          <p:spPr>
            <a:xfrm>
              <a:off x="5061275" y="2093600"/>
              <a:ext cx="25" cy="25"/>
            </a:xfrm>
            <a:custGeom>
              <a:avLst/>
              <a:gdLst/>
              <a:ahLst/>
              <a:cxnLst/>
              <a:rect l="l" t="t" r="r" b="b"/>
              <a:pathLst>
                <a:path w="1" h="1" fill="none" extrusionOk="0">
                  <a:moveTo>
                    <a:pt x="1" y="1"/>
                  </a:moveTo>
                  <a:lnTo>
                    <a:pt x="1" y="1"/>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9"/>
            <p:cNvSpPr/>
            <p:nvPr/>
          </p:nvSpPr>
          <p:spPr>
            <a:xfrm>
              <a:off x="4856150" y="4597900"/>
              <a:ext cx="1675" cy="850"/>
            </a:xfrm>
            <a:custGeom>
              <a:avLst/>
              <a:gdLst/>
              <a:ahLst/>
              <a:cxnLst/>
              <a:rect l="l" t="t" r="r" b="b"/>
              <a:pathLst>
                <a:path w="67" h="34" extrusionOk="0">
                  <a:moveTo>
                    <a:pt x="0" y="1"/>
                  </a:moveTo>
                  <a:lnTo>
                    <a:pt x="0" y="34"/>
                  </a:lnTo>
                  <a:lnTo>
                    <a:pt x="67" y="34"/>
                  </a:lnTo>
                  <a:lnTo>
                    <a:pt x="0"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9"/>
            <p:cNvSpPr/>
            <p:nvPr/>
          </p:nvSpPr>
          <p:spPr>
            <a:xfrm>
              <a:off x="4598450" y="3884050"/>
              <a:ext cx="219350" cy="1053275"/>
            </a:xfrm>
            <a:custGeom>
              <a:avLst/>
              <a:gdLst/>
              <a:ahLst/>
              <a:cxnLst/>
              <a:rect l="l" t="t" r="r" b="b"/>
              <a:pathLst>
                <a:path w="8774" h="42131" extrusionOk="0">
                  <a:moveTo>
                    <a:pt x="5605" y="1"/>
                  </a:moveTo>
                  <a:lnTo>
                    <a:pt x="4871" y="5938"/>
                  </a:lnTo>
                  <a:lnTo>
                    <a:pt x="1" y="42131"/>
                  </a:lnTo>
                  <a:lnTo>
                    <a:pt x="1101" y="42131"/>
                  </a:lnTo>
                  <a:lnTo>
                    <a:pt x="7773" y="5938"/>
                  </a:lnTo>
                  <a:lnTo>
                    <a:pt x="877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9"/>
            <p:cNvSpPr/>
            <p:nvPr/>
          </p:nvSpPr>
          <p:spPr>
            <a:xfrm>
              <a:off x="4720200" y="3884050"/>
              <a:ext cx="97600" cy="148475"/>
            </a:xfrm>
            <a:custGeom>
              <a:avLst/>
              <a:gdLst/>
              <a:ahLst/>
              <a:cxnLst/>
              <a:rect l="l" t="t" r="r" b="b"/>
              <a:pathLst>
                <a:path w="3904" h="5939" extrusionOk="0">
                  <a:moveTo>
                    <a:pt x="735" y="1"/>
                  </a:moveTo>
                  <a:lnTo>
                    <a:pt x="1" y="5938"/>
                  </a:lnTo>
                  <a:lnTo>
                    <a:pt x="2903" y="5938"/>
                  </a:lnTo>
                  <a:lnTo>
                    <a:pt x="3904"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9"/>
            <p:cNvSpPr/>
            <p:nvPr/>
          </p:nvSpPr>
          <p:spPr>
            <a:xfrm>
              <a:off x="5124675" y="3884050"/>
              <a:ext cx="219325" cy="1053275"/>
            </a:xfrm>
            <a:custGeom>
              <a:avLst/>
              <a:gdLst/>
              <a:ahLst/>
              <a:cxnLst/>
              <a:rect l="l" t="t" r="r" b="b"/>
              <a:pathLst>
                <a:path w="8773" h="42131" extrusionOk="0">
                  <a:moveTo>
                    <a:pt x="0" y="1"/>
                  </a:moveTo>
                  <a:lnTo>
                    <a:pt x="1001" y="5938"/>
                  </a:lnTo>
                  <a:lnTo>
                    <a:pt x="7706" y="42131"/>
                  </a:lnTo>
                  <a:lnTo>
                    <a:pt x="8773" y="42131"/>
                  </a:lnTo>
                  <a:lnTo>
                    <a:pt x="3903" y="5938"/>
                  </a:lnTo>
                  <a:lnTo>
                    <a:pt x="31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9"/>
            <p:cNvSpPr/>
            <p:nvPr/>
          </p:nvSpPr>
          <p:spPr>
            <a:xfrm>
              <a:off x="5124675" y="3884050"/>
              <a:ext cx="97575" cy="148475"/>
            </a:xfrm>
            <a:custGeom>
              <a:avLst/>
              <a:gdLst/>
              <a:ahLst/>
              <a:cxnLst/>
              <a:rect l="l" t="t" r="r" b="b"/>
              <a:pathLst>
                <a:path w="3903" h="5939" extrusionOk="0">
                  <a:moveTo>
                    <a:pt x="0" y="1"/>
                  </a:moveTo>
                  <a:lnTo>
                    <a:pt x="1001" y="5938"/>
                  </a:lnTo>
                  <a:lnTo>
                    <a:pt x="3903" y="5938"/>
                  </a:lnTo>
                  <a:lnTo>
                    <a:pt x="31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9"/>
            <p:cNvSpPr/>
            <p:nvPr/>
          </p:nvSpPr>
          <p:spPr>
            <a:xfrm>
              <a:off x="5627525" y="3884050"/>
              <a:ext cx="219350" cy="1053275"/>
            </a:xfrm>
            <a:custGeom>
              <a:avLst/>
              <a:gdLst/>
              <a:ahLst/>
              <a:cxnLst/>
              <a:rect l="l" t="t" r="r" b="b"/>
              <a:pathLst>
                <a:path w="8774" h="42131" extrusionOk="0">
                  <a:moveTo>
                    <a:pt x="0" y="1"/>
                  </a:moveTo>
                  <a:lnTo>
                    <a:pt x="1001" y="5938"/>
                  </a:lnTo>
                  <a:lnTo>
                    <a:pt x="7706" y="42131"/>
                  </a:lnTo>
                  <a:lnTo>
                    <a:pt x="8773" y="42131"/>
                  </a:lnTo>
                  <a:lnTo>
                    <a:pt x="3903" y="5938"/>
                  </a:lnTo>
                  <a:lnTo>
                    <a:pt x="31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9"/>
            <p:cNvSpPr/>
            <p:nvPr/>
          </p:nvSpPr>
          <p:spPr>
            <a:xfrm>
              <a:off x="5627525" y="3884050"/>
              <a:ext cx="97600" cy="148475"/>
            </a:xfrm>
            <a:custGeom>
              <a:avLst/>
              <a:gdLst/>
              <a:ahLst/>
              <a:cxnLst/>
              <a:rect l="l" t="t" r="r" b="b"/>
              <a:pathLst>
                <a:path w="3904" h="5939" extrusionOk="0">
                  <a:moveTo>
                    <a:pt x="0" y="1"/>
                  </a:moveTo>
                  <a:lnTo>
                    <a:pt x="1001" y="5938"/>
                  </a:lnTo>
                  <a:lnTo>
                    <a:pt x="3903" y="5938"/>
                  </a:lnTo>
                  <a:lnTo>
                    <a:pt x="31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9"/>
            <p:cNvSpPr/>
            <p:nvPr/>
          </p:nvSpPr>
          <p:spPr>
            <a:xfrm>
              <a:off x="4575950" y="3150200"/>
              <a:ext cx="1228400" cy="803100"/>
            </a:xfrm>
            <a:custGeom>
              <a:avLst/>
              <a:gdLst/>
              <a:ahLst/>
              <a:cxnLst/>
              <a:rect l="l" t="t" r="r" b="b"/>
              <a:pathLst>
                <a:path w="49136" h="32124" extrusionOk="0">
                  <a:moveTo>
                    <a:pt x="24584" y="0"/>
                  </a:moveTo>
                  <a:lnTo>
                    <a:pt x="18380" y="26953"/>
                  </a:lnTo>
                  <a:lnTo>
                    <a:pt x="0" y="26953"/>
                  </a:lnTo>
                  <a:lnTo>
                    <a:pt x="0" y="32123"/>
                  </a:lnTo>
                  <a:lnTo>
                    <a:pt x="49135" y="32123"/>
                  </a:lnTo>
                  <a:lnTo>
                    <a:pt x="4723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9"/>
            <p:cNvSpPr/>
            <p:nvPr/>
          </p:nvSpPr>
          <p:spPr>
            <a:xfrm>
              <a:off x="5693400" y="3150200"/>
              <a:ext cx="110950" cy="803100"/>
            </a:xfrm>
            <a:custGeom>
              <a:avLst/>
              <a:gdLst/>
              <a:ahLst/>
              <a:cxnLst/>
              <a:rect l="l" t="t" r="r" b="b"/>
              <a:pathLst>
                <a:path w="4438" h="32124" extrusionOk="0">
                  <a:moveTo>
                    <a:pt x="1" y="0"/>
                  </a:moveTo>
                  <a:lnTo>
                    <a:pt x="1735" y="32123"/>
                  </a:lnTo>
                  <a:lnTo>
                    <a:pt x="4437" y="32123"/>
                  </a:lnTo>
                  <a:lnTo>
                    <a:pt x="2536"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9"/>
            <p:cNvSpPr/>
            <p:nvPr/>
          </p:nvSpPr>
          <p:spPr>
            <a:xfrm>
              <a:off x="4538400" y="4296850"/>
              <a:ext cx="701375" cy="745625"/>
            </a:xfrm>
            <a:custGeom>
              <a:avLst/>
              <a:gdLst/>
              <a:ahLst/>
              <a:cxnLst/>
              <a:rect l="l" t="t" r="r" b="b"/>
              <a:pathLst>
                <a:path w="28055" h="29825" extrusionOk="0">
                  <a:moveTo>
                    <a:pt x="19882" y="1"/>
                  </a:moveTo>
                  <a:lnTo>
                    <a:pt x="3337" y="4070"/>
                  </a:lnTo>
                  <a:lnTo>
                    <a:pt x="10342" y="19181"/>
                  </a:lnTo>
                  <a:cubicBezTo>
                    <a:pt x="10342" y="19181"/>
                    <a:pt x="7206" y="21316"/>
                    <a:pt x="4504" y="23351"/>
                  </a:cubicBezTo>
                  <a:cubicBezTo>
                    <a:pt x="3303" y="24185"/>
                    <a:pt x="2169" y="25119"/>
                    <a:pt x="1068" y="26086"/>
                  </a:cubicBezTo>
                  <a:cubicBezTo>
                    <a:pt x="268" y="27053"/>
                    <a:pt x="1" y="29722"/>
                    <a:pt x="935" y="29822"/>
                  </a:cubicBezTo>
                  <a:cubicBezTo>
                    <a:pt x="945" y="29823"/>
                    <a:pt x="958" y="29824"/>
                    <a:pt x="974" y="29824"/>
                  </a:cubicBezTo>
                  <a:cubicBezTo>
                    <a:pt x="2398" y="29824"/>
                    <a:pt x="27163" y="24042"/>
                    <a:pt x="27954" y="23251"/>
                  </a:cubicBezTo>
                  <a:cubicBezTo>
                    <a:pt x="28054" y="23150"/>
                    <a:pt x="27187" y="18280"/>
                    <a:pt x="27187" y="18280"/>
                  </a:cubicBezTo>
                  <a:cubicBezTo>
                    <a:pt x="26787" y="16279"/>
                    <a:pt x="19882" y="1"/>
                    <a:pt x="1988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9"/>
            <p:cNvSpPr/>
            <p:nvPr/>
          </p:nvSpPr>
          <p:spPr>
            <a:xfrm>
              <a:off x="4538400" y="4594575"/>
              <a:ext cx="701375" cy="447900"/>
            </a:xfrm>
            <a:custGeom>
              <a:avLst/>
              <a:gdLst/>
              <a:ahLst/>
              <a:cxnLst/>
              <a:rect l="l" t="t" r="r" b="b"/>
              <a:pathLst>
                <a:path w="28055" h="17916" extrusionOk="0">
                  <a:moveTo>
                    <a:pt x="24785" y="0"/>
                  </a:moveTo>
                  <a:lnTo>
                    <a:pt x="8774" y="3903"/>
                  </a:lnTo>
                  <a:lnTo>
                    <a:pt x="10342" y="7272"/>
                  </a:lnTo>
                  <a:cubicBezTo>
                    <a:pt x="10342" y="7272"/>
                    <a:pt x="7206" y="9407"/>
                    <a:pt x="4504" y="11442"/>
                  </a:cubicBezTo>
                  <a:cubicBezTo>
                    <a:pt x="3303" y="12309"/>
                    <a:pt x="2136" y="13210"/>
                    <a:pt x="1068" y="14210"/>
                  </a:cubicBezTo>
                  <a:cubicBezTo>
                    <a:pt x="268" y="15144"/>
                    <a:pt x="1" y="17813"/>
                    <a:pt x="935" y="17913"/>
                  </a:cubicBezTo>
                  <a:cubicBezTo>
                    <a:pt x="945" y="17914"/>
                    <a:pt x="958" y="17915"/>
                    <a:pt x="974" y="17915"/>
                  </a:cubicBezTo>
                  <a:cubicBezTo>
                    <a:pt x="2397" y="17915"/>
                    <a:pt x="27130" y="12133"/>
                    <a:pt x="27954" y="11342"/>
                  </a:cubicBezTo>
                  <a:cubicBezTo>
                    <a:pt x="28054" y="11241"/>
                    <a:pt x="27187" y="6371"/>
                    <a:pt x="27154" y="6371"/>
                  </a:cubicBezTo>
                  <a:cubicBezTo>
                    <a:pt x="26987" y="5637"/>
                    <a:pt x="25986" y="3036"/>
                    <a:pt x="2478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9"/>
            <p:cNvSpPr/>
            <p:nvPr/>
          </p:nvSpPr>
          <p:spPr>
            <a:xfrm>
              <a:off x="4535900" y="4664625"/>
              <a:ext cx="713875" cy="379475"/>
            </a:xfrm>
            <a:custGeom>
              <a:avLst/>
              <a:gdLst/>
              <a:ahLst/>
              <a:cxnLst/>
              <a:rect l="l" t="t" r="r" b="b"/>
              <a:pathLst>
                <a:path w="28555" h="15179" extrusionOk="0">
                  <a:moveTo>
                    <a:pt x="27020" y="0"/>
                  </a:moveTo>
                  <a:lnTo>
                    <a:pt x="10542" y="3503"/>
                  </a:lnTo>
                  <a:lnTo>
                    <a:pt x="10608" y="3803"/>
                  </a:lnTo>
                  <a:cubicBezTo>
                    <a:pt x="10608" y="3803"/>
                    <a:pt x="1836" y="10341"/>
                    <a:pt x="1035" y="11342"/>
                  </a:cubicBezTo>
                  <a:cubicBezTo>
                    <a:pt x="201" y="12376"/>
                    <a:pt x="1" y="15078"/>
                    <a:pt x="968" y="15178"/>
                  </a:cubicBezTo>
                  <a:cubicBezTo>
                    <a:pt x="976" y="15178"/>
                    <a:pt x="986" y="15179"/>
                    <a:pt x="998" y="15179"/>
                  </a:cubicBezTo>
                  <a:cubicBezTo>
                    <a:pt x="2344" y="15179"/>
                    <a:pt x="27427" y="9566"/>
                    <a:pt x="28221" y="8740"/>
                  </a:cubicBezTo>
                  <a:cubicBezTo>
                    <a:pt x="28555" y="8439"/>
                    <a:pt x="27954" y="4670"/>
                    <a:pt x="27054" y="134"/>
                  </a:cubicBezTo>
                  <a:cubicBezTo>
                    <a:pt x="27054" y="100"/>
                    <a:pt x="27054" y="67"/>
                    <a:pt x="2702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9"/>
            <p:cNvSpPr/>
            <p:nvPr/>
          </p:nvSpPr>
          <p:spPr>
            <a:xfrm>
              <a:off x="4559250" y="4875600"/>
              <a:ext cx="649675" cy="144300"/>
            </a:xfrm>
            <a:custGeom>
              <a:avLst/>
              <a:gdLst/>
              <a:ahLst/>
              <a:cxnLst/>
              <a:rect l="l" t="t" r="r" b="b"/>
              <a:pathLst>
                <a:path w="25987" h="5772" extrusionOk="0">
                  <a:moveTo>
                    <a:pt x="25986" y="0"/>
                  </a:moveTo>
                  <a:lnTo>
                    <a:pt x="25986" y="0"/>
                  </a:lnTo>
                  <a:cubicBezTo>
                    <a:pt x="21683" y="734"/>
                    <a:pt x="4371" y="4637"/>
                    <a:pt x="68" y="5705"/>
                  </a:cubicBezTo>
                  <a:cubicBezTo>
                    <a:pt x="1" y="5705"/>
                    <a:pt x="1" y="5771"/>
                    <a:pt x="101" y="5771"/>
                  </a:cubicBezTo>
                  <a:cubicBezTo>
                    <a:pt x="4404" y="4937"/>
                    <a:pt x="21783" y="1168"/>
                    <a:pt x="259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9"/>
            <p:cNvSpPr/>
            <p:nvPr/>
          </p:nvSpPr>
          <p:spPr>
            <a:xfrm>
              <a:off x="4751900" y="4748775"/>
              <a:ext cx="136550" cy="20100"/>
            </a:xfrm>
            <a:custGeom>
              <a:avLst/>
              <a:gdLst/>
              <a:ahLst/>
              <a:cxnLst/>
              <a:rect l="l" t="t" r="r" b="b"/>
              <a:pathLst>
                <a:path w="5462" h="804" extrusionOk="0">
                  <a:moveTo>
                    <a:pt x="2937" y="1"/>
                  </a:moveTo>
                  <a:cubicBezTo>
                    <a:pt x="1951" y="1"/>
                    <a:pt x="951" y="232"/>
                    <a:pt x="100" y="604"/>
                  </a:cubicBezTo>
                  <a:cubicBezTo>
                    <a:pt x="0" y="670"/>
                    <a:pt x="34" y="770"/>
                    <a:pt x="134" y="804"/>
                  </a:cubicBezTo>
                  <a:cubicBezTo>
                    <a:pt x="1122" y="671"/>
                    <a:pt x="2110" y="614"/>
                    <a:pt x="3097" y="614"/>
                  </a:cubicBezTo>
                  <a:cubicBezTo>
                    <a:pt x="3844" y="614"/>
                    <a:pt x="4591" y="646"/>
                    <a:pt x="5338" y="704"/>
                  </a:cubicBezTo>
                  <a:cubicBezTo>
                    <a:pt x="5347" y="708"/>
                    <a:pt x="5356" y="710"/>
                    <a:pt x="5365" y="710"/>
                  </a:cubicBezTo>
                  <a:cubicBezTo>
                    <a:pt x="5420" y="710"/>
                    <a:pt x="5462" y="632"/>
                    <a:pt x="5404" y="604"/>
                  </a:cubicBezTo>
                  <a:cubicBezTo>
                    <a:pt x="4669" y="181"/>
                    <a:pt x="3809" y="1"/>
                    <a:pt x="29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9"/>
            <p:cNvSpPr/>
            <p:nvPr/>
          </p:nvSpPr>
          <p:spPr>
            <a:xfrm>
              <a:off x="4726050" y="4773800"/>
              <a:ext cx="135950" cy="20100"/>
            </a:xfrm>
            <a:custGeom>
              <a:avLst/>
              <a:gdLst/>
              <a:ahLst/>
              <a:cxnLst/>
              <a:rect l="l" t="t" r="r" b="b"/>
              <a:pathLst>
                <a:path w="5438" h="804" extrusionOk="0">
                  <a:moveTo>
                    <a:pt x="2915" y="1"/>
                  </a:moveTo>
                  <a:cubicBezTo>
                    <a:pt x="1934" y="1"/>
                    <a:pt x="935" y="231"/>
                    <a:pt x="67" y="603"/>
                  </a:cubicBezTo>
                  <a:cubicBezTo>
                    <a:pt x="0" y="670"/>
                    <a:pt x="34" y="803"/>
                    <a:pt x="134" y="803"/>
                  </a:cubicBezTo>
                  <a:cubicBezTo>
                    <a:pt x="1100" y="690"/>
                    <a:pt x="2087" y="630"/>
                    <a:pt x="3078" y="630"/>
                  </a:cubicBezTo>
                  <a:cubicBezTo>
                    <a:pt x="3832" y="630"/>
                    <a:pt x="4588" y="665"/>
                    <a:pt x="5337" y="737"/>
                  </a:cubicBezTo>
                  <a:cubicBezTo>
                    <a:pt x="5371" y="737"/>
                    <a:pt x="5438" y="637"/>
                    <a:pt x="5371" y="603"/>
                  </a:cubicBezTo>
                  <a:cubicBezTo>
                    <a:pt x="4635" y="181"/>
                    <a:pt x="3782" y="1"/>
                    <a:pt x="29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9"/>
            <p:cNvSpPr/>
            <p:nvPr/>
          </p:nvSpPr>
          <p:spPr>
            <a:xfrm>
              <a:off x="4699350" y="4799650"/>
              <a:ext cx="135975" cy="19275"/>
            </a:xfrm>
            <a:custGeom>
              <a:avLst/>
              <a:gdLst/>
              <a:ahLst/>
              <a:cxnLst/>
              <a:rect l="l" t="t" r="r" b="b"/>
              <a:pathLst>
                <a:path w="5439" h="771" extrusionOk="0">
                  <a:moveTo>
                    <a:pt x="2929" y="1"/>
                  </a:moveTo>
                  <a:cubicBezTo>
                    <a:pt x="1944" y="1"/>
                    <a:pt x="935" y="231"/>
                    <a:pt x="68" y="603"/>
                  </a:cubicBezTo>
                  <a:cubicBezTo>
                    <a:pt x="1" y="637"/>
                    <a:pt x="34" y="770"/>
                    <a:pt x="134" y="770"/>
                  </a:cubicBezTo>
                  <a:cubicBezTo>
                    <a:pt x="1119" y="657"/>
                    <a:pt x="2104" y="597"/>
                    <a:pt x="3089" y="597"/>
                  </a:cubicBezTo>
                  <a:cubicBezTo>
                    <a:pt x="3839" y="597"/>
                    <a:pt x="4588" y="631"/>
                    <a:pt x="5338" y="703"/>
                  </a:cubicBezTo>
                  <a:cubicBezTo>
                    <a:pt x="5371" y="703"/>
                    <a:pt x="5438" y="637"/>
                    <a:pt x="5371" y="603"/>
                  </a:cubicBezTo>
                  <a:cubicBezTo>
                    <a:pt x="4652" y="181"/>
                    <a:pt x="3800" y="1"/>
                    <a:pt x="29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9"/>
            <p:cNvSpPr/>
            <p:nvPr/>
          </p:nvSpPr>
          <p:spPr>
            <a:xfrm>
              <a:off x="4666825" y="4663600"/>
              <a:ext cx="164325" cy="98600"/>
            </a:xfrm>
            <a:custGeom>
              <a:avLst/>
              <a:gdLst/>
              <a:ahLst/>
              <a:cxnLst/>
              <a:rect l="l" t="t" r="r" b="b"/>
              <a:pathLst>
                <a:path w="6573" h="3944" extrusionOk="0">
                  <a:moveTo>
                    <a:pt x="1746" y="534"/>
                  </a:moveTo>
                  <a:cubicBezTo>
                    <a:pt x="2255" y="534"/>
                    <a:pt x="2848" y="725"/>
                    <a:pt x="3103" y="875"/>
                  </a:cubicBezTo>
                  <a:cubicBezTo>
                    <a:pt x="3503" y="1109"/>
                    <a:pt x="3870" y="1375"/>
                    <a:pt x="4237" y="1642"/>
                  </a:cubicBezTo>
                  <a:cubicBezTo>
                    <a:pt x="4938" y="2243"/>
                    <a:pt x="5638" y="2876"/>
                    <a:pt x="6305" y="3544"/>
                  </a:cubicBezTo>
                  <a:cubicBezTo>
                    <a:pt x="5572" y="3377"/>
                    <a:pt x="4838" y="3310"/>
                    <a:pt x="4071" y="3177"/>
                  </a:cubicBezTo>
                  <a:cubicBezTo>
                    <a:pt x="3203" y="3043"/>
                    <a:pt x="1435" y="2776"/>
                    <a:pt x="1035" y="1776"/>
                  </a:cubicBezTo>
                  <a:lnTo>
                    <a:pt x="1035" y="1809"/>
                  </a:lnTo>
                  <a:cubicBezTo>
                    <a:pt x="632" y="819"/>
                    <a:pt x="1126" y="534"/>
                    <a:pt x="1746" y="534"/>
                  </a:cubicBezTo>
                  <a:close/>
                  <a:moveTo>
                    <a:pt x="1826" y="0"/>
                  </a:moveTo>
                  <a:cubicBezTo>
                    <a:pt x="1261" y="0"/>
                    <a:pt x="729" y="211"/>
                    <a:pt x="468" y="808"/>
                  </a:cubicBezTo>
                  <a:cubicBezTo>
                    <a:pt x="1" y="1876"/>
                    <a:pt x="935" y="2676"/>
                    <a:pt x="1769" y="3043"/>
                  </a:cubicBezTo>
                  <a:cubicBezTo>
                    <a:pt x="3170" y="3710"/>
                    <a:pt x="4804" y="3744"/>
                    <a:pt x="6305" y="3944"/>
                  </a:cubicBezTo>
                  <a:cubicBezTo>
                    <a:pt x="6472" y="3944"/>
                    <a:pt x="6572" y="3810"/>
                    <a:pt x="6539" y="3677"/>
                  </a:cubicBezTo>
                  <a:cubicBezTo>
                    <a:pt x="6572" y="3677"/>
                    <a:pt x="6572" y="3644"/>
                    <a:pt x="6572" y="3610"/>
                  </a:cubicBezTo>
                  <a:cubicBezTo>
                    <a:pt x="5705" y="2243"/>
                    <a:pt x="4504" y="1109"/>
                    <a:pt x="3103" y="308"/>
                  </a:cubicBezTo>
                  <a:cubicBezTo>
                    <a:pt x="2736" y="131"/>
                    <a:pt x="2271" y="0"/>
                    <a:pt x="18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9"/>
            <p:cNvSpPr/>
            <p:nvPr/>
          </p:nvSpPr>
          <p:spPr>
            <a:xfrm>
              <a:off x="4820275" y="4643050"/>
              <a:ext cx="152650" cy="119300"/>
            </a:xfrm>
            <a:custGeom>
              <a:avLst/>
              <a:gdLst/>
              <a:ahLst/>
              <a:cxnLst/>
              <a:rect l="l" t="t" r="r" b="b"/>
              <a:pathLst>
                <a:path w="6106" h="4772" extrusionOk="0">
                  <a:moveTo>
                    <a:pt x="4466" y="515"/>
                  </a:moveTo>
                  <a:cubicBezTo>
                    <a:pt x="4944" y="515"/>
                    <a:pt x="5288" y="790"/>
                    <a:pt x="5104" y="1664"/>
                  </a:cubicBezTo>
                  <a:cubicBezTo>
                    <a:pt x="4904" y="2698"/>
                    <a:pt x="3203" y="3265"/>
                    <a:pt x="2369" y="3565"/>
                  </a:cubicBezTo>
                  <a:cubicBezTo>
                    <a:pt x="1635" y="3832"/>
                    <a:pt x="935" y="4032"/>
                    <a:pt x="234" y="4299"/>
                  </a:cubicBezTo>
                  <a:cubicBezTo>
                    <a:pt x="801" y="3565"/>
                    <a:pt x="1302" y="2798"/>
                    <a:pt x="1935" y="2097"/>
                  </a:cubicBezTo>
                  <a:cubicBezTo>
                    <a:pt x="2236" y="1764"/>
                    <a:pt x="2536" y="1430"/>
                    <a:pt x="2869" y="1130"/>
                  </a:cubicBezTo>
                  <a:cubicBezTo>
                    <a:pt x="3158" y="896"/>
                    <a:pt x="3904" y="515"/>
                    <a:pt x="4466" y="515"/>
                  </a:cubicBezTo>
                  <a:close/>
                  <a:moveTo>
                    <a:pt x="4358" y="0"/>
                  </a:moveTo>
                  <a:cubicBezTo>
                    <a:pt x="3811" y="0"/>
                    <a:pt x="3229" y="262"/>
                    <a:pt x="2803" y="596"/>
                  </a:cubicBezTo>
                  <a:cubicBezTo>
                    <a:pt x="1568" y="1630"/>
                    <a:pt x="601" y="2931"/>
                    <a:pt x="1" y="4466"/>
                  </a:cubicBezTo>
                  <a:cubicBezTo>
                    <a:pt x="1" y="4499"/>
                    <a:pt x="1" y="4532"/>
                    <a:pt x="34" y="4532"/>
                  </a:cubicBezTo>
                  <a:cubicBezTo>
                    <a:pt x="34" y="4652"/>
                    <a:pt x="141" y="4771"/>
                    <a:pt x="259" y="4771"/>
                  </a:cubicBezTo>
                  <a:cubicBezTo>
                    <a:pt x="273" y="4771"/>
                    <a:pt x="287" y="4769"/>
                    <a:pt x="301" y="4766"/>
                  </a:cubicBezTo>
                  <a:cubicBezTo>
                    <a:pt x="1769" y="4266"/>
                    <a:pt x="3370" y="3932"/>
                    <a:pt x="4637" y="3031"/>
                  </a:cubicBezTo>
                  <a:cubicBezTo>
                    <a:pt x="5371" y="2498"/>
                    <a:pt x="6105" y="1497"/>
                    <a:pt x="5505" y="596"/>
                  </a:cubicBezTo>
                  <a:cubicBezTo>
                    <a:pt x="5209" y="167"/>
                    <a:pt x="4794" y="0"/>
                    <a:pt x="43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9"/>
            <p:cNvSpPr/>
            <p:nvPr/>
          </p:nvSpPr>
          <p:spPr>
            <a:xfrm>
              <a:off x="4535900" y="4878100"/>
              <a:ext cx="209350" cy="166000"/>
            </a:xfrm>
            <a:custGeom>
              <a:avLst/>
              <a:gdLst/>
              <a:ahLst/>
              <a:cxnLst/>
              <a:rect l="l" t="t" r="r" b="b"/>
              <a:pathLst>
                <a:path w="8374" h="6640" extrusionOk="0">
                  <a:moveTo>
                    <a:pt x="4371" y="1"/>
                  </a:moveTo>
                  <a:cubicBezTo>
                    <a:pt x="3203" y="868"/>
                    <a:pt x="2069" y="1802"/>
                    <a:pt x="1035" y="2803"/>
                  </a:cubicBezTo>
                  <a:cubicBezTo>
                    <a:pt x="201" y="3803"/>
                    <a:pt x="1" y="6539"/>
                    <a:pt x="968" y="6639"/>
                  </a:cubicBezTo>
                  <a:cubicBezTo>
                    <a:pt x="976" y="6639"/>
                    <a:pt x="986" y="6640"/>
                    <a:pt x="998" y="6640"/>
                  </a:cubicBezTo>
                  <a:cubicBezTo>
                    <a:pt x="1434" y="6640"/>
                    <a:pt x="4477" y="6048"/>
                    <a:pt x="8374" y="5171"/>
                  </a:cubicBezTo>
                  <a:lnTo>
                    <a:pt x="437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9"/>
            <p:cNvSpPr/>
            <p:nvPr/>
          </p:nvSpPr>
          <p:spPr>
            <a:xfrm>
              <a:off x="4328250" y="3264450"/>
              <a:ext cx="1270100" cy="1497750"/>
            </a:xfrm>
            <a:custGeom>
              <a:avLst/>
              <a:gdLst/>
              <a:ahLst/>
              <a:cxnLst/>
              <a:rect l="l" t="t" r="r" b="b"/>
              <a:pathLst>
                <a:path w="50804" h="59910" extrusionOk="0">
                  <a:moveTo>
                    <a:pt x="28021" y="0"/>
                  </a:moveTo>
                  <a:cubicBezTo>
                    <a:pt x="28021" y="0"/>
                    <a:pt x="28254" y="3803"/>
                    <a:pt x="27521" y="4370"/>
                  </a:cubicBezTo>
                  <a:cubicBezTo>
                    <a:pt x="27054" y="4770"/>
                    <a:pt x="5305" y="6605"/>
                    <a:pt x="2936" y="13910"/>
                  </a:cubicBezTo>
                  <a:cubicBezTo>
                    <a:pt x="1" y="22917"/>
                    <a:pt x="17647" y="59910"/>
                    <a:pt x="17647" y="59910"/>
                  </a:cubicBezTo>
                  <a:lnTo>
                    <a:pt x="35226" y="55774"/>
                  </a:lnTo>
                  <a:cubicBezTo>
                    <a:pt x="35226" y="55774"/>
                    <a:pt x="20549" y="22216"/>
                    <a:pt x="21883" y="20515"/>
                  </a:cubicBezTo>
                  <a:cubicBezTo>
                    <a:pt x="22517" y="19648"/>
                    <a:pt x="38862" y="19381"/>
                    <a:pt x="44032" y="14978"/>
                  </a:cubicBezTo>
                  <a:cubicBezTo>
                    <a:pt x="50804" y="9274"/>
                    <a:pt x="46267" y="534"/>
                    <a:pt x="46267" y="534"/>
                  </a:cubicBezTo>
                  <a:lnTo>
                    <a:pt x="2802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9"/>
            <p:cNvSpPr/>
            <p:nvPr/>
          </p:nvSpPr>
          <p:spPr>
            <a:xfrm>
              <a:off x="4768575" y="4592850"/>
              <a:ext cx="396150" cy="105150"/>
            </a:xfrm>
            <a:custGeom>
              <a:avLst/>
              <a:gdLst/>
              <a:ahLst/>
              <a:cxnLst/>
              <a:rect l="l" t="t" r="r" b="b"/>
              <a:pathLst>
                <a:path w="15846" h="4206" extrusionOk="0">
                  <a:moveTo>
                    <a:pt x="15761" y="1"/>
                  </a:moveTo>
                  <a:cubicBezTo>
                    <a:pt x="15508" y="1"/>
                    <a:pt x="13310" y="511"/>
                    <a:pt x="12243" y="770"/>
                  </a:cubicBezTo>
                  <a:cubicBezTo>
                    <a:pt x="10174" y="1237"/>
                    <a:pt x="8140" y="1737"/>
                    <a:pt x="6072" y="2271"/>
                  </a:cubicBezTo>
                  <a:cubicBezTo>
                    <a:pt x="5071" y="2538"/>
                    <a:pt x="501" y="3872"/>
                    <a:pt x="67" y="4072"/>
                  </a:cubicBezTo>
                  <a:cubicBezTo>
                    <a:pt x="1" y="4105"/>
                    <a:pt x="34" y="4205"/>
                    <a:pt x="67" y="4205"/>
                  </a:cubicBezTo>
                  <a:cubicBezTo>
                    <a:pt x="701" y="4172"/>
                    <a:pt x="7673" y="2504"/>
                    <a:pt x="9707" y="1937"/>
                  </a:cubicBezTo>
                  <a:cubicBezTo>
                    <a:pt x="11742" y="1370"/>
                    <a:pt x="13777" y="803"/>
                    <a:pt x="15778" y="136"/>
                  </a:cubicBezTo>
                  <a:cubicBezTo>
                    <a:pt x="15845" y="136"/>
                    <a:pt x="15845" y="2"/>
                    <a:pt x="15778" y="2"/>
                  </a:cubicBezTo>
                  <a:cubicBezTo>
                    <a:pt x="15774" y="1"/>
                    <a:pt x="15769" y="1"/>
                    <a:pt x="157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9"/>
            <p:cNvSpPr/>
            <p:nvPr/>
          </p:nvSpPr>
          <p:spPr>
            <a:xfrm>
              <a:off x="4786925" y="3309050"/>
              <a:ext cx="688025" cy="1269575"/>
            </a:xfrm>
            <a:custGeom>
              <a:avLst/>
              <a:gdLst/>
              <a:ahLst/>
              <a:cxnLst/>
              <a:rect l="l" t="t" r="r" b="b"/>
              <a:pathLst>
                <a:path w="27521" h="50783" extrusionOk="0">
                  <a:moveTo>
                    <a:pt x="26770" y="1"/>
                  </a:moveTo>
                  <a:cubicBezTo>
                    <a:pt x="26761" y="1"/>
                    <a:pt x="26753" y="18"/>
                    <a:pt x="26753" y="51"/>
                  </a:cubicBezTo>
                  <a:cubicBezTo>
                    <a:pt x="26820" y="518"/>
                    <a:pt x="26920" y="1018"/>
                    <a:pt x="26953" y="1485"/>
                  </a:cubicBezTo>
                  <a:cubicBezTo>
                    <a:pt x="27220" y="3520"/>
                    <a:pt x="27053" y="5555"/>
                    <a:pt x="26519" y="7523"/>
                  </a:cubicBezTo>
                  <a:cubicBezTo>
                    <a:pt x="25919" y="9458"/>
                    <a:pt x="24618" y="11126"/>
                    <a:pt x="22917" y="12193"/>
                  </a:cubicBezTo>
                  <a:cubicBezTo>
                    <a:pt x="21182" y="13294"/>
                    <a:pt x="19114" y="13828"/>
                    <a:pt x="17079" y="14228"/>
                  </a:cubicBezTo>
                  <a:cubicBezTo>
                    <a:pt x="14611" y="14695"/>
                    <a:pt x="12142" y="15062"/>
                    <a:pt x="9674" y="15462"/>
                  </a:cubicBezTo>
                  <a:lnTo>
                    <a:pt x="1768" y="16796"/>
                  </a:lnTo>
                  <a:cubicBezTo>
                    <a:pt x="1301" y="16830"/>
                    <a:pt x="801" y="16963"/>
                    <a:pt x="401" y="17230"/>
                  </a:cubicBezTo>
                  <a:cubicBezTo>
                    <a:pt x="0" y="17564"/>
                    <a:pt x="34" y="18031"/>
                    <a:pt x="167" y="18498"/>
                  </a:cubicBezTo>
                  <a:cubicBezTo>
                    <a:pt x="434" y="19732"/>
                    <a:pt x="768" y="20933"/>
                    <a:pt x="1201" y="22100"/>
                  </a:cubicBezTo>
                  <a:cubicBezTo>
                    <a:pt x="2802" y="26737"/>
                    <a:pt x="10741" y="46451"/>
                    <a:pt x="13143" y="50754"/>
                  </a:cubicBezTo>
                  <a:cubicBezTo>
                    <a:pt x="13153" y="50775"/>
                    <a:pt x="13170" y="50782"/>
                    <a:pt x="13187" y="50782"/>
                  </a:cubicBezTo>
                  <a:cubicBezTo>
                    <a:pt x="13226" y="50782"/>
                    <a:pt x="13266" y="50744"/>
                    <a:pt x="13243" y="50721"/>
                  </a:cubicBezTo>
                  <a:cubicBezTo>
                    <a:pt x="12943" y="50187"/>
                    <a:pt x="2335" y="25136"/>
                    <a:pt x="901" y="20232"/>
                  </a:cubicBezTo>
                  <a:cubicBezTo>
                    <a:pt x="734" y="19632"/>
                    <a:pt x="567" y="18998"/>
                    <a:pt x="434" y="18397"/>
                  </a:cubicBezTo>
                  <a:cubicBezTo>
                    <a:pt x="301" y="18097"/>
                    <a:pt x="367" y="17764"/>
                    <a:pt x="534" y="17497"/>
                  </a:cubicBezTo>
                  <a:cubicBezTo>
                    <a:pt x="734" y="17297"/>
                    <a:pt x="968" y="17197"/>
                    <a:pt x="1235" y="17163"/>
                  </a:cubicBezTo>
                  <a:cubicBezTo>
                    <a:pt x="2502" y="16930"/>
                    <a:pt x="3803" y="16763"/>
                    <a:pt x="5037" y="16529"/>
                  </a:cubicBezTo>
                  <a:lnTo>
                    <a:pt x="12943" y="15229"/>
                  </a:lnTo>
                  <a:cubicBezTo>
                    <a:pt x="15178" y="14928"/>
                    <a:pt x="17379" y="14495"/>
                    <a:pt x="19581" y="13928"/>
                  </a:cubicBezTo>
                  <a:cubicBezTo>
                    <a:pt x="21482" y="13361"/>
                    <a:pt x="23350" y="12527"/>
                    <a:pt x="24718" y="11092"/>
                  </a:cubicBezTo>
                  <a:cubicBezTo>
                    <a:pt x="27520" y="8123"/>
                    <a:pt x="27453" y="3787"/>
                    <a:pt x="26786" y="51"/>
                  </a:cubicBezTo>
                  <a:cubicBezTo>
                    <a:pt x="26786" y="18"/>
                    <a:pt x="26778" y="1"/>
                    <a:pt x="267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9"/>
            <p:cNvSpPr/>
            <p:nvPr/>
          </p:nvSpPr>
          <p:spPr>
            <a:xfrm>
              <a:off x="3887125" y="4427775"/>
              <a:ext cx="738050" cy="644825"/>
            </a:xfrm>
            <a:custGeom>
              <a:avLst/>
              <a:gdLst/>
              <a:ahLst/>
              <a:cxnLst/>
              <a:rect l="l" t="t" r="r" b="b"/>
              <a:pathLst>
                <a:path w="29522" h="25793" extrusionOk="0">
                  <a:moveTo>
                    <a:pt x="13243" y="1"/>
                  </a:moveTo>
                  <a:lnTo>
                    <a:pt x="12242" y="17146"/>
                  </a:lnTo>
                  <a:cubicBezTo>
                    <a:pt x="12242" y="17146"/>
                    <a:pt x="8706" y="18581"/>
                    <a:pt x="5671" y="20048"/>
                  </a:cubicBezTo>
                  <a:cubicBezTo>
                    <a:pt x="4303" y="20649"/>
                    <a:pt x="3002" y="21316"/>
                    <a:pt x="1768" y="22050"/>
                  </a:cubicBezTo>
                  <a:cubicBezTo>
                    <a:pt x="767" y="22850"/>
                    <a:pt x="0" y="25419"/>
                    <a:pt x="867" y="25686"/>
                  </a:cubicBezTo>
                  <a:cubicBezTo>
                    <a:pt x="1087" y="25759"/>
                    <a:pt x="2766" y="25793"/>
                    <a:pt x="5191" y="25793"/>
                  </a:cubicBezTo>
                  <a:cubicBezTo>
                    <a:pt x="12688" y="25793"/>
                    <a:pt x="27314" y="25472"/>
                    <a:pt x="28020" y="25019"/>
                  </a:cubicBezTo>
                  <a:cubicBezTo>
                    <a:pt x="29087" y="24018"/>
                    <a:pt x="29521" y="134"/>
                    <a:pt x="29521" y="134"/>
                  </a:cubicBezTo>
                  <a:lnTo>
                    <a:pt x="13243"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9"/>
            <p:cNvSpPr/>
            <p:nvPr/>
          </p:nvSpPr>
          <p:spPr>
            <a:xfrm>
              <a:off x="3886275" y="4783875"/>
              <a:ext cx="728050" cy="288725"/>
            </a:xfrm>
            <a:custGeom>
              <a:avLst/>
              <a:gdLst/>
              <a:ahLst/>
              <a:cxnLst/>
              <a:rect l="l" t="t" r="r" b="b"/>
              <a:pathLst>
                <a:path w="29122" h="11549" extrusionOk="0">
                  <a:moveTo>
                    <a:pt x="29121" y="0"/>
                  </a:moveTo>
                  <a:lnTo>
                    <a:pt x="12443" y="34"/>
                  </a:lnTo>
                  <a:lnTo>
                    <a:pt x="12276" y="2902"/>
                  </a:lnTo>
                  <a:cubicBezTo>
                    <a:pt x="12276" y="2902"/>
                    <a:pt x="8740" y="4370"/>
                    <a:pt x="5705" y="5838"/>
                  </a:cubicBezTo>
                  <a:cubicBezTo>
                    <a:pt x="4337" y="6405"/>
                    <a:pt x="3036" y="7072"/>
                    <a:pt x="1769" y="7839"/>
                  </a:cubicBezTo>
                  <a:cubicBezTo>
                    <a:pt x="801" y="8606"/>
                    <a:pt x="1" y="11141"/>
                    <a:pt x="901" y="11442"/>
                  </a:cubicBezTo>
                  <a:cubicBezTo>
                    <a:pt x="1121" y="11515"/>
                    <a:pt x="2800" y="11549"/>
                    <a:pt x="5225" y="11549"/>
                  </a:cubicBezTo>
                  <a:cubicBezTo>
                    <a:pt x="12722" y="11549"/>
                    <a:pt x="27348" y="11228"/>
                    <a:pt x="28054" y="10775"/>
                  </a:cubicBezTo>
                  <a:cubicBezTo>
                    <a:pt x="28554" y="10341"/>
                    <a:pt x="28888" y="5371"/>
                    <a:pt x="2912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9"/>
            <p:cNvSpPr/>
            <p:nvPr/>
          </p:nvSpPr>
          <p:spPr>
            <a:xfrm>
              <a:off x="3872925" y="4836400"/>
              <a:ext cx="741400" cy="238200"/>
            </a:xfrm>
            <a:custGeom>
              <a:avLst/>
              <a:gdLst/>
              <a:ahLst/>
              <a:cxnLst/>
              <a:rect l="l" t="t" r="r" b="b"/>
              <a:pathLst>
                <a:path w="29656" h="9528" extrusionOk="0">
                  <a:moveTo>
                    <a:pt x="12810" y="1"/>
                  </a:moveTo>
                  <a:lnTo>
                    <a:pt x="12810" y="301"/>
                  </a:lnTo>
                  <a:cubicBezTo>
                    <a:pt x="12810" y="301"/>
                    <a:pt x="2803" y="4804"/>
                    <a:pt x="1802" y="5638"/>
                  </a:cubicBezTo>
                  <a:cubicBezTo>
                    <a:pt x="768" y="6439"/>
                    <a:pt x="1" y="9074"/>
                    <a:pt x="935" y="9374"/>
                  </a:cubicBezTo>
                  <a:cubicBezTo>
                    <a:pt x="1239" y="9475"/>
                    <a:pt x="4413" y="9527"/>
                    <a:pt x="8525" y="9527"/>
                  </a:cubicBezTo>
                  <a:cubicBezTo>
                    <a:pt x="16601" y="9527"/>
                    <a:pt x="28292" y="9327"/>
                    <a:pt x="28955" y="8907"/>
                  </a:cubicBezTo>
                  <a:cubicBezTo>
                    <a:pt x="29322" y="8674"/>
                    <a:pt x="29555" y="4871"/>
                    <a:pt x="29655" y="268"/>
                  </a:cubicBezTo>
                  <a:lnTo>
                    <a:pt x="29655" y="134"/>
                  </a:lnTo>
                  <a:lnTo>
                    <a:pt x="1281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9"/>
            <p:cNvSpPr/>
            <p:nvPr/>
          </p:nvSpPr>
          <p:spPr>
            <a:xfrm>
              <a:off x="3900450" y="5041650"/>
              <a:ext cx="666350" cy="7675"/>
            </a:xfrm>
            <a:custGeom>
              <a:avLst/>
              <a:gdLst/>
              <a:ahLst/>
              <a:cxnLst/>
              <a:rect l="l" t="t" r="r" b="b"/>
              <a:pathLst>
                <a:path w="26654" h="307" extrusionOk="0">
                  <a:moveTo>
                    <a:pt x="16369" y="0"/>
                  </a:moveTo>
                  <a:cubicBezTo>
                    <a:pt x="9958" y="0"/>
                    <a:pt x="2700" y="71"/>
                    <a:pt x="101" y="130"/>
                  </a:cubicBezTo>
                  <a:cubicBezTo>
                    <a:pt x="1" y="130"/>
                    <a:pt x="1" y="197"/>
                    <a:pt x="101" y="230"/>
                  </a:cubicBezTo>
                  <a:cubicBezTo>
                    <a:pt x="2075" y="275"/>
                    <a:pt x="6739" y="306"/>
                    <a:pt x="11677" y="306"/>
                  </a:cubicBezTo>
                  <a:cubicBezTo>
                    <a:pt x="17752" y="306"/>
                    <a:pt x="24243" y="259"/>
                    <a:pt x="26653" y="130"/>
                  </a:cubicBezTo>
                  <a:cubicBezTo>
                    <a:pt x="24863" y="34"/>
                    <a:pt x="20820" y="0"/>
                    <a:pt x="163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9"/>
            <p:cNvSpPr/>
            <p:nvPr/>
          </p:nvSpPr>
          <p:spPr>
            <a:xfrm>
              <a:off x="4142300" y="4834775"/>
              <a:ext cx="134275" cy="35000"/>
            </a:xfrm>
            <a:custGeom>
              <a:avLst/>
              <a:gdLst/>
              <a:ahLst/>
              <a:cxnLst/>
              <a:rect l="l" t="t" r="r" b="b"/>
              <a:pathLst>
                <a:path w="5371" h="1400" extrusionOk="0">
                  <a:moveTo>
                    <a:pt x="1533" y="0"/>
                  </a:moveTo>
                  <a:cubicBezTo>
                    <a:pt x="1054" y="0"/>
                    <a:pt x="580" y="46"/>
                    <a:pt x="134" y="132"/>
                  </a:cubicBezTo>
                  <a:cubicBezTo>
                    <a:pt x="0" y="132"/>
                    <a:pt x="0" y="366"/>
                    <a:pt x="167" y="366"/>
                  </a:cubicBezTo>
                  <a:cubicBezTo>
                    <a:pt x="1902" y="499"/>
                    <a:pt x="3603" y="866"/>
                    <a:pt x="5271" y="1400"/>
                  </a:cubicBezTo>
                  <a:cubicBezTo>
                    <a:pt x="5337" y="1400"/>
                    <a:pt x="5371" y="1333"/>
                    <a:pt x="5337" y="1300"/>
                  </a:cubicBezTo>
                  <a:cubicBezTo>
                    <a:pt x="4347" y="383"/>
                    <a:pt x="2915" y="0"/>
                    <a:pt x="15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9"/>
            <p:cNvSpPr/>
            <p:nvPr/>
          </p:nvSpPr>
          <p:spPr>
            <a:xfrm>
              <a:off x="4111450" y="4853950"/>
              <a:ext cx="133975" cy="34400"/>
            </a:xfrm>
            <a:custGeom>
              <a:avLst/>
              <a:gdLst/>
              <a:ahLst/>
              <a:cxnLst/>
              <a:rect l="l" t="t" r="r" b="b"/>
              <a:pathLst>
                <a:path w="5359" h="1376" extrusionOk="0">
                  <a:moveTo>
                    <a:pt x="1541" y="0"/>
                  </a:moveTo>
                  <a:cubicBezTo>
                    <a:pt x="1059" y="0"/>
                    <a:pt x="583" y="46"/>
                    <a:pt x="134" y="133"/>
                  </a:cubicBezTo>
                  <a:cubicBezTo>
                    <a:pt x="0" y="133"/>
                    <a:pt x="0" y="333"/>
                    <a:pt x="134" y="333"/>
                  </a:cubicBezTo>
                  <a:cubicBezTo>
                    <a:pt x="1868" y="500"/>
                    <a:pt x="3569" y="866"/>
                    <a:pt x="5237" y="1367"/>
                  </a:cubicBezTo>
                  <a:cubicBezTo>
                    <a:pt x="5249" y="1373"/>
                    <a:pt x="5262" y="1376"/>
                    <a:pt x="5273" y="1376"/>
                  </a:cubicBezTo>
                  <a:cubicBezTo>
                    <a:pt x="5324" y="1376"/>
                    <a:pt x="5358" y="1321"/>
                    <a:pt x="5304" y="1267"/>
                  </a:cubicBezTo>
                  <a:cubicBezTo>
                    <a:pt x="4340" y="377"/>
                    <a:pt x="2919" y="0"/>
                    <a:pt x="15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9"/>
            <p:cNvSpPr/>
            <p:nvPr/>
          </p:nvSpPr>
          <p:spPr>
            <a:xfrm>
              <a:off x="4079750" y="4873000"/>
              <a:ext cx="134825" cy="34525"/>
            </a:xfrm>
            <a:custGeom>
              <a:avLst/>
              <a:gdLst/>
              <a:ahLst/>
              <a:cxnLst/>
              <a:rect l="l" t="t" r="r" b="b"/>
              <a:pathLst>
                <a:path w="5393" h="1381" extrusionOk="0">
                  <a:moveTo>
                    <a:pt x="1613" y="0"/>
                  </a:moveTo>
                  <a:cubicBezTo>
                    <a:pt x="1119" y="0"/>
                    <a:pt x="630" y="49"/>
                    <a:pt x="167" y="138"/>
                  </a:cubicBezTo>
                  <a:cubicBezTo>
                    <a:pt x="1" y="138"/>
                    <a:pt x="1" y="338"/>
                    <a:pt x="167" y="338"/>
                  </a:cubicBezTo>
                  <a:cubicBezTo>
                    <a:pt x="1902" y="505"/>
                    <a:pt x="3603" y="838"/>
                    <a:pt x="5271" y="1372"/>
                  </a:cubicBezTo>
                  <a:cubicBezTo>
                    <a:pt x="5283" y="1378"/>
                    <a:pt x="5295" y="1381"/>
                    <a:pt x="5307" y="1381"/>
                  </a:cubicBezTo>
                  <a:cubicBezTo>
                    <a:pt x="5358" y="1381"/>
                    <a:pt x="5392" y="1326"/>
                    <a:pt x="5338" y="1272"/>
                  </a:cubicBezTo>
                  <a:cubicBezTo>
                    <a:pt x="4360" y="367"/>
                    <a:pt x="2969" y="0"/>
                    <a:pt x="16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9"/>
            <p:cNvSpPr/>
            <p:nvPr/>
          </p:nvSpPr>
          <p:spPr>
            <a:xfrm>
              <a:off x="4072250" y="4730275"/>
              <a:ext cx="150950" cy="122125"/>
            </a:xfrm>
            <a:custGeom>
              <a:avLst/>
              <a:gdLst/>
              <a:ahLst/>
              <a:cxnLst/>
              <a:rect l="l" t="t" r="r" b="b"/>
              <a:pathLst>
                <a:path w="6038" h="4885" extrusionOk="0">
                  <a:moveTo>
                    <a:pt x="1672" y="507"/>
                  </a:moveTo>
                  <a:cubicBezTo>
                    <a:pt x="2236" y="507"/>
                    <a:pt x="2993" y="919"/>
                    <a:pt x="3269" y="1177"/>
                  </a:cubicBezTo>
                  <a:cubicBezTo>
                    <a:pt x="3603" y="1477"/>
                    <a:pt x="3903" y="1811"/>
                    <a:pt x="4203" y="2178"/>
                  </a:cubicBezTo>
                  <a:cubicBezTo>
                    <a:pt x="4770" y="2911"/>
                    <a:pt x="5304" y="3645"/>
                    <a:pt x="5804" y="4446"/>
                  </a:cubicBezTo>
                  <a:cubicBezTo>
                    <a:pt x="5137" y="4146"/>
                    <a:pt x="4403" y="3912"/>
                    <a:pt x="3736" y="3645"/>
                  </a:cubicBezTo>
                  <a:cubicBezTo>
                    <a:pt x="2869" y="3312"/>
                    <a:pt x="1201" y="2678"/>
                    <a:pt x="1034" y="1610"/>
                  </a:cubicBezTo>
                  <a:cubicBezTo>
                    <a:pt x="885" y="776"/>
                    <a:pt x="1216" y="507"/>
                    <a:pt x="1672" y="507"/>
                  </a:cubicBezTo>
                  <a:close/>
                  <a:moveTo>
                    <a:pt x="1764" y="1"/>
                  </a:moveTo>
                  <a:cubicBezTo>
                    <a:pt x="1353" y="1"/>
                    <a:pt x="960" y="152"/>
                    <a:pt x="667" y="543"/>
                  </a:cubicBezTo>
                  <a:cubicBezTo>
                    <a:pt x="0" y="1477"/>
                    <a:pt x="734" y="2478"/>
                    <a:pt x="1468" y="3011"/>
                  </a:cubicBezTo>
                  <a:cubicBezTo>
                    <a:pt x="2702" y="3945"/>
                    <a:pt x="4303" y="4346"/>
                    <a:pt x="5738" y="4879"/>
                  </a:cubicBezTo>
                  <a:cubicBezTo>
                    <a:pt x="5752" y="4883"/>
                    <a:pt x="5766" y="4885"/>
                    <a:pt x="5780" y="4885"/>
                  </a:cubicBezTo>
                  <a:cubicBezTo>
                    <a:pt x="5898" y="4885"/>
                    <a:pt x="6005" y="4765"/>
                    <a:pt x="6005" y="4646"/>
                  </a:cubicBezTo>
                  <a:cubicBezTo>
                    <a:pt x="6038" y="4646"/>
                    <a:pt x="6038" y="4613"/>
                    <a:pt x="6038" y="4579"/>
                  </a:cubicBezTo>
                  <a:cubicBezTo>
                    <a:pt x="5504" y="3045"/>
                    <a:pt x="4570" y="1677"/>
                    <a:pt x="3369" y="643"/>
                  </a:cubicBezTo>
                  <a:cubicBezTo>
                    <a:pt x="2942" y="294"/>
                    <a:pt x="2335" y="1"/>
                    <a:pt x="17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9"/>
            <p:cNvSpPr/>
            <p:nvPr/>
          </p:nvSpPr>
          <p:spPr>
            <a:xfrm>
              <a:off x="4212350" y="4756825"/>
              <a:ext cx="165150" cy="94625"/>
            </a:xfrm>
            <a:custGeom>
              <a:avLst/>
              <a:gdLst/>
              <a:ahLst/>
              <a:cxnLst/>
              <a:rect l="l" t="t" r="r" b="b"/>
              <a:pathLst>
                <a:path w="6606" h="3785" extrusionOk="0">
                  <a:moveTo>
                    <a:pt x="4865" y="526"/>
                  </a:moveTo>
                  <a:cubicBezTo>
                    <a:pt x="5520" y="526"/>
                    <a:pt x="6056" y="808"/>
                    <a:pt x="5638" y="1816"/>
                  </a:cubicBezTo>
                  <a:cubicBezTo>
                    <a:pt x="5204" y="2783"/>
                    <a:pt x="3403" y="2984"/>
                    <a:pt x="2502" y="3084"/>
                  </a:cubicBezTo>
                  <a:cubicBezTo>
                    <a:pt x="1768" y="3184"/>
                    <a:pt x="1001" y="3250"/>
                    <a:pt x="267" y="3350"/>
                  </a:cubicBezTo>
                  <a:cubicBezTo>
                    <a:pt x="968" y="2750"/>
                    <a:pt x="1635" y="2116"/>
                    <a:pt x="2402" y="1549"/>
                  </a:cubicBezTo>
                  <a:cubicBezTo>
                    <a:pt x="2769" y="1282"/>
                    <a:pt x="3136" y="1049"/>
                    <a:pt x="3536" y="815"/>
                  </a:cubicBezTo>
                  <a:cubicBezTo>
                    <a:pt x="3809" y="686"/>
                    <a:pt x="4370" y="526"/>
                    <a:pt x="4865" y="526"/>
                  </a:cubicBezTo>
                  <a:close/>
                  <a:moveTo>
                    <a:pt x="4814" y="0"/>
                  </a:moveTo>
                  <a:cubicBezTo>
                    <a:pt x="4390" y="0"/>
                    <a:pt x="3950" y="115"/>
                    <a:pt x="3603" y="282"/>
                  </a:cubicBezTo>
                  <a:cubicBezTo>
                    <a:pt x="2135" y="1015"/>
                    <a:pt x="901" y="2083"/>
                    <a:pt x="34" y="3451"/>
                  </a:cubicBezTo>
                  <a:cubicBezTo>
                    <a:pt x="0" y="3484"/>
                    <a:pt x="0" y="3517"/>
                    <a:pt x="34" y="3517"/>
                  </a:cubicBezTo>
                  <a:cubicBezTo>
                    <a:pt x="0" y="3651"/>
                    <a:pt x="100" y="3784"/>
                    <a:pt x="267" y="3784"/>
                  </a:cubicBezTo>
                  <a:cubicBezTo>
                    <a:pt x="1768" y="3651"/>
                    <a:pt x="3403" y="3651"/>
                    <a:pt x="4837" y="3050"/>
                  </a:cubicBezTo>
                  <a:cubicBezTo>
                    <a:pt x="5671" y="2683"/>
                    <a:pt x="6605" y="1883"/>
                    <a:pt x="6205" y="849"/>
                  </a:cubicBezTo>
                  <a:cubicBezTo>
                    <a:pt x="5971" y="226"/>
                    <a:pt x="5408" y="0"/>
                    <a:pt x="48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9"/>
            <p:cNvSpPr/>
            <p:nvPr/>
          </p:nvSpPr>
          <p:spPr>
            <a:xfrm>
              <a:off x="4170650" y="3259450"/>
              <a:ext cx="1481925" cy="1581975"/>
            </a:xfrm>
            <a:custGeom>
              <a:avLst/>
              <a:gdLst/>
              <a:ahLst/>
              <a:cxnLst/>
              <a:rect l="l" t="t" r="r" b="b"/>
              <a:pathLst>
                <a:path w="59277" h="63279" extrusionOk="0">
                  <a:moveTo>
                    <a:pt x="34558" y="0"/>
                  </a:moveTo>
                  <a:lnTo>
                    <a:pt x="34558" y="0"/>
                  </a:lnTo>
                  <a:cubicBezTo>
                    <a:pt x="35025" y="2168"/>
                    <a:pt x="35659" y="4303"/>
                    <a:pt x="36460" y="6371"/>
                  </a:cubicBezTo>
                  <a:cubicBezTo>
                    <a:pt x="36460" y="6371"/>
                    <a:pt x="11942" y="10908"/>
                    <a:pt x="5104" y="18413"/>
                  </a:cubicBezTo>
                  <a:cubicBezTo>
                    <a:pt x="467" y="23484"/>
                    <a:pt x="0" y="63279"/>
                    <a:pt x="0" y="63279"/>
                  </a:cubicBezTo>
                  <a:lnTo>
                    <a:pt x="18347" y="63279"/>
                  </a:lnTo>
                  <a:cubicBezTo>
                    <a:pt x="18347" y="63279"/>
                    <a:pt x="18113" y="30155"/>
                    <a:pt x="19548" y="28320"/>
                  </a:cubicBezTo>
                  <a:cubicBezTo>
                    <a:pt x="21482" y="25852"/>
                    <a:pt x="48335" y="25919"/>
                    <a:pt x="54106" y="17913"/>
                  </a:cubicBezTo>
                  <a:cubicBezTo>
                    <a:pt x="59276" y="10741"/>
                    <a:pt x="54906" y="601"/>
                    <a:pt x="54906" y="601"/>
                  </a:cubicBezTo>
                  <a:lnTo>
                    <a:pt x="3455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9"/>
            <p:cNvSpPr/>
            <p:nvPr/>
          </p:nvSpPr>
          <p:spPr>
            <a:xfrm>
              <a:off x="4989750" y="3384400"/>
              <a:ext cx="169975" cy="79375"/>
            </a:xfrm>
            <a:custGeom>
              <a:avLst/>
              <a:gdLst/>
              <a:ahLst/>
              <a:cxnLst/>
              <a:rect l="l" t="t" r="r" b="b"/>
              <a:pathLst>
                <a:path w="6799" h="3175" extrusionOk="0">
                  <a:moveTo>
                    <a:pt x="73" y="0"/>
                  </a:moveTo>
                  <a:cubicBezTo>
                    <a:pt x="21" y="0"/>
                    <a:pt x="0" y="113"/>
                    <a:pt x="60" y="173"/>
                  </a:cubicBezTo>
                  <a:cubicBezTo>
                    <a:pt x="594" y="439"/>
                    <a:pt x="1161" y="706"/>
                    <a:pt x="1728" y="906"/>
                  </a:cubicBezTo>
                  <a:lnTo>
                    <a:pt x="3362" y="1607"/>
                  </a:lnTo>
                  <a:cubicBezTo>
                    <a:pt x="4496" y="2074"/>
                    <a:pt x="5631" y="2608"/>
                    <a:pt x="6731" y="3175"/>
                  </a:cubicBezTo>
                  <a:cubicBezTo>
                    <a:pt x="6765" y="3175"/>
                    <a:pt x="6798" y="3141"/>
                    <a:pt x="6765" y="3108"/>
                  </a:cubicBezTo>
                  <a:cubicBezTo>
                    <a:pt x="5731" y="2441"/>
                    <a:pt x="4663" y="1840"/>
                    <a:pt x="3562" y="1307"/>
                  </a:cubicBezTo>
                  <a:cubicBezTo>
                    <a:pt x="2995" y="1040"/>
                    <a:pt x="2428" y="773"/>
                    <a:pt x="1828" y="539"/>
                  </a:cubicBezTo>
                  <a:cubicBezTo>
                    <a:pt x="1261" y="306"/>
                    <a:pt x="694" y="139"/>
                    <a:pt x="93" y="6"/>
                  </a:cubicBezTo>
                  <a:cubicBezTo>
                    <a:pt x="86" y="2"/>
                    <a:pt x="79" y="0"/>
                    <a:pt x="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9"/>
            <p:cNvSpPr/>
            <p:nvPr/>
          </p:nvSpPr>
          <p:spPr>
            <a:xfrm>
              <a:off x="5019075" y="3257625"/>
              <a:ext cx="75600" cy="160150"/>
            </a:xfrm>
            <a:custGeom>
              <a:avLst/>
              <a:gdLst/>
              <a:ahLst/>
              <a:cxnLst/>
              <a:rect l="l" t="t" r="r" b="b"/>
              <a:pathLst>
                <a:path w="3024" h="6406" extrusionOk="0">
                  <a:moveTo>
                    <a:pt x="87" y="0"/>
                  </a:moveTo>
                  <a:cubicBezTo>
                    <a:pt x="44" y="0"/>
                    <a:pt x="0" y="57"/>
                    <a:pt x="21" y="140"/>
                  </a:cubicBezTo>
                  <a:cubicBezTo>
                    <a:pt x="154" y="1141"/>
                    <a:pt x="321" y="2141"/>
                    <a:pt x="621" y="3142"/>
                  </a:cubicBezTo>
                  <a:cubicBezTo>
                    <a:pt x="722" y="3509"/>
                    <a:pt x="855" y="3909"/>
                    <a:pt x="988" y="4310"/>
                  </a:cubicBezTo>
                  <a:cubicBezTo>
                    <a:pt x="1088" y="4643"/>
                    <a:pt x="1289" y="4910"/>
                    <a:pt x="1522" y="5143"/>
                  </a:cubicBezTo>
                  <a:cubicBezTo>
                    <a:pt x="1689" y="5244"/>
                    <a:pt x="1889" y="5310"/>
                    <a:pt x="2056" y="5344"/>
                  </a:cubicBezTo>
                  <a:cubicBezTo>
                    <a:pt x="2056" y="5410"/>
                    <a:pt x="2056" y="5410"/>
                    <a:pt x="2056" y="5510"/>
                  </a:cubicBezTo>
                  <a:cubicBezTo>
                    <a:pt x="2089" y="5610"/>
                    <a:pt x="2123" y="5711"/>
                    <a:pt x="2156" y="5811"/>
                  </a:cubicBezTo>
                  <a:cubicBezTo>
                    <a:pt x="2156" y="5877"/>
                    <a:pt x="2189" y="6044"/>
                    <a:pt x="2223" y="6077"/>
                  </a:cubicBezTo>
                  <a:cubicBezTo>
                    <a:pt x="2256" y="6144"/>
                    <a:pt x="2256" y="6178"/>
                    <a:pt x="2289" y="6244"/>
                  </a:cubicBezTo>
                  <a:cubicBezTo>
                    <a:pt x="2323" y="6278"/>
                    <a:pt x="2323" y="6278"/>
                    <a:pt x="2389" y="6378"/>
                  </a:cubicBezTo>
                  <a:cubicBezTo>
                    <a:pt x="2399" y="6397"/>
                    <a:pt x="2415" y="6405"/>
                    <a:pt x="2432" y="6405"/>
                  </a:cubicBezTo>
                  <a:cubicBezTo>
                    <a:pt x="2473" y="6405"/>
                    <a:pt x="2523" y="6358"/>
                    <a:pt x="2523" y="6311"/>
                  </a:cubicBezTo>
                  <a:lnTo>
                    <a:pt x="2523" y="6144"/>
                  </a:lnTo>
                  <a:cubicBezTo>
                    <a:pt x="2523" y="6111"/>
                    <a:pt x="2489" y="6044"/>
                    <a:pt x="2489" y="6011"/>
                  </a:cubicBezTo>
                  <a:cubicBezTo>
                    <a:pt x="2456" y="5911"/>
                    <a:pt x="2423" y="5811"/>
                    <a:pt x="2389" y="5711"/>
                  </a:cubicBezTo>
                  <a:cubicBezTo>
                    <a:pt x="2356" y="5610"/>
                    <a:pt x="2323" y="5544"/>
                    <a:pt x="2289" y="5444"/>
                  </a:cubicBezTo>
                  <a:cubicBezTo>
                    <a:pt x="2289" y="5410"/>
                    <a:pt x="2256" y="5377"/>
                    <a:pt x="2256" y="5344"/>
                  </a:cubicBezTo>
                  <a:cubicBezTo>
                    <a:pt x="2590" y="5344"/>
                    <a:pt x="2890" y="5077"/>
                    <a:pt x="2990" y="4743"/>
                  </a:cubicBezTo>
                  <a:cubicBezTo>
                    <a:pt x="3023" y="4410"/>
                    <a:pt x="2990" y="4043"/>
                    <a:pt x="2890" y="3709"/>
                  </a:cubicBezTo>
                  <a:cubicBezTo>
                    <a:pt x="2790" y="3275"/>
                    <a:pt x="2656" y="2842"/>
                    <a:pt x="2556" y="2375"/>
                  </a:cubicBezTo>
                  <a:cubicBezTo>
                    <a:pt x="2456" y="1941"/>
                    <a:pt x="2323" y="1508"/>
                    <a:pt x="2189" y="1041"/>
                  </a:cubicBezTo>
                  <a:cubicBezTo>
                    <a:pt x="2123" y="807"/>
                    <a:pt x="2056" y="574"/>
                    <a:pt x="1956" y="340"/>
                  </a:cubicBezTo>
                  <a:cubicBezTo>
                    <a:pt x="1922" y="240"/>
                    <a:pt x="1922" y="140"/>
                    <a:pt x="1856" y="73"/>
                  </a:cubicBezTo>
                  <a:lnTo>
                    <a:pt x="1789" y="73"/>
                  </a:lnTo>
                  <a:cubicBezTo>
                    <a:pt x="1789" y="107"/>
                    <a:pt x="1756" y="140"/>
                    <a:pt x="1789" y="140"/>
                  </a:cubicBezTo>
                  <a:cubicBezTo>
                    <a:pt x="1789" y="173"/>
                    <a:pt x="1789" y="173"/>
                    <a:pt x="1822" y="173"/>
                  </a:cubicBezTo>
                  <a:cubicBezTo>
                    <a:pt x="1856" y="307"/>
                    <a:pt x="1922" y="740"/>
                    <a:pt x="1922" y="807"/>
                  </a:cubicBezTo>
                  <a:cubicBezTo>
                    <a:pt x="1956" y="1041"/>
                    <a:pt x="1989" y="1307"/>
                    <a:pt x="2056" y="1541"/>
                  </a:cubicBezTo>
                  <a:cubicBezTo>
                    <a:pt x="2123" y="2008"/>
                    <a:pt x="2223" y="2508"/>
                    <a:pt x="2323" y="2975"/>
                  </a:cubicBezTo>
                  <a:cubicBezTo>
                    <a:pt x="2423" y="3409"/>
                    <a:pt x="2523" y="3843"/>
                    <a:pt x="2556" y="4243"/>
                  </a:cubicBezTo>
                  <a:cubicBezTo>
                    <a:pt x="2586" y="4571"/>
                    <a:pt x="2509" y="4926"/>
                    <a:pt x="2159" y="4926"/>
                  </a:cubicBezTo>
                  <a:cubicBezTo>
                    <a:pt x="2117" y="4926"/>
                    <a:pt x="2072" y="4921"/>
                    <a:pt x="2022" y="4910"/>
                  </a:cubicBezTo>
                  <a:cubicBezTo>
                    <a:pt x="1622" y="4843"/>
                    <a:pt x="1422" y="4443"/>
                    <a:pt x="1289" y="4076"/>
                  </a:cubicBezTo>
                  <a:cubicBezTo>
                    <a:pt x="1088" y="3676"/>
                    <a:pt x="988" y="3242"/>
                    <a:pt x="855" y="2842"/>
                  </a:cubicBezTo>
                  <a:cubicBezTo>
                    <a:pt x="588" y="1908"/>
                    <a:pt x="388" y="974"/>
                    <a:pt x="154" y="73"/>
                  </a:cubicBezTo>
                  <a:cubicBezTo>
                    <a:pt x="142" y="22"/>
                    <a:pt x="114" y="0"/>
                    <a:pt x="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9"/>
            <p:cNvSpPr/>
            <p:nvPr/>
          </p:nvSpPr>
          <p:spPr>
            <a:xfrm>
              <a:off x="5322300" y="3314975"/>
              <a:ext cx="170975" cy="172825"/>
            </a:xfrm>
            <a:custGeom>
              <a:avLst/>
              <a:gdLst/>
              <a:ahLst/>
              <a:cxnLst/>
              <a:rect l="l" t="t" r="r" b="b"/>
              <a:pathLst>
                <a:path w="6839" h="6913" extrusionOk="0">
                  <a:moveTo>
                    <a:pt x="63" y="0"/>
                  </a:moveTo>
                  <a:cubicBezTo>
                    <a:pt x="54" y="0"/>
                    <a:pt x="44" y="4"/>
                    <a:pt x="34" y="14"/>
                  </a:cubicBezTo>
                  <a:cubicBezTo>
                    <a:pt x="1" y="881"/>
                    <a:pt x="101" y="1782"/>
                    <a:pt x="334" y="2616"/>
                  </a:cubicBezTo>
                  <a:cubicBezTo>
                    <a:pt x="468" y="3316"/>
                    <a:pt x="768" y="3950"/>
                    <a:pt x="1202" y="4517"/>
                  </a:cubicBezTo>
                  <a:cubicBezTo>
                    <a:pt x="1635" y="5051"/>
                    <a:pt x="2202" y="5485"/>
                    <a:pt x="2803" y="5852"/>
                  </a:cubicBezTo>
                  <a:cubicBezTo>
                    <a:pt x="3436" y="6219"/>
                    <a:pt x="4070" y="6485"/>
                    <a:pt x="4771" y="6686"/>
                  </a:cubicBezTo>
                  <a:cubicBezTo>
                    <a:pt x="5104" y="6752"/>
                    <a:pt x="5438" y="6819"/>
                    <a:pt x="5805" y="6852"/>
                  </a:cubicBezTo>
                  <a:cubicBezTo>
                    <a:pt x="5931" y="6894"/>
                    <a:pt x="6062" y="6913"/>
                    <a:pt x="6197" y="6913"/>
                  </a:cubicBezTo>
                  <a:cubicBezTo>
                    <a:pt x="6385" y="6913"/>
                    <a:pt x="6578" y="6877"/>
                    <a:pt x="6772" y="6819"/>
                  </a:cubicBezTo>
                  <a:cubicBezTo>
                    <a:pt x="6839" y="6786"/>
                    <a:pt x="6839" y="6686"/>
                    <a:pt x="6772" y="6652"/>
                  </a:cubicBezTo>
                  <a:cubicBezTo>
                    <a:pt x="6605" y="6585"/>
                    <a:pt x="6405" y="6552"/>
                    <a:pt x="6238" y="6519"/>
                  </a:cubicBezTo>
                  <a:cubicBezTo>
                    <a:pt x="6005" y="6519"/>
                    <a:pt x="5805" y="6452"/>
                    <a:pt x="5605" y="6419"/>
                  </a:cubicBezTo>
                  <a:cubicBezTo>
                    <a:pt x="5171" y="6319"/>
                    <a:pt x="4771" y="6219"/>
                    <a:pt x="4370" y="6052"/>
                  </a:cubicBezTo>
                  <a:cubicBezTo>
                    <a:pt x="3603" y="5785"/>
                    <a:pt x="2869" y="5385"/>
                    <a:pt x="2202" y="4851"/>
                  </a:cubicBezTo>
                  <a:cubicBezTo>
                    <a:pt x="1869" y="4584"/>
                    <a:pt x="1535" y="4284"/>
                    <a:pt x="1302" y="3950"/>
                  </a:cubicBezTo>
                  <a:cubicBezTo>
                    <a:pt x="1068" y="3550"/>
                    <a:pt x="868" y="3150"/>
                    <a:pt x="735" y="2749"/>
                  </a:cubicBezTo>
                  <a:cubicBezTo>
                    <a:pt x="601" y="2316"/>
                    <a:pt x="468" y="1882"/>
                    <a:pt x="368" y="1415"/>
                  </a:cubicBezTo>
                  <a:cubicBezTo>
                    <a:pt x="268" y="948"/>
                    <a:pt x="201" y="481"/>
                    <a:pt x="101" y="47"/>
                  </a:cubicBezTo>
                  <a:cubicBezTo>
                    <a:pt x="101" y="24"/>
                    <a:pt x="84" y="0"/>
                    <a:pt x="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9"/>
            <p:cNvSpPr/>
            <p:nvPr/>
          </p:nvSpPr>
          <p:spPr>
            <a:xfrm>
              <a:off x="4552600" y="3301350"/>
              <a:ext cx="982375" cy="1446275"/>
            </a:xfrm>
            <a:custGeom>
              <a:avLst/>
              <a:gdLst/>
              <a:ahLst/>
              <a:cxnLst/>
              <a:rect l="l" t="t" r="r" b="b"/>
              <a:pathLst>
                <a:path w="39295" h="57851" extrusionOk="0">
                  <a:moveTo>
                    <a:pt x="38561" y="0"/>
                  </a:moveTo>
                  <a:cubicBezTo>
                    <a:pt x="38544" y="0"/>
                    <a:pt x="38528" y="9"/>
                    <a:pt x="38528" y="25"/>
                  </a:cubicBezTo>
                  <a:cubicBezTo>
                    <a:pt x="38628" y="759"/>
                    <a:pt x="38728" y="1460"/>
                    <a:pt x="38794" y="2160"/>
                  </a:cubicBezTo>
                  <a:cubicBezTo>
                    <a:pt x="39295" y="7164"/>
                    <a:pt x="39128" y="13168"/>
                    <a:pt x="34992" y="16771"/>
                  </a:cubicBezTo>
                  <a:cubicBezTo>
                    <a:pt x="33090" y="18439"/>
                    <a:pt x="30622" y="19339"/>
                    <a:pt x="28220" y="20040"/>
                  </a:cubicBezTo>
                  <a:cubicBezTo>
                    <a:pt x="25585" y="20807"/>
                    <a:pt x="22916" y="21407"/>
                    <a:pt x="20214" y="21841"/>
                  </a:cubicBezTo>
                  <a:cubicBezTo>
                    <a:pt x="17513" y="22308"/>
                    <a:pt x="14811" y="22642"/>
                    <a:pt x="12109" y="23042"/>
                  </a:cubicBezTo>
                  <a:cubicBezTo>
                    <a:pt x="10741" y="23209"/>
                    <a:pt x="9373" y="23409"/>
                    <a:pt x="8072" y="23609"/>
                  </a:cubicBezTo>
                  <a:cubicBezTo>
                    <a:pt x="6772" y="23842"/>
                    <a:pt x="5437" y="24043"/>
                    <a:pt x="4170" y="24343"/>
                  </a:cubicBezTo>
                  <a:cubicBezTo>
                    <a:pt x="3069" y="24643"/>
                    <a:pt x="2168" y="25177"/>
                    <a:pt x="1735" y="26244"/>
                  </a:cubicBezTo>
                  <a:cubicBezTo>
                    <a:pt x="1568" y="26778"/>
                    <a:pt x="1434" y="27312"/>
                    <a:pt x="1401" y="27879"/>
                  </a:cubicBezTo>
                  <a:cubicBezTo>
                    <a:pt x="1301" y="28579"/>
                    <a:pt x="1234" y="29280"/>
                    <a:pt x="1168" y="29980"/>
                  </a:cubicBezTo>
                  <a:cubicBezTo>
                    <a:pt x="867" y="32882"/>
                    <a:pt x="600" y="35751"/>
                    <a:pt x="434" y="38620"/>
                  </a:cubicBezTo>
                  <a:cubicBezTo>
                    <a:pt x="67" y="44424"/>
                    <a:pt x="0" y="51963"/>
                    <a:pt x="133" y="57800"/>
                  </a:cubicBezTo>
                  <a:cubicBezTo>
                    <a:pt x="133" y="57833"/>
                    <a:pt x="159" y="57850"/>
                    <a:pt x="184" y="57850"/>
                  </a:cubicBezTo>
                  <a:cubicBezTo>
                    <a:pt x="209" y="57850"/>
                    <a:pt x="234" y="57833"/>
                    <a:pt x="234" y="57800"/>
                  </a:cubicBezTo>
                  <a:lnTo>
                    <a:pt x="234" y="53964"/>
                  </a:lnTo>
                  <a:cubicBezTo>
                    <a:pt x="234" y="48126"/>
                    <a:pt x="467" y="42322"/>
                    <a:pt x="867" y="36518"/>
                  </a:cubicBezTo>
                  <a:cubicBezTo>
                    <a:pt x="1067" y="33649"/>
                    <a:pt x="1334" y="30781"/>
                    <a:pt x="1668" y="27912"/>
                  </a:cubicBezTo>
                  <a:cubicBezTo>
                    <a:pt x="1835" y="26678"/>
                    <a:pt x="2168" y="25477"/>
                    <a:pt x="3402" y="24943"/>
                  </a:cubicBezTo>
                  <a:cubicBezTo>
                    <a:pt x="3970" y="24710"/>
                    <a:pt x="4570" y="24543"/>
                    <a:pt x="5204" y="24443"/>
                  </a:cubicBezTo>
                  <a:cubicBezTo>
                    <a:pt x="5838" y="24309"/>
                    <a:pt x="6505" y="24209"/>
                    <a:pt x="7172" y="24076"/>
                  </a:cubicBezTo>
                  <a:cubicBezTo>
                    <a:pt x="12576" y="23175"/>
                    <a:pt x="18046" y="22675"/>
                    <a:pt x="23417" y="21574"/>
                  </a:cubicBezTo>
                  <a:cubicBezTo>
                    <a:pt x="26019" y="21074"/>
                    <a:pt x="28554" y="20340"/>
                    <a:pt x="31056" y="19373"/>
                  </a:cubicBezTo>
                  <a:cubicBezTo>
                    <a:pt x="33290" y="18472"/>
                    <a:pt x="35359" y="17171"/>
                    <a:pt x="36760" y="15170"/>
                  </a:cubicBezTo>
                  <a:cubicBezTo>
                    <a:pt x="38061" y="13201"/>
                    <a:pt x="38828" y="10933"/>
                    <a:pt x="39028" y="8565"/>
                  </a:cubicBezTo>
                  <a:cubicBezTo>
                    <a:pt x="39295" y="5729"/>
                    <a:pt x="38928" y="2861"/>
                    <a:pt x="38594" y="25"/>
                  </a:cubicBezTo>
                  <a:cubicBezTo>
                    <a:pt x="38594" y="9"/>
                    <a:pt x="38578" y="0"/>
                    <a:pt x="385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9"/>
            <p:cNvSpPr/>
            <p:nvPr/>
          </p:nvSpPr>
          <p:spPr>
            <a:xfrm>
              <a:off x="4189825" y="4765000"/>
              <a:ext cx="410325" cy="9825"/>
            </a:xfrm>
            <a:custGeom>
              <a:avLst/>
              <a:gdLst/>
              <a:ahLst/>
              <a:cxnLst/>
              <a:rect l="l" t="t" r="r" b="b"/>
              <a:pathLst>
                <a:path w="16413" h="393" extrusionOk="0">
                  <a:moveTo>
                    <a:pt x="9284" y="0"/>
                  </a:moveTo>
                  <a:cubicBezTo>
                    <a:pt x="5878" y="0"/>
                    <a:pt x="2110" y="45"/>
                    <a:pt x="101" y="188"/>
                  </a:cubicBezTo>
                  <a:cubicBezTo>
                    <a:pt x="1" y="188"/>
                    <a:pt x="34" y="322"/>
                    <a:pt x="134" y="322"/>
                  </a:cubicBezTo>
                  <a:cubicBezTo>
                    <a:pt x="354" y="370"/>
                    <a:pt x="2314" y="393"/>
                    <a:pt x="4811" y="393"/>
                  </a:cubicBezTo>
                  <a:cubicBezTo>
                    <a:pt x="9119" y="393"/>
                    <a:pt x="15028" y="327"/>
                    <a:pt x="16379" y="221"/>
                  </a:cubicBezTo>
                  <a:cubicBezTo>
                    <a:pt x="16412" y="188"/>
                    <a:pt x="16412" y="121"/>
                    <a:pt x="16379" y="88"/>
                  </a:cubicBezTo>
                  <a:cubicBezTo>
                    <a:pt x="16292" y="53"/>
                    <a:pt x="13005" y="0"/>
                    <a:pt x="92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9"/>
            <p:cNvSpPr/>
            <p:nvPr/>
          </p:nvSpPr>
          <p:spPr>
            <a:xfrm>
              <a:off x="4390975" y="3420400"/>
              <a:ext cx="692025" cy="227075"/>
            </a:xfrm>
            <a:custGeom>
              <a:avLst/>
              <a:gdLst/>
              <a:ahLst/>
              <a:cxnLst/>
              <a:rect l="l" t="t" r="r" b="b"/>
              <a:pathLst>
                <a:path w="27681" h="9083" extrusionOk="0">
                  <a:moveTo>
                    <a:pt x="27513" y="0"/>
                  </a:moveTo>
                  <a:cubicBezTo>
                    <a:pt x="23744" y="467"/>
                    <a:pt x="20041" y="1201"/>
                    <a:pt x="16405" y="2268"/>
                  </a:cubicBezTo>
                  <a:cubicBezTo>
                    <a:pt x="12736" y="3302"/>
                    <a:pt x="9167" y="4603"/>
                    <a:pt x="5698" y="6138"/>
                  </a:cubicBezTo>
                  <a:cubicBezTo>
                    <a:pt x="3763" y="7005"/>
                    <a:pt x="1895" y="8006"/>
                    <a:pt x="27" y="9007"/>
                  </a:cubicBezTo>
                  <a:cubicBezTo>
                    <a:pt x="0" y="9034"/>
                    <a:pt x="17" y="9082"/>
                    <a:pt x="42" y="9082"/>
                  </a:cubicBezTo>
                  <a:cubicBezTo>
                    <a:pt x="48" y="9082"/>
                    <a:pt x="54" y="9080"/>
                    <a:pt x="60" y="9073"/>
                  </a:cubicBezTo>
                  <a:cubicBezTo>
                    <a:pt x="3430" y="7339"/>
                    <a:pt x="6899" y="5804"/>
                    <a:pt x="10468" y="4537"/>
                  </a:cubicBezTo>
                  <a:cubicBezTo>
                    <a:pt x="14004" y="3236"/>
                    <a:pt x="17640" y="2202"/>
                    <a:pt x="21309" y="1401"/>
                  </a:cubicBezTo>
                  <a:cubicBezTo>
                    <a:pt x="23410" y="934"/>
                    <a:pt x="25479" y="601"/>
                    <a:pt x="27580" y="234"/>
                  </a:cubicBezTo>
                  <a:cubicBezTo>
                    <a:pt x="27680" y="234"/>
                    <a:pt x="27647" y="0"/>
                    <a:pt x="275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9"/>
            <p:cNvSpPr/>
            <p:nvPr/>
          </p:nvSpPr>
          <p:spPr>
            <a:xfrm>
              <a:off x="4625975" y="3909900"/>
              <a:ext cx="281050" cy="550425"/>
            </a:xfrm>
            <a:custGeom>
              <a:avLst/>
              <a:gdLst/>
              <a:ahLst/>
              <a:cxnLst/>
              <a:rect l="l" t="t" r="r" b="b"/>
              <a:pathLst>
                <a:path w="11242" h="22017" extrusionOk="0">
                  <a:moveTo>
                    <a:pt x="11175" y="1"/>
                  </a:moveTo>
                  <a:cubicBezTo>
                    <a:pt x="10074" y="1"/>
                    <a:pt x="2269" y="1335"/>
                    <a:pt x="1902" y="1535"/>
                  </a:cubicBezTo>
                  <a:cubicBezTo>
                    <a:pt x="1068" y="1936"/>
                    <a:pt x="1001" y="2936"/>
                    <a:pt x="868" y="3737"/>
                  </a:cubicBezTo>
                  <a:cubicBezTo>
                    <a:pt x="568" y="5738"/>
                    <a:pt x="334" y="7706"/>
                    <a:pt x="234" y="9708"/>
                  </a:cubicBezTo>
                  <a:cubicBezTo>
                    <a:pt x="101" y="11743"/>
                    <a:pt x="34" y="13777"/>
                    <a:pt x="34" y="15812"/>
                  </a:cubicBezTo>
                  <a:cubicBezTo>
                    <a:pt x="34" y="16846"/>
                    <a:pt x="34" y="17847"/>
                    <a:pt x="34" y="18881"/>
                  </a:cubicBezTo>
                  <a:cubicBezTo>
                    <a:pt x="34" y="19882"/>
                    <a:pt x="0" y="20916"/>
                    <a:pt x="101" y="21916"/>
                  </a:cubicBezTo>
                  <a:cubicBezTo>
                    <a:pt x="101" y="21983"/>
                    <a:pt x="142" y="22017"/>
                    <a:pt x="184" y="22017"/>
                  </a:cubicBezTo>
                  <a:cubicBezTo>
                    <a:pt x="226" y="22017"/>
                    <a:pt x="267" y="21983"/>
                    <a:pt x="267" y="21916"/>
                  </a:cubicBezTo>
                  <a:cubicBezTo>
                    <a:pt x="367" y="20816"/>
                    <a:pt x="301" y="19648"/>
                    <a:pt x="301" y="18581"/>
                  </a:cubicBezTo>
                  <a:cubicBezTo>
                    <a:pt x="334" y="17480"/>
                    <a:pt x="334" y="16379"/>
                    <a:pt x="367" y="15312"/>
                  </a:cubicBezTo>
                  <a:cubicBezTo>
                    <a:pt x="434" y="11376"/>
                    <a:pt x="768" y="7473"/>
                    <a:pt x="1401" y="3603"/>
                  </a:cubicBezTo>
                  <a:cubicBezTo>
                    <a:pt x="1435" y="3136"/>
                    <a:pt x="1535" y="2703"/>
                    <a:pt x="1735" y="2302"/>
                  </a:cubicBezTo>
                  <a:cubicBezTo>
                    <a:pt x="1969" y="2002"/>
                    <a:pt x="2369" y="1802"/>
                    <a:pt x="2769" y="1769"/>
                  </a:cubicBezTo>
                  <a:cubicBezTo>
                    <a:pt x="3703" y="1569"/>
                    <a:pt x="11108" y="168"/>
                    <a:pt x="11208" y="101"/>
                  </a:cubicBezTo>
                  <a:cubicBezTo>
                    <a:pt x="11242" y="68"/>
                    <a:pt x="11242" y="1"/>
                    <a:pt x="111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9"/>
            <p:cNvSpPr/>
            <p:nvPr/>
          </p:nvSpPr>
          <p:spPr>
            <a:xfrm>
              <a:off x="4459200" y="2460450"/>
              <a:ext cx="301900" cy="327925"/>
            </a:xfrm>
            <a:custGeom>
              <a:avLst/>
              <a:gdLst/>
              <a:ahLst/>
              <a:cxnLst/>
              <a:rect l="l" t="t" r="r" b="b"/>
              <a:pathLst>
                <a:path w="12076" h="13117" extrusionOk="0">
                  <a:moveTo>
                    <a:pt x="6551" y="0"/>
                  </a:moveTo>
                  <a:cubicBezTo>
                    <a:pt x="6524" y="0"/>
                    <a:pt x="6498" y="2"/>
                    <a:pt x="6471" y="4"/>
                  </a:cubicBezTo>
                  <a:lnTo>
                    <a:pt x="500" y="838"/>
                  </a:lnTo>
                  <a:cubicBezTo>
                    <a:pt x="167" y="871"/>
                    <a:pt x="0" y="1238"/>
                    <a:pt x="200" y="1505"/>
                  </a:cubicBezTo>
                  <a:lnTo>
                    <a:pt x="4737" y="12646"/>
                  </a:lnTo>
                  <a:cubicBezTo>
                    <a:pt x="4891" y="12925"/>
                    <a:pt x="5218" y="13117"/>
                    <a:pt x="5557" y="13117"/>
                  </a:cubicBezTo>
                  <a:cubicBezTo>
                    <a:pt x="5584" y="13117"/>
                    <a:pt x="5611" y="13116"/>
                    <a:pt x="5637" y="13113"/>
                  </a:cubicBezTo>
                  <a:lnTo>
                    <a:pt x="11608" y="12279"/>
                  </a:lnTo>
                  <a:cubicBezTo>
                    <a:pt x="11909" y="12279"/>
                    <a:pt x="12075" y="11879"/>
                    <a:pt x="11909" y="11646"/>
                  </a:cubicBezTo>
                  <a:lnTo>
                    <a:pt x="7372" y="504"/>
                  </a:lnTo>
                  <a:cubicBezTo>
                    <a:pt x="7186" y="195"/>
                    <a:pt x="6886" y="0"/>
                    <a:pt x="6551"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9"/>
            <p:cNvSpPr/>
            <p:nvPr/>
          </p:nvSpPr>
          <p:spPr>
            <a:xfrm>
              <a:off x="4442500" y="2462950"/>
              <a:ext cx="300250" cy="327950"/>
            </a:xfrm>
            <a:custGeom>
              <a:avLst/>
              <a:gdLst/>
              <a:ahLst/>
              <a:cxnLst/>
              <a:rect l="l" t="t" r="r" b="b"/>
              <a:pathLst>
                <a:path w="12010" h="13118" extrusionOk="0">
                  <a:moveTo>
                    <a:pt x="6492" y="0"/>
                  </a:moveTo>
                  <a:cubicBezTo>
                    <a:pt x="6463" y="0"/>
                    <a:pt x="6435" y="2"/>
                    <a:pt x="6405" y="4"/>
                  </a:cubicBezTo>
                  <a:lnTo>
                    <a:pt x="468" y="838"/>
                  </a:lnTo>
                  <a:cubicBezTo>
                    <a:pt x="134" y="871"/>
                    <a:pt x="1" y="1172"/>
                    <a:pt x="168" y="1505"/>
                  </a:cubicBezTo>
                  <a:lnTo>
                    <a:pt x="4704" y="12613"/>
                  </a:lnTo>
                  <a:cubicBezTo>
                    <a:pt x="4859" y="12922"/>
                    <a:pt x="5186" y="13117"/>
                    <a:pt x="5525" y="13117"/>
                  </a:cubicBezTo>
                  <a:cubicBezTo>
                    <a:pt x="5552" y="13117"/>
                    <a:pt x="5578" y="13116"/>
                    <a:pt x="5605" y="13113"/>
                  </a:cubicBezTo>
                  <a:lnTo>
                    <a:pt x="11576" y="12279"/>
                  </a:lnTo>
                  <a:cubicBezTo>
                    <a:pt x="11909" y="12246"/>
                    <a:pt x="12009" y="11946"/>
                    <a:pt x="11843" y="11612"/>
                  </a:cubicBezTo>
                  <a:lnTo>
                    <a:pt x="7339" y="504"/>
                  </a:lnTo>
                  <a:cubicBezTo>
                    <a:pt x="7154" y="195"/>
                    <a:pt x="6853" y="0"/>
                    <a:pt x="649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9"/>
            <p:cNvSpPr/>
            <p:nvPr/>
          </p:nvSpPr>
          <p:spPr>
            <a:xfrm>
              <a:off x="4585950" y="2479400"/>
              <a:ext cx="30325" cy="25625"/>
            </a:xfrm>
            <a:custGeom>
              <a:avLst/>
              <a:gdLst/>
              <a:ahLst/>
              <a:cxnLst/>
              <a:rect l="l" t="t" r="r" b="b"/>
              <a:pathLst>
                <a:path w="1213" h="1025" extrusionOk="0">
                  <a:moveTo>
                    <a:pt x="548" y="1"/>
                  </a:moveTo>
                  <a:cubicBezTo>
                    <a:pt x="511" y="1"/>
                    <a:pt x="473" y="5"/>
                    <a:pt x="434" y="13"/>
                  </a:cubicBezTo>
                  <a:cubicBezTo>
                    <a:pt x="167" y="47"/>
                    <a:pt x="0" y="313"/>
                    <a:pt x="34" y="580"/>
                  </a:cubicBezTo>
                  <a:cubicBezTo>
                    <a:pt x="74" y="864"/>
                    <a:pt x="312" y="1025"/>
                    <a:pt x="552" y="1025"/>
                  </a:cubicBezTo>
                  <a:cubicBezTo>
                    <a:pt x="707" y="1025"/>
                    <a:pt x="863" y="958"/>
                    <a:pt x="968" y="814"/>
                  </a:cubicBezTo>
                  <a:cubicBezTo>
                    <a:pt x="1212" y="477"/>
                    <a:pt x="952" y="1"/>
                    <a:pt x="5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9"/>
            <p:cNvSpPr/>
            <p:nvPr/>
          </p:nvSpPr>
          <p:spPr>
            <a:xfrm>
              <a:off x="4457950" y="2699575"/>
              <a:ext cx="750350" cy="618275"/>
            </a:xfrm>
            <a:custGeom>
              <a:avLst/>
              <a:gdLst/>
              <a:ahLst/>
              <a:cxnLst/>
              <a:rect l="l" t="t" r="r" b="b"/>
              <a:pathLst>
                <a:path w="30014" h="24731" extrusionOk="0">
                  <a:moveTo>
                    <a:pt x="28478" y="1"/>
                  </a:moveTo>
                  <a:cubicBezTo>
                    <a:pt x="27850" y="1"/>
                    <a:pt x="26915" y="593"/>
                    <a:pt x="25568" y="2114"/>
                  </a:cubicBezTo>
                  <a:cubicBezTo>
                    <a:pt x="21732" y="6450"/>
                    <a:pt x="16262" y="12588"/>
                    <a:pt x="14694" y="12955"/>
                  </a:cubicBezTo>
                  <a:cubicBezTo>
                    <a:pt x="14690" y="12956"/>
                    <a:pt x="14685" y="12957"/>
                    <a:pt x="14680" y="12957"/>
                  </a:cubicBezTo>
                  <a:cubicBezTo>
                    <a:pt x="14188" y="12957"/>
                    <a:pt x="10596" y="8028"/>
                    <a:pt x="7756" y="5650"/>
                  </a:cubicBezTo>
                  <a:cubicBezTo>
                    <a:pt x="7623" y="5539"/>
                    <a:pt x="7428" y="5488"/>
                    <a:pt x="7187" y="5488"/>
                  </a:cubicBezTo>
                  <a:cubicBezTo>
                    <a:pt x="5189" y="5488"/>
                    <a:pt x="0" y="8970"/>
                    <a:pt x="417" y="10220"/>
                  </a:cubicBezTo>
                  <a:cubicBezTo>
                    <a:pt x="1751" y="14223"/>
                    <a:pt x="6388" y="20794"/>
                    <a:pt x="11191" y="23896"/>
                  </a:cubicBezTo>
                  <a:cubicBezTo>
                    <a:pt x="12198" y="24537"/>
                    <a:pt x="13287" y="24731"/>
                    <a:pt x="14318" y="24731"/>
                  </a:cubicBezTo>
                  <a:cubicBezTo>
                    <a:pt x="15541" y="24731"/>
                    <a:pt x="16681" y="24457"/>
                    <a:pt x="17496" y="24330"/>
                  </a:cubicBezTo>
                  <a:cubicBezTo>
                    <a:pt x="20598" y="23796"/>
                    <a:pt x="26769" y="13389"/>
                    <a:pt x="29071" y="5717"/>
                  </a:cubicBezTo>
                  <a:cubicBezTo>
                    <a:pt x="29710" y="3539"/>
                    <a:pt x="30013" y="1"/>
                    <a:pt x="2847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9"/>
            <p:cNvSpPr/>
            <p:nvPr/>
          </p:nvSpPr>
          <p:spPr>
            <a:xfrm>
              <a:off x="4416725" y="2548775"/>
              <a:ext cx="127550" cy="219500"/>
            </a:xfrm>
            <a:custGeom>
              <a:avLst/>
              <a:gdLst/>
              <a:ahLst/>
              <a:cxnLst/>
              <a:rect l="l" t="t" r="r" b="b"/>
              <a:pathLst>
                <a:path w="5102" h="8780" extrusionOk="0">
                  <a:moveTo>
                    <a:pt x="1005" y="0"/>
                  </a:moveTo>
                  <a:cubicBezTo>
                    <a:pt x="261" y="0"/>
                    <a:pt x="0" y="994"/>
                    <a:pt x="498" y="2275"/>
                  </a:cubicBezTo>
                  <a:cubicBezTo>
                    <a:pt x="1632" y="4977"/>
                    <a:pt x="1065" y="5711"/>
                    <a:pt x="765" y="8780"/>
                  </a:cubicBezTo>
                  <a:lnTo>
                    <a:pt x="4835" y="8113"/>
                  </a:lnTo>
                  <a:cubicBezTo>
                    <a:pt x="5101" y="6678"/>
                    <a:pt x="4634" y="2642"/>
                    <a:pt x="2133" y="541"/>
                  </a:cubicBezTo>
                  <a:cubicBezTo>
                    <a:pt x="1689" y="165"/>
                    <a:pt x="1307" y="0"/>
                    <a:pt x="100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9"/>
            <p:cNvSpPr/>
            <p:nvPr/>
          </p:nvSpPr>
          <p:spPr>
            <a:xfrm>
              <a:off x="4433325" y="2524575"/>
              <a:ext cx="281075" cy="461375"/>
            </a:xfrm>
            <a:custGeom>
              <a:avLst/>
              <a:gdLst/>
              <a:ahLst/>
              <a:cxnLst/>
              <a:rect l="l" t="t" r="r" b="b"/>
              <a:pathLst>
                <a:path w="11243" h="18455" extrusionOk="0">
                  <a:moveTo>
                    <a:pt x="8355" y="0"/>
                  </a:moveTo>
                  <a:cubicBezTo>
                    <a:pt x="7771" y="0"/>
                    <a:pt x="7003" y="231"/>
                    <a:pt x="6439" y="575"/>
                  </a:cubicBezTo>
                  <a:cubicBezTo>
                    <a:pt x="568" y="4010"/>
                    <a:pt x="1" y="8947"/>
                    <a:pt x="1" y="11249"/>
                  </a:cubicBezTo>
                  <a:cubicBezTo>
                    <a:pt x="1" y="14518"/>
                    <a:pt x="1936" y="18454"/>
                    <a:pt x="1936" y="18454"/>
                  </a:cubicBezTo>
                  <a:lnTo>
                    <a:pt x="10475" y="14251"/>
                  </a:lnTo>
                  <a:cubicBezTo>
                    <a:pt x="11242" y="12083"/>
                    <a:pt x="10575" y="10715"/>
                    <a:pt x="10575" y="10715"/>
                  </a:cubicBezTo>
                  <a:cubicBezTo>
                    <a:pt x="10809" y="10582"/>
                    <a:pt x="11042" y="10482"/>
                    <a:pt x="11242" y="10315"/>
                  </a:cubicBezTo>
                  <a:cubicBezTo>
                    <a:pt x="10775" y="8981"/>
                    <a:pt x="10208" y="7713"/>
                    <a:pt x="9541" y="6445"/>
                  </a:cubicBezTo>
                  <a:cubicBezTo>
                    <a:pt x="8774" y="5044"/>
                    <a:pt x="5472" y="4878"/>
                    <a:pt x="5472" y="4878"/>
                  </a:cubicBezTo>
                  <a:cubicBezTo>
                    <a:pt x="6072" y="3844"/>
                    <a:pt x="7340" y="3243"/>
                    <a:pt x="8607" y="1742"/>
                  </a:cubicBezTo>
                  <a:cubicBezTo>
                    <a:pt x="9646" y="468"/>
                    <a:pt x="9188" y="0"/>
                    <a:pt x="835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9"/>
            <p:cNvSpPr/>
            <p:nvPr/>
          </p:nvSpPr>
          <p:spPr>
            <a:xfrm>
              <a:off x="4442500" y="2608325"/>
              <a:ext cx="338600" cy="216325"/>
            </a:xfrm>
            <a:custGeom>
              <a:avLst/>
              <a:gdLst/>
              <a:ahLst/>
              <a:cxnLst/>
              <a:rect l="l" t="t" r="r" b="b"/>
              <a:pathLst>
                <a:path w="13544" h="8653" extrusionOk="0">
                  <a:moveTo>
                    <a:pt x="10282" y="0"/>
                  </a:moveTo>
                  <a:cubicBezTo>
                    <a:pt x="8557" y="0"/>
                    <a:pt x="5909" y="1072"/>
                    <a:pt x="4404" y="1895"/>
                  </a:cubicBezTo>
                  <a:cubicBezTo>
                    <a:pt x="2469" y="2962"/>
                    <a:pt x="801" y="4830"/>
                    <a:pt x="1" y="5731"/>
                  </a:cubicBezTo>
                  <a:cubicBezTo>
                    <a:pt x="1" y="5731"/>
                    <a:pt x="8828" y="8653"/>
                    <a:pt x="9822" y="8653"/>
                  </a:cubicBezTo>
                  <a:cubicBezTo>
                    <a:pt x="9868" y="8653"/>
                    <a:pt x="9898" y="8646"/>
                    <a:pt x="9908" y="8633"/>
                  </a:cubicBezTo>
                  <a:cubicBezTo>
                    <a:pt x="10942" y="7198"/>
                    <a:pt x="13544" y="7465"/>
                    <a:pt x="13444" y="6164"/>
                  </a:cubicBezTo>
                  <a:cubicBezTo>
                    <a:pt x="13344" y="5097"/>
                    <a:pt x="12110" y="5063"/>
                    <a:pt x="12110" y="5063"/>
                  </a:cubicBezTo>
                  <a:cubicBezTo>
                    <a:pt x="12110" y="5063"/>
                    <a:pt x="13410" y="4530"/>
                    <a:pt x="13110" y="3462"/>
                  </a:cubicBezTo>
                  <a:cubicBezTo>
                    <a:pt x="12890" y="2691"/>
                    <a:pt x="11957" y="2560"/>
                    <a:pt x="11349" y="2560"/>
                  </a:cubicBezTo>
                  <a:cubicBezTo>
                    <a:pt x="11036" y="2560"/>
                    <a:pt x="10809" y="2595"/>
                    <a:pt x="10809" y="2595"/>
                  </a:cubicBezTo>
                  <a:cubicBezTo>
                    <a:pt x="10809" y="2595"/>
                    <a:pt x="12443" y="1794"/>
                    <a:pt x="11809" y="660"/>
                  </a:cubicBezTo>
                  <a:cubicBezTo>
                    <a:pt x="11563" y="188"/>
                    <a:pt x="11003" y="0"/>
                    <a:pt x="1028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9"/>
            <p:cNvSpPr/>
            <p:nvPr/>
          </p:nvSpPr>
          <p:spPr>
            <a:xfrm>
              <a:off x="4574275" y="2672350"/>
              <a:ext cx="139275" cy="45050"/>
            </a:xfrm>
            <a:custGeom>
              <a:avLst/>
              <a:gdLst/>
              <a:ahLst/>
              <a:cxnLst/>
              <a:rect l="l" t="t" r="r" b="b"/>
              <a:pathLst>
                <a:path w="5571" h="1802" extrusionOk="0">
                  <a:moveTo>
                    <a:pt x="5471" y="1"/>
                  </a:moveTo>
                  <a:cubicBezTo>
                    <a:pt x="3503" y="34"/>
                    <a:pt x="1601" y="634"/>
                    <a:pt x="0" y="1802"/>
                  </a:cubicBezTo>
                  <a:cubicBezTo>
                    <a:pt x="1768" y="1001"/>
                    <a:pt x="3603" y="401"/>
                    <a:pt x="5504" y="34"/>
                  </a:cubicBezTo>
                  <a:cubicBezTo>
                    <a:pt x="5571" y="34"/>
                    <a:pt x="5538" y="1"/>
                    <a:pt x="54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9"/>
            <p:cNvSpPr/>
            <p:nvPr/>
          </p:nvSpPr>
          <p:spPr>
            <a:xfrm>
              <a:off x="4604300" y="2734025"/>
              <a:ext cx="142625" cy="37600"/>
            </a:xfrm>
            <a:custGeom>
              <a:avLst/>
              <a:gdLst/>
              <a:ahLst/>
              <a:cxnLst/>
              <a:rect l="l" t="t" r="r" b="b"/>
              <a:pathLst>
                <a:path w="5705" h="1504" extrusionOk="0">
                  <a:moveTo>
                    <a:pt x="5453" y="1"/>
                  </a:moveTo>
                  <a:cubicBezTo>
                    <a:pt x="3549" y="1"/>
                    <a:pt x="1682" y="499"/>
                    <a:pt x="34" y="1436"/>
                  </a:cubicBezTo>
                  <a:cubicBezTo>
                    <a:pt x="0" y="1470"/>
                    <a:pt x="34" y="1503"/>
                    <a:pt x="34" y="1503"/>
                  </a:cubicBezTo>
                  <a:cubicBezTo>
                    <a:pt x="1835" y="803"/>
                    <a:pt x="3736" y="302"/>
                    <a:pt x="5638" y="35"/>
                  </a:cubicBezTo>
                  <a:cubicBezTo>
                    <a:pt x="5704" y="35"/>
                    <a:pt x="5671" y="2"/>
                    <a:pt x="5638" y="2"/>
                  </a:cubicBezTo>
                  <a:cubicBezTo>
                    <a:pt x="5576" y="1"/>
                    <a:pt x="5514" y="1"/>
                    <a:pt x="54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9"/>
            <p:cNvSpPr/>
            <p:nvPr/>
          </p:nvSpPr>
          <p:spPr>
            <a:xfrm>
              <a:off x="4477525" y="2699725"/>
              <a:ext cx="742550" cy="625300"/>
            </a:xfrm>
            <a:custGeom>
              <a:avLst/>
              <a:gdLst/>
              <a:ahLst/>
              <a:cxnLst/>
              <a:rect l="l" t="t" r="r" b="b"/>
              <a:pathLst>
                <a:path w="29702" h="25012" extrusionOk="0">
                  <a:moveTo>
                    <a:pt x="27762" y="1"/>
                  </a:moveTo>
                  <a:cubicBezTo>
                    <a:pt x="27426" y="1"/>
                    <a:pt x="27034" y="118"/>
                    <a:pt x="26587" y="373"/>
                  </a:cubicBezTo>
                  <a:cubicBezTo>
                    <a:pt x="25686" y="907"/>
                    <a:pt x="24919" y="1608"/>
                    <a:pt x="24252" y="2408"/>
                  </a:cubicBezTo>
                  <a:cubicBezTo>
                    <a:pt x="19792" y="7429"/>
                    <a:pt x="14483" y="12417"/>
                    <a:pt x="14088" y="12417"/>
                  </a:cubicBezTo>
                  <a:cubicBezTo>
                    <a:pt x="14084" y="12417"/>
                    <a:pt x="14081" y="12416"/>
                    <a:pt x="14078" y="12415"/>
                  </a:cubicBezTo>
                  <a:cubicBezTo>
                    <a:pt x="13777" y="12315"/>
                    <a:pt x="10075" y="8046"/>
                    <a:pt x="10075" y="8046"/>
                  </a:cubicBezTo>
                  <a:lnTo>
                    <a:pt x="1" y="13216"/>
                  </a:lnTo>
                  <a:cubicBezTo>
                    <a:pt x="1" y="13216"/>
                    <a:pt x="7506" y="23790"/>
                    <a:pt x="11075" y="24591"/>
                  </a:cubicBezTo>
                  <a:cubicBezTo>
                    <a:pt x="12398" y="24900"/>
                    <a:pt x="13501" y="25012"/>
                    <a:pt x="14427" y="25012"/>
                  </a:cubicBezTo>
                  <a:cubicBezTo>
                    <a:pt x="16002" y="25012"/>
                    <a:pt x="17070" y="24688"/>
                    <a:pt x="17847" y="24457"/>
                  </a:cubicBezTo>
                  <a:cubicBezTo>
                    <a:pt x="18281" y="24257"/>
                    <a:pt x="18714" y="23990"/>
                    <a:pt x="19048" y="23623"/>
                  </a:cubicBezTo>
                  <a:cubicBezTo>
                    <a:pt x="22083" y="20688"/>
                    <a:pt x="26887" y="11215"/>
                    <a:pt x="28621" y="6011"/>
                  </a:cubicBezTo>
                  <a:cubicBezTo>
                    <a:pt x="29701" y="2799"/>
                    <a:pt x="29402" y="1"/>
                    <a:pt x="2776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9"/>
            <p:cNvSpPr/>
            <p:nvPr/>
          </p:nvSpPr>
          <p:spPr>
            <a:xfrm>
              <a:off x="4477525" y="2699725"/>
              <a:ext cx="742550" cy="625300"/>
            </a:xfrm>
            <a:custGeom>
              <a:avLst/>
              <a:gdLst/>
              <a:ahLst/>
              <a:cxnLst/>
              <a:rect l="l" t="t" r="r" b="b"/>
              <a:pathLst>
                <a:path w="29702" h="25012" extrusionOk="0">
                  <a:moveTo>
                    <a:pt x="27762" y="1"/>
                  </a:moveTo>
                  <a:cubicBezTo>
                    <a:pt x="27426" y="1"/>
                    <a:pt x="27034" y="118"/>
                    <a:pt x="26587" y="373"/>
                  </a:cubicBezTo>
                  <a:cubicBezTo>
                    <a:pt x="25686" y="907"/>
                    <a:pt x="24919" y="1608"/>
                    <a:pt x="24252" y="2408"/>
                  </a:cubicBezTo>
                  <a:cubicBezTo>
                    <a:pt x="19792" y="7429"/>
                    <a:pt x="14483" y="12417"/>
                    <a:pt x="14088" y="12417"/>
                  </a:cubicBezTo>
                  <a:cubicBezTo>
                    <a:pt x="14084" y="12417"/>
                    <a:pt x="14081" y="12416"/>
                    <a:pt x="14078" y="12415"/>
                  </a:cubicBezTo>
                  <a:cubicBezTo>
                    <a:pt x="13777" y="12315"/>
                    <a:pt x="10075" y="8046"/>
                    <a:pt x="10075" y="8046"/>
                  </a:cubicBezTo>
                  <a:lnTo>
                    <a:pt x="1" y="13216"/>
                  </a:lnTo>
                  <a:cubicBezTo>
                    <a:pt x="1" y="13216"/>
                    <a:pt x="7506" y="23790"/>
                    <a:pt x="11075" y="24591"/>
                  </a:cubicBezTo>
                  <a:cubicBezTo>
                    <a:pt x="12398" y="24900"/>
                    <a:pt x="13501" y="25012"/>
                    <a:pt x="14427" y="25012"/>
                  </a:cubicBezTo>
                  <a:cubicBezTo>
                    <a:pt x="16002" y="25012"/>
                    <a:pt x="17070" y="24688"/>
                    <a:pt x="17847" y="24457"/>
                  </a:cubicBezTo>
                  <a:cubicBezTo>
                    <a:pt x="18281" y="24257"/>
                    <a:pt x="18714" y="23990"/>
                    <a:pt x="19048" y="23623"/>
                  </a:cubicBezTo>
                  <a:cubicBezTo>
                    <a:pt x="22083" y="20688"/>
                    <a:pt x="26887" y="11215"/>
                    <a:pt x="28621" y="6011"/>
                  </a:cubicBezTo>
                  <a:cubicBezTo>
                    <a:pt x="29701" y="2799"/>
                    <a:pt x="29402" y="1"/>
                    <a:pt x="277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9"/>
            <p:cNvSpPr/>
            <p:nvPr/>
          </p:nvSpPr>
          <p:spPr>
            <a:xfrm>
              <a:off x="4520900" y="2949225"/>
              <a:ext cx="230200" cy="129275"/>
            </a:xfrm>
            <a:custGeom>
              <a:avLst/>
              <a:gdLst/>
              <a:ahLst/>
              <a:cxnLst/>
              <a:rect l="l" t="t" r="r" b="b"/>
              <a:pathLst>
                <a:path w="9208" h="5171" extrusionOk="0">
                  <a:moveTo>
                    <a:pt x="9140" y="0"/>
                  </a:moveTo>
                  <a:cubicBezTo>
                    <a:pt x="8340" y="367"/>
                    <a:pt x="5304" y="2068"/>
                    <a:pt x="4537" y="2469"/>
                  </a:cubicBezTo>
                  <a:cubicBezTo>
                    <a:pt x="3770" y="2869"/>
                    <a:pt x="367" y="4837"/>
                    <a:pt x="34" y="5104"/>
                  </a:cubicBezTo>
                  <a:cubicBezTo>
                    <a:pt x="0" y="5137"/>
                    <a:pt x="0" y="5171"/>
                    <a:pt x="34" y="5171"/>
                  </a:cubicBezTo>
                  <a:cubicBezTo>
                    <a:pt x="467" y="5004"/>
                    <a:pt x="3870" y="3136"/>
                    <a:pt x="4637" y="2702"/>
                  </a:cubicBezTo>
                  <a:cubicBezTo>
                    <a:pt x="5371" y="2269"/>
                    <a:pt x="8473" y="567"/>
                    <a:pt x="9174" y="67"/>
                  </a:cubicBezTo>
                  <a:cubicBezTo>
                    <a:pt x="9207" y="34"/>
                    <a:pt x="9207" y="0"/>
                    <a:pt x="91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9"/>
            <p:cNvSpPr/>
            <p:nvPr/>
          </p:nvSpPr>
          <p:spPr>
            <a:xfrm>
              <a:off x="4969550" y="2661925"/>
              <a:ext cx="643825" cy="837000"/>
            </a:xfrm>
            <a:custGeom>
              <a:avLst/>
              <a:gdLst/>
              <a:ahLst/>
              <a:cxnLst/>
              <a:rect l="l" t="t" r="r" b="b"/>
              <a:pathLst>
                <a:path w="25753" h="33480" extrusionOk="0">
                  <a:moveTo>
                    <a:pt x="10429" y="1"/>
                  </a:moveTo>
                  <a:cubicBezTo>
                    <a:pt x="9316" y="1"/>
                    <a:pt x="8240" y="284"/>
                    <a:pt x="7573" y="651"/>
                  </a:cubicBezTo>
                  <a:cubicBezTo>
                    <a:pt x="6872" y="1018"/>
                    <a:pt x="4504" y="4354"/>
                    <a:pt x="3803" y="7256"/>
                  </a:cubicBezTo>
                  <a:cubicBezTo>
                    <a:pt x="3103" y="10158"/>
                    <a:pt x="1" y="28371"/>
                    <a:pt x="334" y="28771"/>
                  </a:cubicBezTo>
                  <a:cubicBezTo>
                    <a:pt x="858" y="29328"/>
                    <a:pt x="24335" y="33479"/>
                    <a:pt x="25352" y="33479"/>
                  </a:cubicBezTo>
                  <a:cubicBezTo>
                    <a:pt x="25372" y="33479"/>
                    <a:pt x="25383" y="33478"/>
                    <a:pt x="25385" y="33475"/>
                  </a:cubicBezTo>
                  <a:cubicBezTo>
                    <a:pt x="25752" y="33074"/>
                    <a:pt x="22784" y="9691"/>
                    <a:pt x="13510" y="1051"/>
                  </a:cubicBezTo>
                  <a:cubicBezTo>
                    <a:pt x="12693" y="284"/>
                    <a:pt x="11542" y="1"/>
                    <a:pt x="1042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9"/>
            <p:cNvSpPr/>
            <p:nvPr/>
          </p:nvSpPr>
          <p:spPr>
            <a:xfrm>
              <a:off x="5039600" y="2938375"/>
              <a:ext cx="451175" cy="58400"/>
            </a:xfrm>
            <a:custGeom>
              <a:avLst/>
              <a:gdLst/>
              <a:ahLst/>
              <a:cxnLst/>
              <a:rect l="l" t="t" r="r" b="b"/>
              <a:pathLst>
                <a:path w="18047" h="2336" extrusionOk="0">
                  <a:moveTo>
                    <a:pt x="234" y="1"/>
                  </a:moveTo>
                  <a:cubicBezTo>
                    <a:pt x="167" y="368"/>
                    <a:pt x="101" y="801"/>
                    <a:pt x="1" y="1235"/>
                  </a:cubicBezTo>
                  <a:lnTo>
                    <a:pt x="18047" y="2336"/>
                  </a:lnTo>
                  <a:cubicBezTo>
                    <a:pt x="17880" y="1902"/>
                    <a:pt x="17713" y="1468"/>
                    <a:pt x="17546" y="1068"/>
                  </a:cubicBezTo>
                  <a:lnTo>
                    <a:pt x="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9"/>
            <p:cNvSpPr/>
            <p:nvPr/>
          </p:nvSpPr>
          <p:spPr>
            <a:xfrm>
              <a:off x="5028750" y="3001750"/>
              <a:ext cx="485375" cy="61750"/>
            </a:xfrm>
            <a:custGeom>
              <a:avLst/>
              <a:gdLst/>
              <a:ahLst/>
              <a:cxnLst/>
              <a:rect l="l" t="t" r="r" b="b"/>
              <a:pathLst>
                <a:path w="19415" h="2470" extrusionOk="0">
                  <a:moveTo>
                    <a:pt x="201" y="1"/>
                  </a:moveTo>
                  <a:cubicBezTo>
                    <a:pt x="134" y="368"/>
                    <a:pt x="68" y="835"/>
                    <a:pt x="1" y="1235"/>
                  </a:cubicBezTo>
                  <a:lnTo>
                    <a:pt x="19415" y="2469"/>
                  </a:lnTo>
                  <a:cubicBezTo>
                    <a:pt x="19281" y="2002"/>
                    <a:pt x="19115" y="1569"/>
                    <a:pt x="18981" y="1168"/>
                  </a:cubicBezTo>
                  <a:lnTo>
                    <a:pt x="2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9"/>
            <p:cNvSpPr/>
            <p:nvPr/>
          </p:nvSpPr>
          <p:spPr>
            <a:xfrm>
              <a:off x="5258025" y="2687750"/>
              <a:ext cx="533800" cy="462900"/>
            </a:xfrm>
            <a:custGeom>
              <a:avLst/>
              <a:gdLst/>
              <a:ahLst/>
              <a:cxnLst/>
              <a:rect l="l" t="t" r="r" b="b"/>
              <a:pathLst>
                <a:path w="21352" h="18516" extrusionOk="0">
                  <a:moveTo>
                    <a:pt x="1635" y="0"/>
                  </a:moveTo>
                  <a:cubicBezTo>
                    <a:pt x="449" y="0"/>
                    <a:pt x="1" y="1098"/>
                    <a:pt x="2438" y="4822"/>
                  </a:cubicBezTo>
                  <a:cubicBezTo>
                    <a:pt x="6007" y="10226"/>
                    <a:pt x="8509" y="14029"/>
                    <a:pt x="8409" y="14462"/>
                  </a:cubicBezTo>
                  <a:cubicBezTo>
                    <a:pt x="8332" y="14875"/>
                    <a:pt x="15408" y="18515"/>
                    <a:pt x="18919" y="18515"/>
                  </a:cubicBezTo>
                  <a:cubicBezTo>
                    <a:pt x="19950" y="18515"/>
                    <a:pt x="20674" y="18201"/>
                    <a:pt x="20818" y="17398"/>
                  </a:cubicBezTo>
                  <a:cubicBezTo>
                    <a:pt x="21352" y="14262"/>
                    <a:pt x="11845" y="4789"/>
                    <a:pt x="3606" y="586"/>
                  </a:cubicBezTo>
                  <a:cubicBezTo>
                    <a:pt x="2937" y="251"/>
                    <a:pt x="2202" y="0"/>
                    <a:pt x="163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9"/>
            <p:cNvSpPr/>
            <p:nvPr/>
          </p:nvSpPr>
          <p:spPr>
            <a:xfrm>
              <a:off x="5258025" y="2687750"/>
              <a:ext cx="533800" cy="462900"/>
            </a:xfrm>
            <a:custGeom>
              <a:avLst/>
              <a:gdLst/>
              <a:ahLst/>
              <a:cxnLst/>
              <a:rect l="l" t="t" r="r" b="b"/>
              <a:pathLst>
                <a:path w="21352" h="18516" extrusionOk="0">
                  <a:moveTo>
                    <a:pt x="1635" y="0"/>
                  </a:moveTo>
                  <a:cubicBezTo>
                    <a:pt x="449" y="0"/>
                    <a:pt x="1" y="1098"/>
                    <a:pt x="2438" y="4822"/>
                  </a:cubicBezTo>
                  <a:cubicBezTo>
                    <a:pt x="6007" y="10226"/>
                    <a:pt x="8509" y="14029"/>
                    <a:pt x="8409" y="14462"/>
                  </a:cubicBezTo>
                  <a:cubicBezTo>
                    <a:pt x="8332" y="14875"/>
                    <a:pt x="15408" y="18515"/>
                    <a:pt x="18919" y="18515"/>
                  </a:cubicBezTo>
                  <a:cubicBezTo>
                    <a:pt x="19950" y="18515"/>
                    <a:pt x="20674" y="18201"/>
                    <a:pt x="20818" y="17398"/>
                  </a:cubicBezTo>
                  <a:cubicBezTo>
                    <a:pt x="21352" y="14262"/>
                    <a:pt x="11845" y="4789"/>
                    <a:pt x="3606" y="586"/>
                  </a:cubicBezTo>
                  <a:cubicBezTo>
                    <a:pt x="2937" y="251"/>
                    <a:pt x="2202" y="0"/>
                    <a:pt x="16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9"/>
            <p:cNvSpPr/>
            <p:nvPr/>
          </p:nvSpPr>
          <p:spPr>
            <a:xfrm>
              <a:off x="5238700" y="3032175"/>
              <a:ext cx="549125" cy="319375"/>
            </a:xfrm>
            <a:custGeom>
              <a:avLst/>
              <a:gdLst/>
              <a:ahLst/>
              <a:cxnLst/>
              <a:rect l="l" t="t" r="r" b="b"/>
              <a:pathLst>
                <a:path w="21965" h="12775" extrusionOk="0">
                  <a:moveTo>
                    <a:pt x="12620" y="1"/>
                  </a:moveTo>
                  <a:cubicBezTo>
                    <a:pt x="11563" y="1"/>
                    <a:pt x="10562" y="145"/>
                    <a:pt x="9716" y="485"/>
                  </a:cubicBezTo>
                  <a:cubicBezTo>
                    <a:pt x="9216" y="719"/>
                    <a:pt x="2811" y="4288"/>
                    <a:pt x="1210" y="5322"/>
                  </a:cubicBezTo>
                  <a:cubicBezTo>
                    <a:pt x="0" y="6086"/>
                    <a:pt x="6507" y="12774"/>
                    <a:pt x="8177" y="12774"/>
                  </a:cubicBezTo>
                  <a:cubicBezTo>
                    <a:pt x="8257" y="12774"/>
                    <a:pt x="8325" y="12759"/>
                    <a:pt x="8382" y="12727"/>
                  </a:cubicBezTo>
                  <a:cubicBezTo>
                    <a:pt x="17188" y="7724"/>
                    <a:pt x="20857" y="6089"/>
                    <a:pt x="21591" y="3621"/>
                  </a:cubicBezTo>
                  <a:cubicBezTo>
                    <a:pt x="21965" y="2313"/>
                    <a:pt x="16849" y="1"/>
                    <a:pt x="1262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9"/>
            <p:cNvSpPr/>
            <p:nvPr/>
          </p:nvSpPr>
          <p:spPr>
            <a:xfrm>
              <a:off x="5062950" y="3138525"/>
              <a:ext cx="478700" cy="495375"/>
            </a:xfrm>
            <a:custGeom>
              <a:avLst/>
              <a:gdLst/>
              <a:ahLst/>
              <a:cxnLst/>
              <a:rect l="l" t="t" r="r" b="b"/>
              <a:pathLst>
                <a:path w="19148" h="19815" extrusionOk="0">
                  <a:moveTo>
                    <a:pt x="9974" y="0"/>
                  </a:moveTo>
                  <a:cubicBezTo>
                    <a:pt x="9974" y="0"/>
                    <a:pt x="6172" y="1935"/>
                    <a:pt x="4504" y="3570"/>
                  </a:cubicBezTo>
                  <a:cubicBezTo>
                    <a:pt x="2803" y="5338"/>
                    <a:pt x="1535" y="7472"/>
                    <a:pt x="835" y="9807"/>
                  </a:cubicBezTo>
                  <a:cubicBezTo>
                    <a:pt x="101" y="12343"/>
                    <a:pt x="1" y="18947"/>
                    <a:pt x="1902" y="19314"/>
                  </a:cubicBezTo>
                  <a:cubicBezTo>
                    <a:pt x="1943" y="19322"/>
                    <a:pt x="1983" y="19326"/>
                    <a:pt x="2021" y="19326"/>
                  </a:cubicBezTo>
                  <a:cubicBezTo>
                    <a:pt x="2692" y="19326"/>
                    <a:pt x="3035" y="18151"/>
                    <a:pt x="3209" y="16805"/>
                  </a:cubicBezTo>
                  <a:lnTo>
                    <a:pt x="3209" y="16805"/>
                  </a:lnTo>
                  <a:cubicBezTo>
                    <a:pt x="3298" y="18373"/>
                    <a:pt x="3649" y="19815"/>
                    <a:pt x="4637" y="19815"/>
                  </a:cubicBezTo>
                  <a:cubicBezTo>
                    <a:pt x="4642" y="19815"/>
                    <a:pt x="4646" y="19815"/>
                    <a:pt x="4651" y="19815"/>
                  </a:cubicBezTo>
                  <a:cubicBezTo>
                    <a:pt x="5532" y="19815"/>
                    <a:pt x="5920" y="18465"/>
                    <a:pt x="6073" y="16888"/>
                  </a:cubicBezTo>
                  <a:lnTo>
                    <a:pt x="6073" y="16888"/>
                  </a:lnTo>
                  <a:cubicBezTo>
                    <a:pt x="6259" y="17982"/>
                    <a:pt x="6636" y="18825"/>
                    <a:pt x="7358" y="18825"/>
                  </a:cubicBezTo>
                  <a:cubicBezTo>
                    <a:pt x="7406" y="18825"/>
                    <a:pt x="7455" y="18821"/>
                    <a:pt x="7506" y="18814"/>
                  </a:cubicBezTo>
                  <a:cubicBezTo>
                    <a:pt x="8366" y="18676"/>
                    <a:pt x="8712" y="16712"/>
                    <a:pt x="8845" y="14841"/>
                  </a:cubicBezTo>
                  <a:lnTo>
                    <a:pt x="8845" y="14841"/>
                  </a:lnTo>
                  <a:cubicBezTo>
                    <a:pt x="8937" y="16173"/>
                    <a:pt x="9224" y="17384"/>
                    <a:pt x="9960" y="17384"/>
                  </a:cubicBezTo>
                  <a:cubicBezTo>
                    <a:pt x="9986" y="17384"/>
                    <a:pt x="10013" y="17383"/>
                    <a:pt x="10041" y="17379"/>
                  </a:cubicBezTo>
                  <a:cubicBezTo>
                    <a:pt x="11942" y="17179"/>
                    <a:pt x="12109" y="10575"/>
                    <a:pt x="12109" y="10575"/>
                  </a:cubicBezTo>
                  <a:cubicBezTo>
                    <a:pt x="16446" y="9340"/>
                    <a:pt x="18013" y="7005"/>
                    <a:pt x="18914" y="5204"/>
                  </a:cubicBezTo>
                  <a:cubicBezTo>
                    <a:pt x="19148" y="4737"/>
                    <a:pt x="9974" y="0"/>
                    <a:pt x="997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9"/>
            <p:cNvSpPr/>
            <p:nvPr/>
          </p:nvSpPr>
          <p:spPr>
            <a:xfrm>
              <a:off x="5140500" y="3398925"/>
              <a:ext cx="11700" cy="203275"/>
            </a:xfrm>
            <a:custGeom>
              <a:avLst/>
              <a:gdLst/>
              <a:ahLst/>
              <a:cxnLst/>
              <a:rect l="l" t="t" r="r" b="b"/>
              <a:pathLst>
                <a:path w="468" h="8131" extrusionOk="0">
                  <a:moveTo>
                    <a:pt x="451" y="0"/>
                  </a:moveTo>
                  <a:cubicBezTo>
                    <a:pt x="443" y="0"/>
                    <a:pt x="434" y="9"/>
                    <a:pt x="434" y="25"/>
                  </a:cubicBezTo>
                  <a:cubicBezTo>
                    <a:pt x="301" y="859"/>
                    <a:pt x="168" y="1660"/>
                    <a:pt x="101" y="2460"/>
                  </a:cubicBezTo>
                  <a:cubicBezTo>
                    <a:pt x="34" y="3294"/>
                    <a:pt x="1" y="4128"/>
                    <a:pt x="34" y="4962"/>
                  </a:cubicBezTo>
                  <a:cubicBezTo>
                    <a:pt x="1" y="6029"/>
                    <a:pt x="134" y="7097"/>
                    <a:pt x="368" y="8131"/>
                  </a:cubicBezTo>
                  <a:cubicBezTo>
                    <a:pt x="101" y="6263"/>
                    <a:pt x="268" y="3294"/>
                    <a:pt x="334" y="2494"/>
                  </a:cubicBezTo>
                  <a:cubicBezTo>
                    <a:pt x="401" y="1660"/>
                    <a:pt x="401" y="859"/>
                    <a:pt x="468" y="25"/>
                  </a:cubicBezTo>
                  <a:cubicBezTo>
                    <a:pt x="468" y="9"/>
                    <a:pt x="460" y="0"/>
                    <a:pt x="4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9"/>
            <p:cNvSpPr/>
            <p:nvPr/>
          </p:nvSpPr>
          <p:spPr>
            <a:xfrm>
              <a:off x="5213900" y="3403700"/>
              <a:ext cx="11700" cy="156725"/>
            </a:xfrm>
            <a:custGeom>
              <a:avLst/>
              <a:gdLst/>
              <a:ahLst/>
              <a:cxnLst/>
              <a:rect l="l" t="t" r="r" b="b"/>
              <a:pathLst>
                <a:path w="468" h="6269" extrusionOk="0">
                  <a:moveTo>
                    <a:pt x="467" y="1"/>
                  </a:moveTo>
                  <a:cubicBezTo>
                    <a:pt x="334" y="1035"/>
                    <a:pt x="167" y="2069"/>
                    <a:pt x="100" y="3137"/>
                  </a:cubicBezTo>
                  <a:cubicBezTo>
                    <a:pt x="0" y="4171"/>
                    <a:pt x="34" y="5171"/>
                    <a:pt x="0" y="6205"/>
                  </a:cubicBezTo>
                  <a:cubicBezTo>
                    <a:pt x="0" y="6251"/>
                    <a:pt x="14" y="6269"/>
                    <a:pt x="29" y="6269"/>
                  </a:cubicBezTo>
                  <a:cubicBezTo>
                    <a:pt x="47" y="6269"/>
                    <a:pt x="67" y="6242"/>
                    <a:pt x="67" y="6205"/>
                  </a:cubicBezTo>
                  <a:cubicBezTo>
                    <a:pt x="100" y="5138"/>
                    <a:pt x="234" y="4171"/>
                    <a:pt x="300" y="3137"/>
                  </a:cubicBezTo>
                  <a:cubicBezTo>
                    <a:pt x="367" y="2102"/>
                    <a:pt x="367" y="1035"/>
                    <a:pt x="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9"/>
            <p:cNvSpPr/>
            <p:nvPr/>
          </p:nvSpPr>
          <p:spPr>
            <a:xfrm>
              <a:off x="5282275" y="3395250"/>
              <a:ext cx="9200" cy="122350"/>
            </a:xfrm>
            <a:custGeom>
              <a:avLst/>
              <a:gdLst/>
              <a:ahLst/>
              <a:cxnLst/>
              <a:rect l="l" t="t" r="r" b="b"/>
              <a:pathLst>
                <a:path w="368" h="4894" extrusionOk="0">
                  <a:moveTo>
                    <a:pt x="326" y="0"/>
                  </a:moveTo>
                  <a:cubicBezTo>
                    <a:pt x="313" y="0"/>
                    <a:pt x="301" y="11"/>
                    <a:pt x="301" y="39"/>
                  </a:cubicBezTo>
                  <a:cubicBezTo>
                    <a:pt x="67" y="1607"/>
                    <a:pt x="1" y="3241"/>
                    <a:pt x="101" y="4842"/>
                  </a:cubicBezTo>
                  <a:cubicBezTo>
                    <a:pt x="101" y="4879"/>
                    <a:pt x="105" y="4893"/>
                    <a:pt x="111" y="4893"/>
                  </a:cubicBezTo>
                  <a:cubicBezTo>
                    <a:pt x="121" y="4893"/>
                    <a:pt x="134" y="4851"/>
                    <a:pt x="134" y="4809"/>
                  </a:cubicBezTo>
                  <a:cubicBezTo>
                    <a:pt x="201" y="3208"/>
                    <a:pt x="201" y="1940"/>
                    <a:pt x="367" y="39"/>
                  </a:cubicBezTo>
                  <a:cubicBezTo>
                    <a:pt x="367" y="20"/>
                    <a:pt x="345" y="0"/>
                    <a:pt x="3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9"/>
            <p:cNvSpPr/>
            <p:nvPr/>
          </p:nvSpPr>
          <p:spPr>
            <a:xfrm>
              <a:off x="5264775" y="3032100"/>
              <a:ext cx="516075" cy="304100"/>
            </a:xfrm>
            <a:custGeom>
              <a:avLst/>
              <a:gdLst/>
              <a:ahLst/>
              <a:cxnLst/>
              <a:rect l="l" t="t" r="r" b="b"/>
              <a:pathLst>
                <a:path w="20643" h="12164" extrusionOk="0">
                  <a:moveTo>
                    <a:pt x="11885" y="0"/>
                  </a:moveTo>
                  <a:cubicBezTo>
                    <a:pt x="10676" y="0"/>
                    <a:pt x="9550" y="151"/>
                    <a:pt x="8673" y="488"/>
                  </a:cubicBezTo>
                  <a:cubicBezTo>
                    <a:pt x="4904" y="1922"/>
                    <a:pt x="0" y="4458"/>
                    <a:pt x="0" y="4458"/>
                  </a:cubicBezTo>
                  <a:cubicBezTo>
                    <a:pt x="0" y="4458"/>
                    <a:pt x="10087" y="12163"/>
                    <a:pt x="10272" y="12163"/>
                  </a:cubicBezTo>
                  <a:cubicBezTo>
                    <a:pt x="10273" y="12163"/>
                    <a:pt x="10274" y="12163"/>
                    <a:pt x="10274" y="12163"/>
                  </a:cubicBezTo>
                  <a:cubicBezTo>
                    <a:pt x="10374" y="12130"/>
                    <a:pt x="20381" y="6259"/>
                    <a:pt x="20515" y="3624"/>
                  </a:cubicBezTo>
                  <a:cubicBezTo>
                    <a:pt x="20642" y="1607"/>
                    <a:pt x="15827" y="0"/>
                    <a:pt x="1188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9"/>
            <p:cNvSpPr/>
            <p:nvPr/>
          </p:nvSpPr>
          <p:spPr>
            <a:xfrm>
              <a:off x="5264775" y="3032100"/>
              <a:ext cx="516075" cy="304100"/>
            </a:xfrm>
            <a:custGeom>
              <a:avLst/>
              <a:gdLst/>
              <a:ahLst/>
              <a:cxnLst/>
              <a:rect l="l" t="t" r="r" b="b"/>
              <a:pathLst>
                <a:path w="20643" h="12164" extrusionOk="0">
                  <a:moveTo>
                    <a:pt x="11885" y="0"/>
                  </a:moveTo>
                  <a:cubicBezTo>
                    <a:pt x="10676" y="0"/>
                    <a:pt x="9550" y="151"/>
                    <a:pt x="8673" y="488"/>
                  </a:cubicBezTo>
                  <a:cubicBezTo>
                    <a:pt x="4904" y="1922"/>
                    <a:pt x="0" y="4458"/>
                    <a:pt x="0" y="4458"/>
                  </a:cubicBezTo>
                  <a:cubicBezTo>
                    <a:pt x="0" y="4458"/>
                    <a:pt x="10087" y="12163"/>
                    <a:pt x="10272" y="12163"/>
                  </a:cubicBezTo>
                  <a:cubicBezTo>
                    <a:pt x="10273" y="12163"/>
                    <a:pt x="10274" y="12163"/>
                    <a:pt x="10274" y="12163"/>
                  </a:cubicBezTo>
                  <a:cubicBezTo>
                    <a:pt x="10374" y="12130"/>
                    <a:pt x="20381" y="6259"/>
                    <a:pt x="20515" y="3624"/>
                  </a:cubicBezTo>
                  <a:cubicBezTo>
                    <a:pt x="20642" y="1607"/>
                    <a:pt x="15827" y="0"/>
                    <a:pt x="118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9"/>
            <p:cNvSpPr/>
            <p:nvPr/>
          </p:nvSpPr>
          <p:spPr>
            <a:xfrm>
              <a:off x="5349825" y="3115650"/>
              <a:ext cx="213500" cy="175500"/>
            </a:xfrm>
            <a:custGeom>
              <a:avLst/>
              <a:gdLst/>
              <a:ahLst/>
              <a:cxnLst/>
              <a:rect l="l" t="t" r="r" b="b"/>
              <a:pathLst>
                <a:path w="8540" h="7020" extrusionOk="0">
                  <a:moveTo>
                    <a:pt x="39" y="1"/>
                  </a:moveTo>
                  <a:cubicBezTo>
                    <a:pt x="17" y="1"/>
                    <a:pt x="0" y="25"/>
                    <a:pt x="0" y="48"/>
                  </a:cubicBezTo>
                  <a:cubicBezTo>
                    <a:pt x="301" y="382"/>
                    <a:pt x="3436" y="3017"/>
                    <a:pt x="4137" y="3584"/>
                  </a:cubicBezTo>
                  <a:cubicBezTo>
                    <a:pt x="4837" y="4151"/>
                    <a:pt x="7706" y="6519"/>
                    <a:pt x="8473" y="7020"/>
                  </a:cubicBezTo>
                  <a:cubicBezTo>
                    <a:pt x="8507" y="7020"/>
                    <a:pt x="8540" y="6986"/>
                    <a:pt x="8507" y="6986"/>
                  </a:cubicBezTo>
                  <a:cubicBezTo>
                    <a:pt x="7839" y="6319"/>
                    <a:pt x="5037" y="3984"/>
                    <a:pt x="4337" y="3417"/>
                  </a:cubicBezTo>
                  <a:cubicBezTo>
                    <a:pt x="3670" y="2817"/>
                    <a:pt x="434" y="248"/>
                    <a:pt x="67" y="15"/>
                  </a:cubicBezTo>
                  <a:cubicBezTo>
                    <a:pt x="57" y="5"/>
                    <a:pt x="48" y="1"/>
                    <a:pt x="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9"/>
            <p:cNvSpPr/>
            <p:nvPr/>
          </p:nvSpPr>
          <p:spPr>
            <a:xfrm>
              <a:off x="5463250" y="3031450"/>
              <a:ext cx="131775" cy="19525"/>
            </a:xfrm>
            <a:custGeom>
              <a:avLst/>
              <a:gdLst/>
              <a:ahLst/>
              <a:cxnLst/>
              <a:rect l="l" t="t" r="r" b="b"/>
              <a:pathLst>
                <a:path w="5271" h="781" extrusionOk="0">
                  <a:moveTo>
                    <a:pt x="3663" y="0"/>
                  </a:moveTo>
                  <a:cubicBezTo>
                    <a:pt x="2580" y="0"/>
                    <a:pt x="1219" y="155"/>
                    <a:pt x="33" y="748"/>
                  </a:cubicBezTo>
                  <a:cubicBezTo>
                    <a:pt x="0" y="748"/>
                    <a:pt x="33" y="781"/>
                    <a:pt x="33" y="781"/>
                  </a:cubicBezTo>
                  <a:cubicBezTo>
                    <a:pt x="1524" y="343"/>
                    <a:pt x="3039" y="135"/>
                    <a:pt x="4581" y="135"/>
                  </a:cubicBezTo>
                  <a:cubicBezTo>
                    <a:pt x="4799" y="135"/>
                    <a:pt x="5018" y="139"/>
                    <a:pt x="5237" y="147"/>
                  </a:cubicBezTo>
                  <a:cubicBezTo>
                    <a:pt x="5270" y="147"/>
                    <a:pt x="5270" y="114"/>
                    <a:pt x="5270" y="114"/>
                  </a:cubicBezTo>
                  <a:cubicBezTo>
                    <a:pt x="4922" y="62"/>
                    <a:pt x="4348" y="0"/>
                    <a:pt x="36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9"/>
            <p:cNvSpPr/>
            <p:nvPr/>
          </p:nvSpPr>
          <p:spPr>
            <a:xfrm>
              <a:off x="5100475" y="2653600"/>
              <a:ext cx="180925" cy="149875"/>
            </a:xfrm>
            <a:custGeom>
              <a:avLst/>
              <a:gdLst/>
              <a:ahLst/>
              <a:cxnLst/>
              <a:rect l="l" t="t" r="r" b="b"/>
              <a:pathLst>
                <a:path w="7237" h="5995" extrusionOk="0">
                  <a:moveTo>
                    <a:pt x="4896" y="1"/>
                  </a:moveTo>
                  <a:cubicBezTo>
                    <a:pt x="3789" y="1"/>
                    <a:pt x="2467" y="410"/>
                    <a:pt x="1435" y="1351"/>
                  </a:cubicBezTo>
                  <a:cubicBezTo>
                    <a:pt x="401" y="2252"/>
                    <a:pt x="1" y="5321"/>
                    <a:pt x="2002" y="5921"/>
                  </a:cubicBezTo>
                  <a:cubicBezTo>
                    <a:pt x="2166" y="5971"/>
                    <a:pt x="2335" y="5994"/>
                    <a:pt x="2507" y="5994"/>
                  </a:cubicBezTo>
                  <a:cubicBezTo>
                    <a:pt x="4413" y="5994"/>
                    <a:pt x="6767" y="3142"/>
                    <a:pt x="7072" y="1551"/>
                  </a:cubicBezTo>
                  <a:cubicBezTo>
                    <a:pt x="7236" y="588"/>
                    <a:pt x="6221" y="1"/>
                    <a:pt x="4896"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9"/>
            <p:cNvSpPr/>
            <p:nvPr/>
          </p:nvSpPr>
          <p:spPr>
            <a:xfrm>
              <a:off x="5105475" y="2542825"/>
              <a:ext cx="165150" cy="239500"/>
            </a:xfrm>
            <a:custGeom>
              <a:avLst/>
              <a:gdLst/>
              <a:ahLst/>
              <a:cxnLst/>
              <a:rect l="l" t="t" r="r" b="b"/>
              <a:pathLst>
                <a:path w="6606" h="9580" extrusionOk="0">
                  <a:moveTo>
                    <a:pt x="5968" y="0"/>
                  </a:moveTo>
                  <a:cubicBezTo>
                    <a:pt x="5467" y="0"/>
                    <a:pt x="1" y="1579"/>
                    <a:pt x="1" y="1579"/>
                  </a:cubicBezTo>
                  <a:cubicBezTo>
                    <a:pt x="368" y="2780"/>
                    <a:pt x="568" y="4014"/>
                    <a:pt x="635" y="5282"/>
                  </a:cubicBezTo>
                  <a:cubicBezTo>
                    <a:pt x="635" y="5415"/>
                    <a:pt x="434" y="9285"/>
                    <a:pt x="1802" y="9551"/>
                  </a:cubicBezTo>
                  <a:cubicBezTo>
                    <a:pt x="1891" y="9570"/>
                    <a:pt x="1984" y="9579"/>
                    <a:pt x="2081" y="9579"/>
                  </a:cubicBezTo>
                  <a:cubicBezTo>
                    <a:pt x="3526" y="9579"/>
                    <a:pt x="5663" y="7542"/>
                    <a:pt x="6539" y="5916"/>
                  </a:cubicBezTo>
                  <a:cubicBezTo>
                    <a:pt x="6606" y="5782"/>
                    <a:pt x="6038" y="979"/>
                    <a:pt x="6005" y="11"/>
                  </a:cubicBezTo>
                  <a:cubicBezTo>
                    <a:pt x="6005" y="4"/>
                    <a:pt x="5993" y="0"/>
                    <a:pt x="596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9"/>
            <p:cNvSpPr/>
            <p:nvPr/>
          </p:nvSpPr>
          <p:spPr>
            <a:xfrm>
              <a:off x="5105475" y="2543925"/>
              <a:ext cx="145975" cy="143475"/>
            </a:xfrm>
            <a:custGeom>
              <a:avLst/>
              <a:gdLst/>
              <a:ahLst/>
              <a:cxnLst/>
              <a:rect l="l" t="t" r="r" b="b"/>
              <a:pathLst>
                <a:path w="5839" h="5739" extrusionOk="0">
                  <a:moveTo>
                    <a:pt x="5838" y="1"/>
                  </a:moveTo>
                  <a:lnTo>
                    <a:pt x="5672" y="67"/>
                  </a:lnTo>
                  <a:lnTo>
                    <a:pt x="5538" y="67"/>
                  </a:lnTo>
                  <a:lnTo>
                    <a:pt x="4971" y="201"/>
                  </a:lnTo>
                  <a:lnTo>
                    <a:pt x="4671" y="301"/>
                  </a:lnTo>
                  <a:lnTo>
                    <a:pt x="4204" y="401"/>
                  </a:lnTo>
                  <a:lnTo>
                    <a:pt x="3970" y="468"/>
                  </a:lnTo>
                  <a:lnTo>
                    <a:pt x="3270" y="668"/>
                  </a:lnTo>
                  <a:lnTo>
                    <a:pt x="3236" y="668"/>
                  </a:lnTo>
                  <a:lnTo>
                    <a:pt x="2803" y="768"/>
                  </a:lnTo>
                  <a:lnTo>
                    <a:pt x="2403" y="901"/>
                  </a:lnTo>
                  <a:lnTo>
                    <a:pt x="2069" y="968"/>
                  </a:lnTo>
                  <a:lnTo>
                    <a:pt x="1235" y="1235"/>
                  </a:lnTo>
                  <a:lnTo>
                    <a:pt x="1035" y="1302"/>
                  </a:lnTo>
                  <a:lnTo>
                    <a:pt x="901" y="1335"/>
                  </a:lnTo>
                  <a:lnTo>
                    <a:pt x="635" y="1402"/>
                  </a:lnTo>
                  <a:lnTo>
                    <a:pt x="468" y="1435"/>
                  </a:lnTo>
                  <a:lnTo>
                    <a:pt x="334" y="1502"/>
                  </a:lnTo>
                  <a:lnTo>
                    <a:pt x="268" y="1502"/>
                  </a:lnTo>
                  <a:cubicBezTo>
                    <a:pt x="201" y="1535"/>
                    <a:pt x="134" y="1568"/>
                    <a:pt x="101" y="1568"/>
                  </a:cubicBezTo>
                  <a:lnTo>
                    <a:pt x="1" y="1602"/>
                  </a:lnTo>
                  <a:cubicBezTo>
                    <a:pt x="368" y="2769"/>
                    <a:pt x="568" y="4004"/>
                    <a:pt x="668" y="5238"/>
                  </a:cubicBezTo>
                  <a:lnTo>
                    <a:pt x="668" y="5705"/>
                  </a:lnTo>
                  <a:cubicBezTo>
                    <a:pt x="835" y="5738"/>
                    <a:pt x="1035" y="5738"/>
                    <a:pt x="1235" y="5738"/>
                  </a:cubicBezTo>
                  <a:cubicBezTo>
                    <a:pt x="4504" y="5605"/>
                    <a:pt x="5538" y="1568"/>
                    <a:pt x="58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9"/>
            <p:cNvSpPr/>
            <p:nvPr/>
          </p:nvSpPr>
          <p:spPr>
            <a:xfrm>
              <a:off x="4998750" y="2288900"/>
              <a:ext cx="276875" cy="368425"/>
            </a:xfrm>
            <a:custGeom>
              <a:avLst/>
              <a:gdLst/>
              <a:ahLst/>
              <a:cxnLst/>
              <a:rect l="l" t="t" r="r" b="b"/>
              <a:pathLst>
                <a:path w="11075" h="14737" extrusionOk="0">
                  <a:moveTo>
                    <a:pt x="5363" y="0"/>
                  </a:moveTo>
                  <a:cubicBezTo>
                    <a:pt x="4110" y="0"/>
                    <a:pt x="2880" y="409"/>
                    <a:pt x="2002" y="1262"/>
                  </a:cubicBezTo>
                  <a:cubicBezTo>
                    <a:pt x="500" y="2763"/>
                    <a:pt x="0" y="10902"/>
                    <a:pt x="1968" y="13237"/>
                  </a:cubicBezTo>
                  <a:cubicBezTo>
                    <a:pt x="2850" y="14279"/>
                    <a:pt x="4021" y="14737"/>
                    <a:pt x="5219" y="14737"/>
                  </a:cubicBezTo>
                  <a:cubicBezTo>
                    <a:pt x="6785" y="14737"/>
                    <a:pt x="8397" y="13955"/>
                    <a:pt x="9474" y="12670"/>
                  </a:cubicBezTo>
                  <a:cubicBezTo>
                    <a:pt x="10808" y="11102"/>
                    <a:pt x="11075" y="4831"/>
                    <a:pt x="10141" y="2796"/>
                  </a:cubicBezTo>
                  <a:cubicBezTo>
                    <a:pt x="9291" y="975"/>
                    <a:pt x="7298" y="0"/>
                    <a:pt x="536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9"/>
            <p:cNvSpPr/>
            <p:nvPr/>
          </p:nvSpPr>
          <p:spPr>
            <a:xfrm>
              <a:off x="5110475" y="2472200"/>
              <a:ext cx="12550" cy="28400"/>
            </a:xfrm>
            <a:custGeom>
              <a:avLst/>
              <a:gdLst/>
              <a:ahLst/>
              <a:cxnLst/>
              <a:rect l="l" t="t" r="r" b="b"/>
              <a:pathLst>
                <a:path w="502" h="1136" extrusionOk="0">
                  <a:moveTo>
                    <a:pt x="101" y="1"/>
                  </a:moveTo>
                  <a:lnTo>
                    <a:pt x="101" y="1"/>
                  </a:lnTo>
                  <a:cubicBezTo>
                    <a:pt x="1" y="401"/>
                    <a:pt x="34" y="1035"/>
                    <a:pt x="501" y="1135"/>
                  </a:cubicBezTo>
                  <a:lnTo>
                    <a:pt x="501" y="1102"/>
                  </a:lnTo>
                  <a:cubicBezTo>
                    <a:pt x="134" y="968"/>
                    <a:pt x="101" y="468"/>
                    <a:pt x="134" y="34"/>
                  </a:cubicBezTo>
                  <a:cubicBezTo>
                    <a:pt x="134" y="1"/>
                    <a:pt x="101" y="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9"/>
            <p:cNvSpPr/>
            <p:nvPr/>
          </p:nvSpPr>
          <p:spPr>
            <a:xfrm>
              <a:off x="5108000" y="2461375"/>
              <a:ext cx="31700" cy="34225"/>
            </a:xfrm>
            <a:custGeom>
              <a:avLst/>
              <a:gdLst/>
              <a:ahLst/>
              <a:cxnLst/>
              <a:rect l="l" t="t" r="r" b="b"/>
              <a:pathLst>
                <a:path w="1268" h="1369" extrusionOk="0">
                  <a:moveTo>
                    <a:pt x="600" y="0"/>
                  </a:moveTo>
                  <a:cubicBezTo>
                    <a:pt x="7" y="33"/>
                    <a:pt x="0" y="1369"/>
                    <a:pt x="611" y="1369"/>
                  </a:cubicBezTo>
                  <a:cubicBezTo>
                    <a:pt x="619" y="1369"/>
                    <a:pt x="626" y="1368"/>
                    <a:pt x="634" y="1368"/>
                  </a:cubicBezTo>
                  <a:cubicBezTo>
                    <a:pt x="1267" y="1368"/>
                    <a:pt x="1267" y="0"/>
                    <a:pt x="6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9"/>
            <p:cNvSpPr/>
            <p:nvPr/>
          </p:nvSpPr>
          <p:spPr>
            <a:xfrm>
              <a:off x="5042950" y="2473875"/>
              <a:ext cx="13350" cy="27550"/>
            </a:xfrm>
            <a:custGeom>
              <a:avLst/>
              <a:gdLst/>
              <a:ahLst/>
              <a:cxnLst/>
              <a:rect l="l" t="t" r="r" b="b"/>
              <a:pathLst>
                <a:path w="534" h="1102" extrusionOk="0">
                  <a:moveTo>
                    <a:pt x="467" y="1"/>
                  </a:moveTo>
                  <a:lnTo>
                    <a:pt x="467" y="1"/>
                  </a:lnTo>
                  <a:cubicBezTo>
                    <a:pt x="467" y="1"/>
                    <a:pt x="434" y="34"/>
                    <a:pt x="434" y="34"/>
                  </a:cubicBezTo>
                  <a:cubicBezTo>
                    <a:pt x="434" y="468"/>
                    <a:pt x="367" y="935"/>
                    <a:pt x="0" y="1101"/>
                  </a:cubicBezTo>
                  <a:cubicBezTo>
                    <a:pt x="467" y="1068"/>
                    <a:pt x="534" y="401"/>
                    <a:pt x="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9"/>
            <p:cNvSpPr/>
            <p:nvPr/>
          </p:nvSpPr>
          <p:spPr>
            <a:xfrm>
              <a:off x="5026650" y="2462975"/>
              <a:ext cx="31825" cy="33500"/>
            </a:xfrm>
            <a:custGeom>
              <a:avLst/>
              <a:gdLst/>
              <a:ahLst/>
              <a:cxnLst/>
              <a:rect l="l" t="t" r="r" b="b"/>
              <a:pathLst>
                <a:path w="1273" h="1340" extrusionOk="0">
                  <a:moveTo>
                    <a:pt x="672" y="1"/>
                  </a:moveTo>
                  <a:cubicBezTo>
                    <a:pt x="49" y="1"/>
                    <a:pt x="0" y="1305"/>
                    <a:pt x="619" y="1337"/>
                  </a:cubicBezTo>
                  <a:cubicBezTo>
                    <a:pt x="634" y="1339"/>
                    <a:pt x="649" y="1340"/>
                    <a:pt x="663" y="1340"/>
                  </a:cubicBezTo>
                  <a:cubicBezTo>
                    <a:pt x="1254" y="1340"/>
                    <a:pt x="1272" y="36"/>
                    <a:pt x="719" y="3"/>
                  </a:cubicBezTo>
                  <a:cubicBezTo>
                    <a:pt x="703" y="1"/>
                    <a:pt x="687" y="1"/>
                    <a:pt x="6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9"/>
            <p:cNvSpPr/>
            <p:nvPr/>
          </p:nvSpPr>
          <p:spPr>
            <a:xfrm>
              <a:off x="5108825" y="2421775"/>
              <a:ext cx="39025" cy="24675"/>
            </a:xfrm>
            <a:custGeom>
              <a:avLst/>
              <a:gdLst/>
              <a:ahLst/>
              <a:cxnLst/>
              <a:rect l="l" t="t" r="r" b="b"/>
              <a:pathLst>
                <a:path w="1561" h="987" extrusionOk="0">
                  <a:moveTo>
                    <a:pt x="519" y="1"/>
                  </a:moveTo>
                  <a:cubicBezTo>
                    <a:pt x="368" y="1"/>
                    <a:pt x="217" y="53"/>
                    <a:pt x="100" y="150"/>
                  </a:cubicBezTo>
                  <a:cubicBezTo>
                    <a:pt x="0" y="250"/>
                    <a:pt x="0" y="383"/>
                    <a:pt x="67" y="484"/>
                  </a:cubicBezTo>
                  <a:cubicBezTo>
                    <a:pt x="200" y="650"/>
                    <a:pt x="367" y="750"/>
                    <a:pt x="567" y="784"/>
                  </a:cubicBezTo>
                  <a:cubicBezTo>
                    <a:pt x="734" y="850"/>
                    <a:pt x="901" y="917"/>
                    <a:pt x="1101" y="984"/>
                  </a:cubicBezTo>
                  <a:cubicBezTo>
                    <a:pt x="1114" y="986"/>
                    <a:pt x="1128" y="987"/>
                    <a:pt x="1141" y="987"/>
                  </a:cubicBezTo>
                  <a:cubicBezTo>
                    <a:pt x="1360" y="987"/>
                    <a:pt x="1560" y="737"/>
                    <a:pt x="1435" y="517"/>
                  </a:cubicBezTo>
                  <a:cubicBezTo>
                    <a:pt x="1301" y="317"/>
                    <a:pt x="1068" y="150"/>
                    <a:pt x="834" y="83"/>
                  </a:cubicBezTo>
                  <a:cubicBezTo>
                    <a:pt x="737" y="28"/>
                    <a:pt x="628" y="1"/>
                    <a:pt x="5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9"/>
            <p:cNvSpPr/>
            <p:nvPr/>
          </p:nvSpPr>
          <p:spPr>
            <a:xfrm>
              <a:off x="5021250" y="2434150"/>
              <a:ext cx="39225" cy="23075"/>
            </a:xfrm>
            <a:custGeom>
              <a:avLst/>
              <a:gdLst/>
              <a:ahLst/>
              <a:cxnLst/>
              <a:rect l="l" t="t" r="r" b="b"/>
              <a:pathLst>
                <a:path w="1569" h="923" extrusionOk="0">
                  <a:moveTo>
                    <a:pt x="1037" y="1"/>
                  </a:moveTo>
                  <a:cubicBezTo>
                    <a:pt x="944" y="1"/>
                    <a:pt x="852" y="19"/>
                    <a:pt x="768" y="55"/>
                  </a:cubicBezTo>
                  <a:cubicBezTo>
                    <a:pt x="501" y="89"/>
                    <a:pt x="268" y="255"/>
                    <a:pt x="134" y="456"/>
                  </a:cubicBezTo>
                  <a:cubicBezTo>
                    <a:pt x="1" y="689"/>
                    <a:pt x="168" y="923"/>
                    <a:pt x="434" y="923"/>
                  </a:cubicBezTo>
                  <a:cubicBezTo>
                    <a:pt x="601" y="889"/>
                    <a:pt x="768" y="822"/>
                    <a:pt x="968" y="789"/>
                  </a:cubicBezTo>
                  <a:cubicBezTo>
                    <a:pt x="1168" y="756"/>
                    <a:pt x="1335" y="656"/>
                    <a:pt x="1502" y="522"/>
                  </a:cubicBezTo>
                  <a:cubicBezTo>
                    <a:pt x="1569" y="422"/>
                    <a:pt x="1569" y="289"/>
                    <a:pt x="1502" y="189"/>
                  </a:cubicBezTo>
                  <a:cubicBezTo>
                    <a:pt x="1374" y="60"/>
                    <a:pt x="1204" y="1"/>
                    <a:pt x="1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9"/>
            <p:cNvSpPr/>
            <p:nvPr/>
          </p:nvSpPr>
          <p:spPr>
            <a:xfrm>
              <a:off x="5104650" y="2570000"/>
              <a:ext cx="21700" cy="10025"/>
            </a:xfrm>
            <a:custGeom>
              <a:avLst/>
              <a:gdLst/>
              <a:ahLst/>
              <a:cxnLst/>
              <a:rect l="l" t="t" r="r" b="b"/>
              <a:pathLst>
                <a:path w="868" h="401" extrusionOk="0">
                  <a:moveTo>
                    <a:pt x="851" y="0"/>
                  </a:moveTo>
                  <a:cubicBezTo>
                    <a:pt x="843" y="0"/>
                    <a:pt x="834" y="8"/>
                    <a:pt x="834" y="25"/>
                  </a:cubicBezTo>
                  <a:cubicBezTo>
                    <a:pt x="734" y="92"/>
                    <a:pt x="634" y="259"/>
                    <a:pt x="467" y="259"/>
                  </a:cubicBezTo>
                  <a:cubicBezTo>
                    <a:pt x="301" y="259"/>
                    <a:pt x="167" y="225"/>
                    <a:pt x="34" y="159"/>
                  </a:cubicBezTo>
                  <a:lnTo>
                    <a:pt x="0" y="192"/>
                  </a:lnTo>
                  <a:cubicBezTo>
                    <a:pt x="112" y="331"/>
                    <a:pt x="269" y="400"/>
                    <a:pt x="434" y="400"/>
                  </a:cubicBezTo>
                  <a:cubicBezTo>
                    <a:pt x="467" y="400"/>
                    <a:pt x="501" y="398"/>
                    <a:pt x="534" y="392"/>
                  </a:cubicBezTo>
                  <a:cubicBezTo>
                    <a:pt x="701" y="359"/>
                    <a:pt x="834" y="225"/>
                    <a:pt x="868" y="25"/>
                  </a:cubicBezTo>
                  <a:cubicBezTo>
                    <a:pt x="868" y="8"/>
                    <a:pt x="859" y="0"/>
                    <a:pt x="8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9"/>
            <p:cNvSpPr/>
            <p:nvPr/>
          </p:nvSpPr>
          <p:spPr>
            <a:xfrm>
              <a:off x="5052950" y="2424050"/>
              <a:ext cx="61725" cy="131575"/>
            </a:xfrm>
            <a:custGeom>
              <a:avLst/>
              <a:gdLst/>
              <a:ahLst/>
              <a:cxnLst/>
              <a:rect l="l" t="t" r="r" b="b"/>
              <a:pathLst>
                <a:path w="2469" h="5263" extrusionOk="0">
                  <a:moveTo>
                    <a:pt x="601" y="1"/>
                  </a:moveTo>
                  <a:cubicBezTo>
                    <a:pt x="584" y="1"/>
                    <a:pt x="567" y="9"/>
                    <a:pt x="567" y="26"/>
                  </a:cubicBezTo>
                  <a:cubicBezTo>
                    <a:pt x="234" y="1460"/>
                    <a:pt x="34" y="2928"/>
                    <a:pt x="0" y="4395"/>
                  </a:cubicBezTo>
                  <a:cubicBezTo>
                    <a:pt x="0" y="4434"/>
                    <a:pt x="33" y="4449"/>
                    <a:pt x="84" y="4449"/>
                  </a:cubicBezTo>
                  <a:cubicBezTo>
                    <a:pt x="253" y="4449"/>
                    <a:pt x="632" y="4280"/>
                    <a:pt x="734" y="4229"/>
                  </a:cubicBezTo>
                  <a:lnTo>
                    <a:pt x="734" y="4229"/>
                  </a:lnTo>
                  <a:cubicBezTo>
                    <a:pt x="734" y="4229"/>
                    <a:pt x="701" y="4729"/>
                    <a:pt x="701" y="5063"/>
                  </a:cubicBezTo>
                  <a:lnTo>
                    <a:pt x="701" y="5096"/>
                  </a:lnTo>
                  <a:cubicBezTo>
                    <a:pt x="701" y="5129"/>
                    <a:pt x="701" y="5129"/>
                    <a:pt x="701" y="5163"/>
                  </a:cubicBezTo>
                  <a:cubicBezTo>
                    <a:pt x="701" y="5196"/>
                    <a:pt x="734" y="5229"/>
                    <a:pt x="768" y="5263"/>
                  </a:cubicBezTo>
                  <a:lnTo>
                    <a:pt x="968" y="5263"/>
                  </a:lnTo>
                  <a:cubicBezTo>
                    <a:pt x="1134" y="5263"/>
                    <a:pt x="1301" y="5263"/>
                    <a:pt x="1501" y="5229"/>
                  </a:cubicBezTo>
                  <a:cubicBezTo>
                    <a:pt x="1868" y="5163"/>
                    <a:pt x="2235" y="4929"/>
                    <a:pt x="2469" y="4596"/>
                  </a:cubicBezTo>
                  <a:cubicBezTo>
                    <a:pt x="2469" y="4562"/>
                    <a:pt x="2435" y="4529"/>
                    <a:pt x="2402" y="4529"/>
                  </a:cubicBezTo>
                  <a:cubicBezTo>
                    <a:pt x="2060" y="4843"/>
                    <a:pt x="1619" y="5010"/>
                    <a:pt x="1144" y="5010"/>
                  </a:cubicBezTo>
                  <a:cubicBezTo>
                    <a:pt x="1064" y="5010"/>
                    <a:pt x="983" y="5005"/>
                    <a:pt x="901" y="4996"/>
                  </a:cubicBezTo>
                  <a:cubicBezTo>
                    <a:pt x="901" y="4862"/>
                    <a:pt x="1034" y="3895"/>
                    <a:pt x="968" y="3895"/>
                  </a:cubicBezTo>
                  <a:lnTo>
                    <a:pt x="968" y="3895"/>
                  </a:lnTo>
                  <a:cubicBezTo>
                    <a:pt x="734" y="3928"/>
                    <a:pt x="501" y="3995"/>
                    <a:pt x="301" y="4095"/>
                  </a:cubicBezTo>
                  <a:cubicBezTo>
                    <a:pt x="334" y="2728"/>
                    <a:pt x="601" y="1393"/>
                    <a:pt x="634" y="26"/>
                  </a:cubicBezTo>
                  <a:cubicBezTo>
                    <a:pt x="634" y="9"/>
                    <a:pt x="617" y="1"/>
                    <a:pt x="6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9"/>
            <p:cNvSpPr/>
            <p:nvPr/>
          </p:nvSpPr>
          <p:spPr>
            <a:xfrm>
              <a:off x="5082125" y="2538100"/>
              <a:ext cx="37550" cy="27325"/>
            </a:xfrm>
            <a:custGeom>
              <a:avLst/>
              <a:gdLst/>
              <a:ahLst/>
              <a:cxnLst/>
              <a:rect l="l" t="t" r="r" b="b"/>
              <a:pathLst>
                <a:path w="1502" h="1093" extrusionOk="0">
                  <a:moveTo>
                    <a:pt x="1268" y="0"/>
                  </a:moveTo>
                  <a:cubicBezTo>
                    <a:pt x="935" y="300"/>
                    <a:pt x="468" y="501"/>
                    <a:pt x="1" y="534"/>
                  </a:cubicBezTo>
                  <a:cubicBezTo>
                    <a:pt x="168" y="767"/>
                    <a:pt x="401" y="934"/>
                    <a:pt x="668" y="1068"/>
                  </a:cubicBezTo>
                  <a:cubicBezTo>
                    <a:pt x="751" y="1084"/>
                    <a:pt x="835" y="1093"/>
                    <a:pt x="914" y="1093"/>
                  </a:cubicBezTo>
                  <a:cubicBezTo>
                    <a:pt x="993" y="1093"/>
                    <a:pt x="1068" y="1084"/>
                    <a:pt x="1135" y="1068"/>
                  </a:cubicBezTo>
                  <a:cubicBezTo>
                    <a:pt x="1502" y="1001"/>
                    <a:pt x="1502" y="667"/>
                    <a:pt x="1435" y="434"/>
                  </a:cubicBezTo>
                  <a:cubicBezTo>
                    <a:pt x="1402" y="267"/>
                    <a:pt x="1335" y="134"/>
                    <a:pt x="12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9"/>
            <p:cNvSpPr/>
            <p:nvPr/>
          </p:nvSpPr>
          <p:spPr>
            <a:xfrm>
              <a:off x="5099650" y="2548925"/>
              <a:ext cx="20025" cy="16500"/>
            </a:xfrm>
            <a:custGeom>
              <a:avLst/>
              <a:gdLst/>
              <a:ahLst/>
              <a:cxnLst/>
              <a:rect l="l" t="t" r="r" b="b"/>
              <a:pathLst>
                <a:path w="801" h="660" extrusionOk="0">
                  <a:moveTo>
                    <a:pt x="734" y="1"/>
                  </a:moveTo>
                  <a:cubicBezTo>
                    <a:pt x="367" y="1"/>
                    <a:pt x="67" y="268"/>
                    <a:pt x="0" y="635"/>
                  </a:cubicBezTo>
                  <a:cubicBezTo>
                    <a:pt x="67" y="651"/>
                    <a:pt x="142" y="660"/>
                    <a:pt x="221" y="660"/>
                  </a:cubicBezTo>
                  <a:cubicBezTo>
                    <a:pt x="301" y="660"/>
                    <a:pt x="384" y="651"/>
                    <a:pt x="467" y="635"/>
                  </a:cubicBezTo>
                  <a:cubicBezTo>
                    <a:pt x="801" y="568"/>
                    <a:pt x="801" y="234"/>
                    <a:pt x="734" y="1"/>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9"/>
            <p:cNvSpPr/>
            <p:nvPr/>
          </p:nvSpPr>
          <p:spPr>
            <a:xfrm>
              <a:off x="4983725" y="2241375"/>
              <a:ext cx="314425" cy="242550"/>
            </a:xfrm>
            <a:custGeom>
              <a:avLst/>
              <a:gdLst/>
              <a:ahLst/>
              <a:cxnLst/>
              <a:rect l="l" t="t" r="r" b="b"/>
              <a:pathLst>
                <a:path w="12577" h="9702" extrusionOk="0">
                  <a:moveTo>
                    <a:pt x="1560" y="1"/>
                  </a:moveTo>
                  <a:cubicBezTo>
                    <a:pt x="1362" y="1"/>
                    <a:pt x="1177" y="64"/>
                    <a:pt x="1035" y="194"/>
                  </a:cubicBezTo>
                  <a:cubicBezTo>
                    <a:pt x="268" y="828"/>
                    <a:pt x="1" y="4564"/>
                    <a:pt x="1835" y="5731"/>
                  </a:cubicBezTo>
                  <a:cubicBezTo>
                    <a:pt x="2342" y="6041"/>
                    <a:pt x="2879" y="6161"/>
                    <a:pt x="3407" y="6161"/>
                  </a:cubicBezTo>
                  <a:cubicBezTo>
                    <a:pt x="5209" y="6161"/>
                    <a:pt x="6906" y="4764"/>
                    <a:pt x="6906" y="4764"/>
                  </a:cubicBezTo>
                  <a:cubicBezTo>
                    <a:pt x="7297" y="5607"/>
                    <a:pt x="8123" y="6151"/>
                    <a:pt x="9041" y="6151"/>
                  </a:cubicBezTo>
                  <a:cubicBezTo>
                    <a:pt x="9140" y="6151"/>
                    <a:pt x="9240" y="6145"/>
                    <a:pt x="9341" y="6132"/>
                  </a:cubicBezTo>
                  <a:cubicBezTo>
                    <a:pt x="9341" y="6132"/>
                    <a:pt x="9898" y="9702"/>
                    <a:pt x="10849" y="9702"/>
                  </a:cubicBezTo>
                  <a:cubicBezTo>
                    <a:pt x="10858" y="9702"/>
                    <a:pt x="10866" y="9702"/>
                    <a:pt x="10875" y="9701"/>
                  </a:cubicBezTo>
                  <a:cubicBezTo>
                    <a:pt x="12343" y="9634"/>
                    <a:pt x="12576" y="4664"/>
                    <a:pt x="12076" y="3697"/>
                  </a:cubicBezTo>
                  <a:cubicBezTo>
                    <a:pt x="11576" y="2763"/>
                    <a:pt x="10341" y="2563"/>
                    <a:pt x="10341" y="2563"/>
                  </a:cubicBezTo>
                  <a:cubicBezTo>
                    <a:pt x="10175" y="1962"/>
                    <a:pt x="9808" y="1462"/>
                    <a:pt x="9274" y="1128"/>
                  </a:cubicBezTo>
                  <a:cubicBezTo>
                    <a:pt x="9035" y="967"/>
                    <a:pt x="8671" y="904"/>
                    <a:pt x="8251" y="904"/>
                  </a:cubicBezTo>
                  <a:cubicBezTo>
                    <a:pt x="6851" y="904"/>
                    <a:pt x="4837" y="1595"/>
                    <a:pt x="4837" y="1595"/>
                  </a:cubicBezTo>
                  <a:cubicBezTo>
                    <a:pt x="4637" y="1128"/>
                    <a:pt x="4304" y="728"/>
                    <a:pt x="3903" y="428"/>
                  </a:cubicBezTo>
                  <a:cubicBezTo>
                    <a:pt x="3737" y="302"/>
                    <a:pt x="3535" y="241"/>
                    <a:pt x="3335" y="241"/>
                  </a:cubicBezTo>
                  <a:cubicBezTo>
                    <a:pt x="3055" y="241"/>
                    <a:pt x="2778" y="361"/>
                    <a:pt x="2603" y="594"/>
                  </a:cubicBezTo>
                  <a:cubicBezTo>
                    <a:pt x="2803" y="861"/>
                    <a:pt x="2936" y="1162"/>
                    <a:pt x="3003" y="1495"/>
                  </a:cubicBezTo>
                  <a:cubicBezTo>
                    <a:pt x="3107" y="2051"/>
                    <a:pt x="2922" y="2326"/>
                    <a:pt x="2716" y="2326"/>
                  </a:cubicBezTo>
                  <a:cubicBezTo>
                    <a:pt x="2526" y="2326"/>
                    <a:pt x="2318" y="2092"/>
                    <a:pt x="2302" y="1629"/>
                  </a:cubicBezTo>
                  <a:cubicBezTo>
                    <a:pt x="2269" y="1262"/>
                    <a:pt x="2402" y="895"/>
                    <a:pt x="2603" y="594"/>
                  </a:cubicBezTo>
                  <a:cubicBezTo>
                    <a:pt x="2323" y="208"/>
                    <a:pt x="1919" y="1"/>
                    <a:pt x="15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9"/>
            <p:cNvSpPr/>
            <p:nvPr/>
          </p:nvSpPr>
          <p:spPr>
            <a:xfrm>
              <a:off x="5233075" y="2442800"/>
              <a:ext cx="80075" cy="102725"/>
            </a:xfrm>
            <a:custGeom>
              <a:avLst/>
              <a:gdLst/>
              <a:ahLst/>
              <a:cxnLst/>
              <a:rect l="l" t="t" r="r" b="b"/>
              <a:pathLst>
                <a:path w="3203" h="4109" extrusionOk="0">
                  <a:moveTo>
                    <a:pt x="2036" y="0"/>
                  </a:moveTo>
                  <a:cubicBezTo>
                    <a:pt x="1124" y="0"/>
                    <a:pt x="134" y="1811"/>
                    <a:pt x="134" y="1811"/>
                  </a:cubicBezTo>
                  <a:lnTo>
                    <a:pt x="0" y="3545"/>
                  </a:lnTo>
                  <a:cubicBezTo>
                    <a:pt x="178" y="3901"/>
                    <a:pt x="549" y="4109"/>
                    <a:pt x="934" y="4109"/>
                  </a:cubicBezTo>
                  <a:cubicBezTo>
                    <a:pt x="1127" y="4109"/>
                    <a:pt x="1324" y="4057"/>
                    <a:pt x="1502" y="3946"/>
                  </a:cubicBezTo>
                  <a:cubicBezTo>
                    <a:pt x="2502" y="3445"/>
                    <a:pt x="3203" y="443"/>
                    <a:pt x="2269" y="43"/>
                  </a:cubicBezTo>
                  <a:cubicBezTo>
                    <a:pt x="2192" y="14"/>
                    <a:pt x="2114" y="0"/>
                    <a:pt x="203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9"/>
            <p:cNvSpPr/>
            <p:nvPr/>
          </p:nvSpPr>
          <p:spPr>
            <a:xfrm>
              <a:off x="5243925" y="2465550"/>
              <a:ext cx="40050" cy="66225"/>
            </a:xfrm>
            <a:custGeom>
              <a:avLst/>
              <a:gdLst/>
              <a:ahLst/>
              <a:cxnLst/>
              <a:rect l="l" t="t" r="r" b="b"/>
              <a:pathLst>
                <a:path w="1602" h="2649" extrusionOk="0">
                  <a:moveTo>
                    <a:pt x="1601" y="0"/>
                  </a:moveTo>
                  <a:cubicBezTo>
                    <a:pt x="601" y="200"/>
                    <a:pt x="0" y="1601"/>
                    <a:pt x="134" y="2569"/>
                  </a:cubicBezTo>
                  <a:cubicBezTo>
                    <a:pt x="134" y="2624"/>
                    <a:pt x="174" y="2648"/>
                    <a:pt x="210" y="2648"/>
                  </a:cubicBezTo>
                  <a:cubicBezTo>
                    <a:pt x="240" y="2648"/>
                    <a:pt x="267" y="2632"/>
                    <a:pt x="267" y="2602"/>
                  </a:cubicBezTo>
                  <a:cubicBezTo>
                    <a:pt x="334" y="2402"/>
                    <a:pt x="434" y="2168"/>
                    <a:pt x="567" y="1968"/>
                  </a:cubicBezTo>
                  <a:cubicBezTo>
                    <a:pt x="677" y="1775"/>
                    <a:pt x="879" y="1651"/>
                    <a:pt x="1114" y="1651"/>
                  </a:cubicBezTo>
                  <a:cubicBezTo>
                    <a:pt x="1164" y="1651"/>
                    <a:pt x="1215" y="1656"/>
                    <a:pt x="1268" y="1668"/>
                  </a:cubicBezTo>
                  <a:cubicBezTo>
                    <a:pt x="1301" y="1668"/>
                    <a:pt x="1301" y="1635"/>
                    <a:pt x="1268" y="1635"/>
                  </a:cubicBezTo>
                  <a:cubicBezTo>
                    <a:pt x="1154" y="1567"/>
                    <a:pt x="1033" y="1533"/>
                    <a:pt x="918" y="1533"/>
                  </a:cubicBezTo>
                  <a:cubicBezTo>
                    <a:pt x="693" y="1533"/>
                    <a:pt x="489" y="1659"/>
                    <a:pt x="400" y="1901"/>
                  </a:cubicBezTo>
                  <a:cubicBezTo>
                    <a:pt x="567" y="1134"/>
                    <a:pt x="901" y="400"/>
                    <a:pt x="1601" y="33"/>
                  </a:cubicBezTo>
                  <a:lnTo>
                    <a:pt x="16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9"/>
            <p:cNvSpPr/>
            <p:nvPr/>
          </p:nvSpPr>
          <p:spPr>
            <a:xfrm>
              <a:off x="2246775" y="3978325"/>
              <a:ext cx="463700" cy="286375"/>
            </a:xfrm>
            <a:custGeom>
              <a:avLst/>
              <a:gdLst/>
              <a:ahLst/>
              <a:cxnLst/>
              <a:rect l="l" t="t" r="r" b="b"/>
              <a:pathLst>
                <a:path w="18548" h="11455" extrusionOk="0">
                  <a:moveTo>
                    <a:pt x="9657" y="0"/>
                  </a:moveTo>
                  <a:cubicBezTo>
                    <a:pt x="5625" y="0"/>
                    <a:pt x="2172" y="2680"/>
                    <a:pt x="1" y="7104"/>
                  </a:cubicBezTo>
                  <a:cubicBezTo>
                    <a:pt x="1" y="7104"/>
                    <a:pt x="1591" y="6076"/>
                    <a:pt x="3264" y="6076"/>
                  </a:cubicBezTo>
                  <a:cubicBezTo>
                    <a:pt x="3784" y="6076"/>
                    <a:pt x="4313" y="6176"/>
                    <a:pt x="4804" y="6437"/>
                  </a:cubicBezTo>
                  <a:cubicBezTo>
                    <a:pt x="6545" y="7407"/>
                    <a:pt x="9653" y="11454"/>
                    <a:pt x="12959" y="11454"/>
                  </a:cubicBezTo>
                  <a:cubicBezTo>
                    <a:pt x="13517" y="11454"/>
                    <a:pt x="14081" y="11339"/>
                    <a:pt x="14644" y="11074"/>
                  </a:cubicBezTo>
                  <a:cubicBezTo>
                    <a:pt x="18547" y="9239"/>
                    <a:pt x="17747" y="1967"/>
                    <a:pt x="12509" y="433"/>
                  </a:cubicBezTo>
                  <a:cubicBezTo>
                    <a:pt x="11534" y="141"/>
                    <a:pt x="10580" y="0"/>
                    <a:pt x="965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9"/>
            <p:cNvSpPr/>
            <p:nvPr/>
          </p:nvSpPr>
          <p:spPr>
            <a:xfrm>
              <a:off x="2181725" y="4011550"/>
              <a:ext cx="426000" cy="556100"/>
            </a:xfrm>
            <a:custGeom>
              <a:avLst/>
              <a:gdLst/>
              <a:ahLst/>
              <a:cxnLst/>
              <a:rect l="l" t="t" r="r" b="b"/>
              <a:pathLst>
                <a:path w="17040" h="22244" extrusionOk="0">
                  <a:moveTo>
                    <a:pt x="12718" y="0"/>
                  </a:moveTo>
                  <a:cubicBezTo>
                    <a:pt x="11999" y="0"/>
                    <a:pt x="11275" y="68"/>
                    <a:pt x="10575" y="205"/>
                  </a:cubicBezTo>
                  <a:cubicBezTo>
                    <a:pt x="9608" y="438"/>
                    <a:pt x="8707" y="905"/>
                    <a:pt x="8006" y="1639"/>
                  </a:cubicBezTo>
                  <a:cubicBezTo>
                    <a:pt x="7206" y="1839"/>
                    <a:pt x="6472" y="2173"/>
                    <a:pt x="5805" y="2573"/>
                  </a:cubicBezTo>
                  <a:cubicBezTo>
                    <a:pt x="3937" y="3740"/>
                    <a:pt x="2469" y="5408"/>
                    <a:pt x="1602" y="7410"/>
                  </a:cubicBezTo>
                  <a:cubicBezTo>
                    <a:pt x="601" y="9611"/>
                    <a:pt x="334" y="11980"/>
                    <a:pt x="234" y="14381"/>
                  </a:cubicBezTo>
                  <a:cubicBezTo>
                    <a:pt x="201" y="15682"/>
                    <a:pt x="167" y="16983"/>
                    <a:pt x="101" y="18317"/>
                  </a:cubicBezTo>
                  <a:cubicBezTo>
                    <a:pt x="101" y="18951"/>
                    <a:pt x="34" y="19618"/>
                    <a:pt x="34" y="20286"/>
                  </a:cubicBezTo>
                  <a:cubicBezTo>
                    <a:pt x="1" y="20886"/>
                    <a:pt x="1" y="21520"/>
                    <a:pt x="101" y="22120"/>
                  </a:cubicBezTo>
                  <a:cubicBezTo>
                    <a:pt x="115" y="22207"/>
                    <a:pt x="180" y="22244"/>
                    <a:pt x="249" y="22244"/>
                  </a:cubicBezTo>
                  <a:cubicBezTo>
                    <a:pt x="338" y="22244"/>
                    <a:pt x="434" y="22181"/>
                    <a:pt x="434" y="22087"/>
                  </a:cubicBezTo>
                  <a:cubicBezTo>
                    <a:pt x="701" y="19318"/>
                    <a:pt x="735" y="16516"/>
                    <a:pt x="935" y="13748"/>
                  </a:cubicBezTo>
                  <a:cubicBezTo>
                    <a:pt x="1001" y="11546"/>
                    <a:pt x="1502" y="9344"/>
                    <a:pt x="2436" y="7343"/>
                  </a:cubicBezTo>
                  <a:cubicBezTo>
                    <a:pt x="3303" y="5475"/>
                    <a:pt x="4737" y="3907"/>
                    <a:pt x="6505" y="2873"/>
                  </a:cubicBezTo>
                  <a:cubicBezTo>
                    <a:pt x="7473" y="2339"/>
                    <a:pt x="8507" y="2006"/>
                    <a:pt x="9574" y="1839"/>
                  </a:cubicBezTo>
                  <a:cubicBezTo>
                    <a:pt x="9641" y="2506"/>
                    <a:pt x="9774" y="3173"/>
                    <a:pt x="10008" y="3774"/>
                  </a:cubicBezTo>
                  <a:cubicBezTo>
                    <a:pt x="10275" y="4441"/>
                    <a:pt x="10575" y="5041"/>
                    <a:pt x="10908" y="5642"/>
                  </a:cubicBezTo>
                  <a:cubicBezTo>
                    <a:pt x="10918" y="5652"/>
                    <a:pt x="10931" y="5656"/>
                    <a:pt x="10943" y="5656"/>
                  </a:cubicBezTo>
                  <a:cubicBezTo>
                    <a:pt x="10972" y="5656"/>
                    <a:pt x="10999" y="5632"/>
                    <a:pt x="10975" y="5608"/>
                  </a:cubicBezTo>
                  <a:cubicBezTo>
                    <a:pt x="10241" y="4474"/>
                    <a:pt x="10008" y="3140"/>
                    <a:pt x="9774" y="1839"/>
                  </a:cubicBezTo>
                  <a:cubicBezTo>
                    <a:pt x="10044" y="1809"/>
                    <a:pt x="10321" y="1793"/>
                    <a:pt x="10598" y="1793"/>
                  </a:cubicBezTo>
                  <a:cubicBezTo>
                    <a:pt x="10938" y="1793"/>
                    <a:pt x="11278" y="1817"/>
                    <a:pt x="11609" y="1872"/>
                  </a:cubicBezTo>
                  <a:cubicBezTo>
                    <a:pt x="11609" y="2039"/>
                    <a:pt x="11609" y="2239"/>
                    <a:pt x="11642" y="2406"/>
                  </a:cubicBezTo>
                  <a:cubicBezTo>
                    <a:pt x="11676" y="2706"/>
                    <a:pt x="11742" y="3007"/>
                    <a:pt x="11809" y="3307"/>
                  </a:cubicBezTo>
                  <a:cubicBezTo>
                    <a:pt x="11909" y="3840"/>
                    <a:pt x="12076" y="4408"/>
                    <a:pt x="12276" y="4941"/>
                  </a:cubicBezTo>
                  <a:cubicBezTo>
                    <a:pt x="12476" y="5442"/>
                    <a:pt x="12710" y="5975"/>
                    <a:pt x="12977" y="6442"/>
                  </a:cubicBezTo>
                  <a:cubicBezTo>
                    <a:pt x="13243" y="6943"/>
                    <a:pt x="13610" y="7410"/>
                    <a:pt x="13944" y="7910"/>
                  </a:cubicBezTo>
                  <a:cubicBezTo>
                    <a:pt x="13953" y="7919"/>
                    <a:pt x="13962" y="7923"/>
                    <a:pt x="13969" y="7923"/>
                  </a:cubicBezTo>
                  <a:cubicBezTo>
                    <a:pt x="13990" y="7923"/>
                    <a:pt x="14002" y="7892"/>
                    <a:pt x="13977" y="7843"/>
                  </a:cubicBezTo>
                  <a:cubicBezTo>
                    <a:pt x="13644" y="7410"/>
                    <a:pt x="13344" y="6909"/>
                    <a:pt x="13110" y="6376"/>
                  </a:cubicBezTo>
                  <a:cubicBezTo>
                    <a:pt x="12877" y="5875"/>
                    <a:pt x="12643" y="5342"/>
                    <a:pt x="12476" y="4808"/>
                  </a:cubicBezTo>
                  <a:cubicBezTo>
                    <a:pt x="12309" y="4307"/>
                    <a:pt x="12176" y="3774"/>
                    <a:pt x="12043" y="3240"/>
                  </a:cubicBezTo>
                  <a:cubicBezTo>
                    <a:pt x="12009" y="2973"/>
                    <a:pt x="11943" y="2706"/>
                    <a:pt x="11909" y="2439"/>
                  </a:cubicBezTo>
                  <a:cubicBezTo>
                    <a:pt x="11909" y="2273"/>
                    <a:pt x="11909" y="2106"/>
                    <a:pt x="11876" y="1906"/>
                  </a:cubicBezTo>
                  <a:lnTo>
                    <a:pt x="11876" y="1906"/>
                  </a:lnTo>
                  <a:cubicBezTo>
                    <a:pt x="11976" y="1939"/>
                    <a:pt x="12109" y="1972"/>
                    <a:pt x="12209" y="1972"/>
                  </a:cubicBezTo>
                  <a:cubicBezTo>
                    <a:pt x="14111" y="2406"/>
                    <a:pt x="15679" y="3674"/>
                    <a:pt x="16512" y="5442"/>
                  </a:cubicBezTo>
                  <a:cubicBezTo>
                    <a:pt x="16522" y="5451"/>
                    <a:pt x="16532" y="5455"/>
                    <a:pt x="16541" y="5455"/>
                  </a:cubicBezTo>
                  <a:cubicBezTo>
                    <a:pt x="16562" y="5455"/>
                    <a:pt x="16579" y="5432"/>
                    <a:pt x="16579" y="5408"/>
                  </a:cubicBezTo>
                  <a:cubicBezTo>
                    <a:pt x="15879" y="3907"/>
                    <a:pt x="14678" y="2706"/>
                    <a:pt x="13210" y="2039"/>
                  </a:cubicBezTo>
                  <a:lnTo>
                    <a:pt x="13811" y="2039"/>
                  </a:lnTo>
                  <a:cubicBezTo>
                    <a:pt x="14177" y="2073"/>
                    <a:pt x="14544" y="2106"/>
                    <a:pt x="14878" y="2206"/>
                  </a:cubicBezTo>
                  <a:cubicBezTo>
                    <a:pt x="15612" y="2373"/>
                    <a:pt x="16312" y="2640"/>
                    <a:pt x="16979" y="2973"/>
                  </a:cubicBezTo>
                  <a:cubicBezTo>
                    <a:pt x="16986" y="2980"/>
                    <a:pt x="16993" y="2983"/>
                    <a:pt x="16999" y="2983"/>
                  </a:cubicBezTo>
                  <a:cubicBezTo>
                    <a:pt x="17023" y="2983"/>
                    <a:pt x="17039" y="2940"/>
                    <a:pt x="17013" y="2940"/>
                  </a:cubicBezTo>
                  <a:cubicBezTo>
                    <a:pt x="16346" y="2506"/>
                    <a:pt x="15612" y="2206"/>
                    <a:pt x="14878" y="1972"/>
                  </a:cubicBezTo>
                  <a:cubicBezTo>
                    <a:pt x="14511" y="1872"/>
                    <a:pt x="14111" y="1839"/>
                    <a:pt x="13744" y="1806"/>
                  </a:cubicBezTo>
                  <a:cubicBezTo>
                    <a:pt x="13444" y="1806"/>
                    <a:pt x="13143" y="1806"/>
                    <a:pt x="12877" y="1872"/>
                  </a:cubicBezTo>
                  <a:cubicBezTo>
                    <a:pt x="12004" y="1510"/>
                    <a:pt x="11077" y="1325"/>
                    <a:pt x="10147" y="1325"/>
                  </a:cubicBezTo>
                  <a:cubicBezTo>
                    <a:pt x="9620" y="1325"/>
                    <a:pt x="9092" y="1385"/>
                    <a:pt x="8573" y="1505"/>
                  </a:cubicBezTo>
                  <a:cubicBezTo>
                    <a:pt x="9241" y="1005"/>
                    <a:pt x="9974" y="638"/>
                    <a:pt x="10775" y="438"/>
                  </a:cubicBezTo>
                  <a:cubicBezTo>
                    <a:pt x="11550" y="210"/>
                    <a:pt x="12341" y="107"/>
                    <a:pt x="13136" y="107"/>
                  </a:cubicBezTo>
                  <a:cubicBezTo>
                    <a:pt x="13505" y="107"/>
                    <a:pt x="13875" y="129"/>
                    <a:pt x="14244" y="171"/>
                  </a:cubicBezTo>
                  <a:cubicBezTo>
                    <a:pt x="14249" y="176"/>
                    <a:pt x="14253" y="178"/>
                    <a:pt x="14256" y="178"/>
                  </a:cubicBezTo>
                  <a:cubicBezTo>
                    <a:pt x="14277" y="178"/>
                    <a:pt x="14273" y="104"/>
                    <a:pt x="14244" y="104"/>
                  </a:cubicBezTo>
                  <a:cubicBezTo>
                    <a:pt x="13744" y="35"/>
                    <a:pt x="13232" y="0"/>
                    <a:pt x="127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9"/>
            <p:cNvSpPr/>
            <p:nvPr/>
          </p:nvSpPr>
          <p:spPr>
            <a:xfrm>
              <a:off x="2335175" y="4020825"/>
              <a:ext cx="70900" cy="45875"/>
            </a:xfrm>
            <a:custGeom>
              <a:avLst/>
              <a:gdLst/>
              <a:ahLst/>
              <a:cxnLst/>
              <a:rect l="l" t="t" r="r" b="b"/>
              <a:pathLst>
                <a:path w="2836" h="1835" extrusionOk="0">
                  <a:moveTo>
                    <a:pt x="2802" y="0"/>
                  </a:moveTo>
                  <a:cubicBezTo>
                    <a:pt x="2269" y="167"/>
                    <a:pt x="1768" y="401"/>
                    <a:pt x="1301" y="701"/>
                  </a:cubicBezTo>
                  <a:cubicBezTo>
                    <a:pt x="1068" y="868"/>
                    <a:pt x="834" y="1034"/>
                    <a:pt x="634" y="1201"/>
                  </a:cubicBezTo>
                  <a:cubicBezTo>
                    <a:pt x="401" y="1368"/>
                    <a:pt x="201" y="1568"/>
                    <a:pt x="34" y="1768"/>
                  </a:cubicBezTo>
                  <a:cubicBezTo>
                    <a:pt x="0" y="1802"/>
                    <a:pt x="34" y="1835"/>
                    <a:pt x="67" y="1835"/>
                  </a:cubicBezTo>
                  <a:cubicBezTo>
                    <a:pt x="301" y="1668"/>
                    <a:pt x="501" y="1501"/>
                    <a:pt x="668" y="1335"/>
                  </a:cubicBezTo>
                  <a:cubicBezTo>
                    <a:pt x="901" y="1134"/>
                    <a:pt x="1101" y="968"/>
                    <a:pt x="1335" y="801"/>
                  </a:cubicBezTo>
                  <a:cubicBezTo>
                    <a:pt x="1768" y="467"/>
                    <a:pt x="2269" y="200"/>
                    <a:pt x="2802" y="67"/>
                  </a:cubicBezTo>
                  <a:cubicBezTo>
                    <a:pt x="2836" y="67"/>
                    <a:pt x="2836" y="0"/>
                    <a:pt x="2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9"/>
            <p:cNvSpPr/>
            <p:nvPr/>
          </p:nvSpPr>
          <p:spPr>
            <a:xfrm>
              <a:off x="2545500" y="4113975"/>
              <a:ext cx="54050" cy="85325"/>
            </a:xfrm>
            <a:custGeom>
              <a:avLst/>
              <a:gdLst/>
              <a:ahLst/>
              <a:cxnLst/>
              <a:rect l="l" t="t" r="r" b="b"/>
              <a:pathLst>
                <a:path w="2162" h="3413" extrusionOk="0">
                  <a:moveTo>
                    <a:pt x="41" y="1"/>
                  </a:moveTo>
                  <a:cubicBezTo>
                    <a:pt x="16" y="1"/>
                    <a:pt x="0" y="44"/>
                    <a:pt x="27" y="44"/>
                  </a:cubicBezTo>
                  <a:cubicBezTo>
                    <a:pt x="827" y="1111"/>
                    <a:pt x="1528" y="2245"/>
                    <a:pt x="2162" y="3413"/>
                  </a:cubicBezTo>
                  <a:cubicBezTo>
                    <a:pt x="1928" y="2779"/>
                    <a:pt x="1628" y="2179"/>
                    <a:pt x="1261" y="1611"/>
                  </a:cubicBezTo>
                  <a:cubicBezTo>
                    <a:pt x="894" y="1044"/>
                    <a:pt x="494" y="511"/>
                    <a:pt x="60" y="10"/>
                  </a:cubicBezTo>
                  <a:cubicBezTo>
                    <a:pt x="53" y="4"/>
                    <a:pt x="47"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9"/>
            <p:cNvSpPr/>
            <p:nvPr/>
          </p:nvSpPr>
          <p:spPr>
            <a:xfrm>
              <a:off x="2403075" y="4100325"/>
              <a:ext cx="21350" cy="47275"/>
            </a:xfrm>
            <a:custGeom>
              <a:avLst/>
              <a:gdLst/>
              <a:ahLst/>
              <a:cxnLst/>
              <a:rect l="l" t="t" r="r" b="b"/>
              <a:pathLst>
                <a:path w="854" h="1891" extrusionOk="0">
                  <a:moveTo>
                    <a:pt x="31" y="1"/>
                  </a:moveTo>
                  <a:cubicBezTo>
                    <a:pt x="15" y="1"/>
                    <a:pt x="0" y="17"/>
                    <a:pt x="20" y="56"/>
                  </a:cubicBezTo>
                  <a:cubicBezTo>
                    <a:pt x="86" y="723"/>
                    <a:pt x="387" y="1390"/>
                    <a:pt x="854" y="1891"/>
                  </a:cubicBezTo>
                  <a:cubicBezTo>
                    <a:pt x="687" y="1590"/>
                    <a:pt x="520" y="1324"/>
                    <a:pt x="353" y="1023"/>
                  </a:cubicBezTo>
                  <a:cubicBezTo>
                    <a:pt x="220" y="690"/>
                    <a:pt x="120" y="356"/>
                    <a:pt x="53" y="23"/>
                  </a:cubicBezTo>
                  <a:cubicBezTo>
                    <a:pt x="53" y="9"/>
                    <a:pt x="42"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9"/>
            <p:cNvSpPr/>
            <p:nvPr/>
          </p:nvSpPr>
          <p:spPr>
            <a:xfrm>
              <a:off x="1666350" y="4074425"/>
              <a:ext cx="525400" cy="405200"/>
            </a:xfrm>
            <a:custGeom>
              <a:avLst/>
              <a:gdLst/>
              <a:ahLst/>
              <a:cxnLst/>
              <a:rect l="l" t="t" r="r" b="b"/>
              <a:pathLst>
                <a:path w="21016" h="16208" extrusionOk="0">
                  <a:moveTo>
                    <a:pt x="13073" y="0"/>
                  </a:moveTo>
                  <a:cubicBezTo>
                    <a:pt x="12142" y="0"/>
                    <a:pt x="11132" y="107"/>
                    <a:pt x="10041" y="358"/>
                  </a:cubicBezTo>
                  <a:cubicBezTo>
                    <a:pt x="3170" y="1959"/>
                    <a:pt x="1" y="14535"/>
                    <a:pt x="6939" y="16069"/>
                  </a:cubicBezTo>
                  <a:cubicBezTo>
                    <a:pt x="7364" y="16163"/>
                    <a:pt x="7758" y="16208"/>
                    <a:pt x="8124" y="16208"/>
                  </a:cubicBezTo>
                  <a:cubicBezTo>
                    <a:pt x="13745" y="16208"/>
                    <a:pt x="12832" y="5775"/>
                    <a:pt x="15212" y="3927"/>
                  </a:cubicBezTo>
                  <a:cubicBezTo>
                    <a:pt x="16183" y="3168"/>
                    <a:pt x="17397" y="2895"/>
                    <a:pt x="18513" y="2895"/>
                  </a:cubicBezTo>
                  <a:cubicBezTo>
                    <a:pt x="19505" y="2895"/>
                    <a:pt x="20419" y="3111"/>
                    <a:pt x="21016" y="3394"/>
                  </a:cubicBezTo>
                  <a:cubicBezTo>
                    <a:pt x="21016" y="3394"/>
                    <a:pt x="18321" y="0"/>
                    <a:pt x="1307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9"/>
            <p:cNvSpPr/>
            <p:nvPr/>
          </p:nvSpPr>
          <p:spPr>
            <a:xfrm>
              <a:off x="1777450" y="4098900"/>
              <a:ext cx="503550" cy="525725"/>
            </a:xfrm>
            <a:custGeom>
              <a:avLst/>
              <a:gdLst/>
              <a:ahLst/>
              <a:cxnLst/>
              <a:rect l="l" t="t" r="r" b="b"/>
              <a:pathLst>
                <a:path w="20142" h="21029" extrusionOk="0">
                  <a:moveTo>
                    <a:pt x="6954" y="0"/>
                  </a:moveTo>
                  <a:cubicBezTo>
                    <a:pt x="6413" y="0"/>
                    <a:pt x="5881" y="38"/>
                    <a:pt x="5331" y="113"/>
                  </a:cubicBezTo>
                  <a:cubicBezTo>
                    <a:pt x="5264" y="113"/>
                    <a:pt x="5264" y="180"/>
                    <a:pt x="5331" y="180"/>
                  </a:cubicBezTo>
                  <a:cubicBezTo>
                    <a:pt x="5738" y="122"/>
                    <a:pt x="6156" y="86"/>
                    <a:pt x="6579" y="86"/>
                  </a:cubicBezTo>
                  <a:cubicBezTo>
                    <a:pt x="6884" y="86"/>
                    <a:pt x="7191" y="104"/>
                    <a:pt x="7499" y="146"/>
                  </a:cubicBezTo>
                  <a:cubicBezTo>
                    <a:pt x="7832" y="180"/>
                    <a:pt x="8199" y="246"/>
                    <a:pt x="8566" y="313"/>
                  </a:cubicBezTo>
                  <a:lnTo>
                    <a:pt x="8766" y="380"/>
                  </a:lnTo>
                  <a:cubicBezTo>
                    <a:pt x="8033" y="547"/>
                    <a:pt x="7332" y="813"/>
                    <a:pt x="6665" y="1147"/>
                  </a:cubicBezTo>
                  <a:lnTo>
                    <a:pt x="6565" y="1147"/>
                  </a:lnTo>
                  <a:cubicBezTo>
                    <a:pt x="6330" y="1119"/>
                    <a:pt x="6089" y="1103"/>
                    <a:pt x="5848" y="1103"/>
                  </a:cubicBezTo>
                  <a:cubicBezTo>
                    <a:pt x="5506" y="1103"/>
                    <a:pt x="5162" y="1136"/>
                    <a:pt x="4830" y="1214"/>
                  </a:cubicBezTo>
                  <a:cubicBezTo>
                    <a:pt x="4063" y="1347"/>
                    <a:pt x="3296" y="1547"/>
                    <a:pt x="2595" y="1881"/>
                  </a:cubicBezTo>
                  <a:cubicBezTo>
                    <a:pt x="2562" y="1881"/>
                    <a:pt x="2595" y="1948"/>
                    <a:pt x="2629" y="1948"/>
                  </a:cubicBezTo>
                  <a:cubicBezTo>
                    <a:pt x="3329" y="1614"/>
                    <a:pt x="4096" y="1414"/>
                    <a:pt x="4864" y="1381"/>
                  </a:cubicBezTo>
                  <a:cubicBezTo>
                    <a:pt x="5047" y="1364"/>
                    <a:pt x="5239" y="1356"/>
                    <a:pt x="5431" y="1356"/>
                  </a:cubicBezTo>
                  <a:cubicBezTo>
                    <a:pt x="5622" y="1356"/>
                    <a:pt x="5814" y="1364"/>
                    <a:pt x="5998" y="1381"/>
                  </a:cubicBezTo>
                  <a:lnTo>
                    <a:pt x="6231" y="1381"/>
                  </a:lnTo>
                  <a:cubicBezTo>
                    <a:pt x="4964" y="2114"/>
                    <a:pt x="3896" y="3115"/>
                    <a:pt x="3096" y="4349"/>
                  </a:cubicBezTo>
                  <a:cubicBezTo>
                    <a:pt x="2529" y="4516"/>
                    <a:pt x="1995" y="4783"/>
                    <a:pt x="1495" y="5117"/>
                  </a:cubicBezTo>
                  <a:cubicBezTo>
                    <a:pt x="994" y="5483"/>
                    <a:pt x="494" y="5850"/>
                    <a:pt x="27" y="6284"/>
                  </a:cubicBezTo>
                  <a:cubicBezTo>
                    <a:pt x="0" y="6284"/>
                    <a:pt x="16" y="6327"/>
                    <a:pt x="41" y="6327"/>
                  </a:cubicBezTo>
                  <a:cubicBezTo>
                    <a:pt x="47" y="6327"/>
                    <a:pt x="53" y="6324"/>
                    <a:pt x="60" y="6317"/>
                  </a:cubicBezTo>
                  <a:cubicBezTo>
                    <a:pt x="494" y="5884"/>
                    <a:pt x="994" y="5550"/>
                    <a:pt x="1561" y="5250"/>
                  </a:cubicBezTo>
                  <a:cubicBezTo>
                    <a:pt x="1995" y="5016"/>
                    <a:pt x="2429" y="4850"/>
                    <a:pt x="2862" y="4650"/>
                  </a:cubicBezTo>
                  <a:lnTo>
                    <a:pt x="2862" y="4650"/>
                  </a:lnTo>
                  <a:cubicBezTo>
                    <a:pt x="1928" y="6217"/>
                    <a:pt x="1361" y="7985"/>
                    <a:pt x="1261" y="9787"/>
                  </a:cubicBezTo>
                  <a:cubicBezTo>
                    <a:pt x="1261" y="9803"/>
                    <a:pt x="1278" y="9812"/>
                    <a:pt x="1294" y="9812"/>
                  </a:cubicBezTo>
                  <a:cubicBezTo>
                    <a:pt x="1311" y="9812"/>
                    <a:pt x="1328" y="9803"/>
                    <a:pt x="1328" y="9787"/>
                  </a:cubicBezTo>
                  <a:cubicBezTo>
                    <a:pt x="1394" y="8652"/>
                    <a:pt x="1661" y="7518"/>
                    <a:pt x="2162" y="6451"/>
                  </a:cubicBezTo>
                  <a:cubicBezTo>
                    <a:pt x="2362" y="6884"/>
                    <a:pt x="2562" y="7318"/>
                    <a:pt x="2829" y="7718"/>
                  </a:cubicBezTo>
                  <a:cubicBezTo>
                    <a:pt x="3062" y="8152"/>
                    <a:pt x="3296" y="8586"/>
                    <a:pt x="3496" y="9053"/>
                  </a:cubicBezTo>
                  <a:cubicBezTo>
                    <a:pt x="3963" y="9987"/>
                    <a:pt x="4330" y="10954"/>
                    <a:pt x="4530" y="11955"/>
                  </a:cubicBezTo>
                  <a:cubicBezTo>
                    <a:pt x="4530" y="11971"/>
                    <a:pt x="4547" y="11980"/>
                    <a:pt x="4563" y="11980"/>
                  </a:cubicBezTo>
                  <a:cubicBezTo>
                    <a:pt x="4580" y="11980"/>
                    <a:pt x="4597" y="11971"/>
                    <a:pt x="4597" y="11955"/>
                  </a:cubicBezTo>
                  <a:cubicBezTo>
                    <a:pt x="4363" y="10954"/>
                    <a:pt x="4096" y="9987"/>
                    <a:pt x="3729" y="9019"/>
                  </a:cubicBezTo>
                  <a:cubicBezTo>
                    <a:pt x="3563" y="8519"/>
                    <a:pt x="3329" y="8019"/>
                    <a:pt x="3062" y="7552"/>
                  </a:cubicBezTo>
                  <a:cubicBezTo>
                    <a:pt x="2829" y="7118"/>
                    <a:pt x="2562" y="6684"/>
                    <a:pt x="2228" y="6351"/>
                  </a:cubicBezTo>
                  <a:cubicBezTo>
                    <a:pt x="2729" y="5250"/>
                    <a:pt x="3429" y="4283"/>
                    <a:pt x="4263" y="3449"/>
                  </a:cubicBezTo>
                  <a:cubicBezTo>
                    <a:pt x="4330" y="3549"/>
                    <a:pt x="4397" y="3649"/>
                    <a:pt x="4497" y="3716"/>
                  </a:cubicBezTo>
                  <a:cubicBezTo>
                    <a:pt x="4630" y="3882"/>
                    <a:pt x="4730" y="4049"/>
                    <a:pt x="4864" y="4249"/>
                  </a:cubicBezTo>
                  <a:cubicBezTo>
                    <a:pt x="5097" y="4583"/>
                    <a:pt x="5297" y="4916"/>
                    <a:pt x="5464" y="5283"/>
                  </a:cubicBezTo>
                  <a:cubicBezTo>
                    <a:pt x="5864" y="6017"/>
                    <a:pt x="6165" y="6818"/>
                    <a:pt x="6298" y="7652"/>
                  </a:cubicBezTo>
                  <a:cubicBezTo>
                    <a:pt x="6298" y="7680"/>
                    <a:pt x="6310" y="7690"/>
                    <a:pt x="6324" y="7690"/>
                  </a:cubicBezTo>
                  <a:cubicBezTo>
                    <a:pt x="6342" y="7690"/>
                    <a:pt x="6365" y="7671"/>
                    <a:pt x="6365" y="7652"/>
                  </a:cubicBezTo>
                  <a:cubicBezTo>
                    <a:pt x="6265" y="6784"/>
                    <a:pt x="6031" y="5950"/>
                    <a:pt x="5698" y="5150"/>
                  </a:cubicBezTo>
                  <a:cubicBezTo>
                    <a:pt x="5531" y="4750"/>
                    <a:pt x="5297" y="4383"/>
                    <a:pt x="5064" y="4016"/>
                  </a:cubicBezTo>
                  <a:cubicBezTo>
                    <a:pt x="4897" y="3749"/>
                    <a:pt x="4697" y="3482"/>
                    <a:pt x="4463" y="3249"/>
                  </a:cubicBezTo>
                  <a:cubicBezTo>
                    <a:pt x="4630" y="3115"/>
                    <a:pt x="4797" y="2948"/>
                    <a:pt x="4964" y="2815"/>
                  </a:cubicBezTo>
                  <a:cubicBezTo>
                    <a:pt x="5898" y="2048"/>
                    <a:pt x="6965" y="1481"/>
                    <a:pt x="8133" y="1147"/>
                  </a:cubicBezTo>
                  <a:lnTo>
                    <a:pt x="8133" y="1714"/>
                  </a:lnTo>
                  <a:cubicBezTo>
                    <a:pt x="8099" y="1948"/>
                    <a:pt x="8066" y="2181"/>
                    <a:pt x="8033" y="2448"/>
                  </a:cubicBezTo>
                  <a:cubicBezTo>
                    <a:pt x="7966" y="2948"/>
                    <a:pt x="7766" y="3449"/>
                    <a:pt x="7465" y="3849"/>
                  </a:cubicBezTo>
                  <a:cubicBezTo>
                    <a:pt x="7441" y="3898"/>
                    <a:pt x="7470" y="3929"/>
                    <a:pt x="7501" y="3929"/>
                  </a:cubicBezTo>
                  <a:cubicBezTo>
                    <a:pt x="7512" y="3929"/>
                    <a:pt x="7523" y="3925"/>
                    <a:pt x="7532" y="3916"/>
                  </a:cubicBezTo>
                  <a:cubicBezTo>
                    <a:pt x="7666" y="3682"/>
                    <a:pt x="7832" y="3449"/>
                    <a:pt x="7966" y="3182"/>
                  </a:cubicBezTo>
                  <a:cubicBezTo>
                    <a:pt x="8099" y="2982"/>
                    <a:pt x="8199" y="2748"/>
                    <a:pt x="8266" y="2481"/>
                  </a:cubicBezTo>
                  <a:cubicBezTo>
                    <a:pt x="8366" y="2248"/>
                    <a:pt x="8399" y="1981"/>
                    <a:pt x="8433" y="1714"/>
                  </a:cubicBezTo>
                  <a:cubicBezTo>
                    <a:pt x="8466" y="1481"/>
                    <a:pt x="8466" y="1280"/>
                    <a:pt x="8433" y="1080"/>
                  </a:cubicBezTo>
                  <a:cubicBezTo>
                    <a:pt x="9291" y="839"/>
                    <a:pt x="10170" y="727"/>
                    <a:pt x="11037" y="727"/>
                  </a:cubicBezTo>
                  <a:cubicBezTo>
                    <a:pt x="11248" y="727"/>
                    <a:pt x="11459" y="734"/>
                    <a:pt x="11668" y="747"/>
                  </a:cubicBezTo>
                  <a:cubicBezTo>
                    <a:pt x="12903" y="847"/>
                    <a:pt x="14070" y="1214"/>
                    <a:pt x="15138" y="1814"/>
                  </a:cubicBezTo>
                  <a:cubicBezTo>
                    <a:pt x="16205" y="2448"/>
                    <a:pt x="17039" y="3349"/>
                    <a:pt x="17573" y="4449"/>
                  </a:cubicBezTo>
                  <a:cubicBezTo>
                    <a:pt x="18073" y="5517"/>
                    <a:pt x="18407" y="6651"/>
                    <a:pt x="18573" y="7818"/>
                  </a:cubicBezTo>
                  <a:cubicBezTo>
                    <a:pt x="18807" y="9186"/>
                    <a:pt x="18940" y="10587"/>
                    <a:pt x="19074" y="11955"/>
                  </a:cubicBezTo>
                  <a:cubicBezTo>
                    <a:pt x="19374" y="14890"/>
                    <a:pt x="19474" y="17892"/>
                    <a:pt x="19574" y="20861"/>
                  </a:cubicBezTo>
                  <a:cubicBezTo>
                    <a:pt x="19574" y="20970"/>
                    <a:pt x="19662" y="21029"/>
                    <a:pt x="19743" y="21029"/>
                  </a:cubicBezTo>
                  <a:cubicBezTo>
                    <a:pt x="19811" y="21029"/>
                    <a:pt x="19874" y="20986"/>
                    <a:pt x="19874" y="20895"/>
                  </a:cubicBezTo>
                  <a:cubicBezTo>
                    <a:pt x="20141" y="17392"/>
                    <a:pt x="20041" y="13856"/>
                    <a:pt x="19607" y="10354"/>
                  </a:cubicBezTo>
                  <a:cubicBezTo>
                    <a:pt x="19341" y="7852"/>
                    <a:pt x="19040" y="5117"/>
                    <a:pt x="17473" y="3015"/>
                  </a:cubicBezTo>
                  <a:cubicBezTo>
                    <a:pt x="16031" y="1072"/>
                    <a:pt x="13501" y="101"/>
                    <a:pt x="11125" y="101"/>
                  </a:cubicBezTo>
                  <a:cubicBezTo>
                    <a:pt x="10972" y="101"/>
                    <a:pt x="10819" y="105"/>
                    <a:pt x="10668" y="113"/>
                  </a:cubicBezTo>
                  <a:cubicBezTo>
                    <a:pt x="10201" y="113"/>
                    <a:pt x="9767" y="180"/>
                    <a:pt x="9333" y="246"/>
                  </a:cubicBezTo>
                  <a:cubicBezTo>
                    <a:pt x="8733" y="113"/>
                    <a:pt x="8133" y="46"/>
                    <a:pt x="7499" y="13"/>
                  </a:cubicBezTo>
                  <a:cubicBezTo>
                    <a:pt x="7315" y="5"/>
                    <a:pt x="7134" y="0"/>
                    <a:pt x="69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9"/>
            <p:cNvSpPr/>
            <p:nvPr/>
          </p:nvSpPr>
          <p:spPr>
            <a:xfrm>
              <a:off x="1908450" y="4261475"/>
              <a:ext cx="27300" cy="107125"/>
            </a:xfrm>
            <a:custGeom>
              <a:avLst/>
              <a:gdLst/>
              <a:ahLst/>
              <a:cxnLst/>
              <a:rect l="l" t="t" r="r" b="b"/>
              <a:pathLst>
                <a:path w="1092" h="4285" extrusionOk="0">
                  <a:moveTo>
                    <a:pt x="56" y="1"/>
                  </a:moveTo>
                  <a:cubicBezTo>
                    <a:pt x="27" y="1"/>
                    <a:pt x="0" y="24"/>
                    <a:pt x="24" y="48"/>
                  </a:cubicBezTo>
                  <a:cubicBezTo>
                    <a:pt x="524" y="1416"/>
                    <a:pt x="858" y="2817"/>
                    <a:pt x="1058" y="4284"/>
                  </a:cubicBezTo>
                  <a:lnTo>
                    <a:pt x="1091" y="4284"/>
                  </a:lnTo>
                  <a:cubicBezTo>
                    <a:pt x="1058" y="3550"/>
                    <a:pt x="958" y="2850"/>
                    <a:pt x="758" y="2149"/>
                  </a:cubicBezTo>
                  <a:cubicBezTo>
                    <a:pt x="558" y="1416"/>
                    <a:pt x="291" y="748"/>
                    <a:pt x="91" y="15"/>
                  </a:cubicBezTo>
                  <a:cubicBezTo>
                    <a:pt x="81" y="5"/>
                    <a:pt x="68" y="1"/>
                    <a:pt x="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9"/>
            <p:cNvSpPr/>
            <p:nvPr/>
          </p:nvSpPr>
          <p:spPr>
            <a:xfrm>
              <a:off x="1795625" y="4190950"/>
              <a:ext cx="53400" cy="27875"/>
            </a:xfrm>
            <a:custGeom>
              <a:avLst/>
              <a:gdLst/>
              <a:ahLst/>
              <a:cxnLst/>
              <a:rect l="l" t="t" r="r" b="b"/>
              <a:pathLst>
                <a:path w="2136" h="1115" extrusionOk="0">
                  <a:moveTo>
                    <a:pt x="2068" y="0"/>
                  </a:moveTo>
                  <a:cubicBezTo>
                    <a:pt x="1702" y="100"/>
                    <a:pt x="1335" y="234"/>
                    <a:pt x="968" y="400"/>
                  </a:cubicBezTo>
                  <a:cubicBezTo>
                    <a:pt x="601" y="567"/>
                    <a:pt x="301" y="801"/>
                    <a:pt x="0" y="1068"/>
                  </a:cubicBezTo>
                  <a:cubicBezTo>
                    <a:pt x="0" y="1091"/>
                    <a:pt x="17" y="1115"/>
                    <a:pt x="27" y="1115"/>
                  </a:cubicBezTo>
                  <a:cubicBezTo>
                    <a:pt x="31" y="1115"/>
                    <a:pt x="34" y="1111"/>
                    <a:pt x="34" y="1101"/>
                  </a:cubicBezTo>
                  <a:cubicBezTo>
                    <a:pt x="334" y="901"/>
                    <a:pt x="667" y="701"/>
                    <a:pt x="1001" y="501"/>
                  </a:cubicBezTo>
                  <a:cubicBezTo>
                    <a:pt x="1335" y="334"/>
                    <a:pt x="1702" y="167"/>
                    <a:pt x="2068" y="67"/>
                  </a:cubicBezTo>
                  <a:cubicBezTo>
                    <a:pt x="2135" y="67"/>
                    <a:pt x="2135" y="0"/>
                    <a:pt x="20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9"/>
            <p:cNvSpPr/>
            <p:nvPr/>
          </p:nvSpPr>
          <p:spPr>
            <a:xfrm>
              <a:off x="1735950" y="3709325"/>
              <a:ext cx="367425" cy="293175"/>
            </a:xfrm>
            <a:custGeom>
              <a:avLst/>
              <a:gdLst/>
              <a:ahLst/>
              <a:cxnLst/>
              <a:rect l="l" t="t" r="r" b="b"/>
              <a:pathLst>
                <a:path w="14697" h="11727" extrusionOk="0">
                  <a:moveTo>
                    <a:pt x="5421" y="0"/>
                  </a:moveTo>
                  <a:cubicBezTo>
                    <a:pt x="1673" y="0"/>
                    <a:pt x="1" y="4682"/>
                    <a:pt x="3155" y="7724"/>
                  </a:cubicBezTo>
                  <a:cubicBezTo>
                    <a:pt x="6157" y="10659"/>
                    <a:pt x="10960" y="9325"/>
                    <a:pt x="14696" y="11726"/>
                  </a:cubicBezTo>
                  <a:cubicBezTo>
                    <a:pt x="14696" y="11726"/>
                    <a:pt x="13996" y="3254"/>
                    <a:pt x="7691" y="518"/>
                  </a:cubicBezTo>
                  <a:cubicBezTo>
                    <a:pt x="6875" y="160"/>
                    <a:pt x="6113" y="0"/>
                    <a:pt x="542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9"/>
            <p:cNvSpPr/>
            <p:nvPr/>
          </p:nvSpPr>
          <p:spPr>
            <a:xfrm>
              <a:off x="1842650" y="3746950"/>
              <a:ext cx="353275" cy="743250"/>
            </a:xfrm>
            <a:custGeom>
              <a:avLst/>
              <a:gdLst/>
              <a:ahLst/>
              <a:cxnLst/>
              <a:rect l="l" t="t" r="r" b="b"/>
              <a:pathLst>
                <a:path w="14131" h="29730" extrusionOk="0">
                  <a:moveTo>
                    <a:pt x="2807" y="0"/>
                  </a:moveTo>
                  <a:cubicBezTo>
                    <a:pt x="2775" y="0"/>
                    <a:pt x="2766" y="24"/>
                    <a:pt x="2789" y="48"/>
                  </a:cubicBezTo>
                  <a:cubicBezTo>
                    <a:pt x="3323" y="581"/>
                    <a:pt x="3790" y="1148"/>
                    <a:pt x="4190" y="1815"/>
                  </a:cubicBezTo>
                  <a:cubicBezTo>
                    <a:pt x="4390" y="2116"/>
                    <a:pt x="4557" y="2449"/>
                    <a:pt x="4724" y="2749"/>
                  </a:cubicBezTo>
                  <a:cubicBezTo>
                    <a:pt x="4824" y="2983"/>
                    <a:pt x="4924" y="3183"/>
                    <a:pt x="5024" y="3417"/>
                  </a:cubicBezTo>
                  <a:cubicBezTo>
                    <a:pt x="4324" y="2883"/>
                    <a:pt x="3590" y="2383"/>
                    <a:pt x="2856" y="1982"/>
                  </a:cubicBezTo>
                  <a:cubicBezTo>
                    <a:pt x="1922" y="1482"/>
                    <a:pt x="988" y="1015"/>
                    <a:pt x="54" y="648"/>
                  </a:cubicBezTo>
                  <a:cubicBezTo>
                    <a:pt x="47" y="641"/>
                    <a:pt x="41" y="639"/>
                    <a:pt x="35" y="639"/>
                  </a:cubicBezTo>
                  <a:cubicBezTo>
                    <a:pt x="11" y="639"/>
                    <a:pt x="1" y="681"/>
                    <a:pt x="54" y="681"/>
                  </a:cubicBezTo>
                  <a:cubicBezTo>
                    <a:pt x="2222" y="1449"/>
                    <a:pt x="4157" y="2883"/>
                    <a:pt x="5825" y="4451"/>
                  </a:cubicBezTo>
                  <a:cubicBezTo>
                    <a:pt x="6325" y="4951"/>
                    <a:pt x="6792" y="5451"/>
                    <a:pt x="7226" y="5952"/>
                  </a:cubicBezTo>
                  <a:cubicBezTo>
                    <a:pt x="6092" y="5952"/>
                    <a:pt x="4958" y="5852"/>
                    <a:pt x="3857" y="5652"/>
                  </a:cubicBezTo>
                  <a:cubicBezTo>
                    <a:pt x="2556" y="5485"/>
                    <a:pt x="1322" y="5084"/>
                    <a:pt x="221" y="4484"/>
                  </a:cubicBezTo>
                  <a:cubicBezTo>
                    <a:pt x="216" y="4479"/>
                    <a:pt x="211" y="4477"/>
                    <a:pt x="205" y="4477"/>
                  </a:cubicBezTo>
                  <a:cubicBezTo>
                    <a:pt x="171" y="4477"/>
                    <a:pt x="130" y="4551"/>
                    <a:pt x="187" y="4551"/>
                  </a:cubicBezTo>
                  <a:cubicBezTo>
                    <a:pt x="821" y="4818"/>
                    <a:pt x="1388" y="5118"/>
                    <a:pt x="2022" y="5385"/>
                  </a:cubicBezTo>
                  <a:cubicBezTo>
                    <a:pt x="2623" y="5618"/>
                    <a:pt x="3223" y="5785"/>
                    <a:pt x="3857" y="5952"/>
                  </a:cubicBezTo>
                  <a:cubicBezTo>
                    <a:pt x="4726" y="6150"/>
                    <a:pt x="5632" y="6257"/>
                    <a:pt x="6534" y="6257"/>
                  </a:cubicBezTo>
                  <a:cubicBezTo>
                    <a:pt x="6844" y="6257"/>
                    <a:pt x="7153" y="6244"/>
                    <a:pt x="7459" y="6219"/>
                  </a:cubicBezTo>
                  <a:cubicBezTo>
                    <a:pt x="7960" y="6819"/>
                    <a:pt x="8460" y="7486"/>
                    <a:pt x="8894" y="8120"/>
                  </a:cubicBezTo>
                  <a:cubicBezTo>
                    <a:pt x="8427" y="8020"/>
                    <a:pt x="7893" y="7953"/>
                    <a:pt x="7426" y="7853"/>
                  </a:cubicBezTo>
                  <a:cubicBezTo>
                    <a:pt x="6792" y="7753"/>
                    <a:pt x="6192" y="7553"/>
                    <a:pt x="5625" y="7253"/>
                  </a:cubicBezTo>
                  <a:cubicBezTo>
                    <a:pt x="5618" y="7246"/>
                    <a:pt x="5612" y="7244"/>
                    <a:pt x="5606" y="7244"/>
                  </a:cubicBezTo>
                  <a:cubicBezTo>
                    <a:pt x="5581" y="7244"/>
                    <a:pt x="5564" y="7292"/>
                    <a:pt x="5591" y="7319"/>
                  </a:cubicBezTo>
                  <a:cubicBezTo>
                    <a:pt x="6158" y="7586"/>
                    <a:pt x="6725" y="7786"/>
                    <a:pt x="7326" y="7953"/>
                  </a:cubicBezTo>
                  <a:cubicBezTo>
                    <a:pt x="7659" y="8053"/>
                    <a:pt x="8026" y="8153"/>
                    <a:pt x="8293" y="8220"/>
                  </a:cubicBezTo>
                  <a:cubicBezTo>
                    <a:pt x="8527" y="8287"/>
                    <a:pt x="8794" y="8353"/>
                    <a:pt x="9060" y="8420"/>
                  </a:cubicBezTo>
                  <a:cubicBezTo>
                    <a:pt x="10461" y="10488"/>
                    <a:pt x="11529" y="12790"/>
                    <a:pt x="12263" y="15192"/>
                  </a:cubicBezTo>
                  <a:cubicBezTo>
                    <a:pt x="12963" y="17493"/>
                    <a:pt x="13430" y="19895"/>
                    <a:pt x="13630" y="22297"/>
                  </a:cubicBezTo>
                  <a:cubicBezTo>
                    <a:pt x="13764" y="23531"/>
                    <a:pt x="13797" y="24765"/>
                    <a:pt x="13764" y="25999"/>
                  </a:cubicBezTo>
                  <a:cubicBezTo>
                    <a:pt x="13730" y="27200"/>
                    <a:pt x="13597" y="28434"/>
                    <a:pt x="13564" y="29635"/>
                  </a:cubicBezTo>
                  <a:cubicBezTo>
                    <a:pt x="13564" y="29694"/>
                    <a:pt x="13620" y="29729"/>
                    <a:pt x="13667" y="29729"/>
                  </a:cubicBezTo>
                  <a:cubicBezTo>
                    <a:pt x="13701" y="29729"/>
                    <a:pt x="13730" y="29711"/>
                    <a:pt x="13730" y="29669"/>
                  </a:cubicBezTo>
                  <a:cubicBezTo>
                    <a:pt x="13964" y="28301"/>
                    <a:pt x="14097" y="26900"/>
                    <a:pt x="14097" y="25499"/>
                  </a:cubicBezTo>
                  <a:cubicBezTo>
                    <a:pt x="14131" y="24098"/>
                    <a:pt x="14131" y="22730"/>
                    <a:pt x="14031" y="21329"/>
                  </a:cubicBezTo>
                  <a:cubicBezTo>
                    <a:pt x="13697" y="16693"/>
                    <a:pt x="12329" y="12023"/>
                    <a:pt x="9628" y="8187"/>
                  </a:cubicBezTo>
                  <a:cubicBezTo>
                    <a:pt x="9394" y="7820"/>
                    <a:pt x="9127" y="7486"/>
                    <a:pt x="8860" y="7119"/>
                  </a:cubicBezTo>
                  <a:cubicBezTo>
                    <a:pt x="8794" y="6852"/>
                    <a:pt x="8727" y="6552"/>
                    <a:pt x="8627" y="6285"/>
                  </a:cubicBezTo>
                  <a:cubicBezTo>
                    <a:pt x="8527" y="5852"/>
                    <a:pt x="8393" y="5451"/>
                    <a:pt x="8227" y="5051"/>
                  </a:cubicBezTo>
                  <a:cubicBezTo>
                    <a:pt x="7826" y="4217"/>
                    <a:pt x="7393" y="3417"/>
                    <a:pt x="6892" y="2649"/>
                  </a:cubicBezTo>
                  <a:cubicBezTo>
                    <a:pt x="6892" y="2624"/>
                    <a:pt x="6882" y="2613"/>
                    <a:pt x="6872" y="2613"/>
                  </a:cubicBezTo>
                  <a:cubicBezTo>
                    <a:pt x="6856" y="2613"/>
                    <a:pt x="6838" y="2641"/>
                    <a:pt x="6859" y="2683"/>
                  </a:cubicBezTo>
                  <a:cubicBezTo>
                    <a:pt x="7326" y="3450"/>
                    <a:pt x="7693" y="4251"/>
                    <a:pt x="7960" y="5118"/>
                  </a:cubicBezTo>
                  <a:cubicBezTo>
                    <a:pt x="8093" y="5551"/>
                    <a:pt x="8227" y="5952"/>
                    <a:pt x="8327" y="6385"/>
                  </a:cubicBezTo>
                  <a:cubicBezTo>
                    <a:pt x="8360" y="6452"/>
                    <a:pt x="8393" y="6552"/>
                    <a:pt x="8393" y="6619"/>
                  </a:cubicBezTo>
                  <a:cubicBezTo>
                    <a:pt x="7493" y="5551"/>
                    <a:pt x="6492" y="4551"/>
                    <a:pt x="5391" y="3683"/>
                  </a:cubicBezTo>
                  <a:lnTo>
                    <a:pt x="5324" y="3617"/>
                  </a:lnTo>
                  <a:cubicBezTo>
                    <a:pt x="5224" y="3283"/>
                    <a:pt x="5091" y="2950"/>
                    <a:pt x="4891" y="2649"/>
                  </a:cubicBezTo>
                  <a:cubicBezTo>
                    <a:pt x="4724" y="2316"/>
                    <a:pt x="4524" y="2016"/>
                    <a:pt x="4324" y="1682"/>
                  </a:cubicBezTo>
                  <a:cubicBezTo>
                    <a:pt x="3857" y="1082"/>
                    <a:pt x="3390" y="515"/>
                    <a:pt x="2856" y="14"/>
                  </a:cubicBezTo>
                  <a:cubicBezTo>
                    <a:pt x="2836" y="4"/>
                    <a:pt x="2820" y="0"/>
                    <a:pt x="28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9"/>
            <p:cNvSpPr/>
            <p:nvPr/>
          </p:nvSpPr>
          <p:spPr>
            <a:xfrm>
              <a:off x="1970150" y="3763625"/>
              <a:ext cx="34800" cy="61250"/>
            </a:xfrm>
            <a:custGeom>
              <a:avLst/>
              <a:gdLst/>
              <a:ahLst/>
              <a:cxnLst/>
              <a:rect l="l" t="t" r="r" b="b"/>
              <a:pathLst>
                <a:path w="1392" h="2450" extrusionOk="0">
                  <a:moveTo>
                    <a:pt x="56" y="0"/>
                  </a:moveTo>
                  <a:cubicBezTo>
                    <a:pt x="27" y="0"/>
                    <a:pt x="1" y="24"/>
                    <a:pt x="24" y="48"/>
                  </a:cubicBezTo>
                  <a:cubicBezTo>
                    <a:pt x="325" y="415"/>
                    <a:pt x="558" y="782"/>
                    <a:pt x="758" y="1182"/>
                  </a:cubicBezTo>
                  <a:cubicBezTo>
                    <a:pt x="992" y="1615"/>
                    <a:pt x="1158" y="2016"/>
                    <a:pt x="1359" y="2449"/>
                  </a:cubicBezTo>
                  <a:lnTo>
                    <a:pt x="1392" y="2449"/>
                  </a:lnTo>
                  <a:cubicBezTo>
                    <a:pt x="1259" y="1982"/>
                    <a:pt x="1092" y="1549"/>
                    <a:pt x="858" y="1115"/>
                  </a:cubicBezTo>
                  <a:cubicBezTo>
                    <a:pt x="625" y="748"/>
                    <a:pt x="358" y="348"/>
                    <a:pt x="91" y="14"/>
                  </a:cubicBezTo>
                  <a:cubicBezTo>
                    <a:pt x="81" y="5"/>
                    <a:pt x="69" y="0"/>
                    <a:pt x="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9"/>
            <p:cNvSpPr/>
            <p:nvPr/>
          </p:nvSpPr>
          <p:spPr>
            <a:xfrm>
              <a:off x="1824225" y="3834150"/>
              <a:ext cx="66500" cy="23250"/>
            </a:xfrm>
            <a:custGeom>
              <a:avLst/>
              <a:gdLst/>
              <a:ahLst/>
              <a:cxnLst/>
              <a:rect l="l" t="t" r="r" b="b"/>
              <a:pathLst>
                <a:path w="2660" h="930" extrusionOk="0">
                  <a:moveTo>
                    <a:pt x="39" y="0"/>
                  </a:moveTo>
                  <a:cubicBezTo>
                    <a:pt x="10" y="0"/>
                    <a:pt x="1" y="39"/>
                    <a:pt x="24" y="62"/>
                  </a:cubicBezTo>
                  <a:cubicBezTo>
                    <a:pt x="424" y="262"/>
                    <a:pt x="858" y="462"/>
                    <a:pt x="1291" y="629"/>
                  </a:cubicBezTo>
                  <a:cubicBezTo>
                    <a:pt x="1725" y="763"/>
                    <a:pt x="2192" y="863"/>
                    <a:pt x="2659" y="929"/>
                  </a:cubicBezTo>
                  <a:lnTo>
                    <a:pt x="2659" y="896"/>
                  </a:lnTo>
                  <a:cubicBezTo>
                    <a:pt x="2192" y="796"/>
                    <a:pt x="1758" y="662"/>
                    <a:pt x="1325" y="529"/>
                  </a:cubicBezTo>
                  <a:cubicBezTo>
                    <a:pt x="891" y="396"/>
                    <a:pt x="457" y="229"/>
                    <a:pt x="91" y="29"/>
                  </a:cubicBezTo>
                  <a:cubicBezTo>
                    <a:pt x="70" y="8"/>
                    <a:pt x="52"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9"/>
            <p:cNvSpPr/>
            <p:nvPr/>
          </p:nvSpPr>
          <p:spPr>
            <a:xfrm>
              <a:off x="2188050" y="3425600"/>
              <a:ext cx="459025" cy="539225"/>
            </a:xfrm>
            <a:custGeom>
              <a:avLst/>
              <a:gdLst/>
              <a:ahLst/>
              <a:cxnLst/>
              <a:rect l="l" t="t" r="r" b="b"/>
              <a:pathLst>
                <a:path w="18361" h="21569" extrusionOk="0">
                  <a:moveTo>
                    <a:pt x="11328" y="1"/>
                  </a:moveTo>
                  <a:cubicBezTo>
                    <a:pt x="6837" y="1"/>
                    <a:pt x="1" y="7842"/>
                    <a:pt x="1482" y="21541"/>
                  </a:cubicBezTo>
                  <a:cubicBezTo>
                    <a:pt x="1484" y="21559"/>
                    <a:pt x="1488" y="21568"/>
                    <a:pt x="1494" y="21568"/>
                  </a:cubicBezTo>
                  <a:cubicBezTo>
                    <a:pt x="1619" y="21568"/>
                    <a:pt x="2713" y="18320"/>
                    <a:pt x="7753" y="15403"/>
                  </a:cubicBezTo>
                  <a:cubicBezTo>
                    <a:pt x="12590" y="12635"/>
                    <a:pt x="18361" y="5429"/>
                    <a:pt x="13591" y="893"/>
                  </a:cubicBezTo>
                  <a:cubicBezTo>
                    <a:pt x="12975" y="293"/>
                    <a:pt x="12195" y="1"/>
                    <a:pt x="1132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9"/>
            <p:cNvSpPr/>
            <p:nvPr/>
          </p:nvSpPr>
          <p:spPr>
            <a:xfrm>
              <a:off x="2132525" y="3495100"/>
              <a:ext cx="337600" cy="1232500"/>
            </a:xfrm>
            <a:custGeom>
              <a:avLst/>
              <a:gdLst/>
              <a:ahLst/>
              <a:cxnLst/>
              <a:rect l="l" t="t" r="r" b="b"/>
              <a:pathLst>
                <a:path w="13504" h="49300" extrusionOk="0">
                  <a:moveTo>
                    <a:pt x="11104" y="0"/>
                  </a:moveTo>
                  <a:cubicBezTo>
                    <a:pt x="11095" y="0"/>
                    <a:pt x="11085" y="5"/>
                    <a:pt x="11075" y="14"/>
                  </a:cubicBezTo>
                  <a:cubicBezTo>
                    <a:pt x="10842" y="615"/>
                    <a:pt x="10541" y="1115"/>
                    <a:pt x="10308" y="1682"/>
                  </a:cubicBezTo>
                  <a:cubicBezTo>
                    <a:pt x="10074" y="2216"/>
                    <a:pt x="9908" y="2783"/>
                    <a:pt x="9741" y="3350"/>
                  </a:cubicBezTo>
                  <a:cubicBezTo>
                    <a:pt x="9574" y="3917"/>
                    <a:pt x="9441" y="4484"/>
                    <a:pt x="9341" y="5085"/>
                  </a:cubicBezTo>
                  <a:cubicBezTo>
                    <a:pt x="9241" y="5585"/>
                    <a:pt x="9241" y="6119"/>
                    <a:pt x="9307" y="6652"/>
                  </a:cubicBezTo>
                  <a:cubicBezTo>
                    <a:pt x="8507" y="7720"/>
                    <a:pt x="7773" y="8821"/>
                    <a:pt x="7072" y="9955"/>
                  </a:cubicBezTo>
                  <a:cubicBezTo>
                    <a:pt x="6939" y="10155"/>
                    <a:pt x="6839" y="10388"/>
                    <a:pt x="6705" y="10589"/>
                  </a:cubicBezTo>
                  <a:cubicBezTo>
                    <a:pt x="6672" y="9688"/>
                    <a:pt x="6672" y="8787"/>
                    <a:pt x="6672" y="7887"/>
                  </a:cubicBezTo>
                  <a:cubicBezTo>
                    <a:pt x="6672" y="6719"/>
                    <a:pt x="6805" y="5585"/>
                    <a:pt x="7006" y="4451"/>
                  </a:cubicBezTo>
                  <a:cubicBezTo>
                    <a:pt x="7025" y="4432"/>
                    <a:pt x="7011" y="4412"/>
                    <a:pt x="6989" y="4412"/>
                  </a:cubicBezTo>
                  <a:cubicBezTo>
                    <a:pt x="6973" y="4412"/>
                    <a:pt x="6953" y="4423"/>
                    <a:pt x="6939" y="4451"/>
                  </a:cubicBezTo>
                  <a:cubicBezTo>
                    <a:pt x="6505" y="6586"/>
                    <a:pt x="6038" y="8887"/>
                    <a:pt x="6405" y="11122"/>
                  </a:cubicBezTo>
                  <a:cubicBezTo>
                    <a:pt x="5805" y="12123"/>
                    <a:pt x="5271" y="13157"/>
                    <a:pt x="4771" y="14224"/>
                  </a:cubicBezTo>
                  <a:lnTo>
                    <a:pt x="4771" y="13624"/>
                  </a:lnTo>
                  <a:cubicBezTo>
                    <a:pt x="4771" y="13090"/>
                    <a:pt x="4771" y="12590"/>
                    <a:pt x="4771" y="12056"/>
                  </a:cubicBezTo>
                  <a:cubicBezTo>
                    <a:pt x="4804" y="11523"/>
                    <a:pt x="4837" y="11022"/>
                    <a:pt x="4871" y="10488"/>
                  </a:cubicBezTo>
                  <a:cubicBezTo>
                    <a:pt x="4871" y="9921"/>
                    <a:pt x="4937" y="9354"/>
                    <a:pt x="5071" y="8787"/>
                  </a:cubicBezTo>
                  <a:cubicBezTo>
                    <a:pt x="5071" y="8768"/>
                    <a:pt x="5049" y="8749"/>
                    <a:pt x="5030" y="8749"/>
                  </a:cubicBezTo>
                  <a:cubicBezTo>
                    <a:pt x="5016" y="8749"/>
                    <a:pt x="5004" y="8759"/>
                    <a:pt x="5004" y="8787"/>
                  </a:cubicBezTo>
                  <a:cubicBezTo>
                    <a:pt x="4971" y="9321"/>
                    <a:pt x="4837" y="9855"/>
                    <a:pt x="4804" y="10388"/>
                  </a:cubicBezTo>
                  <a:cubicBezTo>
                    <a:pt x="4737" y="10922"/>
                    <a:pt x="4671" y="11456"/>
                    <a:pt x="4604" y="12023"/>
                  </a:cubicBezTo>
                  <a:cubicBezTo>
                    <a:pt x="4571" y="12557"/>
                    <a:pt x="4537" y="13090"/>
                    <a:pt x="4504" y="13624"/>
                  </a:cubicBezTo>
                  <a:cubicBezTo>
                    <a:pt x="4437" y="14058"/>
                    <a:pt x="4437" y="14458"/>
                    <a:pt x="4470" y="14892"/>
                  </a:cubicBezTo>
                  <a:cubicBezTo>
                    <a:pt x="3970" y="15959"/>
                    <a:pt x="3536" y="17060"/>
                    <a:pt x="3136" y="18194"/>
                  </a:cubicBezTo>
                  <a:cubicBezTo>
                    <a:pt x="2069" y="21296"/>
                    <a:pt x="1302" y="24498"/>
                    <a:pt x="901" y="27767"/>
                  </a:cubicBezTo>
                  <a:cubicBezTo>
                    <a:pt x="401" y="31337"/>
                    <a:pt x="134" y="34906"/>
                    <a:pt x="67" y="38475"/>
                  </a:cubicBezTo>
                  <a:cubicBezTo>
                    <a:pt x="1" y="40276"/>
                    <a:pt x="1" y="42111"/>
                    <a:pt x="67" y="43912"/>
                  </a:cubicBezTo>
                  <a:cubicBezTo>
                    <a:pt x="167" y="45680"/>
                    <a:pt x="201" y="47482"/>
                    <a:pt x="434" y="49250"/>
                  </a:cubicBezTo>
                  <a:cubicBezTo>
                    <a:pt x="434" y="49283"/>
                    <a:pt x="459" y="49300"/>
                    <a:pt x="484" y="49300"/>
                  </a:cubicBezTo>
                  <a:cubicBezTo>
                    <a:pt x="509" y="49300"/>
                    <a:pt x="534" y="49283"/>
                    <a:pt x="534" y="49250"/>
                  </a:cubicBezTo>
                  <a:cubicBezTo>
                    <a:pt x="534" y="47248"/>
                    <a:pt x="434" y="45280"/>
                    <a:pt x="468" y="43279"/>
                  </a:cubicBezTo>
                  <a:cubicBezTo>
                    <a:pt x="501" y="41277"/>
                    <a:pt x="534" y="39276"/>
                    <a:pt x="668" y="37308"/>
                  </a:cubicBezTo>
                  <a:cubicBezTo>
                    <a:pt x="1101" y="30603"/>
                    <a:pt x="1902" y="23865"/>
                    <a:pt x="4104" y="17527"/>
                  </a:cubicBezTo>
                  <a:cubicBezTo>
                    <a:pt x="4571" y="16259"/>
                    <a:pt x="5071" y="14992"/>
                    <a:pt x="5638" y="13724"/>
                  </a:cubicBezTo>
                  <a:cubicBezTo>
                    <a:pt x="6372" y="13391"/>
                    <a:pt x="7039" y="13024"/>
                    <a:pt x="7739" y="12590"/>
                  </a:cubicBezTo>
                  <a:cubicBezTo>
                    <a:pt x="8473" y="12223"/>
                    <a:pt x="9140" y="11723"/>
                    <a:pt x="9774" y="11156"/>
                  </a:cubicBezTo>
                  <a:cubicBezTo>
                    <a:pt x="9801" y="11156"/>
                    <a:pt x="9785" y="11113"/>
                    <a:pt x="9760" y="11113"/>
                  </a:cubicBezTo>
                  <a:cubicBezTo>
                    <a:pt x="9754" y="11113"/>
                    <a:pt x="9748" y="11116"/>
                    <a:pt x="9741" y="11122"/>
                  </a:cubicBezTo>
                  <a:cubicBezTo>
                    <a:pt x="9407" y="11389"/>
                    <a:pt x="9040" y="11589"/>
                    <a:pt x="8640" y="11756"/>
                  </a:cubicBezTo>
                  <a:cubicBezTo>
                    <a:pt x="8273" y="11990"/>
                    <a:pt x="7906" y="12190"/>
                    <a:pt x="7506" y="12390"/>
                  </a:cubicBezTo>
                  <a:cubicBezTo>
                    <a:pt x="6906" y="12723"/>
                    <a:pt x="6338" y="13057"/>
                    <a:pt x="5805" y="13424"/>
                  </a:cubicBezTo>
                  <a:cubicBezTo>
                    <a:pt x="6338" y="12256"/>
                    <a:pt x="6939" y="11089"/>
                    <a:pt x="7573" y="9955"/>
                  </a:cubicBezTo>
                  <a:cubicBezTo>
                    <a:pt x="8540" y="9421"/>
                    <a:pt x="9541" y="9021"/>
                    <a:pt x="10508" y="8520"/>
                  </a:cubicBezTo>
                  <a:cubicBezTo>
                    <a:pt x="11008" y="8220"/>
                    <a:pt x="11509" y="7920"/>
                    <a:pt x="12009" y="7586"/>
                  </a:cubicBezTo>
                  <a:cubicBezTo>
                    <a:pt x="12510" y="7286"/>
                    <a:pt x="12977" y="6853"/>
                    <a:pt x="13477" y="6586"/>
                  </a:cubicBezTo>
                  <a:cubicBezTo>
                    <a:pt x="13504" y="6559"/>
                    <a:pt x="13487" y="6510"/>
                    <a:pt x="13462" y="6510"/>
                  </a:cubicBezTo>
                  <a:cubicBezTo>
                    <a:pt x="13456" y="6510"/>
                    <a:pt x="13450" y="6513"/>
                    <a:pt x="13444" y="6519"/>
                  </a:cubicBezTo>
                  <a:cubicBezTo>
                    <a:pt x="13143" y="6719"/>
                    <a:pt x="12843" y="6886"/>
                    <a:pt x="12543" y="7019"/>
                  </a:cubicBezTo>
                  <a:cubicBezTo>
                    <a:pt x="12276" y="7153"/>
                    <a:pt x="12009" y="7286"/>
                    <a:pt x="11776" y="7453"/>
                  </a:cubicBezTo>
                  <a:cubicBezTo>
                    <a:pt x="11275" y="7720"/>
                    <a:pt x="10775" y="7987"/>
                    <a:pt x="10241" y="8287"/>
                  </a:cubicBezTo>
                  <a:cubicBezTo>
                    <a:pt x="9741" y="8554"/>
                    <a:pt x="9207" y="8854"/>
                    <a:pt x="8707" y="9121"/>
                  </a:cubicBezTo>
                  <a:cubicBezTo>
                    <a:pt x="8440" y="9288"/>
                    <a:pt x="8106" y="9421"/>
                    <a:pt x="7806" y="9588"/>
                  </a:cubicBezTo>
                  <a:cubicBezTo>
                    <a:pt x="7873" y="9521"/>
                    <a:pt x="7906" y="9421"/>
                    <a:pt x="7973" y="9321"/>
                  </a:cubicBezTo>
                  <a:cubicBezTo>
                    <a:pt x="9541" y="6686"/>
                    <a:pt x="11342" y="4217"/>
                    <a:pt x="13377" y="1949"/>
                  </a:cubicBezTo>
                  <a:cubicBezTo>
                    <a:pt x="13400" y="1925"/>
                    <a:pt x="13391" y="1902"/>
                    <a:pt x="13371" y="1902"/>
                  </a:cubicBezTo>
                  <a:cubicBezTo>
                    <a:pt x="13363" y="1902"/>
                    <a:pt x="13353" y="1906"/>
                    <a:pt x="13343" y="1916"/>
                  </a:cubicBezTo>
                  <a:cubicBezTo>
                    <a:pt x="12009" y="3250"/>
                    <a:pt x="10775" y="4684"/>
                    <a:pt x="9607" y="6219"/>
                  </a:cubicBezTo>
                  <a:cubicBezTo>
                    <a:pt x="9674" y="5852"/>
                    <a:pt x="9708" y="5451"/>
                    <a:pt x="9774" y="5085"/>
                  </a:cubicBezTo>
                  <a:cubicBezTo>
                    <a:pt x="9841" y="4517"/>
                    <a:pt x="9941" y="3950"/>
                    <a:pt x="10041" y="3383"/>
                  </a:cubicBezTo>
                  <a:cubicBezTo>
                    <a:pt x="10175" y="2816"/>
                    <a:pt x="10308" y="2249"/>
                    <a:pt x="10475" y="1715"/>
                  </a:cubicBezTo>
                  <a:cubicBezTo>
                    <a:pt x="10642" y="1148"/>
                    <a:pt x="10842" y="581"/>
                    <a:pt x="11142" y="48"/>
                  </a:cubicBezTo>
                  <a:cubicBezTo>
                    <a:pt x="11142" y="24"/>
                    <a:pt x="11125" y="0"/>
                    <a:pt x="111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9"/>
            <p:cNvSpPr/>
            <p:nvPr/>
          </p:nvSpPr>
          <p:spPr>
            <a:xfrm>
              <a:off x="2374525" y="3659725"/>
              <a:ext cx="139975" cy="81150"/>
            </a:xfrm>
            <a:custGeom>
              <a:avLst/>
              <a:gdLst/>
              <a:ahLst/>
              <a:cxnLst/>
              <a:rect l="l" t="t" r="r" b="b"/>
              <a:pathLst>
                <a:path w="5599" h="3246" extrusionOk="0">
                  <a:moveTo>
                    <a:pt x="5565" y="1"/>
                  </a:moveTo>
                  <a:cubicBezTo>
                    <a:pt x="4698" y="634"/>
                    <a:pt x="3797" y="1202"/>
                    <a:pt x="2863" y="1735"/>
                  </a:cubicBezTo>
                  <a:cubicBezTo>
                    <a:pt x="1962" y="2269"/>
                    <a:pt x="995" y="2769"/>
                    <a:pt x="28" y="3170"/>
                  </a:cubicBezTo>
                  <a:cubicBezTo>
                    <a:pt x="1" y="3197"/>
                    <a:pt x="17" y="3245"/>
                    <a:pt x="42" y="3245"/>
                  </a:cubicBezTo>
                  <a:cubicBezTo>
                    <a:pt x="48" y="3245"/>
                    <a:pt x="55" y="3243"/>
                    <a:pt x="61" y="3236"/>
                  </a:cubicBezTo>
                  <a:cubicBezTo>
                    <a:pt x="1062" y="2836"/>
                    <a:pt x="2029" y="2369"/>
                    <a:pt x="2963" y="1835"/>
                  </a:cubicBezTo>
                  <a:cubicBezTo>
                    <a:pt x="3864" y="1302"/>
                    <a:pt x="4731" y="701"/>
                    <a:pt x="5565" y="34"/>
                  </a:cubicBezTo>
                  <a:cubicBezTo>
                    <a:pt x="5598" y="1"/>
                    <a:pt x="5565" y="1"/>
                    <a:pt x="55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9"/>
            <p:cNvSpPr/>
            <p:nvPr/>
          </p:nvSpPr>
          <p:spPr>
            <a:xfrm>
              <a:off x="2327675" y="3519625"/>
              <a:ext cx="23375" cy="98025"/>
            </a:xfrm>
            <a:custGeom>
              <a:avLst/>
              <a:gdLst/>
              <a:ahLst/>
              <a:cxnLst/>
              <a:rect l="l" t="t" r="r" b="b"/>
              <a:pathLst>
                <a:path w="935" h="3921" extrusionOk="0">
                  <a:moveTo>
                    <a:pt x="934" y="1"/>
                  </a:moveTo>
                  <a:lnTo>
                    <a:pt x="934" y="1"/>
                  </a:lnTo>
                  <a:cubicBezTo>
                    <a:pt x="904" y="31"/>
                    <a:pt x="901" y="61"/>
                    <a:pt x="901" y="91"/>
                  </a:cubicBezTo>
                  <a:lnTo>
                    <a:pt x="901" y="91"/>
                  </a:lnTo>
                  <a:cubicBezTo>
                    <a:pt x="920" y="43"/>
                    <a:pt x="934" y="1"/>
                    <a:pt x="934" y="1"/>
                  </a:cubicBezTo>
                  <a:close/>
                  <a:moveTo>
                    <a:pt x="901" y="91"/>
                  </a:moveTo>
                  <a:cubicBezTo>
                    <a:pt x="891" y="117"/>
                    <a:pt x="879" y="144"/>
                    <a:pt x="867" y="167"/>
                  </a:cubicBezTo>
                  <a:lnTo>
                    <a:pt x="901" y="101"/>
                  </a:lnTo>
                  <a:cubicBezTo>
                    <a:pt x="901" y="98"/>
                    <a:pt x="901" y="94"/>
                    <a:pt x="901" y="91"/>
                  </a:cubicBezTo>
                  <a:close/>
                  <a:moveTo>
                    <a:pt x="867" y="167"/>
                  </a:moveTo>
                  <a:lnTo>
                    <a:pt x="867" y="167"/>
                  </a:lnTo>
                  <a:cubicBezTo>
                    <a:pt x="801" y="334"/>
                    <a:pt x="734" y="501"/>
                    <a:pt x="667" y="668"/>
                  </a:cubicBezTo>
                  <a:cubicBezTo>
                    <a:pt x="634" y="668"/>
                    <a:pt x="634" y="701"/>
                    <a:pt x="667" y="701"/>
                  </a:cubicBezTo>
                  <a:cubicBezTo>
                    <a:pt x="534" y="1001"/>
                    <a:pt x="434" y="1302"/>
                    <a:pt x="367" y="1635"/>
                  </a:cubicBezTo>
                  <a:cubicBezTo>
                    <a:pt x="167" y="2369"/>
                    <a:pt x="34" y="3103"/>
                    <a:pt x="0" y="3870"/>
                  </a:cubicBezTo>
                  <a:cubicBezTo>
                    <a:pt x="0" y="3903"/>
                    <a:pt x="17" y="3920"/>
                    <a:pt x="34" y="3920"/>
                  </a:cubicBezTo>
                  <a:cubicBezTo>
                    <a:pt x="50" y="3920"/>
                    <a:pt x="67" y="3903"/>
                    <a:pt x="67" y="3870"/>
                  </a:cubicBezTo>
                  <a:cubicBezTo>
                    <a:pt x="234" y="2669"/>
                    <a:pt x="501" y="1468"/>
                    <a:pt x="834" y="267"/>
                  </a:cubicBezTo>
                  <a:cubicBezTo>
                    <a:pt x="867" y="234"/>
                    <a:pt x="867" y="201"/>
                    <a:pt x="867" y="167"/>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9"/>
            <p:cNvSpPr/>
            <p:nvPr/>
          </p:nvSpPr>
          <p:spPr>
            <a:xfrm>
              <a:off x="1993250" y="4489500"/>
              <a:ext cx="388650" cy="455350"/>
            </a:xfrm>
            <a:custGeom>
              <a:avLst/>
              <a:gdLst/>
              <a:ahLst/>
              <a:cxnLst/>
              <a:rect l="l" t="t" r="r" b="b"/>
              <a:pathLst>
                <a:path w="15546" h="18214" extrusionOk="0">
                  <a:moveTo>
                    <a:pt x="1" y="0"/>
                  </a:moveTo>
                  <a:lnTo>
                    <a:pt x="368" y="4470"/>
                  </a:lnTo>
                  <a:lnTo>
                    <a:pt x="1535" y="18213"/>
                  </a:lnTo>
                  <a:lnTo>
                    <a:pt x="13978" y="18213"/>
                  </a:lnTo>
                  <a:lnTo>
                    <a:pt x="15145" y="4470"/>
                  </a:lnTo>
                  <a:lnTo>
                    <a:pt x="1554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9"/>
            <p:cNvSpPr/>
            <p:nvPr/>
          </p:nvSpPr>
          <p:spPr>
            <a:xfrm>
              <a:off x="1993250" y="4489500"/>
              <a:ext cx="388650" cy="111750"/>
            </a:xfrm>
            <a:custGeom>
              <a:avLst/>
              <a:gdLst/>
              <a:ahLst/>
              <a:cxnLst/>
              <a:rect l="l" t="t" r="r" b="b"/>
              <a:pathLst>
                <a:path w="15546" h="4470" extrusionOk="0">
                  <a:moveTo>
                    <a:pt x="1" y="0"/>
                  </a:moveTo>
                  <a:lnTo>
                    <a:pt x="368" y="4470"/>
                  </a:lnTo>
                  <a:lnTo>
                    <a:pt x="15145" y="4470"/>
                  </a:lnTo>
                  <a:lnTo>
                    <a:pt x="1554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9"/>
            <p:cNvSpPr/>
            <p:nvPr/>
          </p:nvSpPr>
          <p:spPr>
            <a:xfrm>
              <a:off x="1962400" y="4443625"/>
              <a:ext cx="449525" cy="108425"/>
            </a:xfrm>
            <a:custGeom>
              <a:avLst/>
              <a:gdLst/>
              <a:ahLst/>
              <a:cxnLst/>
              <a:rect l="l" t="t" r="r" b="b"/>
              <a:pathLst>
                <a:path w="17981" h="4337" extrusionOk="0">
                  <a:moveTo>
                    <a:pt x="1" y="0"/>
                  </a:moveTo>
                  <a:lnTo>
                    <a:pt x="1" y="4337"/>
                  </a:lnTo>
                  <a:lnTo>
                    <a:pt x="17980" y="4337"/>
                  </a:lnTo>
                  <a:lnTo>
                    <a:pt x="1798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59"/>
          <p:cNvGrpSpPr/>
          <p:nvPr/>
        </p:nvGrpSpPr>
        <p:grpSpPr>
          <a:xfrm>
            <a:off x="4645085" y="2998537"/>
            <a:ext cx="1640426" cy="1554527"/>
            <a:chOff x="1528775" y="686750"/>
            <a:chExt cx="4536575" cy="4299025"/>
          </a:xfrm>
        </p:grpSpPr>
        <p:sp>
          <p:nvSpPr>
            <p:cNvPr id="5050" name="Google Shape;5050;p59"/>
            <p:cNvSpPr/>
            <p:nvPr/>
          </p:nvSpPr>
          <p:spPr>
            <a:xfrm>
              <a:off x="4326600" y="686750"/>
              <a:ext cx="1503600" cy="1005750"/>
            </a:xfrm>
            <a:custGeom>
              <a:avLst/>
              <a:gdLst/>
              <a:ahLst/>
              <a:cxnLst/>
              <a:rect l="l" t="t" r="r" b="b"/>
              <a:pathLst>
                <a:path w="60144" h="40230" extrusionOk="0">
                  <a:moveTo>
                    <a:pt x="56935" y="1"/>
                  </a:moveTo>
                  <a:cubicBezTo>
                    <a:pt x="56915" y="1"/>
                    <a:pt x="56894" y="1"/>
                    <a:pt x="56874" y="1"/>
                  </a:cubicBezTo>
                  <a:lnTo>
                    <a:pt x="3169" y="101"/>
                  </a:lnTo>
                  <a:cubicBezTo>
                    <a:pt x="1401" y="101"/>
                    <a:pt x="0" y="1536"/>
                    <a:pt x="0" y="3270"/>
                  </a:cubicBezTo>
                  <a:lnTo>
                    <a:pt x="100" y="36828"/>
                  </a:lnTo>
                  <a:cubicBezTo>
                    <a:pt x="100" y="38729"/>
                    <a:pt x="1635" y="40230"/>
                    <a:pt x="3503" y="40230"/>
                  </a:cubicBezTo>
                  <a:lnTo>
                    <a:pt x="56741" y="40097"/>
                  </a:lnTo>
                  <a:cubicBezTo>
                    <a:pt x="58609" y="40097"/>
                    <a:pt x="60143" y="38562"/>
                    <a:pt x="60143" y="36694"/>
                  </a:cubicBezTo>
                  <a:lnTo>
                    <a:pt x="60043" y="3103"/>
                  </a:lnTo>
                  <a:cubicBezTo>
                    <a:pt x="60010" y="1389"/>
                    <a:pt x="58641" y="1"/>
                    <a:pt x="56935"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9"/>
            <p:cNvSpPr/>
            <p:nvPr/>
          </p:nvSpPr>
          <p:spPr>
            <a:xfrm>
              <a:off x="5430725" y="1408125"/>
              <a:ext cx="182650" cy="156450"/>
            </a:xfrm>
            <a:custGeom>
              <a:avLst/>
              <a:gdLst/>
              <a:ahLst/>
              <a:cxnLst/>
              <a:rect l="l" t="t" r="r" b="b"/>
              <a:pathLst>
                <a:path w="7306" h="6258" extrusionOk="0">
                  <a:moveTo>
                    <a:pt x="4170" y="0"/>
                  </a:moveTo>
                  <a:cubicBezTo>
                    <a:pt x="1368" y="0"/>
                    <a:pt x="0" y="3369"/>
                    <a:pt x="1968" y="5337"/>
                  </a:cubicBezTo>
                  <a:cubicBezTo>
                    <a:pt x="2604" y="5973"/>
                    <a:pt x="3386" y="6257"/>
                    <a:pt x="4154" y="6257"/>
                  </a:cubicBezTo>
                  <a:cubicBezTo>
                    <a:pt x="5762" y="6257"/>
                    <a:pt x="7305" y="5010"/>
                    <a:pt x="7305" y="3136"/>
                  </a:cubicBezTo>
                  <a:cubicBezTo>
                    <a:pt x="7305" y="1401"/>
                    <a:pt x="5904" y="0"/>
                    <a:pt x="417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9"/>
            <p:cNvSpPr/>
            <p:nvPr/>
          </p:nvSpPr>
          <p:spPr>
            <a:xfrm>
              <a:off x="5526625" y="1408125"/>
              <a:ext cx="182650" cy="156425"/>
            </a:xfrm>
            <a:custGeom>
              <a:avLst/>
              <a:gdLst/>
              <a:ahLst/>
              <a:cxnLst/>
              <a:rect l="l" t="t" r="r" b="b"/>
              <a:pathLst>
                <a:path w="7306" h="6257" extrusionOk="0">
                  <a:moveTo>
                    <a:pt x="4170" y="0"/>
                  </a:moveTo>
                  <a:cubicBezTo>
                    <a:pt x="1401" y="0"/>
                    <a:pt x="0" y="3369"/>
                    <a:pt x="1968" y="5337"/>
                  </a:cubicBezTo>
                  <a:cubicBezTo>
                    <a:pt x="2603" y="5972"/>
                    <a:pt x="3383" y="6256"/>
                    <a:pt x="4149" y="6256"/>
                  </a:cubicBezTo>
                  <a:cubicBezTo>
                    <a:pt x="5759" y="6256"/>
                    <a:pt x="7305" y="5001"/>
                    <a:pt x="7305" y="3102"/>
                  </a:cubicBezTo>
                  <a:cubicBezTo>
                    <a:pt x="7305" y="1401"/>
                    <a:pt x="5904" y="0"/>
                    <a:pt x="417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9"/>
            <p:cNvSpPr/>
            <p:nvPr/>
          </p:nvSpPr>
          <p:spPr>
            <a:xfrm>
              <a:off x="4453350" y="832700"/>
              <a:ext cx="281900" cy="195175"/>
            </a:xfrm>
            <a:custGeom>
              <a:avLst/>
              <a:gdLst/>
              <a:ahLst/>
              <a:cxnLst/>
              <a:rect l="l" t="t" r="r" b="b"/>
              <a:pathLst>
                <a:path w="11276" h="7807" extrusionOk="0">
                  <a:moveTo>
                    <a:pt x="1735" y="1"/>
                  </a:moveTo>
                  <a:cubicBezTo>
                    <a:pt x="768" y="34"/>
                    <a:pt x="1" y="801"/>
                    <a:pt x="1" y="1769"/>
                  </a:cubicBezTo>
                  <a:lnTo>
                    <a:pt x="1" y="6072"/>
                  </a:lnTo>
                  <a:cubicBezTo>
                    <a:pt x="1" y="7039"/>
                    <a:pt x="801" y="7806"/>
                    <a:pt x="1768" y="7806"/>
                  </a:cubicBezTo>
                  <a:lnTo>
                    <a:pt x="9541" y="7773"/>
                  </a:lnTo>
                  <a:cubicBezTo>
                    <a:pt x="10508" y="7773"/>
                    <a:pt x="11275" y="7006"/>
                    <a:pt x="11275" y="6038"/>
                  </a:cubicBezTo>
                  <a:lnTo>
                    <a:pt x="11275" y="1735"/>
                  </a:lnTo>
                  <a:cubicBezTo>
                    <a:pt x="11275" y="768"/>
                    <a:pt x="10475" y="1"/>
                    <a:pt x="950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9"/>
            <p:cNvSpPr/>
            <p:nvPr/>
          </p:nvSpPr>
          <p:spPr>
            <a:xfrm>
              <a:off x="5473250" y="830200"/>
              <a:ext cx="234350" cy="106775"/>
            </a:xfrm>
            <a:custGeom>
              <a:avLst/>
              <a:gdLst/>
              <a:ahLst/>
              <a:cxnLst/>
              <a:rect l="l" t="t" r="r" b="b"/>
              <a:pathLst>
                <a:path w="9374" h="4271" extrusionOk="0">
                  <a:moveTo>
                    <a:pt x="2135" y="1"/>
                  </a:moveTo>
                  <a:cubicBezTo>
                    <a:pt x="968" y="34"/>
                    <a:pt x="0" y="1001"/>
                    <a:pt x="0" y="2169"/>
                  </a:cubicBezTo>
                  <a:cubicBezTo>
                    <a:pt x="34" y="3336"/>
                    <a:pt x="1001" y="4270"/>
                    <a:pt x="2169" y="4270"/>
                  </a:cubicBezTo>
                  <a:lnTo>
                    <a:pt x="7239" y="4270"/>
                  </a:lnTo>
                  <a:cubicBezTo>
                    <a:pt x="8406" y="4237"/>
                    <a:pt x="9374" y="3303"/>
                    <a:pt x="9374" y="2135"/>
                  </a:cubicBezTo>
                  <a:cubicBezTo>
                    <a:pt x="9374" y="968"/>
                    <a:pt x="8406" y="1"/>
                    <a:pt x="7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9"/>
            <p:cNvSpPr/>
            <p:nvPr/>
          </p:nvSpPr>
          <p:spPr>
            <a:xfrm>
              <a:off x="4427500" y="1197625"/>
              <a:ext cx="21700" cy="81250"/>
            </a:xfrm>
            <a:custGeom>
              <a:avLst/>
              <a:gdLst/>
              <a:ahLst/>
              <a:cxnLst/>
              <a:rect l="l" t="t" r="r" b="b"/>
              <a:pathLst>
                <a:path w="868" h="3250" extrusionOk="0">
                  <a:moveTo>
                    <a:pt x="759" y="0"/>
                  </a:moveTo>
                  <a:cubicBezTo>
                    <a:pt x="740" y="0"/>
                    <a:pt x="721" y="4"/>
                    <a:pt x="701" y="14"/>
                  </a:cubicBezTo>
                  <a:lnTo>
                    <a:pt x="67" y="381"/>
                  </a:lnTo>
                  <a:cubicBezTo>
                    <a:pt x="0" y="414"/>
                    <a:pt x="0" y="515"/>
                    <a:pt x="34" y="548"/>
                  </a:cubicBezTo>
                  <a:cubicBezTo>
                    <a:pt x="53" y="587"/>
                    <a:pt x="84" y="603"/>
                    <a:pt x="120" y="603"/>
                  </a:cubicBezTo>
                  <a:cubicBezTo>
                    <a:pt x="145" y="603"/>
                    <a:pt x="173" y="595"/>
                    <a:pt x="201" y="581"/>
                  </a:cubicBezTo>
                  <a:lnTo>
                    <a:pt x="634" y="314"/>
                  </a:lnTo>
                  <a:lnTo>
                    <a:pt x="634" y="3150"/>
                  </a:lnTo>
                  <a:cubicBezTo>
                    <a:pt x="618" y="3216"/>
                    <a:pt x="676" y="3250"/>
                    <a:pt x="739" y="3250"/>
                  </a:cubicBezTo>
                  <a:cubicBezTo>
                    <a:pt x="801" y="3250"/>
                    <a:pt x="868" y="3216"/>
                    <a:pt x="868" y="3150"/>
                  </a:cubicBezTo>
                  <a:lnTo>
                    <a:pt x="868" y="148"/>
                  </a:lnTo>
                  <a:cubicBezTo>
                    <a:pt x="868" y="114"/>
                    <a:pt x="868" y="81"/>
                    <a:pt x="868" y="48"/>
                  </a:cubicBezTo>
                  <a:cubicBezTo>
                    <a:pt x="844" y="24"/>
                    <a:pt x="804" y="0"/>
                    <a:pt x="75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9"/>
            <p:cNvSpPr/>
            <p:nvPr/>
          </p:nvSpPr>
          <p:spPr>
            <a:xfrm>
              <a:off x="4468350" y="1197125"/>
              <a:ext cx="52575" cy="81750"/>
            </a:xfrm>
            <a:custGeom>
              <a:avLst/>
              <a:gdLst/>
              <a:ahLst/>
              <a:cxnLst/>
              <a:rect l="l" t="t" r="r" b="b"/>
              <a:pathLst>
                <a:path w="2103" h="3270" extrusionOk="0">
                  <a:moveTo>
                    <a:pt x="1002" y="1"/>
                  </a:moveTo>
                  <a:cubicBezTo>
                    <a:pt x="735" y="1"/>
                    <a:pt x="501" y="101"/>
                    <a:pt x="301" y="268"/>
                  </a:cubicBezTo>
                  <a:lnTo>
                    <a:pt x="134" y="434"/>
                  </a:lnTo>
                  <a:cubicBezTo>
                    <a:pt x="30" y="513"/>
                    <a:pt x="110" y="632"/>
                    <a:pt x="197" y="632"/>
                  </a:cubicBezTo>
                  <a:cubicBezTo>
                    <a:pt x="221" y="632"/>
                    <a:pt x="246" y="623"/>
                    <a:pt x="268" y="601"/>
                  </a:cubicBezTo>
                  <a:lnTo>
                    <a:pt x="435" y="434"/>
                  </a:lnTo>
                  <a:cubicBezTo>
                    <a:pt x="601" y="301"/>
                    <a:pt x="802" y="234"/>
                    <a:pt x="1002" y="234"/>
                  </a:cubicBezTo>
                  <a:cubicBezTo>
                    <a:pt x="1469" y="234"/>
                    <a:pt x="1836" y="601"/>
                    <a:pt x="1836" y="1068"/>
                  </a:cubicBezTo>
                  <a:cubicBezTo>
                    <a:pt x="1836" y="1302"/>
                    <a:pt x="1736" y="1535"/>
                    <a:pt x="1569" y="1702"/>
                  </a:cubicBezTo>
                  <a:lnTo>
                    <a:pt x="34" y="3070"/>
                  </a:lnTo>
                  <a:cubicBezTo>
                    <a:pt x="1" y="3103"/>
                    <a:pt x="1" y="3203"/>
                    <a:pt x="34" y="3236"/>
                  </a:cubicBezTo>
                  <a:cubicBezTo>
                    <a:pt x="68" y="3270"/>
                    <a:pt x="101" y="3270"/>
                    <a:pt x="134" y="3270"/>
                  </a:cubicBezTo>
                  <a:lnTo>
                    <a:pt x="1969" y="3270"/>
                  </a:lnTo>
                  <a:cubicBezTo>
                    <a:pt x="2102" y="3236"/>
                    <a:pt x="2102" y="3070"/>
                    <a:pt x="1969" y="3036"/>
                  </a:cubicBezTo>
                  <a:lnTo>
                    <a:pt x="435" y="3036"/>
                  </a:lnTo>
                  <a:lnTo>
                    <a:pt x="1736" y="1835"/>
                  </a:lnTo>
                  <a:cubicBezTo>
                    <a:pt x="1969" y="1635"/>
                    <a:pt x="2069" y="1368"/>
                    <a:pt x="2069" y="1068"/>
                  </a:cubicBezTo>
                  <a:cubicBezTo>
                    <a:pt x="2069" y="801"/>
                    <a:pt x="1969" y="535"/>
                    <a:pt x="1802" y="334"/>
                  </a:cubicBezTo>
                  <a:cubicBezTo>
                    <a:pt x="1602" y="134"/>
                    <a:pt x="1302" y="1"/>
                    <a:pt x="1002"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9"/>
            <p:cNvSpPr/>
            <p:nvPr/>
          </p:nvSpPr>
          <p:spPr>
            <a:xfrm>
              <a:off x="4539725" y="1196975"/>
              <a:ext cx="50300" cy="81900"/>
            </a:xfrm>
            <a:custGeom>
              <a:avLst/>
              <a:gdLst/>
              <a:ahLst/>
              <a:cxnLst/>
              <a:rect l="l" t="t" r="r" b="b"/>
              <a:pathLst>
                <a:path w="2012" h="3276" extrusionOk="0">
                  <a:moveTo>
                    <a:pt x="1909" y="0"/>
                  </a:moveTo>
                  <a:cubicBezTo>
                    <a:pt x="1901" y="0"/>
                    <a:pt x="1892" y="2"/>
                    <a:pt x="1883" y="7"/>
                  </a:cubicBezTo>
                  <a:lnTo>
                    <a:pt x="348" y="7"/>
                  </a:lnTo>
                  <a:cubicBezTo>
                    <a:pt x="282" y="7"/>
                    <a:pt x="215" y="40"/>
                    <a:pt x="215" y="107"/>
                  </a:cubicBezTo>
                  <a:cubicBezTo>
                    <a:pt x="215" y="174"/>
                    <a:pt x="282" y="240"/>
                    <a:pt x="348" y="240"/>
                  </a:cubicBezTo>
                  <a:lnTo>
                    <a:pt x="1582" y="240"/>
                  </a:lnTo>
                  <a:lnTo>
                    <a:pt x="782" y="1074"/>
                  </a:lnTo>
                  <a:cubicBezTo>
                    <a:pt x="749" y="1108"/>
                    <a:pt x="749" y="1174"/>
                    <a:pt x="782" y="1241"/>
                  </a:cubicBezTo>
                  <a:cubicBezTo>
                    <a:pt x="815" y="1241"/>
                    <a:pt x="849" y="1274"/>
                    <a:pt x="882" y="1274"/>
                  </a:cubicBezTo>
                  <a:cubicBezTo>
                    <a:pt x="1115" y="1274"/>
                    <a:pt x="1316" y="1374"/>
                    <a:pt x="1482" y="1541"/>
                  </a:cubicBezTo>
                  <a:cubicBezTo>
                    <a:pt x="1849" y="1875"/>
                    <a:pt x="1849" y="2442"/>
                    <a:pt x="1482" y="2775"/>
                  </a:cubicBezTo>
                  <a:cubicBezTo>
                    <a:pt x="1316" y="2942"/>
                    <a:pt x="1090" y="3026"/>
                    <a:pt x="865" y="3026"/>
                  </a:cubicBezTo>
                  <a:cubicBezTo>
                    <a:pt x="640" y="3026"/>
                    <a:pt x="415" y="2942"/>
                    <a:pt x="248" y="2775"/>
                  </a:cubicBezTo>
                  <a:cubicBezTo>
                    <a:pt x="229" y="2756"/>
                    <a:pt x="207" y="2748"/>
                    <a:pt x="185" y="2748"/>
                  </a:cubicBezTo>
                  <a:cubicBezTo>
                    <a:pt x="94" y="2748"/>
                    <a:pt x="1" y="2888"/>
                    <a:pt x="81" y="2942"/>
                  </a:cubicBezTo>
                  <a:cubicBezTo>
                    <a:pt x="282" y="3142"/>
                    <a:pt x="582" y="3276"/>
                    <a:pt x="849" y="3276"/>
                  </a:cubicBezTo>
                  <a:cubicBezTo>
                    <a:pt x="1149" y="3276"/>
                    <a:pt x="1449" y="3142"/>
                    <a:pt x="1649" y="2942"/>
                  </a:cubicBezTo>
                  <a:cubicBezTo>
                    <a:pt x="1849" y="2742"/>
                    <a:pt x="1983" y="2442"/>
                    <a:pt x="1983" y="2142"/>
                  </a:cubicBezTo>
                  <a:cubicBezTo>
                    <a:pt x="1983" y="1875"/>
                    <a:pt x="1849" y="1575"/>
                    <a:pt x="1649" y="1374"/>
                  </a:cubicBezTo>
                  <a:cubicBezTo>
                    <a:pt x="1482" y="1208"/>
                    <a:pt x="1282" y="1108"/>
                    <a:pt x="1082" y="1074"/>
                  </a:cubicBezTo>
                  <a:lnTo>
                    <a:pt x="1916" y="207"/>
                  </a:lnTo>
                  <a:cubicBezTo>
                    <a:pt x="1949" y="207"/>
                    <a:pt x="1949" y="174"/>
                    <a:pt x="1983" y="174"/>
                  </a:cubicBezTo>
                  <a:cubicBezTo>
                    <a:pt x="2012" y="87"/>
                    <a:pt x="1965" y="0"/>
                    <a:pt x="190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9"/>
            <p:cNvSpPr/>
            <p:nvPr/>
          </p:nvSpPr>
          <p:spPr>
            <a:xfrm>
              <a:off x="4607900" y="1197350"/>
              <a:ext cx="62300" cy="79875"/>
            </a:xfrm>
            <a:custGeom>
              <a:avLst/>
              <a:gdLst/>
              <a:ahLst/>
              <a:cxnLst/>
              <a:rect l="l" t="t" r="r" b="b"/>
              <a:pathLst>
                <a:path w="2492" h="3195" extrusionOk="0">
                  <a:moveTo>
                    <a:pt x="1958" y="425"/>
                  </a:moveTo>
                  <a:lnTo>
                    <a:pt x="1958" y="2360"/>
                  </a:lnTo>
                  <a:lnTo>
                    <a:pt x="390" y="2360"/>
                  </a:lnTo>
                  <a:lnTo>
                    <a:pt x="1958" y="425"/>
                  </a:lnTo>
                  <a:close/>
                  <a:moveTo>
                    <a:pt x="2041" y="0"/>
                  </a:moveTo>
                  <a:cubicBezTo>
                    <a:pt x="2008" y="0"/>
                    <a:pt x="1974" y="8"/>
                    <a:pt x="1958" y="25"/>
                  </a:cubicBezTo>
                  <a:lnTo>
                    <a:pt x="90" y="2394"/>
                  </a:lnTo>
                  <a:cubicBezTo>
                    <a:pt x="0" y="2453"/>
                    <a:pt x="44" y="2566"/>
                    <a:pt x="125" y="2566"/>
                  </a:cubicBezTo>
                  <a:cubicBezTo>
                    <a:pt x="135" y="2566"/>
                    <a:pt x="146" y="2564"/>
                    <a:pt x="156" y="2560"/>
                  </a:cubicBezTo>
                  <a:lnTo>
                    <a:pt x="1958" y="2560"/>
                  </a:lnTo>
                  <a:lnTo>
                    <a:pt x="1924" y="3094"/>
                  </a:lnTo>
                  <a:cubicBezTo>
                    <a:pt x="1941" y="3161"/>
                    <a:pt x="1991" y="3194"/>
                    <a:pt x="2041" y="3194"/>
                  </a:cubicBezTo>
                  <a:cubicBezTo>
                    <a:pt x="2091" y="3194"/>
                    <a:pt x="2141" y="3161"/>
                    <a:pt x="2158" y="3094"/>
                  </a:cubicBezTo>
                  <a:lnTo>
                    <a:pt x="2158" y="2560"/>
                  </a:lnTo>
                  <a:lnTo>
                    <a:pt x="2358" y="2560"/>
                  </a:lnTo>
                  <a:cubicBezTo>
                    <a:pt x="2425" y="2560"/>
                    <a:pt x="2491" y="2494"/>
                    <a:pt x="2491" y="2427"/>
                  </a:cubicBezTo>
                  <a:cubicBezTo>
                    <a:pt x="2491" y="2360"/>
                    <a:pt x="2425" y="2327"/>
                    <a:pt x="2358" y="2327"/>
                  </a:cubicBezTo>
                  <a:lnTo>
                    <a:pt x="2158" y="2327"/>
                  </a:lnTo>
                  <a:lnTo>
                    <a:pt x="2158" y="92"/>
                  </a:lnTo>
                  <a:cubicBezTo>
                    <a:pt x="2158" y="59"/>
                    <a:pt x="2124" y="59"/>
                    <a:pt x="2124" y="25"/>
                  </a:cubicBezTo>
                  <a:cubicBezTo>
                    <a:pt x="2108" y="8"/>
                    <a:pt x="2074" y="0"/>
                    <a:pt x="2041"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9"/>
            <p:cNvSpPr/>
            <p:nvPr/>
          </p:nvSpPr>
          <p:spPr>
            <a:xfrm>
              <a:off x="4757725" y="1197600"/>
              <a:ext cx="48400" cy="82125"/>
            </a:xfrm>
            <a:custGeom>
              <a:avLst/>
              <a:gdLst/>
              <a:ahLst/>
              <a:cxnLst/>
              <a:rect l="l" t="t" r="r" b="b"/>
              <a:pathLst>
                <a:path w="1936" h="3285" extrusionOk="0">
                  <a:moveTo>
                    <a:pt x="269" y="0"/>
                  </a:moveTo>
                  <a:cubicBezTo>
                    <a:pt x="249" y="0"/>
                    <a:pt x="234" y="15"/>
                    <a:pt x="234" y="15"/>
                  </a:cubicBezTo>
                  <a:cubicBezTo>
                    <a:pt x="201" y="49"/>
                    <a:pt x="168" y="82"/>
                    <a:pt x="168" y="115"/>
                  </a:cubicBezTo>
                  <a:lnTo>
                    <a:pt x="34" y="1416"/>
                  </a:lnTo>
                  <a:cubicBezTo>
                    <a:pt x="1" y="1450"/>
                    <a:pt x="1" y="1450"/>
                    <a:pt x="34" y="1483"/>
                  </a:cubicBezTo>
                  <a:cubicBezTo>
                    <a:pt x="34" y="1483"/>
                    <a:pt x="34" y="1483"/>
                    <a:pt x="34" y="1516"/>
                  </a:cubicBezTo>
                  <a:cubicBezTo>
                    <a:pt x="68" y="1533"/>
                    <a:pt x="101" y="1541"/>
                    <a:pt x="130" y="1541"/>
                  </a:cubicBezTo>
                  <a:cubicBezTo>
                    <a:pt x="159" y="1541"/>
                    <a:pt x="184" y="1533"/>
                    <a:pt x="201" y="1516"/>
                  </a:cubicBezTo>
                  <a:cubicBezTo>
                    <a:pt x="368" y="1349"/>
                    <a:pt x="601" y="1249"/>
                    <a:pt x="835" y="1249"/>
                  </a:cubicBezTo>
                  <a:cubicBezTo>
                    <a:pt x="1068" y="1249"/>
                    <a:pt x="1268" y="1349"/>
                    <a:pt x="1435" y="1483"/>
                  </a:cubicBezTo>
                  <a:cubicBezTo>
                    <a:pt x="1602" y="1650"/>
                    <a:pt x="1702" y="1883"/>
                    <a:pt x="1702" y="2117"/>
                  </a:cubicBezTo>
                  <a:cubicBezTo>
                    <a:pt x="1702" y="2350"/>
                    <a:pt x="1602" y="2584"/>
                    <a:pt x="1435" y="2750"/>
                  </a:cubicBezTo>
                  <a:cubicBezTo>
                    <a:pt x="1268" y="2884"/>
                    <a:pt x="1068" y="2984"/>
                    <a:pt x="835" y="2984"/>
                  </a:cubicBezTo>
                  <a:cubicBezTo>
                    <a:pt x="601" y="2984"/>
                    <a:pt x="368" y="2917"/>
                    <a:pt x="201" y="2750"/>
                  </a:cubicBezTo>
                  <a:cubicBezTo>
                    <a:pt x="184" y="2717"/>
                    <a:pt x="159" y="2700"/>
                    <a:pt x="130" y="2700"/>
                  </a:cubicBezTo>
                  <a:cubicBezTo>
                    <a:pt x="101" y="2700"/>
                    <a:pt x="68" y="2717"/>
                    <a:pt x="34" y="2750"/>
                  </a:cubicBezTo>
                  <a:cubicBezTo>
                    <a:pt x="1" y="2784"/>
                    <a:pt x="1" y="2851"/>
                    <a:pt x="34" y="2917"/>
                  </a:cubicBezTo>
                  <a:cubicBezTo>
                    <a:pt x="234" y="3117"/>
                    <a:pt x="535" y="3251"/>
                    <a:pt x="835" y="3284"/>
                  </a:cubicBezTo>
                  <a:cubicBezTo>
                    <a:pt x="1135" y="3251"/>
                    <a:pt x="1402" y="3151"/>
                    <a:pt x="1635" y="2951"/>
                  </a:cubicBezTo>
                  <a:cubicBezTo>
                    <a:pt x="1836" y="2717"/>
                    <a:pt x="1936" y="2450"/>
                    <a:pt x="1936" y="2150"/>
                  </a:cubicBezTo>
                  <a:cubicBezTo>
                    <a:pt x="1936" y="1850"/>
                    <a:pt x="1836" y="1583"/>
                    <a:pt x="1602" y="1383"/>
                  </a:cubicBezTo>
                  <a:cubicBezTo>
                    <a:pt x="1402" y="1149"/>
                    <a:pt x="1135" y="1049"/>
                    <a:pt x="835" y="1049"/>
                  </a:cubicBezTo>
                  <a:cubicBezTo>
                    <a:pt x="635" y="1049"/>
                    <a:pt x="435" y="1116"/>
                    <a:pt x="268" y="1216"/>
                  </a:cubicBezTo>
                  <a:lnTo>
                    <a:pt x="401" y="249"/>
                  </a:lnTo>
                  <a:lnTo>
                    <a:pt x="1802" y="249"/>
                  </a:lnTo>
                  <a:cubicBezTo>
                    <a:pt x="1869" y="249"/>
                    <a:pt x="1936" y="182"/>
                    <a:pt x="1936" y="115"/>
                  </a:cubicBezTo>
                  <a:cubicBezTo>
                    <a:pt x="1936" y="61"/>
                    <a:pt x="1891" y="6"/>
                    <a:pt x="1839" y="6"/>
                  </a:cubicBezTo>
                  <a:cubicBezTo>
                    <a:pt x="1827" y="6"/>
                    <a:pt x="1814" y="9"/>
                    <a:pt x="1802" y="15"/>
                  </a:cubicBezTo>
                  <a:lnTo>
                    <a:pt x="301" y="15"/>
                  </a:lnTo>
                  <a:cubicBezTo>
                    <a:pt x="290" y="4"/>
                    <a:pt x="279" y="0"/>
                    <a:pt x="26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9"/>
            <p:cNvSpPr/>
            <p:nvPr/>
          </p:nvSpPr>
          <p:spPr>
            <a:xfrm>
              <a:off x="4828625" y="1196300"/>
              <a:ext cx="63400" cy="81850"/>
            </a:xfrm>
            <a:custGeom>
              <a:avLst/>
              <a:gdLst/>
              <a:ahLst/>
              <a:cxnLst/>
              <a:rect l="l" t="t" r="r" b="b"/>
              <a:pathLst>
                <a:path w="2536" h="3274" extrusionOk="0">
                  <a:moveTo>
                    <a:pt x="1064" y="1405"/>
                  </a:moveTo>
                  <a:cubicBezTo>
                    <a:pt x="1483" y="1405"/>
                    <a:pt x="1902" y="1689"/>
                    <a:pt x="1902" y="2235"/>
                  </a:cubicBezTo>
                  <a:cubicBezTo>
                    <a:pt x="1902" y="2786"/>
                    <a:pt x="1476" y="3070"/>
                    <a:pt x="1054" y="3070"/>
                  </a:cubicBezTo>
                  <a:cubicBezTo>
                    <a:pt x="658" y="3070"/>
                    <a:pt x="266" y="2819"/>
                    <a:pt x="234" y="2302"/>
                  </a:cubicBezTo>
                  <a:cubicBezTo>
                    <a:pt x="234" y="2302"/>
                    <a:pt x="234" y="2269"/>
                    <a:pt x="234" y="2269"/>
                  </a:cubicBezTo>
                  <a:cubicBezTo>
                    <a:pt x="234" y="2235"/>
                    <a:pt x="234" y="2235"/>
                    <a:pt x="234" y="2202"/>
                  </a:cubicBezTo>
                  <a:cubicBezTo>
                    <a:pt x="266" y="1664"/>
                    <a:pt x="665" y="1405"/>
                    <a:pt x="1064" y="1405"/>
                  </a:cubicBezTo>
                  <a:close/>
                  <a:moveTo>
                    <a:pt x="1468" y="0"/>
                  </a:moveTo>
                  <a:cubicBezTo>
                    <a:pt x="968" y="0"/>
                    <a:pt x="534" y="267"/>
                    <a:pt x="334" y="701"/>
                  </a:cubicBezTo>
                  <a:cubicBezTo>
                    <a:pt x="100" y="1101"/>
                    <a:pt x="0" y="1568"/>
                    <a:pt x="0" y="2002"/>
                  </a:cubicBezTo>
                  <a:cubicBezTo>
                    <a:pt x="0" y="2069"/>
                    <a:pt x="0" y="2169"/>
                    <a:pt x="0" y="2235"/>
                  </a:cubicBezTo>
                  <a:cubicBezTo>
                    <a:pt x="23" y="2858"/>
                    <a:pt x="549" y="3273"/>
                    <a:pt x="1095" y="3273"/>
                  </a:cubicBezTo>
                  <a:cubicBezTo>
                    <a:pt x="1368" y="3273"/>
                    <a:pt x="1646" y="3169"/>
                    <a:pt x="1868" y="2936"/>
                  </a:cubicBezTo>
                  <a:cubicBezTo>
                    <a:pt x="2535" y="2235"/>
                    <a:pt x="2035" y="1101"/>
                    <a:pt x="1101" y="1101"/>
                  </a:cubicBezTo>
                  <a:cubicBezTo>
                    <a:pt x="767" y="1101"/>
                    <a:pt x="467" y="1235"/>
                    <a:pt x="267" y="1468"/>
                  </a:cubicBezTo>
                  <a:cubicBezTo>
                    <a:pt x="334" y="1235"/>
                    <a:pt x="401" y="1035"/>
                    <a:pt x="501" y="834"/>
                  </a:cubicBezTo>
                  <a:cubicBezTo>
                    <a:pt x="701" y="467"/>
                    <a:pt x="1068" y="234"/>
                    <a:pt x="1468" y="234"/>
                  </a:cubicBezTo>
                  <a:cubicBezTo>
                    <a:pt x="1535" y="234"/>
                    <a:pt x="1568" y="167"/>
                    <a:pt x="1568" y="101"/>
                  </a:cubicBezTo>
                  <a:cubicBezTo>
                    <a:pt x="1568" y="34"/>
                    <a:pt x="1535" y="0"/>
                    <a:pt x="1468"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9"/>
            <p:cNvSpPr/>
            <p:nvPr/>
          </p:nvSpPr>
          <p:spPr>
            <a:xfrm>
              <a:off x="4900325" y="1196300"/>
              <a:ext cx="50075" cy="81750"/>
            </a:xfrm>
            <a:custGeom>
              <a:avLst/>
              <a:gdLst/>
              <a:ahLst/>
              <a:cxnLst/>
              <a:rect l="l" t="t" r="r" b="b"/>
              <a:pathLst>
                <a:path w="2003" h="3270" extrusionOk="0">
                  <a:moveTo>
                    <a:pt x="134" y="0"/>
                  </a:moveTo>
                  <a:cubicBezTo>
                    <a:pt x="68" y="0"/>
                    <a:pt x="1" y="67"/>
                    <a:pt x="1" y="134"/>
                  </a:cubicBezTo>
                  <a:cubicBezTo>
                    <a:pt x="1" y="167"/>
                    <a:pt x="68" y="234"/>
                    <a:pt x="134" y="234"/>
                  </a:cubicBezTo>
                  <a:lnTo>
                    <a:pt x="1702" y="234"/>
                  </a:lnTo>
                  <a:lnTo>
                    <a:pt x="501" y="3103"/>
                  </a:lnTo>
                  <a:cubicBezTo>
                    <a:pt x="468" y="3169"/>
                    <a:pt x="501" y="3236"/>
                    <a:pt x="601" y="3269"/>
                  </a:cubicBezTo>
                  <a:lnTo>
                    <a:pt x="635" y="3269"/>
                  </a:lnTo>
                  <a:cubicBezTo>
                    <a:pt x="668" y="3236"/>
                    <a:pt x="701" y="3236"/>
                    <a:pt x="735" y="3169"/>
                  </a:cubicBezTo>
                  <a:lnTo>
                    <a:pt x="1969" y="167"/>
                  </a:lnTo>
                  <a:cubicBezTo>
                    <a:pt x="2002" y="134"/>
                    <a:pt x="2002" y="101"/>
                    <a:pt x="1969" y="67"/>
                  </a:cubicBezTo>
                  <a:cubicBezTo>
                    <a:pt x="1969" y="34"/>
                    <a:pt x="1936" y="34"/>
                    <a:pt x="1936"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9"/>
            <p:cNvSpPr/>
            <p:nvPr/>
          </p:nvSpPr>
          <p:spPr>
            <a:xfrm>
              <a:off x="4956200" y="1195475"/>
              <a:ext cx="74250" cy="81750"/>
            </a:xfrm>
            <a:custGeom>
              <a:avLst/>
              <a:gdLst/>
              <a:ahLst/>
              <a:cxnLst/>
              <a:rect l="l" t="t" r="r" b="b"/>
              <a:pathLst>
                <a:path w="2970" h="3270" extrusionOk="0">
                  <a:moveTo>
                    <a:pt x="1502" y="234"/>
                  </a:moveTo>
                  <a:cubicBezTo>
                    <a:pt x="1735" y="234"/>
                    <a:pt x="1936" y="434"/>
                    <a:pt x="1936" y="701"/>
                  </a:cubicBezTo>
                  <a:cubicBezTo>
                    <a:pt x="1936" y="934"/>
                    <a:pt x="1735" y="1134"/>
                    <a:pt x="1502" y="1168"/>
                  </a:cubicBezTo>
                  <a:cubicBezTo>
                    <a:pt x="1235" y="1134"/>
                    <a:pt x="1035" y="934"/>
                    <a:pt x="1035" y="701"/>
                  </a:cubicBezTo>
                  <a:cubicBezTo>
                    <a:pt x="1035" y="434"/>
                    <a:pt x="1235" y="234"/>
                    <a:pt x="1502" y="234"/>
                  </a:cubicBezTo>
                  <a:close/>
                  <a:moveTo>
                    <a:pt x="1502" y="1401"/>
                  </a:moveTo>
                  <a:cubicBezTo>
                    <a:pt x="2603" y="1401"/>
                    <a:pt x="2603" y="3069"/>
                    <a:pt x="1502" y="3069"/>
                  </a:cubicBezTo>
                  <a:cubicBezTo>
                    <a:pt x="368" y="3069"/>
                    <a:pt x="368" y="1401"/>
                    <a:pt x="1502" y="1401"/>
                  </a:cubicBezTo>
                  <a:close/>
                  <a:moveTo>
                    <a:pt x="1502" y="0"/>
                  </a:moveTo>
                  <a:cubicBezTo>
                    <a:pt x="1102" y="0"/>
                    <a:pt x="801" y="300"/>
                    <a:pt x="801" y="701"/>
                  </a:cubicBezTo>
                  <a:cubicBezTo>
                    <a:pt x="801" y="901"/>
                    <a:pt x="902" y="1101"/>
                    <a:pt x="1068" y="1234"/>
                  </a:cubicBezTo>
                  <a:cubicBezTo>
                    <a:pt x="1" y="1668"/>
                    <a:pt x="334" y="3269"/>
                    <a:pt x="1469" y="3269"/>
                  </a:cubicBezTo>
                  <a:cubicBezTo>
                    <a:pt x="2636" y="3269"/>
                    <a:pt x="2970" y="1668"/>
                    <a:pt x="1902" y="1234"/>
                  </a:cubicBezTo>
                  <a:cubicBezTo>
                    <a:pt x="2069" y="1101"/>
                    <a:pt x="2169" y="901"/>
                    <a:pt x="2169" y="701"/>
                  </a:cubicBezTo>
                  <a:cubicBezTo>
                    <a:pt x="2169" y="300"/>
                    <a:pt x="1869" y="0"/>
                    <a:pt x="1502"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9"/>
            <p:cNvSpPr/>
            <p:nvPr/>
          </p:nvSpPr>
          <p:spPr>
            <a:xfrm>
              <a:off x="5102150" y="1195475"/>
              <a:ext cx="63400" cy="81750"/>
            </a:xfrm>
            <a:custGeom>
              <a:avLst/>
              <a:gdLst/>
              <a:ahLst/>
              <a:cxnLst/>
              <a:rect l="l" t="t" r="r" b="b"/>
              <a:pathLst>
                <a:path w="2536" h="3270" extrusionOk="0">
                  <a:moveTo>
                    <a:pt x="1451" y="217"/>
                  </a:moveTo>
                  <a:cubicBezTo>
                    <a:pt x="1877" y="217"/>
                    <a:pt x="2302" y="500"/>
                    <a:pt x="2302" y="1068"/>
                  </a:cubicBezTo>
                  <a:cubicBezTo>
                    <a:pt x="2302" y="1635"/>
                    <a:pt x="1877" y="1918"/>
                    <a:pt x="1451" y="1918"/>
                  </a:cubicBezTo>
                  <a:cubicBezTo>
                    <a:pt x="1026" y="1918"/>
                    <a:pt x="601" y="1635"/>
                    <a:pt x="601" y="1068"/>
                  </a:cubicBezTo>
                  <a:cubicBezTo>
                    <a:pt x="601" y="500"/>
                    <a:pt x="1026" y="217"/>
                    <a:pt x="1451" y="217"/>
                  </a:cubicBezTo>
                  <a:close/>
                  <a:moveTo>
                    <a:pt x="1435" y="0"/>
                  </a:moveTo>
                  <a:cubicBezTo>
                    <a:pt x="11" y="0"/>
                    <a:pt x="1" y="2135"/>
                    <a:pt x="1402" y="2135"/>
                  </a:cubicBezTo>
                  <a:cubicBezTo>
                    <a:pt x="1413" y="2135"/>
                    <a:pt x="1424" y="2135"/>
                    <a:pt x="1435" y="2135"/>
                  </a:cubicBezTo>
                  <a:cubicBezTo>
                    <a:pt x="1465" y="2138"/>
                    <a:pt x="1496" y="2140"/>
                    <a:pt x="1527" y="2140"/>
                  </a:cubicBezTo>
                  <a:cubicBezTo>
                    <a:pt x="1796" y="2140"/>
                    <a:pt x="2059" y="2011"/>
                    <a:pt x="2269" y="1801"/>
                  </a:cubicBezTo>
                  <a:lnTo>
                    <a:pt x="2269" y="1801"/>
                  </a:lnTo>
                  <a:cubicBezTo>
                    <a:pt x="2202" y="2035"/>
                    <a:pt x="2135" y="2235"/>
                    <a:pt x="2035" y="2435"/>
                  </a:cubicBezTo>
                  <a:cubicBezTo>
                    <a:pt x="1835" y="2802"/>
                    <a:pt x="1468" y="3036"/>
                    <a:pt x="1068" y="3036"/>
                  </a:cubicBezTo>
                  <a:cubicBezTo>
                    <a:pt x="1001" y="3036"/>
                    <a:pt x="968" y="3102"/>
                    <a:pt x="968" y="3169"/>
                  </a:cubicBezTo>
                  <a:cubicBezTo>
                    <a:pt x="968" y="3236"/>
                    <a:pt x="1001" y="3269"/>
                    <a:pt x="1068" y="3269"/>
                  </a:cubicBezTo>
                  <a:cubicBezTo>
                    <a:pt x="1568" y="3236"/>
                    <a:pt x="2002" y="2969"/>
                    <a:pt x="2235" y="2569"/>
                  </a:cubicBezTo>
                  <a:cubicBezTo>
                    <a:pt x="2435" y="2168"/>
                    <a:pt x="2536" y="1701"/>
                    <a:pt x="2536" y="1268"/>
                  </a:cubicBezTo>
                  <a:lnTo>
                    <a:pt x="2536" y="967"/>
                  </a:lnTo>
                  <a:cubicBezTo>
                    <a:pt x="2536" y="967"/>
                    <a:pt x="2536" y="967"/>
                    <a:pt x="2536" y="934"/>
                  </a:cubicBezTo>
                  <a:cubicBezTo>
                    <a:pt x="2469" y="400"/>
                    <a:pt x="2002" y="0"/>
                    <a:pt x="1468"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9"/>
            <p:cNvSpPr/>
            <p:nvPr/>
          </p:nvSpPr>
          <p:spPr>
            <a:xfrm>
              <a:off x="5186375" y="1195475"/>
              <a:ext cx="56725" cy="81750"/>
            </a:xfrm>
            <a:custGeom>
              <a:avLst/>
              <a:gdLst/>
              <a:ahLst/>
              <a:cxnLst/>
              <a:rect l="l" t="t" r="r" b="b"/>
              <a:pathLst>
                <a:path w="2269" h="3270" extrusionOk="0">
                  <a:moveTo>
                    <a:pt x="1135" y="200"/>
                  </a:moveTo>
                  <a:cubicBezTo>
                    <a:pt x="1385" y="200"/>
                    <a:pt x="1635" y="334"/>
                    <a:pt x="1768" y="601"/>
                  </a:cubicBezTo>
                  <a:cubicBezTo>
                    <a:pt x="2135" y="1201"/>
                    <a:pt x="2135" y="2002"/>
                    <a:pt x="1768" y="2602"/>
                  </a:cubicBezTo>
                  <a:cubicBezTo>
                    <a:pt x="1635" y="2835"/>
                    <a:pt x="1401" y="3002"/>
                    <a:pt x="1135" y="3036"/>
                  </a:cubicBezTo>
                  <a:cubicBezTo>
                    <a:pt x="868" y="3002"/>
                    <a:pt x="634" y="2869"/>
                    <a:pt x="501" y="2635"/>
                  </a:cubicBezTo>
                  <a:cubicBezTo>
                    <a:pt x="334" y="2335"/>
                    <a:pt x="234" y="1968"/>
                    <a:pt x="234" y="1635"/>
                  </a:cubicBezTo>
                  <a:cubicBezTo>
                    <a:pt x="234" y="1268"/>
                    <a:pt x="301" y="901"/>
                    <a:pt x="501" y="601"/>
                  </a:cubicBezTo>
                  <a:cubicBezTo>
                    <a:pt x="634" y="334"/>
                    <a:pt x="884" y="200"/>
                    <a:pt x="1135" y="200"/>
                  </a:cubicBezTo>
                  <a:close/>
                  <a:moveTo>
                    <a:pt x="1118" y="0"/>
                  </a:moveTo>
                  <a:cubicBezTo>
                    <a:pt x="801" y="0"/>
                    <a:pt x="484" y="167"/>
                    <a:pt x="301" y="500"/>
                  </a:cubicBezTo>
                  <a:cubicBezTo>
                    <a:pt x="101" y="834"/>
                    <a:pt x="0" y="1234"/>
                    <a:pt x="0" y="1635"/>
                  </a:cubicBezTo>
                  <a:cubicBezTo>
                    <a:pt x="0" y="2035"/>
                    <a:pt x="101" y="2435"/>
                    <a:pt x="301" y="2769"/>
                  </a:cubicBezTo>
                  <a:cubicBezTo>
                    <a:pt x="467" y="3102"/>
                    <a:pt x="793" y="3269"/>
                    <a:pt x="1118" y="3269"/>
                  </a:cubicBezTo>
                  <a:cubicBezTo>
                    <a:pt x="1443" y="3269"/>
                    <a:pt x="1768" y="3102"/>
                    <a:pt x="1935" y="2769"/>
                  </a:cubicBezTo>
                  <a:cubicBezTo>
                    <a:pt x="2169" y="2435"/>
                    <a:pt x="2269" y="2035"/>
                    <a:pt x="2269" y="1635"/>
                  </a:cubicBezTo>
                  <a:cubicBezTo>
                    <a:pt x="2269" y="1234"/>
                    <a:pt x="2135" y="834"/>
                    <a:pt x="1935" y="500"/>
                  </a:cubicBezTo>
                  <a:cubicBezTo>
                    <a:pt x="1752" y="167"/>
                    <a:pt x="1435" y="0"/>
                    <a:pt x="1118"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9"/>
            <p:cNvSpPr/>
            <p:nvPr/>
          </p:nvSpPr>
          <p:spPr>
            <a:xfrm>
              <a:off x="5263925" y="1195125"/>
              <a:ext cx="22550" cy="81250"/>
            </a:xfrm>
            <a:custGeom>
              <a:avLst/>
              <a:gdLst/>
              <a:ahLst/>
              <a:cxnLst/>
              <a:rect l="l" t="t" r="r" b="b"/>
              <a:pathLst>
                <a:path w="902" h="3250" extrusionOk="0">
                  <a:moveTo>
                    <a:pt x="792" y="0"/>
                  </a:moveTo>
                  <a:cubicBezTo>
                    <a:pt x="774" y="0"/>
                    <a:pt x="754" y="4"/>
                    <a:pt x="735" y="14"/>
                  </a:cubicBezTo>
                  <a:lnTo>
                    <a:pt x="101" y="381"/>
                  </a:lnTo>
                  <a:cubicBezTo>
                    <a:pt x="1" y="448"/>
                    <a:pt x="34" y="581"/>
                    <a:pt x="167" y="615"/>
                  </a:cubicBezTo>
                  <a:lnTo>
                    <a:pt x="201" y="615"/>
                  </a:lnTo>
                  <a:lnTo>
                    <a:pt x="668" y="348"/>
                  </a:lnTo>
                  <a:lnTo>
                    <a:pt x="668" y="3150"/>
                  </a:lnTo>
                  <a:cubicBezTo>
                    <a:pt x="668" y="3183"/>
                    <a:pt x="701" y="3250"/>
                    <a:pt x="768" y="3250"/>
                  </a:cubicBezTo>
                  <a:cubicBezTo>
                    <a:pt x="835" y="3250"/>
                    <a:pt x="901" y="3216"/>
                    <a:pt x="901" y="3150"/>
                  </a:cubicBezTo>
                  <a:lnTo>
                    <a:pt x="901" y="148"/>
                  </a:lnTo>
                  <a:cubicBezTo>
                    <a:pt x="901" y="114"/>
                    <a:pt x="901" y="81"/>
                    <a:pt x="901" y="47"/>
                  </a:cubicBezTo>
                  <a:cubicBezTo>
                    <a:pt x="878" y="24"/>
                    <a:pt x="837" y="0"/>
                    <a:pt x="792"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9"/>
            <p:cNvSpPr/>
            <p:nvPr/>
          </p:nvSpPr>
          <p:spPr>
            <a:xfrm>
              <a:off x="5305625" y="1195425"/>
              <a:ext cx="51725" cy="81800"/>
            </a:xfrm>
            <a:custGeom>
              <a:avLst/>
              <a:gdLst/>
              <a:ahLst/>
              <a:cxnLst/>
              <a:rect l="l" t="t" r="r" b="b"/>
              <a:pathLst>
                <a:path w="2069" h="3272" extrusionOk="0">
                  <a:moveTo>
                    <a:pt x="1055" y="1"/>
                  </a:moveTo>
                  <a:cubicBezTo>
                    <a:pt x="1037" y="1"/>
                    <a:pt x="1019" y="1"/>
                    <a:pt x="1001" y="2"/>
                  </a:cubicBezTo>
                  <a:cubicBezTo>
                    <a:pt x="734" y="2"/>
                    <a:pt x="468" y="69"/>
                    <a:pt x="267" y="269"/>
                  </a:cubicBezTo>
                  <a:lnTo>
                    <a:pt x="101" y="402"/>
                  </a:lnTo>
                  <a:cubicBezTo>
                    <a:pt x="67" y="469"/>
                    <a:pt x="67" y="536"/>
                    <a:pt x="101" y="569"/>
                  </a:cubicBezTo>
                  <a:cubicBezTo>
                    <a:pt x="134" y="586"/>
                    <a:pt x="167" y="594"/>
                    <a:pt x="197" y="594"/>
                  </a:cubicBezTo>
                  <a:cubicBezTo>
                    <a:pt x="226" y="594"/>
                    <a:pt x="251" y="586"/>
                    <a:pt x="267" y="569"/>
                  </a:cubicBezTo>
                  <a:lnTo>
                    <a:pt x="434" y="436"/>
                  </a:lnTo>
                  <a:cubicBezTo>
                    <a:pt x="593" y="277"/>
                    <a:pt x="796" y="202"/>
                    <a:pt x="1002" y="202"/>
                  </a:cubicBezTo>
                  <a:cubicBezTo>
                    <a:pt x="1230" y="202"/>
                    <a:pt x="1460" y="294"/>
                    <a:pt x="1635" y="469"/>
                  </a:cubicBezTo>
                  <a:cubicBezTo>
                    <a:pt x="1768" y="636"/>
                    <a:pt x="1835" y="836"/>
                    <a:pt x="1835" y="1036"/>
                  </a:cubicBezTo>
                  <a:cubicBezTo>
                    <a:pt x="1835" y="1270"/>
                    <a:pt x="1735" y="1503"/>
                    <a:pt x="1568" y="1670"/>
                  </a:cubicBezTo>
                  <a:lnTo>
                    <a:pt x="34" y="3038"/>
                  </a:lnTo>
                  <a:cubicBezTo>
                    <a:pt x="1" y="3104"/>
                    <a:pt x="1" y="3171"/>
                    <a:pt x="34" y="3238"/>
                  </a:cubicBezTo>
                  <a:cubicBezTo>
                    <a:pt x="67" y="3238"/>
                    <a:pt x="67" y="3271"/>
                    <a:pt x="101" y="3271"/>
                  </a:cubicBezTo>
                  <a:lnTo>
                    <a:pt x="1969" y="3271"/>
                  </a:lnTo>
                  <a:cubicBezTo>
                    <a:pt x="2002" y="3271"/>
                    <a:pt x="2069" y="3204"/>
                    <a:pt x="2069" y="3138"/>
                  </a:cubicBezTo>
                  <a:cubicBezTo>
                    <a:pt x="2069" y="3071"/>
                    <a:pt x="2002" y="3038"/>
                    <a:pt x="1969" y="3038"/>
                  </a:cubicBezTo>
                  <a:lnTo>
                    <a:pt x="401" y="3038"/>
                  </a:lnTo>
                  <a:lnTo>
                    <a:pt x="1702" y="1837"/>
                  </a:lnTo>
                  <a:cubicBezTo>
                    <a:pt x="1935" y="1637"/>
                    <a:pt x="2069" y="1336"/>
                    <a:pt x="2069" y="1036"/>
                  </a:cubicBezTo>
                  <a:cubicBezTo>
                    <a:pt x="2069" y="487"/>
                    <a:pt x="1600" y="1"/>
                    <a:pt x="1055"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9"/>
            <p:cNvSpPr/>
            <p:nvPr/>
          </p:nvSpPr>
          <p:spPr>
            <a:xfrm>
              <a:off x="5446875" y="1194625"/>
              <a:ext cx="49750" cy="81750"/>
            </a:xfrm>
            <a:custGeom>
              <a:avLst/>
              <a:gdLst/>
              <a:ahLst/>
              <a:cxnLst/>
              <a:rect l="l" t="t" r="r" b="b"/>
              <a:pathLst>
                <a:path w="1990" h="3270" extrusionOk="0">
                  <a:moveTo>
                    <a:pt x="288" y="1"/>
                  </a:moveTo>
                  <a:cubicBezTo>
                    <a:pt x="221" y="1"/>
                    <a:pt x="188" y="67"/>
                    <a:pt x="188" y="134"/>
                  </a:cubicBezTo>
                  <a:cubicBezTo>
                    <a:pt x="188" y="168"/>
                    <a:pt x="221" y="234"/>
                    <a:pt x="288" y="234"/>
                  </a:cubicBezTo>
                  <a:lnTo>
                    <a:pt x="1556" y="234"/>
                  </a:lnTo>
                  <a:lnTo>
                    <a:pt x="755" y="1068"/>
                  </a:lnTo>
                  <a:cubicBezTo>
                    <a:pt x="688" y="1102"/>
                    <a:pt x="688" y="1202"/>
                    <a:pt x="755" y="1235"/>
                  </a:cubicBezTo>
                  <a:cubicBezTo>
                    <a:pt x="755" y="1268"/>
                    <a:pt x="788" y="1268"/>
                    <a:pt x="822" y="1268"/>
                  </a:cubicBezTo>
                  <a:cubicBezTo>
                    <a:pt x="1589" y="1302"/>
                    <a:pt x="1989" y="2236"/>
                    <a:pt x="1456" y="2769"/>
                  </a:cubicBezTo>
                  <a:cubicBezTo>
                    <a:pt x="1289" y="2936"/>
                    <a:pt x="1055" y="3036"/>
                    <a:pt x="822" y="3036"/>
                  </a:cubicBezTo>
                  <a:cubicBezTo>
                    <a:pt x="588" y="3036"/>
                    <a:pt x="388" y="2936"/>
                    <a:pt x="221" y="2769"/>
                  </a:cubicBezTo>
                  <a:cubicBezTo>
                    <a:pt x="203" y="2757"/>
                    <a:pt x="183" y="2751"/>
                    <a:pt x="163" y="2751"/>
                  </a:cubicBezTo>
                  <a:cubicBezTo>
                    <a:pt x="78" y="2751"/>
                    <a:pt x="0" y="2855"/>
                    <a:pt x="55" y="2936"/>
                  </a:cubicBezTo>
                  <a:cubicBezTo>
                    <a:pt x="255" y="3136"/>
                    <a:pt x="555" y="3270"/>
                    <a:pt x="822" y="3270"/>
                  </a:cubicBezTo>
                  <a:cubicBezTo>
                    <a:pt x="1122" y="3270"/>
                    <a:pt x="1422" y="3136"/>
                    <a:pt x="1622" y="2936"/>
                  </a:cubicBezTo>
                  <a:cubicBezTo>
                    <a:pt x="1823" y="2736"/>
                    <a:pt x="1956" y="2436"/>
                    <a:pt x="1956" y="2169"/>
                  </a:cubicBezTo>
                  <a:cubicBezTo>
                    <a:pt x="1956" y="1635"/>
                    <a:pt x="1589" y="1168"/>
                    <a:pt x="1089" y="1068"/>
                  </a:cubicBezTo>
                  <a:lnTo>
                    <a:pt x="1923" y="201"/>
                  </a:lnTo>
                  <a:cubicBezTo>
                    <a:pt x="1923" y="201"/>
                    <a:pt x="1923" y="168"/>
                    <a:pt x="1956" y="168"/>
                  </a:cubicBezTo>
                  <a:cubicBezTo>
                    <a:pt x="1956" y="134"/>
                    <a:pt x="1956" y="101"/>
                    <a:pt x="1956" y="101"/>
                  </a:cubicBezTo>
                  <a:cubicBezTo>
                    <a:pt x="1923" y="34"/>
                    <a:pt x="1889" y="1"/>
                    <a:pt x="1823"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9"/>
            <p:cNvSpPr/>
            <p:nvPr/>
          </p:nvSpPr>
          <p:spPr>
            <a:xfrm>
              <a:off x="5515775" y="1195050"/>
              <a:ext cx="61725" cy="81325"/>
            </a:xfrm>
            <a:custGeom>
              <a:avLst/>
              <a:gdLst/>
              <a:ahLst/>
              <a:cxnLst/>
              <a:rect l="l" t="t" r="r" b="b"/>
              <a:pathLst>
                <a:path w="2469" h="3253" extrusionOk="0">
                  <a:moveTo>
                    <a:pt x="1902" y="451"/>
                  </a:moveTo>
                  <a:lnTo>
                    <a:pt x="1902" y="2352"/>
                  </a:lnTo>
                  <a:lnTo>
                    <a:pt x="367" y="2352"/>
                  </a:lnTo>
                  <a:lnTo>
                    <a:pt x="1902" y="451"/>
                  </a:lnTo>
                  <a:close/>
                  <a:moveTo>
                    <a:pt x="2019" y="0"/>
                  </a:moveTo>
                  <a:cubicBezTo>
                    <a:pt x="1985" y="0"/>
                    <a:pt x="1952" y="17"/>
                    <a:pt x="1935" y="50"/>
                  </a:cubicBezTo>
                  <a:lnTo>
                    <a:pt x="67" y="2419"/>
                  </a:lnTo>
                  <a:cubicBezTo>
                    <a:pt x="1" y="2452"/>
                    <a:pt x="1" y="2519"/>
                    <a:pt x="67" y="2552"/>
                  </a:cubicBezTo>
                  <a:cubicBezTo>
                    <a:pt x="67" y="2586"/>
                    <a:pt x="101" y="2586"/>
                    <a:pt x="134" y="2586"/>
                  </a:cubicBezTo>
                  <a:lnTo>
                    <a:pt x="1902" y="2586"/>
                  </a:lnTo>
                  <a:lnTo>
                    <a:pt x="1902" y="3119"/>
                  </a:lnTo>
                  <a:cubicBezTo>
                    <a:pt x="1902" y="3186"/>
                    <a:pt x="1969" y="3253"/>
                    <a:pt x="2035" y="3253"/>
                  </a:cubicBezTo>
                  <a:cubicBezTo>
                    <a:pt x="2069" y="3253"/>
                    <a:pt x="2135" y="3186"/>
                    <a:pt x="2135" y="3119"/>
                  </a:cubicBezTo>
                  <a:lnTo>
                    <a:pt x="2135" y="2586"/>
                  </a:lnTo>
                  <a:lnTo>
                    <a:pt x="2369" y="2586"/>
                  </a:lnTo>
                  <a:cubicBezTo>
                    <a:pt x="2375" y="2588"/>
                    <a:pt x="2380" y="2588"/>
                    <a:pt x="2386" y="2588"/>
                  </a:cubicBezTo>
                  <a:cubicBezTo>
                    <a:pt x="2469" y="2588"/>
                    <a:pt x="2463" y="2352"/>
                    <a:pt x="2369" y="2352"/>
                  </a:cubicBezTo>
                  <a:lnTo>
                    <a:pt x="2135" y="2352"/>
                  </a:lnTo>
                  <a:lnTo>
                    <a:pt x="2135" y="117"/>
                  </a:lnTo>
                  <a:cubicBezTo>
                    <a:pt x="2135" y="84"/>
                    <a:pt x="2102" y="50"/>
                    <a:pt x="2102" y="50"/>
                  </a:cubicBezTo>
                  <a:cubicBezTo>
                    <a:pt x="2085" y="17"/>
                    <a:pt x="2052" y="0"/>
                    <a:pt x="201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9"/>
            <p:cNvSpPr/>
            <p:nvPr/>
          </p:nvSpPr>
          <p:spPr>
            <a:xfrm>
              <a:off x="5595000" y="1194625"/>
              <a:ext cx="48400" cy="81550"/>
            </a:xfrm>
            <a:custGeom>
              <a:avLst/>
              <a:gdLst/>
              <a:ahLst/>
              <a:cxnLst/>
              <a:rect l="l" t="t" r="r" b="b"/>
              <a:pathLst>
                <a:path w="1936" h="3262" extrusionOk="0">
                  <a:moveTo>
                    <a:pt x="301" y="1"/>
                  </a:moveTo>
                  <a:cubicBezTo>
                    <a:pt x="234" y="1"/>
                    <a:pt x="167" y="67"/>
                    <a:pt x="167" y="101"/>
                  </a:cubicBezTo>
                  <a:lnTo>
                    <a:pt x="0" y="1435"/>
                  </a:lnTo>
                  <a:lnTo>
                    <a:pt x="0" y="1468"/>
                  </a:lnTo>
                  <a:cubicBezTo>
                    <a:pt x="0" y="1468"/>
                    <a:pt x="0" y="1468"/>
                    <a:pt x="0" y="1502"/>
                  </a:cubicBezTo>
                  <a:cubicBezTo>
                    <a:pt x="0" y="1502"/>
                    <a:pt x="34" y="1535"/>
                    <a:pt x="34" y="1535"/>
                  </a:cubicBezTo>
                  <a:cubicBezTo>
                    <a:pt x="51" y="1552"/>
                    <a:pt x="84" y="1560"/>
                    <a:pt x="117" y="1560"/>
                  </a:cubicBezTo>
                  <a:cubicBezTo>
                    <a:pt x="151" y="1560"/>
                    <a:pt x="184" y="1552"/>
                    <a:pt x="201" y="1535"/>
                  </a:cubicBezTo>
                  <a:cubicBezTo>
                    <a:pt x="367" y="1368"/>
                    <a:pt x="601" y="1268"/>
                    <a:pt x="834" y="1268"/>
                  </a:cubicBezTo>
                  <a:cubicBezTo>
                    <a:pt x="1068" y="1268"/>
                    <a:pt x="1268" y="1368"/>
                    <a:pt x="1435" y="1535"/>
                  </a:cubicBezTo>
                  <a:cubicBezTo>
                    <a:pt x="1602" y="1702"/>
                    <a:pt x="1702" y="1902"/>
                    <a:pt x="1702" y="2136"/>
                  </a:cubicBezTo>
                  <a:cubicBezTo>
                    <a:pt x="1702" y="2636"/>
                    <a:pt x="1301" y="3003"/>
                    <a:pt x="834" y="3036"/>
                  </a:cubicBezTo>
                  <a:cubicBezTo>
                    <a:pt x="601" y="3036"/>
                    <a:pt x="367" y="2936"/>
                    <a:pt x="201" y="2769"/>
                  </a:cubicBezTo>
                  <a:cubicBezTo>
                    <a:pt x="184" y="2753"/>
                    <a:pt x="151" y="2744"/>
                    <a:pt x="117" y="2744"/>
                  </a:cubicBezTo>
                  <a:cubicBezTo>
                    <a:pt x="84" y="2744"/>
                    <a:pt x="51" y="2753"/>
                    <a:pt x="34" y="2769"/>
                  </a:cubicBezTo>
                  <a:cubicBezTo>
                    <a:pt x="0" y="2803"/>
                    <a:pt x="0" y="2903"/>
                    <a:pt x="34" y="2936"/>
                  </a:cubicBezTo>
                  <a:cubicBezTo>
                    <a:pt x="267" y="3153"/>
                    <a:pt x="551" y="3261"/>
                    <a:pt x="830" y="3261"/>
                  </a:cubicBezTo>
                  <a:cubicBezTo>
                    <a:pt x="1110" y="3261"/>
                    <a:pt x="1385" y="3153"/>
                    <a:pt x="1602" y="2936"/>
                  </a:cubicBezTo>
                  <a:cubicBezTo>
                    <a:pt x="1835" y="2736"/>
                    <a:pt x="1935" y="2469"/>
                    <a:pt x="1935" y="2169"/>
                  </a:cubicBezTo>
                  <a:cubicBezTo>
                    <a:pt x="1935" y="1513"/>
                    <a:pt x="1401" y="1048"/>
                    <a:pt x="823" y="1048"/>
                  </a:cubicBezTo>
                  <a:cubicBezTo>
                    <a:pt x="637" y="1048"/>
                    <a:pt x="446" y="1096"/>
                    <a:pt x="267" y="1202"/>
                  </a:cubicBezTo>
                  <a:lnTo>
                    <a:pt x="367" y="234"/>
                  </a:lnTo>
                  <a:lnTo>
                    <a:pt x="1802" y="234"/>
                  </a:lnTo>
                  <a:cubicBezTo>
                    <a:pt x="1868" y="234"/>
                    <a:pt x="1935" y="168"/>
                    <a:pt x="1935" y="134"/>
                  </a:cubicBezTo>
                  <a:cubicBezTo>
                    <a:pt x="1935" y="67"/>
                    <a:pt x="1868" y="1"/>
                    <a:pt x="1802" y="1"/>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9"/>
            <p:cNvSpPr/>
            <p:nvPr/>
          </p:nvSpPr>
          <p:spPr>
            <a:xfrm>
              <a:off x="5665875" y="1193800"/>
              <a:ext cx="59650" cy="81975"/>
            </a:xfrm>
            <a:custGeom>
              <a:avLst/>
              <a:gdLst/>
              <a:ahLst/>
              <a:cxnLst/>
              <a:rect l="l" t="t" r="r" b="b"/>
              <a:pathLst>
                <a:path w="2386" h="3279" extrusionOk="0">
                  <a:moveTo>
                    <a:pt x="1105" y="1384"/>
                  </a:moveTo>
                  <a:cubicBezTo>
                    <a:pt x="1552" y="1384"/>
                    <a:pt x="2002" y="1685"/>
                    <a:pt x="2002" y="2269"/>
                  </a:cubicBezTo>
                  <a:cubicBezTo>
                    <a:pt x="2002" y="2835"/>
                    <a:pt x="1552" y="3137"/>
                    <a:pt x="1105" y="3137"/>
                  </a:cubicBezTo>
                  <a:cubicBezTo>
                    <a:pt x="684" y="3137"/>
                    <a:pt x="267" y="2869"/>
                    <a:pt x="234" y="2302"/>
                  </a:cubicBezTo>
                  <a:cubicBezTo>
                    <a:pt x="234" y="2302"/>
                    <a:pt x="234" y="2302"/>
                    <a:pt x="234" y="2269"/>
                  </a:cubicBezTo>
                  <a:cubicBezTo>
                    <a:pt x="234" y="2269"/>
                    <a:pt x="234" y="2235"/>
                    <a:pt x="234" y="2235"/>
                  </a:cubicBezTo>
                  <a:lnTo>
                    <a:pt x="234" y="2202"/>
                  </a:lnTo>
                  <a:cubicBezTo>
                    <a:pt x="267" y="1652"/>
                    <a:pt x="684" y="1384"/>
                    <a:pt x="1105" y="1384"/>
                  </a:cubicBezTo>
                  <a:close/>
                  <a:moveTo>
                    <a:pt x="1469" y="0"/>
                  </a:moveTo>
                  <a:cubicBezTo>
                    <a:pt x="968" y="34"/>
                    <a:pt x="535" y="301"/>
                    <a:pt x="301" y="734"/>
                  </a:cubicBezTo>
                  <a:cubicBezTo>
                    <a:pt x="101" y="1135"/>
                    <a:pt x="1" y="1568"/>
                    <a:pt x="1" y="2035"/>
                  </a:cubicBezTo>
                  <a:cubicBezTo>
                    <a:pt x="1" y="2102"/>
                    <a:pt x="1" y="2169"/>
                    <a:pt x="1" y="2235"/>
                  </a:cubicBezTo>
                  <a:cubicBezTo>
                    <a:pt x="20" y="2909"/>
                    <a:pt x="553" y="3278"/>
                    <a:pt x="1088" y="3278"/>
                  </a:cubicBezTo>
                  <a:cubicBezTo>
                    <a:pt x="1507" y="3278"/>
                    <a:pt x="1927" y="3052"/>
                    <a:pt x="2102" y="2569"/>
                  </a:cubicBezTo>
                  <a:cubicBezTo>
                    <a:pt x="2386" y="1789"/>
                    <a:pt x="1749" y="1126"/>
                    <a:pt x="1069" y="1126"/>
                  </a:cubicBezTo>
                  <a:cubicBezTo>
                    <a:pt x="789" y="1126"/>
                    <a:pt x="501" y="1239"/>
                    <a:pt x="268" y="1501"/>
                  </a:cubicBezTo>
                  <a:cubicBezTo>
                    <a:pt x="301" y="1268"/>
                    <a:pt x="401" y="1034"/>
                    <a:pt x="501" y="834"/>
                  </a:cubicBezTo>
                  <a:cubicBezTo>
                    <a:pt x="701" y="467"/>
                    <a:pt x="1068" y="267"/>
                    <a:pt x="1469" y="234"/>
                  </a:cubicBezTo>
                  <a:cubicBezTo>
                    <a:pt x="1535" y="234"/>
                    <a:pt x="1569" y="167"/>
                    <a:pt x="1569" y="134"/>
                  </a:cubicBezTo>
                  <a:cubicBezTo>
                    <a:pt x="1569" y="67"/>
                    <a:pt x="1502" y="0"/>
                    <a:pt x="1469" y="0"/>
                  </a:cubicBezTo>
                  <a:close/>
                </a:path>
              </a:pathLst>
            </a:custGeom>
            <a:solidFill>
              <a:srgbClr val="F8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9"/>
            <p:cNvSpPr/>
            <p:nvPr/>
          </p:nvSpPr>
          <p:spPr>
            <a:xfrm>
              <a:off x="4454175" y="1417300"/>
              <a:ext cx="713050" cy="36700"/>
            </a:xfrm>
            <a:custGeom>
              <a:avLst/>
              <a:gdLst/>
              <a:ahLst/>
              <a:cxnLst/>
              <a:rect l="l" t="t" r="r" b="b"/>
              <a:pathLst>
                <a:path w="28522" h="1468" extrusionOk="0">
                  <a:moveTo>
                    <a:pt x="28521" y="0"/>
                  </a:moveTo>
                  <a:lnTo>
                    <a:pt x="1" y="67"/>
                  </a:lnTo>
                  <a:lnTo>
                    <a:pt x="34" y="1468"/>
                  </a:lnTo>
                  <a:lnTo>
                    <a:pt x="28521" y="1401"/>
                  </a:lnTo>
                  <a:lnTo>
                    <a:pt x="2852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9"/>
            <p:cNvSpPr/>
            <p:nvPr/>
          </p:nvSpPr>
          <p:spPr>
            <a:xfrm>
              <a:off x="4455025" y="1495675"/>
              <a:ext cx="504550" cy="35900"/>
            </a:xfrm>
            <a:custGeom>
              <a:avLst/>
              <a:gdLst/>
              <a:ahLst/>
              <a:cxnLst/>
              <a:rect l="l" t="t" r="r" b="b"/>
              <a:pathLst>
                <a:path w="20182" h="1436" extrusionOk="0">
                  <a:moveTo>
                    <a:pt x="20181" y="1"/>
                  </a:moveTo>
                  <a:lnTo>
                    <a:pt x="0" y="34"/>
                  </a:lnTo>
                  <a:lnTo>
                    <a:pt x="0" y="1435"/>
                  </a:lnTo>
                  <a:lnTo>
                    <a:pt x="20181" y="1402"/>
                  </a:lnTo>
                  <a:lnTo>
                    <a:pt x="2018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9"/>
            <p:cNvSpPr/>
            <p:nvPr/>
          </p:nvSpPr>
          <p:spPr>
            <a:xfrm>
              <a:off x="5068800" y="831025"/>
              <a:ext cx="355275" cy="35900"/>
            </a:xfrm>
            <a:custGeom>
              <a:avLst/>
              <a:gdLst/>
              <a:ahLst/>
              <a:cxnLst/>
              <a:rect l="l" t="t" r="r" b="b"/>
              <a:pathLst>
                <a:path w="14211" h="1436" extrusionOk="0">
                  <a:moveTo>
                    <a:pt x="14210" y="1"/>
                  </a:moveTo>
                  <a:lnTo>
                    <a:pt x="0" y="34"/>
                  </a:lnTo>
                  <a:lnTo>
                    <a:pt x="0" y="1435"/>
                  </a:lnTo>
                  <a:lnTo>
                    <a:pt x="14210" y="1402"/>
                  </a:lnTo>
                  <a:lnTo>
                    <a:pt x="14210"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9"/>
            <p:cNvSpPr/>
            <p:nvPr/>
          </p:nvSpPr>
          <p:spPr>
            <a:xfrm>
              <a:off x="5294775" y="2469700"/>
              <a:ext cx="770575" cy="769750"/>
            </a:xfrm>
            <a:custGeom>
              <a:avLst/>
              <a:gdLst/>
              <a:ahLst/>
              <a:cxnLst/>
              <a:rect l="l" t="t" r="r" b="b"/>
              <a:pathLst>
                <a:path w="30823" h="30790" extrusionOk="0">
                  <a:moveTo>
                    <a:pt x="1" y="1"/>
                  </a:moveTo>
                  <a:lnTo>
                    <a:pt x="1" y="30790"/>
                  </a:lnTo>
                  <a:lnTo>
                    <a:pt x="30823" y="30790"/>
                  </a:lnTo>
                  <a:lnTo>
                    <a:pt x="3082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9"/>
            <p:cNvSpPr/>
            <p:nvPr/>
          </p:nvSpPr>
          <p:spPr>
            <a:xfrm>
              <a:off x="5524125" y="2593125"/>
              <a:ext cx="325250" cy="527125"/>
            </a:xfrm>
            <a:custGeom>
              <a:avLst/>
              <a:gdLst/>
              <a:ahLst/>
              <a:cxnLst/>
              <a:rect l="l" t="t" r="r" b="b"/>
              <a:pathLst>
                <a:path w="13010" h="21085" extrusionOk="0">
                  <a:moveTo>
                    <a:pt x="5771" y="4004"/>
                  </a:moveTo>
                  <a:lnTo>
                    <a:pt x="5771" y="8307"/>
                  </a:lnTo>
                  <a:cubicBezTo>
                    <a:pt x="3903" y="7706"/>
                    <a:pt x="3436" y="7106"/>
                    <a:pt x="3436" y="6038"/>
                  </a:cubicBezTo>
                  <a:cubicBezTo>
                    <a:pt x="3436" y="4971"/>
                    <a:pt x="4203" y="4137"/>
                    <a:pt x="5771" y="4004"/>
                  </a:cubicBezTo>
                  <a:close/>
                  <a:moveTo>
                    <a:pt x="7706" y="11709"/>
                  </a:moveTo>
                  <a:cubicBezTo>
                    <a:pt x="9574" y="12276"/>
                    <a:pt x="10107" y="12943"/>
                    <a:pt x="10107" y="14011"/>
                  </a:cubicBezTo>
                  <a:cubicBezTo>
                    <a:pt x="10107" y="15178"/>
                    <a:pt x="9273" y="15946"/>
                    <a:pt x="7706" y="16112"/>
                  </a:cubicBezTo>
                  <a:lnTo>
                    <a:pt x="7706" y="11709"/>
                  </a:lnTo>
                  <a:close/>
                  <a:moveTo>
                    <a:pt x="6738" y="1"/>
                  </a:moveTo>
                  <a:cubicBezTo>
                    <a:pt x="6171" y="1"/>
                    <a:pt x="5671" y="468"/>
                    <a:pt x="5671" y="1068"/>
                  </a:cubicBezTo>
                  <a:lnTo>
                    <a:pt x="5671" y="1569"/>
                  </a:lnTo>
                  <a:cubicBezTo>
                    <a:pt x="2635" y="1802"/>
                    <a:pt x="567" y="3603"/>
                    <a:pt x="567" y="6239"/>
                  </a:cubicBezTo>
                  <a:cubicBezTo>
                    <a:pt x="567" y="8974"/>
                    <a:pt x="2202" y="10308"/>
                    <a:pt x="5771" y="11242"/>
                  </a:cubicBezTo>
                  <a:lnTo>
                    <a:pt x="5771" y="16046"/>
                  </a:lnTo>
                  <a:cubicBezTo>
                    <a:pt x="4470" y="15779"/>
                    <a:pt x="3236" y="15212"/>
                    <a:pt x="2168" y="14411"/>
                  </a:cubicBezTo>
                  <a:cubicBezTo>
                    <a:pt x="1914" y="14223"/>
                    <a:pt x="1634" y="14138"/>
                    <a:pt x="1362" y="14138"/>
                  </a:cubicBezTo>
                  <a:cubicBezTo>
                    <a:pt x="670" y="14138"/>
                    <a:pt x="33" y="14688"/>
                    <a:pt x="33" y="15479"/>
                  </a:cubicBezTo>
                  <a:cubicBezTo>
                    <a:pt x="0" y="15946"/>
                    <a:pt x="267" y="16379"/>
                    <a:pt x="667" y="16646"/>
                  </a:cubicBezTo>
                  <a:cubicBezTo>
                    <a:pt x="2168" y="17680"/>
                    <a:pt x="3870" y="18347"/>
                    <a:pt x="5671" y="18547"/>
                  </a:cubicBezTo>
                  <a:lnTo>
                    <a:pt x="5671" y="20048"/>
                  </a:lnTo>
                  <a:cubicBezTo>
                    <a:pt x="5703" y="20629"/>
                    <a:pt x="6140" y="21084"/>
                    <a:pt x="6711" y="21084"/>
                  </a:cubicBezTo>
                  <a:cubicBezTo>
                    <a:pt x="6731" y="21084"/>
                    <a:pt x="6751" y="21084"/>
                    <a:pt x="6772" y="21083"/>
                  </a:cubicBezTo>
                  <a:cubicBezTo>
                    <a:pt x="6790" y="21084"/>
                    <a:pt x="6807" y="21084"/>
                    <a:pt x="6825" y="21084"/>
                  </a:cubicBezTo>
                  <a:cubicBezTo>
                    <a:pt x="7368" y="21084"/>
                    <a:pt x="7806" y="20598"/>
                    <a:pt x="7806" y="20048"/>
                  </a:cubicBezTo>
                  <a:lnTo>
                    <a:pt x="7806" y="18581"/>
                  </a:lnTo>
                  <a:cubicBezTo>
                    <a:pt x="10908" y="18281"/>
                    <a:pt x="13009" y="16513"/>
                    <a:pt x="13009" y="13811"/>
                  </a:cubicBezTo>
                  <a:cubicBezTo>
                    <a:pt x="13009" y="11242"/>
                    <a:pt x="11408" y="9741"/>
                    <a:pt x="7706" y="8807"/>
                  </a:cubicBezTo>
                  <a:lnTo>
                    <a:pt x="7706" y="4137"/>
                  </a:lnTo>
                  <a:cubicBezTo>
                    <a:pt x="8606" y="4371"/>
                    <a:pt x="9440" y="4737"/>
                    <a:pt x="10207" y="5204"/>
                  </a:cubicBezTo>
                  <a:cubicBezTo>
                    <a:pt x="10441" y="5338"/>
                    <a:pt x="10674" y="5438"/>
                    <a:pt x="10941" y="5438"/>
                  </a:cubicBezTo>
                  <a:cubicBezTo>
                    <a:pt x="11675" y="5438"/>
                    <a:pt x="12309" y="4838"/>
                    <a:pt x="12309" y="4104"/>
                  </a:cubicBezTo>
                  <a:cubicBezTo>
                    <a:pt x="12309" y="3603"/>
                    <a:pt x="12009" y="3136"/>
                    <a:pt x="11575" y="2936"/>
                  </a:cubicBezTo>
                  <a:cubicBezTo>
                    <a:pt x="10441" y="2202"/>
                    <a:pt x="9140" y="1735"/>
                    <a:pt x="7806" y="1569"/>
                  </a:cubicBezTo>
                  <a:lnTo>
                    <a:pt x="7806" y="1035"/>
                  </a:lnTo>
                  <a:cubicBezTo>
                    <a:pt x="7806" y="468"/>
                    <a:pt x="7339" y="1"/>
                    <a:pt x="6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9"/>
            <p:cNvSpPr/>
            <p:nvPr/>
          </p:nvSpPr>
          <p:spPr>
            <a:xfrm>
              <a:off x="1730575" y="1816750"/>
              <a:ext cx="769750" cy="770575"/>
            </a:xfrm>
            <a:custGeom>
              <a:avLst/>
              <a:gdLst/>
              <a:ahLst/>
              <a:cxnLst/>
              <a:rect l="l" t="t" r="r" b="b"/>
              <a:pathLst>
                <a:path w="30790" h="30823" extrusionOk="0">
                  <a:moveTo>
                    <a:pt x="0" y="0"/>
                  </a:moveTo>
                  <a:lnTo>
                    <a:pt x="0" y="30822"/>
                  </a:lnTo>
                  <a:lnTo>
                    <a:pt x="30789" y="30822"/>
                  </a:lnTo>
                  <a:lnTo>
                    <a:pt x="3078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9"/>
            <p:cNvSpPr/>
            <p:nvPr/>
          </p:nvSpPr>
          <p:spPr>
            <a:xfrm>
              <a:off x="1838975" y="1961850"/>
              <a:ext cx="580450" cy="393625"/>
            </a:xfrm>
            <a:custGeom>
              <a:avLst/>
              <a:gdLst/>
              <a:ahLst/>
              <a:cxnLst/>
              <a:rect l="l" t="t" r="r" b="b"/>
              <a:pathLst>
                <a:path w="23218" h="15745" extrusionOk="0">
                  <a:moveTo>
                    <a:pt x="20015" y="3803"/>
                  </a:moveTo>
                  <a:lnTo>
                    <a:pt x="17247" y="14911"/>
                  </a:lnTo>
                  <a:lnTo>
                    <a:pt x="4171" y="14911"/>
                  </a:lnTo>
                  <a:lnTo>
                    <a:pt x="1102" y="3803"/>
                  </a:lnTo>
                  <a:close/>
                  <a:moveTo>
                    <a:pt x="20949" y="0"/>
                  </a:moveTo>
                  <a:lnTo>
                    <a:pt x="20215" y="2969"/>
                  </a:lnTo>
                  <a:lnTo>
                    <a:pt x="1" y="2969"/>
                  </a:lnTo>
                  <a:lnTo>
                    <a:pt x="3537" y="15745"/>
                  </a:lnTo>
                  <a:lnTo>
                    <a:pt x="17880" y="15745"/>
                  </a:lnTo>
                  <a:lnTo>
                    <a:pt x="21583" y="834"/>
                  </a:lnTo>
                  <a:lnTo>
                    <a:pt x="23217" y="834"/>
                  </a:lnTo>
                  <a:lnTo>
                    <a:pt x="232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9"/>
            <p:cNvSpPr/>
            <p:nvPr/>
          </p:nvSpPr>
          <p:spPr>
            <a:xfrm>
              <a:off x="1958225" y="2333775"/>
              <a:ext cx="303575" cy="84250"/>
            </a:xfrm>
            <a:custGeom>
              <a:avLst/>
              <a:gdLst/>
              <a:ahLst/>
              <a:cxnLst/>
              <a:rect l="l" t="t" r="r" b="b"/>
              <a:pathLst>
                <a:path w="12143" h="3370" extrusionOk="0">
                  <a:moveTo>
                    <a:pt x="1302" y="1"/>
                  </a:moveTo>
                  <a:lnTo>
                    <a:pt x="1" y="3070"/>
                  </a:lnTo>
                  <a:lnTo>
                    <a:pt x="768" y="3370"/>
                  </a:lnTo>
                  <a:lnTo>
                    <a:pt x="1836" y="835"/>
                  </a:lnTo>
                  <a:lnTo>
                    <a:pt x="10475" y="835"/>
                  </a:lnTo>
                  <a:lnTo>
                    <a:pt x="11342" y="3370"/>
                  </a:lnTo>
                  <a:lnTo>
                    <a:pt x="12143" y="3103"/>
                  </a:lnTo>
                  <a:lnTo>
                    <a:pt x="110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9"/>
            <p:cNvSpPr/>
            <p:nvPr/>
          </p:nvSpPr>
          <p:spPr>
            <a:xfrm>
              <a:off x="1875675" y="2108625"/>
              <a:ext cx="458700" cy="20875"/>
            </a:xfrm>
            <a:custGeom>
              <a:avLst/>
              <a:gdLst/>
              <a:ahLst/>
              <a:cxnLst/>
              <a:rect l="l" t="t" r="r" b="b"/>
              <a:pathLst>
                <a:path w="18348" h="835" extrusionOk="0">
                  <a:moveTo>
                    <a:pt x="1" y="0"/>
                  </a:moveTo>
                  <a:lnTo>
                    <a:pt x="1" y="834"/>
                  </a:lnTo>
                  <a:lnTo>
                    <a:pt x="18347" y="834"/>
                  </a:lnTo>
                  <a:lnTo>
                    <a:pt x="183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9"/>
            <p:cNvSpPr/>
            <p:nvPr/>
          </p:nvSpPr>
          <p:spPr>
            <a:xfrm>
              <a:off x="1894850" y="2186175"/>
              <a:ext cx="414500" cy="22550"/>
            </a:xfrm>
            <a:custGeom>
              <a:avLst/>
              <a:gdLst/>
              <a:ahLst/>
              <a:cxnLst/>
              <a:rect l="l" t="t" r="r" b="b"/>
              <a:pathLst>
                <a:path w="16580" h="902" extrusionOk="0">
                  <a:moveTo>
                    <a:pt x="16579" y="0"/>
                  </a:moveTo>
                  <a:lnTo>
                    <a:pt x="1" y="67"/>
                  </a:lnTo>
                  <a:lnTo>
                    <a:pt x="1" y="901"/>
                  </a:lnTo>
                  <a:lnTo>
                    <a:pt x="16579" y="834"/>
                  </a:lnTo>
                  <a:lnTo>
                    <a:pt x="165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9"/>
            <p:cNvSpPr/>
            <p:nvPr/>
          </p:nvSpPr>
          <p:spPr>
            <a:xfrm>
              <a:off x="1916550" y="2267075"/>
              <a:ext cx="376125" cy="20875"/>
            </a:xfrm>
            <a:custGeom>
              <a:avLst/>
              <a:gdLst/>
              <a:ahLst/>
              <a:cxnLst/>
              <a:rect l="l" t="t" r="r" b="b"/>
              <a:pathLst>
                <a:path w="15045" h="835" extrusionOk="0">
                  <a:moveTo>
                    <a:pt x="0" y="0"/>
                  </a:moveTo>
                  <a:lnTo>
                    <a:pt x="0" y="834"/>
                  </a:lnTo>
                  <a:lnTo>
                    <a:pt x="15044" y="834"/>
                  </a:lnTo>
                  <a:lnTo>
                    <a:pt x="15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9"/>
            <p:cNvSpPr/>
            <p:nvPr/>
          </p:nvSpPr>
          <p:spPr>
            <a:xfrm>
              <a:off x="2099175" y="2047750"/>
              <a:ext cx="20875" cy="296900"/>
            </a:xfrm>
            <a:custGeom>
              <a:avLst/>
              <a:gdLst/>
              <a:ahLst/>
              <a:cxnLst/>
              <a:rect l="l" t="t" r="r" b="b"/>
              <a:pathLst>
                <a:path w="835" h="11876" extrusionOk="0">
                  <a:moveTo>
                    <a:pt x="0" y="0"/>
                  </a:moveTo>
                  <a:lnTo>
                    <a:pt x="0" y="11875"/>
                  </a:lnTo>
                  <a:lnTo>
                    <a:pt x="834" y="11875"/>
                  </a:ln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9"/>
            <p:cNvSpPr/>
            <p:nvPr/>
          </p:nvSpPr>
          <p:spPr>
            <a:xfrm>
              <a:off x="2018275" y="2046900"/>
              <a:ext cx="44225" cy="298575"/>
            </a:xfrm>
            <a:custGeom>
              <a:avLst/>
              <a:gdLst/>
              <a:ahLst/>
              <a:cxnLst/>
              <a:rect l="l" t="t" r="r" b="b"/>
              <a:pathLst>
                <a:path w="1769" h="11943" extrusionOk="0">
                  <a:moveTo>
                    <a:pt x="801" y="1"/>
                  </a:moveTo>
                  <a:lnTo>
                    <a:pt x="1" y="68"/>
                  </a:lnTo>
                  <a:lnTo>
                    <a:pt x="935" y="11943"/>
                  </a:lnTo>
                  <a:lnTo>
                    <a:pt x="1769" y="11876"/>
                  </a:lnTo>
                  <a:lnTo>
                    <a:pt x="8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9"/>
            <p:cNvSpPr/>
            <p:nvPr/>
          </p:nvSpPr>
          <p:spPr>
            <a:xfrm>
              <a:off x="1928225" y="2046075"/>
              <a:ext cx="75075" cy="300250"/>
            </a:xfrm>
            <a:custGeom>
              <a:avLst/>
              <a:gdLst/>
              <a:ahLst/>
              <a:cxnLst/>
              <a:rect l="l" t="t" r="r" b="b"/>
              <a:pathLst>
                <a:path w="3003" h="12010" extrusionOk="0">
                  <a:moveTo>
                    <a:pt x="834" y="0"/>
                  </a:moveTo>
                  <a:lnTo>
                    <a:pt x="0" y="134"/>
                  </a:lnTo>
                  <a:lnTo>
                    <a:pt x="2202" y="12009"/>
                  </a:lnTo>
                  <a:lnTo>
                    <a:pt x="3002" y="11876"/>
                  </a:lnTo>
                  <a:lnTo>
                    <a:pt x="8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9"/>
            <p:cNvSpPr/>
            <p:nvPr/>
          </p:nvSpPr>
          <p:spPr>
            <a:xfrm>
              <a:off x="2155050" y="2046900"/>
              <a:ext cx="44225" cy="298575"/>
            </a:xfrm>
            <a:custGeom>
              <a:avLst/>
              <a:gdLst/>
              <a:ahLst/>
              <a:cxnLst/>
              <a:rect l="l" t="t" r="r" b="b"/>
              <a:pathLst>
                <a:path w="1769" h="11943" extrusionOk="0">
                  <a:moveTo>
                    <a:pt x="934" y="1"/>
                  </a:moveTo>
                  <a:lnTo>
                    <a:pt x="0" y="11876"/>
                  </a:lnTo>
                  <a:lnTo>
                    <a:pt x="834" y="11943"/>
                  </a:lnTo>
                  <a:lnTo>
                    <a:pt x="1768" y="68"/>
                  </a:lnTo>
                  <a:lnTo>
                    <a:pt x="93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9"/>
            <p:cNvSpPr/>
            <p:nvPr/>
          </p:nvSpPr>
          <p:spPr>
            <a:xfrm>
              <a:off x="2214250" y="2046075"/>
              <a:ext cx="75075" cy="301075"/>
            </a:xfrm>
            <a:custGeom>
              <a:avLst/>
              <a:gdLst/>
              <a:ahLst/>
              <a:cxnLst/>
              <a:rect l="l" t="t" r="r" b="b"/>
              <a:pathLst>
                <a:path w="3003" h="12043" extrusionOk="0">
                  <a:moveTo>
                    <a:pt x="2169" y="0"/>
                  </a:moveTo>
                  <a:lnTo>
                    <a:pt x="1" y="11876"/>
                  </a:lnTo>
                  <a:lnTo>
                    <a:pt x="801" y="12042"/>
                  </a:lnTo>
                  <a:lnTo>
                    <a:pt x="3003" y="167"/>
                  </a:lnTo>
                  <a:lnTo>
                    <a:pt x="216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9"/>
            <p:cNvSpPr/>
            <p:nvPr/>
          </p:nvSpPr>
          <p:spPr>
            <a:xfrm>
              <a:off x="1908200" y="2368875"/>
              <a:ext cx="105100" cy="90025"/>
            </a:xfrm>
            <a:custGeom>
              <a:avLst/>
              <a:gdLst/>
              <a:ahLst/>
              <a:cxnLst/>
              <a:rect l="l" t="t" r="r" b="b"/>
              <a:pathLst>
                <a:path w="4204" h="3601" extrusionOk="0">
                  <a:moveTo>
                    <a:pt x="2402" y="865"/>
                  </a:moveTo>
                  <a:cubicBezTo>
                    <a:pt x="2936" y="865"/>
                    <a:pt x="3370" y="1299"/>
                    <a:pt x="3370" y="1832"/>
                  </a:cubicBezTo>
                  <a:cubicBezTo>
                    <a:pt x="3370" y="2398"/>
                    <a:pt x="2894" y="2779"/>
                    <a:pt x="2391" y="2779"/>
                  </a:cubicBezTo>
                  <a:cubicBezTo>
                    <a:pt x="2152" y="2779"/>
                    <a:pt x="1906" y="2693"/>
                    <a:pt x="1702" y="2499"/>
                  </a:cubicBezTo>
                  <a:cubicBezTo>
                    <a:pt x="1101" y="1899"/>
                    <a:pt x="1535" y="865"/>
                    <a:pt x="2402" y="865"/>
                  </a:cubicBezTo>
                  <a:close/>
                  <a:moveTo>
                    <a:pt x="2391" y="1"/>
                  </a:moveTo>
                  <a:cubicBezTo>
                    <a:pt x="1950" y="1"/>
                    <a:pt x="1501" y="165"/>
                    <a:pt x="1135" y="531"/>
                  </a:cubicBezTo>
                  <a:cubicBezTo>
                    <a:pt x="1" y="1666"/>
                    <a:pt x="801" y="3600"/>
                    <a:pt x="2402" y="3600"/>
                  </a:cubicBezTo>
                  <a:cubicBezTo>
                    <a:pt x="3370" y="3600"/>
                    <a:pt x="4204" y="2800"/>
                    <a:pt x="4204" y="1832"/>
                  </a:cubicBezTo>
                  <a:cubicBezTo>
                    <a:pt x="4204" y="725"/>
                    <a:pt x="3316" y="1"/>
                    <a:pt x="2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9"/>
            <p:cNvSpPr/>
            <p:nvPr/>
          </p:nvSpPr>
          <p:spPr>
            <a:xfrm>
              <a:off x="2190900" y="2368875"/>
              <a:ext cx="105100" cy="90025"/>
            </a:xfrm>
            <a:custGeom>
              <a:avLst/>
              <a:gdLst/>
              <a:ahLst/>
              <a:cxnLst/>
              <a:rect l="l" t="t" r="r" b="b"/>
              <a:pathLst>
                <a:path w="4204" h="3601" extrusionOk="0">
                  <a:moveTo>
                    <a:pt x="2402" y="865"/>
                  </a:moveTo>
                  <a:cubicBezTo>
                    <a:pt x="2936" y="865"/>
                    <a:pt x="3336" y="1299"/>
                    <a:pt x="3370" y="1832"/>
                  </a:cubicBezTo>
                  <a:cubicBezTo>
                    <a:pt x="3370" y="2398"/>
                    <a:pt x="2879" y="2779"/>
                    <a:pt x="2376" y="2779"/>
                  </a:cubicBezTo>
                  <a:cubicBezTo>
                    <a:pt x="2137" y="2779"/>
                    <a:pt x="1895" y="2693"/>
                    <a:pt x="1702" y="2499"/>
                  </a:cubicBezTo>
                  <a:cubicBezTo>
                    <a:pt x="1101" y="1899"/>
                    <a:pt x="1535" y="865"/>
                    <a:pt x="2402" y="865"/>
                  </a:cubicBezTo>
                  <a:close/>
                  <a:moveTo>
                    <a:pt x="2376" y="1"/>
                  </a:moveTo>
                  <a:cubicBezTo>
                    <a:pt x="1936" y="1"/>
                    <a:pt x="1490" y="165"/>
                    <a:pt x="1135" y="531"/>
                  </a:cubicBezTo>
                  <a:cubicBezTo>
                    <a:pt x="1" y="1666"/>
                    <a:pt x="801" y="3600"/>
                    <a:pt x="2402" y="3600"/>
                  </a:cubicBezTo>
                  <a:cubicBezTo>
                    <a:pt x="3370" y="3600"/>
                    <a:pt x="4170" y="2800"/>
                    <a:pt x="4204" y="1832"/>
                  </a:cubicBezTo>
                  <a:cubicBezTo>
                    <a:pt x="4204" y="725"/>
                    <a:pt x="3301" y="1"/>
                    <a:pt x="2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9"/>
            <p:cNvSpPr/>
            <p:nvPr/>
          </p:nvSpPr>
          <p:spPr>
            <a:xfrm>
              <a:off x="1596300" y="4355225"/>
              <a:ext cx="4399850" cy="10875"/>
            </a:xfrm>
            <a:custGeom>
              <a:avLst/>
              <a:gdLst/>
              <a:ahLst/>
              <a:cxnLst/>
              <a:rect l="l" t="t" r="r" b="b"/>
              <a:pathLst>
                <a:path w="175994" h="435" extrusionOk="0">
                  <a:moveTo>
                    <a:pt x="87997" y="1"/>
                  </a:moveTo>
                  <a:lnTo>
                    <a:pt x="43999" y="67"/>
                  </a:lnTo>
                  <a:lnTo>
                    <a:pt x="22017" y="134"/>
                  </a:lnTo>
                  <a:lnTo>
                    <a:pt x="1" y="234"/>
                  </a:lnTo>
                  <a:lnTo>
                    <a:pt x="22017" y="334"/>
                  </a:lnTo>
                  <a:lnTo>
                    <a:pt x="43999" y="367"/>
                  </a:lnTo>
                  <a:lnTo>
                    <a:pt x="87997" y="434"/>
                  </a:lnTo>
                  <a:lnTo>
                    <a:pt x="131995" y="367"/>
                  </a:lnTo>
                  <a:lnTo>
                    <a:pt x="154011" y="334"/>
                  </a:lnTo>
                  <a:lnTo>
                    <a:pt x="175993" y="234"/>
                  </a:lnTo>
                  <a:lnTo>
                    <a:pt x="154011" y="134"/>
                  </a:lnTo>
                  <a:lnTo>
                    <a:pt x="131995" y="67"/>
                  </a:lnTo>
                  <a:lnTo>
                    <a:pt x="8799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9"/>
            <p:cNvSpPr/>
            <p:nvPr/>
          </p:nvSpPr>
          <p:spPr>
            <a:xfrm>
              <a:off x="2396875" y="907750"/>
              <a:ext cx="2012300" cy="3786900"/>
            </a:xfrm>
            <a:custGeom>
              <a:avLst/>
              <a:gdLst/>
              <a:ahLst/>
              <a:cxnLst/>
              <a:rect l="l" t="t" r="r" b="b"/>
              <a:pathLst>
                <a:path w="80492" h="151476" extrusionOk="0">
                  <a:moveTo>
                    <a:pt x="70151" y="4371"/>
                  </a:moveTo>
                  <a:cubicBezTo>
                    <a:pt x="73487" y="4371"/>
                    <a:pt x="76222" y="5371"/>
                    <a:pt x="76222" y="12110"/>
                  </a:cubicBezTo>
                  <a:lnTo>
                    <a:pt x="76222" y="140335"/>
                  </a:lnTo>
                  <a:cubicBezTo>
                    <a:pt x="76222" y="143937"/>
                    <a:pt x="73520" y="146873"/>
                    <a:pt x="70151" y="146873"/>
                  </a:cubicBezTo>
                  <a:lnTo>
                    <a:pt x="10342" y="146873"/>
                  </a:lnTo>
                  <a:cubicBezTo>
                    <a:pt x="6972" y="146873"/>
                    <a:pt x="4271" y="143971"/>
                    <a:pt x="4271" y="140335"/>
                  </a:cubicBezTo>
                  <a:lnTo>
                    <a:pt x="4271" y="12110"/>
                  </a:lnTo>
                  <a:cubicBezTo>
                    <a:pt x="4271" y="4738"/>
                    <a:pt x="6972" y="4371"/>
                    <a:pt x="10342" y="4371"/>
                  </a:cubicBezTo>
                  <a:lnTo>
                    <a:pt x="22317" y="4371"/>
                  </a:lnTo>
                  <a:cubicBezTo>
                    <a:pt x="23017" y="4371"/>
                    <a:pt x="23551" y="5171"/>
                    <a:pt x="23551" y="6139"/>
                  </a:cubicBezTo>
                  <a:lnTo>
                    <a:pt x="23551" y="6572"/>
                  </a:lnTo>
                  <a:cubicBezTo>
                    <a:pt x="23551" y="8874"/>
                    <a:pt x="24819" y="8874"/>
                    <a:pt x="26386" y="8874"/>
                  </a:cubicBezTo>
                  <a:lnTo>
                    <a:pt x="54106" y="8874"/>
                  </a:lnTo>
                  <a:cubicBezTo>
                    <a:pt x="55674" y="8874"/>
                    <a:pt x="56908" y="8874"/>
                    <a:pt x="56908" y="6572"/>
                  </a:cubicBezTo>
                  <a:lnTo>
                    <a:pt x="56908" y="6172"/>
                  </a:lnTo>
                  <a:cubicBezTo>
                    <a:pt x="56908" y="5171"/>
                    <a:pt x="57475" y="4371"/>
                    <a:pt x="58142" y="4371"/>
                  </a:cubicBezTo>
                  <a:close/>
                  <a:moveTo>
                    <a:pt x="6806" y="1"/>
                  </a:moveTo>
                  <a:cubicBezTo>
                    <a:pt x="3036" y="34"/>
                    <a:pt x="1" y="3136"/>
                    <a:pt x="34" y="6906"/>
                  </a:cubicBezTo>
                  <a:lnTo>
                    <a:pt x="34" y="144604"/>
                  </a:lnTo>
                  <a:cubicBezTo>
                    <a:pt x="1" y="148374"/>
                    <a:pt x="3036" y="151443"/>
                    <a:pt x="6806" y="151476"/>
                  </a:cubicBezTo>
                  <a:lnTo>
                    <a:pt x="73687" y="151476"/>
                  </a:lnTo>
                  <a:cubicBezTo>
                    <a:pt x="77456" y="151443"/>
                    <a:pt x="80492" y="148374"/>
                    <a:pt x="80458" y="144604"/>
                  </a:cubicBezTo>
                  <a:lnTo>
                    <a:pt x="80458" y="6906"/>
                  </a:lnTo>
                  <a:cubicBezTo>
                    <a:pt x="80492" y="3136"/>
                    <a:pt x="77456" y="34"/>
                    <a:pt x="736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9"/>
            <p:cNvSpPr/>
            <p:nvPr/>
          </p:nvSpPr>
          <p:spPr>
            <a:xfrm>
              <a:off x="2503625" y="1017000"/>
              <a:ext cx="1798800" cy="3562575"/>
            </a:xfrm>
            <a:custGeom>
              <a:avLst/>
              <a:gdLst/>
              <a:ahLst/>
              <a:cxnLst/>
              <a:rect l="l" t="t" r="r" b="b"/>
              <a:pathLst>
                <a:path w="71952" h="142503" extrusionOk="0">
                  <a:moveTo>
                    <a:pt x="6072" y="1"/>
                  </a:moveTo>
                  <a:cubicBezTo>
                    <a:pt x="2702" y="1"/>
                    <a:pt x="1" y="1635"/>
                    <a:pt x="1" y="9040"/>
                  </a:cubicBezTo>
                  <a:lnTo>
                    <a:pt x="1" y="135965"/>
                  </a:lnTo>
                  <a:cubicBezTo>
                    <a:pt x="1" y="139601"/>
                    <a:pt x="2702" y="142503"/>
                    <a:pt x="6072" y="142503"/>
                  </a:cubicBezTo>
                  <a:lnTo>
                    <a:pt x="65881" y="142503"/>
                  </a:lnTo>
                  <a:cubicBezTo>
                    <a:pt x="69250" y="142503"/>
                    <a:pt x="71952" y="139567"/>
                    <a:pt x="71952" y="135965"/>
                  </a:cubicBezTo>
                  <a:lnTo>
                    <a:pt x="71952" y="9040"/>
                  </a:lnTo>
                  <a:cubicBezTo>
                    <a:pt x="71952" y="2269"/>
                    <a:pt x="69250" y="1"/>
                    <a:pt x="65881" y="1"/>
                  </a:cubicBezTo>
                  <a:lnTo>
                    <a:pt x="53872" y="1"/>
                  </a:lnTo>
                  <a:cubicBezTo>
                    <a:pt x="53205" y="1"/>
                    <a:pt x="52638" y="801"/>
                    <a:pt x="52638" y="1802"/>
                  </a:cubicBezTo>
                  <a:lnTo>
                    <a:pt x="52638" y="2202"/>
                  </a:lnTo>
                  <a:cubicBezTo>
                    <a:pt x="52638" y="4504"/>
                    <a:pt x="51404" y="4504"/>
                    <a:pt x="49836" y="4504"/>
                  </a:cubicBezTo>
                  <a:lnTo>
                    <a:pt x="22116" y="4504"/>
                  </a:lnTo>
                  <a:cubicBezTo>
                    <a:pt x="20549" y="4504"/>
                    <a:pt x="19281" y="4504"/>
                    <a:pt x="19281" y="2202"/>
                  </a:cubicBezTo>
                  <a:lnTo>
                    <a:pt x="19281" y="1769"/>
                  </a:lnTo>
                  <a:cubicBezTo>
                    <a:pt x="19281" y="801"/>
                    <a:pt x="18747" y="1"/>
                    <a:pt x="18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9"/>
            <p:cNvSpPr/>
            <p:nvPr/>
          </p:nvSpPr>
          <p:spPr>
            <a:xfrm>
              <a:off x="3296700" y="1034525"/>
              <a:ext cx="212675" cy="23375"/>
            </a:xfrm>
            <a:custGeom>
              <a:avLst/>
              <a:gdLst/>
              <a:ahLst/>
              <a:cxnLst/>
              <a:rect l="l" t="t" r="r" b="b"/>
              <a:pathLst>
                <a:path w="8507" h="935" extrusionOk="0">
                  <a:moveTo>
                    <a:pt x="467" y="0"/>
                  </a:moveTo>
                  <a:cubicBezTo>
                    <a:pt x="200" y="0"/>
                    <a:pt x="0" y="200"/>
                    <a:pt x="0" y="467"/>
                  </a:cubicBezTo>
                  <a:cubicBezTo>
                    <a:pt x="0" y="734"/>
                    <a:pt x="200" y="934"/>
                    <a:pt x="467" y="934"/>
                  </a:cubicBezTo>
                  <a:lnTo>
                    <a:pt x="8039" y="934"/>
                  </a:lnTo>
                  <a:cubicBezTo>
                    <a:pt x="8273" y="934"/>
                    <a:pt x="8506" y="734"/>
                    <a:pt x="8506" y="467"/>
                  </a:cubicBezTo>
                  <a:cubicBezTo>
                    <a:pt x="8506" y="200"/>
                    <a:pt x="8273" y="0"/>
                    <a:pt x="8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9"/>
            <p:cNvSpPr/>
            <p:nvPr/>
          </p:nvSpPr>
          <p:spPr>
            <a:xfrm>
              <a:off x="3280850" y="2798275"/>
              <a:ext cx="218500" cy="28375"/>
            </a:xfrm>
            <a:custGeom>
              <a:avLst/>
              <a:gdLst/>
              <a:ahLst/>
              <a:cxnLst/>
              <a:rect l="l" t="t" r="r" b="b"/>
              <a:pathLst>
                <a:path w="8740" h="1135" extrusionOk="0">
                  <a:moveTo>
                    <a:pt x="0" y="1"/>
                  </a:moveTo>
                  <a:lnTo>
                    <a:pt x="0" y="1135"/>
                  </a:lnTo>
                  <a:lnTo>
                    <a:pt x="8740" y="1135"/>
                  </a:lnTo>
                  <a:lnTo>
                    <a:pt x="874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9"/>
            <p:cNvSpPr/>
            <p:nvPr/>
          </p:nvSpPr>
          <p:spPr>
            <a:xfrm>
              <a:off x="2617050" y="1457325"/>
              <a:ext cx="457850" cy="457850"/>
            </a:xfrm>
            <a:custGeom>
              <a:avLst/>
              <a:gdLst/>
              <a:ahLst/>
              <a:cxnLst/>
              <a:rect l="l" t="t" r="r" b="b"/>
              <a:pathLst>
                <a:path w="18314" h="18314" extrusionOk="0">
                  <a:moveTo>
                    <a:pt x="0" y="0"/>
                  </a:moveTo>
                  <a:lnTo>
                    <a:pt x="0" y="18313"/>
                  </a:lnTo>
                  <a:lnTo>
                    <a:pt x="18313" y="18313"/>
                  </a:lnTo>
                  <a:lnTo>
                    <a:pt x="1831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9"/>
            <p:cNvSpPr/>
            <p:nvPr/>
          </p:nvSpPr>
          <p:spPr>
            <a:xfrm>
              <a:off x="2617050" y="1457325"/>
              <a:ext cx="457850" cy="457850"/>
            </a:xfrm>
            <a:custGeom>
              <a:avLst/>
              <a:gdLst/>
              <a:ahLst/>
              <a:cxnLst/>
              <a:rect l="l" t="t" r="r" b="b"/>
              <a:pathLst>
                <a:path w="18314" h="18314" extrusionOk="0">
                  <a:moveTo>
                    <a:pt x="0" y="0"/>
                  </a:moveTo>
                  <a:lnTo>
                    <a:pt x="0" y="18313"/>
                  </a:lnTo>
                  <a:lnTo>
                    <a:pt x="18313" y="18313"/>
                  </a:lnTo>
                  <a:lnTo>
                    <a:pt x="183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9"/>
            <p:cNvSpPr/>
            <p:nvPr/>
          </p:nvSpPr>
          <p:spPr>
            <a:xfrm>
              <a:off x="2663750" y="1608400"/>
              <a:ext cx="231850" cy="137475"/>
            </a:xfrm>
            <a:custGeom>
              <a:avLst/>
              <a:gdLst/>
              <a:ahLst/>
              <a:cxnLst/>
              <a:rect l="l" t="t" r="r" b="b"/>
              <a:pathLst>
                <a:path w="9274" h="5499" extrusionOk="0">
                  <a:moveTo>
                    <a:pt x="1561" y="1"/>
                  </a:moveTo>
                  <a:cubicBezTo>
                    <a:pt x="1204" y="1"/>
                    <a:pt x="872" y="143"/>
                    <a:pt x="667" y="562"/>
                  </a:cubicBezTo>
                  <a:cubicBezTo>
                    <a:pt x="0" y="1863"/>
                    <a:pt x="2302" y="2597"/>
                    <a:pt x="2302" y="2597"/>
                  </a:cubicBezTo>
                  <a:cubicBezTo>
                    <a:pt x="2522" y="3504"/>
                    <a:pt x="3332" y="4117"/>
                    <a:pt x="4207" y="4117"/>
                  </a:cubicBezTo>
                  <a:cubicBezTo>
                    <a:pt x="4394" y="4117"/>
                    <a:pt x="4583" y="4090"/>
                    <a:pt x="4770" y="4031"/>
                  </a:cubicBezTo>
                  <a:cubicBezTo>
                    <a:pt x="5155" y="4770"/>
                    <a:pt x="5632" y="4969"/>
                    <a:pt x="6035" y="4969"/>
                  </a:cubicBezTo>
                  <a:cubicBezTo>
                    <a:pt x="6504" y="4969"/>
                    <a:pt x="6872" y="4698"/>
                    <a:pt x="6872" y="4698"/>
                  </a:cubicBezTo>
                  <a:lnTo>
                    <a:pt x="9273" y="5499"/>
                  </a:lnTo>
                  <a:lnTo>
                    <a:pt x="7405" y="3964"/>
                  </a:lnTo>
                  <a:cubicBezTo>
                    <a:pt x="7372" y="2363"/>
                    <a:pt x="5637" y="2363"/>
                    <a:pt x="5637" y="2363"/>
                  </a:cubicBezTo>
                  <a:cubicBezTo>
                    <a:pt x="5279" y="1320"/>
                    <a:pt x="4315" y="628"/>
                    <a:pt x="3244" y="628"/>
                  </a:cubicBezTo>
                  <a:cubicBezTo>
                    <a:pt x="3219" y="628"/>
                    <a:pt x="3194" y="628"/>
                    <a:pt x="3169" y="629"/>
                  </a:cubicBezTo>
                  <a:cubicBezTo>
                    <a:pt x="3169" y="629"/>
                    <a:pt x="2311" y="1"/>
                    <a:pt x="15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9"/>
            <p:cNvSpPr/>
            <p:nvPr/>
          </p:nvSpPr>
          <p:spPr>
            <a:xfrm>
              <a:off x="2706275" y="1634950"/>
              <a:ext cx="189325" cy="110925"/>
            </a:xfrm>
            <a:custGeom>
              <a:avLst/>
              <a:gdLst/>
              <a:ahLst/>
              <a:cxnLst/>
              <a:rect l="l" t="t" r="r" b="b"/>
              <a:pathLst>
                <a:path w="7573" h="4437" extrusionOk="0">
                  <a:moveTo>
                    <a:pt x="0" y="0"/>
                  </a:moveTo>
                  <a:lnTo>
                    <a:pt x="1902" y="1134"/>
                  </a:lnTo>
                  <a:lnTo>
                    <a:pt x="3803" y="2235"/>
                  </a:lnTo>
                  <a:lnTo>
                    <a:pt x="5704" y="3336"/>
                  </a:lnTo>
                  <a:lnTo>
                    <a:pt x="6638" y="3870"/>
                  </a:lnTo>
                  <a:lnTo>
                    <a:pt x="7105" y="4137"/>
                  </a:lnTo>
                  <a:lnTo>
                    <a:pt x="7572" y="4437"/>
                  </a:lnTo>
                  <a:cubicBezTo>
                    <a:pt x="6972" y="4003"/>
                    <a:pt x="6372" y="3603"/>
                    <a:pt x="5738" y="3236"/>
                  </a:cubicBezTo>
                  <a:cubicBezTo>
                    <a:pt x="5104" y="2836"/>
                    <a:pt x="4470" y="2469"/>
                    <a:pt x="3836" y="2102"/>
                  </a:cubicBezTo>
                  <a:cubicBezTo>
                    <a:pt x="3203" y="1735"/>
                    <a:pt x="2569" y="1401"/>
                    <a:pt x="1935" y="1034"/>
                  </a:cubicBezTo>
                  <a:cubicBezTo>
                    <a:pt x="1301" y="667"/>
                    <a:pt x="667" y="334"/>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9"/>
            <p:cNvSpPr/>
            <p:nvPr/>
          </p:nvSpPr>
          <p:spPr>
            <a:xfrm>
              <a:off x="2816350" y="1499550"/>
              <a:ext cx="115100" cy="244675"/>
            </a:xfrm>
            <a:custGeom>
              <a:avLst/>
              <a:gdLst/>
              <a:ahLst/>
              <a:cxnLst/>
              <a:rect l="l" t="t" r="r" b="b"/>
              <a:pathLst>
                <a:path w="4604" h="9787" extrusionOk="0">
                  <a:moveTo>
                    <a:pt x="1598" y="1"/>
                  </a:moveTo>
                  <a:cubicBezTo>
                    <a:pt x="1546" y="1"/>
                    <a:pt x="1491" y="5"/>
                    <a:pt x="1435" y="12"/>
                  </a:cubicBezTo>
                  <a:cubicBezTo>
                    <a:pt x="0" y="213"/>
                    <a:pt x="701" y="2414"/>
                    <a:pt x="701" y="2414"/>
                  </a:cubicBezTo>
                  <a:cubicBezTo>
                    <a:pt x="267" y="3448"/>
                    <a:pt x="634" y="4649"/>
                    <a:pt x="1535" y="5316"/>
                  </a:cubicBezTo>
                  <a:cubicBezTo>
                    <a:pt x="1535" y="5316"/>
                    <a:pt x="934" y="6984"/>
                    <a:pt x="2469" y="7518"/>
                  </a:cubicBezTo>
                  <a:lnTo>
                    <a:pt x="3303" y="9786"/>
                  </a:lnTo>
                  <a:lnTo>
                    <a:pt x="3303" y="7218"/>
                  </a:lnTo>
                  <a:cubicBezTo>
                    <a:pt x="3303" y="7218"/>
                    <a:pt x="4604" y="6384"/>
                    <a:pt x="3370" y="5049"/>
                  </a:cubicBezTo>
                  <a:cubicBezTo>
                    <a:pt x="4003" y="4115"/>
                    <a:pt x="3770" y="2848"/>
                    <a:pt x="2836" y="2247"/>
                  </a:cubicBezTo>
                  <a:cubicBezTo>
                    <a:pt x="2836" y="2247"/>
                    <a:pt x="2867" y="1"/>
                    <a:pt x="15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9"/>
            <p:cNvSpPr/>
            <p:nvPr/>
          </p:nvSpPr>
          <p:spPr>
            <a:xfrm>
              <a:off x="2855550" y="1529025"/>
              <a:ext cx="42550" cy="215200"/>
            </a:xfrm>
            <a:custGeom>
              <a:avLst/>
              <a:gdLst/>
              <a:ahLst/>
              <a:cxnLst/>
              <a:rect l="l" t="t" r="r" b="b"/>
              <a:pathLst>
                <a:path w="1702" h="8608" extrusionOk="0">
                  <a:moveTo>
                    <a:pt x="0" y="1"/>
                  </a:moveTo>
                  <a:lnTo>
                    <a:pt x="0" y="1"/>
                  </a:lnTo>
                  <a:cubicBezTo>
                    <a:pt x="100" y="735"/>
                    <a:pt x="200" y="1435"/>
                    <a:pt x="334" y="2169"/>
                  </a:cubicBezTo>
                  <a:cubicBezTo>
                    <a:pt x="467" y="2903"/>
                    <a:pt x="601" y="3604"/>
                    <a:pt x="734" y="4337"/>
                  </a:cubicBezTo>
                  <a:cubicBezTo>
                    <a:pt x="868" y="5038"/>
                    <a:pt x="1034" y="5738"/>
                    <a:pt x="1201" y="6472"/>
                  </a:cubicBezTo>
                  <a:cubicBezTo>
                    <a:pt x="1335" y="7173"/>
                    <a:pt x="1501" y="7907"/>
                    <a:pt x="1701" y="8607"/>
                  </a:cubicBezTo>
                  <a:lnTo>
                    <a:pt x="1601" y="8073"/>
                  </a:lnTo>
                  <a:lnTo>
                    <a:pt x="1501" y="7506"/>
                  </a:lnTo>
                  <a:lnTo>
                    <a:pt x="1268" y="6439"/>
                  </a:lnTo>
                  <a:lnTo>
                    <a:pt x="868" y="4304"/>
                  </a:lnTo>
                  <a:lnTo>
                    <a:pt x="434" y="2169"/>
                  </a:lnTo>
                  <a:cubicBezTo>
                    <a:pt x="300" y="1435"/>
                    <a:pt x="134" y="735"/>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9"/>
            <p:cNvSpPr/>
            <p:nvPr/>
          </p:nvSpPr>
          <p:spPr>
            <a:xfrm>
              <a:off x="2672925" y="1476700"/>
              <a:ext cx="229350" cy="276700"/>
            </a:xfrm>
            <a:custGeom>
              <a:avLst/>
              <a:gdLst/>
              <a:ahLst/>
              <a:cxnLst/>
              <a:rect l="l" t="t" r="r" b="b"/>
              <a:pathLst>
                <a:path w="9174" h="11068" extrusionOk="0">
                  <a:moveTo>
                    <a:pt x="2307" y="0"/>
                  </a:moveTo>
                  <a:cubicBezTo>
                    <a:pt x="2033" y="0"/>
                    <a:pt x="1750" y="94"/>
                    <a:pt x="1468" y="326"/>
                  </a:cubicBezTo>
                  <a:cubicBezTo>
                    <a:pt x="0" y="1594"/>
                    <a:pt x="2402" y="3662"/>
                    <a:pt x="2402" y="3662"/>
                  </a:cubicBezTo>
                  <a:cubicBezTo>
                    <a:pt x="2068" y="6364"/>
                    <a:pt x="4637" y="6697"/>
                    <a:pt x="4637" y="6697"/>
                  </a:cubicBezTo>
                  <a:cubicBezTo>
                    <a:pt x="4754" y="8393"/>
                    <a:pt x="5786" y="8642"/>
                    <a:pt x="6383" y="8642"/>
                  </a:cubicBezTo>
                  <a:cubicBezTo>
                    <a:pt x="6632" y="8642"/>
                    <a:pt x="6805" y="8599"/>
                    <a:pt x="6805" y="8599"/>
                  </a:cubicBezTo>
                  <a:lnTo>
                    <a:pt x="9173" y="11067"/>
                  </a:lnTo>
                  <a:lnTo>
                    <a:pt x="7839" y="7998"/>
                  </a:lnTo>
                  <a:cubicBezTo>
                    <a:pt x="8673" y="6063"/>
                    <a:pt x="6571" y="5129"/>
                    <a:pt x="6571" y="5129"/>
                  </a:cubicBezTo>
                  <a:cubicBezTo>
                    <a:pt x="6705" y="3662"/>
                    <a:pt x="5871" y="2261"/>
                    <a:pt x="4503" y="1760"/>
                  </a:cubicBezTo>
                  <a:cubicBezTo>
                    <a:pt x="4503" y="1760"/>
                    <a:pt x="3491" y="0"/>
                    <a:pt x="230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9"/>
            <p:cNvSpPr/>
            <p:nvPr/>
          </p:nvSpPr>
          <p:spPr>
            <a:xfrm>
              <a:off x="2747975" y="1519025"/>
              <a:ext cx="154300" cy="234375"/>
            </a:xfrm>
            <a:custGeom>
              <a:avLst/>
              <a:gdLst/>
              <a:ahLst/>
              <a:cxnLst/>
              <a:rect l="l" t="t" r="r" b="b"/>
              <a:pathLst>
                <a:path w="6172" h="9375" extrusionOk="0">
                  <a:moveTo>
                    <a:pt x="0" y="1"/>
                  </a:moveTo>
                  <a:lnTo>
                    <a:pt x="0" y="1"/>
                  </a:lnTo>
                  <a:cubicBezTo>
                    <a:pt x="267" y="368"/>
                    <a:pt x="534" y="735"/>
                    <a:pt x="834" y="1135"/>
                  </a:cubicBezTo>
                  <a:lnTo>
                    <a:pt x="1635" y="2302"/>
                  </a:lnTo>
                  <a:lnTo>
                    <a:pt x="2035" y="2869"/>
                  </a:lnTo>
                  <a:lnTo>
                    <a:pt x="2435" y="3436"/>
                  </a:lnTo>
                  <a:cubicBezTo>
                    <a:pt x="2669" y="3837"/>
                    <a:pt x="2936" y="4237"/>
                    <a:pt x="3202" y="4604"/>
                  </a:cubicBezTo>
                  <a:cubicBezTo>
                    <a:pt x="3703" y="5405"/>
                    <a:pt x="4203" y="6205"/>
                    <a:pt x="4704" y="6972"/>
                  </a:cubicBezTo>
                  <a:lnTo>
                    <a:pt x="5070" y="7573"/>
                  </a:lnTo>
                  <a:lnTo>
                    <a:pt x="5437" y="8173"/>
                  </a:lnTo>
                  <a:lnTo>
                    <a:pt x="5638" y="8473"/>
                  </a:lnTo>
                  <a:lnTo>
                    <a:pt x="5804" y="8774"/>
                  </a:lnTo>
                  <a:lnTo>
                    <a:pt x="6004" y="9074"/>
                  </a:lnTo>
                  <a:lnTo>
                    <a:pt x="6171" y="9374"/>
                  </a:lnTo>
                  <a:cubicBezTo>
                    <a:pt x="5738" y="8540"/>
                    <a:pt x="5304" y="7740"/>
                    <a:pt x="4804" y="6906"/>
                  </a:cubicBezTo>
                  <a:lnTo>
                    <a:pt x="4637" y="6605"/>
                  </a:lnTo>
                  <a:lnTo>
                    <a:pt x="4437" y="6339"/>
                  </a:lnTo>
                  <a:lnTo>
                    <a:pt x="4070" y="5738"/>
                  </a:lnTo>
                  <a:cubicBezTo>
                    <a:pt x="3836" y="5338"/>
                    <a:pt x="3569" y="4938"/>
                    <a:pt x="3336" y="4537"/>
                  </a:cubicBezTo>
                  <a:cubicBezTo>
                    <a:pt x="3202" y="4337"/>
                    <a:pt x="3069" y="4137"/>
                    <a:pt x="2936" y="3937"/>
                  </a:cubicBezTo>
                  <a:cubicBezTo>
                    <a:pt x="2802" y="3770"/>
                    <a:pt x="2669" y="3570"/>
                    <a:pt x="2535" y="3370"/>
                  </a:cubicBezTo>
                  <a:lnTo>
                    <a:pt x="2135" y="2803"/>
                  </a:lnTo>
                  <a:lnTo>
                    <a:pt x="1701" y="2236"/>
                  </a:lnTo>
                  <a:cubicBezTo>
                    <a:pt x="1168" y="1468"/>
                    <a:pt x="601" y="70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9"/>
            <p:cNvSpPr/>
            <p:nvPr/>
          </p:nvSpPr>
          <p:spPr>
            <a:xfrm>
              <a:off x="2846375" y="1714575"/>
              <a:ext cx="182650" cy="174050"/>
            </a:xfrm>
            <a:custGeom>
              <a:avLst/>
              <a:gdLst/>
              <a:ahLst/>
              <a:cxnLst/>
              <a:rect l="l" t="t" r="r" b="b"/>
              <a:pathLst>
                <a:path w="7306" h="6962" extrusionOk="0">
                  <a:moveTo>
                    <a:pt x="3403" y="0"/>
                  </a:moveTo>
                  <a:cubicBezTo>
                    <a:pt x="2707" y="0"/>
                    <a:pt x="2022" y="253"/>
                    <a:pt x="1435" y="685"/>
                  </a:cubicBezTo>
                  <a:cubicBezTo>
                    <a:pt x="734" y="1152"/>
                    <a:pt x="267" y="1852"/>
                    <a:pt x="67" y="2686"/>
                  </a:cubicBezTo>
                  <a:cubicBezTo>
                    <a:pt x="34" y="2820"/>
                    <a:pt x="34" y="2953"/>
                    <a:pt x="34" y="3120"/>
                  </a:cubicBezTo>
                  <a:cubicBezTo>
                    <a:pt x="0" y="3854"/>
                    <a:pt x="267" y="4588"/>
                    <a:pt x="701" y="5188"/>
                  </a:cubicBezTo>
                  <a:lnTo>
                    <a:pt x="768" y="5288"/>
                  </a:lnTo>
                  <a:cubicBezTo>
                    <a:pt x="801" y="5321"/>
                    <a:pt x="834" y="5388"/>
                    <a:pt x="868" y="5455"/>
                  </a:cubicBezTo>
                  <a:cubicBezTo>
                    <a:pt x="1034" y="5655"/>
                    <a:pt x="1235" y="5822"/>
                    <a:pt x="1435" y="5955"/>
                  </a:cubicBezTo>
                  <a:cubicBezTo>
                    <a:pt x="1535" y="6022"/>
                    <a:pt x="1601" y="6089"/>
                    <a:pt x="1735" y="6155"/>
                  </a:cubicBezTo>
                  <a:cubicBezTo>
                    <a:pt x="2155" y="6384"/>
                    <a:pt x="2593" y="6452"/>
                    <a:pt x="3006" y="6452"/>
                  </a:cubicBezTo>
                  <a:cubicBezTo>
                    <a:pt x="3619" y="6452"/>
                    <a:pt x="4176" y="6302"/>
                    <a:pt x="4543" y="6302"/>
                  </a:cubicBezTo>
                  <a:cubicBezTo>
                    <a:pt x="4615" y="6302"/>
                    <a:pt x="4680" y="6308"/>
                    <a:pt x="4737" y="6322"/>
                  </a:cubicBezTo>
                  <a:cubicBezTo>
                    <a:pt x="5286" y="6467"/>
                    <a:pt x="5535" y="6961"/>
                    <a:pt x="5786" y="6961"/>
                  </a:cubicBezTo>
                  <a:cubicBezTo>
                    <a:pt x="5825" y="6961"/>
                    <a:pt x="5864" y="6949"/>
                    <a:pt x="5905" y="6923"/>
                  </a:cubicBezTo>
                  <a:cubicBezTo>
                    <a:pt x="6205" y="6689"/>
                    <a:pt x="5671" y="6255"/>
                    <a:pt x="5738" y="5588"/>
                  </a:cubicBezTo>
                  <a:cubicBezTo>
                    <a:pt x="5804" y="4954"/>
                    <a:pt x="7306" y="3487"/>
                    <a:pt x="6171" y="1685"/>
                  </a:cubicBezTo>
                  <a:cubicBezTo>
                    <a:pt x="6138" y="1619"/>
                    <a:pt x="6105" y="1552"/>
                    <a:pt x="6038" y="1519"/>
                  </a:cubicBezTo>
                  <a:lnTo>
                    <a:pt x="5971" y="1452"/>
                  </a:lnTo>
                  <a:cubicBezTo>
                    <a:pt x="5838" y="1252"/>
                    <a:pt x="5704" y="1085"/>
                    <a:pt x="5538" y="918"/>
                  </a:cubicBezTo>
                  <a:cubicBezTo>
                    <a:pt x="5438" y="852"/>
                    <a:pt x="5371" y="785"/>
                    <a:pt x="5304" y="718"/>
                  </a:cubicBezTo>
                  <a:cubicBezTo>
                    <a:pt x="4709" y="219"/>
                    <a:pt x="4052" y="0"/>
                    <a:pt x="3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9"/>
            <p:cNvSpPr/>
            <p:nvPr/>
          </p:nvSpPr>
          <p:spPr>
            <a:xfrm>
              <a:off x="2882225" y="1834250"/>
              <a:ext cx="45900" cy="34225"/>
            </a:xfrm>
            <a:custGeom>
              <a:avLst/>
              <a:gdLst/>
              <a:ahLst/>
              <a:cxnLst/>
              <a:rect l="l" t="t" r="r" b="b"/>
              <a:pathLst>
                <a:path w="1836" h="1369" extrusionOk="0">
                  <a:moveTo>
                    <a:pt x="1669" y="1"/>
                  </a:moveTo>
                  <a:lnTo>
                    <a:pt x="1" y="1168"/>
                  </a:lnTo>
                  <a:cubicBezTo>
                    <a:pt x="101" y="1235"/>
                    <a:pt x="167" y="1302"/>
                    <a:pt x="301" y="1368"/>
                  </a:cubicBezTo>
                  <a:lnTo>
                    <a:pt x="1835" y="268"/>
                  </a:lnTo>
                  <a:lnTo>
                    <a:pt x="16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9"/>
            <p:cNvSpPr/>
            <p:nvPr/>
          </p:nvSpPr>
          <p:spPr>
            <a:xfrm>
              <a:off x="2863875" y="1825075"/>
              <a:ext cx="31725" cy="25875"/>
            </a:xfrm>
            <a:custGeom>
              <a:avLst/>
              <a:gdLst/>
              <a:ahLst/>
              <a:cxnLst/>
              <a:rect l="l" t="t" r="r" b="b"/>
              <a:pathLst>
                <a:path w="1269" h="1035" extrusionOk="0">
                  <a:moveTo>
                    <a:pt x="1068" y="1"/>
                  </a:moveTo>
                  <a:lnTo>
                    <a:pt x="1" y="768"/>
                  </a:lnTo>
                  <a:lnTo>
                    <a:pt x="68" y="868"/>
                  </a:lnTo>
                  <a:cubicBezTo>
                    <a:pt x="101" y="901"/>
                    <a:pt x="134" y="968"/>
                    <a:pt x="201" y="1035"/>
                  </a:cubicBezTo>
                  <a:lnTo>
                    <a:pt x="1268" y="268"/>
                  </a:lnTo>
                  <a:lnTo>
                    <a:pt x="106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9"/>
            <p:cNvSpPr/>
            <p:nvPr/>
          </p:nvSpPr>
          <p:spPr>
            <a:xfrm>
              <a:off x="2968950" y="1750025"/>
              <a:ext cx="31725" cy="25875"/>
            </a:xfrm>
            <a:custGeom>
              <a:avLst/>
              <a:gdLst/>
              <a:ahLst/>
              <a:cxnLst/>
              <a:rect l="l" t="t" r="r" b="b"/>
              <a:pathLst>
                <a:path w="1269" h="1035" extrusionOk="0">
                  <a:moveTo>
                    <a:pt x="1068" y="1"/>
                  </a:moveTo>
                  <a:lnTo>
                    <a:pt x="1" y="768"/>
                  </a:lnTo>
                  <a:lnTo>
                    <a:pt x="201" y="1035"/>
                  </a:lnTo>
                  <a:lnTo>
                    <a:pt x="1268" y="267"/>
                  </a:lnTo>
                  <a:cubicBezTo>
                    <a:pt x="1235" y="201"/>
                    <a:pt x="1202" y="134"/>
                    <a:pt x="1135" y="101"/>
                  </a:cubicBezTo>
                  <a:lnTo>
                    <a:pt x="106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9"/>
            <p:cNvSpPr/>
            <p:nvPr/>
          </p:nvSpPr>
          <p:spPr>
            <a:xfrm>
              <a:off x="2961450" y="1731675"/>
              <a:ext cx="23375" cy="19200"/>
            </a:xfrm>
            <a:custGeom>
              <a:avLst/>
              <a:gdLst/>
              <a:ahLst/>
              <a:cxnLst/>
              <a:rect l="l" t="t" r="r" b="b"/>
              <a:pathLst>
                <a:path w="935" h="768" extrusionOk="0">
                  <a:moveTo>
                    <a:pt x="701" y="1"/>
                  </a:moveTo>
                  <a:lnTo>
                    <a:pt x="1" y="501"/>
                  </a:lnTo>
                  <a:lnTo>
                    <a:pt x="167" y="768"/>
                  </a:lnTo>
                  <a:lnTo>
                    <a:pt x="935" y="234"/>
                  </a:lnTo>
                  <a:cubicBezTo>
                    <a:pt x="868" y="134"/>
                    <a:pt x="768" y="67"/>
                    <a:pt x="70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9"/>
            <p:cNvSpPr/>
            <p:nvPr/>
          </p:nvSpPr>
          <p:spPr>
            <a:xfrm>
              <a:off x="2847200" y="1765875"/>
              <a:ext cx="26725" cy="25875"/>
            </a:xfrm>
            <a:custGeom>
              <a:avLst/>
              <a:gdLst/>
              <a:ahLst/>
              <a:cxnLst/>
              <a:rect l="l" t="t" r="r" b="b"/>
              <a:pathLst>
                <a:path w="1069" h="1035" extrusionOk="0">
                  <a:moveTo>
                    <a:pt x="901" y="0"/>
                  </a:moveTo>
                  <a:lnTo>
                    <a:pt x="34" y="601"/>
                  </a:lnTo>
                  <a:cubicBezTo>
                    <a:pt x="1" y="734"/>
                    <a:pt x="1" y="868"/>
                    <a:pt x="1" y="1034"/>
                  </a:cubicBezTo>
                  <a:lnTo>
                    <a:pt x="1068" y="267"/>
                  </a:lnTo>
                  <a:lnTo>
                    <a:pt x="90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9"/>
            <p:cNvSpPr/>
            <p:nvPr/>
          </p:nvSpPr>
          <p:spPr>
            <a:xfrm>
              <a:off x="2740450" y="1952675"/>
              <a:ext cx="41725" cy="71975"/>
            </a:xfrm>
            <a:custGeom>
              <a:avLst/>
              <a:gdLst/>
              <a:ahLst/>
              <a:cxnLst/>
              <a:rect l="l" t="t" r="r" b="b"/>
              <a:pathLst>
                <a:path w="1669" h="2879" extrusionOk="0">
                  <a:moveTo>
                    <a:pt x="802" y="367"/>
                  </a:moveTo>
                  <a:lnTo>
                    <a:pt x="802" y="1268"/>
                  </a:lnTo>
                  <a:cubicBezTo>
                    <a:pt x="368" y="1168"/>
                    <a:pt x="268" y="1001"/>
                    <a:pt x="268" y="768"/>
                  </a:cubicBezTo>
                  <a:cubicBezTo>
                    <a:pt x="268" y="568"/>
                    <a:pt x="468" y="367"/>
                    <a:pt x="802" y="367"/>
                  </a:cubicBezTo>
                  <a:close/>
                  <a:moveTo>
                    <a:pt x="968" y="1468"/>
                  </a:moveTo>
                  <a:cubicBezTo>
                    <a:pt x="1369" y="1568"/>
                    <a:pt x="1502" y="1668"/>
                    <a:pt x="1502" y="1935"/>
                  </a:cubicBezTo>
                  <a:cubicBezTo>
                    <a:pt x="1502" y="2169"/>
                    <a:pt x="1269" y="2369"/>
                    <a:pt x="935" y="2369"/>
                  </a:cubicBezTo>
                  <a:lnTo>
                    <a:pt x="935" y="1468"/>
                  </a:lnTo>
                  <a:close/>
                  <a:moveTo>
                    <a:pt x="868" y="0"/>
                  </a:moveTo>
                  <a:cubicBezTo>
                    <a:pt x="802" y="0"/>
                    <a:pt x="768" y="67"/>
                    <a:pt x="802" y="101"/>
                  </a:cubicBezTo>
                  <a:lnTo>
                    <a:pt x="802" y="234"/>
                  </a:lnTo>
                  <a:cubicBezTo>
                    <a:pt x="781" y="232"/>
                    <a:pt x="760" y="231"/>
                    <a:pt x="740" y="231"/>
                  </a:cubicBezTo>
                  <a:cubicBezTo>
                    <a:pt x="398" y="231"/>
                    <a:pt x="101" y="488"/>
                    <a:pt x="101" y="834"/>
                  </a:cubicBezTo>
                  <a:cubicBezTo>
                    <a:pt x="101" y="1168"/>
                    <a:pt x="301" y="1368"/>
                    <a:pt x="802" y="1468"/>
                  </a:cubicBezTo>
                  <a:lnTo>
                    <a:pt x="802" y="2402"/>
                  </a:lnTo>
                  <a:cubicBezTo>
                    <a:pt x="568" y="2369"/>
                    <a:pt x="335" y="2269"/>
                    <a:pt x="134" y="2102"/>
                  </a:cubicBezTo>
                  <a:cubicBezTo>
                    <a:pt x="134" y="2069"/>
                    <a:pt x="101" y="2069"/>
                    <a:pt x="101" y="2069"/>
                  </a:cubicBezTo>
                  <a:cubicBezTo>
                    <a:pt x="34" y="2069"/>
                    <a:pt x="1" y="2102"/>
                    <a:pt x="1" y="2135"/>
                  </a:cubicBezTo>
                  <a:cubicBezTo>
                    <a:pt x="1" y="2169"/>
                    <a:pt x="34" y="2202"/>
                    <a:pt x="34" y="2235"/>
                  </a:cubicBezTo>
                  <a:cubicBezTo>
                    <a:pt x="234" y="2402"/>
                    <a:pt x="501" y="2536"/>
                    <a:pt x="802" y="2536"/>
                  </a:cubicBezTo>
                  <a:lnTo>
                    <a:pt x="802" y="2802"/>
                  </a:lnTo>
                  <a:cubicBezTo>
                    <a:pt x="802" y="2836"/>
                    <a:pt x="835" y="2869"/>
                    <a:pt x="868" y="2869"/>
                  </a:cubicBezTo>
                  <a:cubicBezTo>
                    <a:pt x="875" y="2876"/>
                    <a:pt x="881" y="2878"/>
                    <a:pt x="887" y="2878"/>
                  </a:cubicBezTo>
                  <a:cubicBezTo>
                    <a:pt x="914" y="2878"/>
                    <a:pt x="941" y="2829"/>
                    <a:pt x="968" y="2802"/>
                  </a:cubicBezTo>
                  <a:lnTo>
                    <a:pt x="968" y="2536"/>
                  </a:lnTo>
                  <a:cubicBezTo>
                    <a:pt x="989" y="2537"/>
                    <a:pt x="1010" y="2538"/>
                    <a:pt x="1030" y="2538"/>
                  </a:cubicBezTo>
                  <a:cubicBezTo>
                    <a:pt x="1368" y="2538"/>
                    <a:pt x="1637" y="2281"/>
                    <a:pt x="1669" y="1935"/>
                  </a:cubicBezTo>
                  <a:cubicBezTo>
                    <a:pt x="1669" y="1602"/>
                    <a:pt x="1469" y="1401"/>
                    <a:pt x="935" y="1301"/>
                  </a:cubicBezTo>
                  <a:lnTo>
                    <a:pt x="935" y="367"/>
                  </a:lnTo>
                  <a:cubicBezTo>
                    <a:pt x="1135" y="401"/>
                    <a:pt x="1302" y="467"/>
                    <a:pt x="1435" y="601"/>
                  </a:cubicBezTo>
                  <a:cubicBezTo>
                    <a:pt x="1453" y="610"/>
                    <a:pt x="1471" y="614"/>
                    <a:pt x="1488" y="614"/>
                  </a:cubicBezTo>
                  <a:cubicBezTo>
                    <a:pt x="1535" y="614"/>
                    <a:pt x="1578" y="583"/>
                    <a:pt x="1602" y="534"/>
                  </a:cubicBezTo>
                  <a:cubicBezTo>
                    <a:pt x="1602" y="501"/>
                    <a:pt x="1569" y="467"/>
                    <a:pt x="1535" y="467"/>
                  </a:cubicBezTo>
                  <a:cubicBezTo>
                    <a:pt x="1369" y="301"/>
                    <a:pt x="1168" y="234"/>
                    <a:pt x="968" y="234"/>
                  </a:cubicBezTo>
                  <a:lnTo>
                    <a:pt x="968" y="101"/>
                  </a:lnTo>
                  <a:cubicBezTo>
                    <a:pt x="935" y="34"/>
                    <a:pt x="902" y="0"/>
                    <a:pt x="8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9"/>
            <p:cNvSpPr/>
            <p:nvPr/>
          </p:nvSpPr>
          <p:spPr>
            <a:xfrm>
              <a:off x="2792175" y="1958500"/>
              <a:ext cx="36700" cy="57575"/>
            </a:xfrm>
            <a:custGeom>
              <a:avLst/>
              <a:gdLst/>
              <a:ahLst/>
              <a:cxnLst/>
              <a:rect l="l" t="t" r="r" b="b"/>
              <a:pathLst>
                <a:path w="1468" h="2303" extrusionOk="0">
                  <a:moveTo>
                    <a:pt x="701" y="1"/>
                  </a:moveTo>
                  <a:cubicBezTo>
                    <a:pt x="500" y="1"/>
                    <a:pt x="334" y="68"/>
                    <a:pt x="167" y="168"/>
                  </a:cubicBezTo>
                  <a:lnTo>
                    <a:pt x="67" y="301"/>
                  </a:lnTo>
                  <a:cubicBezTo>
                    <a:pt x="33" y="301"/>
                    <a:pt x="33" y="368"/>
                    <a:pt x="67" y="401"/>
                  </a:cubicBezTo>
                  <a:cubicBezTo>
                    <a:pt x="83" y="418"/>
                    <a:pt x="100" y="426"/>
                    <a:pt x="117" y="426"/>
                  </a:cubicBezTo>
                  <a:cubicBezTo>
                    <a:pt x="134" y="426"/>
                    <a:pt x="150" y="418"/>
                    <a:pt x="167" y="401"/>
                  </a:cubicBezTo>
                  <a:lnTo>
                    <a:pt x="300" y="301"/>
                  </a:lnTo>
                  <a:cubicBezTo>
                    <a:pt x="400" y="201"/>
                    <a:pt x="567" y="134"/>
                    <a:pt x="701" y="134"/>
                  </a:cubicBezTo>
                  <a:cubicBezTo>
                    <a:pt x="1034" y="134"/>
                    <a:pt x="1301" y="401"/>
                    <a:pt x="1301" y="735"/>
                  </a:cubicBezTo>
                  <a:cubicBezTo>
                    <a:pt x="1301" y="902"/>
                    <a:pt x="1234" y="1068"/>
                    <a:pt x="1101" y="1202"/>
                  </a:cubicBezTo>
                  <a:lnTo>
                    <a:pt x="33" y="2169"/>
                  </a:lnTo>
                  <a:cubicBezTo>
                    <a:pt x="0" y="2203"/>
                    <a:pt x="0" y="2236"/>
                    <a:pt x="0" y="2303"/>
                  </a:cubicBezTo>
                  <a:lnTo>
                    <a:pt x="1401" y="2303"/>
                  </a:lnTo>
                  <a:cubicBezTo>
                    <a:pt x="1434" y="2303"/>
                    <a:pt x="1468" y="2269"/>
                    <a:pt x="1468" y="2236"/>
                  </a:cubicBezTo>
                  <a:cubicBezTo>
                    <a:pt x="1468" y="2169"/>
                    <a:pt x="1434" y="2136"/>
                    <a:pt x="1401" y="2136"/>
                  </a:cubicBezTo>
                  <a:lnTo>
                    <a:pt x="267" y="2136"/>
                  </a:lnTo>
                  <a:lnTo>
                    <a:pt x="1201" y="1302"/>
                  </a:lnTo>
                  <a:cubicBezTo>
                    <a:pt x="1368" y="1168"/>
                    <a:pt x="1468" y="968"/>
                    <a:pt x="1468" y="735"/>
                  </a:cubicBezTo>
                  <a:cubicBezTo>
                    <a:pt x="1434" y="335"/>
                    <a:pt x="1101" y="1"/>
                    <a:pt x="7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9"/>
            <p:cNvSpPr/>
            <p:nvPr/>
          </p:nvSpPr>
          <p:spPr>
            <a:xfrm>
              <a:off x="2843875" y="2007725"/>
              <a:ext cx="8350" cy="8550"/>
            </a:xfrm>
            <a:custGeom>
              <a:avLst/>
              <a:gdLst/>
              <a:ahLst/>
              <a:cxnLst/>
              <a:rect l="l" t="t" r="r" b="b"/>
              <a:pathLst>
                <a:path w="334" h="342" extrusionOk="0">
                  <a:moveTo>
                    <a:pt x="167" y="0"/>
                  </a:moveTo>
                  <a:cubicBezTo>
                    <a:pt x="100" y="0"/>
                    <a:pt x="0" y="100"/>
                    <a:pt x="0" y="167"/>
                  </a:cubicBezTo>
                  <a:cubicBezTo>
                    <a:pt x="0" y="284"/>
                    <a:pt x="84" y="342"/>
                    <a:pt x="167" y="342"/>
                  </a:cubicBezTo>
                  <a:cubicBezTo>
                    <a:pt x="250" y="342"/>
                    <a:pt x="334" y="284"/>
                    <a:pt x="334" y="167"/>
                  </a:cubicBezTo>
                  <a:cubicBezTo>
                    <a:pt x="334" y="100"/>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9"/>
            <p:cNvSpPr/>
            <p:nvPr/>
          </p:nvSpPr>
          <p:spPr>
            <a:xfrm>
              <a:off x="2861375" y="1958500"/>
              <a:ext cx="36725" cy="58400"/>
            </a:xfrm>
            <a:custGeom>
              <a:avLst/>
              <a:gdLst/>
              <a:ahLst/>
              <a:cxnLst/>
              <a:rect l="l" t="t" r="r" b="b"/>
              <a:pathLst>
                <a:path w="1469" h="2336" extrusionOk="0">
                  <a:moveTo>
                    <a:pt x="201" y="1"/>
                  </a:moveTo>
                  <a:cubicBezTo>
                    <a:pt x="168" y="34"/>
                    <a:pt x="168" y="34"/>
                    <a:pt x="168" y="68"/>
                  </a:cubicBezTo>
                  <a:lnTo>
                    <a:pt x="34" y="1002"/>
                  </a:lnTo>
                  <a:cubicBezTo>
                    <a:pt x="34" y="1035"/>
                    <a:pt x="34" y="1035"/>
                    <a:pt x="34" y="1035"/>
                  </a:cubicBezTo>
                  <a:cubicBezTo>
                    <a:pt x="34" y="1035"/>
                    <a:pt x="34" y="1068"/>
                    <a:pt x="34" y="1068"/>
                  </a:cubicBezTo>
                  <a:cubicBezTo>
                    <a:pt x="51" y="1085"/>
                    <a:pt x="76" y="1093"/>
                    <a:pt x="101" y="1093"/>
                  </a:cubicBezTo>
                  <a:cubicBezTo>
                    <a:pt x="126" y="1093"/>
                    <a:pt x="151" y="1085"/>
                    <a:pt x="168" y="1068"/>
                  </a:cubicBezTo>
                  <a:cubicBezTo>
                    <a:pt x="268" y="935"/>
                    <a:pt x="434" y="902"/>
                    <a:pt x="601" y="902"/>
                  </a:cubicBezTo>
                  <a:cubicBezTo>
                    <a:pt x="630" y="896"/>
                    <a:pt x="658" y="893"/>
                    <a:pt x="687" y="893"/>
                  </a:cubicBezTo>
                  <a:cubicBezTo>
                    <a:pt x="823" y="893"/>
                    <a:pt x="952" y="958"/>
                    <a:pt x="1035" y="1068"/>
                  </a:cubicBezTo>
                  <a:cubicBezTo>
                    <a:pt x="1168" y="1168"/>
                    <a:pt x="1235" y="1335"/>
                    <a:pt x="1235" y="1502"/>
                  </a:cubicBezTo>
                  <a:cubicBezTo>
                    <a:pt x="1235" y="1869"/>
                    <a:pt x="935" y="2136"/>
                    <a:pt x="601" y="2136"/>
                  </a:cubicBezTo>
                  <a:cubicBezTo>
                    <a:pt x="434" y="2136"/>
                    <a:pt x="268" y="2069"/>
                    <a:pt x="168" y="1969"/>
                  </a:cubicBezTo>
                  <a:cubicBezTo>
                    <a:pt x="151" y="1952"/>
                    <a:pt x="126" y="1944"/>
                    <a:pt x="101" y="1944"/>
                  </a:cubicBezTo>
                  <a:cubicBezTo>
                    <a:pt x="76" y="1944"/>
                    <a:pt x="51" y="1952"/>
                    <a:pt x="34" y="1969"/>
                  </a:cubicBezTo>
                  <a:cubicBezTo>
                    <a:pt x="1" y="1969"/>
                    <a:pt x="1" y="2036"/>
                    <a:pt x="34" y="2069"/>
                  </a:cubicBezTo>
                  <a:cubicBezTo>
                    <a:pt x="168" y="2236"/>
                    <a:pt x="368" y="2336"/>
                    <a:pt x="601" y="2336"/>
                  </a:cubicBezTo>
                  <a:cubicBezTo>
                    <a:pt x="801" y="2336"/>
                    <a:pt x="1001" y="2269"/>
                    <a:pt x="1168" y="2102"/>
                  </a:cubicBezTo>
                  <a:cubicBezTo>
                    <a:pt x="1468" y="1802"/>
                    <a:pt x="1468" y="1302"/>
                    <a:pt x="1168" y="1002"/>
                  </a:cubicBezTo>
                  <a:cubicBezTo>
                    <a:pt x="1009" y="842"/>
                    <a:pt x="802" y="766"/>
                    <a:pt x="597" y="766"/>
                  </a:cubicBezTo>
                  <a:cubicBezTo>
                    <a:pt x="459" y="766"/>
                    <a:pt x="322" y="801"/>
                    <a:pt x="201" y="868"/>
                  </a:cubicBezTo>
                  <a:lnTo>
                    <a:pt x="301" y="168"/>
                  </a:lnTo>
                  <a:lnTo>
                    <a:pt x="1335" y="168"/>
                  </a:lnTo>
                  <a:cubicBezTo>
                    <a:pt x="1435" y="168"/>
                    <a:pt x="1435" y="1"/>
                    <a:pt x="1335"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9"/>
            <p:cNvSpPr/>
            <p:nvPr/>
          </p:nvSpPr>
          <p:spPr>
            <a:xfrm>
              <a:off x="2912250" y="1958100"/>
              <a:ext cx="42550" cy="58400"/>
            </a:xfrm>
            <a:custGeom>
              <a:avLst/>
              <a:gdLst/>
              <a:ahLst/>
              <a:cxnLst/>
              <a:rect l="l" t="t" r="r" b="b"/>
              <a:pathLst>
                <a:path w="1702" h="2336" extrusionOk="0">
                  <a:moveTo>
                    <a:pt x="801" y="150"/>
                  </a:moveTo>
                  <a:cubicBezTo>
                    <a:pt x="1001" y="184"/>
                    <a:pt x="1168" y="284"/>
                    <a:pt x="1268" y="451"/>
                  </a:cubicBezTo>
                  <a:cubicBezTo>
                    <a:pt x="1535" y="884"/>
                    <a:pt x="1535" y="1451"/>
                    <a:pt x="1268" y="1885"/>
                  </a:cubicBezTo>
                  <a:cubicBezTo>
                    <a:pt x="1168" y="2052"/>
                    <a:pt x="1001" y="2152"/>
                    <a:pt x="801" y="2185"/>
                  </a:cubicBezTo>
                  <a:cubicBezTo>
                    <a:pt x="634" y="2152"/>
                    <a:pt x="468" y="2052"/>
                    <a:pt x="367" y="1885"/>
                  </a:cubicBezTo>
                  <a:cubicBezTo>
                    <a:pt x="234" y="1685"/>
                    <a:pt x="167" y="1418"/>
                    <a:pt x="167" y="1151"/>
                  </a:cubicBezTo>
                  <a:cubicBezTo>
                    <a:pt x="167" y="918"/>
                    <a:pt x="234" y="651"/>
                    <a:pt x="367" y="451"/>
                  </a:cubicBezTo>
                  <a:cubicBezTo>
                    <a:pt x="468" y="284"/>
                    <a:pt x="634" y="184"/>
                    <a:pt x="801" y="150"/>
                  </a:cubicBezTo>
                  <a:close/>
                  <a:moveTo>
                    <a:pt x="805" y="0"/>
                  </a:moveTo>
                  <a:cubicBezTo>
                    <a:pt x="576" y="0"/>
                    <a:pt x="351" y="117"/>
                    <a:pt x="234" y="351"/>
                  </a:cubicBezTo>
                  <a:cubicBezTo>
                    <a:pt x="67" y="584"/>
                    <a:pt x="1" y="884"/>
                    <a:pt x="1" y="1151"/>
                  </a:cubicBezTo>
                  <a:cubicBezTo>
                    <a:pt x="1" y="1451"/>
                    <a:pt x="67" y="1752"/>
                    <a:pt x="234" y="1985"/>
                  </a:cubicBezTo>
                  <a:cubicBezTo>
                    <a:pt x="351" y="2219"/>
                    <a:pt x="576" y="2335"/>
                    <a:pt x="805" y="2335"/>
                  </a:cubicBezTo>
                  <a:cubicBezTo>
                    <a:pt x="1035" y="2335"/>
                    <a:pt x="1268" y="2219"/>
                    <a:pt x="1402" y="1985"/>
                  </a:cubicBezTo>
                  <a:cubicBezTo>
                    <a:pt x="1702" y="1485"/>
                    <a:pt x="1702" y="851"/>
                    <a:pt x="1402" y="351"/>
                  </a:cubicBezTo>
                  <a:cubicBezTo>
                    <a:pt x="1268" y="117"/>
                    <a:pt x="1035" y="0"/>
                    <a:pt x="80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9"/>
            <p:cNvSpPr/>
            <p:nvPr/>
          </p:nvSpPr>
          <p:spPr>
            <a:xfrm>
              <a:off x="3158250" y="1457325"/>
              <a:ext cx="458700" cy="457850"/>
            </a:xfrm>
            <a:custGeom>
              <a:avLst/>
              <a:gdLst/>
              <a:ahLst/>
              <a:cxnLst/>
              <a:rect l="l" t="t" r="r" b="b"/>
              <a:pathLst>
                <a:path w="18348" h="18314" extrusionOk="0">
                  <a:moveTo>
                    <a:pt x="1" y="0"/>
                  </a:moveTo>
                  <a:lnTo>
                    <a:pt x="1" y="18313"/>
                  </a:lnTo>
                  <a:lnTo>
                    <a:pt x="18347" y="18313"/>
                  </a:lnTo>
                  <a:lnTo>
                    <a:pt x="1834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9"/>
            <p:cNvSpPr/>
            <p:nvPr/>
          </p:nvSpPr>
          <p:spPr>
            <a:xfrm>
              <a:off x="3158250" y="1457325"/>
              <a:ext cx="458700" cy="457850"/>
            </a:xfrm>
            <a:custGeom>
              <a:avLst/>
              <a:gdLst/>
              <a:ahLst/>
              <a:cxnLst/>
              <a:rect l="l" t="t" r="r" b="b"/>
              <a:pathLst>
                <a:path w="18348" h="18314" extrusionOk="0">
                  <a:moveTo>
                    <a:pt x="1" y="0"/>
                  </a:moveTo>
                  <a:lnTo>
                    <a:pt x="1" y="18313"/>
                  </a:lnTo>
                  <a:lnTo>
                    <a:pt x="18347" y="18313"/>
                  </a:lnTo>
                  <a:lnTo>
                    <a:pt x="183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9"/>
            <p:cNvSpPr/>
            <p:nvPr/>
          </p:nvSpPr>
          <p:spPr>
            <a:xfrm>
              <a:off x="3179950" y="1489000"/>
              <a:ext cx="404475" cy="399475"/>
            </a:xfrm>
            <a:custGeom>
              <a:avLst/>
              <a:gdLst/>
              <a:ahLst/>
              <a:cxnLst/>
              <a:rect l="l" t="t" r="r" b="b"/>
              <a:pathLst>
                <a:path w="16179" h="15979" extrusionOk="0">
                  <a:moveTo>
                    <a:pt x="3102" y="1"/>
                  </a:moveTo>
                  <a:cubicBezTo>
                    <a:pt x="2836" y="101"/>
                    <a:pt x="2602" y="268"/>
                    <a:pt x="2469" y="468"/>
                  </a:cubicBezTo>
                  <a:lnTo>
                    <a:pt x="5171" y="4070"/>
                  </a:lnTo>
                  <a:lnTo>
                    <a:pt x="1334" y="134"/>
                  </a:lnTo>
                  <a:cubicBezTo>
                    <a:pt x="734" y="401"/>
                    <a:pt x="701" y="735"/>
                    <a:pt x="701" y="735"/>
                  </a:cubicBezTo>
                  <a:lnTo>
                    <a:pt x="2902" y="2870"/>
                  </a:lnTo>
                  <a:lnTo>
                    <a:pt x="2902" y="2870"/>
                  </a:lnTo>
                  <a:lnTo>
                    <a:pt x="434" y="1235"/>
                  </a:lnTo>
                  <a:cubicBezTo>
                    <a:pt x="200" y="1402"/>
                    <a:pt x="34" y="1669"/>
                    <a:pt x="67" y="1969"/>
                  </a:cubicBezTo>
                  <a:lnTo>
                    <a:pt x="4403" y="4738"/>
                  </a:lnTo>
                  <a:cubicBezTo>
                    <a:pt x="2535" y="3804"/>
                    <a:pt x="534" y="2836"/>
                    <a:pt x="534" y="2836"/>
                  </a:cubicBezTo>
                  <a:cubicBezTo>
                    <a:pt x="0" y="3570"/>
                    <a:pt x="400" y="3837"/>
                    <a:pt x="400" y="3837"/>
                  </a:cubicBezTo>
                  <a:cubicBezTo>
                    <a:pt x="400" y="3837"/>
                    <a:pt x="5537" y="6038"/>
                    <a:pt x="6572" y="7106"/>
                  </a:cubicBezTo>
                  <a:cubicBezTo>
                    <a:pt x="6805" y="7339"/>
                    <a:pt x="7506" y="8040"/>
                    <a:pt x="8473" y="9007"/>
                  </a:cubicBezTo>
                  <a:lnTo>
                    <a:pt x="8606" y="9174"/>
                  </a:lnTo>
                  <a:lnTo>
                    <a:pt x="9574" y="10141"/>
                  </a:lnTo>
                  <a:lnTo>
                    <a:pt x="9740" y="10308"/>
                  </a:lnTo>
                  <a:lnTo>
                    <a:pt x="10241" y="10809"/>
                  </a:lnTo>
                  <a:lnTo>
                    <a:pt x="10374" y="10975"/>
                  </a:lnTo>
                  <a:lnTo>
                    <a:pt x="10641" y="11209"/>
                  </a:lnTo>
                  <a:lnTo>
                    <a:pt x="15344" y="15979"/>
                  </a:lnTo>
                  <a:cubicBezTo>
                    <a:pt x="15745" y="15912"/>
                    <a:pt x="16078" y="15612"/>
                    <a:pt x="16178" y="15212"/>
                  </a:cubicBezTo>
                  <a:cubicBezTo>
                    <a:pt x="16178" y="15212"/>
                    <a:pt x="13843" y="12743"/>
                    <a:pt x="11508" y="10375"/>
                  </a:cubicBezTo>
                  <a:lnTo>
                    <a:pt x="11275" y="10141"/>
                  </a:lnTo>
                  <a:lnTo>
                    <a:pt x="11108" y="9975"/>
                  </a:lnTo>
                  <a:lnTo>
                    <a:pt x="10608" y="9474"/>
                  </a:lnTo>
                  <a:lnTo>
                    <a:pt x="10441" y="9307"/>
                  </a:lnTo>
                  <a:lnTo>
                    <a:pt x="9707" y="8574"/>
                  </a:lnTo>
                  <a:cubicBezTo>
                    <a:pt x="9640" y="8474"/>
                    <a:pt x="9540" y="8407"/>
                    <a:pt x="9474" y="8340"/>
                  </a:cubicBezTo>
                  <a:lnTo>
                    <a:pt x="9340" y="8173"/>
                  </a:lnTo>
                  <a:cubicBezTo>
                    <a:pt x="7272" y="5772"/>
                    <a:pt x="5337" y="1135"/>
                    <a:pt x="5337" y="1135"/>
                  </a:cubicBezTo>
                  <a:cubicBezTo>
                    <a:pt x="5070" y="1135"/>
                    <a:pt x="4804" y="1268"/>
                    <a:pt x="4637" y="1469"/>
                  </a:cubicBezTo>
                  <a:lnTo>
                    <a:pt x="7139" y="5672"/>
                  </a:lnTo>
                  <a:cubicBezTo>
                    <a:pt x="4770" y="2536"/>
                    <a:pt x="3102" y="1"/>
                    <a:pt x="3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9"/>
            <p:cNvSpPr/>
            <p:nvPr/>
          </p:nvSpPr>
          <p:spPr>
            <a:xfrm>
              <a:off x="3179950" y="1489000"/>
              <a:ext cx="233525" cy="225200"/>
            </a:xfrm>
            <a:custGeom>
              <a:avLst/>
              <a:gdLst/>
              <a:ahLst/>
              <a:cxnLst/>
              <a:rect l="l" t="t" r="r" b="b"/>
              <a:pathLst>
                <a:path w="9341" h="9008" extrusionOk="0">
                  <a:moveTo>
                    <a:pt x="3102" y="1"/>
                  </a:moveTo>
                  <a:cubicBezTo>
                    <a:pt x="2836" y="101"/>
                    <a:pt x="2602" y="268"/>
                    <a:pt x="2469" y="468"/>
                  </a:cubicBezTo>
                  <a:lnTo>
                    <a:pt x="5171" y="4070"/>
                  </a:lnTo>
                  <a:lnTo>
                    <a:pt x="1334" y="134"/>
                  </a:lnTo>
                  <a:cubicBezTo>
                    <a:pt x="734" y="401"/>
                    <a:pt x="701" y="735"/>
                    <a:pt x="701" y="735"/>
                  </a:cubicBezTo>
                  <a:lnTo>
                    <a:pt x="2902" y="2870"/>
                  </a:lnTo>
                  <a:lnTo>
                    <a:pt x="2902" y="2870"/>
                  </a:lnTo>
                  <a:lnTo>
                    <a:pt x="434" y="1235"/>
                  </a:lnTo>
                  <a:cubicBezTo>
                    <a:pt x="200" y="1402"/>
                    <a:pt x="34" y="1669"/>
                    <a:pt x="67" y="1969"/>
                  </a:cubicBezTo>
                  <a:lnTo>
                    <a:pt x="4370" y="4704"/>
                  </a:lnTo>
                  <a:cubicBezTo>
                    <a:pt x="2535" y="3770"/>
                    <a:pt x="534" y="2836"/>
                    <a:pt x="534" y="2836"/>
                  </a:cubicBezTo>
                  <a:cubicBezTo>
                    <a:pt x="0" y="3537"/>
                    <a:pt x="400" y="3804"/>
                    <a:pt x="400" y="3804"/>
                  </a:cubicBezTo>
                  <a:cubicBezTo>
                    <a:pt x="400" y="3804"/>
                    <a:pt x="5537" y="6038"/>
                    <a:pt x="6572" y="7106"/>
                  </a:cubicBezTo>
                  <a:cubicBezTo>
                    <a:pt x="6805" y="7339"/>
                    <a:pt x="7506" y="8040"/>
                    <a:pt x="8473" y="9007"/>
                  </a:cubicBezTo>
                  <a:lnTo>
                    <a:pt x="9340" y="8173"/>
                  </a:lnTo>
                  <a:cubicBezTo>
                    <a:pt x="7272" y="5772"/>
                    <a:pt x="5337" y="1135"/>
                    <a:pt x="5337" y="1135"/>
                  </a:cubicBezTo>
                  <a:cubicBezTo>
                    <a:pt x="5070" y="1135"/>
                    <a:pt x="4804" y="1268"/>
                    <a:pt x="4637" y="1469"/>
                  </a:cubicBezTo>
                  <a:lnTo>
                    <a:pt x="7139" y="5672"/>
                  </a:lnTo>
                  <a:cubicBezTo>
                    <a:pt x="4770" y="2536"/>
                    <a:pt x="3102" y="1"/>
                    <a:pt x="310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9"/>
            <p:cNvSpPr/>
            <p:nvPr/>
          </p:nvSpPr>
          <p:spPr>
            <a:xfrm>
              <a:off x="3395100" y="1697500"/>
              <a:ext cx="46725" cy="45050"/>
            </a:xfrm>
            <a:custGeom>
              <a:avLst/>
              <a:gdLst/>
              <a:ahLst/>
              <a:cxnLst/>
              <a:rect l="l" t="t" r="r" b="b"/>
              <a:pathLst>
                <a:path w="1869" h="1802" extrusionOk="0">
                  <a:moveTo>
                    <a:pt x="901" y="0"/>
                  </a:moveTo>
                  <a:lnTo>
                    <a:pt x="0" y="834"/>
                  </a:lnTo>
                  <a:lnTo>
                    <a:pt x="1001" y="1801"/>
                  </a:lnTo>
                  <a:lnTo>
                    <a:pt x="1868" y="967"/>
                  </a:lnTo>
                  <a:lnTo>
                    <a:pt x="1101" y="234"/>
                  </a:lnTo>
                  <a:cubicBezTo>
                    <a:pt x="1034" y="167"/>
                    <a:pt x="968" y="67"/>
                    <a:pt x="90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9"/>
            <p:cNvSpPr/>
            <p:nvPr/>
          </p:nvSpPr>
          <p:spPr>
            <a:xfrm>
              <a:off x="3423450" y="1725850"/>
              <a:ext cx="34225" cy="33375"/>
            </a:xfrm>
            <a:custGeom>
              <a:avLst/>
              <a:gdLst/>
              <a:ahLst/>
              <a:cxnLst/>
              <a:rect l="l" t="t" r="r" b="b"/>
              <a:pathLst>
                <a:path w="1369" h="1335" extrusionOk="0">
                  <a:moveTo>
                    <a:pt x="901" y="0"/>
                  </a:moveTo>
                  <a:lnTo>
                    <a:pt x="0" y="834"/>
                  </a:lnTo>
                  <a:lnTo>
                    <a:pt x="501" y="1335"/>
                  </a:lnTo>
                  <a:lnTo>
                    <a:pt x="1368" y="501"/>
                  </a:lnTo>
                  <a:lnTo>
                    <a:pt x="90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9"/>
            <p:cNvSpPr/>
            <p:nvPr/>
          </p:nvSpPr>
          <p:spPr>
            <a:xfrm>
              <a:off x="3440125" y="1742525"/>
              <a:ext cx="27550" cy="26700"/>
            </a:xfrm>
            <a:custGeom>
              <a:avLst/>
              <a:gdLst/>
              <a:ahLst/>
              <a:cxnLst/>
              <a:rect l="l" t="t" r="r" b="b"/>
              <a:pathLst>
                <a:path w="1102" h="1068" extrusionOk="0">
                  <a:moveTo>
                    <a:pt x="868" y="0"/>
                  </a:moveTo>
                  <a:lnTo>
                    <a:pt x="1" y="834"/>
                  </a:lnTo>
                  <a:lnTo>
                    <a:pt x="234" y="1068"/>
                  </a:lnTo>
                  <a:lnTo>
                    <a:pt x="1101" y="234"/>
                  </a:lnTo>
                  <a:lnTo>
                    <a:pt x="86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9"/>
            <p:cNvSpPr/>
            <p:nvPr/>
          </p:nvSpPr>
          <p:spPr>
            <a:xfrm>
              <a:off x="3286675" y="1952675"/>
              <a:ext cx="41725" cy="71950"/>
            </a:xfrm>
            <a:custGeom>
              <a:avLst/>
              <a:gdLst/>
              <a:ahLst/>
              <a:cxnLst/>
              <a:rect l="l" t="t" r="r" b="b"/>
              <a:pathLst>
                <a:path w="1669" h="2878" extrusionOk="0">
                  <a:moveTo>
                    <a:pt x="734" y="363"/>
                  </a:moveTo>
                  <a:cubicBezTo>
                    <a:pt x="756" y="363"/>
                    <a:pt x="779" y="365"/>
                    <a:pt x="801" y="367"/>
                  </a:cubicBezTo>
                  <a:lnTo>
                    <a:pt x="801" y="1268"/>
                  </a:lnTo>
                  <a:cubicBezTo>
                    <a:pt x="368" y="1168"/>
                    <a:pt x="268" y="1068"/>
                    <a:pt x="268" y="768"/>
                  </a:cubicBezTo>
                  <a:cubicBezTo>
                    <a:pt x="298" y="524"/>
                    <a:pt x="496" y="363"/>
                    <a:pt x="734" y="363"/>
                  </a:cubicBezTo>
                  <a:close/>
                  <a:moveTo>
                    <a:pt x="935" y="1468"/>
                  </a:moveTo>
                  <a:cubicBezTo>
                    <a:pt x="1369" y="1568"/>
                    <a:pt x="1502" y="1668"/>
                    <a:pt x="1502" y="1935"/>
                  </a:cubicBezTo>
                  <a:cubicBezTo>
                    <a:pt x="1502" y="2169"/>
                    <a:pt x="1268" y="2369"/>
                    <a:pt x="935" y="2369"/>
                  </a:cubicBezTo>
                  <a:lnTo>
                    <a:pt x="935" y="1468"/>
                  </a:lnTo>
                  <a:close/>
                  <a:moveTo>
                    <a:pt x="868" y="0"/>
                  </a:moveTo>
                  <a:cubicBezTo>
                    <a:pt x="835" y="0"/>
                    <a:pt x="801" y="34"/>
                    <a:pt x="801" y="101"/>
                  </a:cubicBezTo>
                  <a:lnTo>
                    <a:pt x="801" y="234"/>
                  </a:lnTo>
                  <a:cubicBezTo>
                    <a:pt x="781" y="232"/>
                    <a:pt x="760" y="231"/>
                    <a:pt x="740" y="231"/>
                  </a:cubicBezTo>
                  <a:cubicBezTo>
                    <a:pt x="398" y="231"/>
                    <a:pt x="101" y="488"/>
                    <a:pt x="101" y="834"/>
                  </a:cubicBezTo>
                  <a:cubicBezTo>
                    <a:pt x="101" y="1168"/>
                    <a:pt x="301" y="1368"/>
                    <a:pt x="801" y="1468"/>
                  </a:cubicBezTo>
                  <a:lnTo>
                    <a:pt x="801" y="2402"/>
                  </a:lnTo>
                  <a:cubicBezTo>
                    <a:pt x="568" y="2369"/>
                    <a:pt x="334" y="2269"/>
                    <a:pt x="134" y="2102"/>
                  </a:cubicBezTo>
                  <a:cubicBezTo>
                    <a:pt x="134" y="2069"/>
                    <a:pt x="101" y="2069"/>
                    <a:pt x="101" y="2069"/>
                  </a:cubicBezTo>
                  <a:cubicBezTo>
                    <a:pt x="34" y="2069"/>
                    <a:pt x="1" y="2102"/>
                    <a:pt x="1" y="2135"/>
                  </a:cubicBezTo>
                  <a:cubicBezTo>
                    <a:pt x="1" y="2169"/>
                    <a:pt x="34" y="2202"/>
                    <a:pt x="34" y="2235"/>
                  </a:cubicBezTo>
                  <a:cubicBezTo>
                    <a:pt x="234" y="2402"/>
                    <a:pt x="501" y="2536"/>
                    <a:pt x="801" y="2536"/>
                  </a:cubicBezTo>
                  <a:lnTo>
                    <a:pt x="801" y="2802"/>
                  </a:lnTo>
                  <a:cubicBezTo>
                    <a:pt x="801" y="2852"/>
                    <a:pt x="835" y="2877"/>
                    <a:pt x="872" y="2877"/>
                  </a:cubicBezTo>
                  <a:cubicBezTo>
                    <a:pt x="910" y="2877"/>
                    <a:pt x="952" y="2852"/>
                    <a:pt x="968" y="2802"/>
                  </a:cubicBezTo>
                  <a:lnTo>
                    <a:pt x="968" y="2536"/>
                  </a:lnTo>
                  <a:cubicBezTo>
                    <a:pt x="989" y="2537"/>
                    <a:pt x="1010" y="2538"/>
                    <a:pt x="1030" y="2538"/>
                  </a:cubicBezTo>
                  <a:cubicBezTo>
                    <a:pt x="1368" y="2538"/>
                    <a:pt x="1637" y="2281"/>
                    <a:pt x="1669" y="1935"/>
                  </a:cubicBezTo>
                  <a:cubicBezTo>
                    <a:pt x="1669" y="1602"/>
                    <a:pt x="1469" y="1401"/>
                    <a:pt x="935" y="1301"/>
                  </a:cubicBezTo>
                  <a:lnTo>
                    <a:pt x="935" y="367"/>
                  </a:lnTo>
                  <a:cubicBezTo>
                    <a:pt x="1135" y="401"/>
                    <a:pt x="1302" y="467"/>
                    <a:pt x="1435" y="601"/>
                  </a:cubicBezTo>
                  <a:lnTo>
                    <a:pt x="1502" y="601"/>
                  </a:lnTo>
                  <a:cubicBezTo>
                    <a:pt x="1569" y="601"/>
                    <a:pt x="1602" y="568"/>
                    <a:pt x="1602" y="534"/>
                  </a:cubicBezTo>
                  <a:cubicBezTo>
                    <a:pt x="1602" y="501"/>
                    <a:pt x="1569" y="467"/>
                    <a:pt x="1535" y="467"/>
                  </a:cubicBezTo>
                  <a:cubicBezTo>
                    <a:pt x="1369" y="301"/>
                    <a:pt x="1168" y="234"/>
                    <a:pt x="968" y="234"/>
                  </a:cubicBezTo>
                  <a:lnTo>
                    <a:pt x="968" y="101"/>
                  </a:lnTo>
                  <a:cubicBezTo>
                    <a:pt x="935" y="34"/>
                    <a:pt x="902" y="0"/>
                    <a:pt x="8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9"/>
            <p:cNvSpPr/>
            <p:nvPr/>
          </p:nvSpPr>
          <p:spPr>
            <a:xfrm>
              <a:off x="3336725" y="1958175"/>
              <a:ext cx="15875" cy="57900"/>
            </a:xfrm>
            <a:custGeom>
              <a:avLst/>
              <a:gdLst/>
              <a:ahLst/>
              <a:cxnLst/>
              <a:rect l="l" t="t" r="r" b="b"/>
              <a:pathLst>
                <a:path w="635" h="2316" extrusionOk="0">
                  <a:moveTo>
                    <a:pt x="552" y="0"/>
                  </a:moveTo>
                  <a:cubicBezTo>
                    <a:pt x="537" y="0"/>
                    <a:pt x="520" y="4"/>
                    <a:pt x="501" y="14"/>
                  </a:cubicBezTo>
                  <a:lnTo>
                    <a:pt x="67" y="281"/>
                  </a:lnTo>
                  <a:cubicBezTo>
                    <a:pt x="34" y="281"/>
                    <a:pt x="0" y="348"/>
                    <a:pt x="34" y="381"/>
                  </a:cubicBezTo>
                  <a:cubicBezTo>
                    <a:pt x="34" y="414"/>
                    <a:pt x="67" y="414"/>
                    <a:pt x="100" y="414"/>
                  </a:cubicBezTo>
                  <a:lnTo>
                    <a:pt x="134" y="414"/>
                  </a:lnTo>
                  <a:lnTo>
                    <a:pt x="467" y="247"/>
                  </a:lnTo>
                  <a:lnTo>
                    <a:pt x="467" y="2249"/>
                  </a:lnTo>
                  <a:cubicBezTo>
                    <a:pt x="467" y="2282"/>
                    <a:pt x="501" y="2316"/>
                    <a:pt x="534" y="2316"/>
                  </a:cubicBezTo>
                  <a:cubicBezTo>
                    <a:pt x="601" y="2316"/>
                    <a:pt x="634" y="2282"/>
                    <a:pt x="634" y="2249"/>
                  </a:cubicBezTo>
                  <a:lnTo>
                    <a:pt x="634" y="81"/>
                  </a:lnTo>
                  <a:cubicBezTo>
                    <a:pt x="634" y="81"/>
                    <a:pt x="634" y="47"/>
                    <a:pt x="634" y="47"/>
                  </a:cubicBezTo>
                  <a:cubicBezTo>
                    <a:pt x="611" y="24"/>
                    <a:pt x="587" y="0"/>
                    <a:pt x="55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9"/>
            <p:cNvSpPr/>
            <p:nvPr/>
          </p:nvSpPr>
          <p:spPr>
            <a:xfrm>
              <a:off x="3369250" y="2007725"/>
              <a:ext cx="8350" cy="8350"/>
            </a:xfrm>
            <a:custGeom>
              <a:avLst/>
              <a:gdLst/>
              <a:ahLst/>
              <a:cxnLst/>
              <a:rect l="l" t="t" r="r" b="b"/>
              <a:pathLst>
                <a:path w="334" h="334" extrusionOk="0">
                  <a:moveTo>
                    <a:pt x="167" y="0"/>
                  </a:moveTo>
                  <a:cubicBezTo>
                    <a:pt x="67" y="0"/>
                    <a:pt x="0" y="100"/>
                    <a:pt x="0" y="167"/>
                  </a:cubicBezTo>
                  <a:cubicBezTo>
                    <a:pt x="0" y="267"/>
                    <a:pt x="67" y="334"/>
                    <a:pt x="167" y="334"/>
                  </a:cubicBezTo>
                  <a:cubicBezTo>
                    <a:pt x="267" y="334"/>
                    <a:pt x="334" y="267"/>
                    <a:pt x="334" y="167"/>
                  </a:cubicBezTo>
                  <a:cubicBezTo>
                    <a:pt x="334" y="100"/>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9"/>
            <p:cNvSpPr/>
            <p:nvPr/>
          </p:nvSpPr>
          <p:spPr>
            <a:xfrm>
              <a:off x="3385100" y="1958500"/>
              <a:ext cx="42550" cy="57575"/>
            </a:xfrm>
            <a:custGeom>
              <a:avLst/>
              <a:gdLst/>
              <a:ahLst/>
              <a:cxnLst/>
              <a:rect l="l" t="t" r="r" b="b"/>
              <a:pathLst>
                <a:path w="1702" h="2303" extrusionOk="0">
                  <a:moveTo>
                    <a:pt x="801" y="134"/>
                  </a:moveTo>
                  <a:cubicBezTo>
                    <a:pt x="1001" y="168"/>
                    <a:pt x="1168" y="268"/>
                    <a:pt x="1268" y="435"/>
                  </a:cubicBezTo>
                  <a:cubicBezTo>
                    <a:pt x="1534" y="868"/>
                    <a:pt x="1534" y="1435"/>
                    <a:pt x="1268" y="1869"/>
                  </a:cubicBezTo>
                  <a:cubicBezTo>
                    <a:pt x="1168" y="2036"/>
                    <a:pt x="1001" y="2136"/>
                    <a:pt x="801" y="2169"/>
                  </a:cubicBezTo>
                  <a:cubicBezTo>
                    <a:pt x="634" y="2136"/>
                    <a:pt x="467" y="2036"/>
                    <a:pt x="367" y="1869"/>
                  </a:cubicBezTo>
                  <a:cubicBezTo>
                    <a:pt x="234" y="1669"/>
                    <a:pt x="167" y="1402"/>
                    <a:pt x="167" y="1135"/>
                  </a:cubicBezTo>
                  <a:lnTo>
                    <a:pt x="200" y="1135"/>
                  </a:lnTo>
                  <a:cubicBezTo>
                    <a:pt x="167" y="902"/>
                    <a:pt x="234" y="635"/>
                    <a:pt x="367" y="435"/>
                  </a:cubicBezTo>
                  <a:cubicBezTo>
                    <a:pt x="467" y="268"/>
                    <a:pt x="634" y="168"/>
                    <a:pt x="801" y="134"/>
                  </a:cubicBezTo>
                  <a:close/>
                  <a:moveTo>
                    <a:pt x="801" y="1"/>
                  </a:moveTo>
                  <a:cubicBezTo>
                    <a:pt x="567" y="1"/>
                    <a:pt x="367" y="134"/>
                    <a:pt x="234" y="335"/>
                  </a:cubicBezTo>
                  <a:cubicBezTo>
                    <a:pt x="67" y="568"/>
                    <a:pt x="0" y="868"/>
                    <a:pt x="0" y="1135"/>
                  </a:cubicBezTo>
                  <a:cubicBezTo>
                    <a:pt x="0" y="1435"/>
                    <a:pt x="67" y="1736"/>
                    <a:pt x="234" y="1969"/>
                  </a:cubicBezTo>
                  <a:cubicBezTo>
                    <a:pt x="367" y="2169"/>
                    <a:pt x="567" y="2303"/>
                    <a:pt x="801" y="2303"/>
                  </a:cubicBezTo>
                  <a:cubicBezTo>
                    <a:pt x="1067" y="2303"/>
                    <a:pt x="1268" y="2169"/>
                    <a:pt x="1401" y="1969"/>
                  </a:cubicBezTo>
                  <a:cubicBezTo>
                    <a:pt x="1701" y="1469"/>
                    <a:pt x="1701" y="835"/>
                    <a:pt x="1401" y="335"/>
                  </a:cubicBezTo>
                  <a:cubicBezTo>
                    <a:pt x="1268" y="134"/>
                    <a:pt x="1067" y="1"/>
                    <a:pt x="8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9"/>
            <p:cNvSpPr/>
            <p:nvPr/>
          </p:nvSpPr>
          <p:spPr>
            <a:xfrm>
              <a:off x="3444300" y="1958500"/>
              <a:ext cx="42550" cy="57575"/>
            </a:xfrm>
            <a:custGeom>
              <a:avLst/>
              <a:gdLst/>
              <a:ahLst/>
              <a:cxnLst/>
              <a:rect l="l" t="t" r="r" b="b"/>
              <a:pathLst>
                <a:path w="1702" h="2303" extrusionOk="0">
                  <a:moveTo>
                    <a:pt x="805" y="159"/>
                  </a:moveTo>
                  <a:cubicBezTo>
                    <a:pt x="984" y="159"/>
                    <a:pt x="1168" y="251"/>
                    <a:pt x="1268" y="435"/>
                  </a:cubicBezTo>
                  <a:cubicBezTo>
                    <a:pt x="1535" y="868"/>
                    <a:pt x="1535" y="1435"/>
                    <a:pt x="1268" y="1869"/>
                  </a:cubicBezTo>
                  <a:cubicBezTo>
                    <a:pt x="1168" y="2052"/>
                    <a:pt x="984" y="2144"/>
                    <a:pt x="805" y="2144"/>
                  </a:cubicBezTo>
                  <a:cubicBezTo>
                    <a:pt x="626" y="2144"/>
                    <a:pt x="451" y="2052"/>
                    <a:pt x="367" y="1869"/>
                  </a:cubicBezTo>
                  <a:cubicBezTo>
                    <a:pt x="234" y="1669"/>
                    <a:pt x="167" y="1402"/>
                    <a:pt x="167" y="1135"/>
                  </a:cubicBezTo>
                  <a:cubicBezTo>
                    <a:pt x="167" y="902"/>
                    <a:pt x="234" y="635"/>
                    <a:pt x="367" y="435"/>
                  </a:cubicBezTo>
                  <a:cubicBezTo>
                    <a:pt x="451" y="251"/>
                    <a:pt x="626" y="159"/>
                    <a:pt x="805" y="159"/>
                  </a:cubicBezTo>
                  <a:close/>
                  <a:moveTo>
                    <a:pt x="801" y="1"/>
                  </a:moveTo>
                  <a:cubicBezTo>
                    <a:pt x="567" y="1"/>
                    <a:pt x="367" y="134"/>
                    <a:pt x="234" y="335"/>
                  </a:cubicBezTo>
                  <a:cubicBezTo>
                    <a:pt x="67" y="568"/>
                    <a:pt x="0" y="868"/>
                    <a:pt x="0" y="1135"/>
                  </a:cubicBezTo>
                  <a:cubicBezTo>
                    <a:pt x="0" y="1435"/>
                    <a:pt x="67" y="1736"/>
                    <a:pt x="234" y="1969"/>
                  </a:cubicBezTo>
                  <a:cubicBezTo>
                    <a:pt x="367" y="2169"/>
                    <a:pt x="567" y="2303"/>
                    <a:pt x="801" y="2303"/>
                  </a:cubicBezTo>
                  <a:cubicBezTo>
                    <a:pt x="1068" y="2303"/>
                    <a:pt x="1268" y="2169"/>
                    <a:pt x="1401" y="1969"/>
                  </a:cubicBezTo>
                  <a:cubicBezTo>
                    <a:pt x="1702" y="1469"/>
                    <a:pt x="1702" y="835"/>
                    <a:pt x="1401" y="335"/>
                  </a:cubicBezTo>
                  <a:cubicBezTo>
                    <a:pt x="1268" y="134"/>
                    <a:pt x="1068" y="1"/>
                    <a:pt x="8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9"/>
            <p:cNvSpPr/>
            <p:nvPr/>
          </p:nvSpPr>
          <p:spPr>
            <a:xfrm>
              <a:off x="3700325" y="1457325"/>
              <a:ext cx="457850" cy="457850"/>
            </a:xfrm>
            <a:custGeom>
              <a:avLst/>
              <a:gdLst/>
              <a:ahLst/>
              <a:cxnLst/>
              <a:rect l="l" t="t" r="r" b="b"/>
              <a:pathLst>
                <a:path w="18314" h="18314" extrusionOk="0">
                  <a:moveTo>
                    <a:pt x="0" y="0"/>
                  </a:moveTo>
                  <a:lnTo>
                    <a:pt x="0" y="18313"/>
                  </a:lnTo>
                  <a:lnTo>
                    <a:pt x="18313" y="18313"/>
                  </a:lnTo>
                  <a:lnTo>
                    <a:pt x="1831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9"/>
            <p:cNvSpPr/>
            <p:nvPr/>
          </p:nvSpPr>
          <p:spPr>
            <a:xfrm>
              <a:off x="3700325" y="1457325"/>
              <a:ext cx="457850" cy="457850"/>
            </a:xfrm>
            <a:custGeom>
              <a:avLst/>
              <a:gdLst/>
              <a:ahLst/>
              <a:cxnLst/>
              <a:rect l="l" t="t" r="r" b="b"/>
              <a:pathLst>
                <a:path w="18314" h="18314" extrusionOk="0">
                  <a:moveTo>
                    <a:pt x="0" y="0"/>
                  </a:moveTo>
                  <a:lnTo>
                    <a:pt x="0" y="18313"/>
                  </a:lnTo>
                  <a:lnTo>
                    <a:pt x="18313" y="18313"/>
                  </a:lnTo>
                  <a:lnTo>
                    <a:pt x="183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9"/>
            <p:cNvSpPr/>
            <p:nvPr/>
          </p:nvSpPr>
          <p:spPr>
            <a:xfrm>
              <a:off x="3757025" y="1568175"/>
              <a:ext cx="343600" cy="272775"/>
            </a:xfrm>
            <a:custGeom>
              <a:avLst/>
              <a:gdLst/>
              <a:ahLst/>
              <a:cxnLst/>
              <a:rect l="l" t="t" r="r" b="b"/>
              <a:pathLst>
                <a:path w="13744" h="10911" extrusionOk="0">
                  <a:moveTo>
                    <a:pt x="7428" y="0"/>
                  </a:moveTo>
                  <a:cubicBezTo>
                    <a:pt x="6449" y="0"/>
                    <a:pt x="5640" y="206"/>
                    <a:pt x="5337" y="303"/>
                  </a:cubicBezTo>
                  <a:cubicBezTo>
                    <a:pt x="4403" y="603"/>
                    <a:pt x="0" y="2304"/>
                    <a:pt x="1435" y="6974"/>
                  </a:cubicBezTo>
                  <a:cubicBezTo>
                    <a:pt x="2425" y="10199"/>
                    <a:pt x="4831" y="10911"/>
                    <a:pt x="6642" y="10911"/>
                  </a:cubicBezTo>
                  <a:cubicBezTo>
                    <a:pt x="7455" y="10911"/>
                    <a:pt x="8147" y="10768"/>
                    <a:pt x="8540" y="10644"/>
                  </a:cubicBezTo>
                  <a:cubicBezTo>
                    <a:pt x="9774" y="10277"/>
                    <a:pt x="13743" y="8309"/>
                    <a:pt x="12309" y="3639"/>
                  </a:cubicBezTo>
                  <a:cubicBezTo>
                    <a:pt x="11394" y="639"/>
                    <a:pt x="9150" y="0"/>
                    <a:pt x="7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9"/>
            <p:cNvSpPr/>
            <p:nvPr/>
          </p:nvSpPr>
          <p:spPr>
            <a:xfrm>
              <a:off x="3900450" y="1578125"/>
              <a:ext cx="82375" cy="39550"/>
            </a:xfrm>
            <a:custGeom>
              <a:avLst/>
              <a:gdLst/>
              <a:ahLst/>
              <a:cxnLst/>
              <a:rect l="l" t="t" r="r" b="b"/>
              <a:pathLst>
                <a:path w="3295" h="1582" extrusionOk="0">
                  <a:moveTo>
                    <a:pt x="1047" y="1"/>
                  </a:moveTo>
                  <a:cubicBezTo>
                    <a:pt x="673" y="1"/>
                    <a:pt x="308" y="147"/>
                    <a:pt x="1" y="539"/>
                  </a:cubicBezTo>
                  <a:cubicBezTo>
                    <a:pt x="1" y="539"/>
                    <a:pt x="119" y="1582"/>
                    <a:pt x="1564" y="1582"/>
                  </a:cubicBezTo>
                  <a:cubicBezTo>
                    <a:pt x="2001" y="1582"/>
                    <a:pt x="2558" y="1487"/>
                    <a:pt x="3270" y="1239"/>
                  </a:cubicBezTo>
                  <a:cubicBezTo>
                    <a:pt x="3295" y="1239"/>
                    <a:pt x="2136" y="1"/>
                    <a:pt x="104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9"/>
            <p:cNvSpPr/>
            <p:nvPr/>
          </p:nvSpPr>
          <p:spPr>
            <a:xfrm>
              <a:off x="3882100" y="1545725"/>
              <a:ext cx="62100" cy="64225"/>
            </a:xfrm>
            <a:custGeom>
              <a:avLst/>
              <a:gdLst/>
              <a:ahLst/>
              <a:cxnLst/>
              <a:rect l="l" t="t" r="r" b="b"/>
              <a:pathLst>
                <a:path w="2484" h="2569" extrusionOk="0">
                  <a:moveTo>
                    <a:pt x="2102" y="0"/>
                  </a:moveTo>
                  <a:cubicBezTo>
                    <a:pt x="2102" y="0"/>
                    <a:pt x="1" y="1368"/>
                    <a:pt x="1035" y="2569"/>
                  </a:cubicBezTo>
                  <a:cubicBezTo>
                    <a:pt x="1035" y="2569"/>
                    <a:pt x="1038" y="2569"/>
                    <a:pt x="1045" y="2569"/>
                  </a:cubicBezTo>
                  <a:cubicBezTo>
                    <a:pt x="1172" y="2569"/>
                    <a:pt x="2483" y="2508"/>
                    <a:pt x="210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9"/>
            <p:cNvSpPr/>
            <p:nvPr/>
          </p:nvSpPr>
          <p:spPr>
            <a:xfrm>
              <a:off x="3836250" y="1581650"/>
              <a:ext cx="69225" cy="31100"/>
            </a:xfrm>
            <a:custGeom>
              <a:avLst/>
              <a:gdLst/>
              <a:ahLst/>
              <a:cxnLst/>
              <a:rect l="l" t="t" r="r" b="b"/>
              <a:pathLst>
                <a:path w="2769" h="1244" extrusionOk="0">
                  <a:moveTo>
                    <a:pt x="1709" y="0"/>
                  </a:moveTo>
                  <a:cubicBezTo>
                    <a:pt x="903" y="0"/>
                    <a:pt x="0" y="565"/>
                    <a:pt x="0" y="565"/>
                  </a:cubicBezTo>
                  <a:cubicBezTo>
                    <a:pt x="792" y="1077"/>
                    <a:pt x="1369" y="1244"/>
                    <a:pt x="1784" y="1244"/>
                  </a:cubicBezTo>
                  <a:cubicBezTo>
                    <a:pt x="2557" y="1244"/>
                    <a:pt x="2769" y="665"/>
                    <a:pt x="2769" y="665"/>
                  </a:cubicBezTo>
                  <a:cubicBezTo>
                    <a:pt x="2547" y="163"/>
                    <a:pt x="2142" y="0"/>
                    <a:pt x="170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9"/>
            <p:cNvSpPr/>
            <p:nvPr/>
          </p:nvSpPr>
          <p:spPr>
            <a:xfrm>
              <a:off x="3869600" y="1589075"/>
              <a:ext cx="80575" cy="78425"/>
            </a:xfrm>
            <a:custGeom>
              <a:avLst/>
              <a:gdLst/>
              <a:ahLst/>
              <a:cxnLst/>
              <a:rect l="l" t="t" r="r" b="b"/>
              <a:pathLst>
                <a:path w="3223" h="3137" extrusionOk="0">
                  <a:moveTo>
                    <a:pt x="1335" y="1"/>
                  </a:moveTo>
                  <a:cubicBezTo>
                    <a:pt x="1335" y="1"/>
                    <a:pt x="1" y="1168"/>
                    <a:pt x="2602" y="3136"/>
                  </a:cubicBezTo>
                  <a:lnTo>
                    <a:pt x="2602" y="3136"/>
                  </a:lnTo>
                  <a:cubicBezTo>
                    <a:pt x="2579" y="3093"/>
                    <a:pt x="3222" y="166"/>
                    <a:pt x="1335" y="1"/>
                  </a:cubicBezTo>
                  <a:close/>
                  <a:moveTo>
                    <a:pt x="2602" y="3136"/>
                  </a:moveTo>
                  <a:cubicBezTo>
                    <a:pt x="2602" y="3136"/>
                    <a:pt x="2602" y="3136"/>
                    <a:pt x="2602" y="3136"/>
                  </a:cubicBezTo>
                  <a:cubicBezTo>
                    <a:pt x="2602" y="3136"/>
                    <a:pt x="2602" y="3136"/>
                    <a:pt x="2602" y="3136"/>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9"/>
            <p:cNvSpPr/>
            <p:nvPr/>
          </p:nvSpPr>
          <p:spPr>
            <a:xfrm>
              <a:off x="3852125" y="1594850"/>
              <a:ext cx="80050" cy="70150"/>
            </a:xfrm>
            <a:custGeom>
              <a:avLst/>
              <a:gdLst/>
              <a:ahLst/>
              <a:cxnLst/>
              <a:rect l="l" t="t" r="r" b="b"/>
              <a:pathLst>
                <a:path w="3202" h="2806" extrusionOk="0">
                  <a:moveTo>
                    <a:pt x="1589" y="0"/>
                  </a:moveTo>
                  <a:cubicBezTo>
                    <a:pt x="1046" y="0"/>
                    <a:pt x="0" y="316"/>
                    <a:pt x="199" y="2805"/>
                  </a:cubicBezTo>
                  <a:cubicBezTo>
                    <a:pt x="199" y="2805"/>
                    <a:pt x="3201" y="1771"/>
                    <a:pt x="1900" y="37"/>
                  </a:cubicBezTo>
                  <a:cubicBezTo>
                    <a:pt x="1900" y="37"/>
                    <a:pt x="1774" y="0"/>
                    <a:pt x="158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9"/>
            <p:cNvSpPr/>
            <p:nvPr/>
          </p:nvSpPr>
          <p:spPr>
            <a:xfrm>
              <a:off x="3851250" y="1531550"/>
              <a:ext cx="59250" cy="82575"/>
            </a:xfrm>
            <a:custGeom>
              <a:avLst/>
              <a:gdLst/>
              <a:ahLst/>
              <a:cxnLst/>
              <a:rect l="l" t="t" r="r" b="b"/>
              <a:pathLst>
                <a:path w="2370" h="3303" extrusionOk="0">
                  <a:moveTo>
                    <a:pt x="1035" y="0"/>
                  </a:moveTo>
                  <a:cubicBezTo>
                    <a:pt x="534" y="33"/>
                    <a:pt x="134" y="400"/>
                    <a:pt x="1" y="867"/>
                  </a:cubicBezTo>
                  <a:cubicBezTo>
                    <a:pt x="1" y="867"/>
                    <a:pt x="1669" y="1801"/>
                    <a:pt x="1802" y="3302"/>
                  </a:cubicBezTo>
                  <a:lnTo>
                    <a:pt x="2169" y="3069"/>
                  </a:lnTo>
                  <a:lnTo>
                    <a:pt x="2269" y="2969"/>
                  </a:lnTo>
                  <a:cubicBezTo>
                    <a:pt x="2369" y="1835"/>
                    <a:pt x="1902" y="734"/>
                    <a:pt x="10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9"/>
            <p:cNvSpPr/>
            <p:nvPr/>
          </p:nvSpPr>
          <p:spPr>
            <a:xfrm>
              <a:off x="3829575" y="1952675"/>
              <a:ext cx="41725" cy="71975"/>
            </a:xfrm>
            <a:custGeom>
              <a:avLst/>
              <a:gdLst/>
              <a:ahLst/>
              <a:cxnLst/>
              <a:rect l="l" t="t" r="r" b="b"/>
              <a:pathLst>
                <a:path w="1669" h="2879" extrusionOk="0">
                  <a:moveTo>
                    <a:pt x="801" y="367"/>
                  </a:moveTo>
                  <a:lnTo>
                    <a:pt x="801" y="1268"/>
                  </a:lnTo>
                  <a:cubicBezTo>
                    <a:pt x="367" y="1168"/>
                    <a:pt x="267" y="1001"/>
                    <a:pt x="267" y="768"/>
                  </a:cubicBezTo>
                  <a:cubicBezTo>
                    <a:pt x="267" y="568"/>
                    <a:pt x="467" y="367"/>
                    <a:pt x="801" y="367"/>
                  </a:cubicBezTo>
                  <a:close/>
                  <a:moveTo>
                    <a:pt x="934" y="1468"/>
                  </a:moveTo>
                  <a:cubicBezTo>
                    <a:pt x="1368" y="1568"/>
                    <a:pt x="1501" y="1668"/>
                    <a:pt x="1501" y="1935"/>
                  </a:cubicBezTo>
                  <a:cubicBezTo>
                    <a:pt x="1501" y="2169"/>
                    <a:pt x="1268" y="2369"/>
                    <a:pt x="934" y="2369"/>
                  </a:cubicBezTo>
                  <a:lnTo>
                    <a:pt x="934" y="1468"/>
                  </a:lnTo>
                  <a:close/>
                  <a:moveTo>
                    <a:pt x="868" y="0"/>
                  </a:moveTo>
                  <a:cubicBezTo>
                    <a:pt x="801" y="0"/>
                    <a:pt x="768" y="67"/>
                    <a:pt x="801" y="101"/>
                  </a:cubicBezTo>
                  <a:lnTo>
                    <a:pt x="801" y="234"/>
                  </a:lnTo>
                  <a:cubicBezTo>
                    <a:pt x="780" y="232"/>
                    <a:pt x="760" y="231"/>
                    <a:pt x="739" y="231"/>
                  </a:cubicBezTo>
                  <a:cubicBezTo>
                    <a:pt x="397" y="231"/>
                    <a:pt x="99" y="488"/>
                    <a:pt x="67" y="834"/>
                  </a:cubicBezTo>
                  <a:cubicBezTo>
                    <a:pt x="67" y="1168"/>
                    <a:pt x="301" y="1368"/>
                    <a:pt x="801" y="1468"/>
                  </a:cubicBezTo>
                  <a:lnTo>
                    <a:pt x="801" y="2402"/>
                  </a:lnTo>
                  <a:cubicBezTo>
                    <a:pt x="534" y="2369"/>
                    <a:pt x="334" y="2269"/>
                    <a:pt x="134" y="2102"/>
                  </a:cubicBezTo>
                  <a:cubicBezTo>
                    <a:pt x="134" y="2069"/>
                    <a:pt x="100" y="2069"/>
                    <a:pt x="67" y="2069"/>
                  </a:cubicBezTo>
                  <a:cubicBezTo>
                    <a:pt x="34" y="2069"/>
                    <a:pt x="0" y="2102"/>
                    <a:pt x="0" y="2135"/>
                  </a:cubicBezTo>
                  <a:cubicBezTo>
                    <a:pt x="0" y="2169"/>
                    <a:pt x="0" y="2202"/>
                    <a:pt x="34" y="2235"/>
                  </a:cubicBezTo>
                  <a:cubicBezTo>
                    <a:pt x="234" y="2402"/>
                    <a:pt x="501" y="2536"/>
                    <a:pt x="801" y="2536"/>
                  </a:cubicBezTo>
                  <a:lnTo>
                    <a:pt x="801" y="2802"/>
                  </a:lnTo>
                  <a:cubicBezTo>
                    <a:pt x="801" y="2836"/>
                    <a:pt x="834" y="2869"/>
                    <a:pt x="868" y="2869"/>
                  </a:cubicBezTo>
                  <a:cubicBezTo>
                    <a:pt x="874" y="2876"/>
                    <a:pt x="880" y="2878"/>
                    <a:pt x="887" y="2878"/>
                  </a:cubicBezTo>
                  <a:cubicBezTo>
                    <a:pt x="913" y="2878"/>
                    <a:pt x="934" y="2829"/>
                    <a:pt x="934" y="2802"/>
                  </a:cubicBezTo>
                  <a:lnTo>
                    <a:pt x="934" y="2536"/>
                  </a:lnTo>
                  <a:cubicBezTo>
                    <a:pt x="955" y="2537"/>
                    <a:pt x="976" y="2538"/>
                    <a:pt x="996" y="2538"/>
                  </a:cubicBezTo>
                  <a:cubicBezTo>
                    <a:pt x="1338" y="2538"/>
                    <a:pt x="1637" y="2281"/>
                    <a:pt x="1668" y="1935"/>
                  </a:cubicBezTo>
                  <a:cubicBezTo>
                    <a:pt x="1668" y="1602"/>
                    <a:pt x="1435" y="1401"/>
                    <a:pt x="934" y="1301"/>
                  </a:cubicBezTo>
                  <a:lnTo>
                    <a:pt x="934" y="367"/>
                  </a:lnTo>
                  <a:cubicBezTo>
                    <a:pt x="1135" y="401"/>
                    <a:pt x="1301" y="467"/>
                    <a:pt x="1435" y="601"/>
                  </a:cubicBezTo>
                  <a:cubicBezTo>
                    <a:pt x="1453" y="610"/>
                    <a:pt x="1471" y="614"/>
                    <a:pt x="1488" y="614"/>
                  </a:cubicBezTo>
                  <a:cubicBezTo>
                    <a:pt x="1535" y="614"/>
                    <a:pt x="1577" y="583"/>
                    <a:pt x="1602" y="534"/>
                  </a:cubicBezTo>
                  <a:cubicBezTo>
                    <a:pt x="1568" y="501"/>
                    <a:pt x="1568" y="467"/>
                    <a:pt x="1535" y="467"/>
                  </a:cubicBezTo>
                  <a:cubicBezTo>
                    <a:pt x="1368" y="301"/>
                    <a:pt x="1168" y="234"/>
                    <a:pt x="934" y="234"/>
                  </a:cubicBezTo>
                  <a:lnTo>
                    <a:pt x="934" y="101"/>
                  </a:lnTo>
                  <a:cubicBezTo>
                    <a:pt x="934" y="34"/>
                    <a:pt x="901" y="0"/>
                    <a:pt x="8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9"/>
            <p:cNvSpPr/>
            <p:nvPr/>
          </p:nvSpPr>
          <p:spPr>
            <a:xfrm>
              <a:off x="3879600" y="1958175"/>
              <a:ext cx="15875" cy="58100"/>
            </a:xfrm>
            <a:custGeom>
              <a:avLst/>
              <a:gdLst/>
              <a:ahLst/>
              <a:cxnLst/>
              <a:rect l="l" t="t" r="r" b="b"/>
              <a:pathLst>
                <a:path w="635" h="2324" extrusionOk="0">
                  <a:moveTo>
                    <a:pt x="554" y="1"/>
                  </a:moveTo>
                  <a:cubicBezTo>
                    <a:pt x="537" y="1"/>
                    <a:pt x="519" y="5"/>
                    <a:pt x="501" y="14"/>
                  </a:cubicBezTo>
                  <a:lnTo>
                    <a:pt x="68" y="281"/>
                  </a:lnTo>
                  <a:cubicBezTo>
                    <a:pt x="1" y="281"/>
                    <a:pt x="1" y="348"/>
                    <a:pt x="34" y="381"/>
                  </a:cubicBezTo>
                  <a:cubicBezTo>
                    <a:pt x="34" y="414"/>
                    <a:pt x="68" y="414"/>
                    <a:pt x="101" y="414"/>
                  </a:cubicBezTo>
                  <a:lnTo>
                    <a:pt x="134" y="414"/>
                  </a:lnTo>
                  <a:lnTo>
                    <a:pt x="468" y="247"/>
                  </a:lnTo>
                  <a:lnTo>
                    <a:pt x="468" y="2249"/>
                  </a:lnTo>
                  <a:cubicBezTo>
                    <a:pt x="468" y="2299"/>
                    <a:pt x="510" y="2324"/>
                    <a:pt x="551" y="2324"/>
                  </a:cubicBezTo>
                  <a:cubicBezTo>
                    <a:pt x="593" y="2324"/>
                    <a:pt x="635" y="2299"/>
                    <a:pt x="635" y="2249"/>
                  </a:cubicBezTo>
                  <a:lnTo>
                    <a:pt x="635" y="81"/>
                  </a:lnTo>
                  <a:cubicBezTo>
                    <a:pt x="635" y="32"/>
                    <a:pt x="599" y="1"/>
                    <a:pt x="55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9"/>
            <p:cNvSpPr/>
            <p:nvPr/>
          </p:nvSpPr>
          <p:spPr>
            <a:xfrm>
              <a:off x="3912125" y="2007725"/>
              <a:ext cx="8375" cy="8550"/>
            </a:xfrm>
            <a:custGeom>
              <a:avLst/>
              <a:gdLst/>
              <a:ahLst/>
              <a:cxnLst/>
              <a:rect l="l" t="t" r="r" b="b"/>
              <a:pathLst>
                <a:path w="335" h="342" extrusionOk="0">
                  <a:moveTo>
                    <a:pt x="168" y="0"/>
                  </a:moveTo>
                  <a:cubicBezTo>
                    <a:pt x="67" y="0"/>
                    <a:pt x="1" y="100"/>
                    <a:pt x="1" y="167"/>
                  </a:cubicBezTo>
                  <a:cubicBezTo>
                    <a:pt x="1" y="284"/>
                    <a:pt x="84" y="342"/>
                    <a:pt x="168" y="342"/>
                  </a:cubicBezTo>
                  <a:cubicBezTo>
                    <a:pt x="251" y="342"/>
                    <a:pt x="334" y="284"/>
                    <a:pt x="334" y="167"/>
                  </a:cubicBezTo>
                  <a:cubicBezTo>
                    <a:pt x="334" y="100"/>
                    <a:pt x="268" y="0"/>
                    <a:pt x="1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9"/>
            <p:cNvSpPr/>
            <p:nvPr/>
          </p:nvSpPr>
          <p:spPr>
            <a:xfrm>
              <a:off x="3928800" y="1958500"/>
              <a:ext cx="36725" cy="58400"/>
            </a:xfrm>
            <a:custGeom>
              <a:avLst/>
              <a:gdLst/>
              <a:ahLst/>
              <a:cxnLst/>
              <a:rect l="l" t="t" r="r" b="b"/>
              <a:pathLst>
                <a:path w="1469" h="2336" extrusionOk="0">
                  <a:moveTo>
                    <a:pt x="234" y="1"/>
                  </a:moveTo>
                  <a:cubicBezTo>
                    <a:pt x="201" y="1"/>
                    <a:pt x="134" y="34"/>
                    <a:pt x="134" y="68"/>
                  </a:cubicBezTo>
                  <a:lnTo>
                    <a:pt x="34" y="1002"/>
                  </a:lnTo>
                  <a:cubicBezTo>
                    <a:pt x="34" y="1035"/>
                    <a:pt x="34" y="1035"/>
                    <a:pt x="34" y="1035"/>
                  </a:cubicBezTo>
                  <a:cubicBezTo>
                    <a:pt x="34" y="1068"/>
                    <a:pt x="34" y="1068"/>
                    <a:pt x="68" y="1068"/>
                  </a:cubicBezTo>
                  <a:cubicBezTo>
                    <a:pt x="84" y="1085"/>
                    <a:pt x="101" y="1093"/>
                    <a:pt x="118" y="1093"/>
                  </a:cubicBezTo>
                  <a:cubicBezTo>
                    <a:pt x="134" y="1093"/>
                    <a:pt x="151" y="1085"/>
                    <a:pt x="168" y="1068"/>
                  </a:cubicBezTo>
                  <a:cubicBezTo>
                    <a:pt x="301" y="935"/>
                    <a:pt x="435" y="902"/>
                    <a:pt x="601" y="902"/>
                  </a:cubicBezTo>
                  <a:cubicBezTo>
                    <a:pt x="630" y="896"/>
                    <a:pt x="659" y="893"/>
                    <a:pt x="687" y="893"/>
                  </a:cubicBezTo>
                  <a:cubicBezTo>
                    <a:pt x="824" y="893"/>
                    <a:pt x="958" y="958"/>
                    <a:pt x="1068" y="1068"/>
                  </a:cubicBezTo>
                  <a:cubicBezTo>
                    <a:pt x="1168" y="1168"/>
                    <a:pt x="1235" y="1335"/>
                    <a:pt x="1235" y="1502"/>
                  </a:cubicBezTo>
                  <a:cubicBezTo>
                    <a:pt x="1235" y="1869"/>
                    <a:pt x="968" y="2136"/>
                    <a:pt x="601" y="2136"/>
                  </a:cubicBezTo>
                  <a:cubicBezTo>
                    <a:pt x="435" y="2136"/>
                    <a:pt x="301" y="2069"/>
                    <a:pt x="168" y="1969"/>
                  </a:cubicBezTo>
                  <a:cubicBezTo>
                    <a:pt x="151" y="1952"/>
                    <a:pt x="134" y="1944"/>
                    <a:pt x="113" y="1944"/>
                  </a:cubicBezTo>
                  <a:cubicBezTo>
                    <a:pt x="93" y="1944"/>
                    <a:pt x="68" y="1952"/>
                    <a:pt x="34" y="1969"/>
                  </a:cubicBezTo>
                  <a:cubicBezTo>
                    <a:pt x="1" y="1969"/>
                    <a:pt x="1" y="2036"/>
                    <a:pt x="34" y="2069"/>
                  </a:cubicBezTo>
                  <a:cubicBezTo>
                    <a:pt x="201" y="2236"/>
                    <a:pt x="401" y="2336"/>
                    <a:pt x="601" y="2336"/>
                  </a:cubicBezTo>
                  <a:cubicBezTo>
                    <a:pt x="835" y="2336"/>
                    <a:pt x="1035" y="2236"/>
                    <a:pt x="1168" y="2102"/>
                  </a:cubicBezTo>
                  <a:cubicBezTo>
                    <a:pt x="1469" y="1802"/>
                    <a:pt x="1469" y="1302"/>
                    <a:pt x="1168" y="968"/>
                  </a:cubicBezTo>
                  <a:cubicBezTo>
                    <a:pt x="1030" y="830"/>
                    <a:pt x="832" y="750"/>
                    <a:pt x="632" y="750"/>
                  </a:cubicBezTo>
                  <a:cubicBezTo>
                    <a:pt x="495" y="750"/>
                    <a:pt x="356" y="787"/>
                    <a:pt x="234" y="868"/>
                  </a:cubicBezTo>
                  <a:lnTo>
                    <a:pt x="301" y="168"/>
                  </a:lnTo>
                  <a:lnTo>
                    <a:pt x="1335" y="168"/>
                  </a:lnTo>
                  <a:cubicBezTo>
                    <a:pt x="1435" y="168"/>
                    <a:pt x="1435" y="1"/>
                    <a:pt x="1335"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9"/>
            <p:cNvSpPr/>
            <p:nvPr/>
          </p:nvSpPr>
          <p:spPr>
            <a:xfrm>
              <a:off x="3979675" y="1958100"/>
              <a:ext cx="42550" cy="58400"/>
            </a:xfrm>
            <a:custGeom>
              <a:avLst/>
              <a:gdLst/>
              <a:ahLst/>
              <a:cxnLst/>
              <a:rect l="l" t="t" r="r" b="b"/>
              <a:pathLst>
                <a:path w="1702" h="2336" extrusionOk="0">
                  <a:moveTo>
                    <a:pt x="835" y="150"/>
                  </a:moveTo>
                  <a:cubicBezTo>
                    <a:pt x="1001" y="184"/>
                    <a:pt x="1168" y="284"/>
                    <a:pt x="1268" y="451"/>
                  </a:cubicBezTo>
                  <a:cubicBezTo>
                    <a:pt x="1535" y="884"/>
                    <a:pt x="1535" y="1451"/>
                    <a:pt x="1268" y="1885"/>
                  </a:cubicBezTo>
                  <a:cubicBezTo>
                    <a:pt x="1168" y="2052"/>
                    <a:pt x="1001" y="2152"/>
                    <a:pt x="835" y="2185"/>
                  </a:cubicBezTo>
                  <a:cubicBezTo>
                    <a:pt x="634" y="2152"/>
                    <a:pt x="468" y="2052"/>
                    <a:pt x="368" y="1885"/>
                  </a:cubicBezTo>
                  <a:cubicBezTo>
                    <a:pt x="234" y="1685"/>
                    <a:pt x="167" y="1418"/>
                    <a:pt x="167" y="1151"/>
                  </a:cubicBezTo>
                  <a:cubicBezTo>
                    <a:pt x="167" y="918"/>
                    <a:pt x="234" y="651"/>
                    <a:pt x="368" y="451"/>
                  </a:cubicBezTo>
                  <a:cubicBezTo>
                    <a:pt x="468" y="284"/>
                    <a:pt x="634" y="184"/>
                    <a:pt x="835" y="150"/>
                  </a:cubicBezTo>
                  <a:close/>
                  <a:moveTo>
                    <a:pt x="830" y="0"/>
                  </a:moveTo>
                  <a:cubicBezTo>
                    <a:pt x="601" y="0"/>
                    <a:pt x="368" y="117"/>
                    <a:pt x="234" y="351"/>
                  </a:cubicBezTo>
                  <a:cubicBezTo>
                    <a:pt x="101" y="584"/>
                    <a:pt x="1" y="884"/>
                    <a:pt x="34" y="1151"/>
                  </a:cubicBezTo>
                  <a:cubicBezTo>
                    <a:pt x="1" y="1451"/>
                    <a:pt x="101" y="1752"/>
                    <a:pt x="234" y="1985"/>
                  </a:cubicBezTo>
                  <a:cubicBezTo>
                    <a:pt x="368" y="2219"/>
                    <a:pt x="601" y="2335"/>
                    <a:pt x="830" y="2335"/>
                  </a:cubicBezTo>
                  <a:cubicBezTo>
                    <a:pt x="1060" y="2335"/>
                    <a:pt x="1285" y="2219"/>
                    <a:pt x="1402" y="1985"/>
                  </a:cubicBezTo>
                  <a:cubicBezTo>
                    <a:pt x="1702" y="1485"/>
                    <a:pt x="1702" y="851"/>
                    <a:pt x="1402" y="351"/>
                  </a:cubicBezTo>
                  <a:cubicBezTo>
                    <a:pt x="1285" y="117"/>
                    <a:pt x="1060" y="0"/>
                    <a:pt x="83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9"/>
            <p:cNvSpPr/>
            <p:nvPr/>
          </p:nvSpPr>
          <p:spPr>
            <a:xfrm>
              <a:off x="2617050" y="2126125"/>
              <a:ext cx="457850" cy="457850"/>
            </a:xfrm>
            <a:custGeom>
              <a:avLst/>
              <a:gdLst/>
              <a:ahLst/>
              <a:cxnLst/>
              <a:rect l="l" t="t" r="r" b="b"/>
              <a:pathLst>
                <a:path w="18314" h="18314" extrusionOk="0">
                  <a:moveTo>
                    <a:pt x="0" y="1"/>
                  </a:moveTo>
                  <a:lnTo>
                    <a:pt x="0" y="18314"/>
                  </a:lnTo>
                  <a:lnTo>
                    <a:pt x="18313" y="18314"/>
                  </a:lnTo>
                  <a:lnTo>
                    <a:pt x="1831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9"/>
            <p:cNvSpPr/>
            <p:nvPr/>
          </p:nvSpPr>
          <p:spPr>
            <a:xfrm>
              <a:off x="2617050" y="2126125"/>
              <a:ext cx="457850" cy="457850"/>
            </a:xfrm>
            <a:custGeom>
              <a:avLst/>
              <a:gdLst/>
              <a:ahLst/>
              <a:cxnLst/>
              <a:rect l="l" t="t" r="r" b="b"/>
              <a:pathLst>
                <a:path w="18314" h="18314" extrusionOk="0">
                  <a:moveTo>
                    <a:pt x="0" y="1"/>
                  </a:moveTo>
                  <a:lnTo>
                    <a:pt x="0" y="18314"/>
                  </a:lnTo>
                  <a:lnTo>
                    <a:pt x="18313" y="18314"/>
                  </a:lnTo>
                  <a:lnTo>
                    <a:pt x="18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9"/>
            <p:cNvSpPr/>
            <p:nvPr/>
          </p:nvSpPr>
          <p:spPr>
            <a:xfrm>
              <a:off x="2727950" y="2159500"/>
              <a:ext cx="245200" cy="405300"/>
            </a:xfrm>
            <a:custGeom>
              <a:avLst/>
              <a:gdLst/>
              <a:ahLst/>
              <a:cxnLst/>
              <a:rect l="l" t="t" r="r" b="b"/>
              <a:pathLst>
                <a:path w="9808" h="16212" extrusionOk="0">
                  <a:moveTo>
                    <a:pt x="2669" y="0"/>
                  </a:moveTo>
                  <a:lnTo>
                    <a:pt x="2669" y="1835"/>
                  </a:lnTo>
                  <a:cubicBezTo>
                    <a:pt x="2669" y="2302"/>
                    <a:pt x="1" y="3869"/>
                    <a:pt x="1" y="6271"/>
                  </a:cubicBezTo>
                  <a:lnTo>
                    <a:pt x="1" y="15311"/>
                  </a:lnTo>
                  <a:cubicBezTo>
                    <a:pt x="1" y="15878"/>
                    <a:pt x="1135" y="16212"/>
                    <a:pt x="4904" y="16212"/>
                  </a:cubicBezTo>
                  <a:cubicBezTo>
                    <a:pt x="8707" y="16212"/>
                    <a:pt x="9808" y="15878"/>
                    <a:pt x="9808" y="15311"/>
                  </a:cubicBezTo>
                  <a:lnTo>
                    <a:pt x="9808" y="6271"/>
                  </a:lnTo>
                  <a:cubicBezTo>
                    <a:pt x="9808" y="3869"/>
                    <a:pt x="7172" y="2302"/>
                    <a:pt x="7172" y="1835"/>
                  </a:cubicBezTo>
                  <a:lnTo>
                    <a:pt x="71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9"/>
            <p:cNvSpPr/>
            <p:nvPr/>
          </p:nvSpPr>
          <p:spPr>
            <a:xfrm>
              <a:off x="2788825" y="2138650"/>
              <a:ext cx="124275" cy="38375"/>
            </a:xfrm>
            <a:custGeom>
              <a:avLst/>
              <a:gdLst/>
              <a:ahLst/>
              <a:cxnLst/>
              <a:rect l="l" t="t" r="r" b="b"/>
              <a:pathLst>
                <a:path w="4971" h="1535" extrusionOk="0">
                  <a:moveTo>
                    <a:pt x="1" y="0"/>
                  </a:moveTo>
                  <a:lnTo>
                    <a:pt x="1" y="1535"/>
                  </a:lnTo>
                  <a:lnTo>
                    <a:pt x="4971" y="1535"/>
                  </a:lnTo>
                  <a:lnTo>
                    <a:pt x="497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9"/>
            <p:cNvSpPr/>
            <p:nvPr/>
          </p:nvSpPr>
          <p:spPr>
            <a:xfrm>
              <a:off x="2727950" y="2376300"/>
              <a:ext cx="245200" cy="121800"/>
            </a:xfrm>
            <a:custGeom>
              <a:avLst/>
              <a:gdLst/>
              <a:ahLst/>
              <a:cxnLst/>
              <a:rect l="l" t="t" r="r" b="b"/>
              <a:pathLst>
                <a:path w="9808" h="4872" extrusionOk="0">
                  <a:moveTo>
                    <a:pt x="1" y="1"/>
                  </a:moveTo>
                  <a:lnTo>
                    <a:pt x="1" y="4871"/>
                  </a:lnTo>
                  <a:lnTo>
                    <a:pt x="9808" y="4871"/>
                  </a:lnTo>
                  <a:lnTo>
                    <a:pt x="980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9"/>
            <p:cNvSpPr/>
            <p:nvPr/>
          </p:nvSpPr>
          <p:spPr>
            <a:xfrm>
              <a:off x="2736300" y="2625425"/>
              <a:ext cx="41725" cy="71975"/>
            </a:xfrm>
            <a:custGeom>
              <a:avLst/>
              <a:gdLst/>
              <a:ahLst/>
              <a:cxnLst/>
              <a:rect l="l" t="t" r="r" b="b"/>
              <a:pathLst>
                <a:path w="1669" h="2879" extrusionOk="0">
                  <a:moveTo>
                    <a:pt x="801" y="343"/>
                  </a:moveTo>
                  <a:lnTo>
                    <a:pt x="801" y="1244"/>
                  </a:lnTo>
                  <a:lnTo>
                    <a:pt x="801" y="1277"/>
                  </a:lnTo>
                  <a:cubicBezTo>
                    <a:pt x="367" y="1177"/>
                    <a:pt x="267" y="977"/>
                    <a:pt x="267" y="744"/>
                  </a:cubicBezTo>
                  <a:cubicBezTo>
                    <a:pt x="267" y="543"/>
                    <a:pt x="467" y="343"/>
                    <a:pt x="801" y="343"/>
                  </a:cubicBezTo>
                  <a:close/>
                  <a:moveTo>
                    <a:pt x="934" y="1477"/>
                  </a:moveTo>
                  <a:cubicBezTo>
                    <a:pt x="1368" y="1577"/>
                    <a:pt x="1501" y="1678"/>
                    <a:pt x="1501" y="1911"/>
                  </a:cubicBezTo>
                  <a:cubicBezTo>
                    <a:pt x="1501" y="2178"/>
                    <a:pt x="1268" y="2378"/>
                    <a:pt x="934" y="2378"/>
                  </a:cubicBezTo>
                  <a:lnTo>
                    <a:pt x="934" y="1477"/>
                  </a:lnTo>
                  <a:close/>
                  <a:moveTo>
                    <a:pt x="886" y="1"/>
                  </a:moveTo>
                  <a:cubicBezTo>
                    <a:pt x="880" y="1"/>
                    <a:pt x="874" y="3"/>
                    <a:pt x="867" y="10"/>
                  </a:cubicBezTo>
                  <a:cubicBezTo>
                    <a:pt x="801" y="10"/>
                    <a:pt x="767" y="43"/>
                    <a:pt x="767" y="76"/>
                  </a:cubicBezTo>
                  <a:lnTo>
                    <a:pt x="767" y="210"/>
                  </a:lnTo>
                  <a:cubicBezTo>
                    <a:pt x="748" y="208"/>
                    <a:pt x="730" y="207"/>
                    <a:pt x="711" y="207"/>
                  </a:cubicBezTo>
                  <a:cubicBezTo>
                    <a:pt x="397" y="207"/>
                    <a:pt x="98" y="464"/>
                    <a:pt x="67" y="810"/>
                  </a:cubicBezTo>
                  <a:cubicBezTo>
                    <a:pt x="67" y="1144"/>
                    <a:pt x="300" y="1311"/>
                    <a:pt x="801" y="1444"/>
                  </a:cubicBezTo>
                  <a:lnTo>
                    <a:pt x="801" y="2378"/>
                  </a:lnTo>
                  <a:cubicBezTo>
                    <a:pt x="534" y="2345"/>
                    <a:pt x="300" y="2245"/>
                    <a:pt x="134" y="2078"/>
                  </a:cubicBezTo>
                  <a:cubicBezTo>
                    <a:pt x="134" y="2078"/>
                    <a:pt x="100" y="2044"/>
                    <a:pt x="67" y="2044"/>
                  </a:cubicBezTo>
                  <a:cubicBezTo>
                    <a:pt x="34" y="2044"/>
                    <a:pt x="0" y="2078"/>
                    <a:pt x="0" y="2145"/>
                  </a:cubicBezTo>
                  <a:cubicBezTo>
                    <a:pt x="0" y="2178"/>
                    <a:pt x="0" y="2178"/>
                    <a:pt x="34" y="2211"/>
                  </a:cubicBezTo>
                  <a:cubicBezTo>
                    <a:pt x="234" y="2411"/>
                    <a:pt x="501" y="2511"/>
                    <a:pt x="767" y="2545"/>
                  </a:cubicBezTo>
                  <a:lnTo>
                    <a:pt x="767" y="2778"/>
                  </a:lnTo>
                  <a:cubicBezTo>
                    <a:pt x="767" y="2845"/>
                    <a:pt x="801" y="2878"/>
                    <a:pt x="867" y="2878"/>
                  </a:cubicBezTo>
                  <a:cubicBezTo>
                    <a:pt x="901" y="2878"/>
                    <a:pt x="934" y="2845"/>
                    <a:pt x="934" y="2778"/>
                  </a:cubicBezTo>
                  <a:lnTo>
                    <a:pt x="934" y="2545"/>
                  </a:lnTo>
                  <a:cubicBezTo>
                    <a:pt x="953" y="2547"/>
                    <a:pt x="972" y="2547"/>
                    <a:pt x="990" y="2547"/>
                  </a:cubicBezTo>
                  <a:cubicBezTo>
                    <a:pt x="1334" y="2547"/>
                    <a:pt x="1636" y="2259"/>
                    <a:pt x="1668" y="1911"/>
                  </a:cubicBezTo>
                  <a:cubicBezTo>
                    <a:pt x="1668" y="1577"/>
                    <a:pt x="1435" y="1411"/>
                    <a:pt x="934" y="1277"/>
                  </a:cubicBezTo>
                  <a:lnTo>
                    <a:pt x="934" y="343"/>
                  </a:lnTo>
                  <a:cubicBezTo>
                    <a:pt x="1134" y="377"/>
                    <a:pt x="1301" y="443"/>
                    <a:pt x="1435" y="577"/>
                  </a:cubicBezTo>
                  <a:cubicBezTo>
                    <a:pt x="1452" y="586"/>
                    <a:pt x="1470" y="590"/>
                    <a:pt x="1487" y="590"/>
                  </a:cubicBezTo>
                  <a:cubicBezTo>
                    <a:pt x="1532" y="590"/>
                    <a:pt x="1568" y="559"/>
                    <a:pt x="1568" y="510"/>
                  </a:cubicBezTo>
                  <a:cubicBezTo>
                    <a:pt x="1568" y="477"/>
                    <a:pt x="1568" y="443"/>
                    <a:pt x="1535" y="443"/>
                  </a:cubicBezTo>
                  <a:cubicBezTo>
                    <a:pt x="1368" y="310"/>
                    <a:pt x="1168" y="210"/>
                    <a:pt x="934" y="210"/>
                  </a:cubicBezTo>
                  <a:lnTo>
                    <a:pt x="934" y="76"/>
                  </a:lnTo>
                  <a:cubicBezTo>
                    <a:pt x="934" y="49"/>
                    <a:pt x="912" y="1"/>
                    <a:pt x="88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9"/>
            <p:cNvSpPr/>
            <p:nvPr/>
          </p:nvSpPr>
          <p:spPr>
            <a:xfrm>
              <a:off x="2789050" y="2630650"/>
              <a:ext cx="40675" cy="58400"/>
            </a:xfrm>
            <a:custGeom>
              <a:avLst/>
              <a:gdLst/>
              <a:ahLst/>
              <a:cxnLst/>
              <a:rect l="l" t="t" r="r" b="b"/>
              <a:pathLst>
                <a:path w="1627" h="2336" extrusionOk="0">
                  <a:moveTo>
                    <a:pt x="225" y="1"/>
                  </a:moveTo>
                  <a:cubicBezTo>
                    <a:pt x="125" y="1"/>
                    <a:pt x="125" y="168"/>
                    <a:pt x="225" y="168"/>
                  </a:cubicBezTo>
                  <a:lnTo>
                    <a:pt x="1126" y="168"/>
                  </a:lnTo>
                  <a:lnTo>
                    <a:pt x="559" y="768"/>
                  </a:lnTo>
                  <a:cubicBezTo>
                    <a:pt x="525" y="801"/>
                    <a:pt x="525" y="835"/>
                    <a:pt x="559" y="868"/>
                  </a:cubicBezTo>
                  <a:cubicBezTo>
                    <a:pt x="559" y="901"/>
                    <a:pt x="592" y="901"/>
                    <a:pt x="625" y="901"/>
                  </a:cubicBezTo>
                  <a:cubicBezTo>
                    <a:pt x="959" y="901"/>
                    <a:pt x="1226" y="1202"/>
                    <a:pt x="1226" y="1535"/>
                  </a:cubicBezTo>
                  <a:cubicBezTo>
                    <a:pt x="1259" y="1702"/>
                    <a:pt x="1193" y="1869"/>
                    <a:pt x="1059" y="1969"/>
                  </a:cubicBezTo>
                  <a:cubicBezTo>
                    <a:pt x="926" y="2102"/>
                    <a:pt x="792" y="2169"/>
                    <a:pt x="625" y="2169"/>
                  </a:cubicBezTo>
                  <a:cubicBezTo>
                    <a:pt x="459" y="2169"/>
                    <a:pt x="292" y="2102"/>
                    <a:pt x="158" y="1969"/>
                  </a:cubicBezTo>
                  <a:cubicBezTo>
                    <a:pt x="149" y="1964"/>
                    <a:pt x="140" y="1962"/>
                    <a:pt x="130" y="1962"/>
                  </a:cubicBezTo>
                  <a:cubicBezTo>
                    <a:pt x="68" y="1962"/>
                    <a:pt x="1" y="2045"/>
                    <a:pt x="58" y="2102"/>
                  </a:cubicBezTo>
                  <a:cubicBezTo>
                    <a:pt x="192" y="2236"/>
                    <a:pt x="392" y="2336"/>
                    <a:pt x="625" y="2336"/>
                  </a:cubicBezTo>
                  <a:cubicBezTo>
                    <a:pt x="826" y="2336"/>
                    <a:pt x="1026" y="2236"/>
                    <a:pt x="1159" y="2102"/>
                  </a:cubicBezTo>
                  <a:cubicBezTo>
                    <a:pt x="1626" y="1669"/>
                    <a:pt x="1393" y="901"/>
                    <a:pt x="792" y="768"/>
                  </a:cubicBezTo>
                  <a:lnTo>
                    <a:pt x="1393" y="134"/>
                  </a:lnTo>
                  <a:cubicBezTo>
                    <a:pt x="1426" y="101"/>
                    <a:pt x="1426" y="101"/>
                    <a:pt x="1393" y="68"/>
                  </a:cubicBezTo>
                  <a:cubicBezTo>
                    <a:pt x="1393" y="34"/>
                    <a:pt x="1359" y="1"/>
                    <a:pt x="132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9"/>
            <p:cNvSpPr/>
            <p:nvPr/>
          </p:nvSpPr>
          <p:spPr>
            <a:xfrm>
              <a:off x="2841375" y="2680700"/>
              <a:ext cx="8350" cy="8575"/>
            </a:xfrm>
            <a:custGeom>
              <a:avLst/>
              <a:gdLst/>
              <a:ahLst/>
              <a:cxnLst/>
              <a:rect l="l" t="t" r="r" b="b"/>
              <a:pathLst>
                <a:path w="334" h="343" extrusionOk="0">
                  <a:moveTo>
                    <a:pt x="167" y="0"/>
                  </a:moveTo>
                  <a:cubicBezTo>
                    <a:pt x="67" y="0"/>
                    <a:pt x="0" y="67"/>
                    <a:pt x="0" y="167"/>
                  </a:cubicBezTo>
                  <a:cubicBezTo>
                    <a:pt x="0" y="284"/>
                    <a:pt x="84" y="342"/>
                    <a:pt x="167" y="342"/>
                  </a:cubicBezTo>
                  <a:cubicBezTo>
                    <a:pt x="250" y="342"/>
                    <a:pt x="334" y="284"/>
                    <a:pt x="334" y="167"/>
                  </a:cubicBezTo>
                  <a:cubicBezTo>
                    <a:pt x="334" y="67"/>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9"/>
            <p:cNvSpPr/>
            <p:nvPr/>
          </p:nvSpPr>
          <p:spPr>
            <a:xfrm>
              <a:off x="2858050" y="2630250"/>
              <a:ext cx="40875" cy="58400"/>
            </a:xfrm>
            <a:custGeom>
              <a:avLst/>
              <a:gdLst/>
              <a:ahLst/>
              <a:cxnLst/>
              <a:rect l="l" t="t" r="r" b="b"/>
              <a:pathLst>
                <a:path w="1635" h="2336" extrusionOk="0">
                  <a:moveTo>
                    <a:pt x="801" y="150"/>
                  </a:moveTo>
                  <a:cubicBezTo>
                    <a:pt x="1001" y="184"/>
                    <a:pt x="1168" y="284"/>
                    <a:pt x="1268" y="450"/>
                  </a:cubicBezTo>
                  <a:cubicBezTo>
                    <a:pt x="1501" y="884"/>
                    <a:pt x="1501" y="1451"/>
                    <a:pt x="1268" y="1885"/>
                  </a:cubicBezTo>
                  <a:cubicBezTo>
                    <a:pt x="1168" y="2052"/>
                    <a:pt x="1001" y="2152"/>
                    <a:pt x="801" y="2185"/>
                  </a:cubicBezTo>
                  <a:cubicBezTo>
                    <a:pt x="634" y="2185"/>
                    <a:pt x="467" y="2052"/>
                    <a:pt x="367" y="1918"/>
                  </a:cubicBezTo>
                  <a:cubicBezTo>
                    <a:pt x="234" y="1685"/>
                    <a:pt x="167" y="1451"/>
                    <a:pt x="167" y="1184"/>
                  </a:cubicBezTo>
                  <a:lnTo>
                    <a:pt x="134" y="1184"/>
                  </a:lnTo>
                  <a:cubicBezTo>
                    <a:pt x="134" y="917"/>
                    <a:pt x="200" y="651"/>
                    <a:pt x="367" y="450"/>
                  </a:cubicBezTo>
                  <a:cubicBezTo>
                    <a:pt x="434" y="284"/>
                    <a:pt x="634" y="184"/>
                    <a:pt x="801" y="150"/>
                  </a:cubicBezTo>
                  <a:close/>
                  <a:moveTo>
                    <a:pt x="805" y="0"/>
                  </a:moveTo>
                  <a:cubicBezTo>
                    <a:pt x="576" y="0"/>
                    <a:pt x="351" y="117"/>
                    <a:pt x="234" y="350"/>
                  </a:cubicBezTo>
                  <a:cubicBezTo>
                    <a:pt x="67" y="584"/>
                    <a:pt x="0" y="884"/>
                    <a:pt x="0" y="1184"/>
                  </a:cubicBezTo>
                  <a:cubicBezTo>
                    <a:pt x="0" y="1451"/>
                    <a:pt x="67" y="1751"/>
                    <a:pt x="234" y="1985"/>
                  </a:cubicBezTo>
                  <a:cubicBezTo>
                    <a:pt x="351" y="2218"/>
                    <a:pt x="576" y="2335"/>
                    <a:pt x="805" y="2335"/>
                  </a:cubicBezTo>
                  <a:cubicBezTo>
                    <a:pt x="1034" y="2335"/>
                    <a:pt x="1268" y="2218"/>
                    <a:pt x="1401" y="1985"/>
                  </a:cubicBezTo>
                  <a:cubicBezTo>
                    <a:pt x="1535" y="1751"/>
                    <a:pt x="1635" y="1451"/>
                    <a:pt x="1635" y="1184"/>
                  </a:cubicBezTo>
                  <a:cubicBezTo>
                    <a:pt x="1635" y="884"/>
                    <a:pt x="1535" y="584"/>
                    <a:pt x="1401" y="350"/>
                  </a:cubicBezTo>
                  <a:cubicBezTo>
                    <a:pt x="1268" y="117"/>
                    <a:pt x="1034" y="0"/>
                    <a:pt x="80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9"/>
            <p:cNvSpPr/>
            <p:nvPr/>
          </p:nvSpPr>
          <p:spPr>
            <a:xfrm>
              <a:off x="2916425" y="2630250"/>
              <a:ext cx="40875" cy="58400"/>
            </a:xfrm>
            <a:custGeom>
              <a:avLst/>
              <a:gdLst/>
              <a:ahLst/>
              <a:cxnLst/>
              <a:rect l="l" t="t" r="r" b="b"/>
              <a:pathLst>
                <a:path w="1635" h="2336" extrusionOk="0">
                  <a:moveTo>
                    <a:pt x="834" y="184"/>
                  </a:moveTo>
                  <a:cubicBezTo>
                    <a:pt x="1001" y="184"/>
                    <a:pt x="1168" y="284"/>
                    <a:pt x="1268" y="450"/>
                  </a:cubicBezTo>
                  <a:cubicBezTo>
                    <a:pt x="1535" y="884"/>
                    <a:pt x="1535" y="1451"/>
                    <a:pt x="1268" y="1918"/>
                  </a:cubicBezTo>
                  <a:cubicBezTo>
                    <a:pt x="1168" y="2052"/>
                    <a:pt x="1001" y="2152"/>
                    <a:pt x="834" y="2185"/>
                  </a:cubicBezTo>
                  <a:cubicBezTo>
                    <a:pt x="634" y="2185"/>
                    <a:pt x="467" y="2052"/>
                    <a:pt x="367" y="1918"/>
                  </a:cubicBezTo>
                  <a:cubicBezTo>
                    <a:pt x="234" y="1685"/>
                    <a:pt x="167" y="1451"/>
                    <a:pt x="167" y="1184"/>
                  </a:cubicBezTo>
                  <a:cubicBezTo>
                    <a:pt x="167" y="917"/>
                    <a:pt x="234" y="684"/>
                    <a:pt x="367" y="450"/>
                  </a:cubicBezTo>
                  <a:cubicBezTo>
                    <a:pt x="467" y="284"/>
                    <a:pt x="634" y="184"/>
                    <a:pt x="834" y="184"/>
                  </a:cubicBezTo>
                  <a:close/>
                  <a:moveTo>
                    <a:pt x="830" y="0"/>
                  </a:moveTo>
                  <a:cubicBezTo>
                    <a:pt x="601" y="0"/>
                    <a:pt x="367" y="117"/>
                    <a:pt x="234" y="350"/>
                  </a:cubicBezTo>
                  <a:cubicBezTo>
                    <a:pt x="67" y="584"/>
                    <a:pt x="0" y="884"/>
                    <a:pt x="0" y="1184"/>
                  </a:cubicBezTo>
                  <a:cubicBezTo>
                    <a:pt x="0" y="1451"/>
                    <a:pt x="100" y="1751"/>
                    <a:pt x="234" y="1985"/>
                  </a:cubicBezTo>
                  <a:cubicBezTo>
                    <a:pt x="367" y="2218"/>
                    <a:pt x="601" y="2335"/>
                    <a:pt x="830" y="2335"/>
                  </a:cubicBezTo>
                  <a:cubicBezTo>
                    <a:pt x="1059" y="2335"/>
                    <a:pt x="1285" y="2218"/>
                    <a:pt x="1401" y="1985"/>
                  </a:cubicBezTo>
                  <a:cubicBezTo>
                    <a:pt x="1568" y="1751"/>
                    <a:pt x="1635" y="1451"/>
                    <a:pt x="1635" y="1184"/>
                  </a:cubicBezTo>
                  <a:cubicBezTo>
                    <a:pt x="1635" y="884"/>
                    <a:pt x="1568" y="584"/>
                    <a:pt x="1401" y="350"/>
                  </a:cubicBezTo>
                  <a:cubicBezTo>
                    <a:pt x="1285" y="117"/>
                    <a:pt x="1059" y="0"/>
                    <a:pt x="83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9"/>
            <p:cNvSpPr/>
            <p:nvPr/>
          </p:nvSpPr>
          <p:spPr>
            <a:xfrm>
              <a:off x="3158250" y="2126125"/>
              <a:ext cx="458700" cy="457850"/>
            </a:xfrm>
            <a:custGeom>
              <a:avLst/>
              <a:gdLst/>
              <a:ahLst/>
              <a:cxnLst/>
              <a:rect l="l" t="t" r="r" b="b"/>
              <a:pathLst>
                <a:path w="18348" h="18314" extrusionOk="0">
                  <a:moveTo>
                    <a:pt x="1" y="1"/>
                  </a:moveTo>
                  <a:lnTo>
                    <a:pt x="1" y="18314"/>
                  </a:lnTo>
                  <a:lnTo>
                    <a:pt x="18347" y="18314"/>
                  </a:lnTo>
                  <a:lnTo>
                    <a:pt x="18347"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9"/>
            <p:cNvSpPr/>
            <p:nvPr/>
          </p:nvSpPr>
          <p:spPr>
            <a:xfrm>
              <a:off x="3158250" y="2126125"/>
              <a:ext cx="458700" cy="457850"/>
            </a:xfrm>
            <a:custGeom>
              <a:avLst/>
              <a:gdLst/>
              <a:ahLst/>
              <a:cxnLst/>
              <a:rect l="l" t="t" r="r" b="b"/>
              <a:pathLst>
                <a:path w="18348" h="18314" extrusionOk="0">
                  <a:moveTo>
                    <a:pt x="1" y="1"/>
                  </a:moveTo>
                  <a:lnTo>
                    <a:pt x="1" y="18314"/>
                  </a:lnTo>
                  <a:lnTo>
                    <a:pt x="18347" y="18314"/>
                  </a:lnTo>
                  <a:lnTo>
                    <a:pt x="183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9"/>
            <p:cNvSpPr/>
            <p:nvPr/>
          </p:nvSpPr>
          <p:spPr>
            <a:xfrm>
              <a:off x="3294200" y="2225375"/>
              <a:ext cx="191825" cy="338600"/>
            </a:xfrm>
            <a:custGeom>
              <a:avLst/>
              <a:gdLst/>
              <a:ahLst/>
              <a:cxnLst/>
              <a:rect l="l" t="t" r="r" b="b"/>
              <a:pathLst>
                <a:path w="7673" h="13544" extrusionOk="0">
                  <a:moveTo>
                    <a:pt x="0" y="0"/>
                  </a:moveTo>
                  <a:lnTo>
                    <a:pt x="0" y="13543"/>
                  </a:lnTo>
                  <a:lnTo>
                    <a:pt x="7672" y="13543"/>
                  </a:lnTo>
                  <a:lnTo>
                    <a:pt x="76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9"/>
            <p:cNvSpPr/>
            <p:nvPr/>
          </p:nvSpPr>
          <p:spPr>
            <a:xfrm>
              <a:off x="3294200" y="2225375"/>
              <a:ext cx="191825" cy="338600"/>
            </a:xfrm>
            <a:custGeom>
              <a:avLst/>
              <a:gdLst/>
              <a:ahLst/>
              <a:cxnLst/>
              <a:rect l="l" t="t" r="r" b="b"/>
              <a:pathLst>
                <a:path w="7673" h="13544" extrusionOk="0">
                  <a:moveTo>
                    <a:pt x="0" y="0"/>
                  </a:moveTo>
                  <a:lnTo>
                    <a:pt x="0" y="13543"/>
                  </a:lnTo>
                  <a:lnTo>
                    <a:pt x="7672" y="13543"/>
                  </a:lnTo>
                  <a:lnTo>
                    <a:pt x="767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9"/>
            <p:cNvSpPr/>
            <p:nvPr/>
          </p:nvSpPr>
          <p:spPr>
            <a:xfrm>
              <a:off x="3294200" y="2350450"/>
              <a:ext cx="191825" cy="142625"/>
            </a:xfrm>
            <a:custGeom>
              <a:avLst/>
              <a:gdLst/>
              <a:ahLst/>
              <a:cxnLst/>
              <a:rect l="l" t="t" r="r" b="b"/>
              <a:pathLst>
                <a:path w="7673" h="5705" extrusionOk="0">
                  <a:moveTo>
                    <a:pt x="0" y="1"/>
                  </a:moveTo>
                  <a:lnTo>
                    <a:pt x="0" y="5705"/>
                  </a:lnTo>
                  <a:lnTo>
                    <a:pt x="7672" y="5705"/>
                  </a:lnTo>
                  <a:lnTo>
                    <a:pt x="767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9"/>
            <p:cNvSpPr/>
            <p:nvPr/>
          </p:nvSpPr>
          <p:spPr>
            <a:xfrm>
              <a:off x="3294200" y="2178675"/>
              <a:ext cx="191825" cy="46725"/>
            </a:xfrm>
            <a:custGeom>
              <a:avLst/>
              <a:gdLst/>
              <a:ahLst/>
              <a:cxnLst/>
              <a:rect l="l" t="t" r="r" b="b"/>
              <a:pathLst>
                <a:path w="7673" h="1869" extrusionOk="0">
                  <a:moveTo>
                    <a:pt x="967" y="0"/>
                  </a:moveTo>
                  <a:lnTo>
                    <a:pt x="0" y="1868"/>
                  </a:lnTo>
                  <a:lnTo>
                    <a:pt x="7672" y="1868"/>
                  </a:lnTo>
                  <a:lnTo>
                    <a:pt x="67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9"/>
            <p:cNvSpPr/>
            <p:nvPr/>
          </p:nvSpPr>
          <p:spPr>
            <a:xfrm>
              <a:off x="3294200" y="2178675"/>
              <a:ext cx="191825" cy="46725"/>
            </a:xfrm>
            <a:custGeom>
              <a:avLst/>
              <a:gdLst/>
              <a:ahLst/>
              <a:cxnLst/>
              <a:rect l="l" t="t" r="r" b="b"/>
              <a:pathLst>
                <a:path w="7673" h="1869" extrusionOk="0">
                  <a:moveTo>
                    <a:pt x="967" y="0"/>
                  </a:moveTo>
                  <a:lnTo>
                    <a:pt x="0" y="1868"/>
                  </a:lnTo>
                  <a:lnTo>
                    <a:pt x="7672" y="1868"/>
                  </a:lnTo>
                  <a:lnTo>
                    <a:pt x="670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9"/>
            <p:cNvSpPr/>
            <p:nvPr/>
          </p:nvSpPr>
          <p:spPr>
            <a:xfrm>
              <a:off x="3317550" y="2139475"/>
              <a:ext cx="144275" cy="39225"/>
            </a:xfrm>
            <a:custGeom>
              <a:avLst/>
              <a:gdLst/>
              <a:ahLst/>
              <a:cxnLst/>
              <a:rect l="l" t="t" r="r" b="b"/>
              <a:pathLst>
                <a:path w="5771" h="1569" extrusionOk="0">
                  <a:moveTo>
                    <a:pt x="0" y="0"/>
                  </a:moveTo>
                  <a:lnTo>
                    <a:pt x="0" y="1568"/>
                  </a:lnTo>
                  <a:lnTo>
                    <a:pt x="5771" y="1568"/>
                  </a:lnTo>
                  <a:lnTo>
                    <a:pt x="57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9"/>
            <p:cNvSpPr/>
            <p:nvPr/>
          </p:nvSpPr>
          <p:spPr>
            <a:xfrm>
              <a:off x="3280025" y="2625650"/>
              <a:ext cx="40875" cy="71750"/>
            </a:xfrm>
            <a:custGeom>
              <a:avLst/>
              <a:gdLst/>
              <a:ahLst/>
              <a:cxnLst/>
              <a:rect l="l" t="t" r="r" b="b"/>
              <a:pathLst>
                <a:path w="1635" h="2870" extrusionOk="0">
                  <a:moveTo>
                    <a:pt x="707" y="330"/>
                  </a:moveTo>
                  <a:cubicBezTo>
                    <a:pt x="727" y="330"/>
                    <a:pt x="747" y="331"/>
                    <a:pt x="767" y="334"/>
                  </a:cubicBezTo>
                  <a:lnTo>
                    <a:pt x="767" y="1235"/>
                  </a:lnTo>
                  <a:lnTo>
                    <a:pt x="767" y="1268"/>
                  </a:lnTo>
                  <a:cubicBezTo>
                    <a:pt x="367" y="1168"/>
                    <a:pt x="234" y="1001"/>
                    <a:pt x="234" y="735"/>
                  </a:cubicBezTo>
                  <a:cubicBezTo>
                    <a:pt x="264" y="490"/>
                    <a:pt x="490" y="330"/>
                    <a:pt x="707" y="330"/>
                  </a:cubicBezTo>
                  <a:close/>
                  <a:moveTo>
                    <a:pt x="934" y="1468"/>
                  </a:moveTo>
                  <a:cubicBezTo>
                    <a:pt x="1368" y="1568"/>
                    <a:pt x="1468" y="1669"/>
                    <a:pt x="1468" y="1902"/>
                  </a:cubicBezTo>
                  <a:cubicBezTo>
                    <a:pt x="1468" y="2169"/>
                    <a:pt x="1268" y="2369"/>
                    <a:pt x="934" y="2369"/>
                  </a:cubicBezTo>
                  <a:lnTo>
                    <a:pt x="934" y="1468"/>
                  </a:lnTo>
                  <a:close/>
                  <a:moveTo>
                    <a:pt x="867" y="1"/>
                  </a:moveTo>
                  <a:cubicBezTo>
                    <a:pt x="801" y="1"/>
                    <a:pt x="767" y="34"/>
                    <a:pt x="767" y="67"/>
                  </a:cubicBezTo>
                  <a:lnTo>
                    <a:pt x="767" y="201"/>
                  </a:lnTo>
                  <a:cubicBezTo>
                    <a:pt x="746" y="199"/>
                    <a:pt x="726" y="198"/>
                    <a:pt x="706" y="198"/>
                  </a:cubicBezTo>
                  <a:cubicBezTo>
                    <a:pt x="367" y="198"/>
                    <a:pt x="98" y="455"/>
                    <a:pt x="67" y="801"/>
                  </a:cubicBezTo>
                  <a:cubicBezTo>
                    <a:pt x="67" y="1135"/>
                    <a:pt x="267" y="1302"/>
                    <a:pt x="767" y="1435"/>
                  </a:cubicBezTo>
                  <a:lnTo>
                    <a:pt x="767" y="2369"/>
                  </a:lnTo>
                  <a:cubicBezTo>
                    <a:pt x="534" y="2336"/>
                    <a:pt x="300" y="2236"/>
                    <a:pt x="133" y="2069"/>
                  </a:cubicBezTo>
                  <a:cubicBezTo>
                    <a:pt x="100" y="2069"/>
                    <a:pt x="100" y="2035"/>
                    <a:pt x="67" y="2035"/>
                  </a:cubicBezTo>
                  <a:cubicBezTo>
                    <a:pt x="33" y="2035"/>
                    <a:pt x="0" y="2069"/>
                    <a:pt x="0" y="2136"/>
                  </a:cubicBezTo>
                  <a:cubicBezTo>
                    <a:pt x="0" y="2169"/>
                    <a:pt x="0" y="2169"/>
                    <a:pt x="33" y="2202"/>
                  </a:cubicBezTo>
                  <a:cubicBezTo>
                    <a:pt x="234" y="2402"/>
                    <a:pt x="500" y="2502"/>
                    <a:pt x="767" y="2536"/>
                  </a:cubicBezTo>
                  <a:lnTo>
                    <a:pt x="767" y="2769"/>
                  </a:lnTo>
                  <a:cubicBezTo>
                    <a:pt x="767" y="2836"/>
                    <a:pt x="809" y="2869"/>
                    <a:pt x="851" y="2869"/>
                  </a:cubicBezTo>
                  <a:cubicBezTo>
                    <a:pt x="892" y="2869"/>
                    <a:pt x="934" y="2836"/>
                    <a:pt x="934" y="2769"/>
                  </a:cubicBezTo>
                  <a:lnTo>
                    <a:pt x="934" y="2536"/>
                  </a:lnTo>
                  <a:cubicBezTo>
                    <a:pt x="953" y="2538"/>
                    <a:pt x="971" y="2538"/>
                    <a:pt x="990" y="2538"/>
                  </a:cubicBezTo>
                  <a:cubicBezTo>
                    <a:pt x="1334" y="2538"/>
                    <a:pt x="1635" y="2250"/>
                    <a:pt x="1635" y="1902"/>
                  </a:cubicBezTo>
                  <a:cubicBezTo>
                    <a:pt x="1635" y="1568"/>
                    <a:pt x="1434" y="1402"/>
                    <a:pt x="934" y="1268"/>
                  </a:cubicBezTo>
                  <a:lnTo>
                    <a:pt x="934" y="334"/>
                  </a:lnTo>
                  <a:cubicBezTo>
                    <a:pt x="1101" y="368"/>
                    <a:pt x="1301" y="434"/>
                    <a:pt x="1434" y="568"/>
                  </a:cubicBezTo>
                  <a:cubicBezTo>
                    <a:pt x="1446" y="591"/>
                    <a:pt x="1466" y="602"/>
                    <a:pt x="1488" y="602"/>
                  </a:cubicBezTo>
                  <a:cubicBezTo>
                    <a:pt x="1526" y="602"/>
                    <a:pt x="1568" y="566"/>
                    <a:pt x="1568" y="501"/>
                  </a:cubicBezTo>
                  <a:cubicBezTo>
                    <a:pt x="1568" y="468"/>
                    <a:pt x="1568" y="434"/>
                    <a:pt x="1534" y="434"/>
                  </a:cubicBezTo>
                  <a:cubicBezTo>
                    <a:pt x="1368" y="301"/>
                    <a:pt x="1134" y="201"/>
                    <a:pt x="934" y="201"/>
                  </a:cubicBezTo>
                  <a:lnTo>
                    <a:pt x="934" y="67"/>
                  </a:lnTo>
                  <a:cubicBezTo>
                    <a:pt x="934" y="34"/>
                    <a:pt x="901" y="1"/>
                    <a:pt x="86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9"/>
            <p:cNvSpPr/>
            <p:nvPr/>
          </p:nvSpPr>
          <p:spPr>
            <a:xfrm>
              <a:off x="3330875" y="2630650"/>
              <a:ext cx="37550" cy="58400"/>
            </a:xfrm>
            <a:custGeom>
              <a:avLst/>
              <a:gdLst/>
              <a:ahLst/>
              <a:cxnLst/>
              <a:rect l="l" t="t" r="r" b="b"/>
              <a:pathLst>
                <a:path w="1502" h="2336" extrusionOk="0">
                  <a:moveTo>
                    <a:pt x="735" y="1"/>
                  </a:moveTo>
                  <a:cubicBezTo>
                    <a:pt x="535" y="1"/>
                    <a:pt x="334" y="68"/>
                    <a:pt x="201" y="201"/>
                  </a:cubicBezTo>
                  <a:lnTo>
                    <a:pt x="101" y="301"/>
                  </a:lnTo>
                  <a:cubicBezTo>
                    <a:pt x="23" y="379"/>
                    <a:pt x="86" y="456"/>
                    <a:pt x="149" y="456"/>
                  </a:cubicBezTo>
                  <a:cubicBezTo>
                    <a:pt x="168" y="456"/>
                    <a:pt x="186" y="450"/>
                    <a:pt x="201" y="434"/>
                  </a:cubicBezTo>
                  <a:lnTo>
                    <a:pt x="301" y="334"/>
                  </a:lnTo>
                  <a:cubicBezTo>
                    <a:pt x="434" y="234"/>
                    <a:pt x="568" y="168"/>
                    <a:pt x="735" y="168"/>
                  </a:cubicBezTo>
                  <a:cubicBezTo>
                    <a:pt x="901" y="168"/>
                    <a:pt x="1068" y="234"/>
                    <a:pt x="1168" y="368"/>
                  </a:cubicBezTo>
                  <a:cubicBezTo>
                    <a:pt x="1402" y="601"/>
                    <a:pt x="1368" y="968"/>
                    <a:pt x="1135" y="1202"/>
                  </a:cubicBezTo>
                  <a:lnTo>
                    <a:pt x="34" y="2202"/>
                  </a:lnTo>
                  <a:cubicBezTo>
                    <a:pt x="1" y="2202"/>
                    <a:pt x="1" y="2269"/>
                    <a:pt x="34" y="2302"/>
                  </a:cubicBezTo>
                  <a:cubicBezTo>
                    <a:pt x="34" y="2336"/>
                    <a:pt x="68" y="2336"/>
                    <a:pt x="101" y="2336"/>
                  </a:cubicBezTo>
                  <a:lnTo>
                    <a:pt x="1402" y="2336"/>
                  </a:lnTo>
                  <a:cubicBezTo>
                    <a:pt x="1502" y="2336"/>
                    <a:pt x="1502" y="2169"/>
                    <a:pt x="1402" y="2169"/>
                  </a:cubicBezTo>
                  <a:lnTo>
                    <a:pt x="301" y="2169"/>
                  </a:lnTo>
                  <a:lnTo>
                    <a:pt x="1235" y="1335"/>
                  </a:lnTo>
                  <a:cubicBezTo>
                    <a:pt x="1402" y="1202"/>
                    <a:pt x="1469" y="968"/>
                    <a:pt x="1469" y="768"/>
                  </a:cubicBezTo>
                  <a:cubicBezTo>
                    <a:pt x="1469" y="334"/>
                    <a:pt x="1135" y="1"/>
                    <a:pt x="735"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9"/>
            <p:cNvSpPr/>
            <p:nvPr/>
          </p:nvSpPr>
          <p:spPr>
            <a:xfrm>
              <a:off x="3383425" y="2680700"/>
              <a:ext cx="8350" cy="8350"/>
            </a:xfrm>
            <a:custGeom>
              <a:avLst/>
              <a:gdLst/>
              <a:ahLst/>
              <a:cxnLst/>
              <a:rect l="l" t="t" r="r" b="b"/>
              <a:pathLst>
                <a:path w="334" h="334" extrusionOk="0">
                  <a:moveTo>
                    <a:pt x="167" y="0"/>
                  </a:moveTo>
                  <a:cubicBezTo>
                    <a:pt x="67" y="0"/>
                    <a:pt x="0" y="67"/>
                    <a:pt x="0" y="167"/>
                  </a:cubicBezTo>
                  <a:cubicBezTo>
                    <a:pt x="0" y="267"/>
                    <a:pt x="67" y="334"/>
                    <a:pt x="167" y="334"/>
                  </a:cubicBezTo>
                  <a:cubicBezTo>
                    <a:pt x="267" y="334"/>
                    <a:pt x="334" y="267"/>
                    <a:pt x="334" y="167"/>
                  </a:cubicBezTo>
                  <a:cubicBezTo>
                    <a:pt x="334" y="67"/>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9"/>
            <p:cNvSpPr/>
            <p:nvPr/>
          </p:nvSpPr>
          <p:spPr>
            <a:xfrm>
              <a:off x="3400925" y="2631500"/>
              <a:ext cx="34225" cy="58400"/>
            </a:xfrm>
            <a:custGeom>
              <a:avLst/>
              <a:gdLst/>
              <a:ahLst/>
              <a:cxnLst/>
              <a:rect l="l" t="t" r="r" b="b"/>
              <a:pathLst>
                <a:path w="1369" h="2336" extrusionOk="0">
                  <a:moveTo>
                    <a:pt x="134" y="0"/>
                  </a:moveTo>
                  <a:cubicBezTo>
                    <a:pt x="101" y="34"/>
                    <a:pt x="101" y="34"/>
                    <a:pt x="101" y="67"/>
                  </a:cubicBezTo>
                  <a:lnTo>
                    <a:pt x="1" y="1001"/>
                  </a:lnTo>
                  <a:cubicBezTo>
                    <a:pt x="1" y="1001"/>
                    <a:pt x="1" y="1034"/>
                    <a:pt x="1" y="1034"/>
                  </a:cubicBezTo>
                  <a:cubicBezTo>
                    <a:pt x="1" y="1034"/>
                    <a:pt x="1" y="1068"/>
                    <a:pt x="1" y="1068"/>
                  </a:cubicBezTo>
                  <a:cubicBezTo>
                    <a:pt x="18" y="1084"/>
                    <a:pt x="43" y="1093"/>
                    <a:pt x="68" y="1093"/>
                  </a:cubicBezTo>
                  <a:cubicBezTo>
                    <a:pt x="93" y="1093"/>
                    <a:pt x="118" y="1084"/>
                    <a:pt x="134" y="1068"/>
                  </a:cubicBezTo>
                  <a:cubicBezTo>
                    <a:pt x="251" y="951"/>
                    <a:pt x="409" y="893"/>
                    <a:pt x="568" y="893"/>
                  </a:cubicBezTo>
                  <a:cubicBezTo>
                    <a:pt x="726" y="893"/>
                    <a:pt x="885" y="951"/>
                    <a:pt x="1002" y="1068"/>
                  </a:cubicBezTo>
                  <a:cubicBezTo>
                    <a:pt x="1135" y="1168"/>
                    <a:pt x="1202" y="1334"/>
                    <a:pt x="1202" y="1501"/>
                  </a:cubicBezTo>
                  <a:cubicBezTo>
                    <a:pt x="1202" y="1668"/>
                    <a:pt x="1135" y="1835"/>
                    <a:pt x="1002" y="1935"/>
                  </a:cubicBezTo>
                  <a:cubicBezTo>
                    <a:pt x="901" y="2068"/>
                    <a:pt x="735" y="2135"/>
                    <a:pt x="568" y="2135"/>
                  </a:cubicBezTo>
                  <a:cubicBezTo>
                    <a:pt x="401" y="2135"/>
                    <a:pt x="268" y="2068"/>
                    <a:pt x="134" y="1935"/>
                  </a:cubicBezTo>
                  <a:cubicBezTo>
                    <a:pt x="118" y="1918"/>
                    <a:pt x="101" y="1910"/>
                    <a:pt x="84" y="1910"/>
                  </a:cubicBezTo>
                  <a:cubicBezTo>
                    <a:pt x="68" y="1910"/>
                    <a:pt x="51" y="1918"/>
                    <a:pt x="34" y="1935"/>
                  </a:cubicBezTo>
                  <a:cubicBezTo>
                    <a:pt x="1" y="1968"/>
                    <a:pt x="1" y="2035"/>
                    <a:pt x="34" y="2068"/>
                  </a:cubicBezTo>
                  <a:cubicBezTo>
                    <a:pt x="168" y="2235"/>
                    <a:pt x="368" y="2302"/>
                    <a:pt x="601" y="2335"/>
                  </a:cubicBezTo>
                  <a:cubicBezTo>
                    <a:pt x="801" y="2335"/>
                    <a:pt x="1002" y="2235"/>
                    <a:pt x="1135" y="2102"/>
                  </a:cubicBezTo>
                  <a:cubicBezTo>
                    <a:pt x="1302" y="1935"/>
                    <a:pt x="1368" y="1735"/>
                    <a:pt x="1368" y="1535"/>
                  </a:cubicBezTo>
                  <a:cubicBezTo>
                    <a:pt x="1368" y="1101"/>
                    <a:pt x="1035" y="734"/>
                    <a:pt x="601" y="734"/>
                  </a:cubicBezTo>
                  <a:cubicBezTo>
                    <a:pt x="434" y="734"/>
                    <a:pt x="301" y="767"/>
                    <a:pt x="168" y="834"/>
                  </a:cubicBezTo>
                  <a:lnTo>
                    <a:pt x="268" y="167"/>
                  </a:lnTo>
                  <a:lnTo>
                    <a:pt x="1268" y="167"/>
                  </a:lnTo>
                  <a:cubicBezTo>
                    <a:pt x="1335" y="167"/>
                    <a:pt x="1368" y="134"/>
                    <a:pt x="1368" y="67"/>
                  </a:cubicBezTo>
                  <a:cubicBezTo>
                    <a:pt x="1368" y="34"/>
                    <a:pt x="1335" y="0"/>
                    <a:pt x="12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9"/>
            <p:cNvSpPr/>
            <p:nvPr/>
          </p:nvSpPr>
          <p:spPr>
            <a:xfrm>
              <a:off x="3450975" y="2629825"/>
              <a:ext cx="40875" cy="59225"/>
            </a:xfrm>
            <a:custGeom>
              <a:avLst/>
              <a:gdLst/>
              <a:ahLst/>
              <a:cxnLst/>
              <a:rect l="l" t="t" r="r" b="b"/>
              <a:pathLst>
                <a:path w="1635" h="2369" extrusionOk="0">
                  <a:moveTo>
                    <a:pt x="834" y="192"/>
                  </a:moveTo>
                  <a:cubicBezTo>
                    <a:pt x="1009" y="192"/>
                    <a:pt x="1184" y="284"/>
                    <a:pt x="1268" y="467"/>
                  </a:cubicBezTo>
                  <a:cubicBezTo>
                    <a:pt x="1535" y="901"/>
                    <a:pt x="1535" y="1468"/>
                    <a:pt x="1268" y="1935"/>
                  </a:cubicBezTo>
                  <a:cubicBezTo>
                    <a:pt x="1184" y="2119"/>
                    <a:pt x="1009" y="2210"/>
                    <a:pt x="834" y="2210"/>
                  </a:cubicBezTo>
                  <a:cubicBezTo>
                    <a:pt x="659" y="2210"/>
                    <a:pt x="484" y="2119"/>
                    <a:pt x="401" y="1935"/>
                  </a:cubicBezTo>
                  <a:cubicBezTo>
                    <a:pt x="234" y="1702"/>
                    <a:pt x="167" y="1468"/>
                    <a:pt x="200" y="1201"/>
                  </a:cubicBezTo>
                  <a:cubicBezTo>
                    <a:pt x="167" y="934"/>
                    <a:pt x="234" y="701"/>
                    <a:pt x="401" y="467"/>
                  </a:cubicBezTo>
                  <a:cubicBezTo>
                    <a:pt x="484" y="284"/>
                    <a:pt x="659" y="192"/>
                    <a:pt x="834" y="192"/>
                  </a:cubicBezTo>
                  <a:close/>
                  <a:moveTo>
                    <a:pt x="834" y="0"/>
                  </a:moveTo>
                  <a:cubicBezTo>
                    <a:pt x="601" y="34"/>
                    <a:pt x="367" y="167"/>
                    <a:pt x="234" y="367"/>
                  </a:cubicBezTo>
                  <a:cubicBezTo>
                    <a:pt x="100" y="601"/>
                    <a:pt x="0" y="901"/>
                    <a:pt x="34" y="1201"/>
                  </a:cubicBezTo>
                  <a:cubicBezTo>
                    <a:pt x="34" y="1468"/>
                    <a:pt x="100" y="1768"/>
                    <a:pt x="234" y="2002"/>
                  </a:cubicBezTo>
                  <a:cubicBezTo>
                    <a:pt x="367" y="2202"/>
                    <a:pt x="601" y="2335"/>
                    <a:pt x="834" y="2369"/>
                  </a:cubicBezTo>
                  <a:cubicBezTo>
                    <a:pt x="1068" y="2335"/>
                    <a:pt x="1301" y="2202"/>
                    <a:pt x="1401" y="2002"/>
                  </a:cubicBezTo>
                  <a:cubicBezTo>
                    <a:pt x="1568" y="1768"/>
                    <a:pt x="1635" y="1468"/>
                    <a:pt x="1635" y="1201"/>
                  </a:cubicBezTo>
                  <a:cubicBezTo>
                    <a:pt x="1635" y="901"/>
                    <a:pt x="1568" y="601"/>
                    <a:pt x="1401" y="367"/>
                  </a:cubicBezTo>
                  <a:cubicBezTo>
                    <a:pt x="1301" y="167"/>
                    <a:pt x="1068" y="34"/>
                    <a:pt x="83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9"/>
            <p:cNvSpPr/>
            <p:nvPr/>
          </p:nvSpPr>
          <p:spPr>
            <a:xfrm>
              <a:off x="3700325" y="2126125"/>
              <a:ext cx="457850" cy="457850"/>
            </a:xfrm>
            <a:custGeom>
              <a:avLst/>
              <a:gdLst/>
              <a:ahLst/>
              <a:cxnLst/>
              <a:rect l="l" t="t" r="r" b="b"/>
              <a:pathLst>
                <a:path w="18314" h="18314" extrusionOk="0">
                  <a:moveTo>
                    <a:pt x="0" y="1"/>
                  </a:moveTo>
                  <a:lnTo>
                    <a:pt x="0" y="18314"/>
                  </a:lnTo>
                  <a:lnTo>
                    <a:pt x="18313" y="18314"/>
                  </a:lnTo>
                  <a:lnTo>
                    <a:pt x="1831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9"/>
            <p:cNvSpPr/>
            <p:nvPr/>
          </p:nvSpPr>
          <p:spPr>
            <a:xfrm>
              <a:off x="3700325" y="2126125"/>
              <a:ext cx="457850" cy="457850"/>
            </a:xfrm>
            <a:custGeom>
              <a:avLst/>
              <a:gdLst/>
              <a:ahLst/>
              <a:cxnLst/>
              <a:rect l="l" t="t" r="r" b="b"/>
              <a:pathLst>
                <a:path w="18314" h="18314" extrusionOk="0">
                  <a:moveTo>
                    <a:pt x="0" y="1"/>
                  </a:moveTo>
                  <a:lnTo>
                    <a:pt x="0" y="18314"/>
                  </a:lnTo>
                  <a:lnTo>
                    <a:pt x="18313" y="18314"/>
                  </a:lnTo>
                  <a:lnTo>
                    <a:pt x="18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9"/>
            <p:cNvSpPr/>
            <p:nvPr/>
          </p:nvSpPr>
          <p:spPr>
            <a:xfrm>
              <a:off x="3841250" y="2159500"/>
              <a:ext cx="175975" cy="405300"/>
            </a:xfrm>
            <a:custGeom>
              <a:avLst/>
              <a:gdLst/>
              <a:ahLst/>
              <a:cxnLst/>
              <a:rect l="l" t="t" r="r" b="b"/>
              <a:pathLst>
                <a:path w="7039" h="16212" extrusionOk="0">
                  <a:moveTo>
                    <a:pt x="1902" y="0"/>
                  </a:moveTo>
                  <a:lnTo>
                    <a:pt x="1902" y="1835"/>
                  </a:lnTo>
                  <a:cubicBezTo>
                    <a:pt x="1902" y="2302"/>
                    <a:pt x="0" y="3869"/>
                    <a:pt x="0" y="6271"/>
                  </a:cubicBezTo>
                  <a:lnTo>
                    <a:pt x="0" y="15311"/>
                  </a:lnTo>
                  <a:cubicBezTo>
                    <a:pt x="0" y="15878"/>
                    <a:pt x="801" y="16212"/>
                    <a:pt x="3503" y="16212"/>
                  </a:cubicBezTo>
                  <a:cubicBezTo>
                    <a:pt x="6238" y="16212"/>
                    <a:pt x="7039" y="15878"/>
                    <a:pt x="7039" y="15311"/>
                  </a:cubicBezTo>
                  <a:lnTo>
                    <a:pt x="7039" y="6271"/>
                  </a:lnTo>
                  <a:cubicBezTo>
                    <a:pt x="7039" y="3869"/>
                    <a:pt x="5137" y="2302"/>
                    <a:pt x="5137" y="1835"/>
                  </a:cubicBezTo>
                  <a:lnTo>
                    <a:pt x="51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9"/>
            <p:cNvSpPr/>
            <p:nvPr/>
          </p:nvSpPr>
          <p:spPr>
            <a:xfrm>
              <a:off x="3884600" y="2138650"/>
              <a:ext cx="89275" cy="38375"/>
            </a:xfrm>
            <a:custGeom>
              <a:avLst/>
              <a:gdLst/>
              <a:ahLst/>
              <a:cxnLst/>
              <a:rect l="l" t="t" r="r" b="b"/>
              <a:pathLst>
                <a:path w="3571" h="1535" extrusionOk="0">
                  <a:moveTo>
                    <a:pt x="1" y="0"/>
                  </a:moveTo>
                  <a:lnTo>
                    <a:pt x="1" y="1535"/>
                  </a:lnTo>
                  <a:lnTo>
                    <a:pt x="3570" y="1535"/>
                  </a:lnTo>
                  <a:lnTo>
                    <a:pt x="3570"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9"/>
            <p:cNvSpPr/>
            <p:nvPr/>
          </p:nvSpPr>
          <p:spPr>
            <a:xfrm>
              <a:off x="3866275" y="2393825"/>
              <a:ext cx="125950" cy="87575"/>
            </a:xfrm>
            <a:custGeom>
              <a:avLst/>
              <a:gdLst/>
              <a:ahLst/>
              <a:cxnLst/>
              <a:rect l="l" t="t" r="r" b="b"/>
              <a:pathLst>
                <a:path w="5038" h="3503" extrusionOk="0">
                  <a:moveTo>
                    <a:pt x="0" y="0"/>
                  </a:moveTo>
                  <a:lnTo>
                    <a:pt x="0" y="3503"/>
                  </a:lnTo>
                  <a:lnTo>
                    <a:pt x="5037" y="3503"/>
                  </a:lnTo>
                  <a:lnTo>
                    <a:pt x="50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9"/>
            <p:cNvSpPr/>
            <p:nvPr/>
          </p:nvSpPr>
          <p:spPr>
            <a:xfrm>
              <a:off x="3815400" y="2625425"/>
              <a:ext cx="41725" cy="71975"/>
            </a:xfrm>
            <a:custGeom>
              <a:avLst/>
              <a:gdLst/>
              <a:ahLst/>
              <a:cxnLst/>
              <a:rect l="l" t="t" r="r" b="b"/>
              <a:pathLst>
                <a:path w="1669" h="2879" extrusionOk="0">
                  <a:moveTo>
                    <a:pt x="801" y="343"/>
                  </a:moveTo>
                  <a:lnTo>
                    <a:pt x="801" y="1244"/>
                  </a:lnTo>
                  <a:lnTo>
                    <a:pt x="801" y="1277"/>
                  </a:lnTo>
                  <a:cubicBezTo>
                    <a:pt x="367" y="1177"/>
                    <a:pt x="267" y="977"/>
                    <a:pt x="267" y="744"/>
                  </a:cubicBezTo>
                  <a:cubicBezTo>
                    <a:pt x="267" y="543"/>
                    <a:pt x="467" y="343"/>
                    <a:pt x="801" y="343"/>
                  </a:cubicBezTo>
                  <a:close/>
                  <a:moveTo>
                    <a:pt x="934" y="1477"/>
                  </a:moveTo>
                  <a:cubicBezTo>
                    <a:pt x="1368" y="1577"/>
                    <a:pt x="1501" y="1678"/>
                    <a:pt x="1501" y="1911"/>
                  </a:cubicBezTo>
                  <a:cubicBezTo>
                    <a:pt x="1501" y="2178"/>
                    <a:pt x="1268" y="2378"/>
                    <a:pt x="934" y="2378"/>
                  </a:cubicBezTo>
                  <a:lnTo>
                    <a:pt x="934" y="1477"/>
                  </a:lnTo>
                  <a:close/>
                  <a:moveTo>
                    <a:pt x="886" y="1"/>
                  </a:moveTo>
                  <a:cubicBezTo>
                    <a:pt x="880" y="1"/>
                    <a:pt x="874" y="3"/>
                    <a:pt x="868" y="10"/>
                  </a:cubicBezTo>
                  <a:cubicBezTo>
                    <a:pt x="834" y="10"/>
                    <a:pt x="801" y="43"/>
                    <a:pt x="768" y="76"/>
                  </a:cubicBezTo>
                  <a:lnTo>
                    <a:pt x="768" y="210"/>
                  </a:lnTo>
                  <a:cubicBezTo>
                    <a:pt x="749" y="208"/>
                    <a:pt x="730" y="207"/>
                    <a:pt x="711" y="207"/>
                  </a:cubicBezTo>
                  <a:cubicBezTo>
                    <a:pt x="397" y="207"/>
                    <a:pt x="99" y="464"/>
                    <a:pt x="67" y="810"/>
                  </a:cubicBezTo>
                  <a:cubicBezTo>
                    <a:pt x="67" y="1144"/>
                    <a:pt x="301" y="1311"/>
                    <a:pt x="801" y="1444"/>
                  </a:cubicBezTo>
                  <a:lnTo>
                    <a:pt x="801" y="2378"/>
                  </a:lnTo>
                  <a:cubicBezTo>
                    <a:pt x="534" y="2345"/>
                    <a:pt x="334" y="2245"/>
                    <a:pt x="134" y="2078"/>
                  </a:cubicBezTo>
                  <a:cubicBezTo>
                    <a:pt x="134" y="2078"/>
                    <a:pt x="100" y="2044"/>
                    <a:pt x="67" y="2044"/>
                  </a:cubicBezTo>
                  <a:cubicBezTo>
                    <a:pt x="34" y="2044"/>
                    <a:pt x="0" y="2078"/>
                    <a:pt x="0" y="2145"/>
                  </a:cubicBezTo>
                  <a:cubicBezTo>
                    <a:pt x="0" y="2178"/>
                    <a:pt x="0" y="2178"/>
                    <a:pt x="34" y="2211"/>
                  </a:cubicBezTo>
                  <a:cubicBezTo>
                    <a:pt x="234" y="2411"/>
                    <a:pt x="501" y="2511"/>
                    <a:pt x="801" y="2545"/>
                  </a:cubicBezTo>
                  <a:lnTo>
                    <a:pt x="801" y="2778"/>
                  </a:lnTo>
                  <a:cubicBezTo>
                    <a:pt x="801" y="2845"/>
                    <a:pt x="834" y="2878"/>
                    <a:pt x="868" y="2878"/>
                  </a:cubicBezTo>
                  <a:cubicBezTo>
                    <a:pt x="901" y="2878"/>
                    <a:pt x="934" y="2845"/>
                    <a:pt x="934" y="2778"/>
                  </a:cubicBezTo>
                  <a:lnTo>
                    <a:pt x="934" y="2545"/>
                  </a:lnTo>
                  <a:cubicBezTo>
                    <a:pt x="953" y="2547"/>
                    <a:pt x="972" y="2547"/>
                    <a:pt x="990" y="2547"/>
                  </a:cubicBezTo>
                  <a:cubicBezTo>
                    <a:pt x="1335" y="2547"/>
                    <a:pt x="1637" y="2259"/>
                    <a:pt x="1668" y="1911"/>
                  </a:cubicBezTo>
                  <a:cubicBezTo>
                    <a:pt x="1668" y="1577"/>
                    <a:pt x="1435" y="1411"/>
                    <a:pt x="934" y="1277"/>
                  </a:cubicBezTo>
                  <a:lnTo>
                    <a:pt x="934" y="343"/>
                  </a:lnTo>
                  <a:cubicBezTo>
                    <a:pt x="1134" y="377"/>
                    <a:pt x="1301" y="443"/>
                    <a:pt x="1435" y="577"/>
                  </a:cubicBezTo>
                  <a:cubicBezTo>
                    <a:pt x="1453" y="586"/>
                    <a:pt x="1470" y="590"/>
                    <a:pt x="1488" y="590"/>
                  </a:cubicBezTo>
                  <a:cubicBezTo>
                    <a:pt x="1535" y="590"/>
                    <a:pt x="1577" y="559"/>
                    <a:pt x="1601" y="510"/>
                  </a:cubicBezTo>
                  <a:cubicBezTo>
                    <a:pt x="1568" y="477"/>
                    <a:pt x="1568" y="443"/>
                    <a:pt x="1535" y="443"/>
                  </a:cubicBezTo>
                  <a:cubicBezTo>
                    <a:pt x="1368" y="310"/>
                    <a:pt x="1168" y="210"/>
                    <a:pt x="934" y="210"/>
                  </a:cubicBezTo>
                  <a:lnTo>
                    <a:pt x="934" y="76"/>
                  </a:lnTo>
                  <a:cubicBezTo>
                    <a:pt x="934" y="49"/>
                    <a:pt x="912" y="1"/>
                    <a:pt x="88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9"/>
            <p:cNvSpPr/>
            <p:nvPr/>
          </p:nvSpPr>
          <p:spPr>
            <a:xfrm>
              <a:off x="3867100" y="2630650"/>
              <a:ext cx="37550" cy="58400"/>
            </a:xfrm>
            <a:custGeom>
              <a:avLst/>
              <a:gdLst/>
              <a:ahLst/>
              <a:cxnLst/>
              <a:rect l="l" t="t" r="r" b="b"/>
              <a:pathLst>
                <a:path w="1502" h="2336" extrusionOk="0">
                  <a:moveTo>
                    <a:pt x="701" y="1"/>
                  </a:moveTo>
                  <a:cubicBezTo>
                    <a:pt x="501" y="1"/>
                    <a:pt x="334" y="68"/>
                    <a:pt x="201" y="201"/>
                  </a:cubicBezTo>
                  <a:lnTo>
                    <a:pt x="67" y="301"/>
                  </a:lnTo>
                  <a:cubicBezTo>
                    <a:pt x="13" y="355"/>
                    <a:pt x="68" y="453"/>
                    <a:pt x="144" y="453"/>
                  </a:cubicBezTo>
                  <a:cubicBezTo>
                    <a:pt x="162" y="453"/>
                    <a:pt x="182" y="447"/>
                    <a:pt x="201" y="434"/>
                  </a:cubicBezTo>
                  <a:lnTo>
                    <a:pt x="301" y="301"/>
                  </a:lnTo>
                  <a:cubicBezTo>
                    <a:pt x="422" y="200"/>
                    <a:pt x="562" y="154"/>
                    <a:pt x="698" y="154"/>
                  </a:cubicBezTo>
                  <a:cubicBezTo>
                    <a:pt x="1010" y="154"/>
                    <a:pt x="1301" y="396"/>
                    <a:pt x="1301" y="768"/>
                  </a:cubicBezTo>
                  <a:cubicBezTo>
                    <a:pt x="1301" y="935"/>
                    <a:pt x="1235" y="1102"/>
                    <a:pt x="1101" y="1202"/>
                  </a:cubicBezTo>
                  <a:lnTo>
                    <a:pt x="0" y="2202"/>
                  </a:lnTo>
                  <a:cubicBezTo>
                    <a:pt x="0" y="2236"/>
                    <a:pt x="0" y="2269"/>
                    <a:pt x="34" y="2302"/>
                  </a:cubicBezTo>
                  <a:cubicBezTo>
                    <a:pt x="34" y="2302"/>
                    <a:pt x="67" y="2336"/>
                    <a:pt x="101" y="2336"/>
                  </a:cubicBezTo>
                  <a:lnTo>
                    <a:pt x="1368" y="2336"/>
                  </a:lnTo>
                  <a:cubicBezTo>
                    <a:pt x="1502" y="2336"/>
                    <a:pt x="1502" y="2169"/>
                    <a:pt x="1368" y="2169"/>
                  </a:cubicBezTo>
                  <a:lnTo>
                    <a:pt x="267" y="2169"/>
                  </a:lnTo>
                  <a:lnTo>
                    <a:pt x="1201" y="1335"/>
                  </a:lnTo>
                  <a:cubicBezTo>
                    <a:pt x="1368" y="1168"/>
                    <a:pt x="1468" y="968"/>
                    <a:pt x="1468" y="768"/>
                  </a:cubicBezTo>
                  <a:cubicBezTo>
                    <a:pt x="1468" y="334"/>
                    <a:pt x="1135" y="1"/>
                    <a:pt x="7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9"/>
            <p:cNvSpPr/>
            <p:nvPr/>
          </p:nvSpPr>
          <p:spPr>
            <a:xfrm>
              <a:off x="3918800" y="2680700"/>
              <a:ext cx="8375" cy="8575"/>
            </a:xfrm>
            <a:custGeom>
              <a:avLst/>
              <a:gdLst/>
              <a:ahLst/>
              <a:cxnLst/>
              <a:rect l="l" t="t" r="r" b="b"/>
              <a:pathLst>
                <a:path w="335" h="343" extrusionOk="0">
                  <a:moveTo>
                    <a:pt x="167" y="0"/>
                  </a:moveTo>
                  <a:cubicBezTo>
                    <a:pt x="67" y="0"/>
                    <a:pt x="1" y="67"/>
                    <a:pt x="1" y="167"/>
                  </a:cubicBezTo>
                  <a:cubicBezTo>
                    <a:pt x="1" y="284"/>
                    <a:pt x="84" y="342"/>
                    <a:pt x="167" y="342"/>
                  </a:cubicBezTo>
                  <a:cubicBezTo>
                    <a:pt x="251" y="342"/>
                    <a:pt x="334" y="284"/>
                    <a:pt x="334" y="167"/>
                  </a:cubicBezTo>
                  <a:cubicBezTo>
                    <a:pt x="334" y="67"/>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9"/>
            <p:cNvSpPr/>
            <p:nvPr/>
          </p:nvSpPr>
          <p:spPr>
            <a:xfrm>
              <a:off x="3934650" y="2630250"/>
              <a:ext cx="40875" cy="58400"/>
            </a:xfrm>
            <a:custGeom>
              <a:avLst/>
              <a:gdLst/>
              <a:ahLst/>
              <a:cxnLst/>
              <a:rect l="l" t="t" r="r" b="b"/>
              <a:pathLst>
                <a:path w="1635" h="2336" extrusionOk="0">
                  <a:moveTo>
                    <a:pt x="834" y="184"/>
                  </a:moveTo>
                  <a:cubicBezTo>
                    <a:pt x="1001" y="184"/>
                    <a:pt x="1168" y="284"/>
                    <a:pt x="1268" y="450"/>
                  </a:cubicBezTo>
                  <a:cubicBezTo>
                    <a:pt x="1535" y="884"/>
                    <a:pt x="1535" y="1451"/>
                    <a:pt x="1268" y="1918"/>
                  </a:cubicBezTo>
                  <a:cubicBezTo>
                    <a:pt x="1168" y="2052"/>
                    <a:pt x="1001" y="2152"/>
                    <a:pt x="834" y="2185"/>
                  </a:cubicBezTo>
                  <a:cubicBezTo>
                    <a:pt x="634" y="2185"/>
                    <a:pt x="467" y="2052"/>
                    <a:pt x="367" y="1918"/>
                  </a:cubicBezTo>
                  <a:cubicBezTo>
                    <a:pt x="234" y="1685"/>
                    <a:pt x="167" y="1451"/>
                    <a:pt x="167" y="1184"/>
                  </a:cubicBezTo>
                  <a:cubicBezTo>
                    <a:pt x="167" y="917"/>
                    <a:pt x="234" y="684"/>
                    <a:pt x="367" y="450"/>
                  </a:cubicBezTo>
                  <a:cubicBezTo>
                    <a:pt x="467" y="284"/>
                    <a:pt x="634" y="184"/>
                    <a:pt x="834" y="184"/>
                  </a:cubicBezTo>
                  <a:close/>
                  <a:moveTo>
                    <a:pt x="830" y="0"/>
                  </a:moveTo>
                  <a:cubicBezTo>
                    <a:pt x="601" y="0"/>
                    <a:pt x="367" y="117"/>
                    <a:pt x="234" y="350"/>
                  </a:cubicBezTo>
                  <a:cubicBezTo>
                    <a:pt x="100" y="584"/>
                    <a:pt x="0" y="884"/>
                    <a:pt x="34" y="1184"/>
                  </a:cubicBezTo>
                  <a:cubicBezTo>
                    <a:pt x="0" y="1451"/>
                    <a:pt x="100" y="1751"/>
                    <a:pt x="234" y="1985"/>
                  </a:cubicBezTo>
                  <a:cubicBezTo>
                    <a:pt x="367" y="2218"/>
                    <a:pt x="601" y="2335"/>
                    <a:pt x="830" y="2335"/>
                  </a:cubicBezTo>
                  <a:cubicBezTo>
                    <a:pt x="1059" y="2335"/>
                    <a:pt x="1285" y="2218"/>
                    <a:pt x="1401" y="1985"/>
                  </a:cubicBezTo>
                  <a:cubicBezTo>
                    <a:pt x="1568" y="1751"/>
                    <a:pt x="1635" y="1451"/>
                    <a:pt x="1635" y="1184"/>
                  </a:cubicBezTo>
                  <a:cubicBezTo>
                    <a:pt x="1635" y="884"/>
                    <a:pt x="1568" y="584"/>
                    <a:pt x="1401" y="350"/>
                  </a:cubicBezTo>
                  <a:cubicBezTo>
                    <a:pt x="1285" y="117"/>
                    <a:pt x="1059" y="0"/>
                    <a:pt x="83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9"/>
            <p:cNvSpPr/>
            <p:nvPr/>
          </p:nvSpPr>
          <p:spPr>
            <a:xfrm>
              <a:off x="3993850" y="2630250"/>
              <a:ext cx="40900" cy="58400"/>
            </a:xfrm>
            <a:custGeom>
              <a:avLst/>
              <a:gdLst/>
              <a:ahLst/>
              <a:cxnLst/>
              <a:rect l="l" t="t" r="r" b="b"/>
              <a:pathLst>
                <a:path w="1636" h="2336" extrusionOk="0">
                  <a:moveTo>
                    <a:pt x="835" y="150"/>
                  </a:moveTo>
                  <a:cubicBezTo>
                    <a:pt x="1001" y="184"/>
                    <a:pt x="1168" y="284"/>
                    <a:pt x="1268" y="450"/>
                  </a:cubicBezTo>
                  <a:cubicBezTo>
                    <a:pt x="1535" y="884"/>
                    <a:pt x="1535" y="1451"/>
                    <a:pt x="1268" y="1885"/>
                  </a:cubicBezTo>
                  <a:cubicBezTo>
                    <a:pt x="1168" y="2052"/>
                    <a:pt x="1001" y="2152"/>
                    <a:pt x="835" y="2185"/>
                  </a:cubicBezTo>
                  <a:cubicBezTo>
                    <a:pt x="635" y="2185"/>
                    <a:pt x="468" y="2052"/>
                    <a:pt x="368" y="1918"/>
                  </a:cubicBezTo>
                  <a:cubicBezTo>
                    <a:pt x="234" y="1685"/>
                    <a:pt x="168" y="1451"/>
                    <a:pt x="168" y="1184"/>
                  </a:cubicBezTo>
                  <a:cubicBezTo>
                    <a:pt x="168" y="917"/>
                    <a:pt x="234" y="651"/>
                    <a:pt x="368" y="450"/>
                  </a:cubicBezTo>
                  <a:cubicBezTo>
                    <a:pt x="468" y="284"/>
                    <a:pt x="635" y="184"/>
                    <a:pt x="835" y="150"/>
                  </a:cubicBezTo>
                  <a:close/>
                  <a:moveTo>
                    <a:pt x="831" y="0"/>
                  </a:moveTo>
                  <a:cubicBezTo>
                    <a:pt x="601" y="0"/>
                    <a:pt x="368" y="117"/>
                    <a:pt x="234" y="350"/>
                  </a:cubicBezTo>
                  <a:cubicBezTo>
                    <a:pt x="101" y="584"/>
                    <a:pt x="1" y="884"/>
                    <a:pt x="34" y="1184"/>
                  </a:cubicBezTo>
                  <a:cubicBezTo>
                    <a:pt x="1" y="1451"/>
                    <a:pt x="101" y="1751"/>
                    <a:pt x="234" y="1985"/>
                  </a:cubicBezTo>
                  <a:cubicBezTo>
                    <a:pt x="368" y="2218"/>
                    <a:pt x="601" y="2335"/>
                    <a:pt x="831" y="2335"/>
                  </a:cubicBezTo>
                  <a:cubicBezTo>
                    <a:pt x="1060" y="2335"/>
                    <a:pt x="1285" y="2218"/>
                    <a:pt x="1402" y="1985"/>
                  </a:cubicBezTo>
                  <a:cubicBezTo>
                    <a:pt x="1569" y="1751"/>
                    <a:pt x="1635" y="1451"/>
                    <a:pt x="1635" y="1184"/>
                  </a:cubicBezTo>
                  <a:cubicBezTo>
                    <a:pt x="1635" y="884"/>
                    <a:pt x="1569" y="584"/>
                    <a:pt x="1402" y="350"/>
                  </a:cubicBezTo>
                  <a:cubicBezTo>
                    <a:pt x="1285" y="117"/>
                    <a:pt x="1060" y="0"/>
                    <a:pt x="83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9"/>
            <p:cNvSpPr/>
            <p:nvPr/>
          </p:nvSpPr>
          <p:spPr>
            <a:xfrm>
              <a:off x="2617050" y="2984250"/>
              <a:ext cx="457850" cy="458675"/>
            </a:xfrm>
            <a:custGeom>
              <a:avLst/>
              <a:gdLst/>
              <a:ahLst/>
              <a:cxnLst/>
              <a:rect l="l" t="t" r="r" b="b"/>
              <a:pathLst>
                <a:path w="18314" h="18347" extrusionOk="0">
                  <a:moveTo>
                    <a:pt x="0" y="0"/>
                  </a:moveTo>
                  <a:lnTo>
                    <a:pt x="0" y="18347"/>
                  </a:lnTo>
                  <a:lnTo>
                    <a:pt x="18313" y="18347"/>
                  </a:lnTo>
                  <a:lnTo>
                    <a:pt x="1831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9"/>
            <p:cNvSpPr/>
            <p:nvPr/>
          </p:nvSpPr>
          <p:spPr>
            <a:xfrm>
              <a:off x="2617050" y="2984250"/>
              <a:ext cx="457850" cy="458675"/>
            </a:xfrm>
            <a:custGeom>
              <a:avLst/>
              <a:gdLst/>
              <a:ahLst/>
              <a:cxnLst/>
              <a:rect l="l" t="t" r="r" b="b"/>
              <a:pathLst>
                <a:path w="18314" h="18347" extrusionOk="0">
                  <a:moveTo>
                    <a:pt x="0" y="0"/>
                  </a:moveTo>
                  <a:lnTo>
                    <a:pt x="0" y="18347"/>
                  </a:lnTo>
                  <a:lnTo>
                    <a:pt x="18313" y="18347"/>
                  </a:lnTo>
                  <a:lnTo>
                    <a:pt x="183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9"/>
            <p:cNvSpPr/>
            <p:nvPr/>
          </p:nvSpPr>
          <p:spPr>
            <a:xfrm>
              <a:off x="2740450" y="3027600"/>
              <a:ext cx="221850" cy="399475"/>
            </a:xfrm>
            <a:custGeom>
              <a:avLst/>
              <a:gdLst/>
              <a:ahLst/>
              <a:cxnLst/>
              <a:rect l="l" t="t" r="r" b="b"/>
              <a:pathLst>
                <a:path w="8874" h="15979" extrusionOk="0">
                  <a:moveTo>
                    <a:pt x="6039" y="3237"/>
                  </a:moveTo>
                  <a:cubicBezTo>
                    <a:pt x="7573" y="3237"/>
                    <a:pt x="8841" y="7440"/>
                    <a:pt x="7706" y="7873"/>
                  </a:cubicBezTo>
                  <a:cubicBezTo>
                    <a:pt x="7624" y="7902"/>
                    <a:pt x="7541" y="7916"/>
                    <a:pt x="7459" y="7916"/>
                  </a:cubicBezTo>
                  <a:cubicBezTo>
                    <a:pt x="5958" y="7916"/>
                    <a:pt x="4678" y="3237"/>
                    <a:pt x="6039" y="3237"/>
                  </a:cubicBezTo>
                  <a:close/>
                  <a:moveTo>
                    <a:pt x="2569" y="1"/>
                  </a:moveTo>
                  <a:lnTo>
                    <a:pt x="2569" y="1735"/>
                  </a:lnTo>
                  <a:cubicBezTo>
                    <a:pt x="2536" y="2069"/>
                    <a:pt x="1" y="3737"/>
                    <a:pt x="1" y="7740"/>
                  </a:cubicBezTo>
                  <a:cubicBezTo>
                    <a:pt x="1" y="10942"/>
                    <a:pt x="1302" y="15979"/>
                    <a:pt x="1435" y="15979"/>
                  </a:cubicBezTo>
                  <a:lnTo>
                    <a:pt x="6839" y="15979"/>
                  </a:lnTo>
                  <a:cubicBezTo>
                    <a:pt x="7006" y="15979"/>
                    <a:pt x="8874" y="11643"/>
                    <a:pt x="8874" y="7339"/>
                  </a:cubicBezTo>
                  <a:cubicBezTo>
                    <a:pt x="8874" y="2836"/>
                    <a:pt x="5738" y="2069"/>
                    <a:pt x="5738" y="1735"/>
                  </a:cubicBezTo>
                  <a:lnTo>
                    <a:pt x="57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9"/>
            <p:cNvSpPr/>
            <p:nvPr/>
          </p:nvSpPr>
          <p:spPr>
            <a:xfrm>
              <a:off x="2752975" y="3094500"/>
              <a:ext cx="172650" cy="286725"/>
            </a:xfrm>
            <a:custGeom>
              <a:avLst/>
              <a:gdLst/>
              <a:ahLst/>
              <a:cxnLst/>
              <a:rect l="l" t="t" r="r" b="b"/>
              <a:pathLst>
                <a:path w="6906" h="11469" extrusionOk="0">
                  <a:moveTo>
                    <a:pt x="3452" y="1"/>
                  </a:moveTo>
                  <a:cubicBezTo>
                    <a:pt x="2698" y="1"/>
                    <a:pt x="1407" y="885"/>
                    <a:pt x="734" y="3262"/>
                  </a:cubicBezTo>
                  <a:cubicBezTo>
                    <a:pt x="0" y="5931"/>
                    <a:pt x="834" y="11468"/>
                    <a:pt x="3503" y="11468"/>
                  </a:cubicBezTo>
                  <a:cubicBezTo>
                    <a:pt x="6705" y="11468"/>
                    <a:pt x="6905" y="6765"/>
                    <a:pt x="6672" y="6598"/>
                  </a:cubicBezTo>
                  <a:cubicBezTo>
                    <a:pt x="6472" y="6398"/>
                    <a:pt x="3636" y="5431"/>
                    <a:pt x="4037" y="561"/>
                  </a:cubicBezTo>
                  <a:cubicBezTo>
                    <a:pt x="4058" y="211"/>
                    <a:pt x="3819" y="1"/>
                    <a:pt x="34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9"/>
            <p:cNvSpPr/>
            <p:nvPr/>
          </p:nvSpPr>
          <p:spPr>
            <a:xfrm>
              <a:off x="2787150" y="3003425"/>
              <a:ext cx="112625" cy="49225"/>
            </a:xfrm>
            <a:custGeom>
              <a:avLst/>
              <a:gdLst/>
              <a:ahLst/>
              <a:cxnLst/>
              <a:rect l="l" t="t" r="r" b="b"/>
              <a:pathLst>
                <a:path w="4505" h="1969" extrusionOk="0">
                  <a:moveTo>
                    <a:pt x="301" y="1"/>
                  </a:moveTo>
                  <a:lnTo>
                    <a:pt x="1" y="1969"/>
                  </a:lnTo>
                  <a:lnTo>
                    <a:pt x="4504" y="1969"/>
                  </a:lnTo>
                  <a:lnTo>
                    <a:pt x="41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9"/>
            <p:cNvSpPr/>
            <p:nvPr/>
          </p:nvSpPr>
          <p:spPr>
            <a:xfrm>
              <a:off x="2736300" y="3501050"/>
              <a:ext cx="41725" cy="71975"/>
            </a:xfrm>
            <a:custGeom>
              <a:avLst/>
              <a:gdLst/>
              <a:ahLst/>
              <a:cxnLst/>
              <a:rect l="l" t="t" r="r" b="b"/>
              <a:pathLst>
                <a:path w="1669" h="2879" extrusionOk="0">
                  <a:moveTo>
                    <a:pt x="801" y="343"/>
                  </a:moveTo>
                  <a:lnTo>
                    <a:pt x="801" y="1244"/>
                  </a:lnTo>
                  <a:cubicBezTo>
                    <a:pt x="367" y="1144"/>
                    <a:pt x="267" y="1010"/>
                    <a:pt x="267" y="777"/>
                  </a:cubicBezTo>
                  <a:cubicBezTo>
                    <a:pt x="267" y="543"/>
                    <a:pt x="467" y="343"/>
                    <a:pt x="801" y="343"/>
                  </a:cubicBezTo>
                  <a:close/>
                  <a:moveTo>
                    <a:pt x="934" y="1477"/>
                  </a:moveTo>
                  <a:cubicBezTo>
                    <a:pt x="1368" y="1544"/>
                    <a:pt x="1501" y="1678"/>
                    <a:pt x="1501" y="1911"/>
                  </a:cubicBezTo>
                  <a:cubicBezTo>
                    <a:pt x="1501" y="2178"/>
                    <a:pt x="1268" y="2378"/>
                    <a:pt x="934" y="2378"/>
                  </a:cubicBezTo>
                  <a:lnTo>
                    <a:pt x="934" y="1477"/>
                  </a:lnTo>
                  <a:close/>
                  <a:moveTo>
                    <a:pt x="849" y="1"/>
                  </a:moveTo>
                  <a:cubicBezTo>
                    <a:pt x="823" y="1"/>
                    <a:pt x="801" y="50"/>
                    <a:pt x="801" y="76"/>
                  </a:cubicBezTo>
                  <a:lnTo>
                    <a:pt x="801" y="210"/>
                  </a:lnTo>
                  <a:cubicBezTo>
                    <a:pt x="780" y="208"/>
                    <a:pt x="759" y="207"/>
                    <a:pt x="739" y="207"/>
                  </a:cubicBezTo>
                  <a:cubicBezTo>
                    <a:pt x="397" y="207"/>
                    <a:pt x="100" y="464"/>
                    <a:pt x="100" y="810"/>
                  </a:cubicBezTo>
                  <a:cubicBezTo>
                    <a:pt x="100" y="1144"/>
                    <a:pt x="300" y="1311"/>
                    <a:pt x="801" y="1444"/>
                  </a:cubicBezTo>
                  <a:lnTo>
                    <a:pt x="801" y="2378"/>
                  </a:lnTo>
                  <a:cubicBezTo>
                    <a:pt x="567" y="2345"/>
                    <a:pt x="334" y="2245"/>
                    <a:pt x="134" y="2078"/>
                  </a:cubicBezTo>
                  <a:cubicBezTo>
                    <a:pt x="134" y="2045"/>
                    <a:pt x="100" y="2045"/>
                    <a:pt x="100" y="2045"/>
                  </a:cubicBezTo>
                  <a:cubicBezTo>
                    <a:pt x="34" y="2045"/>
                    <a:pt x="0" y="2078"/>
                    <a:pt x="0" y="2145"/>
                  </a:cubicBezTo>
                  <a:cubicBezTo>
                    <a:pt x="0" y="2178"/>
                    <a:pt x="0" y="2178"/>
                    <a:pt x="34" y="2211"/>
                  </a:cubicBezTo>
                  <a:cubicBezTo>
                    <a:pt x="234" y="2378"/>
                    <a:pt x="501" y="2512"/>
                    <a:pt x="801" y="2545"/>
                  </a:cubicBezTo>
                  <a:lnTo>
                    <a:pt x="801" y="2778"/>
                  </a:lnTo>
                  <a:cubicBezTo>
                    <a:pt x="801" y="2845"/>
                    <a:pt x="834" y="2878"/>
                    <a:pt x="867" y="2878"/>
                  </a:cubicBezTo>
                  <a:cubicBezTo>
                    <a:pt x="901" y="2878"/>
                    <a:pt x="968" y="2845"/>
                    <a:pt x="968" y="2778"/>
                  </a:cubicBezTo>
                  <a:lnTo>
                    <a:pt x="968" y="2545"/>
                  </a:lnTo>
                  <a:cubicBezTo>
                    <a:pt x="986" y="2547"/>
                    <a:pt x="1005" y="2547"/>
                    <a:pt x="1023" y="2547"/>
                  </a:cubicBezTo>
                  <a:cubicBezTo>
                    <a:pt x="1364" y="2547"/>
                    <a:pt x="1636" y="2259"/>
                    <a:pt x="1668" y="1911"/>
                  </a:cubicBezTo>
                  <a:cubicBezTo>
                    <a:pt x="1668" y="1578"/>
                    <a:pt x="1468" y="1411"/>
                    <a:pt x="934" y="1277"/>
                  </a:cubicBezTo>
                  <a:lnTo>
                    <a:pt x="934" y="377"/>
                  </a:lnTo>
                  <a:cubicBezTo>
                    <a:pt x="1134" y="377"/>
                    <a:pt x="1301" y="443"/>
                    <a:pt x="1435" y="577"/>
                  </a:cubicBezTo>
                  <a:cubicBezTo>
                    <a:pt x="1468" y="577"/>
                    <a:pt x="1468" y="610"/>
                    <a:pt x="1501" y="610"/>
                  </a:cubicBezTo>
                  <a:cubicBezTo>
                    <a:pt x="1535" y="610"/>
                    <a:pt x="1601" y="577"/>
                    <a:pt x="1601" y="510"/>
                  </a:cubicBezTo>
                  <a:cubicBezTo>
                    <a:pt x="1601" y="477"/>
                    <a:pt x="1568" y="443"/>
                    <a:pt x="1535" y="443"/>
                  </a:cubicBezTo>
                  <a:cubicBezTo>
                    <a:pt x="1368" y="310"/>
                    <a:pt x="1168" y="210"/>
                    <a:pt x="968" y="210"/>
                  </a:cubicBezTo>
                  <a:lnTo>
                    <a:pt x="968" y="76"/>
                  </a:lnTo>
                  <a:cubicBezTo>
                    <a:pt x="968" y="50"/>
                    <a:pt x="924" y="1"/>
                    <a:pt x="890" y="1"/>
                  </a:cubicBezTo>
                  <a:cubicBezTo>
                    <a:pt x="881" y="1"/>
                    <a:pt x="874" y="3"/>
                    <a:pt x="867" y="10"/>
                  </a:cubicBezTo>
                  <a:cubicBezTo>
                    <a:pt x="861" y="3"/>
                    <a:pt x="855" y="1"/>
                    <a:pt x="849"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9"/>
            <p:cNvSpPr/>
            <p:nvPr/>
          </p:nvSpPr>
          <p:spPr>
            <a:xfrm>
              <a:off x="2788825" y="3506750"/>
              <a:ext cx="36550" cy="58550"/>
            </a:xfrm>
            <a:custGeom>
              <a:avLst/>
              <a:gdLst/>
              <a:ahLst/>
              <a:cxnLst/>
              <a:rect l="l" t="t" r="r" b="b"/>
              <a:pathLst>
                <a:path w="1462" h="2342" extrusionOk="0">
                  <a:moveTo>
                    <a:pt x="176" y="0"/>
                  </a:moveTo>
                  <a:cubicBezTo>
                    <a:pt x="164" y="0"/>
                    <a:pt x="156" y="15"/>
                    <a:pt x="134" y="15"/>
                  </a:cubicBezTo>
                  <a:cubicBezTo>
                    <a:pt x="134" y="15"/>
                    <a:pt x="101" y="49"/>
                    <a:pt x="101" y="82"/>
                  </a:cubicBezTo>
                  <a:lnTo>
                    <a:pt x="1" y="1016"/>
                  </a:lnTo>
                  <a:lnTo>
                    <a:pt x="1" y="1049"/>
                  </a:lnTo>
                  <a:cubicBezTo>
                    <a:pt x="1" y="1049"/>
                    <a:pt x="1" y="1083"/>
                    <a:pt x="34" y="1083"/>
                  </a:cubicBezTo>
                  <a:cubicBezTo>
                    <a:pt x="51" y="1099"/>
                    <a:pt x="67" y="1108"/>
                    <a:pt x="84" y="1108"/>
                  </a:cubicBezTo>
                  <a:cubicBezTo>
                    <a:pt x="101" y="1108"/>
                    <a:pt x="117" y="1099"/>
                    <a:pt x="134" y="1083"/>
                  </a:cubicBezTo>
                  <a:cubicBezTo>
                    <a:pt x="274" y="943"/>
                    <a:pt x="429" y="884"/>
                    <a:pt x="576" y="884"/>
                  </a:cubicBezTo>
                  <a:cubicBezTo>
                    <a:pt x="1059" y="884"/>
                    <a:pt x="1462" y="1515"/>
                    <a:pt x="1001" y="1950"/>
                  </a:cubicBezTo>
                  <a:cubicBezTo>
                    <a:pt x="901" y="2050"/>
                    <a:pt x="768" y="2117"/>
                    <a:pt x="601" y="2150"/>
                  </a:cubicBezTo>
                  <a:cubicBezTo>
                    <a:pt x="434" y="2150"/>
                    <a:pt x="268" y="2083"/>
                    <a:pt x="167" y="1950"/>
                  </a:cubicBezTo>
                  <a:cubicBezTo>
                    <a:pt x="151" y="1933"/>
                    <a:pt x="126" y="1925"/>
                    <a:pt x="101" y="1925"/>
                  </a:cubicBezTo>
                  <a:cubicBezTo>
                    <a:pt x="76" y="1925"/>
                    <a:pt x="51" y="1933"/>
                    <a:pt x="34" y="1950"/>
                  </a:cubicBezTo>
                  <a:cubicBezTo>
                    <a:pt x="1" y="1983"/>
                    <a:pt x="1" y="2050"/>
                    <a:pt x="34" y="2083"/>
                  </a:cubicBezTo>
                  <a:lnTo>
                    <a:pt x="34" y="2117"/>
                  </a:lnTo>
                  <a:cubicBezTo>
                    <a:pt x="184" y="2267"/>
                    <a:pt x="384" y="2342"/>
                    <a:pt x="589" y="2342"/>
                  </a:cubicBezTo>
                  <a:cubicBezTo>
                    <a:pt x="793" y="2342"/>
                    <a:pt x="1001" y="2267"/>
                    <a:pt x="1168" y="2117"/>
                  </a:cubicBezTo>
                  <a:cubicBezTo>
                    <a:pt x="1302" y="1950"/>
                    <a:pt x="1402" y="1750"/>
                    <a:pt x="1368" y="1550"/>
                  </a:cubicBezTo>
                  <a:cubicBezTo>
                    <a:pt x="1402" y="1116"/>
                    <a:pt x="1035" y="749"/>
                    <a:pt x="601" y="749"/>
                  </a:cubicBezTo>
                  <a:cubicBezTo>
                    <a:pt x="468" y="749"/>
                    <a:pt x="301" y="782"/>
                    <a:pt x="167" y="849"/>
                  </a:cubicBezTo>
                  <a:lnTo>
                    <a:pt x="268" y="182"/>
                  </a:lnTo>
                  <a:lnTo>
                    <a:pt x="1268" y="182"/>
                  </a:lnTo>
                  <a:cubicBezTo>
                    <a:pt x="1335" y="182"/>
                    <a:pt x="1368" y="115"/>
                    <a:pt x="1368" y="82"/>
                  </a:cubicBezTo>
                  <a:cubicBezTo>
                    <a:pt x="1368" y="49"/>
                    <a:pt x="1335" y="15"/>
                    <a:pt x="1268" y="15"/>
                  </a:cubicBezTo>
                  <a:lnTo>
                    <a:pt x="201" y="15"/>
                  </a:lnTo>
                  <a:cubicBezTo>
                    <a:pt x="190" y="4"/>
                    <a:pt x="182" y="0"/>
                    <a:pt x="17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9"/>
            <p:cNvSpPr/>
            <p:nvPr/>
          </p:nvSpPr>
          <p:spPr>
            <a:xfrm>
              <a:off x="2841375" y="3556325"/>
              <a:ext cx="8350" cy="7950"/>
            </a:xfrm>
            <a:custGeom>
              <a:avLst/>
              <a:gdLst/>
              <a:ahLst/>
              <a:cxnLst/>
              <a:rect l="l" t="t" r="r" b="b"/>
              <a:pathLst>
                <a:path w="334" h="318" extrusionOk="0">
                  <a:moveTo>
                    <a:pt x="167" y="0"/>
                  </a:moveTo>
                  <a:cubicBezTo>
                    <a:pt x="67" y="0"/>
                    <a:pt x="0" y="67"/>
                    <a:pt x="0" y="167"/>
                  </a:cubicBezTo>
                  <a:cubicBezTo>
                    <a:pt x="0" y="267"/>
                    <a:pt x="84" y="317"/>
                    <a:pt x="167" y="317"/>
                  </a:cubicBezTo>
                  <a:cubicBezTo>
                    <a:pt x="250" y="317"/>
                    <a:pt x="334" y="267"/>
                    <a:pt x="334" y="167"/>
                  </a:cubicBezTo>
                  <a:cubicBezTo>
                    <a:pt x="334" y="67"/>
                    <a:pt x="267" y="0"/>
                    <a:pt x="1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9"/>
            <p:cNvSpPr/>
            <p:nvPr/>
          </p:nvSpPr>
          <p:spPr>
            <a:xfrm>
              <a:off x="2857200" y="3505875"/>
              <a:ext cx="40900" cy="58400"/>
            </a:xfrm>
            <a:custGeom>
              <a:avLst/>
              <a:gdLst/>
              <a:ahLst/>
              <a:cxnLst/>
              <a:rect l="l" t="t" r="r" b="b"/>
              <a:pathLst>
                <a:path w="1636" h="2336" extrusionOk="0">
                  <a:moveTo>
                    <a:pt x="802" y="184"/>
                  </a:moveTo>
                  <a:cubicBezTo>
                    <a:pt x="1002" y="184"/>
                    <a:pt x="1168" y="284"/>
                    <a:pt x="1269" y="451"/>
                  </a:cubicBezTo>
                  <a:cubicBezTo>
                    <a:pt x="1535" y="884"/>
                    <a:pt x="1535" y="1451"/>
                    <a:pt x="1269" y="1885"/>
                  </a:cubicBezTo>
                  <a:cubicBezTo>
                    <a:pt x="1168" y="2052"/>
                    <a:pt x="1002" y="2152"/>
                    <a:pt x="802" y="2185"/>
                  </a:cubicBezTo>
                  <a:cubicBezTo>
                    <a:pt x="635" y="2152"/>
                    <a:pt x="468" y="2052"/>
                    <a:pt x="368" y="1885"/>
                  </a:cubicBezTo>
                  <a:cubicBezTo>
                    <a:pt x="234" y="1685"/>
                    <a:pt x="168" y="1418"/>
                    <a:pt x="168" y="1184"/>
                  </a:cubicBezTo>
                  <a:cubicBezTo>
                    <a:pt x="168" y="918"/>
                    <a:pt x="234" y="651"/>
                    <a:pt x="368" y="451"/>
                  </a:cubicBezTo>
                  <a:cubicBezTo>
                    <a:pt x="468" y="284"/>
                    <a:pt x="635" y="184"/>
                    <a:pt x="802" y="184"/>
                  </a:cubicBezTo>
                  <a:close/>
                  <a:moveTo>
                    <a:pt x="806" y="0"/>
                  </a:moveTo>
                  <a:cubicBezTo>
                    <a:pt x="576" y="0"/>
                    <a:pt x="351" y="117"/>
                    <a:pt x="234" y="350"/>
                  </a:cubicBezTo>
                  <a:cubicBezTo>
                    <a:pt x="68" y="584"/>
                    <a:pt x="1" y="884"/>
                    <a:pt x="1" y="1184"/>
                  </a:cubicBezTo>
                  <a:cubicBezTo>
                    <a:pt x="1" y="1451"/>
                    <a:pt x="68" y="1751"/>
                    <a:pt x="234" y="1985"/>
                  </a:cubicBezTo>
                  <a:cubicBezTo>
                    <a:pt x="351" y="2218"/>
                    <a:pt x="576" y="2335"/>
                    <a:pt x="806" y="2335"/>
                  </a:cubicBezTo>
                  <a:cubicBezTo>
                    <a:pt x="1035" y="2335"/>
                    <a:pt x="1269" y="2218"/>
                    <a:pt x="1402" y="1985"/>
                  </a:cubicBezTo>
                  <a:cubicBezTo>
                    <a:pt x="1535" y="1751"/>
                    <a:pt x="1635" y="1451"/>
                    <a:pt x="1635" y="1184"/>
                  </a:cubicBezTo>
                  <a:cubicBezTo>
                    <a:pt x="1635" y="884"/>
                    <a:pt x="1535" y="584"/>
                    <a:pt x="1402" y="350"/>
                  </a:cubicBezTo>
                  <a:cubicBezTo>
                    <a:pt x="1269" y="117"/>
                    <a:pt x="1035" y="0"/>
                    <a:pt x="80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9"/>
            <p:cNvSpPr/>
            <p:nvPr/>
          </p:nvSpPr>
          <p:spPr>
            <a:xfrm>
              <a:off x="2916425" y="3505875"/>
              <a:ext cx="40875" cy="58400"/>
            </a:xfrm>
            <a:custGeom>
              <a:avLst/>
              <a:gdLst/>
              <a:ahLst/>
              <a:cxnLst/>
              <a:rect l="l" t="t" r="r" b="b"/>
              <a:pathLst>
                <a:path w="1635" h="2336" extrusionOk="0">
                  <a:moveTo>
                    <a:pt x="801" y="184"/>
                  </a:moveTo>
                  <a:cubicBezTo>
                    <a:pt x="1001" y="184"/>
                    <a:pt x="1168" y="284"/>
                    <a:pt x="1268" y="451"/>
                  </a:cubicBezTo>
                  <a:cubicBezTo>
                    <a:pt x="1535" y="884"/>
                    <a:pt x="1535" y="1451"/>
                    <a:pt x="1268" y="1885"/>
                  </a:cubicBezTo>
                  <a:cubicBezTo>
                    <a:pt x="1168" y="2052"/>
                    <a:pt x="1001" y="2152"/>
                    <a:pt x="801" y="2185"/>
                  </a:cubicBezTo>
                  <a:cubicBezTo>
                    <a:pt x="634" y="2152"/>
                    <a:pt x="467" y="2052"/>
                    <a:pt x="367" y="1885"/>
                  </a:cubicBezTo>
                  <a:cubicBezTo>
                    <a:pt x="234" y="1685"/>
                    <a:pt x="167" y="1418"/>
                    <a:pt x="167" y="1184"/>
                  </a:cubicBezTo>
                  <a:cubicBezTo>
                    <a:pt x="167" y="918"/>
                    <a:pt x="234" y="651"/>
                    <a:pt x="367" y="451"/>
                  </a:cubicBezTo>
                  <a:cubicBezTo>
                    <a:pt x="467" y="284"/>
                    <a:pt x="634" y="184"/>
                    <a:pt x="801" y="184"/>
                  </a:cubicBezTo>
                  <a:close/>
                  <a:moveTo>
                    <a:pt x="805" y="0"/>
                  </a:moveTo>
                  <a:cubicBezTo>
                    <a:pt x="576" y="0"/>
                    <a:pt x="351" y="117"/>
                    <a:pt x="234" y="350"/>
                  </a:cubicBezTo>
                  <a:cubicBezTo>
                    <a:pt x="67" y="584"/>
                    <a:pt x="0" y="884"/>
                    <a:pt x="0" y="1184"/>
                  </a:cubicBezTo>
                  <a:cubicBezTo>
                    <a:pt x="0" y="1451"/>
                    <a:pt x="67" y="1751"/>
                    <a:pt x="234" y="1985"/>
                  </a:cubicBezTo>
                  <a:cubicBezTo>
                    <a:pt x="351" y="2218"/>
                    <a:pt x="576" y="2335"/>
                    <a:pt x="805" y="2335"/>
                  </a:cubicBezTo>
                  <a:cubicBezTo>
                    <a:pt x="1034" y="2335"/>
                    <a:pt x="1268" y="2218"/>
                    <a:pt x="1401" y="1985"/>
                  </a:cubicBezTo>
                  <a:cubicBezTo>
                    <a:pt x="1535" y="1751"/>
                    <a:pt x="1635" y="1451"/>
                    <a:pt x="1635" y="1184"/>
                  </a:cubicBezTo>
                  <a:cubicBezTo>
                    <a:pt x="1635" y="884"/>
                    <a:pt x="1535" y="584"/>
                    <a:pt x="1401" y="350"/>
                  </a:cubicBezTo>
                  <a:cubicBezTo>
                    <a:pt x="1268" y="117"/>
                    <a:pt x="1034" y="0"/>
                    <a:pt x="80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9"/>
            <p:cNvSpPr/>
            <p:nvPr/>
          </p:nvSpPr>
          <p:spPr>
            <a:xfrm>
              <a:off x="3158250" y="2984250"/>
              <a:ext cx="458700" cy="458675"/>
            </a:xfrm>
            <a:custGeom>
              <a:avLst/>
              <a:gdLst/>
              <a:ahLst/>
              <a:cxnLst/>
              <a:rect l="l" t="t" r="r" b="b"/>
              <a:pathLst>
                <a:path w="18348" h="18347" extrusionOk="0">
                  <a:moveTo>
                    <a:pt x="1" y="0"/>
                  </a:moveTo>
                  <a:lnTo>
                    <a:pt x="1" y="18347"/>
                  </a:lnTo>
                  <a:lnTo>
                    <a:pt x="18347" y="18347"/>
                  </a:lnTo>
                  <a:lnTo>
                    <a:pt x="1834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9"/>
            <p:cNvSpPr/>
            <p:nvPr/>
          </p:nvSpPr>
          <p:spPr>
            <a:xfrm>
              <a:off x="3158250" y="2984250"/>
              <a:ext cx="458700" cy="458675"/>
            </a:xfrm>
            <a:custGeom>
              <a:avLst/>
              <a:gdLst/>
              <a:ahLst/>
              <a:cxnLst/>
              <a:rect l="l" t="t" r="r" b="b"/>
              <a:pathLst>
                <a:path w="18348" h="18347" extrusionOk="0">
                  <a:moveTo>
                    <a:pt x="1" y="0"/>
                  </a:moveTo>
                  <a:lnTo>
                    <a:pt x="1" y="18347"/>
                  </a:lnTo>
                  <a:lnTo>
                    <a:pt x="18347" y="18347"/>
                  </a:lnTo>
                  <a:lnTo>
                    <a:pt x="183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9"/>
            <p:cNvSpPr/>
            <p:nvPr/>
          </p:nvSpPr>
          <p:spPr>
            <a:xfrm>
              <a:off x="3209125" y="3103500"/>
              <a:ext cx="359450" cy="255200"/>
            </a:xfrm>
            <a:custGeom>
              <a:avLst/>
              <a:gdLst/>
              <a:ahLst/>
              <a:cxnLst/>
              <a:rect l="l" t="t" r="r" b="b"/>
              <a:pathLst>
                <a:path w="14378" h="10208" extrusionOk="0">
                  <a:moveTo>
                    <a:pt x="1902" y="0"/>
                  </a:moveTo>
                  <a:cubicBezTo>
                    <a:pt x="868" y="0"/>
                    <a:pt x="1" y="834"/>
                    <a:pt x="1" y="1902"/>
                  </a:cubicBezTo>
                  <a:lnTo>
                    <a:pt x="1" y="8306"/>
                  </a:lnTo>
                  <a:cubicBezTo>
                    <a:pt x="1" y="9340"/>
                    <a:pt x="868" y="10208"/>
                    <a:pt x="1902" y="10208"/>
                  </a:cubicBezTo>
                  <a:lnTo>
                    <a:pt x="12476" y="10208"/>
                  </a:lnTo>
                  <a:cubicBezTo>
                    <a:pt x="13510" y="10208"/>
                    <a:pt x="14378" y="9340"/>
                    <a:pt x="14378" y="8306"/>
                  </a:cubicBezTo>
                  <a:lnTo>
                    <a:pt x="14378" y="1902"/>
                  </a:lnTo>
                  <a:cubicBezTo>
                    <a:pt x="14378" y="834"/>
                    <a:pt x="13510" y="0"/>
                    <a:pt x="12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9"/>
            <p:cNvSpPr/>
            <p:nvPr/>
          </p:nvSpPr>
          <p:spPr>
            <a:xfrm>
              <a:off x="3250000" y="3071800"/>
              <a:ext cx="277725" cy="31725"/>
            </a:xfrm>
            <a:custGeom>
              <a:avLst/>
              <a:gdLst/>
              <a:ahLst/>
              <a:cxnLst/>
              <a:rect l="l" t="t" r="r" b="b"/>
              <a:pathLst>
                <a:path w="11109" h="1269" extrusionOk="0">
                  <a:moveTo>
                    <a:pt x="0" y="1"/>
                  </a:moveTo>
                  <a:lnTo>
                    <a:pt x="0" y="1268"/>
                  </a:lnTo>
                  <a:lnTo>
                    <a:pt x="11108" y="1268"/>
                  </a:lnTo>
                  <a:lnTo>
                    <a:pt x="1110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9"/>
            <p:cNvSpPr/>
            <p:nvPr/>
          </p:nvSpPr>
          <p:spPr>
            <a:xfrm>
              <a:off x="3209125" y="3165200"/>
              <a:ext cx="361950" cy="130950"/>
            </a:xfrm>
            <a:custGeom>
              <a:avLst/>
              <a:gdLst/>
              <a:ahLst/>
              <a:cxnLst/>
              <a:rect l="l" t="t" r="r" b="b"/>
              <a:pathLst>
                <a:path w="14478" h="5238" extrusionOk="0">
                  <a:moveTo>
                    <a:pt x="1" y="1"/>
                  </a:moveTo>
                  <a:lnTo>
                    <a:pt x="1" y="5238"/>
                  </a:lnTo>
                  <a:lnTo>
                    <a:pt x="14478" y="5238"/>
                  </a:lnTo>
                  <a:lnTo>
                    <a:pt x="1447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9"/>
            <p:cNvSpPr/>
            <p:nvPr/>
          </p:nvSpPr>
          <p:spPr>
            <a:xfrm>
              <a:off x="3279175" y="3176050"/>
              <a:ext cx="219350" cy="110100"/>
            </a:xfrm>
            <a:custGeom>
              <a:avLst/>
              <a:gdLst/>
              <a:ahLst/>
              <a:cxnLst/>
              <a:rect l="l" t="t" r="r" b="b"/>
              <a:pathLst>
                <a:path w="8774" h="4404" extrusionOk="0">
                  <a:moveTo>
                    <a:pt x="4404" y="0"/>
                  </a:moveTo>
                  <a:cubicBezTo>
                    <a:pt x="1969" y="0"/>
                    <a:pt x="1" y="968"/>
                    <a:pt x="1" y="2202"/>
                  </a:cubicBezTo>
                  <a:cubicBezTo>
                    <a:pt x="1" y="3403"/>
                    <a:pt x="1969" y="4404"/>
                    <a:pt x="4404" y="4404"/>
                  </a:cubicBezTo>
                  <a:cubicBezTo>
                    <a:pt x="6806" y="4404"/>
                    <a:pt x="8774" y="3403"/>
                    <a:pt x="8774" y="2202"/>
                  </a:cubicBezTo>
                  <a:cubicBezTo>
                    <a:pt x="8774" y="968"/>
                    <a:pt x="6806" y="0"/>
                    <a:pt x="4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9"/>
            <p:cNvSpPr/>
            <p:nvPr/>
          </p:nvSpPr>
          <p:spPr>
            <a:xfrm>
              <a:off x="3276675" y="3501050"/>
              <a:ext cx="41725" cy="71975"/>
            </a:xfrm>
            <a:custGeom>
              <a:avLst/>
              <a:gdLst/>
              <a:ahLst/>
              <a:cxnLst/>
              <a:rect l="l" t="t" r="r" b="b"/>
              <a:pathLst>
                <a:path w="1669" h="2879" extrusionOk="0">
                  <a:moveTo>
                    <a:pt x="801" y="343"/>
                  </a:moveTo>
                  <a:lnTo>
                    <a:pt x="801" y="1244"/>
                  </a:lnTo>
                  <a:cubicBezTo>
                    <a:pt x="368" y="1144"/>
                    <a:pt x="267" y="1010"/>
                    <a:pt x="267" y="777"/>
                  </a:cubicBezTo>
                  <a:cubicBezTo>
                    <a:pt x="267" y="543"/>
                    <a:pt x="468" y="343"/>
                    <a:pt x="801" y="343"/>
                  </a:cubicBezTo>
                  <a:close/>
                  <a:moveTo>
                    <a:pt x="935" y="1477"/>
                  </a:moveTo>
                  <a:cubicBezTo>
                    <a:pt x="1368" y="1544"/>
                    <a:pt x="1502" y="1678"/>
                    <a:pt x="1502" y="1911"/>
                  </a:cubicBezTo>
                  <a:cubicBezTo>
                    <a:pt x="1502" y="2178"/>
                    <a:pt x="1268" y="2378"/>
                    <a:pt x="935" y="2378"/>
                  </a:cubicBezTo>
                  <a:lnTo>
                    <a:pt x="935" y="1477"/>
                  </a:lnTo>
                  <a:close/>
                  <a:moveTo>
                    <a:pt x="887" y="1"/>
                  </a:moveTo>
                  <a:cubicBezTo>
                    <a:pt x="881" y="1"/>
                    <a:pt x="874" y="3"/>
                    <a:pt x="868" y="10"/>
                  </a:cubicBezTo>
                  <a:cubicBezTo>
                    <a:pt x="835" y="10"/>
                    <a:pt x="768" y="43"/>
                    <a:pt x="801" y="76"/>
                  </a:cubicBezTo>
                  <a:lnTo>
                    <a:pt x="801" y="210"/>
                  </a:lnTo>
                  <a:cubicBezTo>
                    <a:pt x="780" y="208"/>
                    <a:pt x="760" y="207"/>
                    <a:pt x="739" y="207"/>
                  </a:cubicBezTo>
                  <a:cubicBezTo>
                    <a:pt x="398" y="207"/>
                    <a:pt x="101" y="464"/>
                    <a:pt x="101" y="810"/>
                  </a:cubicBezTo>
                  <a:cubicBezTo>
                    <a:pt x="101" y="1144"/>
                    <a:pt x="301" y="1311"/>
                    <a:pt x="801" y="1444"/>
                  </a:cubicBezTo>
                  <a:lnTo>
                    <a:pt x="801" y="2378"/>
                  </a:lnTo>
                  <a:cubicBezTo>
                    <a:pt x="534" y="2345"/>
                    <a:pt x="301" y="2245"/>
                    <a:pt x="134" y="2078"/>
                  </a:cubicBezTo>
                  <a:cubicBezTo>
                    <a:pt x="134" y="2045"/>
                    <a:pt x="101" y="2045"/>
                    <a:pt x="67" y="2045"/>
                  </a:cubicBezTo>
                  <a:cubicBezTo>
                    <a:pt x="34" y="2045"/>
                    <a:pt x="1" y="2078"/>
                    <a:pt x="1" y="2145"/>
                  </a:cubicBezTo>
                  <a:cubicBezTo>
                    <a:pt x="1" y="2178"/>
                    <a:pt x="1" y="2178"/>
                    <a:pt x="34" y="2211"/>
                  </a:cubicBezTo>
                  <a:cubicBezTo>
                    <a:pt x="234" y="2378"/>
                    <a:pt x="501" y="2512"/>
                    <a:pt x="801" y="2545"/>
                  </a:cubicBezTo>
                  <a:lnTo>
                    <a:pt x="801" y="2778"/>
                  </a:lnTo>
                  <a:cubicBezTo>
                    <a:pt x="801" y="2845"/>
                    <a:pt x="835" y="2878"/>
                    <a:pt x="868" y="2878"/>
                  </a:cubicBezTo>
                  <a:cubicBezTo>
                    <a:pt x="901" y="2878"/>
                    <a:pt x="935" y="2845"/>
                    <a:pt x="935" y="2778"/>
                  </a:cubicBezTo>
                  <a:lnTo>
                    <a:pt x="935" y="2545"/>
                  </a:lnTo>
                  <a:cubicBezTo>
                    <a:pt x="953" y="2547"/>
                    <a:pt x="972" y="2547"/>
                    <a:pt x="990" y="2547"/>
                  </a:cubicBezTo>
                  <a:cubicBezTo>
                    <a:pt x="1335" y="2547"/>
                    <a:pt x="1637" y="2259"/>
                    <a:pt x="1668" y="1911"/>
                  </a:cubicBezTo>
                  <a:cubicBezTo>
                    <a:pt x="1668" y="1578"/>
                    <a:pt x="1435" y="1411"/>
                    <a:pt x="935" y="1277"/>
                  </a:cubicBezTo>
                  <a:lnTo>
                    <a:pt x="935" y="377"/>
                  </a:lnTo>
                  <a:cubicBezTo>
                    <a:pt x="1135" y="377"/>
                    <a:pt x="1302" y="443"/>
                    <a:pt x="1435" y="577"/>
                  </a:cubicBezTo>
                  <a:cubicBezTo>
                    <a:pt x="1468" y="577"/>
                    <a:pt x="1468" y="610"/>
                    <a:pt x="1502" y="610"/>
                  </a:cubicBezTo>
                  <a:cubicBezTo>
                    <a:pt x="1602" y="610"/>
                    <a:pt x="1635" y="477"/>
                    <a:pt x="1535" y="443"/>
                  </a:cubicBezTo>
                  <a:cubicBezTo>
                    <a:pt x="1368" y="310"/>
                    <a:pt x="1168" y="210"/>
                    <a:pt x="935" y="210"/>
                  </a:cubicBezTo>
                  <a:lnTo>
                    <a:pt x="935" y="76"/>
                  </a:lnTo>
                  <a:cubicBezTo>
                    <a:pt x="935" y="50"/>
                    <a:pt x="913" y="1"/>
                    <a:pt x="88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9"/>
            <p:cNvSpPr/>
            <p:nvPr/>
          </p:nvSpPr>
          <p:spPr>
            <a:xfrm>
              <a:off x="3327550" y="3506500"/>
              <a:ext cx="45050" cy="59025"/>
            </a:xfrm>
            <a:custGeom>
              <a:avLst/>
              <a:gdLst/>
              <a:ahLst/>
              <a:cxnLst/>
              <a:rect l="l" t="t" r="r" b="b"/>
              <a:pathLst>
                <a:path w="1802" h="2361" extrusionOk="0">
                  <a:moveTo>
                    <a:pt x="1401" y="325"/>
                  </a:moveTo>
                  <a:lnTo>
                    <a:pt x="1401" y="1660"/>
                  </a:lnTo>
                  <a:lnTo>
                    <a:pt x="301" y="1660"/>
                  </a:lnTo>
                  <a:lnTo>
                    <a:pt x="1401" y="325"/>
                  </a:lnTo>
                  <a:close/>
                  <a:moveTo>
                    <a:pt x="1468" y="0"/>
                  </a:moveTo>
                  <a:cubicBezTo>
                    <a:pt x="1443" y="0"/>
                    <a:pt x="1418" y="9"/>
                    <a:pt x="1401" y="25"/>
                  </a:cubicBezTo>
                  <a:lnTo>
                    <a:pt x="67" y="1693"/>
                  </a:lnTo>
                  <a:cubicBezTo>
                    <a:pt x="0" y="1760"/>
                    <a:pt x="34" y="1827"/>
                    <a:pt x="100" y="1827"/>
                  </a:cubicBezTo>
                  <a:lnTo>
                    <a:pt x="1401" y="1827"/>
                  </a:lnTo>
                  <a:lnTo>
                    <a:pt x="1368" y="2260"/>
                  </a:lnTo>
                  <a:cubicBezTo>
                    <a:pt x="1368" y="2327"/>
                    <a:pt x="1401" y="2360"/>
                    <a:pt x="1468" y="2360"/>
                  </a:cubicBezTo>
                  <a:cubicBezTo>
                    <a:pt x="1501" y="2360"/>
                    <a:pt x="1535" y="2327"/>
                    <a:pt x="1535" y="2260"/>
                  </a:cubicBezTo>
                  <a:lnTo>
                    <a:pt x="1535" y="1860"/>
                  </a:lnTo>
                  <a:lnTo>
                    <a:pt x="1702" y="1860"/>
                  </a:lnTo>
                  <a:cubicBezTo>
                    <a:pt x="1794" y="1860"/>
                    <a:pt x="1801" y="1689"/>
                    <a:pt x="1723" y="1689"/>
                  </a:cubicBezTo>
                  <a:cubicBezTo>
                    <a:pt x="1716" y="1689"/>
                    <a:pt x="1709" y="1691"/>
                    <a:pt x="1702" y="1693"/>
                  </a:cubicBezTo>
                  <a:lnTo>
                    <a:pt x="1535" y="1693"/>
                  </a:lnTo>
                  <a:lnTo>
                    <a:pt x="1535" y="92"/>
                  </a:lnTo>
                  <a:cubicBezTo>
                    <a:pt x="1535" y="59"/>
                    <a:pt x="1535" y="59"/>
                    <a:pt x="1535" y="25"/>
                  </a:cubicBezTo>
                  <a:cubicBezTo>
                    <a:pt x="1518" y="9"/>
                    <a:pt x="1493" y="0"/>
                    <a:pt x="14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9"/>
            <p:cNvSpPr/>
            <p:nvPr/>
          </p:nvSpPr>
          <p:spPr>
            <a:xfrm>
              <a:off x="3386750" y="3556325"/>
              <a:ext cx="8375" cy="7950"/>
            </a:xfrm>
            <a:custGeom>
              <a:avLst/>
              <a:gdLst/>
              <a:ahLst/>
              <a:cxnLst/>
              <a:rect l="l" t="t" r="r" b="b"/>
              <a:pathLst>
                <a:path w="335" h="318" extrusionOk="0">
                  <a:moveTo>
                    <a:pt x="168" y="0"/>
                  </a:moveTo>
                  <a:cubicBezTo>
                    <a:pt x="67" y="0"/>
                    <a:pt x="1" y="67"/>
                    <a:pt x="1" y="167"/>
                  </a:cubicBezTo>
                  <a:cubicBezTo>
                    <a:pt x="1" y="267"/>
                    <a:pt x="84" y="317"/>
                    <a:pt x="168" y="317"/>
                  </a:cubicBezTo>
                  <a:cubicBezTo>
                    <a:pt x="251" y="317"/>
                    <a:pt x="334" y="267"/>
                    <a:pt x="334" y="167"/>
                  </a:cubicBezTo>
                  <a:cubicBezTo>
                    <a:pt x="334" y="67"/>
                    <a:pt x="234" y="0"/>
                    <a:pt x="1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9"/>
            <p:cNvSpPr/>
            <p:nvPr/>
          </p:nvSpPr>
          <p:spPr>
            <a:xfrm>
              <a:off x="3403425" y="3506750"/>
              <a:ext cx="37400" cy="58550"/>
            </a:xfrm>
            <a:custGeom>
              <a:avLst/>
              <a:gdLst/>
              <a:ahLst/>
              <a:cxnLst/>
              <a:rect l="l" t="t" r="r" b="b"/>
              <a:pathLst>
                <a:path w="1496" h="2342" extrusionOk="0">
                  <a:moveTo>
                    <a:pt x="210" y="0"/>
                  </a:moveTo>
                  <a:cubicBezTo>
                    <a:pt x="197" y="0"/>
                    <a:pt x="190" y="15"/>
                    <a:pt x="168" y="15"/>
                  </a:cubicBezTo>
                  <a:cubicBezTo>
                    <a:pt x="168" y="15"/>
                    <a:pt x="134" y="49"/>
                    <a:pt x="134" y="82"/>
                  </a:cubicBezTo>
                  <a:lnTo>
                    <a:pt x="34" y="1016"/>
                  </a:lnTo>
                  <a:lnTo>
                    <a:pt x="34" y="1049"/>
                  </a:lnTo>
                  <a:cubicBezTo>
                    <a:pt x="34" y="1049"/>
                    <a:pt x="34" y="1083"/>
                    <a:pt x="68" y="1083"/>
                  </a:cubicBezTo>
                  <a:cubicBezTo>
                    <a:pt x="68" y="1099"/>
                    <a:pt x="84" y="1108"/>
                    <a:pt x="105" y="1108"/>
                  </a:cubicBezTo>
                  <a:cubicBezTo>
                    <a:pt x="126" y="1108"/>
                    <a:pt x="151" y="1099"/>
                    <a:pt x="168" y="1083"/>
                  </a:cubicBezTo>
                  <a:cubicBezTo>
                    <a:pt x="308" y="943"/>
                    <a:pt x="462" y="884"/>
                    <a:pt x="609" y="884"/>
                  </a:cubicBezTo>
                  <a:cubicBezTo>
                    <a:pt x="1093" y="884"/>
                    <a:pt x="1495" y="1515"/>
                    <a:pt x="1035" y="1950"/>
                  </a:cubicBezTo>
                  <a:cubicBezTo>
                    <a:pt x="935" y="2083"/>
                    <a:pt x="768" y="2150"/>
                    <a:pt x="601" y="2150"/>
                  </a:cubicBezTo>
                  <a:cubicBezTo>
                    <a:pt x="435" y="2150"/>
                    <a:pt x="301" y="2083"/>
                    <a:pt x="168" y="1950"/>
                  </a:cubicBezTo>
                  <a:cubicBezTo>
                    <a:pt x="151" y="1933"/>
                    <a:pt x="126" y="1925"/>
                    <a:pt x="101" y="1925"/>
                  </a:cubicBezTo>
                  <a:cubicBezTo>
                    <a:pt x="76" y="1925"/>
                    <a:pt x="51" y="1933"/>
                    <a:pt x="34" y="1950"/>
                  </a:cubicBezTo>
                  <a:cubicBezTo>
                    <a:pt x="1" y="1983"/>
                    <a:pt x="1" y="2050"/>
                    <a:pt x="34" y="2083"/>
                  </a:cubicBezTo>
                  <a:lnTo>
                    <a:pt x="68" y="2117"/>
                  </a:lnTo>
                  <a:cubicBezTo>
                    <a:pt x="218" y="2267"/>
                    <a:pt x="418" y="2342"/>
                    <a:pt x="618" y="2342"/>
                  </a:cubicBezTo>
                  <a:cubicBezTo>
                    <a:pt x="818" y="2342"/>
                    <a:pt x="1018" y="2267"/>
                    <a:pt x="1168" y="2117"/>
                  </a:cubicBezTo>
                  <a:cubicBezTo>
                    <a:pt x="1335" y="1950"/>
                    <a:pt x="1402" y="1750"/>
                    <a:pt x="1402" y="1550"/>
                  </a:cubicBezTo>
                  <a:cubicBezTo>
                    <a:pt x="1402" y="1116"/>
                    <a:pt x="1068" y="749"/>
                    <a:pt x="635" y="749"/>
                  </a:cubicBezTo>
                  <a:cubicBezTo>
                    <a:pt x="468" y="749"/>
                    <a:pt x="334" y="782"/>
                    <a:pt x="201" y="849"/>
                  </a:cubicBezTo>
                  <a:lnTo>
                    <a:pt x="301" y="182"/>
                  </a:lnTo>
                  <a:lnTo>
                    <a:pt x="1302" y="182"/>
                  </a:lnTo>
                  <a:cubicBezTo>
                    <a:pt x="1369" y="182"/>
                    <a:pt x="1402" y="115"/>
                    <a:pt x="1402" y="82"/>
                  </a:cubicBezTo>
                  <a:cubicBezTo>
                    <a:pt x="1402" y="55"/>
                    <a:pt x="1380" y="6"/>
                    <a:pt x="1336" y="6"/>
                  </a:cubicBezTo>
                  <a:cubicBezTo>
                    <a:pt x="1326" y="6"/>
                    <a:pt x="1315" y="9"/>
                    <a:pt x="1302" y="15"/>
                  </a:cubicBezTo>
                  <a:lnTo>
                    <a:pt x="234" y="15"/>
                  </a:lnTo>
                  <a:cubicBezTo>
                    <a:pt x="223" y="4"/>
                    <a:pt x="216" y="0"/>
                    <a:pt x="21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9"/>
            <p:cNvSpPr/>
            <p:nvPr/>
          </p:nvSpPr>
          <p:spPr>
            <a:xfrm>
              <a:off x="3454300" y="3505875"/>
              <a:ext cx="40900" cy="58400"/>
            </a:xfrm>
            <a:custGeom>
              <a:avLst/>
              <a:gdLst/>
              <a:ahLst/>
              <a:cxnLst/>
              <a:rect l="l" t="t" r="r" b="b"/>
              <a:pathLst>
                <a:path w="1636" h="2336" extrusionOk="0">
                  <a:moveTo>
                    <a:pt x="830" y="175"/>
                  </a:moveTo>
                  <a:cubicBezTo>
                    <a:pt x="1010" y="175"/>
                    <a:pt x="1185" y="267"/>
                    <a:pt x="1268" y="451"/>
                  </a:cubicBezTo>
                  <a:cubicBezTo>
                    <a:pt x="1535" y="884"/>
                    <a:pt x="1535" y="1451"/>
                    <a:pt x="1268" y="1885"/>
                  </a:cubicBezTo>
                  <a:cubicBezTo>
                    <a:pt x="1185" y="2085"/>
                    <a:pt x="1010" y="2185"/>
                    <a:pt x="830" y="2185"/>
                  </a:cubicBezTo>
                  <a:cubicBezTo>
                    <a:pt x="651" y="2185"/>
                    <a:pt x="468" y="2085"/>
                    <a:pt x="368" y="1885"/>
                  </a:cubicBezTo>
                  <a:cubicBezTo>
                    <a:pt x="234" y="1685"/>
                    <a:pt x="167" y="1418"/>
                    <a:pt x="167" y="1184"/>
                  </a:cubicBezTo>
                  <a:cubicBezTo>
                    <a:pt x="167" y="918"/>
                    <a:pt x="234" y="651"/>
                    <a:pt x="368" y="451"/>
                  </a:cubicBezTo>
                  <a:cubicBezTo>
                    <a:pt x="468" y="267"/>
                    <a:pt x="651" y="175"/>
                    <a:pt x="830" y="175"/>
                  </a:cubicBezTo>
                  <a:close/>
                  <a:moveTo>
                    <a:pt x="830" y="0"/>
                  </a:moveTo>
                  <a:cubicBezTo>
                    <a:pt x="601" y="0"/>
                    <a:pt x="368" y="117"/>
                    <a:pt x="234" y="350"/>
                  </a:cubicBezTo>
                  <a:cubicBezTo>
                    <a:pt x="67" y="584"/>
                    <a:pt x="1" y="884"/>
                    <a:pt x="1" y="1184"/>
                  </a:cubicBezTo>
                  <a:cubicBezTo>
                    <a:pt x="1" y="1451"/>
                    <a:pt x="101" y="1751"/>
                    <a:pt x="234" y="1985"/>
                  </a:cubicBezTo>
                  <a:cubicBezTo>
                    <a:pt x="368" y="2218"/>
                    <a:pt x="601" y="2335"/>
                    <a:pt x="830" y="2335"/>
                  </a:cubicBezTo>
                  <a:cubicBezTo>
                    <a:pt x="1060" y="2335"/>
                    <a:pt x="1285" y="2218"/>
                    <a:pt x="1402" y="1985"/>
                  </a:cubicBezTo>
                  <a:cubicBezTo>
                    <a:pt x="1568" y="1751"/>
                    <a:pt x="1635" y="1451"/>
                    <a:pt x="1635" y="1184"/>
                  </a:cubicBezTo>
                  <a:cubicBezTo>
                    <a:pt x="1635" y="884"/>
                    <a:pt x="1568" y="584"/>
                    <a:pt x="1402" y="350"/>
                  </a:cubicBezTo>
                  <a:cubicBezTo>
                    <a:pt x="1285" y="117"/>
                    <a:pt x="1060" y="0"/>
                    <a:pt x="83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9"/>
            <p:cNvSpPr/>
            <p:nvPr/>
          </p:nvSpPr>
          <p:spPr>
            <a:xfrm>
              <a:off x="3700325" y="2984250"/>
              <a:ext cx="457850" cy="458675"/>
            </a:xfrm>
            <a:custGeom>
              <a:avLst/>
              <a:gdLst/>
              <a:ahLst/>
              <a:cxnLst/>
              <a:rect l="l" t="t" r="r" b="b"/>
              <a:pathLst>
                <a:path w="18314" h="18347" extrusionOk="0">
                  <a:moveTo>
                    <a:pt x="0" y="0"/>
                  </a:moveTo>
                  <a:lnTo>
                    <a:pt x="0" y="18347"/>
                  </a:lnTo>
                  <a:lnTo>
                    <a:pt x="18313" y="18347"/>
                  </a:lnTo>
                  <a:lnTo>
                    <a:pt x="1831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9"/>
            <p:cNvSpPr/>
            <p:nvPr/>
          </p:nvSpPr>
          <p:spPr>
            <a:xfrm>
              <a:off x="3700325" y="2984250"/>
              <a:ext cx="457850" cy="458675"/>
            </a:xfrm>
            <a:custGeom>
              <a:avLst/>
              <a:gdLst/>
              <a:ahLst/>
              <a:cxnLst/>
              <a:rect l="l" t="t" r="r" b="b"/>
              <a:pathLst>
                <a:path w="18314" h="18347" extrusionOk="0">
                  <a:moveTo>
                    <a:pt x="0" y="0"/>
                  </a:moveTo>
                  <a:lnTo>
                    <a:pt x="0" y="18347"/>
                  </a:lnTo>
                  <a:lnTo>
                    <a:pt x="18313" y="18347"/>
                  </a:lnTo>
                  <a:lnTo>
                    <a:pt x="183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9"/>
            <p:cNvSpPr/>
            <p:nvPr/>
          </p:nvSpPr>
          <p:spPr>
            <a:xfrm>
              <a:off x="3820400" y="3120175"/>
              <a:ext cx="217675" cy="276900"/>
            </a:xfrm>
            <a:custGeom>
              <a:avLst/>
              <a:gdLst/>
              <a:ahLst/>
              <a:cxnLst/>
              <a:rect l="l" t="t" r="r" b="b"/>
              <a:pathLst>
                <a:path w="8707" h="11076" extrusionOk="0">
                  <a:moveTo>
                    <a:pt x="4370" y="1"/>
                  </a:moveTo>
                  <a:cubicBezTo>
                    <a:pt x="434" y="1"/>
                    <a:pt x="0" y="4470"/>
                    <a:pt x="0" y="6172"/>
                  </a:cubicBezTo>
                  <a:lnTo>
                    <a:pt x="0" y="11075"/>
                  </a:lnTo>
                  <a:lnTo>
                    <a:pt x="8707" y="11075"/>
                  </a:lnTo>
                  <a:lnTo>
                    <a:pt x="8707" y="6172"/>
                  </a:lnTo>
                  <a:cubicBezTo>
                    <a:pt x="8707" y="4470"/>
                    <a:pt x="8306" y="1"/>
                    <a:pt x="43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9"/>
            <p:cNvSpPr/>
            <p:nvPr/>
          </p:nvSpPr>
          <p:spPr>
            <a:xfrm>
              <a:off x="3802875" y="3390375"/>
              <a:ext cx="252725" cy="22525"/>
            </a:xfrm>
            <a:custGeom>
              <a:avLst/>
              <a:gdLst/>
              <a:ahLst/>
              <a:cxnLst/>
              <a:rect l="l" t="t" r="r" b="b"/>
              <a:pathLst>
                <a:path w="10109" h="901" extrusionOk="0">
                  <a:moveTo>
                    <a:pt x="468" y="0"/>
                  </a:moveTo>
                  <a:cubicBezTo>
                    <a:pt x="201" y="0"/>
                    <a:pt x="1" y="200"/>
                    <a:pt x="1" y="434"/>
                  </a:cubicBezTo>
                  <a:cubicBezTo>
                    <a:pt x="1" y="701"/>
                    <a:pt x="201" y="901"/>
                    <a:pt x="468" y="901"/>
                  </a:cubicBezTo>
                  <a:lnTo>
                    <a:pt x="9641" y="901"/>
                  </a:lnTo>
                  <a:cubicBezTo>
                    <a:pt x="9908" y="868"/>
                    <a:pt x="10108" y="667"/>
                    <a:pt x="10108" y="434"/>
                  </a:cubicBezTo>
                  <a:cubicBezTo>
                    <a:pt x="10108" y="200"/>
                    <a:pt x="9908" y="0"/>
                    <a:pt x="96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9"/>
            <p:cNvSpPr/>
            <p:nvPr/>
          </p:nvSpPr>
          <p:spPr>
            <a:xfrm>
              <a:off x="3894625" y="3095150"/>
              <a:ext cx="68400" cy="52575"/>
            </a:xfrm>
            <a:custGeom>
              <a:avLst/>
              <a:gdLst/>
              <a:ahLst/>
              <a:cxnLst/>
              <a:rect l="l" t="t" r="r" b="b"/>
              <a:pathLst>
                <a:path w="2736" h="2103" extrusionOk="0">
                  <a:moveTo>
                    <a:pt x="0" y="1"/>
                  </a:moveTo>
                  <a:lnTo>
                    <a:pt x="0" y="2102"/>
                  </a:lnTo>
                  <a:lnTo>
                    <a:pt x="2736" y="2102"/>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9"/>
            <p:cNvSpPr/>
            <p:nvPr/>
          </p:nvSpPr>
          <p:spPr>
            <a:xfrm>
              <a:off x="3887125" y="3069300"/>
              <a:ext cx="84250" cy="34225"/>
            </a:xfrm>
            <a:custGeom>
              <a:avLst/>
              <a:gdLst/>
              <a:ahLst/>
              <a:cxnLst/>
              <a:rect l="l" t="t" r="r" b="b"/>
              <a:pathLst>
                <a:path w="3370" h="1369" extrusionOk="0">
                  <a:moveTo>
                    <a:pt x="0" y="1"/>
                  </a:moveTo>
                  <a:lnTo>
                    <a:pt x="0" y="1368"/>
                  </a:lnTo>
                  <a:lnTo>
                    <a:pt x="3369" y="1368"/>
                  </a:lnTo>
                  <a:lnTo>
                    <a:pt x="336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9"/>
            <p:cNvSpPr/>
            <p:nvPr/>
          </p:nvSpPr>
          <p:spPr>
            <a:xfrm>
              <a:off x="3913800" y="3035950"/>
              <a:ext cx="30875" cy="39225"/>
            </a:xfrm>
            <a:custGeom>
              <a:avLst/>
              <a:gdLst/>
              <a:ahLst/>
              <a:cxnLst/>
              <a:rect l="l" t="t" r="r" b="b"/>
              <a:pathLst>
                <a:path w="1235" h="1569" extrusionOk="0">
                  <a:moveTo>
                    <a:pt x="0" y="0"/>
                  </a:moveTo>
                  <a:lnTo>
                    <a:pt x="0" y="1568"/>
                  </a:lnTo>
                  <a:lnTo>
                    <a:pt x="1235" y="1568"/>
                  </a:lnTo>
                  <a:lnTo>
                    <a:pt x="123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9"/>
            <p:cNvSpPr/>
            <p:nvPr/>
          </p:nvSpPr>
          <p:spPr>
            <a:xfrm>
              <a:off x="3886275" y="3017375"/>
              <a:ext cx="112600" cy="32525"/>
            </a:xfrm>
            <a:custGeom>
              <a:avLst/>
              <a:gdLst/>
              <a:ahLst/>
              <a:cxnLst/>
              <a:rect l="l" t="t" r="r" b="b"/>
              <a:pathLst>
                <a:path w="4504" h="1301" extrusionOk="0">
                  <a:moveTo>
                    <a:pt x="1497" y="1"/>
                  </a:moveTo>
                  <a:cubicBezTo>
                    <a:pt x="1035" y="1"/>
                    <a:pt x="613" y="54"/>
                    <a:pt x="401" y="210"/>
                  </a:cubicBezTo>
                  <a:cubicBezTo>
                    <a:pt x="1" y="443"/>
                    <a:pt x="34" y="1010"/>
                    <a:pt x="434" y="1244"/>
                  </a:cubicBezTo>
                  <a:cubicBezTo>
                    <a:pt x="509" y="1284"/>
                    <a:pt x="636" y="1300"/>
                    <a:pt x="797" y="1300"/>
                  </a:cubicBezTo>
                  <a:cubicBezTo>
                    <a:pt x="1549" y="1300"/>
                    <a:pt x="3035" y="942"/>
                    <a:pt x="3311" y="942"/>
                  </a:cubicBezTo>
                  <a:cubicBezTo>
                    <a:pt x="3321" y="942"/>
                    <a:pt x="3330" y="943"/>
                    <a:pt x="3336" y="944"/>
                  </a:cubicBezTo>
                  <a:cubicBezTo>
                    <a:pt x="3570" y="977"/>
                    <a:pt x="4137" y="1244"/>
                    <a:pt x="4204" y="1244"/>
                  </a:cubicBezTo>
                  <a:cubicBezTo>
                    <a:pt x="4270" y="1244"/>
                    <a:pt x="4504" y="1110"/>
                    <a:pt x="4504" y="977"/>
                  </a:cubicBezTo>
                  <a:cubicBezTo>
                    <a:pt x="4137" y="610"/>
                    <a:pt x="3670" y="310"/>
                    <a:pt x="3170" y="176"/>
                  </a:cubicBezTo>
                  <a:cubicBezTo>
                    <a:pt x="2824" y="100"/>
                    <a:pt x="2124" y="1"/>
                    <a:pt x="149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a:off x="3817900" y="3501050"/>
              <a:ext cx="41725" cy="71975"/>
            </a:xfrm>
            <a:custGeom>
              <a:avLst/>
              <a:gdLst/>
              <a:ahLst/>
              <a:cxnLst/>
              <a:rect l="l" t="t" r="r" b="b"/>
              <a:pathLst>
                <a:path w="1669" h="2879" extrusionOk="0">
                  <a:moveTo>
                    <a:pt x="801" y="343"/>
                  </a:moveTo>
                  <a:lnTo>
                    <a:pt x="801" y="1244"/>
                  </a:lnTo>
                  <a:cubicBezTo>
                    <a:pt x="401" y="1144"/>
                    <a:pt x="267" y="1010"/>
                    <a:pt x="267" y="777"/>
                  </a:cubicBezTo>
                  <a:cubicBezTo>
                    <a:pt x="267" y="543"/>
                    <a:pt x="467" y="343"/>
                    <a:pt x="801" y="343"/>
                  </a:cubicBezTo>
                  <a:close/>
                  <a:moveTo>
                    <a:pt x="934" y="1477"/>
                  </a:moveTo>
                  <a:cubicBezTo>
                    <a:pt x="1368" y="1544"/>
                    <a:pt x="1501" y="1678"/>
                    <a:pt x="1501" y="1911"/>
                  </a:cubicBezTo>
                  <a:cubicBezTo>
                    <a:pt x="1501" y="2178"/>
                    <a:pt x="1268" y="2378"/>
                    <a:pt x="934" y="2378"/>
                  </a:cubicBezTo>
                  <a:lnTo>
                    <a:pt x="934" y="1477"/>
                  </a:lnTo>
                  <a:close/>
                  <a:moveTo>
                    <a:pt x="890" y="1"/>
                  </a:moveTo>
                  <a:cubicBezTo>
                    <a:pt x="882" y="1"/>
                    <a:pt x="874" y="3"/>
                    <a:pt x="868" y="10"/>
                  </a:cubicBezTo>
                  <a:cubicBezTo>
                    <a:pt x="834" y="10"/>
                    <a:pt x="801" y="43"/>
                    <a:pt x="801" y="76"/>
                  </a:cubicBezTo>
                  <a:lnTo>
                    <a:pt x="801" y="210"/>
                  </a:lnTo>
                  <a:cubicBezTo>
                    <a:pt x="780" y="208"/>
                    <a:pt x="760" y="207"/>
                    <a:pt x="739" y="207"/>
                  </a:cubicBezTo>
                  <a:cubicBezTo>
                    <a:pt x="401" y="207"/>
                    <a:pt x="132" y="464"/>
                    <a:pt x="100" y="810"/>
                  </a:cubicBezTo>
                  <a:cubicBezTo>
                    <a:pt x="100" y="1144"/>
                    <a:pt x="301" y="1311"/>
                    <a:pt x="801" y="1444"/>
                  </a:cubicBezTo>
                  <a:lnTo>
                    <a:pt x="801" y="2378"/>
                  </a:lnTo>
                  <a:cubicBezTo>
                    <a:pt x="567" y="2345"/>
                    <a:pt x="334" y="2245"/>
                    <a:pt x="134" y="2078"/>
                  </a:cubicBezTo>
                  <a:cubicBezTo>
                    <a:pt x="134" y="2045"/>
                    <a:pt x="100" y="2045"/>
                    <a:pt x="100" y="2045"/>
                  </a:cubicBezTo>
                  <a:cubicBezTo>
                    <a:pt x="34" y="2045"/>
                    <a:pt x="0" y="2078"/>
                    <a:pt x="0" y="2145"/>
                  </a:cubicBezTo>
                  <a:cubicBezTo>
                    <a:pt x="0" y="2178"/>
                    <a:pt x="34" y="2178"/>
                    <a:pt x="34" y="2211"/>
                  </a:cubicBezTo>
                  <a:cubicBezTo>
                    <a:pt x="234" y="2378"/>
                    <a:pt x="501" y="2512"/>
                    <a:pt x="801" y="2545"/>
                  </a:cubicBezTo>
                  <a:lnTo>
                    <a:pt x="801" y="2778"/>
                  </a:lnTo>
                  <a:cubicBezTo>
                    <a:pt x="801" y="2845"/>
                    <a:pt x="834" y="2878"/>
                    <a:pt x="868" y="2878"/>
                  </a:cubicBezTo>
                  <a:cubicBezTo>
                    <a:pt x="901" y="2878"/>
                    <a:pt x="968" y="2845"/>
                    <a:pt x="968" y="2778"/>
                  </a:cubicBezTo>
                  <a:lnTo>
                    <a:pt x="968" y="2545"/>
                  </a:lnTo>
                  <a:cubicBezTo>
                    <a:pt x="986" y="2547"/>
                    <a:pt x="1005" y="2547"/>
                    <a:pt x="1023" y="2547"/>
                  </a:cubicBezTo>
                  <a:cubicBezTo>
                    <a:pt x="1365" y="2547"/>
                    <a:pt x="1637" y="2259"/>
                    <a:pt x="1668" y="1911"/>
                  </a:cubicBezTo>
                  <a:cubicBezTo>
                    <a:pt x="1668" y="1578"/>
                    <a:pt x="1468" y="1411"/>
                    <a:pt x="934" y="1277"/>
                  </a:cubicBezTo>
                  <a:lnTo>
                    <a:pt x="934" y="377"/>
                  </a:lnTo>
                  <a:cubicBezTo>
                    <a:pt x="1135" y="377"/>
                    <a:pt x="1301" y="443"/>
                    <a:pt x="1435" y="577"/>
                  </a:cubicBezTo>
                  <a:cubicBezTo>
                    <a:pt x="1468" y="577"/>
                    <a:pt x="1468" y="610"/>
                    <a:pt x="1501" y="610"/>
                  </a:cubicBezTo>
                  <a:cubicBezTo>
                    <a:pt x="1568" y="610"/>
                    <a:pt x="1602" y="577"/>
                    <a:pt x="1602" y="510"/>
                  </a:cubicBezTo>
                  <a:cubicBezTo>
                    <a:pt x="1602" y="477"/>
                    <a:pt x="1568" y="443"/>
                    <a:pt x="1535" y="443"/>
                  </a:cubicBezTo>
                  <a:cubicBezTo>
                    <a:pt x="1368" y="310"/>
                    <a:pt x="1168" y="210"/>
                    <a:pt x="968" y="210"/>
                  </a:cubicBezTo>
                  <a:lnTo>
                    <a:pt x="968" y="76"/>
                  </a:lnTo>
                  <a:cubicBezTo>
                    <a:pt x="968" y="50"/>
                    <a:pt x="924" y="1"/>
                    <a:pt x="890"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a:off x="3871450" y="3506275"/>
              <a:ext cx="34875" cy="58200"/>
            </a:xfrm>
            <a:custGeom>
              <a:avLst/>
              <a:gdLst/>
              <a:ahLst/>
              <a:cxnLst/>
              <a:rect l="l" t="t" r="r" b="b"/>
              <a:pathLst>
                <a:path w="1395" h="2328" extrusionOk="0">
                  <a:moveTo>
                    <a:pt x="227" y="1"/>
                  </a:moveTo>
                  <a:cubicBezTo>
                    <a:pt x="93" y="1"/>
                    <a:pt x="93" y="168"/>
                    <a:pt x="227" y="168"/>
                  </a:cubicBezTo>
                  <a:lnTo>
                    <a:pt x="1094" y="168"/>
                  </a:lnTo>
                  <a:lnTo>
                    <a:pt x="527" y="768"/>
                  </a:lnTo>
                  <a:cubicBezTo>
                    <a:pt x="494" y="801"/>
                    <a:pt x="494" y="835"/>
                    <a:pt x="527" y="868"/>
                  </a:cubicBezTo>
                  <a:cubicBezTo>
                    <a:pt x="560" y="902"/>
                    <a:pt x="560" y="902"/>
                    <a:pt x="594" y="902"/>
                  </a:cubicBezTo>
                  <a:cubicBezTo>
                    <a:pt x="927" y="902"/>
                    <a:pt x="1227" y="1202"/>
                    <a:pt x="1227" y="1535"/>
                  </a:cubicBezTo>
                  <a:cubicBezTo>
                    <a:pt x="1227" y="1702"/>
                    <a:pt x="1161" y="1869"/>
                    <a:pt x="1027" y="1969"/>
                  </a:cubicBezTo>
                  <a:cubicBezTo>
                    <a:pt x="927" y="2102"/>
                    <a:pt x="760" y="2169"/>
                    <a:pt x="594" y="2169"/>
                  </a:cubicBezTo>
                  <a:cubicBezTo>
                    <a:pt x="427" y="2169"/>
                    <a:pt x="260" y="2102"/>
                    <a:pt x="160" y="1969"/>
                  </a:cubicBezTo>
                  <a:cubicBezTo>
                    <a:pt x="145" y="1954"/>
                    <a:pt x="128" y="1947"/>
                    <a:pt x="112" y="1947"/>
                  </a:cubicBezTo>
                  <a:cubicBezTo>
                    <a:pt x="55" y="1947"/>
                    <a:pt x="1" y="2025"/>
                    <a:pt x="27" y="2102"/>
                  </a:cubicBezTo>
                  <a:cubicBezTo>
                    <a:pt x="193" y="2253"/>
                    <a:pt x="402" y="2328"/>
                    <a:pt x="606" y="2328"/>
                  </a:cubicBezTo>
                  <a:cubicBezTo>
                    <a:pt x="811" y="2328"/>
                    <a:pt x="1011" y="2253"/>
                    <a:pt x="1161" y="2102"/>
                  </a:cubicBezTo>
                  <a:cubicBezTo>
                    <a:pt x="1294" y="1936"/>
                    <a:pt x="1394" y="1735"/>
                    <a:pt x="1394" y="1535"/>
                  </a:cubicBezTo>
                  <a:cubicBezTo>
                    <a:pt x="1394" y="1335"/>
                    <a:pt x="1294" y="1102"/>
                    <a:pt x="1161" y="968"/>
                  </a:cubicBezTo>
                  <a:cubicBezTo>
                    <a:pt x="1061" y="868"/>
                    <a:pt x="894" y="768"/>
                    <a:pt x="760" y="768"/>
                  </a:cubicBezTo>
                  <a:lnTo>
                    <a:pt x="1361" y="134"/>
                  </a:lnTo>
                  <a:lnTo>
                    <a:pt x="1394" y="101"/>
                  </a:lnTo>
                  <a:cubicBezTo>
                    <a:pt x="1394" y="101"/>
                    <a:pt x="1394" y="68"/>
                    <a:pt x="1394" y="68"/>
                  </a:cubicBezTo>
                  <a:cubicBezTo>
                    <a:pt x="1394" y="34"/>
                    <a:pt x="1361" y="1"/>
                    <a:pt x="129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p:nvPr/>
          </p:nvSpPr>
          <p:spPr>
            <a:xfrm>
              <a:off x="3922975" y="3556325"/>
              <a:ext cx="9200" cy="7950"/>
            </a:xfrm>
            <a:custGeom>
              <a:avLst/>
              <a:gdLst/>
              <a:ahLst/>
              <a:cxnLst/>
              <a:rect l="l" t="t" r="r" b="b"/>
              <a:pathLst>
                <a:path w="368" h="318" extrusionOk="0">
                  <a:moveTo>
                    <a:pt x="201" y="0"/>
                  </a:moveTo>
                  <a:cubicBezTo>
                    <a:pt x="100" y="0"/>
                    <a:pt x="0" y="67"/>
                    <a:pt x="34" y="167"/>
                  </a:cubicBezTo>
                  <a:cubicBezTo>
                    <a:pt x="34" y="267"/>
                    <a:pt x="117" y="317"/>
                    <a:pt x="201" y="317"/>
                  </a:cubicBezTo>
                  <a:cubicBezTo>
                    <a:pt x="284" y="317"/>
                    <a:pt x="367" y="267"/>
                    <a:pt x="367" y="167"/>
                  </a:cubicBezTo>
                  <a:cubicBezTo>
                    <a:pt x="367" y="67"/>
                    <a:pt x="267" y="0"/>
                    <a:pt x="2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9"/>
            <p:cNvSpPr/>
            <p:nvPr/>
          </p:nvSpPr>
          <p:spPr>
            <a:xfrm>
              <a:off x="3940475" y="3506750"/>
              <a:ext cx="36750" cy="58550"/>
            </a:xfrm>
            <a:custGeom>
              <a:avLst/>
              <a:gdLst/>
              <a:ahLst/>
              <a:cxnLst/>
              <a:rect l="l" t="t" r="r" b="b"/>
              <a:pathLst>
                <a:path w="1470" h="2342" extrusionOk="0">
                  <a:moveTo>
                    <a:pt x="192" y="0"/>
                  </a:moveTo>
                  <a:cubicBezTo>
                    <a:pt x="183" y="0"/>
                    <a:pt x="168" y="15"/>
                    <a:pt x="168" y="15"/>
                  </a:cubicBezTo>
                  <a:cubicBezTo>
                    <a:pt x="134" y="15"/>
                    <a:pt x="101" y="49"/>
                    <a:pt x="134" y="82"/>
                  </a:cubicBezTo>
                  <a:lnTo>
                    <a:pt x="1" y="1016"/>
                  </a:lnTo>
                  <a:lnTo>
                    <a:pt x="1" y="1049"/>
                  </a:lnTo>
                  <a:cubicBezTo>
                    <a:pt x="1" y="1049"/>
                    <a:pt x="1" y="1083"/>
                    <a:pt x="34" y="1083"/>
                  </a:cubicBezTo>
                  <a:cubicBezTo>
                    <a:pt x="51" y="1099"/>
                    <a:pt x="68" y="1108"/>
                    <a:pt x="84" y="1108"/>
                  </a:cubicBezTo>
                  <a:cubicBezTo>
                    <a:pt x="101" y="1108"/>
                    <a:pt x="118" y="1099"/>
                    <a:pt x="134" y="1083"/>
                  </a:cubicBezTo>
                  <a:cubicBezTo>
                    <a:pt x="274" y="943"/>
                    <a:pt x="429" y="884"/>
                    <a:pt x="576" y="884"/>
                  </a:cubicBezTo>
                  <a:cubicBezTo>
                    <a:pt x="1061" y="884"/>
                    <a:pt x="1470" y="1515"/>
                    <a:pt x="1035" y="1950"/>
                  </a:cubicBezTo>
                  <a:cubicBezTo>
                    <a:pt x="902" y="2050"/>
                    <a:pt x="768" y="2117"/>
                    <a:pt x="601" y="2150"/>
                  </a:cubicBezTo>
                  <a:cubicBezTo>
                    <a:pt x="435" y="2150"/>
                    <a:pt x="268" y="2083"/>
                    <a:pt x="168" y="1950"/>
                  </a:cubicBezTo>
                  <a:cubicBezTo>
                    <a:pt x="151" y="1933"/>
                    <a:pt x="126" y="1925"/>
                    <a:pt x="101" y="1925"/>
                  </a:cubicBezTo>
                  <a:cubicBezTo>
                    <a:pt x="76" y="1925"/>
                    <a:pt x="51" y="1933"/>
                    <a:pt x="34" y="1950"/>
                  </a:cubicBezTo>
                  <a:cubicBezTo>
                    <a:pt x="1" y="1983"/>
                    <a:pt x="1" y="2050"/>
                    <a:pt x="34" y="2083"/>
                  </a:cubicBezTo>
                  <a:lnTo>
                    <a:pt x="68" y="2117"/>
                  </a:lnTo>
                  <a:cubicBezTo>
                    <a:pt x="218" y="2267"/>
                    <a:pt x="418" y="2342"/>
                    <a:pt x="622" y="2342"/>
                  </a:cubicBezTo>
                  <a:cubicBezTo>
                    <a:pt x="826" y="2342"/>
                    <a:pt x="1035" y="2267"/>
                    <a:pt x="1202" y="2117"/>
                  </a:cubicBezTo>
                  <a:cubicBezTo>
                    <a:pt x="1335" y="1950"/>
                    <a:pt x="1435" y="1750"/>
                    <a:pt x="1435" y="1550"/>
                  </a:cubicBezTo>
                  <a:cubicBezTo>
                    <a:pt x="1435" y="1116"/>
                    <a:pt x="1068" y="749"/>
                    <a:pt x="635" y="749"/>
                  </a:cubicBezTo>
                  <a:cubicBezTo>
                    <a:pt x="501" y="749"/>
                    <a:pt x="334" y="782"/>
                    <a:pt x="234" y="849"/>
                  </a:cubicBezTo>
                  <a:lnTo>
                    <a:pt x="301" y="182"/>
                  </a:lnTo>
                  <a:lnTo>
                    <a:pt x="1335" y="182"/>
                  </a:lnTo>
                  <a:cubicBezTo>
                    <a:pt x="1369" y="182"/>
                    <a:pt x="1402" y="115"/>
                    <a:pt x="1402" y="82"/>
                  </a:cubicBezTo>
                  <a:cubicBezTo>
                    <a:pt x="1402" y="49"/>
                    <a:pt x="1369" y="15"/>
                    <a:pt x="1335" y="15"/>
                  </a:cubicBezTo>
                  <a:lnTo>
                    <a:pt x="201" y="15"/>
                  </a:lnTo>
                  <a:cubicBezTo>
                    <a:pt x="201" y="4"/>
                    <a:pt x="197" y="0"/>
                    <a:pt x="19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9"/>
            <p:cNvSpPr/>
            <p:nvPr/>
          </p:nvSpPr>
          <p:spPr>
            <a:xfrm>
              <a:off x="3991350" y="3505875"/>
              <a:ext cx="40900" cy="58400"/>
            </a:xfrm>
            <a:custGeom>
              <a:avLst/>
              <a:gdLst/>
              <a:ahLst/>
              <a:cxnLst/>
              <a:rect l="l" t="t" r="r" b="b"/>
              <a:pathLst>
                <a:path w="1636" h="2336" extrusionOk="0">
                  <a:moveTo>
                    <a:pt x="835" y="184"/>
                  </a:moveTo>
                  <a:cubicBezTo>
                    <a:pt x="1001" y="184"/>
                    <a:pt x="1168" y="284"/>
                    <a:pt x="1268" y="451"/>
                  </a:cubicBezTo>
                  <a:cubicBezTo>
                    <a:pt x="1535" y="884"/>
                    <a:pt x="1535" y="1451"/>
                    <a:pt x="1268" y="1885"/>
                  </a:cubicBezTo>
                  <a:cubicBezTo>
                    <a:pt x="1168" y="2052"/>
                    <a:pt x="1001" y="2152"/>
                    <a:pt x="835" y="2185"/>
                  </a:cubicBezTo>
                  <a:cubicBezTo>
                    <a:pt x="634" y="2152"/>
                    <a:pt x="468" y="2052"/>
                    <a:pt x="368" y="1885"/>
                  </a:cubicBezTo>
                  <a:cubicBezTo>
                    <a:pt x="234" y="1685"/>
                    <a:pt x="167" y="1418"/>
                    <a:pt x="167" y="1184"/>
                  </a:cubicBezTo>
                  <a:cubicBezTo>
                    <a:pt x="167" y="918"/>
                    <a:pt x="234" y="651"/>
                    <a:pt x="368" y="451"/>
                  </a:cubicBezTo>
                  <a:cubicBezTo>
                    <a:pt x="468" y="284"/>
                    <a:pt x="634" y="184"/>
                    <a:pt x="835" y="184"/>
                  </a:cubicBezTo>
                  <a:close/>
                  <a:moveTo>
                    <a:pt x="818" y="0"/>
                  </a:moveTo>
                  <a:cubicBezTo>
                    <a:pt x="593" y="0"/>
                    <a:pt x="368" y="117"/>
                    <a:pt x="234" y="350"/>
                  </a:cubicBezTo>
                  <a:cubicBezTo>
                    <a:pt x="67" y="584"/>
                    <a:pt x="1" y="884"/>
                    <a:pt x="1" y="1184"/>
                  </a:cubicBezTo>
                  <a:cubicBezTo>
                    <a:pt x="1" y="1451"/>
                    <a:pt x="67" y="1751"/>
                    <a:pt x="234" y="1985"/>
                  </a:cubicBezTo>
                  <a:cubicBezTo>
                    <a:pt x="351" y="2218"/>
                    <a:pt x="584" y="2335"/>
                    <a:pt x="818" y="2335"/>
                  </a:cubicBezTo>
                  <a:cubicBezTo>
                    <a:pt x="1051" y="2335"/>
                    <a:pt x="1285" y="2218"/>
                    <a:pt x="1402" y="1985"/>
                  </a:cubicBezTo>
                  <a:cubicBezTo>
                    <a:pt x="1568" y="1751"/>
                    <a:pt x="1635" y="1451"/>
                    <a:pt x="1635" y="1184"/>
                  </a:cubicBezTo>
                  <a:cubicBezTo>
                    <a:pt x="1635" y="884"/>
                    <a:pt x="1568" y="584"/>
                    <a:pt x="1402" y="350"/>
                  </a:cubicBezTo>
                  <a:cubicBezTo>
                    <a:pt x="1268" y="117"/>
                    <a:pt x="1043" y="0"/>
                    <a:pt x="81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9"/>
            <p:cNvSpPr/>
            <p:nvPr/>
          </p:nvSpPr>
          <p:spPr>
            <a:xfrm>
              <a:off x="2890575" y="3978300"/>
              <a:ext cx="999075" cy="270200"/>
            </a:xfrm>
            <a:custGeom>
              <a:avLst/>
              <a:gdLst/>
              <a:ahLst/>
              <a:cxnLst/>
              <a:rect l="l" t="t" r="r" b="b"/>
              <a:pathLst>
                <a:path w="39963" h="10808" extrusionOk="0">
                  <a:moveTo>
                    <a:pt x="0" y="0"/>
                  </a:moveTo>
                  <a:lnTo>
                    <a:pt x="0" y="10808"/>
                  </a:lnTo>
                  <a:lnTo>
                    <a:pt x="39962" y="10808"/>
                  </a:lnTo>
                  <a:lnTo>
                    <a:pt x="3996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9"/>
            <p:cNvSpPr/>
            <p:nvPr/>
          </p:nvSpPr>
          <p:spPr>
            <a:xfrm>
              <a:off x="2995650" y="4068975"/>
              <a:ext cx="67575" cy="82800"/>
            </a:xfrm>
            <a:custGeom>
              <a:avLst/>
              <a:gdLst/>
              <a:ahLst/>
              <a:cxnLst/>
              <a:rect l="l" t="t" r="r" b="b"/>
              <a:pathLst>
                <a:path w="2703" h="3312" extrusionOk="0">
                  <a:moveTo>
                    <a:pt x="1368" y="976"/>
                  </a:moveTo>
                  <a:lnTo>
                    <a:pt x="1735" y="2010"/>
                  </a:lnTo>
                  <a:lnTo>
                    <a:pt x="968" y="2010"/>
                  </a:lnTo>
                  <a:lnTo>
                    <a:pt x="1368" y="976"/>
                  </a:lnTo>
                  <a:close/>
                  <a:moveTo>
                    <a:pt x="1351" y="1"/>
                  </a:moveTo>
                  <a:cubicBezTo>
                    <a:pt x="1251" y="1"/>
                    <a:pt x="1151" y="59"/>
                    <a:pt x="1101" y="176"/>
                  </a:cubicBezTo>
                  <a:lnTo>
                    <a:pt x="67" y="2978"/>
                  </a:lnTo>
                  <a:cubicBezTo>
                    <a:pt x="0" y="3111"/>
                    <a:pt x="67" y="3245"/>
                    <a:pt x="200" y="3311"/>
                  </a:cubicBezTo>
                  <a:lnTo>
                    <a:pt x="300" y="3311"/>
                  </a:lnTo>
                  <a:cubicBezTo>
                    <a:pt x="401" y="3311"/>
                    <a:pt x="501" y="3245"/>
                    <a:pt x="567" y="3145"/>
                  </a:cubicBezTo>
                  <a:lnTo>
                    <a:pt x="801" y="2544"/>
                  </a:lnTo>
                  <a:lnTo>
                    <a:pt x="1935" y="2544"/>
                  </a:lnTo>
                  <a:lnTo>
                    <a:pt x="2168" y="3145"/>
                  </a:lnTo>
                  <a:cubicBezTo>
                    <a:pt x="2202" y="3245"/>
                    <a:pt x="2302" y="3311"/>
                    <a:pt x="2402" y="3311"/>
                  </a:cubicBezTo>
                  <a:lnTo>
                    <a:pt x="2502" y="3311"/>
                  </a:lnTo>
                  <a:cubicBezTo>
                    <a:pt x="2635" y="3245"/>
                    <a:pt x="2702" y="3111"/>
                    <a:pt x="2669" y="2978"/>
                  </a:cubicBezTo>
                  <a:lnTo>
                    <a:pt x="1601" y="176"/>
                  </a:lnTo>
                  <a:cubicBezTo>
                    <a:pt x="1551" y="59"/>
                    <a:pt x="1451" y="1"/>
                    <a:pt x="1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9"/>
            <p:cNvSpPr/>
            <p:nvPr/>
          </p:nvSpPr>
          <p:spPr>
            <a:xfrm>
              <a:off x="3078200" y="4068350"/>
              <a:ext cx="75925" cy="83425"/>
            </a:xfrm>
            <a:custGeom>
              <a:avLst/>
              <a:gdLst/>
              <a:ahLst/>
              <a:cxnLst/>
              <a:rect l="l" t="t" r="r" b="b"/>
              <a:pathLst>
                <a:path w="3037" h="3337" extrusionOk="0">
                  <a:moveTo>
                    <a:pt x="835" y="534"/>
                  </a:moveTo>
                  <a:cubicBezTo>
                    <a:pt x="2336" y="534"/>
                    <a:pt x="2336" y="2803"/>
                    <a:pt x="835" y="2803"/>
                  </a:cubicBezTo>
                  <a:lnTo>
                    <a:pt x="534" y="2803"/>
                  </a:lnTo>
                  <a:lnTo>
                    <a:pt x="534" y="534"/>
                  </a:lnTo>
                  <a:close/>
                  <a:moveTo>
                    <a:pt x="267" y="1"/>
                  </a:moveTo>
                  <a:cubicBezTo>
                    <a:pt x="134" y="1"/>
                    <a:pt x="1" y="134"/>
                    <a:pt x="1" y="268"/>
                  </a:cubicBezTo>
                  <a:lnTo>
                    <a:pt x="1" y="3070"/>
                  </a:lnTo>
                  <a:cubicBezTo>
                    <a:pt x="1" y="3236"/>
                    <a:pt x="101" y="3336"/>
                    <a:pt x="267" y="3336"/>
                  </a:cubicBezTo>
                  <a:lnTo>
                    <a:pt x="835" y="3336"/>
                  </a:lnTo>
                  <a:cubicBezTo>
                    <a:pt x="3036" y="3336"/>
                    <a:pt x="3036" y="1"/>
                    <a:pt x="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9"/>
            <p:cNvSpPr/>
            <p:nvPr/>
          </p:nvSpPr>
          <p:spPr>
            <a:xfrm>
              <a:off x="3159925" y="4068350"/>
              <a:ext cx="76750" cy="83425"/>
            </a:xfrm>
            <a:custGeom>
              <a:avLst/>
              <a:gdLst/>
              <a:ahLst/>
              <a:cxnLst/>
              <a:rect l="l" t="t" r="r" b="b"/>
              <a:pathLst>
                <a:path w="3070" h="3337" extrusionOk="0">
                  <a:moveTo>
                    <a:pt x="868" y="534"/>
                  </a:moveTo>
                  <a:cubicBezTo>
                    <a:pt x="2369" y="534"/>
                    <a:pt x="2369" y="2803"/>
                    <a:pt x="868" y="2803"/>
                  </a:cubicBezTo>
                  <a:lnTo>
                    <a:pt x="534" y="2803"/>
                  </a:lnTo>
                  <a:lnTo>
                    <a:pt x="568" y="534"/>
                  </a:lnTo>
                  <a:close/>
                  <a:moveTo>
                    <a:pt x="267" y="1"/>
                  </a:moveTo>
                  <a:cubicBezTo>
                    <a:pt x="134" y="1"/>
                    <a:pt x="1" y="134"/>
                    <a:pt x="34" y="268"/>
                  </a:cubicBezTo>
                  <a:lnTo>
                    <a:pt x="34" y="3070"/>
                  </a:lnTo>
                  <a:cubicBezTo>
                    <a:pt x="1" y="3236"/>
                    <a:pt x="134" y="3336"/>
                    <a:pt x="267" y="3336"/>
                  </a:cubicBezTo>
                  <a:lnTo>
                    <a:pt x="868" y="3336"/>
                  </a:lnTo>
                  <a:cubicBezTo>
                    <a:pt x="3069" y="3336"/>
                    <a:pt x="3069"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9"/>
            <p:cNvSpPr/>
            <p:nvPr/>
          </p:nvSpPr>
          <p:spPr>
            <a:xfrm>
              <a:off x="3274175" y="4068350"/>
              <a:ext cx="64250" cy="82375"/>
            </a:xfrm>
            <a:custGeom>
              <a:avLst/>
              <a:gdLst/>
              <a:ahLst/>
              <a:cxnLst/>
              <a:rect l="l" t="t" r="r" b="b"/>
              <a:pathLst>
                <a:path w="2570" h="3295" extrusionOk="0">
                  <a:moveTo>
                    <a:pt x="267" y="1"/>
                  </a:moveTo>
                  <a:cubicBezTo>
                    <a:pt x="134" y="1"/>
                    <a:pt x="1" y="134"/>
                    <a:pt x="1" y="268"/>
                  </a:cubicBezTo>
                  <a:cubicBezTo>
                    <a:pt x="1" y="434"/>
                    <a:pt x="134" y="534"/>
                    <a:pt x="267" y="534"/>
                  </a:cubicBezTo>
                  <a:lnTo>
                    <a:pt x="1035" y="534"/>
                  </a:lnTo>
                  <a:lnTo>
                    <a:pt x="1035" y="3070"/>
                  </a:lnTo>
                  <a:cubicBezTo>
                    <a:pt x="1018" y="3220"/>
                    <a:pt x="1160" y="3295"/>
                    <a:pt x="1301" y="3295"/>
                  </a:cubicBezTo>
                  <a:cubicBezTo>
                    <a:pt x="1443" y="3295"/>
                    <a:pt x="1585" y="3220"/>
                    <a:pt x="1568" y="3070"/>
                  </a:cubicBezTo>
                  <a:lnTo>
                    <a:pt x="1568" y="534"/>
                  </a:lnTo>
                  <a:lnTo>
                    <a:pt x="2302" y="534"/>
                  </a:lnTo>
                  <a:cubicBezTo>
                    <a:pt x="2436" y="534"/>
                    <a:pt x="2569" y="434"/>
                    <a:pt x="2569" y="268"/>
                  </a:cubicBezTo>
                  <a:cubicBezTo>
                    <a:pt x="2569" y="134"/>
                    <a:pt x="2436" y="1"/>
                    <a:pt x="2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a:off x="3344225" y="4066675"/>
              <a:ext cx="88425" cy="85100"/>
            </a:xfrm>
            <a:custGeom>
              <a:avLst/>
              <a:gdLst/>
              <a:ahLst/>
              <a:cxnLst/>
              <a:rect l="l" t="t" r="r" b="b"/>
              <a:pathLst>
                <a:path w="3537" h="3404" extrusionOk="0">
                  <a:moveTo>
                    <a:pt x="1756" y="518"/>
                  </a:moveTo>
                  <a:cubicBezTo>
                    <a:pt x="2035" y="518"/>
                    <a:pt x="2319" y="635"/>
                    <a:pt x="2536" y="868"/>
                  </a:cubicBezTo>
                  <a:cubicBezTo>
                    <a:pt x="2736" y="1102"/>
                    <a:pt x="2836" y="1369"/>
                    <a:pt x="2836" y="1702"/>
                  </a:cubicBezTo>
                  <a:cubicBezTo>
                    <a:pt x="2836" y="2002"/>
                    <a:pt x="2736" y="2303"/>
                    <a:pt x="2536" y="2536"/>
                  </a:cubicBezTo>
                  <a:cubicBezTo>
                    <a:pt x="2336" y="2753"/>
                    <a:pt x="2052" y="2861"/>
                    <a:pt x="1768" y="2861"/>
                  </a:cubicBezTo>
                  <a:cubicBezTo>
                    <a:pt x="1485" y="2861"/>
                    <a:pt x="1201" y="2753"/>
                    <a:pt x="1001" y="2536"/>
                  </a:cubicBezTo>
                  <a:cubicBezTo>
                    <a:pt x="801" y="2303"/>
                    <a:pt x="668" y="2002"/>
                    <a:pt x="668" y="1702"/>
                  </a:cubicBezTo>
                  <a:cubicBezTo>
                    <a:pt x="668" y="1369"/>
                    <a:pt x="801" y="1102"/>
                    <a:pt x="1001" y="868"/>
                  </a:cubicBezTo>
                  <a:cubicBezTo>
                    <a:pt x="1201" y="635"/>
                    <a:pt x="1477" y="518"/>
                    <a:pt x="1756" y="518"/>
                  </a:cubicBezTo>
                  <a:close/>
                  <a:moveTo>
                    <a:pt x="1768" y="1"/>
                  </a:moveTo>
                  <a:cubicBezTo>
                    <a:pt x="1335" y="1"/>
                    <a:pt x="901" y="168"/>
                    <a:pt x="601" y="501"/>
                  </a:cubicBezTo>
                  <a:cubicBezTo>
                    <a:pt x="1" y="1168"/>
                    <a:pt x="1" y="2203"/>
                    <a:pt x="601" y="2903"/>
                  </a:cubicBezTo>
                  <a:cubicBezTo>
                    <a:pt x="901" y="3203"/>
                    <a:pt x="1335" y="3403"/>
                    <a:pt x="1768" y="3403"/>
                  </a:cubicBezTo>
                  <a:cubicBezTo>
                    <a:pt x="2202" y="3403"/>
                    <a:pt x="2602" y="3203"/>
                    <a:pt x="2903" y="2903"/>
                  </a:cubicBezTo>
                  <a:cubicBezTo>
                    <a:pt x="3536" y="2236"/>
                    <a:pt x="3536" y="1168"/>
                    <a:pt x="2903" y="501"/>
                  </a:cubicBezTo>
                  <a:cubicBezTo>
                    <a:pt x="2602" y="168"/>
                    <a:pt x="2202" y="1"/>
                    <a:pt x="1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a:off x="3484325" y="4066675"/>
              <a:ext cx="74425" cy="85100"/>
            </a:xfrm>
            <a:custGeom>
              <a:avLst/>
              <a:gdLst/>
              <a:ahLst/>
              <a:cxnLst/>
              <a:rect l="l" t="t" r="r" b="b"/>
              <a:pathLst>
                <a:path w="2977" h="3404" extrusionOk="0">
                  <a:moveTo>
                    <a:pt x="1735" y="1"/>
                  </a:moveTo>
                  <a:cubicBezTo>
                    <a:pt x="801" y="1"/>
                    <a:pt x="1" y="735"/>
                    <a:pt x="1" y="1702"/>
                  </a:cubicBezTo>
                  <a:cubicBezTo>
                    <a:pt x="1" y="2636"/>
                    <a:pt x="801" y="3403"/>
                    <a:pt x="1735" y="3403"/>
                  </a:cubicBezTo>
                  <a:cubicBezTo>
                    <a:pt x="2135" y="3403"/>
                    <a:pt x="2536" y="3270"/>
                    <a:pt x="2836" y="3036"/>
                  </a:cubicBezTo>
                  <a:cubicBezTo>
                    <a:pt x="2936" y="2936"/>
                    <a:pt x="2969" y="2770"/>
                    <a:pt x="2869" y="2670"/>
                  </a:cubicBezTo>
                  <a:cubicBezTo>
                    <a:pt x="2830" y="2591"/>
                    <a:pt x="2757" y="2559"/>
                    <a:pt x="2676" y="2559"/>
                  </a:cubicBezTo>
                  <a:cubicBezTo>
                    <a:pt x="2619" y="2559"/>
                    <a:pt x="2558" y="2575"/>
                    <a:pt x="2502" y="2603"/>
                  </a:cubicBezTo>
                  <a:cubicBezTo>
                    <a:pt x="2302" y="2770"/>
                    <a:pt x="2002" y="2870"/>
                    <a:pt x="1735" y="2870"/>
                  </a:cubicBezTo>
                  <a:cubicBezTo>
                    <a:pt x="1435" y="2870"/>
                    <a:pt x="1101" y="2736"/>
                    <a:pt x="868" y="2536"/>
                  </a:cubicBezTo>
                  <a:cubicBezTo>
                    <a:pt x="668" y="2303"/>
                    <a:pt x="534" y="2002"/>
                    <a:pt x="534" y="1702"/>
                  </a:cubicBezTo>
                  <a:cubicBezTo>
                    <a:pt x="534" y="1369"/>
                    <a:pt x="668" y="1068"/>
                    <a:pt x="868" y="868"/>
                  </a:cubicBezTo>
                  <a:cubicBezTo>
                    <a:pt x="1101" y="635"/>
                    <a:pt x="1435" y="501"/>
                    <a:pt x="1735" y="501"/>
                  </a:cubicBezTo>
                  <a:cubicBezTo>
                    <a:pt x="2002" y="501"/>
                    <a:pt x="2302" y="601"/>
                    <a:pt x="2502" y="768"/>
                  </a:cubicBezTo>
                  <a:cubicBezTo>
                    <a:pt x="2545" y="789"/>
                    <a:pt x="2586" y="799"/>
                    <a:pt x="2626" y="799"/>
                  </a:cubicBezTo>
                  <a:cubicBezTo>
                    <a:pt x="2833" y="799"/>
                    <a:pt x="2976" y="536"/>
                    <a:pt x="2836" y="368"/>
                  </a:cubicBezTo>
                  <a:cubicBezTo>
                    <a:pt x="2536" y="101"/>
                    <a:pt x="2135" y="1"/>
                    <a:pt x="17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9"/>
            <p:cNvSpPr/>
            <p:nvPr/>
          </p:nvSpPr>
          <p:spPr>
            <a:xfrm>
              <a:off x="3571900" y="4068975"/>
              <a:ext cx="67550" cy="82800"/>
            </a:xfrm>
            <a:custGeom>
              <a:avLst/>
              <a:gdLst/>
              <a:ahLst/>
              <a:cxnLst/>
              <a:rect l="l" t="t" r="r" b="b"/>
              <a:pathLst>
                <a:path w="2702" h="3312" extrusionOk="0">
                  <a:moveTo>
                    <a:pt x="1334" y="976"/>
                  </a:moveTo>
                  <a:lnTo>
                    <a:pt x="1735" y="2010"/>
                  </a:lnTo>
                  <a:lnTo>
                    <a:pt x="967" y="2010"/>
                  </a:lnTo>
                  <a:lnTo>
                    <a:pt x="1334" y="976"/>
                  </a:lnTo>
                  <a:close/>
                  <a:moveTo>
                    <a:pt x="1351" y="1"/>
                  </a:moveTo>
                  <a:cubicBezTo>
                    <a:pt x="1251" y="1"/>
                    <a:pt x="1151" y="59"/>
                    <a:pt x="1101" y="176"/>
                  </a:cubicBezTo>
                  <a:lnTo>
                    <a:pt x="33" y="2978"/>
                  </a:lnTo>
                  <a:cubicBezTo>
                    <a:pt x="0" y="3111"/>
                    <a:pt x="67" y="3245"/>
                    <a:pt x="200" y="3311"/>
                  </a:cubicBezTo>
                  <a:lnTo>
                    <a:pt x="300" y="3311"/>
                  </a:lnTo>
                  <a:cubicBezTo>
                    <a:pt x="400" y="3311"/>
                    <a:pt x="500" y="3245"/>
                    <a:pt x="534" y="3145"/>
                  </a:cubicBezTo>
                  <a:lnTo>
                    <a:pt x="767" y="2544"/>
                  </a:lnTo>
                  <a:lnTo>
                    <a:pt x="1935" y="2544"/>
                  </a:lnTo>
                  <a:lnTo>
                    <a:pt x="2168" y="3145"/>
                  </a:lnTo>
                  <a:cubicBezTo>
                    <a:pt x="2202" y="3245"/>
                    <a:pt x="2302" y="3311"/>
                    <a:pt x="2402" y="3311"/>
                  </a:cubicBezTo>
                  <a:lnTo>
                    <a:pt x="2502" y="3311"/>
                  </a:lnTo>
                  <a:cubicBezTo>
                    <a:pt x="2635" y="3245"/>
                    <a:pt x="2702" y="3111"/>
                    <a:pt x="2635" y="2978"/>
                  </a:cubicBezTo>
                  <a:lnTo>
                    <a:pt x="1601" y="176"/>
                  </a:lnTo>
                  <a:cubicBezTo>
                    <a:pt x="1551" y="59"/>
                    <a:pt x="1451" y="1"/>
                    <a:pt x="1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9"/>
            <p:cNvSpPr/>
            <p:nvPr/>
          </p:nvSpPr>
          <p:spPr>
            <a:xfrm>
              <a:off x="3652775" y="4068350"/>
              <a:ext cx="61750" cy="83425"/>
            </a:xfrm>
            <a:custGeom>
              <a:avLst/>
              <a:gdLst/>
              <a:ahLst/>
              <a:cxnLst/>
              <a:rect l="l" t="t" r="r" b="b"/>
              <a:pathLst>
                <a:path w="2470" h="3337" extrusionOk="0">
                  <a:moveTo>
                    <a:pt x="1101" y="534"/>
                  </a:moveTo>
                  <a:cubicBezTo>
                    <a:pt x="1368" y="534"/>
                    <a:pt x="1602" y="768"/>
                    <a:pt x="1602" y="1035"/>
                  </a:cubicBezTo>
                  <a:cubicBezTo>
                    <a:pt x="1602" y="1302"/>
                    <a:pt x="1368" y="1535"/>
                    <a:pt x="1101" y="1535"/>
                  </a:cubicBezTo>
                  <a:lnTo>
                    <a:pt x="534" y="1535"/>
                  </a:lnTo>
                  <a:lnTo>
                    <a:pt x="534" y="534"/>
                  </a:lnTo>
                  <a:close/>
                  <a:moveTo>
                    <a:pt x="268" y="1"/>
                  </a:moveTo>
                  <a:cubicBezTo>
                    <a:pt x="134" y="1"/>
                    <a:pt x="1" y="134"/>
                    <a:pt x="1" y="268"/>
                  </a:cubicBezTo>
                  <a:lnTo>
                    <a:pt x="1" y="3070"/>
                  </a:lnTo>
                  <a:cubicBezTo>
                    <a:pt x="1" y="3203"/>
                    <a:pt x="134" y="3336"/>
                    <a:pt x="268" y="3336"/>
                  </a:cubicBezTo>
                  <a:cubicBezTo>
                    <a:pt x="401" y="3336"/>
                    <a:pt x="534" y="3203"/>
                    <a:pt x="534" y="3070"/>
                  </a:cubicBezTo>
                  <a:lnTo>
                    <a:pt x="534" y="2035"/>
                  </a:lnTo>
                  <a:lnTo>
                    <a:pt x="1101" y="2035"/>
                  </a:lnTo>
                  <a:cubicBezTo>
                    <a:pt x="1168" y="2069"/>
                    <a:pt x="1268" y="2102"/>
                    <a:pt x="1368" y="2136"/>
                  </a:cubicBezTo>
                  <a:cubicBezTo>
                    <a:pt x="1402" y="2169"/>
                    <a:pt x="1468" y="2236"/>
                    <a:pt x="1502" y="2269"/>
                  </a:cubicBezTo>
                  <a:cubicBezTo>
                    <a:pt x="1535" y="2336"/>
                    <a:pt x="1568" y="2402"/>
                    <a:pt x="1568" y="2502"/>
                  </a:cubicBezTo>
                  <a:cubicBezTo>
                    <a:pt x="1535" y="2669"/>
                    <a:pt x="1568" y="2869"/>
                    <a:pt x="1669" y="3070"/>
                  </a:cubicBezTo>
                  <a:cubicBezTo>
                    <a:pt x="1702" y="3136"/>
                    <a:pt x="1735" y="3170"/>
                    <a:pt x="1802" y="3236"/>
                  </a:cubicBezTo>
                  <a:cubicBezTo>
                    <a:pt x="1869" y="3270"/>
                    <a:pt x="1935" y="3270"/>
                    <a:pt x="2002" y="3270"/>
                  </a:cubicBezTo>
                  <a:lnTo>
                    <a:pt x="2102" y="3270"/>
                  </a:lnTo>
                  <a:cubicBezTo>
                    <a:pt x="2236" y="3236"/>
                    <a:pt x="2302" y="3070"/>
                    <a:pt x="2269" y="2936"/>
                  </a:cubicBezTo>
                  <a:cubicBezTo>
                    <a:pt x="2236" y="2869"/>
                    <a:pt x="2169" y="2803"/>
                    <a:pt x="2069" y="2769"/>
                  </a:cubicBezTo>
                  <a:cubicBezTo>
                    <a:pt x="2035" y="2703"/>
                    <a:pt x="2035" y="2603"/>
                    <a:pt x="2069" y="2502"/>
                  </a:cubicBezTo>
                  <a:cubicBezTo>
                    <a:pt x="2069" y="2336"/>
                    <a:pt x="2002" y="2136"/>
                    <a:pt x="1902" y="2002"/>
                  </a:cubicBezTo>
                  <a:cubicBezTo>
                    <a:pt x="1869" y="1935"/>
                    <a:pt x="1802" y="1869"/>
                    <a:pt x="1735" y="1802"/>
                  </a:cubicBezTo>
                  <a:cubicBezTo>
                    <a:pt x="2469" y="1202"/>
                    <a:pt x="2035" y="1"/>
                    <a:pt x="1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a:off x="3719500" y="4068350"/>
              <a:ext cx="64225" cy="83625"/>
            </a:xfrm>
            <a:custGeom>
              <a:avLst/>
              <a:gdLst/>
              <a:ahLst/>
              <a:cxnLst/>
              <a:rect l="l" t="t" r="r" b="b"/>
              <a:pathLst>
                <a:path w="2569" h="3345" extrusionOk="0">
                  <a:moveTo>
                    <a:pt x="267" y="1"/>
                  </a:moveTo>
                  <a:cubicBezTo>
                    <a:pt x="134" y="1"/>
                    <a:pt x="0" y="134"/>
                    <a:pt x="0" y="268"/>
                  </a:cubicBezTo>
                  <a:cubicBezTo>
                    <a:pt x="0" y="434"/>
                    <a:pt x="134" y="534"/>
                    <a:pt x="267" y="534"/>
                  </a:cubicBezTo>
                  <a:lnTo>
                    <a:pt x="1034" y="534"/>
                  </a:lnTo>
                  <a:lnTo>
                    <a:pt x="1034" y="3070"/>
                  </a:lnTo>
                  <a:cubicBezTo>
                    <a:pt x="1018" y="3253"/>
                    <a:pt x="1143" y="3345"/>
                    <a:pt x="1272" y="3345"/>
                  </a:cubicBezTo>
                  <a:cubicBezTo>
                    <a:pt x="1401" y="3345"/>
                    <a:pt x="1535" y="3253"/>
                    <a:pt x="1535" y="3070"/>
                  </a:cubicBezTo>
                  <a:lnTo>
                    <a:pt x="1535" y="534"/>
                  </a:lnTo>
                  <a:lnTo>
                    <a:pt x="2302" y="534"/>
                  </a:lnTo>
                  <a:cubicBezTo>
                    <a:pt x="2435" y="534"/>
                    <a:pt x="2569" y="434"/>
                    <a:pt x="2569" y="268"/>
                  </a:cubicBezTo>
                  <a:cubicBezTo>
                    <a:pt x="2569" y="134"/>
                    <a:pt x="2435" y="1"/>
                    <a:pt x="2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a:off x="4518400" y="4235975"/>
              <a:ext cx="733050" cy="655300"/>
            </a:xfrm>
            <a:custGeom>
              <a:avLst/>
              <a:gdLst/>
              <a:ahLst/>
              <a:cxnLst/>
              <a:rect l="l" t="t" r="r" b="b"/>
              <a:pathLst>
                <a:path w="29322" h="26212" extrusionOk="0">
                  <a:moveTo>
                    <a:pt x="29221" y="0"/>
                  </a:moveTo>
                  <a:lnTo>
                    <a:pt x="11909" y="167"/>
                  </a:lnTo>
                  <a:lnTo>
                    <a:pt x="12443" y="13443"/>
                  </a:lnTo>
                  <a:lnTo>
                    <a:pt x="12476" y="13977"/>
                  </a:lnTo>
                  <a:lnTo>
                    <a:pt x="12576" y="16712"/>
                  </a:lnTo>
                  <a:lnTo>
                    <a:pt x="12576" y="17013"/>
                  </a:lnTo>
                  <a:cubicBezTo>
                    <a:pt x="12576" y="17013"/>
                    <a:pt x="2736" y="21583"/>
                    <a:pt x="1735" y="22383"/>
                  </a:cubicBezTo>
                  <a:cubicBezTo>
                    <a:pt x="734" y="23184"/>
                    <a:pt x="0" y="25819"/>
                    <a:pt x="901" y="26119"/>
                  </a:cubicBezTo>
                  <a:cubicBezTo>
                    <a:pt x="1114" y="26182"/>
                    <a:pt x="2718" y="26212"/>
                    <a:pt x="5058" y="26212"/>
                  </a:cubicBezTo>
                  <a:cubicBezTo>
                    <a:pt x="12626" y="26212"/>
                    <a:pt x="27890" y="25903"/>
                    <a:pt x="28654" y="25419"/>
                  </a:cubicBezTo>
                  <a:cubicBezTo>
                    <a:pt x="29021" y="25185"/>
                    <a:pt x="29188" y="21416"/>
                    <a:pt x="29255" y="16846"/>
                  </a:cubicBezTo>
                  <a:lnTo>
                    <a:pt x="29255" y="16712"/>
                  </a:lnTo>
                  <a:cubicBezTo>
                    <a:pt x="29255" y="15778"/>
                    <a:pt x="29288" y="14811"/>
                    <a:pt x="29288" y="13810"/>
                  </a:cubicBezTo>
                  <a:lnTo>
                    <a:pt x="29288" y="13410"/>
                  </a:lnTo>
                  <a:cubicBezTo>
                    <a:pt x="29321" y="6805"/>
                    <a:pt x="29221" y="0"/>
                    <a:pt x="2922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9"/>
            <p:cNvSpPr/>
            <p:nvPr/>
          </p:nvSpPr>
          <p:spPr>
            <a:xfrm>
              <a:off x="4518400" y="4571225"/>
              <a:ext cx="732200" cy="320050"/>
            </a:xfrm>
            <a:custGeom>
              <a:avLst/>
              <a:gdLst/>
              <a:ahLst/>
              <a:cxnLst/>
              <a:rect l="l" t="t" r="r" b="b"/>
              <a:pathLst>
                <a:path w="29288" h="12802" extrusionOk="0">
                  <a:moveTo>
                    <a:pt x="29288" y="0"/>
                  </a:moveTo>
                  <a:lnTo>
                    <a:pt x="12443" y="33"/>
                  </a:lnTo>
                  <a:lnTo>
                    <a:pt x="12476" y="567"/>
                  </a:lnTo>
                  <a:lnTo>
                    <a:pt x="12576" y="3302"/>
                  </a:lnTo>
                  <a:lnTo>
                    <a:pt x="12576" y="3603"/>
                  </a:lnTo>
                  <a:cubicBezTo>
                    <a:pt x="12576" y="3603"/>
                    <a:pt x="2736" y="8173"/>
                    <a:pt x="1735" y="8973"/>
                  </a:cubicBezTo>
                  <a:cubicBezTo>
                    <a:pt x="734" y="9774"/>
                    <a:pt x="0" y="12409"/>
                    <a:pt x="901" y="12709"/>
                  </a:cubicBezTo>
                  <a:cubicBezTo>
                    <a:pt x="1114" y="12772"/>
                    <a:pt x="2718" y="12802"/>
                    <a:pt x="5058" y="12802"/>
                  </a:cubicBezTo>
                  <a:cubicBezTo>
                    <a:pt x="12626" y="12802"/>
                    <a:pt x="27890" y="12493"/>
                    <a:pt x="28654" y="12009"/>
                  </a:cubicBezTo>
                  <a:cubicBezTo>
                    <a:pt x="29021" y="11775"/>
                    <a:pt x="29188" y="8006"/>
                    <a:pt x="29255" y="3436"/>
                  </a:cubicBezTo>
                  <a:lnTo>
                    <a:pt x="29255" y="3302"/>
                  </a:lnTo>
                  <a:cubicBezTo>
                    <a:pt x="29255" y="2368"/>
                    <a:pt x="29288" y="1401"/>
                    <a:pt x="29288" y="400"/>
                  </a:cubicBezTo>
                  <a:lnTo>
                    <a:pt x="2928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9"/>
            <p:cNvSpPr/>
            <p:nvPr/>
          </p:nvSpPr>
          <p:spPr>
            <a:xfrm>
              <a:off x="4518400" y="4653775"/>
              <a:ext cx="731375" cy="237550"/>
            </a:xfrm>
            <a:custGeom>
              <a:avLst/>
              <a:gdLst/>
              <a:ahLst/>
              <a:cxnLst/>
              <a:rect l="l" t="t" r="r" b="b"/>
              <a:pathLst>
                <a:path w="29255" h="9502" extrusionOk="0">
                  <a:moveTo>
                    <a:pt x="29255" y="0"/>
                  </a:moveTo>
                  <a:lnTo>
                    <a:pt x="12576" y="34"/>
                  </a:lnTo>
                  <a:lnTo>
                    <a:pt x="12576" y="301"/>
                  </a:lnTo>
                  <a:cubicBezTo>
                    <a:pt x="12576" y="301"/>
                    <a:pt x="2736" y="4871"/>
                    <a:pt x="1735" y="5671"/>
                  </a:cubicBezTo>
                  <a:cubicBezTo>
                    <a:pt x="734" y="6505"/>
                    <a:pt x="0" y="9107"/>
                    <a:pt x="901" y="9407"/>
                  </a:cubicBezTo>
                  <a:cubicBezTo>
                    <a:pt x="1122" y="9472"/>
                    <a:pt x="2777" y="9502"/>
                    <a:pt x="5178" y="9502"/>
                  </a:cubicBezTo>
                  <a:cubicBezTo>
                    <a:pt x="8938" y="9502"/>
                    <a:pt x="14530" y="9429"/>
                    <a:pt x="19314" y="9307"/>
                  </a:cubicBezTo>
                  <a:cubicBezTo>
                    <a:pt x="24218" y="9174"/>
                    <a:pt x="28254" y="8974"/>
                    <a:pt x="28654" y="8707"/>
                  </a:cubicBezTo>
                  <a:cubicBezTo>
                    <a:pt x="29021" y="8473"/>
                    <a:pt x="29188" y="4804"/>
                    <a:pt x="29255" y="334"/>
                  </a:cubicBezTo>
                  <a:lnTo>
                    <a:pt x="29255" y="134"/>
                  </a:lnTo>
                  <a:lnTo>
                    <a:pt x="29255"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9"/>
            <p:cNvSpPr/>
            <p:nvPr/>
          </p:nvSpPr>
          <p:spPr>
            <a:xfrm>
              <a:off x="4545075" y="4855825"/>
              <a:ext cx="660500" cy="10300"/>
            </a:xfrm>
            <a:custGeom>
              <a:avLst/>
              <a:gdLst/>
              <a:ahLst/>
              <a:cxnLst/>
              <a:rect l="l" t="t" r="r" b="b"/>
              <a:pathLst>
                <a:path w="26420" h="412" extrusionOk="0">
                  <a:moveTo>
                    <a:pt x="21267" y="0"/>
                  </a:moveTo>
                  <a:cubicBezTo>
                    <a:pt x="14295" y="0"/>
                    <a:pt x="3410" y="165"/>
                    <a:pt x="101" y="291"/>
                  </a:cubicBezTo>
                  <a:cubicBezTo>
                    <a:pt x="1" y="291"/>
                    <a:pt x="1" y="358"/>
                    <a:pt x="101" y="391"/>
                  </a:cubicBezTo>
                  <a:cubicBezTo>
                    <a:pt x="975" y="405"/>
                    <a:pt x="2377" y="411"/>
                    <a:pt x="4096" y="411"/>
                  </a:cubicBezTo>
                  <a:cubicBezTo>
                    <a:pt x="10973" y="411"/>
                    <a:pt x="22917" y="304"/>
                    <a:pt x="26386" y="91"/>
                  </a:cubicBezTo>
                  <a:cubicBezTo>
                    <a:pt x="26420" y="91"/>
                    <a:pt x="26420" y="58"/>
                    <a:pt x="26386" y="58"/>
                  </a:cubicBezTo>
                  <a:cubicBezTo>
                    <a:pt x="25334" y="17"/>
                    <a:pt x="23502" y="0"/>
                    <a:pt x="212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9"/>
            <p:cNvSpPr/>
            <p:nvPr/>
          </p:nvSpPr>
          <p:spPr>
            <a:xfrm>
              <a:off x="4782750" y="4652825"/>
              <a:ext cx="133350" cy="33675"/>
            </a:xfrm>
            <a:custGeom>
              <a:avLst/>
              <a:gdLst/>
              <a:ahLst/>
              <a:cxnLst/>
              <a:rect l="l" t="t" r="r" b="b"/>
              <a:pathLst>
                <a:path w="5334" h="1347" extrusionOk="0">
                  <a:moveTo>
                    <a:pt x="1603" y="0"/>
                  </a:moveTo>
                  <a:cubicBezTo>
                    <a:pt x="1110" y="0"/>
                    <a:pt x="624" y="49"/>
                    <a:pt x="167" y="139"/>
                  </a:cubicBezTo>
                  <a:cubicBezTo>
                    <a:pt x="1" y="139"/>
                    <a:pt x="1" y="339"/>
                    <a:pt x="167" y="339"/>
                  </a:cubicBezTo>
                  <a:cubicBezTo>
                    <a:pt x="1869" y="505"/>
                    <a:pt x="3570" y="839"/>
                    <a:pt x="5204" y="1339"/>
                  </a:cubicBezTo>
                  <a:cubicBezTo>
                    <a:pt x="5218" y="1344"/>
                    <a:pt x="5231" y="1346"/>
                    <a:pt x="5242" y="1346"/>
                  </a:cubicBezTo>
                  <a:cubicBezTo>
                    <a:pt x="5312" y="1346"/>
                    <a:pt x="5333" y="1268"/>
                    <a:pt x="5304" y="1239"/>
                  </a:cubicBezTo>
                  <a:cubicBezTo>
                    <a:pt x="4329" y="361"/>
                    <a:pt x="2942" y="0"/>
                    <a:pt x="16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9"/>
            <p:cNvSpPr/>
            <p:nvPr/>
          </p:nvSpPr>
          <p:spPr>
            <a:xfrm>
              <a:off x="4751900" y="4672000"/>
              <a:ext cx="133450" cy="33500"/>
            </a:xfrm>
            <a:custGeom>
              <a:avLst/>
              <a:gdLst/>
              <a:ahLst/>
              <a:cxnLst/>
              <a:rect l="l" t="t" r="r" b="b"/>
              <a:pathLst>
                <a:path w="5338" h="1340" extrusionOk="0">
                  <a:moveTo>
                    <a:pt x="1569" y="0"/>
                  </a:moveTo>
                  <a:cubicBezTo>
                    <a:pt x="1077" y="0"/>
                    <a:pt x="591" y="49"/>
                    <a:pt x="134" y="139"/>
                  </a:cubicBezTo>
                  <a:cubicBezTo>
                    <a:pt x="0" y="139"/>
                    <a:pt x="0" y="339"/>
                    <a:pt x="134" y="339"/>
                  </a:cubicBezTo>
                  <a:cubicBezTo>
                    <a:pt x="1868" y="506"/>
                    <a:pt x="3570" y="839"/>
                    <a:pt x="5204" y="1340"/>
                  </a:cubicBezTo>
                  <a:cubicBezTo>
                    <a:pt x="5271" y="1340"/>
                    <a:pt x="5338" y="1273"/>
                    <a:pt x="5271" y="1240"/>
                  </a:cubicBezTo>
                  <a:cubicBezTo>
                    <a:pt x="4295" y="361"/>
                    <a:pt x="2909" y="0"/>
                    <a:pt x="15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9"/>
            <p:cNvSpPr/>
            <p:nvPr/>
          </p:nvSpPr>
          <p:spPr>
            <a:xfrm>
              <a:off x="4721875" y="4690825"/>
              <a:ext cx="132625" cy="33850"/>
            </a:xfrm>
            <a:custGeom>
              <a:avLst/>
              <a:gdLst/>
              <a:ahLst/>
              <a:cxnLst/>
              <a:rect l="l" t="t" r="r" b="b"/>
              <a:pathLst>
                <a:path w="5305" h="1354" extrusionOk="0">
                  <a:moveTo>
                    <a:pt x="1587" y="0"/>
                  </a:moveTo>
                  <a:cubicBezTo>
                    <a:pt x="1089" y="0"/>
                    <a:pt x="597" y="53"/>
                    <a:pt x="134" y="153"/>
                  </a:cubicBezTo>
                  <a:cubicBezTo>
                    <a:pt x="1" y="153"/>
                    <a:pt x="1" y="320"/>
                    <a:pt x="134" y="353"/>
                  </a:cubicBezTo>
                  <a:cubicBezTo>
                    <a:pt x="1835" y="487"/>
                    <a:pt x="3536" y="820"/>
                    <a:pt x="5171" y="1354"/>
                  </a:cubicBezTo>
                  <a:cubicBezTo>
                    <a:pt x="5271" y="1354"/>
                    <a:pt x="5304" y="1287"/>
                    <a:pt x="5271" y="1254"/>
                  </a:cubicBezTo>
                  <a:cubicBezTo>
                    <a:pt x="4300" y="379"/>
                    <a:pt x="2921" y="0"/>
                    <a:pt x="15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9"/>
            <p:cNvSpPr/>
            <p:nvPr/>
          </p:nvSpPr>
          <p:spPr>
            <a:xfrm>
              <a:off x="4712700" y="4549775"/>
              <a:ext cx="150125" cy="120000"/>
            </a:xfrm>
            <a:custGeom>
              <a:avLst/>
              <a:gdLst/>
              <a:ahLst/>
              <a:cxnLst/>
              <a:rect l="l" t="t" r="r" b="b"/>
              <a:pathLst>
                <a:path w="6005" h="4800" extrusionOk="0">
                  <a:moveTo>
                    <a:pt x="1652" y="489"/>
                  </a:moveTo>
                  <a:cubicBezTo>
                    <a:pt x="2213" y="489"/>
                    <a:pt x="2960" y="900"/>
                    <a:pt x="3236" y="1158"/>
                  </a:cubicBezTo>
                  <a:cubicBezTo>
                    <a:pt x="3570" y="1459"/>
                    <a:pt x="3870" y="1759"/>
                    <a:pt x="4170" y="2126"/>
                  </a:cubicBezTo>
                  <a:cubicBezTo>
                    <a:pt x="4737" y="2826"/>
                    <a:pt x="5271" y="3593"/>
                    <a:pt x="5771" y="4361"/>
                  </a:cubicBezTo>
                  <a:cubicBezTo>
                    <a:pt x="5104" y="4060"/>
                    <a:pt x="4404" y="3827"/>
                    <a:pt x="3703" y="3560"/>
                  </a:cubicBezTo>
                  <a:cubicBezTo>
                    <a:pt x="2869" y="3260"/>
                    <a:pt x="1201" y="2659"/>
                    <a:pt x="1001" y="1592"/>
                  </a:cubicBezTo>
                  <a:cubicBezTo>
                    <a:pt x="867" y="757"/>
                    <a:pt x="1199" y="489"/>
                    <a:pt x="1652" y="489"/>
                  </a:cubicBezTo>
                  <a:close/>
                  <a:moveTo>
                    <a:pt x="1773" y="0"/>
                  </a:moveTo>
                  <a:cubicBezTo>
                    <a:pt x="1355" y="0"/>
                    <a:pt x="956" y="155"/>
                    <a:pt x="668" y="558"/>
                  </a:cubicBezTo>
                  <a:cubicBezTo>
                    <a:pt x="1" y="1492"/>
                    <a:pt x="768" y="2426"/>
                    <a:pt x="1468" y="2993"/>
                  </a:cubicBezTo>
                  <a:cubicBezTo>
                    <a:pt x="2703" y="3894"/>
                    <a:pt x="4270" y="4261"/>
                    <a:pt x="5705" y="4794"/>
                  </a:cubicBezTo>
                  <a:cubicBezTo>
                    <a:pt x="5719" y="4798"/>
                    <a:pt x="5733" y="4799"/>
                    <a:pt x="5747" y="4799"/>
                  </a:cubicBezTo>
                  <a:cubicBezTo>
                    <a:pt x="5865" y="4799"/>
                    <a:pt x="5972" y="4680"/>
                    <a:pt x="5972" y="4561"/>
                  </a:cubicBezTo>
                  <a:cubicBezTo>
                    <a:pt x="6005" y="4561"/>
                    <a:pt x="6005" y="4527"/>
                    <a:pt x="6005" y="4494"/>
                  </a:cubicBezTo>
                  <a:cubicBezTo>
                    <a:pt x="5471" y="2993"/>
                    <a:pt x="4537" y="1659"/>
                    <a:pt x="3303" y="591"/>
                  </a:cubicBezTo>
                  <a:cubicBezTo>
                    <a:pt x="2905" y="269"/>
                    <a:pt x="2323" y="0"/>
                    <a:pt x="17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9"/>
            <p:cNvSpPr/>
            <p:nvPr/>
          </p:nvSpPr>
          <p:spPr>
            <a:xfrm>
              <a:off x="4851975" y="4574200"/>
              <a:ext cx="163475" cy="95450"/>
            </a:xfrm>
            <a:custGeom>
              <a:avLst/>
              <a:gdLst/>
              <a:ahLst/>
              <a:cxnLst/>
              <a:rect l="l" t="t" r="r" b="b"/>
              <a:pathLst>
                <a:path w="6539" h="3818" extrusionOk="0">
                  <a:moveTo>
                    <a:pt x="4822" y="532"/>
                  </a:moveTo>
                  <a:cubicBezTo>
                    <a:pt x="5458" y="532"/>
                    <a:pt x="5970" y="818"/>
                    <a:pt x="5538" y="1816"/>
                  </a:cubicBezTo>
                  <a:cubicBezTo>
                    <a:pt x="5137" y="2750"/>
                    <a:pt x="3369" y="2950"/>
                    <a:pt x="2469" y="3083"/>
                  </a:cubicBezTo>
                  <a:lnTo>
                    <a:pt x="2502" y="3083"/>
                  </a:lnTo>
                  <a:cubicBezTo>
                    <a:pt x="1768" y="3183"/>
                    <a:pt x="1034" y="3250"/>
                    <a:pt x="300" y="3384"/>
                  </a:cubicBezTo>
                  <a:cubicBezTo>
                    <a:pt x="968" y="2783"/>
                    <a:pt x="1635" y="2116"/>
                    <a:pt x="2369" y="1582"/>
                  </a:cubicBezTo>
                  <a:cubicBezTo>
                    <a:pt x="2736" y="1315"/>
                    <a:pt x="3102" y="1049"/>
                    <a:pt x="3503" y="848"/>
                  </a:cubicBezTo>
                  <a:cubicBezTo>
                    <a:pt x="3764" y="703"/>
                    <a:pt x="4330" y="532"/>
                    <a:pt x="4822" y="532"/>
                  </a:cubicBezTo>
                  <a:close/>
                  <a:moveTo>
                    <a:pt x="4761" y="0"/>
                  </a:moveTo>
                  <a:cubicBezTo>
                    <a:pt x="4339" y="0"/>
                    <a:pt x="3897" y="115"/>
                    <a:pt x="3536" y="281"/>
                  </a:cubicBezTo>
                  <a:cubicBezTo>
                    <a:pt x="2135" y="1015"/>
                    <a:pt x="901" y="2116"/>
                    <a:pt x="34" y="3484"/>
                  </a:cubicBezTo>
                  <a:cubicBezTo>
                    <a:pt x="0" y="3484"/>
                    <a:pt x="34" y="3517"/>
                    <a:pt x="67" y="3550"/>
                  </a:cubicBezTo>
                  <a:cubicBezTo>
                    <a:pt x="0" y="3684"/>
                    <a:pt x="134" y="3817"/>
                    <a:pt x="267" y="3817"/>
                  </a:cubicBezTo>
                  <a:cubicBezTo>
                    <a:pt x="1768" y="3650"/>
                    <a:pt x="3403" y="3650"/>
                    <a:pt x="4804" y="3050"/>
                  </a:cubicBezTo>
                  <a:cubicBezTo>
                    <a:pt x="5604" y="2650"/>
                    <a:pt x="6538" y="1849"/>
                    <a:pt x="6138" y="848"/>
                  </a:cubicBezTo>
                  <a:cubicBezTo>
                    <a:pt x="5904" y="225"/>
                    <a:pt x="5353" y="0"/>
                    <a:pt x="47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9"/>
            <p:cNvSpPr/>
            <p:nvPr/>
          </p:nvSpPr>
          <p:spPr>
            <a:xfrm>
              <a:off x="4600950" y="4777150"/>
              <a:ext cx="91775" cy="84300"/>
            </a:xfrm>
            <a:custGeom>
              <a:avLst/>
              <a:gdLst/>
              <a:ahLst/>
              <a:cxnLst/>
              <a:rect l="l" t="t" r="r" b="b"/>
              <a:pathLst>
                <a:path w="3671" h="3372" extrusionOk="0">
                  <a:moveTo>
                    <a:pt x="155" y="0"/>
                  </a:moveTo>
                  <a:cubicBezTo>
                    <a:pt x="115" y="0"/>
                    <a:pt x="75" y="1"/>
                    <a:pt x="34" y="2"/>
                  </a:cubicBezTo>
                  <a:cubicBezTo>
                    <a:pt x="1" y="2"/>
                    <a:pt x="1" y="69"/>
                    <a:pt x="34" y="69"/>
                  </a:cubicBezTo>
                  <a:cubicBezTo>
                    <a:pt x="1835" y="236"/>
                    <a:pt x="3303" y="1570"/>
                    <a:pt x="3637" y="3371"/>
                  </a:cubicBezTo>
                  <a:lnTo>
                    <a:pt x="3670" y="3371"/>
                  </a:lnTo>
                  <a:cubicBezTo>
                    <a:pt x="3637" y="2471"/>
                    <a:pt x="3270" y="1637"/>
                    <a:pt x="2669" y="1036"/>
                  </a:cubicBezTo>
                  <a:cubicBezTo>
                    <a:pt x="1998" y="365"/>
                    <a:pt x="1082" y="0"/>
                    <a:pt x="1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9"/>
            <p:cNvSpPr/>
            <p:nvPr/>
          </p:nvSpPr>
          <p:spPr>
            <a:xfrm>
              <a:off x="5127175" y="4758025"/>
              <a:ext cx="99250" cy="76725"/>
            </a:xfrm>
            <a:custGeom>
              <a:avLst/>
              <a:gdLst/>
              <a:ahLst/>
              <a:cxnLst/>
              <a:rect l="l" t="t" r="r" b="b"/>
              <a:pathLst>
                <a:path w="3970" h="3069" extrusionOk="0">
                  <a:moveTo>
                    <a:pt x="1968" y="0"/>
                  </a:moveTo>
                  <a:cubicBezTo>
                    <a:pt x="0" y="33"/>
                    <a:pt x="33" y="3069"/>
                    <a:pt x="2002" y="3069"/>
                  </a:cubicBezTo>
                  <a:cubicBezTo>
                    <a:pt x="3970" y="3036"/>
                    <a:pt x="3936" y="0"/>
                    <a:pt x="19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9"/>
            <p:cNvSpPr/>
            <p:nvPr/>
          </p:nvSpPr>
          <p:spPr>
            <a:xfrm>
              <a:off x="5001250" y="4662125"/>
              <a:ext cx="248525" cy="224350"/>
            </a:xfrm>
            <a:custGeom>
              <a:avLst/>
              <a:gdLst/>
              <a:ahLst/>
              <a:cxnLst/>
              <a:rect l="l" t="t" r="r" b="b"/>
              <a:pathLst>
                <a:path w="9941" h="8974" extrusionOk="0">
                  <a:moveTo>
                    <a:pt x="9941" y="0"/>
                  </a:moveTo>
                  <a:cubicBezTo>
                    <a:pt x="7939" y="1801"/>
                    <a:pt x="2936" y="6238"/>
                    <a:pt x="0" y="8973"/>
                  </a:cubicBezTo>
                  <a:cubicBezTo>
                    <a:pt x="4904" y="8840"/>
                    <a:pt x="8940" y="8640"/>
                    <a:pt x="9340" y="8373"/>
                  </a:cubicBezTo>
                  <a:cubicBezTo>
                    <a:pt x="9707" y="8139"/>
                    <a:pt x="9874" y="4470"/>
                    <a:pt x="99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9"/>
            <p:cNvSpPr/>
            <p:nvPr/>
          </p:nvSpPr>
          <p:spPr>
            <a:xfrm>
              <a:off x="4804425" y="2373800"/>
              <a:ext cx="577125" cy="2242475"/>
            </a:xfrm>
            <a:custGeom>
              <a:avLst/>
              <a:gdLst/>
              <a:ahLst/>
              <a:cxnLst/>
              <a:rect l="l" t="t" r="r" b="b"/>
              <a:pathLst>
                <a:path w="23085" h="89699" extrusionOk="0">
                  <a:moveTo>
                    <a:pt x="7306" y="1"/>
                  </a:moveTo>
                  <a:cubicBezTo>
                    <a:pt x="7306" y="1"/>
                    <a:pt x="2136" y="40163"/>
                    <a:pt x="1335" y="46834"/>
                  </a:cubicBezTo>
                  <a:cubicBezTo>
                    <a:pt x="535" y="53506"/>
                    <a:pt x="1" y="89698"/>
                    <a:pt x="1" y="89698"/>
                  </a:cubicBezTo>
                  <a:lnTo>
                    <a:pt x="18214" y="89698"/>
                  </a:lnTo>
                  <a:cubicBezTo>
                    <a:pt x="18214" y="89698"/>
                    <a:pt x="18147" y="68817"/>
                    <a:pt x="18281" y="57242"/>
                  </a:cubicBezTo>
                  <a:cubicBezTo>
                    <a:pt x="18347" y="51905"/>
                    <a:pt x="18447" y="47802"/>
                    <a:pt x="18581" y="47034"/>
                  </a:cubicBezTo>
                  <a:cubicBezTo>
                    <a:pt x="19215" y="43699"/>
                    <a:pt x="23084" y="1"/>
                    <a:pt x="2308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4823625" y="4533900"/>
              <a:ext cx="420325" cy="8425"/>
            </a:xfrm>
            <a:custGeom>
              <a:avLst/>
              <a:gdLst/>
              <a:ahLst/>
              <a:cxnLst/>
              <a:rect l="l" t="t" r="r" b="b"/>
              <a:pathLst>
                <a:path w="16813" h="337" extrusionOk="0">
                  <a:moveTo>
                    <a:pt x="10883" y="0"/>
                  </a:moveTo>
                  <a:cubicBezTo>
                    <a:pt x="8256" y="0"/>
                    <a:pt x="5621" y="25"/>
                    <a:pt x="4937" y="25"/>
                  </a:cubicBezTo>
                  <a:cubicBezTo>
                    <a:pt x="2068" y="25"/>
                    <a:pt x="2902" y="59"/>
                    <a:pt x="67" y="125"/>
                  </a:cubicBezTo>
                  <a:cubicBezTo>
                    <a:pt x="0" y="125"/>
                    <a:pt x="0" y="192"/>
                    <a:pt x="67" y="192"/>
                  </a:cubicBezTo>
                  <a:cubicBezTo>
                    <a:pt x="2902" y="259"/>
                    <a:pt x="2068" y="292"/>
                    <a:pt x="4937" y="326"/>
                  </a:cubicBezTo>
                  <a:cubicBezTo>
                    <a:pt x="5484" y="326"/>
                    <a:pt x="7280" y="336"/>
                    <a:pt x="9321" y="336"/>
                  </a:cubicBezTo>
                  <a:cubicBezTo>
                    <a:pt x="12384" y="336"/>
                    <a:pt x="15998" y="312"/>
                    <a:pt x="16779" y="192"/>
                  </a:cubicBezTo>
                  <a:cubicBezTo>
                    <a:pt x="16812" y="192"/>
                    <a:pt x="16812" y="125"/>
                    <a:pt x="16779" y="125"/>
                  </a:cubicBezTo>
                  <a:cubicBezTo>
                    <a:pt x="16128" y="25"/>
                    <a:pt x="13510" y="0"/>
                    <a:pt x="108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a:off x="5170525" y="2424875"/>
              <a:ext cx="153475" cy="2068175"/>
            </a:xfrm>
            <a:custGeom>
              <a:avLst/>
              <a:gdLst/>
              <a:ahLst/>
              <a:cxnLst/>
              <a:rect l="l" t="t" r="r" b="b"/>
              <a:pathLst>
                <a:path w="6139" h="82727" extrusionOk="0">
                  <a:moveTo>
                    <a:pt x="6105" y="1"/>
                  </a:moveTo>
                  <a:cubicBezTo>
                    <a:pt x="6088" y="1"/>
                    <a:pt x="6072" y="9"/>
                    <a:pt x="6072" y="26"/>
                  </a:cubicBezTo>
                  <a:cubicBezTo>
                    <a:pt x="5505" y="5797"/>
                    <a:pt x="4938" y="11601"/>
                    <a:pt x="4304" y="17372"/>
                  </a:cubicBezTo>
                  <a:cubicBezTo>
                    <a:pt x="3737" y="22509"/>
                    <a:pt x="3103" y="27679"/>
                    <a:pt x="2369" y="32783"/>
                  </a:cubicBezTo>
                  <a:cubicBezTo>
                    <a:pt x="1602" y="37920"/>
                    <a:pt x="568" y="42990"/>
                    <a:pt x="301" y="48194"/>
                  </a:cubicBezTo>
                  <a:cubicBezTo>
                    <a:pt x="167" y="50729"/>
                    <a:pt x="167" y="53297"/>
                    <a:pt x="167" y="55866"/>
                  </a:cubicBezTo>
                  <a:lnTo>
                    <a:pt x="134" y="63805"/>
                  </a:lnTo>
                  <a:cubicBezTo>
                    <a:pt x="67" y="69009"/>
                    <a:pt x="34" y="77415"/>
                    <a:pt x="1" y="82652"/>
                  </a:cubicBezTo>
                  <a:cubicBezTo>
                    <a:pt x="1" y="82702"/>
                    <a:pt x="42" y="82727"/>
                    <a:pt x="84" y="82727"/>
                  </a:cubicBezTo>
                  <a:cubicBezTo>
                    <a:pt x="126" y="82727"/>
                    <a:pt x="167" y="82702"/>
                    <a:pt x="167" y="82652"/>
                  </a:cubicBezTo>
                  <a:cubicBezTo>
                    <a:pt x="234" y="76781"/>
                    <a:pt x="301" y="67741"/>
                    <a:pt x="334" y="61870"/>
                  </a:cubicBezTo>
                  <a:cubicBezTo>
                    <a:pt x="368" y="59235"/>
                    <a:pt x="401" y="56600"/>
                    <a:pt x="434" y="53965"/>
                  </a:cubicBezTo>
                  <a:cubicBezTo>
                    <a:pt x="468" y="51396"/>
                    <a:pt x="468" y="48894"/>
                    <a:pt x="701" y="46292"/>
                  </a:cubicBezTo>
                  <a:cubicBezTo>
                    <a:pt x="901" y="43691"/>
                    <a:pt x="1335" y="41122"/>
                    <a:pt x="1735" y="38554"/>
                  </a:cubicBezTo>
                  <a:cubicBezTo>
                    <a:pt x="2169" y="36018"/>
                    <a:pt x="2536" y="33483"/>
                    <a:pt x="2903" y="30915"/>
                  </a:cubicBezTo>
                  <a:cubicBezTo>
                    <a:pt x="4337" y="20641"/>
                    <a:pt x="5304" y="10333"/>
                    <a:pt x="6138" y="26"/>
                  </a:cubicBezTo>
                  <a:cubicBezTo>
                    <a:pt x="6138" y="9"/>
                    <a:pt x="6122" y="1"/>
                    <a:pt x="61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9"/>
            <p:cNvSpPr/>
            <p:nvPr/>
          </p:nvSpPr>
          <p:spPr>
            <a:xfrm>
              <a:off x="5044600" y="2373800"/>
              <a:ext cx="433675" cy="1431050"/>
            </a:xfrm>
            <a:custGeom>
              <a:avLst/>
              <a:gdLst/>
              <a:ahLst/>
              <a:cxnLst/>
              <a:rect l="l" t="t" r="r" b="b"/>
              <a:pathLst>
                <a:path w="17347" h="57242" extrusionOk="0">
                  <a:moveTo>
                    <a:pt x="1" y="1"/>
                  </a:moveTo>
                  <a:lnTo>
                    <a:pt x="8674" y="57242"/>
                  </a:lnTo>
                  <a:cubicBezTo>
                    <a:pt x="8740" y="51905"/>
                    <a:pt x="8807" y="47802"/>
                    <a:pt x="8974" y="47034"/>
                  </a:cubicBezTo>
                  <a:cubicBezTo>
                    <a:pt x="9608" y="43699"/>
                    <a:pt x="17346" y="1"/>
                    <a:pt x="173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a:off x="5047100" y="4225975"/>
              <a:ext cx="722225" cy="701800"/>
            </a:xfrm>
            <a:custGeom>
              <a:avLst/>
              <a:gdLst/>
              <a:ahLst/>
              <a:cxnLst/>
              <a:rect l="l" t="t" r="r" b="b"/>
              <a:pathLst>
                <a:path w="28889" h="28072" extrusionOk="0">
                  <a:moveTo>
                    <a:pt x="27320" y="0"/>
                  </a:moveTo>
                  <a:lnTo>
                    <a:pt x="10075" y="1401"/>
                  </a:lnTo>
                  <a:lnTo>
                    <a:pt x="11542" y="14611"/>
                  </a:lnTo>
                  <a:lnTo>
                    <a:pt x="11609" y="15144"/>
                  </a:lnTo>
                  <a:lnTo>
                    <a:pt x="11909" y="17880"/>
                  </a:lnTo>
                  <a:lnTo>
                    <a:pt x="11943" y="18147"/>
                  </a:lnTo>
                  <a:cubicBezTo>
                    <a:pt x="11943" y="18147"/>
                    <a:pt x="2436" y="23384"/>
                    <a:pt x="1502" y="24284"/>
                  </a:cubicBezTo>
                  <a:cubicBezTo>
                    <a:pt x="568" y="25152"/>
                    <a:pt x="1" y="27820"/>
                    <a:pt x="901" y="28054"/>
                  </a:cubicBezTo>
                  <a:cubicBezTo>
                    <a:pt x="949" y="28065"/>
                    <a:pt x="1060" y="28071"/>
                    <a:pt x="1228" y="28071"/>
                  </a:cubicBezTo>
                  <a:cubicBezTo>
                    <a:pt x="4381" y="28071"/>
                    <a:pt x="27636" y="26082"/>
                    <a:pt x="28555" y="25385"/>
                  </a:cubicBezTo>
                  <a:cubicBezTo>
                    <a:pt x="28888" y="25152"/>
                    <a:pt x="28788" y="21349"/>
                    <a:pt x="28555" y="16812"/>
                  </a:cubicBezTo>
                  <a:lnTo>
                    <a:pt x="28555" y="16679"/>
                  </a:lnTo>
                  <a:cubicBezTo>
                    <a:pt x="28488" y="15711"/>
                    <a:pt x="28421" y="14744"/>
                    <a:pt x="28354" y="13777"/>
                  </a:cubicBezTo>
                  <a:cubicBezTo>
                    <a:pt x="28354" y="13643"/>
                    <a:pt x="28354" y="13510"/>
                    <a:pt x="28354" y="13376"/>
                  </a:cubicBezTo>
                  <a:cubicBezTo>
                    <a:pt x="27921" y="6805"/>
                    <a:pt x="27320" y="0"/>
                    <a:pt x="2732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9"/>
            <p:cNvSpPr/>
            <p:nvPr/>
          </p:nvSpPr>
          <p:spPr>
            <a:xfrm>
              <a:off x="5047100" y="4560375"/>
              <a:ext cx="722225" cy="367400"/>
            </a:xfrm>
            <a:custGeom>
              <a:avLst/>
              <a:gdLst/>
              <a:ahLst/>
              <a:cxnLst/>
              <a:rect l="l" t="t" r="r" b="b"/>
              <a:pathLst>
                <a:path w="28889" h="14696" extrusionOk="0">
                  <a:moveTo>
                    <a:pt x="28354" y="0"/>
                  </a:moveTo>
                  <a:lnTo>
                    <a:pt x="11542" y="1235"/>
                  </a:lnTo>
                  <a:lnTo>
                    <a:pt x="11609" y="1768"/>
                  </a:lnTo>
                  <a:lnTo>
                    <a:pt x="11909" y="4504"/>
                  </a:lnTo>
                  <a:lnTo>
                    <a:pt x="11943" y="4771"/>
                  </a:lnTo>
                  <a:cubicBezTo>
                    <a:pt x="11943" y="4771"/>
                    <a:pt x="2436" y="10008"/>
                    <a:pt x="1502" y="10908"/>
                  </a:cubicBezTo>
                  <a:cubicBezTo>
                    <a:pt x="568" y="11776"/>
                    <a:pt x="1" y="14444"/>
                    <a:pt x="901" y="14678"/>
                  </a:cubicBezTo>
                  <a:cubicBezTo>
                    <a:pt x="949" y="14689"/>
                    <a:pt x="1060" y="14695"/>
                    <a:pt x="1228" y="14695"/>
                  </a:cubicBezTo>
                  <a:cubicBezTo>
                    <a:pt x="4381" y="14695"/>
                    <a:pt x="27636" y="12706"/>
                    <a:pt x="28555" y="12009"/>
                  </a:cubicBezTo>
                  <a:cubicBezTo>
                    <a:pt x="28888" y="11776"/>
                    <a:pt x="28788" y="7973"/>
                    <a:pt x="28555" y="3436"/>
                  </a:cubicBezTo>
                  <a:lnTo>
                    <a:pt x="28555" y="3303"/>
                  </a:lnTo>
                  <a:cubicBezTo>
                    <a:pt x="28488" y="2335"/>
                    <a:pt x="28421" y="1368"/>
                    <a:pt x="28354" y="401"/>
                  </a:cubicBezTo>
                  <a:cubicBezTo>
                    <a:pt x="28354" y="267"/>
                    <a:pt x="28354" y="134"/>
                    <a:pt x="2835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a:off x="5047100" y="4642925"/>
              <a:ext cx="722225" cy="284850"/>
            </a:xfrm>
            <a:custGeom>
              <a:avLst/>
              <a:gdLst/>
              <a:ahLst/>
              <a:cxnLst/>
              <a:rect l="l" t="t" r="r" b="b"/>
              <a:pathLst>
                <a:path w="28889" h="11394" extrusionOk="0">
                  <a:moveTo>
                    <a:pt x="28555" y="1"/>
                  </a:moveTo>
                  <a:lnTo>
                    <a:pt x="11909" y="1202"/>
                  </a:lnTo>
                  <a:lnTo>
                    <a:pt x="11943" y="1469"/>
                  </a:lnTo>
                  <a:cubicBezTo>
                    <a:pt x="11943" y="1469"/>
                    <a:pt x="2436" y="6706"/>
                    <a:pt x="1502" y="7606"/>
                  </a:cubicBezTo>
                  <a:cubicBezTo>
                    <a:pt x="568" y="8474"/>
                    <a:pt x="1" y="11142"/>
                    <a:pt x="901" y="11376"/>
                  </a:cubicBezTo>
                  <a:cubicBezTo>
                    <a:pt x="949" y="11387"/>
                    <a:pt x="1060" y="11393"/>
                    <a:pt x="1228" y="11393"/>
                  </a:cubicBezTo>
                  <a:cubicBezTo>
                    <a:pt x="4381" y="11393"/>
                    <a:pt x="27636" y="9404"/>
                    <a:pt x="28555" y="8707"/>
                  </a:cubicBezTo>
                  <a:cubicBezTo>
                    <a:pt x="28888" y="8474"/>
                    <a:pt x="28788" y="4671"/>
                    <a:pt x="28555" y="134"/>
                  </a:cubicBezTo>
                  <a:lnTo>
                    <a:pt x="28555"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a:off x="5072950" y="4849750"/>
              <a:ext cx="657175" cy="54225"/>
            </a:xfrm>
            <a:custGeom>
              <a:avLst/>
              <a:gdLst/>
              <a:ahLst/>
              <a:cxnLst/>
              <a:rect l="l" t="t" r="r" b="b"/>
              <a:pathLst>
                <a:path w="26287" h="2169" extrusionOk="0">
                  <a:moveTo>
                    <a:pt x="26286" y="0"/>
                  </a:moveTo>
                  <a:cubicBezTo>
                    <a:pt x="21950" y="100"/>
                    <a:pt x="4437" y="1602"/>
                    <a:pt x="101" y="2069"/>
                  </a:cubicBezTo>
                  <a:cubicBezTo>
                    <a:pt x="1" y="2069"/>
                    <a:pt x="1" y="2135"/>
                    <a:pt x="101" y="2169"/>
                  </a:cubicBezTo>
                  <a:cubicBezTo>
                    <a:pt x="4437" y="1935"/>
                    <a:pt x="21983" y="567"/>
                    <a:pt x="262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9"/>
            <p:cNvSpPr/>
            <p:nvPr/>
          </p:nvSpPr>
          <p:spPr>
            <a:xfrm>
              <a:off x="5295625" y="4671375"/>
              <a:ext cx="134050" cy="27625"/>
            </a:xfrm>
            <a:custGeom>
              <a:avLst/>
              <a:gdLst/>
              <a:ahLst/>
              <a:cxnLst/>
              <a:rect l="l" t="t" r="r" b="b"/>
              <a:pathLst>
                <a:path w="5362" h="1105" extrusionOk="0">
                  <a:moveTo>
                    <a:pt x="2037" y="0"/>
                  </a:moveTo>
                  <a:cubicBezTo>
                    <a:pt x="1368" y="0"/>
                    <a:pt x="704" y="95"/>
                    <a:pt x="100" y="264"/>
                  </a:cubicBezTo>
                  <a:cubicBezTo>
                    <a:pt x="0" y="297"/>
                    <a:pt x="34" y="464"/>
                    <a:pt x="134" y="497"/>
                  </a:cubicBezTo>
                  <a:cubicBezTo>
                    <a:pt x="1868" y="497"/>
                    <a:pt x="3569" y="697"/>
                    <a:pt x="5271" y="1098"/>
                  </a:cubicBezTo>
                  <a:cubicBezTo>
                    <a:pt x="5275" y="1102"/>
                    <a:pt x="5281" y="1104"/>
                    <a:pt x="5286" y="1104"/>
                  </a:cubicBezTo>
                  <a:cubicBezTo>
                    <a:pt x="5320" y="1104"/>
                    <a:pt x="5361" y="1026"/>
                    <a:pt x="5304" y="998"/>
                  </a:cubicBezTo>
                  <a:cubicBezTo>
                    <a:pt x="4410" y="295"/>
                    <a:pt x="3217" y="0"/>
                    <a:pt x="20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a:off x="5266425" y="4693050"/>
              <a:ext cx="134050" cy="27625"/>
            </a:xfrm>
            <a:custGeom>
              <a:avLst/>
              <a:gdLst/>
              <a:ahLst/>
              <a:cxnLst/>
              <a:rect l="l" t="t" r="r" b="b"/>
              <a:pathLst>
                <a:path w="5362" h="1105" extrusionOk="0">
                  <a:moveTo>
                    <a:pt x="2037" y="0"/>
                  </a:moveTo>
                  <a:cubicBezTo>
                    <a:pt x="1369" y="0"/>
                    <a:pt x="704" y="95"/>
                    <a:pt x="101" y="264"/>
                  </a:cubicBezTo>
                  <a:cubicBezTo>
                    <a:pt x="1" y="297"/>
                    <a:pt x="34" y="464"/>
                    <a:pt x="134" y="498"/>
                  </a:cubicBezTo>
                  <a:cubicBezTo>
                    <a:pt x="1869" y="498"/>
                    <a:pt x="3570" y="698"/>
                    <a:pt x="5238" y="1098"/>
                  </a:cubicBezTo>
                  <a:cubicBezTo>
                    <a:pt x="5247" y="1103"/>
                    <a:pt x="5256" y="1105"/>
                    <a:pt x="5265" y="1105"/>
                  </a:cubicBezTo>
                  <a:cubicBezTo>
                    <a:pt x="5321" y="1105"/>
                    <a:pt x="5362" y="1027"/>
                    <a:pt x="5305" y="998"/>
                  </a:cubicBezTo>
                  <a:cubicBezTo>
                    <a:pt x="4410" y="295"/>
                    <a:pt x="3217" y="0"/>
                    <a:pt x="20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a:off x="5237250" y="4713900"/>
              <a:ext cx="134050" cy="27625"/>
            </a:xfrm>
            <a:custGeom>
              <a:avLst/>
              <a:gdLst/>
              <a:ahLst/>
              <a:cxnLst/>
              <a:rect l="l" t="t" r="r" b="b"/>
              <a:pathLst>
                <a:path w="5362" h="1105" extrusionOk="0">
                  <a:moveTo>
                    <a:pt x="2037" y="0"/>
                  </a:moveTo>
                  <a:cubicBezTo>
                    <a:pt x="1368" y="0"/>
                    <a:pt x="704" y="95"/>
                    <a:pt x="100" y="264"/>
                  </a:cubicBezTo>
                  <a:cubicBezTo>
                    <a:pt x="0" y="297"/>
                    <a:pt x="0" y="464"/>
                    <a:pt x="134" y="498"/>
                  </a:cubicBezTo>
                  <a:cubicBezTo>
                    <a:pt x="1868" y="498"/>
                    <a:pt x="3569" y="731"/>
                    <a:pt x="5237" y="1098"/>
                  </a:cubicBezTo>
                  <a:cubicBezTo>
                    <a:pt x="5247" y="1103"/>
                    <a:pt x="5256" y="1105"/>
                    <a:pt x="5265" y="1105"/>
                  </a:cubicBezTo>
                  <a:cubicBezTo>
                    <a:pt x="5320" y="1105"/>
                    <a:pt x="5361" y="1027"/>
                    <a:pt x="5304" y="998"/>
                  </a:cubicBezTo>
                  <a:cubicBezTo>
                    <a:pt x="4410" y="295"/>
                    <a:pt x="3217" y="0"/>
                    <a:pt x="20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9"/>
            <p:cNvSpPr/>
            <p:nvPr/>
          </p:nvSpPr>
          <p:spPr>
            <a:xfrm>
              <a:off x="5220575" y="4573775"/>
              <a:ext cx="155125" cy="112675"/>
            </a:xfrm>
            <a:custGeom>
              <a:avLst/>
              <a:gdLst/>
              <a:ahLst/>
              <a:cxnLst/>
              <a:rect l="l" t="t" r="r" b="b"/>
              <a:pathLst>
                <a:path w="6205" h="4507" extrusionOk="0">
                  <a:moveTo>
                    <a:pt x="1642" y="497"/>
                  </a:moveTo>
                  <a:cubicBezTo>
                    <a:pt x="2186" y="497"/>
                    <a:pt x="2891" y="824"/>
                    <a:pt x="3169" y="1032"/>
                  </a:cubicBezTo>
                  <a:cubicBezTo>
                    <a:pt x="3536" y="1332"/>
                    <a:pt x="3836" y="1633"/>
                    <a:pt x="4170" y="1933"/>
                  </a:cubicBezTo>
                  <a:cubicBezTo>
                    <a:pt x="4770" y="2633"/>
                    <a:pt x="5371" y="3334"/>
                    <a:pt x="5938" y="4068"/>
                  </a:cubicBezTo>
                  <a:cubicBezTo>
                    <a:pt x="5237" y="3834"/>
                    <a:pt x="4503" y="3634"/>
                    <a:pt x="3803" y="3434"/>
                  </a:cubicBezTo>
                  <a:cubicBezTo>
                    <a:pt x="2969" y="3167"/>
                    <a:pt x="1268" y="2667"/>
                    <a:pt x="1001" y="1666"/>
                  </a:cubicBezTo>
                  <a:cubicBezTo>
                    <a:pt x="777" y="772"/>
                    <a:pt x="1142" y="497"/>
                    <a:pt x="1642" y="497"/>
                  </a:cubicBezTo>
                  <a:close/>
                  <a:moveTo>
                    <a:pt x="1758" y="1"/>
                  </a:moveTo>
                  <a:cubicBezTo>
                    <a:pt x="1291" y="1"/>
                    <a:pt x="851" y="175"/>
                    <a:pt x="567" y="632"/>
                  </a:cubicBezTo>
                  <a:cubicBezTo>
                    <a:pt x="0" y="1599"/>
                    <a:pt x="801" y="2500"/>
                    <a:pt x="1535" y="3000"/>
                  </a:cubicBezTo>
                  <a:cubicBezTo>
                    <a:pt x="2835" y="3834"/>
                    <a:pt x="4437" y="4101"/>
                    <a:pt x="5904" y="4501"/>
                  </a:cubicBezTo>
                  <a:cubicBezTo>
                    <a:pt x="5918" y="4505"/>
                    <a:pt x="5933" y="4507"/>
                    <a:pt x="5946" y="4507"/>
                  </a:cubicBezTo>
                  <a:cubicBezTo>
                    <a:pt x="6064" y="4507"/>
                    <a:pt x="6168" y="4387"/>
                    <a:pt x="6138" y="4268"/>
                  </a:cubicBezTo>
                  <a:cubicBezTo>
                    <a:pt x="6171" y="4235"/>
                    <a:pt x="6205" y="4201"/>
                    <a:pt x="6171" y="4201"/>
                  </a:cubicBezTo>
                  <a:cubicBezTo>
                    <a:pt x="5537" y="2733"/>
                    <a:pt x="4503" y="1433"/>
                    <a:pt x="3236" y="499"/>
                  </a:cubicBezTo>
                  <a:cubicBezTo>
                    <a:pt x="2831" y="217"/>
                    <a:pt x="2278" y="1"/>
                    <a:pt x="17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a:off x="5364000" y="4582525"/>
              <a:ext cx="160150" cy="103075"/>
            </a:xfrm>
            <a:custGeom>
              <a:avLst/>
              <a:gdLst/>
              <a:ahLst/>
              <a:cxnLst/>
              <a:rect l="l" t="t" r="r" b="b"/>
              <a:pathLst>
                <a:path w="6406" h="4123" extrusionOk="0">
                  <a:moveTo>
                    <a:pt x="4757" y="535"/>
                  </a:moveTo>
                  <a:cubicBezTo>
                    <a:pt x="5323" y="535"/>
                    <a:pt x="5750" y="813"/>
                    <a:pt x="5438" y="1750"/>
                  </a:cubicBezTo>
                  <a:cubicBezTo>
                    <a:pt x="5071" y="2750"/>
                    <a:pt x="3336" y="3084"/>
                    <a:pt x="2469" y="3251"/>
                  </a:cubicBezTo>
                  <a:cubicBezTo>
                    <a:pt x="1735" y="3418"/>
                    <a:pt x="1001" y="3518"/>
                    <a:pt x="267" y="3718"/>
                  </a:cubicBezTo>
                  <a:cubicBezTo>
                    <a:pt x="901" y="3017"/>
                    <a:pt x="1535" y="2350"/>
                    <a:pt x="2235" y="1750"/>
                  </a:cubicBezTo>
                  <a:cubicBezTo>
                    <a:pt x="2569" y="1449"/>
                    <a:pt x="2936" y="1183"/>
                    <a:pt x="3303" y="949"/>
                  </a:cubicBezTo>
                  <a:cubicBezTo>
                    <a:pt x="3591" y="773"/>
                    <a:pt x="4234" y="535"/>
                    <a:pt x="4757" y="535"/>
                  </a:cubicBezTo>
                  <a:close/>
                  <a:moveTo>
                    <a:pt x="4662" y="1"/>
                  </a:moveTo>
                  <a:cubicBezTo>
                    <a:pt x="4194" y="1"/>
                    <a:pt x="3696" y="162"/>
                    <a:pt x="3303" y="382"/>
                  </a:cubicBezTo>
                  <a:cubicBezTo>
                    <a:pt x="1935" y="1216"/>
                    <a:pt x="801" y="2383"/>
                    <a:pt x="34" y="3784"/>
                  </a:cubicBezTo>
                  <a:cubicBezTo>
                    <a:pt x="1" y="3818"/>
                    <a:pt x="34" y="3851"/>
                    <a:pt x="67" y="3851"/>
                  </a:cubicBezTo>
                  <a:cubicBezTo>
                    <a:pt x="67" y="3973"/>
                    <a:pt x="123" y="4122"/>
                    <a:pt x="259" y="4122"/>
                  </a:cubicBezTo>
                  <a:cubicBezTo>
                    <a:pt x="272" y="4122"/>
                    <a:pt x="286" y="4121"/>
                    <a:pt x="301" y="4118"/>
                  </a:cubicBezTo>
                  <a:cubicBezTo>
                    <a:pt x="1768" y="3851"/>
                    <a:pt x="3403" y="3751"/>
                    <a:pt x="4771" y="3017"/>
                  </a:cubicBezTo>
                  <a:cubicBezTo>
                    <a:pt x="5538" y="2617"/>
                    <a:pt x="6405" y="1716"/>
                    <a:pt x="5938" y="749"/>
                  </a:cubicBezTo>
                  <a:cubicBezTo>
                    <a:pt x="5674" y="203"/>
                    <a:pt x="5186" y="1"/>
                    <a:pt x="46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a:off x="5112150" y="4814725"/>
              <a:ext cx="98425" cy="76525"/>
            </a:xfrm>
            <a:custGeom>
              <a:avLst/>
              <a:gdLst/>
              <a:ahLst/>
              <a:cxnLst/>
              <a:rect l="l" t="t" r="r" b="b"/>
              <a:pathLst>
                <a:path w="3937" h="3061" extrusionOk="0">
                  <a:moveTo>
                    <a:pt x="517" y="0"/>
                  </a:moveTo>
                  <a:cubicBezTo>
                    <a:pt x="357" y="0"/>
                    <a:pt x="195" y="12"/>
                    <a:pt x="34" y="34"/>
                  </a:cubicBezTo>
                  <a:cubicBezTo>
                    <a:pt x="1" y="34"/>
                    <a:pt x="1" y="67"/>
                    <a:pt x="34" y="67"/>
                  </a:cubicBezTo>
                  <a:cubicBezTo>
                    <a:pt x="1835" y="100"/>
                    <a:pt x="3403" y="1301"/>
                    <a:pt x="3903" y="3036"/>
                  </a:cubicBezTo>
                  <a:cubicBezTo>
                    <a:pt x="3903" y="3053"/>
                    <a:pt x="3912" y="3061"/>
                    <a:pt x="3920" y="3061"/>
                  </a:cubicBezTo>
                  <a:cubicBezTo>
                    <a:pt x="3929" y="3061"/>
                    <a:pt x="3937" y="3053"/>
                    <a:pt x="3937" y="3036"/>
                  </a:cubicBezTo>
                  <a:cubicBezTo>
                    <a:pt x="3837" y="2169"/>
                    <a:pt x="3403" y="1368"/>
                    <a:pt x="2736" y="834"/>
                  </a:cubicBezTo>
                  <a:cubicBezTo>
                    <a:pt x="2097" y="278"/>
                    <a:pt x="1318" y="0"/>
                    <a:pt x="5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9"/>
            <p:cNvSpPr/>
            <p:nvPr/>
          </p:nvSpPr>
          <p:spPr>
            <a:xfrm>
              <a:off x="5636575" y="4746100"/>
              <a:ext cx="101975" cy="76400"/>
            </a:xfrm>
            <a:custGeom>
              <a:avLst/>
              <a:gdLst/>
              <a:ahLst/>
              <a:cxnLst/>
              <a:rect l="l" t="t" r="r" b="b"/>
              <a:pathLst>
                <a:path w="4079" h="3056" extrusionOk="0">
                  <a:moveTo>
                    <a:pt x="2056" y="1"/>
                  </a:moveTo>
                  <a:cubicBezTo>
                    <a:pt x="1997" y="1"/>
                    <a:pt x="1936" y="4"/>
                    <a:pt x="1873" y="10"/>
                  </a:cubicBezTo>
                  <a:cubicBezTo>
                    <a:pt x="1" y="236"/>
                    <a:pt x="222" y="3055"/>
                    <a:pt x="1992" y="3055"/>
                  </a:cubicBezTo>
                  <a:cubicBezTo>
                    <a:pt x="2051" y="3055"/>
                    <a:pt x="2111" y="3052"/>
                    <a:pt x="2174" y="3046"/>
                  </a:cubicBezTo>
                  <a:cubicBezTo>
                    <a:pt x="4079" y="2852"/>
                    <a:pt x="3858" y="1"/>
                    <a:pt x="20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a:off x="4987075" y="2372975"/>
              <a:ext cx="793925" cy="2268325"/>
            </a:xfrm>
            <a:custGeom>
              <a:avLst/>
              <a:gdLst/>
              <a:ahLst/>
              <a:cxnLst/>
              <a:rect l="l" t="t" r="r" b="b"/>
              <a:pathLst>
                <a:path w="31757" h="90733" extrusionOk="0">
                  <a:moveTo>
                    <a:pt x="0" y="0"/>
                  </a:moveTo>
                  <a:cubicBezTo>
                    <a:pt x="0" y="0"/>
                    <a:pt x="1401" y="9507"/>
                    <a:pt x="3803" y="15545"/>
                  </a:cubicBezTo>
                  <a:cubicBezTo>
                    <a:pt x="5404" y="16079"/>
                    <a:pt x="6972" y="16812"/>
                    <a:pt x="8439" y="17646"/>
                  </a:cubicBezTo>
                  <a:cubicBezTo>
                    <a:pt x="8439" y="17646"/>
                    <a:pt x="10541" y="44866"/>
                    <a:pt x="10608" y="48268"/>
                  </a:cubicBezTo>
                  <a:cubicBezTo>
                    <a:pt x="10774" y="54973"/>
                    <a:pt x="13576" y="90732"/>
                    <a:pt x="13576" y="90732"/>
                  </a:cubicBezTo>
                  <a:lnTo>
                    <a:pt x="31756" y="89932"/>
                  </a:lnTo>
                  <a:cubicBezTo>
                    <a:pt x="31756" y="89932"/>
                    <a:pt x="26786" y="49970"/>
                    <a:pt x="26719" y="47534"/>
                  </a:cubicBezTo>
                  <a:cubicBezTo>
                    <a:pt x="26486" y="41163"/>
                    <a:pt x="22249" y="0"/>
                    <a:pt x="2224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9"/>
            <p:cNvSpPr/>
            <p:nvPr/>
          </p:nvSpPr>
          <p:spPr>
            <a:xfrm>
              <a:off x="5336475" y="4539475"/>
              <a:ext cx="420325" cy="20100"/>
            </a:xfrm>
            <a:custGeom>
              <a:avLst/>
              <a:gdLst/>
              <a:ahLst/>
              <a:cxnLst/>
              <a:rect l="l" t="t" r="r" b="b"/>
              <a:pathLst>
                <a:path w="16813" h="804" extrusionOk="0">
                  <a:moveTo>
                    <a:pt x="15707" y="0"/>
                  </a:moveTo>
                  <a:cubicBezTo>
                    <a:pt x="12888" y="0"/>
                    <a:pt x="6129" y="346"/>
                    <a:pt x="4938" y="403"/>
                  </a:cubicBezTo>
                  <a:cubicBezTo>
                    <a:pt x="2102" y="570"/>
                    <a:pt x="2903" y="536"/>
                    <a:pt x="67" y="736"/>
                  </a:cubicBezTo>
                  <a:cubicBezTo>
                    <a:pt x="1" y="736"/>
                    <a:pt x="1" y="803"/>
                    <a:pt x="67" y="803"/>
                  </a:cubicBezTo>
                  <a:cubicBezTo>
                    <a:pt x="2903" y="736"/>
                    <a:pt x="2102" y="803"/>
                    <a:pt x="4938" y="703"/>
                  </a:cubicBezTo>
                  <a:cubicBezTo>
                    <a:pt x="6339" y="670"/>
                    <a:pt x="15478" y="336"/>
                    <a:pt x="16779" y="69"/>
                  </a:cubicBezTo>
                  <a:cubicBezTo>
                    <a:pt x="16813" y="69"/>
                    <a:pt x="16813" y="36"/>
                    <a:pt x="16779" y="36"/>
                  </a:cubicBezTo>
                  <a:cubicBezTo>
                    <a:pt x="16579" y="11"/>
                    <a:pt x="16205" y="0"/>
                    <a:pt x="157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9"/>
            <p:cNvSpPr/>
            <p:nvPr/>
          </p:nvSpPr>
          <p:spPr>
            <a:xfrm>
              <a:off x="5499100" y="2432600"/>
              <a:ext cx="216850" cy="2048700"/>
            </a:xfrm>
            <a:custGeom>
              <a:avLst/>
              <a:gdLst/>
              <a:ahLst/>
              <a:cxnLst/>
              <a:rect l="l" t="t" r="r" b="b"/>
              <a:pathLst>
                <a:path w="8674" h="81948" extrusionOk="0">
                  <a:moveTo>
                    <a:pt x="55" y="1"/>
                  </a:moveTo>
                  <a:cubicBezTo>
                    <a:pt x="25" y="1"/>
                    <a:pt x="0" y="17"/>
                    <a:pt x="0" y="51"/>
                  </a:cubicBezTo>
                  <a:cubicBezTo>
                    <a:pt x="467" y="5888"/>
                    <a:pt x="868" y="11759"/>
                    <a:pt x="1368" y="17630"/>
                  </a:cubicBezTo>
                  <a:cubicBezTo>
                    <a:pt x="2202" y="27971"/>
                    <a:pt x="3136" y="38345"/>
                    <a:pt x="4270" y="48652"/>
                  </a:cubicBezTo>
                  <a:cubicBezTo>
                    <a:pt x="5438" y="58993"/>
                    <a:pt x="6772" y="71668"/>
                    <a:pt x="8607" y="81909"/>
                  </a:cubicBezTo>
                  <a:cubicBezTo>
                    <a:pt x="8607" y="81937"/>
                    <a:pt x="8618" y="81948"/>
                    <a:pt x="8632" y="81948"/>
                  </a:cubicBezTo>
                  <a:cubicBezTo>
                    <a:pt x="8651" y="81948"/>
                    <a:pt x="8673" y="81928"/>
                    <a:pt x="8673" y="81909"/>
                  </a:cubicBezTo>
                  <a:cubicBezTo>
                    <a:pt x="7773" y="76172"/>
                    <a:pt x="6905" y="68033"/>
                    <a:pt x="6171" y="62228"/>
                  </a:cubicBezTo>
                  <a:cubicBezTo>
                    <a:pt x="4804" y="51888"/>
                    <a:pt x="3703" y="41480"/>
                    <a:pt x="2736" y="31139"/>
                  </a:cubicBezTo>
                  <a:cubicBezTo>
                    <a:pt x="1802" y="20799"/>
                    <a:pt x="968" y="10425"/>
                    <a:pt x="134" y="51"/>
                  </a:cubicBezTo>
                  <a:cubicBezTo>
                    <a:pt x="117" y="17"/>
                    <a:pt x="84" y="1"/>
                    <a:pt x="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9"/>
            <p:cNvSpPr/>
            <p:nvPr/>
          </p:nvSpPr>
          <p:spPr>
            <a:xfrm>
              <a:off x="5055950" y="2750450"/>
              <a:ext cx="143600" cy="67175"/>
            </a:xfrm>
            <a:custGeom>
              <a:avLst/>
              <a:gdLst/>
              <a:ahLst/>
              <a:cxnLst/>
              <a:rect l="l" t="t" r="r" b="b"/>
              <a:pathLst>
                <a:path w="5744" h="2687" extrusionOk="0">
                  <a:moveTo>
                    <a:pt x="189" y="0"/>
                  </a:moveTo>
                  <a:cubicBezTo>
                    <a:pt x="60" y="0"/>
                    <a:pt x="1" y="187"/>
                    <a:pt x="147" y="246"/>
                  </a:cubicBezTo>
                  <a:cubicBezTo>
                    <a:pt x="1948" y="1113"/>
                    <a:pt x="3816" y="1880"/>
                    <a:pt x="5651" y="2681"/>
                  </a:cubicBezTo>
                  <a:cubicBezTo>
                    <a:pt x="5658" y="2685"/>
                    <a:pt x="5665" y="2686"/>
                    <a:pt x="5672" y="2686"/>
                  </a:cubicBezTo>
                  <a:cubicBezTo>
                    <a:pt x="5724" y="2686"/>
                    <a:pt x="5744" y="2577"/>
                    <a:pt x="5684" y="2547"/>
                  </a:cubicBezTo>
                  <a:cubicBezTo>
                    <a:pt x="3950" y="1547"/>
                    <a:pt x="2115" y="713"/>
                    <a:pt x="247" y="12"/>
                  </a:cubicBezTo>
                  <a:cubicBezTo>
                    <a:pt x="227" y="4"/>
                    <a:pt x="207" y="0"/>
                    <a:pt x="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9"/>
            <p:cNvSpPr/>
            <p:nvPr/>
          </p:nvSpPr>
          <p:spPr>
            <a:xfrm>
              <a:off x="5041275" y="2434775"/>
              <a:ext cx="113425" cy="307875"/>
            </a:xfrm>
            <a:custGeom>
              <a:avLst/>
              <a:gdLst/>
              <a:ahLst/>
              <a:cxnLst/>
              <a:rect l="l" t="t" r="r" b="b"/>
              <a:pathLst>
                <a:path w="4537" h="12315" extrusionOk="0">
                  <a:moveTo>
                    <a:pt x="310" y="0"/>
                  </a:moveTo>
                  <a:cubicBezTo>
                    <a:pt x="274" y="0"/>
                    <a:pt x="234" y="27"/>
                    <a:pt x="234" y="64"/>
                  </a:cubicBezTo>
                  <a:cubicBezTo>
                    <a:pt x="0" y="2732"/>
                    <a:pt x="100" y="5467"/>
                    <a:pt x="567" y="8136"/>
                  </a:cubicBezTo>
                  <a:cubicBezTo>
                    <a:pt x="730" y="9044"/>
                    <a:pt x="1648" y="12314"/>
                    <a:pt x="3016" y="12314"/>
                  </a:cubicBezTo>
                  <a:cubicBezTo>
                    <a:pt x="3055" y="12314"/>
                    <a:pt x="3095" y="12311"/>
                    <a:pt x="3136" y="12306"/>
                  </a:cubicBezTo>
                  <a:cubicBezTo>
                    <a:pt x="4537" y="12072"/>
                    <a:pt x="3870" y="10037"/>
                    <a:pt x="3670" y="8670"/>
                  </a:cubicBezTo>
                  <a:cubicBezTo>
                    <a:pt x="3269" y="5834"/>
                    <a:pt x="3103" y="2999"/>
                    <a:pt x="3169" y="164"/>
                  </a:cubicBezTo>
                  <a:cubicBezTo>
                    <a:pt x="3169" y="114"/>
                    <a:pt x="3136" y="89"/>
                    <a:pt x="3103" y="89"/>
                  </a:cubicBezTo>
                  <a:cubicBezTo>
                    <a:pt x="3069" y="89"/>
                    <a:pt x="3036" y="114"/>
                    <a:pt x="3036" y="164"/>
                  </a:cubicBezTo>
                  <a:cubicBezTo>
                    <a:pt x="2802" y="2198"/>
                    <a:pt x="2802" y="4267"/>
                    <a:pt x="2969" y="6335"/>
                  </a:cubicBezTo>
                  <a:cubicBezTo>
                    <a:pt x="3069" y="7436"/>
                    <a:pt x="3236" y="8536"/>
                    <a:pt x="3403" y="9637"/>
                  </a:cubicBezTo>
                  <a:cubicBezTo>
                    <a:pt x="3536" y="10137"/>
                    <a:pt x="3603" y="10671"/>
                    <a:pt x="3636" y="11238"/>
                  </a:cubicBezTo>
                  <a:cubicBezTo>
                    <a:pt x="3570" y="11639"/>
                    <a:pt x="3436" y="11905"/>
                    <a:pt x="3169" y="11972"/>
                  </a:cubicBezTo>
                  <a:cubicBezTo>
                    <a:pt x="3113" y="11985"/>
                    <a:pt x="3057" y="11991"/>
                    <a:pt x="3003" y="11991"/>
                  </a:cubicBezTo>
                  <a:cubicBezTo>
                    <a:pt x="1450" y="11991"/>
                    <a:pt x="732" y="7103"/>
                    <a:pt x="667" y="6168"/>
                  </a:cubicBezTo>
                  <a:cubicBezTo>
                    <a:pt x="467" y="4133"/>
                    <a:pt x="367" y="2232"/>
                    <a:pt x="367" y="64"/>
                  </a:cubicBezTo>
                  <a:cubicBezTo>
                    <a:pt x="367" y="18"/>
                    <a:pt x="340" y="0"/>
                    <a:pt x="3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9"/>
            <p:cNvSpPr/>
            <p:nvPr/>
          </p:nvSpPr>
          <p:spPr>
            <a:xfrm>
              <a:off x="5110475" y="2735050"/>
              <a:ext cx="21725" cy="52825"/>
            </a:xfrm>
            <a:custGeom>
              <a:avLst/>
              <a:gdLst/>
              <a:ahLst/>
              <a:cxnLst/>
              <a:rect l="l" t="t" r="r" b="b"/>
              <a:pathLst>
                <a:path w="869" h="2113" extrusionOk="0">
                  <a:moveTo>
                    <a:pt x="179" y="0"/>
                  </a:moveTo>
                  <a:cubicBezTo>
                    <a:pt x="88" y="0"/>
                    <a:pt x="1" y="72"/>
                    <a:pt x="1" y="195"/>
                  </a:cubicBezTo>
                  <a:cubicBezTo>
                    <a:pt x="101" y="528"/>
                    <a:pt x="234" y="862"/>
                    <a:pt x="368" y="1195"/>
                  </a:cubicBezTo>
                  <a:cubicBezTo>
                    <a:pt x="468" y="1496"/>
                    <a:pt x="568" y="1796"/>
                    <a:pt x="768" y="2063"/>
                  </a:cubicBezTo>
                  <a:cubicBezTo>
                    <a:pt x="768" y="2096"/>
                    <a:pt x="785" y="2113"/>
                    <a:pt x="806" y="2113"/>
                  </a:cubicBezTo>
                  <a:cubicBezTo>
                    <a:pt x="827" y="2113"/>
                    <a:pt x="852" y="2096"/>
                    <a:pt x="868" y="2063"/>
                  </a:cubicBezTo>
                  <a:cubicBezTo>
                    <a:pt x="868" y="1762"/>
                    <a:pt x="835" y="1462"/>
                    <a:pt x="701" y="1162"/>
                  </a:cubicBezTo>
                  <a:cubicBezTo>
                    <a:pt x="601" y="795"/>
                    <a:pt x="501" y="428"/>
                    <a:pt x="335" y="95"/>
                  </a:cubicBezTo>
                  <a:cubicBezTo>
                    <a:pt x="296" y="30"/>
                    <a:pt x="236" y="0"/>
                    <a:pt x="1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9"/>
            <p:cNvSpPr/>
            <p:nvPr/>
          </p:nvSpPr>
          <p:spPr>
            <a:xfrm>
              <a:off x="3274175" y="4095050"/>
              <a:ext cx="1124150" cy="571250"/>
            </a:xfrm>
            <a:custGeom>
              <a:avLst/>
              <a:gdLst/>
              <a:ahLst/>
              <a:cxnLst/>
              <a:rect l="l" t="t" r="r" b="b"/>
              <a:pathLst>
                <a:path w="44966" h="22850" extrusionOk="0">
                  <a:moveTo>
                    <a:pt x="41530" y="0"/>
                  </a:moveTo>
                  <a:lnTo>
                    <a:pt x="40730" y="134"/>
                  </a:lnTo>
                  <a:lnTo>
                    <a:pt x="43965" y="19748"/>
                  </a:lnTo>
                  <a:lnTo>
                    <a:pt x="1" y="22016"/>
                  </a:lnTo>
                  <a:lnTo>
                    <a:pt x="34" y="22850"/>
                  </a:lnTo>
                  <a:lnTo>
                    <a:pt x="44966" y="20548"/>
                  </a:lnTo>
                  <a:lnTo>
                    <a:pt x="4153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9"/>
            <p:cNvSpPr/>
            <p:nvPr/>
          </p:nvSpPr>
          <p:spPr>
            <a:xfrm>
              <a:off x="3207450" y="4598575"/>
              <a:ext cx="259400" cy="230000"/>
            </a:xfrm>
            <a:custGeom>
              <a:avLst/>
              <a:gdLst/>
              <a:ahLst/>
              <a:cxnLst/>
              <a:rect l="l" t="t" r="r" b="b"/>
              <a:pathLst>
                <a:path w="10376" h="9200" extrusionOk="0">
                  <a:moveTo>
                    <a:pt x="5191" y="0"/>
                  </a:moveTo>
                  <a:cubicBezTo>
                    <a:pt x="4204" y="0"/>
                    <a:pt x="3207" y="318"/>
                    <a:pt x="2369" y="974"/>
                  </a:cubicBezTo>
                  <a:cubicBezTo>
                    <a:pt x="368" y="2542"/>
                    <a:pt x="1" y="5444"/>
                    <a:pt x="1569" y="7446"/>
                  </a:cubicBezTo>
                  <a:cubicBezTo>
                    <a:pt x="2473" y="8600"/>
                    <a:pt x="3821" y="9199"/>
                    <a:pt x="5184" y="9199"/>
                  </a:cubicBezTo>
                  <a:cubicBezTo>
                    <a:pt x="6184" y="9199"/>
                    <a:pt x="7193" y="8876"/>
                    <a:pt x="8040" y="8213"/>
                  </a:cubicBezTo>
                  <a:cubicBezTo>
                    <a:pt x="10041" y="6678"/>
                    <a:pt x="10375" y="3776"/>
                    <a:pt x="8807" y="1775"/>
                  </a:cubicBezTo>
                  <a:cubicBezTo>
                    <a:pt x="7915" y="612"/>
                    <a:pt x="6562" y="0"/>
                    <a:pt x="5191"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9"/>
            <p:cNvSpPr/>
            <p:nvPr/>
          </p:nvSpPr>
          <p:spPr>
            <a:xfrm>
              <a:off x="3285850" y="4661275"/>
              <a:ext cx="121775" cy="104400"/>
            </a:xfrm>
            <a:custGeom>
              <a:avLst/>
              <a:gdLst/>
              <a:ahLst/>
              <a:cxnLst/>
              <a:rect l="l" t="t" r="r" b="b"/>
              <a:pathLst>
                <a:path w="4871" h="4176" extrusionOk="0">
                  <a:moveTo>
                    <a:pt x="2069" y="1"/>
                  </a:moveTo>
                  <a:cubicBezTo>
                    <a:pt x="901" y="1"/>
                    <a:pt x="1" y="935"/>
                    <a:pt x="1" y="2102"/>
                  </a:cubicBezTo>
                  <a:cubicBezTo>
                    <a:pt x="1" y="3346"/>
                    <a:pt x="1028" y="4176"/>
                    <a:pt x="2095" y="4176"/>
                  </a:cubicBezTo>
                  <a:cubicBezTo>
                    <a:pt x="2602" y="4176"/>
                    <a:pt x="3118" y="3989"/>
                    <a:pt x="3536" y="3570"/>
                  </a:cubicBezTo>
                  <a:cubicBezTo>
                    <a:pt x="4871" y="2236"/>
                    <a:pt x="3937" y="1"/>
                    <a:pt x="206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9"/>
            <p:cNvSpPr/>
            <p:nvPr/>
          </p:nvSpPr>
          <p:spPr>
            <a:xfrm>
              <a:off x="4092250" y="4598250"/>
              <a:ext cx="252725" cy="229750"/>
            </a:xfrm>
            <a:custGeom>
              <a:avLst/>
              <a:gdLst/>
              <a:ahLst/>
              <a:cxnLst/>
              <a:rect l="l" t="t" r="r" b="b"/>
              <a:pathLst>
                <a:path w="10109" h="9190" extrusionOk="0">
                  <a:moveTo>
                    <a:pt x="5054" y="0"/>
                  </a:moveTo>
                  <a:cubicBezTo>
                    <a:pt x="4707" y="0"/>
                    <a:pt x="4356" y="39"/>
                    <a:pt x="4004" y="120"/>
                  </a:cubicBezTo>
                  <a:cubicBezTo>
                    <a:pt x="1535" y="720"/>
                    <a:pt x="1" y="3189"/>
                    <a:pt x="568" y="5657"/>
                  </a:cubicBezTo>
                  <a:cubicBezTo>
                    <a:pt x="1080" y="7764"/>
                    <a:pt x="2953" y="9190"/>
                    <a:pt x="5025" y="9190"/>
                  </a:cubicBezTo>
                  <a:cubicBezTo>
                    <a:pt x="5381" y="9190"/>
                    <a:pt x="5743" y="9148"/>
                    <a:pt x="6105" y="9060"/>
                  </a:cubicBezTo>
                  <a:cubicBezTo>
                    <a:pt x="8607" y="8493"/>
                    <a:pt x="10108" y="6024"/>
                    <a:pt x="9541" y="3522"/>
                  </a:cubicBezTo>
                  <a:cubicBezTo>
                    <a:pt x="9026" y="1406"/>
                    <a:pt x="7138" y="0"/>
                    <a:pt x="5054"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9"/>
            <p:cNvSpPr/>
            <p:nvPr/>
          </p:nvSpPr>
          <p:spPr>
            <a:xfrm>
              <a:off x="4166475" y="4661275"/>
              <a:ext cx="121775" cy="104400"/>
            </a:xfrm>
            <a:custGeom>
              <a:avLst/>
              <a:gdLst/>
              <a:ahLst/>
              <a:cxnLst/>
              <a:rect l="l" t="t" r="r" b="b"/>
              <a:pathLst>
                <a:path w="4871" h="4176" extrusionOk="0">
                  <a:moveTo>
                    <a:pt x="2069" y="1"/>
                  </a:moveTo>
                  <a:cubicBezTo>
                    <a:pt x="901" y="1"/>
                    <a:pt x="1" y="935"/>
                    <a:pt x="1" y="2102"/>
                  </a:cubicBezTo>
                  <a:cubicBezTo>
                    <a:pt x="1" y="3346"/>
                    <a:pt x="1028" y="4176"/>
                    <a:pt x="2095" y="4176"/>
                  </a:cubicBezTo>
                  <a:cubicBezTo>
                    <a:pt x="2602" y="4176"/>
                    <a:pt x="3118" y="3989"/>
                    <a:pt x="3537" y="3570"/>
                  </a:cubicBezTo>
                  <a:cubicBezTo>
                    <a:pt x="4871" y="2236"/>
                    <a:pt x="3937" y="1"/>
                    <a:pt x="206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9"/>
            <p:cNvSpPr/>
            <p:nvPr/>
          </p:nvSpPr>
          <p:spPr>
            <a:xfrm>
              <a:off x="3470975" y="4069200"/>
              <a:ext cx="1124175" cy="723875"/>
            </a:xfrm>
            <a:custGeom>
              <a:avLst/>
              <a:gdLst/>
              <a:ahLst/>
              <a:cxnLst/>
              <a:rect l="l" t="t" r="r" b="b"/>
              <a:pathLst>
                <a:path w="44967" h="28955" extrusionOk="0">
                  <a:moveTo>
                    <a:pt x="40530" y="0"/>
                  </a:moveTo>
                  <a:lnTo>
                    <a:pt x="39696" y="167"/>
                  </a:lnTo>
                  <a:lnTo>
                    <a:pt x="43966" y="25852"/>
                  </a:lnTo>
                  <a:lnTo>
                    <a:pt x="1" y="28120"/>
                  </a:lnTo>
                  <a:lnTo>
                    <a:pt x="34" y="28954"/>
                  </a:lnTo>
                  <a:lnTo>
                    <a:pt x="44966" y="26619"/>
                  </a:lnTo>
                  <a:lnTo>
                    <a:pt x="4053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9"/>
            <p:cNvSpPr/>
            <p:nvPr/>
          </p:nvSpPr>
          <p:spPr>
            <a:xfrm>
              <a:off x="3405100" y="4725200"/>
              <a:ext cx="258550" cy="229725"/>
            </a:xfrm>
            <a:custGeom>
              <a:avLst/>
              <a:gdLst/>
              <a:ahLst/>
              <a:cxnLst/>
              <a:rect l="l" t="t" r="r" b="b"/>
              <a:pathLst>
                <a:path w="10342" h="9189" extrusionOk="0">
                  <a:moveTo>
                    <a:pt x="5178" y="1"/>
                  </a:moveTo>
                  <a:cubicBezTo>
                    <a:pt x="4143" y="1"/>
                    <a:pt x="3099" y="344"/>
                    <a:pt x="2236" y="1046"/>
                  </a:cubicBezTo>
                  <a:cubicBezTo>
                    <a:pt x="267" y="2681"/>
                    <a:pt x="1" y="5583"/>
                    <a:pt x="1635" y="7518"/>
                  </a:cubicBezTo>
                  <a:cubicBezTo>
                    <a:pt x="2550" y="8620"/>
                    <a:pt x="3863" y="9188"/>
                    <a:pt x="5181" y="9188"/>
                  </a:cubicBezTo>
                  <a:cubicBezTo>
                    <a:pt x="6216" y="9188"/>
                    <a:pt x="7255" y="8837"/>
                    <a:pt x="8106" y="8118"/>
                  </a:cubicBezTo>
                  <a:cubicBezTo>
                    <a:pt x="10074" y="6517"/>
                    <a:pt x="10341" y="3615"/>
                    <a:pt x="8707" y="1647"/>
                  </a:cubicBezTo>
                  <a:cubicBezTo>
                    <a:pt x="7808" y="561"/>
                    <a:pt x="6500" y="1"/>
                    <a:pt x="5178"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9"/>
            <p:cNvSpPr/>
            <p:nvPr/>
          </p:nvSpPr>
          <p:spPr>
            <a:xfrm>
              <a:off x="3481825" y="4788025"/>
              <a:ext cx="121775" cy="104425"/>
            </a:xfrm>
            <a:custGeom>
              <a:avLst/>
              <a:gdLst/>
              <a:ahLst/>
              <a:cxnLst/>
              <a:rect l="l" t="t" r="r" b="b"/>
              <a:pathLst>
                <a:path w="4871" h="4177" extrusionOk="0">
                  <a:moveTo>
                    <a:pt x="2102" y="1"/>
                  </a:moveTo>
                  <a:cubicBezTo>
                    <a:pt x="934" y="1"/>
                    <a:pt x="0" y="935"/>
                    <a:pt x="0" y="2102"/>
                  </a:cubicBezTo>
                  <a:cubicBezTo>
                    <a:pt x="0" y="3346"/>
                    <a:pt x="1028" y="4176"/>
                    <a:pt x="2105" y="4176"/>
                  </a:cubicBezTo>
                  <a:cubicBezTo>
                    <a:pt x="2617" y="4176"/>
                    <a:pt x="3140" y="3989"/>
                    <a:pt x="3570" y="3570"/>
                  </a:cubicBezTo>
                  <a:cubicBezTo>
                    <a:pt x="4871" y="2236"/>
                    <a:pt x="3937" y="1"/>
                    <a:pt x="210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9"/>
            <p:cNvSpPr/>
            <p:nvPr/>
          </p:nvSpPr>
          <p:spPr>
            <a:xfrm>
              <a:off x="4287400" y="4756275"/>
              <a:ext cx="261050" cy="229500"/>
            </a:xfrm>
            <a:custGeom>
              <a:avLst/>
              <a:gdLst/>
              <a:ahLst/>
              <a:cxnLst/>
              <a:rect l="l" t="t" r="r" b="b"/>
              <a:pathLst>
                <a:path w="10442" h="9180" extrusionOk="0">
                  <a:moveTo>
                    <a:pt x="5210" y="0"/>
                  </a:moveTo>
                  <a:cubicBezTo>
                    <a:pt x="3421" y="0"/>
                    <a:pt x="1717" y="1057"/>
                    <a:pt x="968" y="2805"/>
                  </a:cubicBezTo>
                  <a:cubicBezTo>
                    <a:pt x="0" y="5140"/>
                    <a:pt x="1068" y="7842"/>
                    <a:pt x="3403" y="8810"/>
                  </a:cubicBezTo>
                  <a:cubicBezTo>
                    <a:pt x="3989" y="9061"/>
                    <a:pt x="4599" y="9180"/>
                    <a:pt x="5199" y="9180"/>
                  </a:cubicBezTo>
                  <a:cubicBezTo>
                    <a:pt x="6988" y="9180"/>
                    <a:pt x="8691" y="8123"/>
                    <a:pt x="9441" y="6375"/>
                  </a:cubicBezTo>
                  <a:cubicBezTo>
                    <a:pt x="10441" y="4040"/>
                    <a:pt x="9340" y="1338"/>
                    <a:pt x="7005" y="370"/>
                  </a:cubicBezTo>
                  <a:cubicBezTo>
                    <a:pt x="6419" y="119"/>
                    <a:pt x="5810" y="0"/>
                    <a:pt x="5210"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a:off x="4363275" y="4788025"/>
              <a:ext cx="121800" cy="104425"/>
            </a:xfrm>
            <a:custGeom>
              <a:avLst/>
              <a:gdLst/>
              <a:ahLst/>
              <a:cxnLst/>
              <a:rect l="l" t="t" r="r" b="b"/>
              <a:pathLst>
                <a:path w="4872" h="4177" extrusionOk="0">
                  <a:moveTo>
                    <a:pt x="2069" y="1"/>
                  </a:moveTo>
                  <a:cubicBezTo>
                    <a:pt x="902" y="1"/>
                    <a:pt x="1" y="935"/>
                    <a:pt x="1" y="2102"/>
                  </a:cubicBezTo>
                  <a:cubicBezTo>
                    <a:pt x="1" y="3346"/>
                    <a:pt x="1028" y="4176"/>
                    <a:pt x="2095" y="4176"/>
                  </a:cubicBezTo>
                  <a:cubicBezTo>
                    <a:pt x="2602" y="4176"/>
                    <a:pt x="3118" y="3989"/>
                    <a:pt x="3537" y="3570"/>
                  </a:cubicBezTo>
                  <a:cubicBezTo>
                    <a:pt x="4871" y="2236"/>
                    <a:pt x="3937" y="1"/>
                    <a:pt x="206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9"/>
            <p:cNvSpPr/>
            <p:nvPr/>
          </p:nvSpPr>
          <p:spPr>
            <a:xfrm>
              <a:off x="3074875" y="3123500"/>
              <a:ext cx="1105800" cy="909850"/>
            </a:xfrm>
            <a:custGeom>
              <a:avLst/>
              <a:gdLst/>
              <a:ahLst/>
              <a:cxnLst/>
              <a:rect l="l" t="t" r="r" b="b"/>
              <a:pathLst>
                <a:path w="44232" h="36394" extrusionOk="0">
                  <a:moveTo>
                    <a:pt x="42998" y="1002"/>
                  </a:moveTo>
                  <a:lnTo>
                    <a:pt x="43398" y="29889"/>
                  </a:lnTo>
                  <a:lnTo>
                    <a:pt x="7105" y="35460"/>
                  </a:lnTo>
                  <a:lnTo>
                    <a:pt x="1034" y="7773"/>
                  </a:lnTo>
                  <a:lnTo>
                    <a:pt x="42998" y="1002"/>
                  </a:lnTo>
                  <a:close/>
                  <a:moveTo>
                    <a:pt x="43798" y="1"/>
                  </a:moveTo>
                  <a:lnTo>
                    <a:pt x="0" y="7106"/>
                  </a:lnTo>
                  <a:lnTo>
                    <a:pt x="6438" y="36394"/>
                  </a:lnTo>
                  <a:lnTo>
                    <a:pt x="43865" y="30656"/>
                  </a:lnTo>
                  <a:lnTo>
                    <a:pt x="44232" y="30623"/>
                  </a:lnTo>
                  <a:lnTo>
                    <a:pt x="4379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9"/>
            <p:cNvSpPr/>
            <p:nvPr/>
          </p:nvSpPr>
          <p:spPr>
            <a:xfrm>
              <a:off x="3334225" y="3266125"/>
              <a:ext cx="133450" cy="723875"/>
            </a:xfrm>
            <a:custGeom>
              <a:avLst/>
              <a:gdLst/>
              <a:ahLst/>
              <a:cxnLst/>
              <a:rect l="l" t="t" r="r" b="b"/>
              <a:pathLst>
                <a:path w="5338" h="28955" extrusionOk="0">
                  <a:moveTo>
                    <a:pt x="834" y="0"/>
                  </a:moveTo>
                  <a:lnTo>
                    <a:pt x="0" y="133"/>
                  </a:lnTo>
                  <a:lnTo>
                    <a:pt x="4503" y="28954"/>
                  </a:lnTo>
                  <a:lnTo>
                    <a:pt x="5337" y="28854"/>
                  </a:lnTo>
                  <a:lnTo>
                    <a:pt x="83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a:off x="3626925" y="3219425"/>
              <a:ext cx="100925" cy="731375"/>
            </a:xfrm>
            <a:custGeom>
              <a:avLst/>
              <a:gdLst/>
              <a:ahLst/>
              <a:cxnLst/>
              <a:rect l="l" t="t" r="r" b="b"/>
              <a:pathLst>
                <a:path w="4037" h="29255" extrusionOk="0">
                  <a:moveTo>
                    <a:pt x="835" y="0"/>
                  </a:moveTo>
                  <a:lnTo>
                    <a:pt x="1" y="100"/>
                  </a:lnTo>
                  <a:lnTo>
                    <a:pt x="3203" y="29254"/>
                  </a:lnTo>
                  <a:lnTo>
                    <a:pt x="4037" y="29154"/>
                  </a:lnTo>
                  <a:lnTo>
                    <a:pt x="835"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9"/>
            <p:cNvSpPr/>
            <p:nvPr/>
          </p:nvSpPr>
          <p:spPr>
            <a:xfrm>
              <a:off x="3912975" y="3177725"/>
              <a:ext cx="52550" cy="735550"/>
            </a:xfrm>
            <a:custGeom>
              <a:avLst/>
              <a:gdLst/>
              <a:ahLst/>
              <a:cxnLst/>
              <a:rect l="l" t="t" r="r" b="b"/>
              <a:pathLst>
                <a:path w="2102" h="29422" extrusionOk="0">
                  <a:moveTo>
                    <a:pt x="834" y="0"/>
                  </a:moveTo>
                  <a:lnTo>
                    <a:pt x="0" y="34"/>
                  </a:lnTo>
                  <a:lnTo>
                    <a:pt x="1268" y="29421"/>
                  </a:lnTo>
                  <a:lnTo>
                    <a:pt x="2102" y="29388"/>
                  </a:lnTo>
                  <a:lnTo>
                    <a:pt x="83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9"/>
            <p:cNvSpPr/>
            <p:nvPr/>
          </p:nvSpPr>
          <p:spPr>
            <a:xfrm>
              <a:off x="3139075" y="3356175"/>
              <a:ext cx="1033275" cy="206850"/>
            </a:xfrm>
            <a:custGeom>
              <a:avLst/>
              <a:gdLst/>
              <a:ahLst/>
              <a:cxnLst/>
              <a:rect l="l" t="t" r="r" b="b"/>
              <a:pathLst>
                <a:path w="41331" h="8274" extrusionOk="0">
                  <a:moveTo>
                    <a:pt x="41163" y="1"/>
                  </a:moveTo>
                  <a:lnTo>
                    <a:pt x="1" y="7439"/>
                  </a:lnTo>
                  <a:lnTo>
                    <a:pt x="134" y="8273"/>
                  </a:lnTo>
                  <a:lnTo>
                    <a:pt x="41330" y="835"/>
                  </a:lnTo>
                  <a:lnTo>
                    <a:pt x="4116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9"/>
            <p:cNvSpPr/>
            <p:nvPr/>
          </p:nvSpPr>
          <p:spPr>
            <a:xfrm>
              <a:off x="3191625" y="3633875"/>
              <a:ext cx="980725" cy="165150"/>
            </a:xfrm>
            <a:custGeom>
              <a:avLst/>
              <a:gdLst/>
              <a:ahLst/>
              <a:cxnLst/>
              <a:rect l="l" t="t" r="r" b="b"/>
              <a:pathLst>
                <a:path w="39229" h="6606" extrusionOk="0">
                  <a:moveTo>
                    <a:pt x="39095" y="1"/>
                  </a:moveTo>
                  <a:lnTo>
                    <a:pt x="0" y="5805"/>
                  </a:lnTo>
                  <a:lnTo>
                    <a:pt x="100" y="6605"/>
                  </a:lnTo>
                  <a:lnTo>
                    <a:pt x="39228" y="801"/>
                  </a:lnTo>
                  <a:lnTo>
                    <a:pt x="39095"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9"/>
            <p:cNvSpPr/>
            <p:nvPr/>
          </p:nvSpPr>
          <p:spPr>
            <a:xfrm>
              <a:off x="4159800" y="3123500"/>
              <a:ext cx="712200" cy="944050"/>
            </a:xfrm>
            <a:custGeom>
              <a:avLst/>
              <a:gdLst/>
              <a:ahLst/>
              <a:cxnLst/>
              <a:rect l="l" t="t" r="r" b="b"/>
              <a:pathLst>
                <a:path w="28488" h="37762" extrusionOk="0">
                  <a:moveTo>
                    <a:pt x="835" y="1102"/>
                  </a:moveTo>
                  <a:lnTo>
                    <a:pt x="27420" y="8841"/>
                  </a:lnTo>
                  <a:lnTo>
                    <a:pt x="18147" y="36661"/>
                  </a:lnTo>
                  <a:lnTo>
                    <a:pt x="835" y="29989"/>
                  </a:lnTo>
                  <a:lnTo>
                    <a:pt x="835" y="1102"/>
                  </a:lnTo>
                  <a:close/>
                  <a:moveTo>
                    <a:pt x="1" y="1"/>
                  </a:moveTo>
                  <a:lnTo>
                    <a:pt x="1" y="30556"/>
                  </a:lnTo>
                  <a:lnTo>
                    <a:pt x="18681" y="37761"/>
                  </a:lnTo>
                  <a:lnTo>
                    <a:pt x="28488" y="8274"/>
                  </a:lnTo>
                  <a:lnTo>
                    <a:pt x="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9"/>
            <p:cNvSpPr/>
            <p:nvPr/>
          </p:nvSpPr>
          <p:spPr>
            <a:xfrm>
              <a:off x="4166475" y="3356175"/>
              <a:ext cx="608800" cy="250200"/>
            </a:xfrm>
            <a:custGeom>
              <a:avLst/>
              <a:gdLst/>
              <a:ahLst/>
              <a:cxnLst/>
              <a:rect l="l" t="t" r="r" b="b"/>
              <a:pathLst>
                <a:path w="24352" h="10008" extrusionOk="0">
                  <a:moveTo>
                    <a:pt x="301" y="1"/>
                  </a:moveTo>
                  <a:lnTo>
                    <a:pt x="1" y="768"/>
                  </a:lnTo>
                  <a:lnTo>
                    <a:pt x="24085" y="10008"/>
                  </a:lnTo>
                  <a:lnTo>
                    <a:pt x="24351" y="9207"/>
                  </a:lnTo>
                  <a:lnTo>
                    <a:pt x="30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9"/>
            <p:cNvSpPr/>
            <p:nvPr/>
          </p:nvSpPr>
          <p:spPr>
            <a:xfrm>
              <a:off x="4166475" y="3633875"/>
              <a:ext cx="523725" cy="230200"/>
            </a:xfrm>
            <a:custGeom>
              <a:avLst/>
              <a:gdLst/>
              <a:ahLst/>
              <a:cxnLst/>
              <a:rect l="l" t="t" r="r" b="b"/>
              <a:pathLst>
                <a:path w="20949" h="9208" extrusionOk="0">
                  <a:moveTo>
                    <a:pt x="301" y="1"/>
                  </a:moveTo>
                  <a:lnTo>
                    <a:pt x="1" y="768"/>
                  </a:lnTo>
                  <a:lnTo>
                    <a:pt x="20615" y="9207"/>
                  </a:lnTo>
                  <a:lnTo>
                    <a:pt x="20949" y="8440"/>
                  </a:lnTo>
                  <a:lnTo>
                    <a:pt x="30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9"/>
            <p:cNvSpPr/>
            <p:nvPr/>
          </p:nvSpPr>
          <p:spPr>
            <a:xfrm>
              <a:off x="4299900" y="3202725"/>
              <a:ext cx="118450" cy="733050"/>
            </a:xfrm>
            <a:custGeom>
              <a:avLst/>
              <a:gdLst/>
              <a:ahLst/>
              <a:cxnLst/>
              <a:rect l="l" t="t" r="r" b="b"/>
              <a:pathLst>
                <a:path w="4738" h="29322" extrusionOk="0">
                  <a:moveTo>
                    <a:pt x="3904" y="1"/>
                  </a:moveTo>
                  <a:lnTo>
                    <a:pt x="1" y="29222"/>
                  </a:lnTo>
                  <a:lnTo>
                    <a:pt x="835" y="29322"/>
                  </a:lnTo>
                  <a:lnTo>
                    <a:pt x="4738" y="134"/>
                  </a:lnTo>
                  <a:lnTo>
                    <a:pt x="390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9"/>
            <p:cNvSpPr/>
            <p:nvPr/>
          </p:nvSpPr>
          <p:spPr>
            <a:xfrm>
              <a:off x="4465025" y="3270275"/>
              <a:ext cx="183500" cy="729725"/>
            </a:xfrm>
            <a:custGeom>
              <a:avLst/>
              <a:gdLst/>
              <a:ahLst/>
              <a:cxnLst/>
              <a:rect l="l" t="t" r="r" b="b"/>
              <a:pathLst>
                <a:path w="7340" h="29189" extrusionOk="0">
                  <a:moveTo>
                    <a:pt x="6539" y="1"/>
                  </a:moveTo>
                  <a:lnTo>
                    <a:pt x="1" y="28988"/>
                  </a:lnTo>
                  <a:lnTo>
                    <a:pt x="801" y="29188"/>
                  </a:lnTo>
                  <a:lnTo>
                    <a:pt x="7339" y="201"/>
                  </a:lnTo>
                  <a:lnTo>
                    <a:pt x="653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9"/>
            <p:cNvSpPr/>
            <p:nvPr/>
          </p:nvSpPr>
          <p:spPr>
            <a:xfrm>
              <a:off x="4159800" y="2542250"/>
              <a:ext cx="197675" cy="597975"/>
            </a:xfrm>
            <a:custGeom>
              <a:avLst/>
              <a:gdLst/>
              <a:ahLst/>
              <a:cxnLst/>
              <a:rect l="l" t="t" r="r" b="b"/>
              <a:pathLst>
                <a:path w="7907" h="23919" extrusionOk="0">
                  <a:moveTo>
                    <a:pt x="7106" y="1"/>
                  </a:moveTo>
                  <a:lnTo>
                    <a:pt x="1" y="23685"/>
                  </a:lnTo>
                  <a:lnTo>
                    <a:pt x="801" y="23918"/>
                  </a:lnTo>
                  <a:lnTo>
                    <a:pt x="7906" y="234"/>
                  </a:lnTo>
                  <a:lnTo>
                    <a:pt x="710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9"/>
            <p:cNvSpPr/>
            <p:nvPr/>
          </p:nvSpPr>
          <p:spPr>
            <a:xfrm>
              <a:off x="4846975" y="2683200"/>
              <a:ext cx="215175" cy="655500"/>
            </a:xfrm>
            <a:custGeom>
              <a:avLst/>
              <a:gdLst/>
              <a:ahLst/>
              <a:cxnLst/>
              <a:rect l="l" t="t" r="r" b="b"/>
              <a:pathLst>
                <a:path w="8607" h="26220" extrusionOk="0">
                  <a:moveTo>
                    <a:pt x="7806" y="0"/>
                  </a:moveTo>
                  <a:lnTo>
                    <a:pt x="0" y="25952"/>
                  </a:lnTo>
                  <a:lnTo>
                    <a:pt x="801" y="26219"/>
                  </a:lnTo>
                  <a:lnTo>
                    <a:pt x="8606" y="234"/>
                  </a:lnTo>
                  <a:lnTo>
                    <a:pt x="780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9"/>
            <p:cNvSpPr/>
            <p:nvPr/>
          </p:nvSpPr>
          <p:spPr>
            <a:xfrm>
              <a:off x="4297400" y="2513075"/>
              <a:ext cx="807275" cy="205175"/>
            </a:xfrm>
            <a:custGeom>
              <a:avLst/>
              <a:gdLst/>
              <a:ahLst/>
              <a:cxnLst/>
              <a:rect l="l" t="t" r="r" b="b"/>
              <a:pathLst>
                <a:path w="32291" h="8207" extrusionOk="0">
                  <a:moveTo>
                    <a:pt x="334" y="0"/>
                  </a:moveTo>
                  <a:lnTo>
                    <a:pt x="1" y="1635"/>
                  </a:lnTo>
                  <a:lnTo>
                    <a:pt x="31957" y="8206"/>
                  </a:lnTo>
                  <a:lnTo>
                    <a:pt x="32290" y="6572"/>
                  </a:lnTo>
                  <a:lnTo>
                    <a:pt x="33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9"/>
            <p:cNvSpPr/>
            <p:nvPr/>
          </p:nvSpPr>
          <p:spPr>
            <a:xfrm>
              <a:off x="3840425" y="3348675"/>
              <a:ext cx="521225" cy="120100"/>
            </a:xfrm>
            <a:custGeom>
              <a:avLst/>
              <a:gdLst/>
              <a:ahLst/>
              <a:cxnLst/>
              <a:rect l="l" t="t" r="r" b="b"/>
              <a:pathLst>
                <a:path w="20849" h="4804" extrusionOk="0">
                  <a:moveTo>
                    <a:pt x="13076" y="0"/>
                  </a:moveTo>
                  <a:lnTo>
                    <a:pt x="0" y="1201"/>
                  </a:lnTo>
                  <a:lnTo>
                    <a:pt x="7906" y="4804"/>
                  </a:lnTo>
                  <a:lnTo>
                    <a:pt x="20848" y="2202"/>
                  </a:lnTo>
                  <a:lnTo>
                    <a:pt x="13076"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9"/>
            <p:cNvSpPr/>
            <p:nvPr/>
          </p:nvSpPr>
          <p:spPr>
            <a:xfrm>
              <a:off x="3840425" y="3348675"/>
              <a:ext cx="521225" cy="120100"/>
            </a:xfrm>
            <a:custGeom>
              <a:avLst/>
              <a:gdLst/>
              <a:ahLst/>
              <a:cxnLst/>
              <a:rect l="l" t="t" r="r" b="b"/>
              <a:pathLst>
                <a:path w="20849" h="4804" extrusionOk="0">
                  <a:moveTo>
                    <a:pt x="13076" y="0"/>
                  </a:moveTo>
                  <a:lnTo>
                    <a:pt x="0" y="1201"/>
                  </a:lnTo>
                  <a:lnTo>
                    <a:pt x="7906" y="4804"/>
                  </a:lnTo>
                  <a:lnTo>
                    <a:pt x="20848" y="2202"/>
                  </a:lnTo>
                  <a:lnTo>
                    <a:pt x="130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9"/>
            <p:cNvSpPr/>
            <p:nvPr/>
          </p:nvSpPr>
          <p:spPr>
            <a:xfrm>
              <a:off x="4018050" y="2923300"/>
              <a:ext cx="185975" cy="974200"/>
            </a:xfrm>
            <a:custGeom>
              <a:avLst/>
              <a:gdLst/>
              <a:ahLst/>
              <a:cxnLst/>
              <a:rect l="l" t="t" r="r" b="b"/>
              <a:pathLst>
                <a:path w="7439" h="38968" extrusionOk="0">
                  <a:moveTo>
                    <a:pt x="3141" y="1"/>
                  </a:moveTo>
                  <a:cubicBezTo>
                    <a:pt x="3063" y="1"/>
                    <a:pt x="2983" y="13"/>
                    <a:pt x="2902" y="37"/>
                  </a:cubicBezTo>
                  <a:cubicBezTo>
                    <a:pt x="1668" y="404"/>
                    <a:pt x="801" y="3773"/>
                    <a:pt x="334" y="8409"/>
                  </a:cubicBezTo>
                  <a:cubicBezTo>
                    <a:pt x="334" y="8776"/>
                    <a:pt x="300" y="9110"/>
                    <a:pt x="267" y="9477"/>
                  </a:cubicBezTo>
                  <a:cubicBezTo>
                    <a:pt x="100" y="11278"/>
                    <a:pt x="33" y="13279"/>
                    <a:pt x="0" y="15348"/>
                  </a:cubicBezTo>
                  <a:lnTo>
                    <a:pt x="0" y="16482"/>
                  </a:lnTo>
                  <a:cubicBezTo>
                    <a:pt x="0" y="17482"/>
                    <a:pt x="33" y="18516"/>
                    <a:pt x="67" y="19551"/>
                  </a:cubicBezTo>
                  <a:cubicBezTo>
                    <a:pt x="67" y="19884"/>
                    <a:pt x="67" y="20118"/>
                    <a:pt x="100" y="20485"/>
                  </a:cubicBezTo>
                  <a:cubicBezTo>
                    <a:pt x="100" y="20885"/>
                    <a:pt x="134" y="21252"/>
                    <a:pt x="134" y="21619"/>
                  </a:cubicBezTo>
                  <a:cubicBezTo>
                    <a:pt x="234" y="23153"/>
                    <a:pt x="367" y="24654"/>
                    <a:pt x="500" y="26122"/>
                  </a:cubicBezTo>
                  <a:cubicBezTo>
                    <a:pt x="534" y="26522"/>
                    <a:pt x="567" y="26889"/>
                    <a:pt x="634" y="27256"/>
                  </a:cubicBezTo>
                  <a:cubicBezTo>
                    <a:pt x="801" y="28857"/>
                    <a:pt x="1034" y="30358"/>
                    <a:pt x="1301" y="31759"/>
                  </a:cubicBezTo>
                  <a:cubicBezTo>
                    <a:pt x="1368" y="32160"/>
                    <a:pt x="1434" y="32527"/>
                    <a:pt x="1501" y="32893"/>
                  </a:cubicBezTo>
                  <a:cubicBezTo>
                    <a:pt x="2254" y="36492"/>
                    <a:pt x="3231" y="38967"/>
                    <a:pt x="4306" y="38967"/>
                  </a:cubicBezTo>
                  <a:cubicBezTo>
                    <a:pt x="4327" y="38967"/>
                    <a:pt x="4349" y="38966"/>
                    <a:pt x="4370" y="38964"/>
                  </a:cubicBezTo>
                  <a:cubicBezTo>
                    <a:pt x="7439" y="38631"/>
                    <a:pt x="6672" y="22686"/>
                    <a:pt x="6571" y="19350"/>
                  </a:cubicBezTo>
                  <a:cubicBezTo>
                    <a:pt x="6313" y="11304"/>
                    <a:pt x="5553" y="1"/>
                    <a:pt x="3141" y="1"/>
                  </a:cubicBezTo>
                  <a:close/>
                </a:path>
              </a:pathLst>
            </a:custGeom>
            <a:solidFill>
              <a:srgbClr val="E6A3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9"/>
            <p:cNvSpPr/>
            <p:nvPr/>
          </p:nvSpPr>
          <p:spPr>
            <a:xfrm>
              <a:off x="4050575" y="3689575"/>
              <a:ext cx="84250" cy="56075"/>
            </a:xfrm>
            <a:custGeom>
              <a:avLst/>
              <a:gdLst/>
              <a:ahLst/>
              <a:cxnLst/>
              <a:rect l="l" t="t" r="r" b="b"/>
              <a:pathLst>
                <a:path w="3370" h="2243" extrusionOk="0">
                  <a:moveTo>
                    <a:pt x="2885" y="0"/>
                  </a:moveTo>
                  <a:cubicBezTo>
                    <a:pt x="1811" y="0"/>
                    <a:pt x="805" y="396"/>
                    <a:pt x="0" y="1108"/>
                  </a:cubicBezTo>
                  <a:cubicBezTo>
                    <a:pt x="67" y="1509"/>
                    <a:pt x="133" y="1876"/>
                    <a:pt x="200" y="2242"/>
                  </a:cubicBezTo>
                  <a:cubicBezTo>
                    <a:pt x="967" y="1375"/>
                    <a:pt x="1968" y="708"/>
                    <a:pt x="3069" y="341"/>
                  </a:cubicBezTo>
                  <a:cubicBezTo>
                    <a:pt x="3102" y="308"/>
                    <a:pt x="3102" y="308"/>
                    <a:pt x="3136" y="274"/>
                  </a:cubicBezTo>
                  <a:cubicBezTo>
                    <a:pt x="3169" y="274"/>
                    <a:pt x="3202" y="241"/>
                    <a:pt x="3269" y="208"/>
                  </a:cubicBezTo>
                  <a:cubicBezTo>
                    <a:pt x="3369" y="174"/>
                    <a:pt x="3336" y="8"/>
                    <a:pt x="3202" y="8"/>
                  </a:cubicBezTo>
                  <a:lnTo>
                    <a:pt x="3136" y="8"/>
                  </a:lnTo>
                  <a:cubicBezTo>
                    <a:pt x="3052" y="3"/>
                    <a:pt x="2968" y="0"/>
                    <a:pt x="2885"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9"/>
            <p:cNvSpPr/>
            <p:nvPr/>
          </p:nvSpPr>
          <p:spPr>
            <a:xfrm>
              <a:off x="4030550" y="3563050"/>
              <a:ext cx="93425" cy="41675"/>
            </a:xfrm>
            <a:custGeom>
              <a:avLst/>
              <a:gdLst/>
              <a:ahLst/>
              <a:cxnLst/>
              <a:rect l="l" t="t" r="r" b="b"/>
              <a:pathLst>
                <a:path w="3737" h="1667" extrusionOk="0">
                  <a:moveTo>
                    <a:pt x="2103" y="1"/>
                  </a:moveTo>
                  <a:cubicBezTo>
                    <a:pt x="1378" y="1"/>
                    <a:pt x="654" y="189"/>
                    <a:pt x="0" y="565"/>
                  </a:cubicBezTo>
                  <a:cubicBezTo>
                    <a:pt x="34" y="932"/>
                    <a:pt x="101" y="1299"/>
                    <a:pt x="134" y="1666"/>
                  </a:cubicBezTo>
                  <a:lnTo>
                    <a:pt x="234" y="1599"/>
                  </a:lnTo>
                  <a:cubicBezTo>
                    <a:pt x="1201" y="932"/>
                    <a:pt x="2302" y="565"/>
                    <a:pt x="3470" y="532"/>
                  </a:cubicBezTo>
                  <a:lnTo>
                    <a:pt x="3536" y="532"/>
                  </a:lnTo>
                  <a:cubicBezTo>
                    <a:pt x="3570" y="499"/>
                    <a:pt x="3603" y="499"/>
                    <a:pt x="3670" y="499"/>
                  </a:cubicBezTo>
                  <a:cubicBezTo>
                    <a:pt x="3736" y="465"/>
                    <a:pt x="3736" y="298"/>
                    <a:pt x="3670" y="298"/>
                  </a:cubicBezTo>
                  <a:lnTo>
                    <a:pt x="3603" y="298"/>
                  </a:lnTo>
                  <a:cubicBezTo>
                    <a:pt x="3603" y="265"/>
                    <a:pt x="3603" y="265"/>
                    <a:pt x="3570" y="265"/>
                  </a:cubicBezTo>
                  <a:cubicBezTo>
                    <a:pt x="3095" y="89"/>
                    <a:pt x="2599" y="1"/>
                    <a:pt x="2103" y="1"/>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9"/>
            <p:cNvSpPr/>
            <p:nvPr/>
          </p:nvSpPr>
          <p:spPr>
            <a:xfrm>
              <a:off x="4020550" y="3430325"/>
              <a:ext cx="99250" cy="33450"/>
            </a:xfrm>
            <a:custGeom>
              <a:avLst/>
              <a:gdLst/>
              <a:ahLst/>
              <a:cxnLst/>
              <a:rect l="l" t="t" r="r" b="b"/>
              <a:pathLst>
                <a:path w="3970" h="1338" extrusionOk="0">
                  <a:moveTo>
                    <a:pt x="1421" y="0"/>
                  </a:moveTo>
                  <a:cubicBezTo>
                    <a:pt x="943" y="0"/>
                    <a:pt x="463" y="79"/>
                    <a:pt x="0" y="237"/>
                  </a:cubicBezTo>
                  <a:cubicBezTo>
                    <a:pt x="34" y="604"/>
                    <a:pt x="34" y="971"/>
                    <a:pt x="67" y="1338"/>
                  </a:cubicBezTo>
                  <a:cubicBezTo>
                    <a:pt x="134" y="1304"/>
                    <a:pt x="200" y="1271"/>
                    <a:pt x="300" y="1238"/>
                  </a:cubicBezTo>
                  <a:cubicBezTo>
                    <a:pt x="994" y="956"/>
                    <a:pt x="1716" y="815"/>
                    <a:pt x="2448" y="815"/>
                  </a:cubicBezTo>
                  <a:cubicBezTo>
                    <a:pt x="2842" y="815"/>
                    <a:pt x="3239" y="856"/>
                    <a:pt x="3636" y="937"/>
                  </a:cubicBezTo>
                  <a:lnTo>
                    <a:pt x="3836" y="937"/>
                  </a:lnTo>
                  <a:cubicBezTo>
                    <a:pt x="3970" y="904"/>
                    <a:pt x="3903" y="804"/>
                    <a:pt x="3870" y="737"/>
                  </a:cubicBezTo>
                  <a:lnTo>
                    <a:pt x="3836" y="737"/>
                  </a:lnTo>
                  <a:cubicBezTo>
                    <a:pt x="3836" y="704"/>
                    <a:pt x="3803" y="704"/>
                    <a:pt x="3803" y="704"/>
                  </a:cubicBezTo>
                  <a:cubicBezTo>
                    <a:pt x="3083" y="238"/>
                    <a:pt x="2254" y="0"/>
                    <a:pt x="1421"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a:off x="4018050" y="3301875"/>
              <a:ext cx="95925" cy="33475"/>
            </a:xfrm>
            <a:custGeom>
              <a:avLst/>
              <a:gdLst/>
              <a:ahLst/>
              <a:cxnLst/>
              <a:rect l="l" t="t" r="r" b="b"/>
              <a:pathLst>
                <a:path w="3837" h="1339" extrusionOk="0">
                  <a:moveTo>
                    <a:pt x="1316" y="1"/>
                  </a:moveTo>
                  <a:cubicBezTo>
                    <a:pt x="878" y="1"/>
                    <a:pt x="435" y="67"/>
                    <a:pt x="0" y="205"/>
                  </a:cubicBezTo>
                  <a:lnTo>
                    <a:pt x="0" y="1339"/>
                  </a:lnTo>
                  <a:cubicBezTo>
                    <a:pt x="67" y="1305"/>
                    <a:pt x="134" y="1272"/>
                    <a:pt x="200" y="1239"/>
                  </a:cubicBezTo>
                  <a:cubicBezTo>
                    <a:pt x="887" y="981"/>
                    <a:pt x="1602" y="848"/>
                    <a:pt x="2327" y="848"/>
                  </a:cubicBezTo>
                  <a:cubicBezTo>
                    <a:pt x="2728" y="848"/>
                    <a:pt x="3132" y="889"/>
                    <a:pt x="3536" y="972"/>
                  </a:cubicBezTo>
                  <a:lnTo>
                    <a:pt x="3736" y="972"/>
                  </a:lnTo>
                  <a:cubicBezTo>
                    <a:pt x="3836" y="938"/>
                    <a:pt x="3803" y="805"/>
                    <a:pt x="3769" y="772"/>
                  </a:cubicBezTo>
                  <a:lnTo>
                    <a:pt x="3736" y="738"/>
                  </a:lnTo>
                  <a:cubicBezTo>
                    <a:pt x="3736" y="738"/>
                    <a:pt x="3703" y="705"/>
                    <a:pt x="3703" y="705"/>
                  </a:cubicBezTo>
                  <a:cubicBezTo>
                    <a:pt x="2980" y="245"/>
                    <a:pt x="2156" y="1"/>
                    <a:pt x="1316" y="1"/>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9"/>
            <p:cNvSpPr/>
            <p:nvPr/>
          </p:nvSpPr>
          <p:spPr>
            <a:xfrm>
              <a:off x="4024700" y="3134325"/>
              <a:ext cx="89275" cy="40075"/>
            </a:xfrm>
            <a:custGeom>
              <a:avLst/>
              <a:gdLst/>
              <a:ahLst/>
              <a:cxnLst/>
              <a:rect l="l" t="t" r="r" b="b"/>
              <a:pathLst>
                <a:path w="3571" h="1603" extrusionOk="0">
                  <a:moveTo>
                    <a:pt x="220" y="0"/>
                  </a:moveTo>
                  <a:cubicBezTo>
                    <a:pt x="181" y="0"/>
                    <a:pt x="141" y="1"/>
                    <a:pt x="101" y="2"/>
                  </a:cubicBezTo>
                  <a:cubicBezTo>
                    <a:pt x="68" y="335"/>
                    <a:pt x="34" y="702"/>
                    <a:pt x="1" y="1036"/>
                  </a:cubicBezTo>
                  <a:cubicBezTo>
                    <a:pt x="226" y="1008"/>
                    <a:pt x="452" y="995"/>
                    <a:pt x="678" y="995"/>
                  </a:cubicBezTo>
                  <a:cubicBezTo>
                    <a:pt x="1561" y="995"/>
                    <a:pt x="2447" y="1198"/>
                    <a:pt x="3270" y="1569"/>
                  </a:cubicBezTo>
                  <a:lnTo>
                    <a:pt x="3337" y="1569"/>
                  </a:lnTo>
                  <a:cubicBezTo>
                    <a:pt x="3370" y="1603"/>
                    <a:pt x="3437" y="1603"/>
                    <a:pt x="3470" y="1603"/>
                  </a:cubicBezTo>
                  <a:cubicBezTo>
                    <a:pt x="3570" y="1603"/>
                    <a:pt x="3570" y="1503"/>
                    <a:pt x="3503" y="1436"/>
                  </a:cubicBezTo>
                  <a:cubicBezTo>
                    <a:pt x="3503" y="1436"/>
                    <a:pt x="3470" y="1436"/>
                    <a:pt x="3470" y="1403"/>
                  </a:cubicBezTo>
                  <a:lnTo>
                    <a:pt x="3470" y="1369"/>
                  </a:lnTo>
                  <a:cubicBezTo>
                    <a:pt x="2598" y="497"/>
                    <a:pt x="1444" y="0"/>
                    <a:pt x="220"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9"/>
            <p:cNvSpPr/>
            <p:nvPr/>
          </p:nvSpPr>
          <p:spPr>
            <a:xfrm>
              <a:off x="4123950" y="2964200"/>
              <a:ext cx="239025" cy="958450"/>
            </a:xfrm>
            <a:custGeom>
              <a:avLst/>
              <a:gdLst/>
              <a:ahLst/>
              <a:cxnLst/>
              <a:rect l="l" t="t" r="r" b="b"/>
              <a:pathLst>
                <a:path w="9561" h="38338" extrusionOk="0">
                  <a:moveTo>
                    <a:pt x="6950" y="1"/>
                  </a:moveTo>
                  <a:cubicBezTo>
                    <a:pt x="6936" y="1"/>
                    <a:pt x="6921" y="1"/>
                    <a:pt x="6905" y="2"/>
                  </a:cubicBezTo>
                  <a:cubicBezTo>
                    <a:pt x="5638" y="68"/>
                    <a:pt x="4203" y="3137"/>
                    <a:pt x="3003" y="7607"/>
                  </a:cubicBezTo>
                  <a:cubicBezTo>
                    <a:pt x="2903" y="7907"/>
                    <a:pt x="2802" y="8241"/>
                    <a:pt x="2736" y="8608"/>
                  </a:cubicBezTo>
                  <a:cubicBezTo>
                    <a:pt x="2269" y="10342"/>
                    <a:pt x="1835" y="12244"/>
                    <a:pt x="1468" y="14279"/>
                  </a:cubicBezTo>
                  <a:cubicBezTo>
                    <a:pt x="1401" y="14646"/>
                    <a:pt x="1368" y="15012"/>
                    <a:pt x="1301" y="15379"/>
                  </a:cubicBezTo>
                  <a:cubicBezTo>
                    <a:pt x="1101" y="16347"/>
                    <a:pt x="968" y="17381"/>
                    <a:pt x="834" y="18382"/>
                  </a:cubicBezTo>
                  <a:cubicBezTo>
                    <a:pt x="768" y="18715"/>
                    <a:pt x="734" y="18949"/>
                    <a:pt x="701" y="19316"/>
                  </a:cubicBezTo>
                  <a:cubicBezTo>
                    <a:pt x="668" y="19682"/>
                    <a:pt x="601" y="20049"/>
                    <a:pt x="568" y="20416"/>
                  </a:cubicBezTo>
                  <a:cubicBezTo>
                    <a:pt x="367" y="21917"/>
                    <a:pt x="234" y="23452"/>
                    <a:pt x="134" y="24920"/>
                  </a:cubicBezTo>
                  <a:cubicBezTo>
                    <a:pt x="134" y="25286"/>
                    <a:pt x="101" y="25653"/>
                    <a:pt x="101" y="26054"/>
                  </a:cubicBezTo>
                  <a:cubicBezTo>
                    <a:pt x="0" y="27655"/>
                    <a:pt x="0" y="29189"/>
                    <a:pt x="0" y="30590"/>
                  </a:cubicBezTo>
                  <a:cubicBezTo>
                    <a:pt x="0" y="30991"/>
                    <a:pt x="0" y="31358"/>
                    <a:pt x="0" y="31758"/>
                  </a:cubicBezTo>
                  <a:cubicBezTo>
                    <a:pt x="134" y="35527"/>
                    <a:pt x="701" y="38196"/>
                    <a:pt x="1802" y="38329"/>
                  </a:cubicBezTo>
                  <a:cubicBezTo>
                    <a:pt x="1843" y="38335"/>
                    <a:pt x="1885" y="38338"/>
                    <a:pt x="1926" y="38338"/>
                  </a:cubicBezTo>
                  <a:cubicBezTo>
                    <a:pt x="4922" y="38338"/>
                    <a:pt x="6778" y="22941"/>
                    <a:pt x="7239" y="19716"/>
                  </a:cubicBezTo>
                  <a:cubicBezTo>
                    <a:pt x="8400" y="11590"/>
                    <a:pt x="9561" y="1"/>
                    <a:pt x="6950" y="1"/>
                  </a:cubicBezTo>
                  <a:close/>
                </a:path>
              </a:pathLst>
            </a:custGeom>
            <a:solidFill>
              <a:srgbClr val="EDAA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9"/>
            <p:cNvSpPr/>
            <p:nvPr/>
          </p:nvSpPr>
          <p:spPr>
            <a:xfrm>
              <a:off x="4123950" y="3715850"/>
              <a:ext cx="85925" cy="42300"/>
            </a:xfrm>
            <a:custGeom>
              <a:avLst/>
              <a:gdLst/>
              <a:ahLst/>
              <a:cxnLst/>
              <a:rect l="l" t="t" r="r" b="b"/>
              <a:pathLst>
                <a:path w="3437" h="1692" extrusionOk="0">
                  <a:moveTo>
                    <a:pt x="1993" y="0"/>
                  </a:moveTo>
                  <a:cubicBezTo>
                    <a:pt x="1292" y="0"/>
                    <a:pt x="601" y="172"/>
                    <a:pt x="0" y="524"/>
                  </a:cubicBezTo>
                  <a:cubicBezTo>
                    <a:pt x="0" y="925"/>
                    <a:pt x="0" y="1292"/>
                    <a:pt x="0" y="1692"/>
                  </a:cubicBezTo>
                  <a:cubicBezTo>
                    <a:pt x="934" y="991"/>
                    <a:pt x="2002" y="591"/>
                    <a:pt x="3136" y="491"/>
                  </a:cubicBezTo>
                  <a:cubicBezTo>
                    <a:pt x="3169" y="491"/>
                    <a:pt x="3203" y="458"/>
                    <a:pt x="3203" y="458"/>
                  </a:cubicBezTo>
                  <a:cubicBezTo>
                    <a:pt x="3236" y="458"/>
                    <a:pt x="3303" y="424"/>
                    <a:pt x="3336" y="424"/>
                  </a:cubicBezTo>
                  <a:cubicBezTo>
                    <a:pt x="3436" y="391"/>
                    <a:pt x="3436" y="224"/>
                    <a:pt x="3336" y="224"/>
                  </a:cubicBezTo>
                  <a:lnTo>
                    <a:pt x="3269" y="224"/>
                  </a:lnTo>
                  <a:cubicBezTo>
                    <a:pt x="3269" y="224"/>
                    <a:pt x="3269" y="191"/>
                    <a:pt x="3269" y="191"/>
                  </a:cubicBezTo>
                  <a:cubicBezTo>
                    <a:pt x="2852" y="64"/>
                    <a:pt x="2421" y="0"/>
                    <a:pt x="1993"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9"/>
            <p:cNvSpPr/>
            <p:nvPr/>
          </p:nvSpPr>
          <p:spPr>
            <a:xfrm>
              <a:off x="4126450" y="3583225"/>
              <a:ext cx="94250" cy="31500"/>
            </a:xfrm>
            <a:custGeom>
              <a:avLst/>
              <a:gdLst/>
              <a:ahLst/>
              <a:cxnLst/>
              <a:rect l="l" t="t" r="r" b="b"/>
              <a:pathLst>
                <a:path w="3770" h="1260" extrusionOk="0">
                  <a:moveTo>
                    <a:pt x="1236" y="0"/>
                  </a:moveTo>
                  <a:cubicBezTo>
                    <a:pt x="843" y="0"/>
                    <a:pt x="450" y="52"/>
                    <a:pt x="67" y="159"/>
                  </a:cubicBezTo>
                  <a:cubicBezTo>
                    <a:pt x="34" y="525"/>
                    <a:pt x="1" y="892"/>
                    <a:pt x="1" y="1259"/>
                  </a:cubicBezTo>
                  <a:lnTo>
                    <a:pt x="101" y="1226"/>
                  </a:lnTo>
                  <a:cubicBezTo>
                    <a:pt x="769" y="954"/>
                    <a:pt x="1478" y="827"/>
                    <a:pt x="2184" y="827"/>
                  </a:cubicBezTo>
                  <a:cubicBezTo>
                    <a:pt x="2605" y="827"/>
                    <a:pt x="3025" y="872"/>
                    <a:pt x="3436" y="959"/>
                  </a:cubicBezTo>
                  <a:lnTo>
                    <a:pt x="3636" y="959"/>
                  </a:lnTo>
                  <a:cubicBezTo>
                    <a:pt x="3770" y="926"/>
                    <a:pt x="3737" y="792"/>
                    <a:pt x="3670" y="759"/>
                  </a:cubicBezTo>
                  <a:lnTo>
                    <a:pt x="3636" y="726"/>
                  </a:lnTo>
                  <a:cubicBezTo>
                    <a:pt x="3636" y="726"/>
                    <a:pt x="3636" y="692"/>
                    <a:pt x="3636" y="692"/>
                  </a:cubicBezTo>
                  <a:cubicBezTo>
                    <a:pt x="2909" y="238"/>
                    <a:pt x="2074" y="0"/>
                    <a:pt x="1236"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9"/>
            <p:cNvSpPr/>
            <p:nvPr/>
          </p:nvSpPr>
          <p:spPr>
            <a:xfrm>
              <a:off x="4138125" y="3446750"/>
              <a:ext cx="96750" cy="40375"/>
            </a:xfrm>
            <a:custGeom>
              <a:avLst/>
              <a:gdLst/>
              <a:ahLst/>
              <a:cxnLst/>
              <a:rect l="l" t="t" r="r" b="b"/>
              <a:pathLst>
                <a:path w="3870" h="1615" extrusionOk="0">
                  <a:moveTo>
                    <a:pt x="470" y="1"/>
                  </a:moveTo>
                  <a:cubicBezTo>
                    <a:pt x="358" y="1"/>
                    <a:pt x="246" y="5"/>
                    <a:pt x="134" y="14"/>
                  </a:cubicBezTo>
                  <a:cubicBezTo>
                    <a:pt x="67" y="380"/>
                    <a:pt x="34" y="747"/>
                    <a:pt x="1" y="1114"/>
                  </a:cubicBezTo>
                  <a:lnTo>
                    <a:pt x="234" y="1081"/>
                  </a:lnTo>
                  <a:cubicBezTo>
                    <a:pt x="518" y="1039"/>
                    <a:pt x="803" y="1018"/>
                    <a:pt x="1088" y="1018"/>
                  </a:cubicBezTo>
                  <a:cubicBezTo>
                    <a:pt x="1944" y="1018"/>
                    <a:pt x="2794" y="1206"/>
                    <a:pt x="3570" y="1581"/>
                  </a:cubicBezTo>
                  <a:lnTo>
                    <a:pt x="3636" y="1581"/>
                  </a:lnTo>
                  <a:cubicBezTo>
                    <a:pt x="3670" y="1615"/>
                    <a:pt x="3737" y="1615"/>
                    <a:pt x="3770" y="1615"/>
                  </a:cubicBezTo>
                  <a:cubicBezTo>
                    <a:pt x="3870" y="1615"/>
                    <a:pt x="3870" y="1481"/>
                    <a:pt x="3803" y="1448"/>
                  </a:cubicBezTo>
                  <a:cubicBezTo>
                    <a:pt x="3803" y="1448"/>
                    <a:pt x="3803" y="1448"/>
                    <a:pt x="3770" y="1415"/>
                  </a:cubicBezTo>
                  <a:cubicBezTo>
                    <a:pt x="3770" y="1415"/>
                    <a:pt x="3770" y="1381"/>
                    <a:pt x="3770" y="1381"/>
                  </a:cubicBezTo>
                  <a:cubicBezTo>
                    <a:pt x="2884" y="495"/>
                    <a:pt x="1690" y="1"/>
                    <a:pt x="470" y="1"/>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9"/>
            <p:cNvSpPr/>
            <p:nvPr/>
          </p:nvSpPr>
          <p:spPr>
            <a:xfrm>
              <a:off x="4155650" y="3321000"/>
              <a:ext cx="95925" cy="40200"/>
            </a:xfrm>
            <a:custGeom>
              <a:avLst/>
              <a:gdLst/>
              <a:ahLst/>
              <a:cxnLst/>
              <a:rect l="l" t="t" r="r" b="b"/>
              <a:pathLst>
                <a:path w="3837" h="1608" extrusionOk="0">
                  <a:moveTo>
                    <a:pt x="450" y="0"/>
                  </a:moveTo>
                  <a:cubicBezTo>
                    <a:pt x="367" y="0"/>
                    <a:pt x="284" y="2"/>
                    <a:pt x="200" y="7"/>
                  </a:cubicBezTo>
                  <a:cubicBezTo>
                    <a:pt x="133" y="374"/>
                    <a:pt x="67" y="740"/>
                    <a:pt x="0" y="1107"/>
                  </a:cubicBezTo>
                  <a:cubicBezTo>
                    <a:pt x="67" y="1074"/>
                    <a:pt x="133" y="1074"/>
                    <a:pt x="200" y="1041"/>
                  </a:cubicBezTo>
                  <a:cubicBezTo>
                    <a:pt x="449" y="1011"/>
                    <a:pt x="700" y="997"/>
                    <a:pt x="950" y="997"/>
                  </a:cubicBezTo>
                  <a:cubicBezTo>
                    <a:pt x="1841" y="997"/>
                    <a:pt x="2729" y="1184"/>
                    <a:pt x="3536" y="1574"/>
                  </a:cubicBezTo>
                  <a:lnTo>
                    <a:pt x="3603" y="1574"/>
                  </a:lnTo>
                  <a:cubicBezTo>
                    <a:pt x="3636" y="1574"/>
                    <a:pt x="3703" y="1608"/>
                    <a:pt x="3736" y="1608"/>
                  </a:cubicBezTo>
                  <a:cubicBezTo>
                    <a:pt x="3836" y="1608"/>
                    <a:pt x="3836" y="1474"/>
                    <a:pt x="3803" y="1441"/>
                  </a:cubicBezTo>
                  <a:lnTo>
                    <a:pt x="3769" y="1408"/>
                  </a:lnTo>
                  <a:cubicBezTo>
                    <a:pt x="3769" y="1374"/>
                    <a:pt x="3736" y="1374"/>
                    <a:pt x="3736" y="1374"/>
                  </a:cubicBezTo>
                  <a:cubicBezTo>
                    <a:pt x="2861" y="467"/>
                    <a:pt x="1692" y="0"/>
                    <a:pt x="450"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9"/>
            <p:cNvSpPr/>
            <p:nvPr/>
          </p:nvSpPr>
          <p:spPr>
            <a:xfrm>
              <a:off x="4191500" y="3154375"/>
              <a:ext cx="85900" cy="59350"/>
            </a:xfrm>
            <a:custGeom>
              <a:avLst/>
              <a:gdLst/>
              <a:ahLst/>
              <a:cxnLst/>
              <a:rect l="l" t="t" r="r" b="b"/>
              <a:pathLst>
                <a:path w="3436" h="2374" extrusionOk="0">
                  <a:moveTo>
                    <a:pt x="267" y="0"/>
                  </a:moveTo>
                  <a:cubicBezTo>
                    <a:pt x="167" y="334"/>
                    <a:pt x="100" y="667"/>
                    <a:pt x="0" y="1001"/>
                  </a:cubicBezTo>
                  <a:cubicBezTo>
                    <a:pt x="1135" y="1134"/>
                    <a:pt x="2202" y="1601"/>
                    <a:pt x="3136" y="2302"/>
                  </a:cubicBezTo>
                  <a:lnTo>
                    <a:pt x="3203" y="2302"/>
                  </a:lnTo>
                  <a:cubicBezTo>
                    <a:pt x="3236" y="2335"/>
                    <a:pt x="3269" y="2335"/>
                    <a:pt x="3303" y="2369"/>
                  </a:cubicBezTo>
                  <a:cubicBezTo>
                    <a:pt x="3317" y="2372"/>
                    <a:pt x="3330" y="2374"/>
                    <a:pt x="3342" y="2374"/>
                  </a:cubicBezTo>
                  <a:cubicBezTo>
                    <a:pt x="3436" y="2374"/>
                    <a:pt x="3433" y="2265"/>
                    <a:pt x="3403" y="2235"/>
                  </a:cubicBezTo>
                  <a:lnTo>
                    <a:pt x="3369" y="2202"/>
                  </a:lnTo>
                  <a:cubicBezTo>
                    <a:pt x="3369" y="2168"/>
                    <a:pt x="3369" y="2168"/>
                    <a:pt x="3369" y="2135"/>
                  </a:cubicBezTo>
                  <a:cubicBezTo>
                    <a:pt x="2636" y="1068"/>
                    <a:pt x="1535" y="300"/>
                    <a:pt x="267" y="0"/>
                  </a:cubicBezTo>
                  <a:close/>
                </a:path>
              </a:pathLst>
            </a:custGeom>
            <a:solidFill>
              <a:srgbClr val="CC8A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9"/>
            <p:cNvSpPr/>
            <p:nvPr/>
          </p:nvSpPr>
          <p:spPr>
            <a:xfrm>
              <a:off x="3820400" y="3378700"/>
              <a:ext cx="217675" cy="727425"/>
            </a:xfrm>
            <a:custGeom>
              <a:avLst/>
              <a:gdLst/>
              <a:ahLst/>
              <a:cxnLst/>
              <a:rect l="l" t="t" r="r" b="b"/>
              <a:pathLst>
                <a:path w="8707" h="29097" extrusionOk="0">
                  <a:moveTo>
                    <a:pt x="801" y="0"/>
                  </a:moveTo>
                  <a:cubicBezTo>
                    <a:pt x="801" y="1"/>
                    <a:pt x="1301" y="15945"/>
                    <a:pt x="1135" y="16545"/>
                  </a:cubicBezTo>
                  <a:cubicBezTo>
                    <a:pt x="934" y="17146"/>
                    <a:pt x="0" y="24618"/>
                    <a:pt x="101" y="24818"/>
                  </a:cubicBezTo>
                  <a:cubicBezTo>
                    <a:pt x="165" y="25045"/>
                    <a:pt x="7279" y="29097"/>
                    <a:pt x="7872" y="29097"/>
                  </a:cubicBezTo>
                  <a:cubicBezTo>
                    <a:pt x="7889" y="29097"/>
                    <a:pt x="7900" y="29094"/>
                    <a:pt x="7906" y="29088"/>
                  </a:cubicBezTo>
                  <a:cubicBezTo>
                    <a:pt x="8173" y="28854"/>
                    <a:pt x="8640" y="18080"/>
                    <a:pt x="8640" y="16779"/>
                  </a:cubicBezTo>
                  <a:cubicBezTo>
                    <a:pt x="8640" y="15445"/>
                    <a:pt x="8707" y="3603"/>
                    <a:pt x="8707" y="3603"/>
                  </a:cubicBezTo>
                  <a:lnTo>
                    <a:pt x="80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9"/>
            <p:cNvSpPr/>
            <p:nvPr/>
          </p:nvSpPr>
          <p:spPr>
            <a:xfrm>
              <a:off x="4018050" y="3403700"/>
              <a:ext cx="343600" cy="702200"/>
            </a:xfrm>
            <a:custGeom>
              <a:avLst/>
              <a:gdLst/>
              <a:ahLst/>
              <a:cxnLst/>
              <a:rect l="l" t="t" r="r" b="b"/>
              <a:pathLst>
                <a:path w="13744" h="28088" extrusionOk="0">
                  <a:moveTo>
                    <a:pt x="13743" y="1"/>
                  </a:moveTo>
                  <a:lnTo>
                    <a:pt x="801" y="2603"/>
                  </a:lnTo>
                  <a:lnTo>
                    <a:pt x="0" y="28088"/>
                  </a:lnTo>
                  <a:cubicBezTo>
                    <a:pt x="0" y="28088"/>
                    <a:pt x="12175" y="24485"/>
                    <a:pt x="12276" y="24285"/>
                  </a:cubicBezTo>
                  <a:cubicBezTo>
                    <a:pt x="12376" y="24085"/>
                    <a:pt x="12976" y="16846"/>
                    <a:pt x="12843" y="15746"/>
                  </a:cubicBezTo>
                  <a:cubicBezTo>
                    <a:pt x="12676" y="14611"/>
                    <a:pt x="13743" y="1"/>
                    <a:pt x="1374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9"/>
            <p:cNvSpPr/>
            <p:nvPr/>
          </p:nvSpPr>
          <p:spPr>
            <a:xfrm>
              <a:off x="4018050" y="3403700"/>
              <a:ext cx="343600" cy="702200"/>
            </a:xfrm>
            <a:custGeom>
              <a:avLst/>
              <a:gdLst/>
              <a:ahLst/>
              <a:cxnLst/>
              <a:rect l="l" t="t" r="r" b="b"/>
              <a:pathLst>
                <a:path w="13744" h="28088" extrusionOk="0">
                  <a:moveTo>
                    <a:pt x="13743" y="1"/>
                  </a:moveTo>
                  <a:lnTo>
                    <a:pt x="801" y="2603"/>
                  </a:lnTo>
                  <a:lnTo>
                    <a:pt x="0" y="28088"/>
                  </a:lnTo>
                  <a:cubicBezTo>
                    <a:pt x="0" y="28088"/>
                    <a:pt x="12175" y="24485"/>
                    <a:pt x="12276" y="24285"/>
                  </a:cubicBezTo>
                  <a:cubicBezTo>
                    <a:pt x="12376" y="24085"/>
                    <a:pt x="12976" y="16846"/>
                    <a:pt x="12843" y="15746"/>
                  </a:cubicBezTo>
                  <a:cubicBezTo>
                    <a:pt x="12676" y="14611"/>
                    <a:pt x="13743" y="1"/>
                    <a:pt x="137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9"/>
            <p:cNvSpPr/>
            <p:nvPr/>
          </p:nvSpPr>
          <p:spPr>
            <a:xfrm>
              <a:off x="3074025" y="3296975"/>
              <a:ext cx="541250" cy="895650"/>
            </a:xfrm>
            <a:custGeom>
              <a:avLst/>
              <a:gdLst/>
              <a:ahLst/>
              <a:cxnLst/>
              <a:rect l="l" t="t" r="r" b="b"/>
              <a:pathLst>
                <a:path w="21650" h="35826" extrusionOk="0">
                  <a:moveTo>
                    <a:pt x="1202" y="1401"/>
                  </a:moveTo>
                  <a:lnTo>
                    <a:pt x="18080" y="8340"/>
                  </a:lnTo>
                  <a:lnTo>
                    <a:pt x="20682" y="34492"/>
                  </a:lnTo>
                  <a:lnTo>
                    <a:pt x="7206" y="28854"/>
                  </a:lnTo>
                  <a:lnTo>
                    <a:pt x="1202" y="1401"/>
                  </a:lnTo>
                  <a:close/>
                  <a:moveTo>
                    <a:pt x="1" y="0"/>
                  </a:moveTo>
                  <a:lnTo>
                    <a:pt x="6405" y="29255"/>
                  </a:lnTo>
                  <a:lnTo>
                    <a:pt x="6472" y="29455"/>
                  </a:lnTo>
                  <a:lnTo>
                    <a:pt x="21650" y="35826"/>
                  </a:lnTo>
                  <a:lnTo>
                    <a:pt x="18881" y="7739"/>
                  </a:lnTo>
                  <a:lnTo>
                    <a:pt x="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a:off x="3212475" y="3364525"/>
              <a:ext cx="143450" cy="702175"/>
            </a:xfrm>
            <a:custGeom>
              <a:avLst/>
              <a:gdLst/>
              <a:ahLst/>
              <a:cxnLst/>
              <a:rect l="l" t="t" r="r" b="b"/>
              <a:pathLst>
                <a:path w="5738" h="28087" extrusionOk="0">
                  <a:moveTo>
                    <a:pt x="834" y="0"/>
                  </a:moveTo>
                  <a:lnTo>
                    <a:pt x="0" y="134"/>
                  </a:lnTo>
                  <a:lnTo>
                    <a:pt x="4937" y="28087"/>
                  </a:lnTo>
                  <a:lnTo>
                    <a:pt x="5738" y="27954"/>
                  </a:lnTo>
                  <a:lnTo>
                    <a:pt x="83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9"/>
            <p:cNvSpPr/>
            <p:nvPr/>
          </p:nvSpPr>
          <p:spPr>
            <a:xfrm>
              <a:off x="3367575" y="3430400"/>
              <a:ext cx="118450" cy="692175"/>
            </a:xfrm>
            <a:custGeom>
              <a:avLst/>
              <a:gdLst/>
              <a:ahLst/>
              <a:cxnLst/>
              <a:rect l="l" t="t" r="r" b="b"/>
              <a:pathLst>
                <a:path w="4738" h="27687" extrusionOk="0">
                  <a:moveTo>
                    <a:pt x="834" y="0"/>
                  </a:moveTo>
                  <a:lnTo>
                    <a:pt x="1" y="100"/>
                  </a:lnTo>
                  <a:lnTo>
                    <a:pt x="3937" y="27687"/>
                  </a:lnTo>
                  <a:lnTo>
                    <a:pt x="4737" y="27587"/>
                  </a:lnTo>
                  <a:lnTo>
                    <a:pt x="83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9"/>
            <p:cNvSpPr/>
            <p:nvPr/>
          </p:nvSpPr>
          <p:spPr>
            <a:xfrm>
              <a:off x="3184950" y="3845700"/>
              <a:ext cx="386975" cy="153475"/>
            </a:xfrm>
            <a:custGeom>
              <a:avLst/>
              <a:gdLst/>
              <a:ahLst/>
              <a:cxnLst/>
              <a:rect l="l" t="t" r="r" b="b"/>
              <a:pathLst>
                <a:path w="15479" h="6139" extrusionOk="0">
                  <a:moveTo>
                    <a:pt x="267" y="0"/>
                  </a:moveTo>
                  <a:lnTo>
                    <a:pt x="0" y="801"/>
                  </a:lnTo>
                  <a:lnTo>
                    <a:pt x="15178" y="6138"/>
                  </a:lnTo>
                  <a:lnTo>
                    <a:pt x="15478" y="5337"/>
                  </a:lnTo>
                  <a:lnTo>
                    <a:pt x="26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9"/>
            <p:cNvSpPr/>
            <p:nvPr/>
          </p:nvSpPr>
          <p:spPr>
            <a:xfrm>
              <a:off x="3137400" y="3547150"/>
              <a:ext cx="424500" cy="184325"/>
            </a:xfrm>
            <a:custGeom>
              <a:avLst/>
              <a:gdLst/>
              <a:ahLst/>
              <a:cxnLst/>
              <a:rect l="l" t="t" r="r" b="b"/>
              <a:pathLst>
                <a:path w="16980" h="7373" extrusionOk="0">
                  <a:moveTo>
                    <a:pt x="301" y="0"/>
                  </a:moveTo>
                  <a:lnTo>
                    <a:pt x="1" y="768"/>
                  </a:lnTo>
                  <a:lnTo>
                    <a:pt x="16680" y="7372"/>
                  </a:lnTo>
                  <a:lnTo>
                    <a:pt x="16980" y="6605"/>
                  </a:lnTo>
                  <a:lnTo>
                    <a:pt x="30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9"/>
            <p:cNvSpPr/>
            <p:nvPr/>
          </p:nvSpPr>
          <p:spPr>
            <a:xfrm>
              <a:off x="3524350" y="3328650"/>
              <a:ext cx="1347650" cy="863150"/>
            </a:xfrm>
            <a:custGeom>
              <a:avLst/>
              <a:gdLst/>
              <a:ahLst/>
              <a:cxnLst/>
              <a:rect l="l" t="t" r="r" b="b"/>
              <a:pathLst>
                <a:path w="53906" h="34526" extrusionOk="0">
                  <a:moveTo>
                    <a:pt x="52705" y="968"/>
                  </a:moveTo>
                  <a:lnTo>
                    <a:pt x="43465" y="28821"/>
                  </a:lnTo>
                  <a:lnTo>
                    <a:pt x="4337" y="33592"/>
                  </a:lnTo>
                  <a:lnTo>
                    <a:pt x="935" y="7139"/>
                  </a:lnTo>
                  <a:lnTo>
                    <a:pt x="52705" y="968"/>
                  </a:lnTo>
                  <a:close/>
                  <a:moveTo>
                    <a:pt x="53906" y="1"/>
                  </a:moveTo>
                  <a:lnTo>
                    <a:pt x="1" y="6405"/>
                  </a:lnTo>
                  <a:lnTo>
                    <a:pt x="3603" y="34526"/>
                  </a:lnTo>
                  <a:lnTo>
                    <a:pt x="43832" y="29589"/>
                  </a:lnTo>
                  <a:lnTo>
                    <a:pt x="44065" y="29555"/>
                  </a:lnTo>
                  <a:lnTo>
                    <a:pt x="5390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9"/>
            <p:cNvSpPr/>
            <p:nvPr/>
          </p:nvSpPr>
          <p:spPr>
            <a:xfrm>
              <a:off x="3825400" y="3461250"/>
              <a:ext cx="80075" cy="680525"/>
            </a:xfrm>
            <a:custGeom>
              <a:avLst/>
              <a:gdLst/>
              <a:ahLst/>
              <a:cxnLst/>
              <a:rect l="l" t="t" r="r" b="b"/>
              <a:pathLst>
                <a:path w="3203" h="27221" extrusionOk="0">
                  <a:moveTo>
                    <a:pt x="835" y="1"/>
                  </a:moveTo>
                  <a:lnTo>
                    <a:pt x="1" y="67"/>
                  </a:lnTo>
                  <a:lnTo>
                    <a:pt x="2369" y="27220"/>
                  </a:lnTo>
                  <a:lnTo>
                    <a:pt x="3203" y="27153"/>
                  </a:lnTo>
                  <a:lnTo>
                    <a:pt x="8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9"/>
            <p:cNvSpPr/>
            <p:nvPr/>
          </p:nvSpPr>
          <p:spPr>
            <a:xfrm>
              <a:off x="4145625" y="3417900"/>
              <a:ext cx="60900" cy="692175"/>
            </a:xfrm>
            <a:custGeom>
              <a:avLst/>
              <a:gdLst/>
              <a:ahLst/>
              <a:cxnLst/>
              <a:rect l="l" t="t" r="r" b="b"/>
              <a:pathLst>
                <a:path w="2436" h="27687" extrusionOk="0">
                  <a:moveTo>
                    <a:pt x="1602" y="0"/>
                  </a:moveTo>
                  <a:lnTo>
                    <a:pt x="1" y="27620"/>
                  </a:lnTo>
                  <a:lnTo>
                    <a:pt x="835" y="27687"/>
                  </a:lnTo>
                  <a:lnTo>
                    <a:pt x="2436" y="67"/>
                  </a:lnTo>
                  <a:lnTo>
                    <a:pt x="160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9"/>
            <p:cNvSpPr/>
            <p:nvPr/>
          </p:nvSpPr>
          <p:spPr>
            <a:xfrm>
              <a:off x="4397475" y="3376200"/>
              <a:ext cx="153475" cy="706350"/>
            </a:xfrm>
            <a:custGeom>
              <a:avLst/>
              <a:gdLst/>
              <a:ahLst/>
              <a:cxnLst/>
              <a:rect l="l" t="t" r="r" b="b"/>
              <a:pathLst>
                <a:path w="6139" h="28254" extrusionOk="0">
                  <a:moveTo>
                    <a:pt x="5304" y="0"/>
                  </a:moveTo>
                  <a:lnTo>
                    <a:pt x="1" y="28120"/>
                  </a:lnTo>
                  <a:lnTo>
                    <a:pt x="801" y="28254"/>
                  </a:lnTo>
                  <a:lnTo>
                    <a:pt x="6138" y="167"/>
                  </a:lnTo>
                  <a:lnTo>
                    <a:pt x="53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9"/>
            <p:cNvSpPr/>
            <p:nvPr/>
          </p:nvSpPr>
          <p:spPr>
            <a:xfrm>
              <a:off x="3556875" y="3570500"/>
              <a:ext cx="1221725" cy="158475"/>
            </a:xfrm>
            <a:custGeom>
              <a:avLst/>
              <a:gdLst/>
              <a:ahLst/>
              <a:cxnLst/>
              <a:rect l="l" t="t" r="r" b="b"/>
              <a:pathLst>
                <a:path w="48869" h="6339" extrusionOk="0">
                  <a:moveTo>
                    <a:pt x="48769" y="0"/>
                  </a:moveTo>
                  <a:lnTo>
                    <a:pt x="1" y="5504"/>
                  </a:lnTo>
                  <a:lnTo>
                    <a:pt x="101" y="6338"/>
                  </a:lnTo>
                  <a:lnTo>
                    <a:pt x="48869" y="834"/>
                  </a:lnTo>
                  <a:lnTo>
                    <a:pt x="4876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a:off x="3582725" y="3844025"/>
              <a:ext cx="1104150" cy="135950"/>
            </a:xfrm>
            <a:custGeom>
              <a:avLst/>
              <a:gdLst/>
              <a:ahLst/>
              <a:cxnLst/>
              <a:rect l="l" t="t" r="r" b="b"/>
              <a:pathLst>
                <a:path w="44166" h="5438" extrusionOk="0">
                  <a:moveTo>
                    <a:pt x="44099" y="1"/>
                  </a:moveTo>
                  <a:lnTo>
                    <a:pt x="1" y="4604"/>
                  </a:lnTo>
                  <a:lnTo>
                    <a:pt x="67" y="5438"/>
                  </a:lnTo>
                  <a:lnTo>
                    <a:pt x="44166" y="835"/>
                  </a:lnTo>
                  <a:lnTo>
                    <a:pt x="4409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9"/>
            <p:cNvSpPr/>
            <p:nvPr/>
          </p:nvSpPr>
          <p:spPr>
            <a:xfrm>
              <a:off x="4270375" y="1715825"/>
              <a:ext cx="890425" cy="507075"/>
            </a:xfrm>
            <a:custGeom>
              <a:avLst/>
              <a:gdLst/>
              <a:ahLst/>
              <a:cxnLst/>
              <a:rect l="l" t="t" r="r" b="b"/>
              <a:pathLst>
                <a:path w="35617" h="20283" extrusionOk="0">
                  <a:moveTo>
                    <a:pt x="33989" y="1"/>
                  </a:moveTo>
                  <a:cubicBezTo>
                    <a:pt x="33377" y="1"/>
                    <a:pt x="32535" y="301"/>
                    <a:pt x="31470" y="1002"/>
                  </a:cubicBezTo>
                  <a:cubicBezTo>
                    <a:pt x="24265" y="5705"/>
                    <a:pt x="20462" y="9941"/>
                    <a:pt x="19161" y="9941"/>
                  </a:cubicBezTo>
                  <a:cubicBezTo>
                    <a:pt x="17660" y="9941"/>
                    <a:pt x="11322" y="6239"/>
                    <a:pt x="9021" y="5305"/>
                  </a:cubicBezTo>
                  <a:cubicBezTo>
                    <a:pt x="8915" y="5259"/>
                    <a:pt x="8792" y="5238"/>
                    <a:pt x="8654" y="5238"/>
                  </a:cubicBezTo>
                  <a:cubicBezTo>
                    <a:pt x="6357" y="5238"/>
                    <a:pt x="1" y="11226"/>
                    <a:pt x="2549" y="13177"/>
                  </a:cubicBezTo>
                  <a:cubicBezTo>
                    <a:pt x="4884" y="14978"/>
                    <a:pt x="15425" y="20282"/>
                    <a:pt x="18561" y="20282"/>
                  </a:cubicBezTo>
                  <a:cubicBezTo>
                    <a:pt x="23731" y="20282"/>
                    <a:pt x="32004" y="7540"/>
                    <a:pt x="34239" y="4004"/>
                  </a:cubicBezTo>
                  <a:cubicBezTo>
                    <a:pt x="35617" y="1842"/>
                    <a:pt x="35506" y="1"/>
                    <a:pt x="3398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9"/>
            <p:cNvSpPr/>
            <p:nvPr/>
          </p:nvSpPr>
          <p:spPr>
            <a:xfrm>
              <a:off x="4088100" y="1699850"/>
              <a:ext cx="389450" cy="349575"/>
            </a:xfrm>
            <a:custGeom>
              <a:avLst/>
              <a:gdLst/>
              <a:ahLst/>
              <a:cxnLst/>
              <a:rect l="l" t="t" r="r" b="b"/>
              <a:pathLst>
                <a:path w="15578" h="13983" extrusionOk="0">
                  <a:moveTo>
                    <a:pt x="6194" y="0"/>
                  </a:moveTo>
                  <a:cubicBezTo>
                    <a:pt x="6119" y="0"/>
                    <a:pt x="6044" y="13"/>
                    <a:pt x="5971" y="40"/>
                  </a:cubicBezTo>
                  <a:cubicBezTo>
                    <a:pt x="5037" y="406"/>
                    <a:pt x="5904" y="1807"/>
                    <a:pt x="5904" y="1807"/>
                  </a:cubicBezTo>
                  <a:cubicBezTo>
                    <a:pt x="5904" y="1807"/>
                    <a:pt x="5194" y="796"/>
                    <a:pt x="4499" y="796"/>
                  </a:cubicBezTo>
                  <a:cubicBezTo>
                    <a:pt x="4329" y="796"/>
                    <a:pt x="4160" y="856"/>
                    <a:pt x="4003" y="1007"/>
                  </a:cubicBezTo>
                  <a:cubicBezTo>
                    <a:pt x="3169" y="1774"/>
                    <a:pt x="4070" y="3342"/>
                    <a:pt x="4070" y="3342"/>
                  </a:cubicBezTo>
                  <a:cubicBezTo>
                    <a:pt x="4070" y="3342"/>
                    <a:pt x="3295" y="2567"/>
                    <a:pt x="2602" y="2567"/>
                  </a:cubicBezTo>
                  <a:cubicBezTo>
                    <a:pt x="2385" y="2567"/>
                    <a:pt x="2176" y="2643"/>
                    <a:pt x="2002" y="2842"/>
                  </a:cubicBezTo>
                  <a:cubicBezTo>
                    <a:pt x="1268" y="3675"/>
                    <a:pt x="2202" y="5110"/>
                    <a:pt x="2202" y="5110"/>
                  </a:cubicBezTo>
                  <a:cubicBezTo>
                    <a:pt x="2202" y="5110"/>
                    <a:pt x="1836" y="4758"/>
                    <a:pt x="1397" y="4758"/>
                  </a:cubicBezTo>
                  <a:cubicBezTo>
                    <a:pt x="1160" y="4758"/>
                    <a:pt x="901" y="4861"/>
                    <a:pt x="667" y="5177"/>
                  </a:cubicBezTo>
                  <a:cubicBezTo>
                    <a:pt x="0" y="6044"/>
                    <a:pt x="2769" y="9046"/>
                    <a:pt x="3803" y="10013"/>
                  </a:cubicBezTo>
                  <a:cubicBezTo>
                    <a:pt x="4837" y="10981"/>
                    <a:pt x="9140" y="13516"/>
                    <a:pt x="10107" y="13983"/>
                  </a:cubicBezTo>
                  <a:lnTo>
                    <a:pt x="15578" y="7545"/>
                  </a:lnTo>
                  <a:cubicBezTo>
                    <a:pt x="15578" y="7545"/>
                    <a:pt x="9907" y="3609"/>
                    <a:pt x="9640" y="3375"/>
                  </a:cubicBezTo>
                  <a:cubicBezTo>
                    <a:pt x="8488" y="2472"/>
                    <a:pt x="7249" y="0"/>
                    <a:pt x="619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9"/>
            <p:cNvSpPr/>
            <p:nvPr/>
          </p:nvSpPr>
          <p:spPr>
            <a:xfrm>
              <a:off x="4230200" y="1740175"/>
              <a:ext cx="95425" cy="101000"/>
            </a:xfrm>
            <a:custGeom>
              <a:avLst/>
              <a:gdLst/>
              <a:ahLst/>
              <a:cxnLst/>
              <a:rect l="l" t="t" r="r" b="b"/>
              <a:pathLst>
                <a:path w="3817" h="4040" extrusionOk="0">
                  <a:moveTo>
                    <a:pt x="58" y="1"/>
                  </a:moveTo>
                  <a:cubicBezTo>
                    <a:pt x="26" y="1"/>
                    <a:pt x="1" y="36"/>
                    <a:pt x="20" y="94"/>
                  </a:cubicBezTo>
                  <a:cubicBezTo>
                    <a:pt x="687" y="2296"/>
                    <a:pt x="1788" y="3063"/>
                    <a:pt x="3756" y="4031"/>
                  </a:cubicBezTo>
                  <a:cubicBezTo>
                    <a:pt x="3763" y="4037"/>
                    <a:pt x="3769" y="4040"/>
                    <a:pt x="3775" y="4040"/>
                  </a:cubicBezTo>
                  <a:cubicBezTo>
                    <a:pt x="3800" y="4040"/>
                    <a:pt x="3817" y="3991"/>
                    <a:pt x="3790" y="3964"/>
                  </a:cubicBezTo>
                  <a:cubicBezTo>
                    <a:pt x="1888" y="2796"/>
                    <a:pt x="1121" y="2096"/>
                    <a:pt x="120" y="61"/>
                  </a:cubicBezTo>
                  <a:cubicBezTo>
                    <a:pt x="106" y="19"/>
                    <a:pt x="81" y="1"/>
                    <a:pt x="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9"/>
            <p:cNvSpPr/>
            <p:nvPr/>
          </p:nvSpPr>
          <p:spPr>
            <a:xfrm>
              <a:off x="4185125" y="1777975"/>
              <a:ext cx="101475" cy="107175"/>
            </a:xfrm>
            <a:custGeom>
              <a:avLst/>
              <a:gdLst/>
              <a:ahLst/>
              <a:cxnLst/>
              <a:rect l="l" t="t" r="r" b="b"/>
              <a:pathLst>
                <a:path w="4059" h="4287" extrusionOk="0">
                  <a:moveTo>
                    <a:pt x="56" y="1"/>
                  </a:moveTo>
                  <a:cubicBezTo>
                    <a:pt x="21" y="1"/>
                    <a:pt x="0" y="52"/>
                    <a:pt x="22" y="117"/>
                  </a:cubicBezTo>
                  <a:cubicBezTo>
                    <a:pt x="956" y="2285"/>
                    <a:pt x="2057" y="3086"/>
                    <a:pt x="4025" y="4286"/>
                  </a:cubicBezTo>
                  <a:cubicBezTo>
                    <a:pt x="4058" y="4286"/>
                    <a:pt x="4058" y="4220"/>
                    <a:pt x="4058" y="4220"/>
                  </a:cubicBezTo>
                  <a:cubicBezTo>
                    <a:pt x="2157" y="2852"/>
                    <a:pt x="1323" y="2085"/>
                    <a:pt x="122" y="50"/>
                  </a:cubicBezTo>
                  <a:cubicBezTo>
                    <a:pt x="99" y="15"/>
                    <a:pt x="75" y="1"/>
                    <a:pt x="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9"/>
            <p:cNvSpPr/>
            <p:nvPr/>
          </p:nvSpPr>
          <p:spPr>
            <a:xfrm>
              <a:off x="4143700" y="1827375"/>
              <a:ext cx="107875" cy="100300"/>
            </a:xfrm>
            <a:custGeom>
              <a:avLst/>
              <a:gdLst/>
              <a:ahLst/>
              <a:cxnLst/>
              <a:rect l="l" t="t" r="r" b="b"/>
              <a:pathLst>
                <a:path w="4315" h="4012" extrusionOk="0">
                  <a:moveTo>
                    <a:pt x="18" y="1"/>
                  </a:moveTo>
                  <a:cubicBezTo>
                    <a:pt x="0" y="1"/>
                    <a:pt x="4" y="49"/>
                    <a:pt x="44" y="109"/>
                  </a:cubicBezTo>
                  <a:cubicBezTo>
                    <a:pt x="878" y="1910"/>
                    <a:pt x="2379" y="3311"/>
                    <a:pt x="4247" y="4012"/>
                  </a:cubicBezTo>
                  <a:cubicBezTo>
                    <a:pt x="4281" y="4012"/>
                    <a:pt x="4314" y="3978"/>
                    <a:pt x="4281" y="3945"/>
                  </a:cubicBezTo>
                  <a:cubicBezTo>
                    <a:pt x="2279" y="2844"/>
                    <a:pt x="1379" y="1944"/>
                    <a:pt x="78" y="76"/>
                  </a:cubicBezTo>
                  <a:cubicBezTo>
                    <a:pt x="51" y="22"/>
                    <a:pt x="30" y="1"/>
                    <a:pt x="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a:off x="4095600" y="1666775"/>
              <a:ext cx="343600" cy="272850"/>
            </a:xfrm>
            <a:custGeom>
              <a:avLst/>
              <a:gdLst/>
              <a:ahLst/>
              <a:cxnLst/>
              <a:rect l="l" t="t" r="r" b="b"/>
              <a:pathLst>
                <a:path w="13744" h="10914" extrusionOk="0">
                  <a:moveTo>
                    <a:pt x="7399" y="1"/>
                  </a:moveTo>
                  <a:cubicBezTo>
                    <a:pt x="6434" y="1"/>
                    <a:pt x="5637" y="199"/>
                    <a:pt x="5337" y="295"/>
                  </a:cubicBezTo>
                  <a:cubicBezTo>
                    <a:pt x="4370" y="562"/>
                    <a:pt x="0" y="2297"/>
                    <a:pt x="1435" y="6967"/>
                  </a:cubicBezTo>
                  <a:cubicBezTo>
                    <a:pt x="2433" y="10216"/>
                    <a:pt x="4869" y="10914"/>
                    <a:pt x="6674" y="10914"/>
                  </a:cubicBezTo>
                  <a:cubicBezTo>
                    <a:pt x="7463" y="10914"/>
                    <a:pt x="8131" y="10781"/>
                    <a:pt x="8506" y="10669"/>
                  </a:cubicBezTo>
                  <a:cubicBezTo>
                    <a:pt x="9774" y="10269"/>
                    <a:pt x="13743" y="8301"/>
                    <a:pt x="12309" y="3631"/>
                  </a:cubicBezTo>
                  <a:cubicBezTo>
                    <a:pt x="11389" y="636"/>
                    <a:pt x="9125" y="1"/>
                    <a:pt x="739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9"/>
            <p:cNvSpPr/>
            <p:nvPr/>
          </p:nvSpPr>
          <p:spPr>
            <a:xfrm>
              <a:off x="4239025" y="1676650"/>
              <a:ext cx="81750" cy="39425"/>
            </a:xfrm>
            <a:custGeom>
              <a:avLst/>
              <a:gdLst/>
              <a:ahLst/>
              <a:cxnLst/>
              <a:rect l="l" t="t" r="r" b="b"/>
              <a:pathLst>
                <a:path w="3270" h="1577" extrusionOk="0">
                  <a:moveTo>
                    <a:pt x="3270" y="1234"/>
                  </a:moveTo>
                  <a:lnTo>
                    <a:pt x="3270" y="1234"/>
                  </a:lnTo>
                  <a:cubicBezTo>
                    <a:pt x="3270" y="1234"/>
                    <a:pt x="3269" y="1235"/>
                    <a:pt x="3269" y="1235"/>
                  </a:cubicBezTo>
                  <a:lnTo>
                    <a:pt x="3269" y="1235"/>
                  </a:lnTo>
                  <a:cubicBezTo>
                    <a:pt x="3269" y="1235"/>
                    <a:pt x="3269" y="1235"/>
                    <a:pt x="3269" y="1235"/>
                  </a:cubicBezTo>
                  <a:cubicBezTo>
                    <a:pt x="3270" y="1235"/>
                    <a:pt x="3270" y="1235"/>
                    <a:pt x="3270" y="1234"/>
                  </a:cubicBezTo>
                  <a:close/>
                  <a:moveTo>
                    <a:pt x="1032" y="1"/>
                  </a:moveTo>
                  <a:cubicBezTo>
                    <a:pt x="665" y="1"/>
                    <a:pt x="305" y="145"/>
                    <a:pt x="1" y="534"/>
                  </a:cubicBezTo>
                  <a:cubicBezTo>
                    <a:pt x="1" y="534"/>
                    <a:pt x="119" y="1577"/>
                    <a:pt x="1564" y="1577"/>
                  </a:cubicBezTo>
                  <a:cubicBezTo>
                    <a:pt x="2001" y="1577"/>
                    <a:pt x="2558" y="1482"/>
                    <a:pt x="3269" y="1235"/>
                  </a:cubicBezTo>
                  <a:lnTo>
                    <a:pt x="3269" y="1235"/>
                  </a:lnTo>
                  <a:cubicBezTo>
                    <a:pt x="3235" y="1222"/>
                    <a:pt x="2100" y="1"/>
                    <a:pt x="103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9"/>
            <p:cNvSpPr/>
            <p:nvPr/>
          </p:nvSpPr>
          <p:spPr>
            <a:xfrm>
              <a:off x="4219850" y="1644125"/>
              <a:ext cx="62100" cy="64225"/>
            </a:xfrm>
            <a:custGeom>
              <a:avLst/>
              <a:gdLst/>
              <a:ahLst/>
              <a:cxnLst/>
              <a:rect l="l" t="t" r="r" b="b"/>
              <a:pathLst>
                <a:path w="2484" h="2569" extrusionOk="0">
                  <a:moveTo>
                    <a:pt x="2102" y="0"/>
                  </a:moveTo>
                  <a:cubicBezTo>
                    <a:pt x="2102" y="0"/>
                    <a:pt x="1" y="1368"/>
                    <a:pt x="1068" y="2569"/>
                  </a:cubicBezTo>
                  <a:cubicBezTo>
                    <a:pt x="1068" y="2569"/>
                    <a:pt x="1071" y="2569"/>
                    <a:pt x="1078" y="2569"/>
                  </a:cubicBezTo>
                  <a:cubicBezTo>
                    <a:pt x="1202" y="2569"/>
                    <a:pt x="2483" y="2508"/>
                    <a:pt x="210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a:off x="4174825" y="1680050"/>
              <a:ext cx="68400" cy="31125"/>
            </a:xfrm>
            <a:custGeom>
              <a:avLst/>
              <a:gdLst/>
              <a:ahLst/>
              <a:cxnLst/>
              <a:rect l="l" t="t" r="r" b="b"/>
              <a:pathLst>
                <a:path w="2736" h="1245" extrusionOk="0">
                  <a:moveTo>
                    <a:pt x="1685" y="0"/>
                  </a:moveTo>
                  <a:cubicBezTo>
                    <a:pt x="889" y="0"/>
                    <a:pt x="0" y="565"/>
                    <a:pt x="0" y="565"/>
                  </a:cubicBezTo>
                  <a:cubicBezTo>
                    <a:pt x="781" y="1077"/>
                    <a:pt x="1350" y="1244"/>
                    <a:pt x="1760" y="1244"/>
                  </a:cubicBezTo>
                  <a:cubicBezTo>
                    <a:pt x="2524" y="1244"/>
                    <a:pt x="2736" y="665"/>
                    <a:pt x="2736" y="665"/>
                  </a:cubicBezTo>
                  <a:cubicBezTo>
                    <a:pt x="2514" y="163"/>
                    <a:pt x="2113" y="0"/>
                    <a:pt x="168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9"/>
            <p:cNvSpPr/>
            <p:nvPr/>
          </p:nvSpPr>
          <p:spPr>
            <a:xfrm>
              <a:off x="4207350" y="1687475"/>
              <a:ext cx="81750" cy="78425"/>
            </a:xfrm>
            <a:custGeom>
              <a:avLst/>
              <a:gdLst/>
              <a:ahLst/>
              <a:cxnLst/>
              <a:rect l="l" t="t" r="r" b="b"/>
              <a:pathLst>
                <a:path w="3270" h="3137" extrusionOk="0">
                  <a:moveTo>
                    <a:pt x="1368" y="1"/>
                  </a:moveTo>
                  <a:cubicBezTo>
                    <a:pt x="1368" y="1"/>
                    <a:pt x="0" y="1168"/>
                    <a:pt x="2602" y="3136"/>
                  </a:cubicBezTo>
                  <a:cubicBezTo>
                    <a:pt x="2602" y="3136"/>
                    <a:pt x="3269" y="168"/>
                    <a:pt x="13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9"/>
            <p:cNvSpPr/>
            <p:nvPr/>
          </p:nvSpPr>
          <p:spPr>
            <a:xfrm>
              <a:off x="4190425" y="1693350"/>
              <a:ext cx="79475" cy="70050"/>
            </a:xfrm>
            <a:custGeom>
              <a:avLst/>
              <a:gdLst/>
              <a:ahLst/>
              <a:cxnLst/>
              <a:rect l="l" t="t" r="r" b="b"/>
              <a:pathLst>
                <a:path w="3179" h="2802" extrusionOk="0">
                  <a:moveTo>
                    <a:pt x="1592" y="1"/>
                  </a:moveTo>
                  <a:cubicBezTo>
                    <a:pt x="1062" y="1"/>
                    <a:pt x="0" y="306"/>
                    <a:pt x="177" y="2801"/>
                  </a:cubicBezTo>
                  <a:cubicBezTo>
                    <a:pt x="177" y="2801"/>
                    <a:pt x="3179" y="1767"/>
                    <a:pt x="1878" y="33"/>
                  </a:cubicBezTo>
                  <a:cubicBezTo>
                    <a:pt x="1878" y="33"/>
                    <a:pt x="1763" y="1"/>
                    <a:pt x="159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a:off x="4189825" y="1629950"/>
              <a:ext cx="58400" cy="82575"/>
            </a:xfrm>
            <a:custGeom>
              <a:avLst/>
              <a:gdLst/>
              <a:ahLst/>
              <a:cxnLst/>
              <a:rect l="l" t="t" r="r" b="b"/>
              <a:pathLst>
                <a:path w="2336" h="3303" extrusionOk="0">
                  <a:moveTo>
                    <a:pt x="1035" y="0"/>
                  </a:moveTo>
                  <a:cubicBezTo>
                    <a:pt x="534" y="34"/>
                    <a:pt x="101" y="400"/>
                    <a:pt x="1" y="867"/>
                  </a:cubicBezTo>
                  <a:cubicBezTo>
                    <a:pt x="1" y="867"/>
                    <a:pt x="1669" y="1801"/>
                    <a:pt x="1769" y="3303"/>
                  </a:cubicBezTo>
                  <a:lnTo>
                    <a:pt x="2169" y="3069"/>
                  </a:lnTo>
                  <a:lnTo>
                    <a:pt x="2236" y="2969"/>
                  </a:lnTo>
                  <a:cubicBezTo>
                    <a:pt x="2336" y="1835"/>
                    <a:pt x="1902" y="734"/>
                    <a:pt x="103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9"/>
            <p:cNvSpPr/>
            <p:nvPr/>
          </p:nvSpPr>
          <p:spPr>
            <a:xfrm>
              <a:off x="4339925" y="1693575"/>
              <a:ext cx="189350" cy="236025"/>
            </a:xfrm>
            <a:custGeom>
              <a:avLst/>
              <a:gdLst/>
              <a:ahLst/>
              <a:cxnLst/>
              <a:rect l="l" t="t" r="r" b="b"/>
              <a:pathLst>
                <a:path w="7574" h="9441" extrusionOk="0">
                  <a:moveTo>
                    <a:pt x="1308" y="0"/>
                  </a:moveTo>
                  <a:cubicBezTo>
                    <a:pt x="1165" y="0"/>
                    <a:pt x="1050" y="39"/>
                    <a:pt x="968" y="124"/>
                  </a:cubicBezTo>
                  <a:cubicBezTo>
                    <a:pt x="1" y="1124"/>
                    <a:pt x="1802" y="3459"/>
                    <a:pt x="2870" y="4494"/>
                  </a:cubicBezTo>
                  <a:cubicBezTo>
                    <a:pt x="2870" y="4494"/>
                    <a:pt x="601" y="6829"/>
                    <a:pt x="1535" y="8797"/>
                  </a:cubicBezTo>
                  <a:cubicBezTo>
                    <a:pt x="1757" y="9263"/>
                    <a:pt x="2212" y="9441"/>
                    <a:pt x="2778" y="9441"/>
                  </a:cubicBezTo>
                  <a:cubicBezTo>
                    <a:pt x="4601" y="9441"/>
                    <a:pt x="7573" y="7596"/>
                    <a:pt x="7573" y="7596"/>
                  </a:cubicBezTo>
                  <a:cubicBezTo>
                    <a:pt x="7206" y="6261"/>
                    <a:pt x="6739" y="4994"/>
                    <a:pt x="6172" y="3760"/>
                  </a:cubicBezTo>
                  <a:cubicBezTo>
                    <a:pt x="5606" y="2746"/>
                    <a:pt x="2507" y="0"/>
                    <a:pt x="130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9"/>
            <p:cNvSpPr/>
            <p:nvPr/>
          </p:nvSpPr>
          <p:spPr>
            <a:xfrm>
              <a:off x="4346600" y="1705000"/>
              <a:ext cx="69250" cy="208850"/>
            </a:xfrm>
            <a:custGeom>
              <a:avLst/>
              <a:gdLst/>
              <a:ahLst/>
              <a:cxnLst/>
              <a:rect l="l" t="t" r="r" b="b"/>
              <a:pathLst>
                <a:path w="2770" h="8354" extrusionOk="0">
                  <a:moveTo>
                    <a:pt x="535" y="0"/>
                  </a:moveTo>
                  <a:lnTo>
                    <a:pt x="535" y="0"/>
                  </a:lnTo>
                  <a:cubicBezTo>
                    <a:pt x="1" y="1601"/>
                    <a:pt x="1402" y="2936"/>
                    <a:pt x="2369" y="4037"/>
                  </a:cubicBezTo>
                  <a:cubicBezTo>
                    <a:pt x="1302" y="5104"/>
                    <a:pt x="501" y="6872"/>
                    <a:pt x="1102" y="8340"/>
                  </a:cubicBezTo>
                  <a:cubicBezTo>
                    <a:pt x="1111" y="8349"/>
                    <a:pt x="1121" y="8353"/>
                    <a:pt x="1130" y="8353"/>
                  </a:cubicBezTo>
                  <a:cubicBezTo>
                    <a:pt x="1152" y="8353"/>
                    <a:pt x="1168" y="8330"/>
                    <a:pt x="1168" y="8306"/>
                  </a:cubicBezTo>
                  <a:cubicBezTo>
                    <a:pt x="801" y="6905"/>
                    <a:pt x="1769" y="5171"/>
                    <a:pt x="2636" y="4137"/>
                  </a:cubicBezTo>
                  <a:cubicBezTo>
                    <a:pt x="2736" y="4103"/>
                    <a:pt x="2769" y="4003"/>
                    <a:pt x="2703" y="3936"/>
                  </a:cubicBezTo>
                  <a:cubicBezTo>
                    <a:pt x="1769" y="2869"/>
                    <a:pt x="301" y="1568"/>
                    <a:pt x="535" y="34"/>
                  </a:cubicBezTo>
                  <a:cubicBezTo>
                    <a:pt x="535" y="1"/>
                    <a:pt x="535" y="0"/>
                    <a:pt x="5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a:off x="4832800" y="1709725"/>
              <a:ext cx="337575" cy="321350"/>
            </a:xfrm>
            <a:custGeom>
              <a:avLst/>
              <a:gdLst/>
              <a:ahLst/>
              <a:cxnLst/>
              <a:rect l="l" t="t" r="r" b="b"/>
              <a:pathLst>
                <a:path w="13503" h="12854" extrusionOk="0">
                  <a:moveTo>
                    <a:pt x="11233" y="0"/>
                  </a:moveTo>
                  <a:cubicBezTo>
                    <a:pt x="10151" y="0"/>
                    <a:pt x="8738" y="551"/>
                    <a:pt x="7539" y="1346"/>
                  </a:cubicBezTo>
                  <a:cubicBezTo>
                    <a:pt x="4737" y="3214"/>
                    <a:pt x="0" y="6650"/>
                    <a:pt x="0" y="6650"/>
                  </a:cubicBezTo>
                  <a:lnTo>
                    <a:pt x="6972" y="12854"/>
                  </a:lnTo>
                  <a:cubicBezTo>
                    <a:pt x="6972" y="12854"/>
                    <a:pt x="10941" y="8084"/>
                    <a:pt x="12576" y="3514"/>
                  </a:cubicBezTo>
                  <a:cubicBezTo>
                    <a:pt x="13502" y="943"/>
                    <a:pt x="12650" y="0"/>
                    <a:pt x="1123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9"/>
            <p:cNvSpPr/>
            <p:nvPr/>
          </p:nvSpPr>
          <p:spPr>
            <a:xfrm>
              <a:off x="4878825" y="1856550"/>
              <a:ext cx="148875" cy="137350"/>
            </a:xfrm>
            <a:custGeom>
              <a:avLst/>
              <a:gdLst/>
              <a:ahLst/>
              <a:cxnLst/>
              <a:rect l="l" t="t" r="r" b="b"/>
              <a:pathLst>
                <a:path w="5955" h="5494" extrusionOk="0">
                  <a:moveTo>
                    <a:pt x="41" y="0"/>
                  </a:moveTo>
                  <a:cubicBezTo>
                    <a:pt x="16" y="0"/>
                    <a:pt x="0" y="43"/>
                    <a:pt x="27" y="43"/>
                  </a:cubicBezTo>
                  <a:cubicBezTo>
                    <a:pt x="1862" y="1977"/>
                    <a:pt x="3830" y="3779"/>
                    <a:pt x="5898" y="5480"/>
                  </a:cubicBezTo>
                  <a:cubicBezTo>
                    <a:pt x="5908" y="5490"/>
                    <a:pt x="5917" y="5494"/>
                    <a:pt x="5926" y="5494"/>
                  </a:cubicBezTo>
                  <a:cubicBezTo>
                    <a:pt x="5945" y="5494"/>
                    <a:pt x="5955" y="5470"/>
                    <a:pt x="5931" y="5447"/>
                  </a:cubicBezTo>
                  <a:cubicBezTo>
                    <a:pt x="3630" y="3145"/>
                    <a:pt x="561" y="510"/>
                    <a:pt x="60" y="9"/>
                  </a:cubicBezTo>
                  <a:cubicBezTo>
                    <a:pt x="54" y="3"/>
                    <a:pt x="47"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9"/>
            <p:cNvSpPr/>
            <p:nvPr/>
          </p:nvSpPr>
          <p:spPr>
            <a:xfrm>
              <a:off x="4927025" y="1709925"/>
              <a:ext cx="243550" cy="321150"/>
            </a:xfrm>
            <a:custGeom>
              <a:avLst/>
              <a:gdLst/>
              <a:ahLst/>
              <a:cxnLst/>
              <a:rect l="l" t="t" r="r" b="b"/>
              <a:pathLst>
                <a:path w="9742" h="12846" extrusionOk="0">
                  <a:moveTo>
                    <a:pt x="7427" y="0"/>
                  </a:moveTo>
                  <a:cubicBezTo>
                    <a:pt x="7376" y="0"/>
                    <a:pt x="7324" y="1"/>
                    <a:pt x="7272" y="3"/>
                  </a:cubicBezTo>
                  <a:cubicBezTo>
                    <a:pt x="5538" y="2305"/>
                    <a:pt x="2135" y="7075"/>
                    <a:pt x="0" y="9977"/>
                  </a:cubicBezTo>
                  <a:lnTo>
                    <a:pt x="3203" y="12846"/>
                  </a:lnTo>
                  <a:cubicBezTo>
                    <a:pt x="3203" y="12846"/>
                    <a:pt x="7172" y="8076"/>
                    <a:pt x="8807" y="3539"/>
                  </a:cubicBezTo>
                  <a:cubicBezTo>
                    <a:pt x="9741" y="929"/>
                    <a:pt x="8870" y="0"/>
                    <a:pt x="74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9"/>
            <p:cNvSpPr/>
            <p:nvPr/>
          </p:nvSpPr>
          <p:spPr>
            <a:xfrm>
              <a:off x="4917850" y="1701350"/>
              <a:ext cx="673000" cy="825625"/>
            </a:xfrm>
            <a:custGeom>
              <a:avLst/>
              <a:gdLst/>
              <a:ahLst/>
              <a:cxnLst/>
              <a:rect l="l" t="t" r="r" b="b"/>
              <a:pathLst>
                <a:path w="26920" h="33025" extrusionOk="0">
                  <a:moveTo>
                    <a:pt x="10071" y="0"/>
                  </a:moveTo>
                  <a:cubicBezTo>
                    <a:pt x="8647" y="0"/>
                    <a:pt x="7257" y="146"/>
                    <a:pt x="6905" y="313"/>
                  </a:cubicBezTo>
                  <a:cubicBezTo>
                    <a:pt x="6138" y="647"/>
                    <a:pt x="4270" y="4383"/>
                    <a:pt x="3403" y="7385"/>
                  </a:cubicBezTo>
                  <a:cubicBezTo>
                    <a:pt x="1635" y="13389"/>
                    <a:pt x="0" y="32403"/>
                    <a:pt x="367" y="32803"/>
                  </a:cubicBezTo>
                  <a:cubicBezTo>
                    <a:pt x="544" y="32966"/>
                    <a:pt x="4911" y="33024"/>
                    <a:pt x="10029" y="33024"/>
                  </a:cubicBezTo>
                  <a:cubicBezTo>
                    <a:pt x="17467" y="33024"/>
                    <a:pt x="26494" y="32902"/>
                    <a:pt x="26553" y="32803"/>
                  </a:cubicBezTo>
                  <a:cubicBezTo>
                    <a:pt x="26920" y="32336"/>
                    <a:pt x="22984" y="15791"/>
                    <a:pt x="20048" y="9520"/>
                  </a:cubicBezTo>
                  <a:cubicBezTo>
                    <a:pt x="16245" y="1481"/>
                    <a:pt x="14244" y="813"/>
                    <a:pt x="13043" y="346"/>
                  </a:cubicBezTo>
                  <a:cubicBezTo>
                    <a:pt x="12375" y="94"/>
                    <a:pt x="11212" y="0"/>
                    <a:pt x="1007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9"/>
            <p:cNvSpPr/>
            <p:nvPr/>
          </p:nvSpPr>
          <p:spPr>
            <a:xfrm>
              <a:off x="4765825" y="1776175"/>
              <a:ext cx="575450" cy="838025"/>
            </a:xfrm>
            <a:custGeom>
              <a:avLst/>
              <a:gdLst/>
              <a:ahLst/>
              <a:cxnLst/>
              <a:rect l="l" t="t" r="r" b="b"/>
              <a:pathLst>
                <a:path w="23018" h="33521" extrusionOk="0">
                  <a:moveTo>
                    <a:pt x="20973" y="1"/>
                  </a:moveTo>
                  <a:cubicBezTo>
                    <a:pt x="20092" y="1"/>
                    <a:pt x="19023" y="1182"/>
                    <a:pt x="17990" y="4225"/>
                  </a:cubicBezTo>
                  <a:cubicBezTo>
                    <a:pt x="15955" y="10196"/>
                    <a:pt x="13420" y="17801"/>
                    <a:pt x="12753" y="18469"/>
                  </a:cubicBezTo>
                  <a:cubicBezTo>
                    <a:pt x="12086" y="19136"/>
                    <a:pt x="4714" y="22171"/>
                    <a:pt x="1512" y="22872"/>
                  </a:cubicBezTo>
                  <a:cubicBezTo>
                    <a:pt x="1" y="23167"/>
                    <a:pt x="3826" y="33520"/>
                    <a:pt x="5281" y="33520"/>
                  </a:cubicBezTo>
                  <a:cubicBezTo>
                    <a:pt x="5304" y="33520"/>
                    <a:pt x="5326" y="33518"/>
                    <a:pt x="5348" y="33513"/>
                  </a:cubicBezTo>
                  <a:cubicBezTo>
                    <a:pt x="8750" y="32779"/>
                    <a:pt x="17023" y="28676"/>
                    <a:pt x="20325" y="24673"/>
                  </a:cubicBezTo>
                  <a:cubicBezTo>
                    <a:pt x="22493" y="22038"/>
                    <a:pt x="22827" y="12698"/>
                    <a:pt x="22960" y="4825"/>
                  </a:cubicBezTo>
                  <a:cubicBezTo>
                    <a:pt x="23018" y="2175"/>
                    <a:pt x="22169" y="1"/>
                    <a:pt x="2097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9"/>
            <p:cNvSpPr/>
            <p:nvPr/>
          </p:nvSpPr>
          <p:spPr>
            <a:xfrm>
              <a:off x="4377475" y="2336275"/>
              <a:ext cx="621300" cy="398050"/>
            </a:xfrm>
            <a:custGeom>
              <a:avLst/>
              <a:gdLst/>
              <a:ahLst/>
              <a:cxnLst/>
              <a:rect l="l" t="t" r="r" b="b"/>
              <a:pathLst>
                <a:path w="24852" h="15922" extrusionOk="0">
                  <a:moveTo>
                    <a:pt x="18747" y="1"/>
                  </a:moveTo>
                  <a:cubicBezTo>
                    <a:pt x="18747" y="1"/>
                    <a:pt x="14510" y="1102"/>
                    <a:pt x="11742" y="1935"/>
                  </a:cubicBezTo>
                  <a:cubicBezTo>
                    <a:pt x="10207" y="2402"/>
                    <a:pt x="7639" y="3437"/>
                    <a:pt x="6671" y="4304"/>
                  </a:cubicBezTo>
                  <a:cubicBezTo>
                    <a:pt x="5237" y="5571"/>
                    <a:pt x="0" y="11909"/>
                    <a:pt x="1501" y="13210"/>
                  </a:cubicBezTo>
                  <a:cubicBezTo>
                    <a:pt x="1619" y="13314"/>
                    <a:pt x="1757" y="13361"/>
                    <a:pt x="1910" y="13361"/>
                  </a:cubicBezTo>
                  <a:cubicBezTo>
                    <a:pt x="2865" y="13361"/>
                    <a:pt x="4411" y="11530"/>
                    <a:pt x="5481" y="10086"/>
                  </a:cubicBezTo>
                  <a:lnTo>
                    <a:pt x="5481" y="10086"/>
                  </a:lnTo>
                  <a:cubicBezTo>
                    <a:pt x="4336" y="11870"/>
                    <a:pt x="2945" y="14503"/>
                    <a:pt x="4170" y="15212"/>
                  </a:cubicBezTo>
                  <a:cubicBezTo>
                    <a:pt x="4304" y="15293"/>
                    <a:pt x="4446" y="15331"/>
                    <a:pt x="4594" y="15331"/>
                  </a:cubicBezTo>
                  <a:cubicBezTo>
                    <a:pt x="5318" y="15331"/>
                    <a:pt x="6189" y="14432"/>
                    <a:pt x="6995" y="13311"/>
                  </a:cubicBezTo>
                  <a:lnTo>
                    <a:pt x="6995" y="13311"/>
                  </a:lnTo>
                  <a:cubicBezTo>
                    <a:pt x="6550" y="14468"/>
                    <a:pt x="6446" y="15490"/>
                    <a:pt x="7239" y="15812"/>
                  </a:cubicBezTo>
                  <a:cubicBezTo>
                    <a:pt x="7315" y="15842"/>
                    <a:pt x="7395" y="15856"/>
                    <a:pt x="7479" y="15856"/>
                  </a:cubicBezTo>
                  <a:cubicBezTo>
                    <a:pt x="8316" y="15856"/>
                    <a:pt x="9494" y="14441"/>
                    <a:pt x="10477" y="13000"/>
                  </a:cubicBezTo>
                  <a:lnTo>
                    <a:pt x="10477" y="13000"/>
                  </a:lnTo>
                  <a:cubicBezTo>
                    <a:pt x="9860" y="14261"/>
                    <a:pt x="9495" y="15511"/>
                    <a:pt x="10241" y="15845"/>
                  </a:cubicBezTo>
                  <a:cubicBezTo>
                    <a:pt x="10358" y="15897"/>
                    <a:pt x="10482" y="15922"/>
                    <a:pt x="10612" y="15922"/>
                  </a:cubicBezTo>
                  <a:cubicBezTo>
                    <a:pt x="12490" y="15922"/>
                    <a:pt x="15611" y="10875"/>
                    <a:pt x="15611" y="10875"/>
                  </a:cubicBezTo>
                  <a:cubicBezTo>
                    <a:pt x="16852" y="11199"/>
                    <a:pt x="17949" y="11333"/>
                    <a:pt x="18924" y="11333"/>
                  </a:cubicBezTo>
                  <a:cubicBezTo>
                    <a:pt x="21459" y="11333"/>
                    <a:pt x="23164" y="10427"/>
                    <a:pt x="24417" y="9608"/>
                  </a:cubicBezTo>
                  <a:cubicBezTo>
                    <a:pt x="24851" y="9341"/>
                    <a:pt x="18747" y="1"/>
                    <a:pt x="18747"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a:off x="4472525" y="2493900"/>
              <a:ext cx="107600" cy="180150"/>
            </a:xfrm>
            <a:custGeom>
              <a:avLst/>
              <a:gdLst/>
              <a:ahLst/>
              <a:cxnLst/>
              <a:rect l="l" t="t" r="r" b="b"/>
              <a:pathLst>
                <a:path w="4304" h="7206" extrusionOk="0">
                  <a:moveTo>
                    <a:pt x="4270" y="0"/>
                  </a:moveTo>
                  <a:cubicBezTo>
                    <a:pt x="3703" y="667"/>
                    <a:pt x="3170" y="1335"/>
                    <a:pt x="2669" y="2035"/>
                  </a:cubicBezTo>
                  <a:cubicBezTo>
                    <a:pt x="2202" y="2736"/>
                    <a:pt x="1735" y="3436"/>
                    <a:pt x="1335" y="4170"/>
                  </a:cubicBezTo>
                  <a:cubicBezTo>
                    <a:pt x="768" y="5137"/>
                    <a:pt x="334" y="6138"/>
                    <a:pt x="1" y="7205"/>
                  </a:cubicBezTo>
                  <a:cubicBezTo>
                    <a:pt x="735" y="5371"/>
                    <a:pt x="2402" y="2836"/>
                    <a:pt x="2869" y="2135"/>
                  </a:cubicBezTo>
                  <a:cubicBezTo>
                    <a:pt x="3370" y="1435"/>
                    <a:pt x="3803" y="734"/>
                    <a:pt x="4270" y="34"/>
                  </a:cubicBezTo>
                  <a:cubicBezTo>
                    <a:pt x="4304" y="0"/>
                    <a:pt x="4270" y="0"/>
                    <a:pt x="42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9"/>
            <p:cNvSpPr/>
            <p:nvPr/>
          </p:nvSpPr>
          <p:spPr>
            <a:xfrm>
              <a:off x="4552175" y="2536425"/>
              <a:ext cx="90500" cy="133875"/>
            </a:xfrm>
            <a:custGeom>
              <a:avLst/>
              <a:gdLst/>
              <a:ahLst/>
              <a:cxnLst/>
              <a:rect l="l" t="t" r="r" b="b"/>
              <a:pathLst>
                <a:path w="3620" h="5355" extrusionOk="0">
                  <a:moveTo>
                    <a:pt x="3620" y="0"/>
                  </a:moveTo>
                  <a:lnTo>
                    <a:pt x="3620" y="0"/>
                  </a:lnTo>
                  <a:cubicBezTo>
                    <a:pt x="2686" y="734"/>
                    <a:pt x="751" y="3470"/>
                    <a:pt x="17" y="5304"/>
                  </a:cubicBezTo>
                  <a:cubicBezTo>
                    <a:pt x="0" y="5338"/>
                    <a:pt x="0" y="5354"/>
                    <a:pt x="9" y="5354"/>
                  </a:cubicBezTo>
                  <a:cubicBezTo>
                    <a:pt x="17" y="5354"/>
                    <a:pt x="34" y="5338"/>
                    <a:pt x="50" y="5304"/>
                  </a:cubicBezTo>
                  <a:cubicBezTo>
                    <a:pt x="651" y="4404"/>
                    <a:pt x="3019" y="901"/>
                    <a:pt x="36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9"/>
            <p:cNvSpPr/>
            <p:nvPr/>
          </p:nvSpPr>
          <p:spPr>
            <a:xfrm>
              <a:off x="4636475" y="2563100"/>
              <a:ext cx="68750" cy="105250"/>
            </a:xfrm>
            <a:custGeom>
              <a:avLst/>
              <a:gdLst/>
              <a:ahLst/>
              <a:cxnLst/>
              <a:rect l="l" t="t" r="r" b="b"/>
              <a:pathLst>
                <a:path w="2750" h="4210" extrusionOk="0">
                  <a:moveTo>
                    <a:pt x="2683" y="1"/>
                  </a:moveTo>
                  <a:cubicBezTo>
                    <a:pt x="1549" y="1202"/>
                    <a:pt x="648" y="2603"/>
                    <a:pt x="14" y="4171"/>
                  </a:cubicBezTo>
                  <a:cubicBezTo>
                    <a:pt x="0" y="4199"/>
                    <a:pt x="4" y="4209"/>
                    <a:pt x="15" y="4209"/>
                  </a:cubicBezTo>
                  <a:cubicBezTo>
                    <a:pt x="31" y="4209"/>
                    <a:pt x="62" y="4190"/>
                    <a:pt x="81" y="4171"/>
                  </a:cubicBezTo>
                  <a:cubicBezTo>
                    <a:pt x="948" y="2736"/>
                    <a:pt x="1615" y="1669"/>
                    <a:pt x="2749" y="34"/>
                  </a:cubicBezTo>
                  <a:cubicBezTo>
                    <a:pt x="2749" y="1"/>
                    <a:pt x="2716" y="1"/>
                    <a:pt x="26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9"/>
            <p:cNvSpPr/>
            <p:nvPr/>
          </p:nvSpPr>
          <p:spPr>
            <a:xfrm>
              <a:off x="5125500" y="1765925"/>
              <a:ext cx="248525" cy="336050"/>
            </a:xfrm>
            <a:custGeom>
              <a:avLst/>
              <a:gdLst/>
              <a:ahLst/>
              <a:cxnLst/>
              <a:rect l="l" t="t" r="r" b="b"/>
              <a:pathLst>
                <a:path w="9941" h="13442" extrusionOk="0">
                  <a:moveTo>
                    <a:pt x="6828" y="1"/>
                  </a:moveTo>
                  <a:cubicBezTo>
                    <a:pt x="5593" y="1"/>
                    <a:pt x="4192" y="1694"/>
                    <a:pt x="3403" y="3534"/>
                  </a:cubicBezTo>
                  <a:cubicBezTo>
                    <a:pt x="2069" y="6570"/>
                    <a:pt x="0" y="12074"/>
                    <a:pt x="0" y="12074"/>
                  </a:cubicBezTo>
                  <a:lnTo>
                    <a:pt x="9240" y="13441"/>
                  </a:lnTo>
                  <a:cubicBezTo>
                    <a:pt x="9240" y="13441"/>
                    <a:pt x="9941" y="7270"/>
                    <a:pt x="8807" y="2567"/>
                  </a:cubicBezTo>
                  <a:cubicBezTo>
                    <a:pt x="8360" y="715"/>
                    <a:pt x="7629" y="1"/>
                    <a:pt x="682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9"/>
            <p:cNvSpPr/>
            <p:nvPr/>
          </p:nvSpPr>
          <p:spPr>
            <a:xfrm>
              <a:off x="5150525" y="2026050"/>
              <a:ext cx="200150" cy="30050"/>
            </a:xfrm>
            <a:custGeom>
              <a:avLst/>
              <a:gdLst/>
              <a:ahLst/>
              <a:cxnLst/>
              <a:rect l="l" t="t" r="r" b="b"/>
              <a:pathLst>
                <a:path w="8006" h="1202" extrusionOk="0">
                  <a:moveTo>
                    <a:pt x="33" y="1"/>
                  </a:moveTo>
                  <a:cubicBezTo>
                    <a:pt x="0" y="1"/>
                    <a:pt x="0" y="34"/>
                    <a:pt x="33" y="34"/>
                  </a:cubicBezTo>
                  <a:cubicBezTo>
                    <a:pt x="2635" y="601"/>
                    <a:pt x="5304" y="1002"/>
                    <a:pt x="7972" y="1202"/>
                  </a:cubicBezTo>
                  <a:cubicBezTo>
                    <a:pt x="8006" y="1202"/>
                    <a:pt x="8006" y="1168"/>
                    <a:pt x="7972" y="1168"/>
                  </a:cubicBezTo>
                  <a:cubicBezTo>
                    <a:pt x="4737" y="568"/>
                    <a:pt x="734" y="134"/>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9"/>
            <p:cNvSpPr/>
            <p:nvPr/>
          </p:nvSpPr>
          <p:spPr>
            <a:xfrm>
              <a:off x="5121325" y="1898475"/>
              <a:ext cx="71750" cy="174300"/>
            </a:xfrm>
            <a:custGeom>
              <a:avLst/>
              <a:gdLst/>
              <a:ahLst/>
              <a:cxnLst/>
              <a:rect l="l" t="t" r="r" b="b"/>
              <a:pathLst>
                <a:path w="2870" h="6972" extrusionOk="0">
                  <a:moveTo>
                    <a:pt x="2836" y="0"/>
                  </a:moveTo>
                  <a:cubicBezTo>
                    <a:pt x="2569" y="534"/>
                    <a:pt x="2336" y="1101"/>
                    <a:pt x="2102" y="1701"/>
                  </a:cubicBezTo>
                  <a:lnTo>
                    <a:pt x="2102" y="1568"/>
                  </a:lnTo>
                  <a:cubicBezTo>
                    <a:pt x="2169" y="1268"/>
                    <a:pt x="2236" y="934"/>
                    <a:pt x="2269" y="634"/>
                  </a:cubicBezTo>
                  <a:lnTo>
                    <a:pt x="2269" y="634"/>
                  </a:lnTo>
                  <a:cubicBezTo>
                    <a:pt x="2169" y="934"/>
                    <a:pt x="2069" y="1268"/>
                    <a:pt x="2002" y="1568"/>
                  </a:cubicBezTo>
                  <a:cubicBezTo>
                    <a:pt x="1969" y="1768"/>
                    <a:pt x="1935" y="2002"/>
                    <a:pt x="1902" y="2202"/>
                  </a:cubicBezTo>
                  <a:cubicBezTo>
                    <a:pt x="1802" y="2502"/>
                    <a:pt x="1468" y="3236"/>
                    <a:pt x="1335" y="3536"/>
                  </a:cubicBezTo>
                  <a:cubicBezTo>
                    <a:pt x="1135" y="4036"/>
                    <a:pt x="1" y="6805"/>
                    <a:pt x="67" y="6838"/>
                  </a:cubicBezTo>
                  <a:cubicBezTo>
                    <a:pt x="134" y="6838"/>
                    <a:pt x="1001" y="6939"/>
                    <a:pt x="1168" y="6972"/>
                  </a:cubicBezTo>
                  <a:cubicBezTo>
                    <a:pt x="1235" y="6972"/>
                    <a:pt x="1235" y="6905"/>
                    <a:pt x="1168" y="6905"/>
                  </a:cubicBezTo>
                  <a:cubicBezTo>
                    <a:pt x="1001" y="6905"/>
                    <a:pt x="301" y="6772"/>
                    <a:pt x="234" y="6772"/>
                  </a:cubicBezTo>
                  <a:cubicBezTo>
                    <a:pt x="434" y="6238"/>
                    <a:pt x="668" y="5704"/>
                    <a:pt x="901" y="5171"/>
                  </a:cubicBezTo>
                  <a:cubicBezTo>
                    <a:pt x="1101" y="4637"/>
                    <a:pt x="1302" y="4137"/>
                    <a:pt x="1502" y="3603"/>
                  </a:cubicBezTo>
                  <a:cubicBezTo>
                    <a:pt x="1935" y="2535"/>
                    <a:pt x="2536" y="1068"/>
                    <a:pt x="28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9"/>
            <p:cNvSpPr/>
            <p:nvPr/>
          </p:nvSpPr>
          <p:spPr>
            <a:xfrm>
              <a:off x="5333150" y="1925150"/>
              <a:ext cx="39700" cy="177775"/>
            </a:xfrm>
            <a:custGeom>
              <a:avLst/>
              <a:gdLst/>
              <a:ahLst/>
              <a:cxnLst/>
              <a:rect l="l" t="t" r="r" b="b"/>
              <a:pathLst>
                <a:path w="1588" h="7111" extrusionOk="0">
                  <a:moveTo>
                    <a:pt x="1101" y="1"/>
                  </a:moveTo>
                  <a:cubicBezTo>
                    <a:pt x="1168" y="1168"/>
                    <a:pt x="1134" y="2302"/>
                    <a:pt x="1101" y="3470"/>
                  </a:cubicBezTo>
                  <a:cubicBezTo>
                    <a:pt x="1101" y="4037"/>
                    <a:pt x="1068" y="4604"/>
                    <a:pt x="1034" y="5171"/>
                  </a:cubicBezTo>
                  <a:cubicBezTo>
                    <a:pt x="1034" y="5471"/>
                    <a:pt x="968" y="5738"/>
                    <a:pt x="968" y="6038"/>
                  </a:cubicBezTo>
                  <a:cubicBezTo>
                    <a:pt x="968" y="6339"/>
                    <a:pt x="901" y="7006"/>
                    <a:pt x="901" y="7006"/>
                  </a:cubicBezTo>
                  <a:cubicBezTo>
                    <a:pt x="768" y="7006"/>
                    <a:pt x="234" y="6939"/>
                    <a:pt x="34" y="6906"/>
                  </a:cubicBezTo>
                  <a:cubicBezTo>
                    <a:pt x="0" y="6906"/>
                    <a:pt x="0" y="6939"/>
                    <a:pt x="34" y="6939"/>
                  </a:cubicBezTo>
                  <a:cubicBezTo>
                    <a:pt x="185" y="6969"/>
                    <a:pt x="862" y="7110"/>
                    <a:pt x="983" y="7110"/>
                  </a:cubicBezTo>
                  <a:cubicBezTo>
                    <a:pt x="995" y="7110"/>
                    <a:pt x="1001" y="7109"/>
                    <a:pt x="1001" y="7106"/>
                  </a:cubicBezTo>
                  <a:cubicBezTo>
                    <a:pt x="1001" y="6806"/>
                    <a:pt x="1101" y="6439"/>
                    <a:pt x="1134" y="6138"/>
                  </a:cubicBezTo>
                  <a:cubicBezTo>
                    <a:pt x="1168" y="5838"/>
                    <a:pt x="1168" y="5605"/>
                    <a:pt x="1201" y="5304"/>
                  </a:cubicBezTo>
                  <a:cubicBezTo>
                    <a:pt x="1235" y="4704"/>
                    <a:pt x="1268" y="4137"/>
                    <a:pt x="1301" y="3537"/>
                  </a:cubicBezTo>
                  <a:lnTo>
                    <a:pt x="1301" y="2536"/>
                  </a:lnTo>
                  <a:cubicBezTo>
                    <a:pt x="1335" y="2302"/>
                    <a:pt x="1401" y="2035"/>
                    <a:pt x="1435" y="1802"/>
                  </a:cubicBezTo>
                  <a:cubicBezTo>
                    <a:pt x="1468" y="1535"/>
                    <a:pt x="1535" y="1235"/>
                    <a:pt x="1568" y="968"/>
                  </a:cubicBezTo>
                  <a:cubicBezTo>
                    <a:pt x="1587" y="949"/>
                    <a:pt x="1573" y="929"/>
                    <a:pt x="1552" y="929"/>
                  </a:cubicBezTo>
                  <a:cubicBezTo>
                    <a:pt x="1536" y="929"/>
                    <a:pt x="1516" y="940"/>
                    <a:pt x="1501" y="968"/>
                  </a:cubicBezTo>
                  <a:cubicBezTo>
                    <a:pt x="1435" y="1235"/>
                    <a:pt x="1368" y="1502"/>
                    <a:pt x="1335" y="1802"/>
                  </a:cubicBezTo>
                  <a:cubicBezTo>
                    <a:pt x="1335" y="1902"/>
                    <a:pt x="1301" y="1969"/>
                    <a:pt x="1301" y="2069"/>
                  </a:cubicBezTo>
                  <a:cubicBezTo>
                    <a:pt x="1268" y="1402"/>
                    <a:pt x="1201" y="701"/>
                    <a:pt x="1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9"/>
            <p:cNvSpPr/>
            <p:nvPr/>
          </p:nvSpPr>
          <p:spPr>
            <a:xfrm>
              <a:off x="5073800" y="1576050"/>
              <a:ext cx="164300" cy="237000"/>
            </a:xfrm>
            <a:custGeom>
              <a:avLst/>
              <a:gdLst/>
              <a:ahLst/>
              <a:cxnLst/>
              <a:rect l="l" t="t" r="r" b="b"/>
              <a:pathLst>
                <a:path w="6572" h="9480" extrusionOk="0">
                  <a:moveTo>
                    <a:pt x="6318" y="1"/>
                  </a:moveTo>
                  <a:cubicBezTo>
                    <a:pt x="5560" y="1"/>
                    <a:pt x="134" y="1155"/>
                    <a:pt x="134" y="1155"/>
                  </a:cubicBezTo>
                  <a:cubicBezTo>
                    <a:pt x="434" y="2390"/>
                    <a:pt x="534" y="3691"/>
                    <a:pt x="501" y="4958"/>
                  </a:cubicBezTo>
                  <a:cubicBezTo>
                    <a:pt x="501" y="5092"/>
                    <a:pt x="501" y="5225"/>
                    <a:pt x="434" y="5358"/>
                  </a:cubicBezTo>
                  <a:cubicBezTo>
                    <a:pt x="434" y="5392"/>
                    <a:pt x="434" y="5425"/>
                    <a:pt x="434" y="5425"/>
                  </a:cubicBezTo>
                  <a:cubicBezTo>
                    <a:pt x="267" y="6192"/>
                    <a:pt x="0" y="9028"/>
                    <a:pt x="1368" y="9428"/>
                  </a:cubicBezTo>
                  <a:cubicBezTo>
                    <a:pt x="1492" y="9463"/>
                    <a:pt x="1624" y="9479"/>
                    <a:pt x="1764" y="9479"/>
                  </a:cubicBezTo>
                  <a:cubicBezTo>
                    <a:pt x="3241" y="9479"/>
                    <a:pt x="5499" y="7644"/>
                    <a:pt x="6505" y="6059"/>
                  </a:cubicBezTo>
                  <a:cubicBezTo>
                    <a:pt x="6572" y="5926"/>
                    <a:pt x="6472" y="4625"/>
                    <a:pt x="6405" y="3023"/>
                  </a:cubicBezTo>
                  <a:cubicBezTo>
                    <a:pt x="6371" y="2056"/>
                    <a:pt x="6338" y="989"/>
                    <a:pt x="6405" y="21"/>
                  </a:cubicBezTo>
                  <a:cubicBezTo>
                    <a:pt x="6405" y="7"/>
                    <a:pt x="6374" y="1"/>
                    <a:pt x="631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9"/>
            <p:cNvSpPr/>
            <p:nvPr/>
          </p:nvSpPr>
          <p:spPr>
            <a:xfrm>
              <a:off x="5077125" y="1576575"/>
              <a:ext cx="147625" cy="136875"/>
            </a:xfrm>
            <a:custGeom>
              <a:avLst/>
              <a:gdLst/>
              <a:ahLst/>
              <a:cxnLst/>
              <a:rect l="l" t="t" r="r" b="b"/>
              <a:pathLst>
                <a:path w="5905" h="5475" extrusionOk="0">
                  <a:moveTo>
                    <a:pt x="5905" y="0"/>
                  </a:moveTo>
                  <a:lnTo>
                    <a:pt x="5905" y="0"/>
                  </a:lnTo>
                  <a:cubicBezTo>
                    <a:pt x="4537" y="167"/>
                    <a:pt x="1" y="1101"/>
                    <a:pt x="1" y="1101"/>
                  </a:cubicBezTo>
                  <a:cubicBezTo>
                    <a:pt x="268" y="2369"/>
                    <a:pt x="401" y="3636"/>
                    <a:pt x="368" y="4937"/>
                  </a:cubicBezTo>
                  <a:cubicBezTo>
                    <a:pt x="368" y="5071"/>
                    <a:pt x="334" y="5204"/>
                    <a:pt x="301" y="5337"/>
                  </a:cubicBezTo>
                  <a:cubicBezTo>
                    <a:pt x="301" y="5371"/>
                    <a:pt x="301" y="5371"/>
                    <a:pt x="301" y="5404"/>
                  </a:cubicBezTo>
                  <a:cubicBezTo>
                    <a:pt x="501" y="5438"/>
                    <a:pt x="735" y="5471"/>
                    <a:pt x="935" y="5471"/>
                  </a:cubicBezTo>
                  <a:cubicBezTo>
                    <a:pt x="990" y="5473"/>
                    <a:pt x="1044" y="5474"/>
                    <a:pt x="1098" y="5474"/>
                  </a:cubicBezTo>
                  <a:cubicBezTo>
                    <a:pt x="4279" y="5474"/>
                    <a:pt x="5511" y="1640"/>
                    <a:pt x="59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a:off x="4972050" y="1300350"/>
              <a:ext cx="291900" cy="377025"/>
            </a:xfrm>
            <a:custGeom>
              <a:avLst/>
              <a:gdLst/>
              <a:ahLst/>
              <a:cxnLst/>
              <a:rect l="l" t="t" r="r" b="b"/>
              <a:pathLst>
                <a:path w="11676" h="15081" extrusionOk="0">
                  <a:moveTo>
                    <a:pt x="5804" y="0"/>
                  </a:moveTo>
                  <a:cubicBezTo>
                    <a:pt x="4638" y="0"/>
                    <a:pt x="3498" y="355"/>
                    <a:pt x="2636" y="1109"/>
                  </a:cubicBezTo>
                  <a:cubicBezTo>
                    <a:pt x="1001" y="2510"/>
                    <a:pt x="1" y="10849"/>
                    <a:pt x="1869" y="13351"/>
                  </a:cubicBezTo>
                  <a:cubicBezTo>
                    <a:pt x="2788" y="14551"/>
                    <a:pt x="4078" y="15081"/>
                    <a:pt x="5403" y="15081"/>
                  </a:cubicBezTo>
                  <a:cubicBezTo>
                    <a:pt x="6915" y="15081"/>
                    <a:pt x="8472" y="14391"/>
                    <a:pt x="9574" y="13218"/>
                  </a:cubicBezTo>
                  <a:cubicBezTo>
                    <a:pt x="11009" y="11683"/>
                    <a:pt x="11676" y="5279"/>
                    <a:pt x="10842" y="3144"/>
                  </a:cubicBezTo>
                  <a:cubicBezTo>
                    <a:pt x="10050" y="1133"/>
                    <a:pt x="7887" y="0"/>
                    <a:pt x="580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9"/>
            <p:cNvSpPr/>
            <p:nvPr/>
          </p:nvSpPr>
          <p:spPr>
            <a:xfrm>
              <a:off x="5097150" y="1487350"/>
              <a:ext cx="11700" cy="29200"/>
            </a:xfrm>
            <a:custGeom>
              <a:avLst/>
              <a:gdLst/>
              <a:ahLst/>
              <a:cxnLst/>
              <a:rect l="l" t="t" r="r" b="b"/>
              <a:pathLst>
                <a:path w="468" h="1168" extrusionOk="0">
                  <a:moveTo>
                    <a:pt x="100" y="0"/>
                  </a:moveTo>
                  <a:cubicBezTo>
                    <a:pt x="0" y="400"/>
                    <a:pt x="0" y="1068"/>
                    <a:pt x="467" y="1168"/>
                  </a:cubicBezTo>
                  <a:cubicBezTo>
                    <a:pt x="100" y="967"/>
                    <a:pt x="67" y="467"/>
                    <a:pt x="134" y="33"/>
                  </a:cubicBezTo>
                  <a:cubicBezTo>
                    <a:pt x="134" y="33"/>
                    <a:pt x="100" y="0"/>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9"/>
            <p:cNvSpPr/>
            <p:nvPr/>
          </p:nvSpPr>
          <p:spPr>
            <a:xfrm>
              <a:off x="5094000" y="1477325"/>
              <a:ext cx="33825" cy="34250"/>
            </a:xfrm>
            <a:custGeom>
              <a:avLst/>
              <a:gdLst/>
              <a:ahLst/>
              <a:cxnLst/>
              <a:rect l="l" t="t" r="r" b="b"/>
              <a:pathLst>
                <a:path w="1353" h="1370" extrusionOk="0">
                  <a:moveTo>
                    <a:pt x="640" y="0"/>
                  </a:moveTo>
                  <a:cubicBezTo>
                    <a:pt x="91" y="0"/>
                    <a:pt x="0" y="1368"/>
                    <a:pt x="627" y="1368"/>
                  </a:cubicBezTo>
                  <a:cubicBezTo>
                    <a:pt x="634" y="1369"/>
                    <a:pt x="642" y="1369"/>
                    <a:pt x="650" y="1369"/>
                  </a:cubicBezTo>
                  <a:cubicBezTo>
                    <a:pt x="1295" y="1369"/>
                    <a:pt x="1352" y="1"/>
                    <a:pt x="660" y="1"/>
                  </a:cubicBezTo>
                  <a:cubicBezTo>
                    <a:pt x="653" y="0"/>
                    <a:pt x="647" y="0"/>
                    <a:pt x="6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9"/>
            <p:cNvSpPr/>
            <p:nvPr/>
          </p:nvSpPr>
          <p:spPr>
            <a:xfrm>
              <a:off x="5026250" y="1484000"/>
              <a:ext cx="14200" cy="27550"/>
            </a:xfrm>
            <a:custGeom>
              <a:avLst/>
              <a:gdLst/>
              <a:ahLst/>
              <a:cxnLst/>
              <a:rect l="l" t="t" r="r" b="b"/>
              <a:pathLst>
                <a:path w="568" h="1102" extrusionOk="0">
                  <a:moveTo>
                    <a:pt x="535" y="1"/>
                  </a:moveTo>
                  <a:cubicBezTo>
                    <a:pt x="535" y="1"/>
                    <a:pt x="501" y="1"/>
                    <a:pt x="501" y="34"/>
                  </a:cubicBezTo>
                  <a:cubicBezTo>
                    <a:pt x="501" y="468"/>
                    <a:pt x="401" y="968"/>
                    <a:pt x="1" y="1101"/>
                  </a:cubicBezTo>
                  <a:cubicBezTo>
                    <a:pt x="468" y="1068"/>
                    <a:pt x="568" y="434"/>
                    <a:pt x="5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9"/>
            <p:cNvSpPr/>
            <p:nvPr/>
          </p:nvSpPr>
          <p:spPr>
            <a:xfrm>
              <a:off x="5010125" y="1472200"/>
              <a:ext cx="34025" cy="34475"/>
            </a:xfrm>
            <a:custGeom>
              <a:avLst/>
              <a:gdLst/>
              <a:ahLst/>
              <a:cxnLst/>
              <a:rect l="l" t="t" r="r" b="b"/>
              <a:pathLst>
                <a:path w="1361" h="1379" extrusionOk="0">
                  <a:moveTo>
                    <a:pt x="742" y="1"/>
                  </a:moveTo>
                  <a:cubicBezTo>
                    <a:pt x="104" y="1"/>
                    <a:pt x="1" y="1309"/>
                    <a:pt x="613" y="1373"/>
                  </a:cubicBezTo>
                  <a:cubicBezTo>
                    <a:pt x="636" y="1377"/>
                    <a:pt x="658" y="1378"/>
                    <a:pt x="679" y="1378"/>
                  </a:cubicBezTo>
                  <a:cubicBezTo>
                    <a:pt x="1286" y="1378"/>
                    <a:pt x="1360" y="70"/>
                    <a:pt x="813" y="6"/>
                  </a:cubicBezTo>
                  <a:cubicBezTo>
                    <a:pt x="789" y="2"/>
                    <a:pt x="765" y="1"/>
                    <a:pt x="7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9"/>
            <p:cNvSpPr/>
            <p:nvPr/>
          </p:nvSpPr>
          <p:spPr>
            <a:xfrm>
              <a:off x="5097975" y="1436350"/>
              <a:ext cx="38850" cy="25700"/>
            </a:xfrm>
            <a:custGeom>
              <a:avLst/>
              <a:gdLst/>
              <a:ahLst/>
              <a:cxnLst/>
              <a:rect l="l" t="t" r="r" b="b"/>
              <a:pathLst>
                <a:path w="1554" h="1028" extrusionOk="0">
                  <a:moveTo>
                    <a:pt x="528" y="1"/>
                  </a:moveTo>
                  <a:cubicBezTo>
                    <a:pt x="394" y="1"/>
                    <a:pt x="259" y="34"/>
                    <a:pt x="134" y="105"/>
                  </a:cubicBezTo>
                  <a:cubicBezTo>
                    <a:pt x="34" y="205"/>
                    <a:pt x="1" y="339"/>
                    <a:pt x="67" y="472"/>
                  </a:cubicBezTo>
                  <a:cubicBezTo>
                    <a:pt x="201" y="639"/>
                    <a:pt x="368" y="739"/>
                    <a:pt x="568" y="806"/>
                  </a:cubicBezTo>
                  <a:cubicBezTo>
                    <a:pt x="734" y="873"/>
                    <a:pt x="901" y="973"/>
                    <a:pt x="1101" y="1006"/>
                  </a:cubicBezTo>
                  <a:cubicBezTo>
                    <a:pt x="1136" y="1021"/>
                    <a:pt x="1170" y="1028"/>
                    <a:pt x="1203" y="1028"/>
                  </a:cubicBezTo>
                  <a:cubicBezTo>
                    <a:pt x="1396" y="1028"/>
                    <a:pt x="1554" y="800"/>
                    <a:pt x="1468" y="572"/>
                  </a:cubicBezTo>
                  <a:cubicBezTo>
                    <a:pt x="1335" y="339"/>
                    <a:pt x="1135" y="172"/>
                    <a:pt x="868" y="72"/>
                  </a:cubicBezTo>
                  <a:cubicBezTo>
                    <a:pt x="760" y="26"/>
                    <a:pt x="644" y="1"/>
                    <a:pt x="5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9"/>
            <p:cNvSpPr/>
            <p:nvPr/>
          </p:nvSpPr>
          <p:spPr>
            <a:xfrm>
              <a:off x="5006450" y="1431150"/>
              <a:ext cx="41525" cy="22925"/>
            </a:xfrm>
            <a:custGeom>
              <a:avLst/>
              <a:gdLst/>
              <a:ahLst/>
              <a:cxnLst/>
              <a:rect l="l" t="t" r="r" b="b"/>
              <a:pathLst>
                <a:path w="1661" h="917" extrusionOk="0">
                  <a:moveTo>
                    <a:pt x="1090" y="1"/>
                  </a:moveTo>
                  <a:cubicBezTo>
                    <a:pt x="1011" y="1"/>
                    <a:pt x="932" y="16"/>
                    <a:pt x="860" y="47"/>
                  </a:cubicBezTo>
                  <a:cubicBezTo>
                    <a:pt x="593" y="80"/>
                    <a:pt x="326" y="213"/>
                    <a:pt x="159" y="413"/>
                  </a:cubicBezTo>
                  <a:cubicBezTo>
                    <a:pt x="0" y="604"/>
                    <a:pt x="144" y="916"/>
                    <a:pt x="418" y="916"/>
                  </a:cubicBezTo>
                  <a:cubicBezTo>
                    <a:pt x="431" y="916"/>
                    <a:pt x="445" y="915"/>
                    <a:pt x="459" y="914"/>
                  </a:cubicBezTo>
                  <a:cubicBezTo>
                    <a:pt x="626" y="880"/>
                    <a:pt x="826" y="847"/>
                    <a:pt x="1026" y="814"/>
                  </a:cubicBezTo>
                  <a:cubicBezTo>
                    <a:pt x="1227" y="780"/>
                    <a:pt x="1427" y="714"/>
                    <a:pt x="1560" y="580"/>
                  </a:cubicBezTo>
                  <a:cubicBezTo>
                    <a:pt x="1660" y="480"/>
                    <a:pt x="1660" y="313"/>
                    <a:pt x="1560" y="213"/>
                  </a:cubicBezTo>
                  <a:cubicBezTo>
                    <a:pt x="1445" y="75"/>
                    <a:pt x="1266" y="1"/>
                    <a:pt x="10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9"/>
            <p:cNvSpPr/>
            <p:nvPr/>
          </p:nvSpPr>
          <p:spPr>
            <a:xfrm>
              <a:off x="5090475" y="1588700"/>
              <a:ext cx="22550" cy="9725"/>
            </a:xfrm>
            <a:custGeom>
              <a:avLst/>
              <a:gdLst/>
              <a:ahLst/>
              <a:cxnLst/>
              <a:rect l="l" t="t" r="r" b="b"/>
              <a:pathLst>
                <a:path w="902" h="389" extrusionOk="0">
                  <a:moveTo>
                    <a:pt x="876" y="1"/>
                  </a:moveTo>
                  <a:cubicBezTo>
                    <a:pt x="871" y="1"/>
                    <a:pt x="868" y="5"/>
                    <a:pt x="868" y="16"/>
                  </a:cubicBezTo>
                  <a:cubicBezTo>
                    <a:pt x="768" y="82"/>
                    <a:pt x="634" y="249"/>
                    <a:pt x="501" y="249"/>
                  </a:cubicBezTo>
                  <a:cubicBezTo>
                    <a:pt x="334" y="216"/>
                    <a:pt x="167" y="182"/>
                    <a:pt x="34" y="116"/>
                  </a:cubicBezTo>
                  <a:lnTo>
                    <a:pt x="0" y="116"/>
                  </a:lnTo>
                  <a:cubicBezTo>
                    <a:pt x="117" y="290"/>
                    <a:pt x="284" y="389"/>
                    <a:pt x="458" y="389"/>
                  </a:cubicBezTo>
                  <a:cubicBezTo>
                    <a:pt x="483" y="389"/>
                    <a:pt x="509" y="387"/>
                    <a:pt x="534" y="383"/>
                  </a:cubicBezTo>
                  <a:cubicBezTo>
                    <a:pt x="734" y="349"/>
                    <a:pt x="868" y="216"/>
                    <a:pt x="901" y="16"/>
                  </a:cubicBezTo>
                  <a:cubicBezTo>
                    <a:pt x="901" y="16"/>
                    <a:pt x="886" y="1"/>
                    <a:pt x="8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9"/>
            <p:cNvSpPr/>
            <p:nvPr/>
          </p:nvSpPr>
          <p:spPr>
            <a:xfrm>
              <a:off x="5040225" y="1437175"/>
              <a:ext cx="62425" cy="134200"/>
            </a:xfrm>
            <a:custGeom>
              <a:avLst/>
              <a:gdLst/>
              <a:ahLst/>
              <a:cxnLst/>
              <a:rect l="l" t="t" r="r" b="b"/>
              <a:pathLst>
                <a:path w="2497" h="5368" extrusionOk="0">
                  <a:moveTo>
                    <a:pt x="869" y="1"/>
                  </a:moveTo>
                  <a:cubicBezTo>
                    <a:pt x="855" y="1"/>
                    <a:pt x="843" y="11"/>
                    <a:pt x="843" y="39"/>
                  </a:cubicBezTo>
                  <a:cubicBezTo>
                    <a:pt x="409" y="1473"/>
                    <a:pt x="109" y="2941"/>
                    <a:pt x="9" y="4442"/>
                  </a:cubicBezTo>
                  <a:cubicBezTo>
                    <a:pt x="0" y="4496"/>
                    <a:pt x="39" y="4516"/>
                    <a:pt x="104" y="4516"/>
                  </a:cubicBezTo>
                  <a:cubicBezTo>
                    <a:pt x="280" y="4516"/>
                    <a:pt x="645" y="4367"/>
                    <a:pt x="743" y="4342"/>
                  </a:cubicBezTo>
                  <a:lnTo>
                    <a:pt x="743" y="4342"/>
                  </a:lnTo>
                  <a:cubicBezTo>
                    <a:pt x="743" y="4342"/>
                    <a:pt x="676" y="4842"/>
                    <a:pt x="676" y="5176"/>
                  </a:cubicBezTo>
                  <a:lnTo>
                    <a:pt x="676" y="5209"/>
                  </a:lnTo>
                  <a:cubicBezTo>
                    <a:pt x="676" y="5209"/>
                    <a:pt x="676" y="5243"/>
                    <a:pt x="676" y="5243"/>
                  </a:cubicBezTo>
                  <a:cubicBezTo>
                    <a:pt x="676" y="5276"/>
                    <a:pt x="709" y="5343"/>
                    <a:pt x="743" y="5343"/>
                  </a:cubicBezTo>
                  <a:lnTo>
                    <a:pt x="943" y="5343"/>
                  </a:lnTo>
                  <a:cubicBezTo>
                    <a:pt x="1026" y="5360"/>
                    <a:pt x="1118" y="5368"/>
                    <a:pt x="1210" y="5368"/>
                  </a:cubicBezTo>
                  <a:cubicBezTo>
                    <a:pt x="1302" y="5368"/>
                    <a:pt x="1393" y="5360"/>
                    <a:pt x="1477" y="5343"/>
                  </a:cubicBezTo>
                  <a:cubicBezTo>
                    <a:pt x="1877" y="5309"/>
                    <a:pt x="2244" y="5076"/>
                    <a:pt x="2477" y="4742"/>
                  </a:cubicBezTo>
                  <a:cubicBezTo>
                    <a:pt x="2497" y="4723"/>
                    <a:pt x="2494" y="4704"/>
                    <a:pt x="2481" y="4704"/>
                  </a:cubicBezTo>
                  <a:cubicBezTo>
                    <a:pt x="2472" y="4704"/>
                    <a:pt x="2458" y="4714"/>
                    <a:pt x="2444" y="4742"/>
                  </a:cubicBezTo>
                  <a:cubicBezTo>
                    <a:pt x="2105" y="5003"/>
                    <a:pt x="1684" y="5142"/>
                    <a:pt x="1261" y="5142"/>
                  </a:cubicBezTo>
                  <a:cubicBezTo>
                    <a:pt x="1144" y="5142"/>
                    <a:pt x="1026" y="5131"/>
                    <a:pt x="910" y="5109"/>
                  </a:cubicBezTo>
                  <a:cubicBezTo>
                    <a:pt x="876" y="4976"/>
                    <a:pt x="1076" y="4009"/>
                    <a:pt x="1043" y="4009"/>
                  </a:cubicBezTo>
                  <a:cubicBezTo>
                    <a:pt x="776" y="4009"/>
                    <a:pt x="543" y="4075"/>
                    <a:pt x="309" y="4175"/>
                  </a:cubicBezTo>
                  <a:cubicBezTo>
                    <a:pt x="443" y="2774"/>
                    <a:pt x="810" y="1407"/>
                    <a:pt x="910" y="39"/>
                  </a:cubicBezTo>
                  <a:cubicBezTo>
                    <a:pt x="910" y="20"/>
                    <a:pt x="887" y="1"/>
                    <a:pt x="8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9"/>
            <p:cNvSpPr/>
            <p:nvPr/>
          </p:nvSpPr>
          <p:spPr>
            <a:xfrm>
              <a:off x="5068800" y="1555725"/>
              <a:ext cx="38375" cy="27250"/>
            </a:xfrm>
            <a:custGeom>
              <a:avLst/>
              <a:gdLst/>
              <a:ahLst/>
              <a:cxnLst/>
              <a:rect l="l" t="t" r="r" b="b"/>
              <a:pathLst>
                <a:path w="1535" h="1090" extrusionOk="0">
                  <a:moveTo>
                    <a:pt x="1334" y="0"/>
                  </a:moveTo>
                  <a:cubicBezTo>
                    <a:pt x="967" y="267"/>
                    <a:pt x="500" y="434"/>
                    <a:pt x="0" y="434"/>
                  </a:cubicBezTo>
                  <a:cubicBezTo>
                    <a:pt x="167" y="701"/>
                    <a:pt x="400" y="901"/>
                    <a:pt x="667" y="1034"/>
                  </a:cubicBezTo>
                  <a:cubicBezTo>
                    <a:pt x="765" y="1074"/>
                    <a:pt x="863" y="1090"/>
                    <a:pt x="954" y="1090"/>
                  </a:cubicBezTo>
                  <a:cubicBezTo>
                    <a:pt x="1018" y="1090"/>
                    <a:pt x="1079" y="1082"/>
                    <a:pt x="1134" y="1068"/>
                  </a:cubicBezTo>
                  <a:cubicBezTo>
                    <a:pt x="1501" y="1001"/>
                    <a:pt x="1535" y="701"/>
                    <a:pt x="1468" y="401"/>
                  </a:cubicBezTo>
                  <a:cubicBezTo>
                    <a:pt x="1434" y="267"/>
                    <a:pt x="1401" y="134"/>
                    <a:pt x="1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9"/>
            <p:cNvSpPr/>
            <p:nvPr/>
          </p:nvSpPr>
          <p:spPr>
            <a:xfrm>
              <a:off x="5085475" y="1565725"/>
              <a:ext cx="21700" cy="17250"/>
            </a:xfrm>
            <a:custGeom>
              <a:avLst/>
              <a:gdLst/>
              <a:ahLst/>
              <a:cxnLst/>
              <a:rect l="l" t="t" r="r" b="b"/>
              <a:pathLst>
                <a:path w="868" h="690" extrusionOk="0">
                  <a:moveTo>
                    <a:pt x="801" y="1"/>
                  </a:moveTo>
                  <a:cubicBezTo>
                    <a:pt x="434" y="1"/>
                    <a:pt x="100" y="268"/>
                    <a:pt x="0" y="634"/>
                  </a:cubicBezTo>
                  <a:cubicBezTo>
                    <a:pt x="98" y="674"/>
                    <a:pt x="196" y="690"/>
                    <a:pt x="287" y="690"/>
                  </a:cubicBezTo>
                  <a:cubicBezTo>
                    <a:pt x="351" y="690"/>
                    <a:pt x="412" y="682"/>
                    <a:pt x="467" y="668"/>
                  </a:cubicBezTo>
                  <a:cubicBezTo>
                    <a:pt x="834" y="601"/>
                    <a:pt x="868" y="301"/>
                    <a:pt x="801"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9"/>
            <p:cNvSpPr/>
            <p:nvPr/>
          </p:nvSpPr>
          <p:spPr>
            <a:xfrm>
              <a:off x="4974550" y="1249025"/>
              <a:ext cx="308575" cy="249175"/>
            </a:xfrm>
            <a:custGeom>
              <a:avLst/>
              <a:gdLst/>
              <a:ahLst/>
              <a:cxnLst/>
              <a:rect l="l" t="t" r="r" b="b"/>
              <a:pathLst>
                <a:path w="12343" h="9967" extrusionOk="0">
                  <a:moveTo>
                    <a:pt x="1630" y="0"/>
                  </a:moveTo>
                  <a:cubicBezTo>
                    <a:pt x="1457" y="0"/>
                    <a:pt x="1297" y="52"/>
                    <a:pt x="1168" y="160"/>
                  </a:cubicBezTo>
                  <a:cubicBezTo>
                    <a:pt x="401" y="760"/>
                    <a:pt x="1" y="4429"/>
                    <a:pt x="1735" y="5664"/>
                  </a:cubicBezTo>
                  <a:cubicBezTo>
                    <a:pt x="2266" y="6020"/>
                    <a:pt x="2842" y="6154"/>
                    <a:pt x="3408" y="6154"/>
                  </a:cubicBezTo>
                  <a:cubicBezTo>
                    <a:pt x="5119" y="6154"/>
                    <a:pt x="6739" y="4930"/>
                    <a:pt x="6739" y="4930"/>
                  </a:cubicBezTo>
                  <a:cubicBezTo>
                    <a:pt x="7079" y="5796"/>
                    <a:pt x="7936" y="6375"/>
                    <a:pt x="8856" y="6375"/>
                  </a:cubicBezTo>
                  <a:cubicBezTo>
                    <a:pt x="8928" y="6375"/>
                    <a:pt x="9001" y="6371"/>
                    <a:pt x="9074" y="6364"/>
                  </a:cubicBezTo>
                  <a:cubicBezTo>
                    <a:pt x="9074" y="6364"/>
                    <a:pt x="9508" y="9967"/>
                    <a:pt x="10442" y="9967"/>
                  </a:cubicBezTo>
                  <a:cubicBezTo>
                    <a:pt x="11876" y="9967"/>
                    <a:pt x="12343" y="5063"/>
                    <a:pt x="11876" y="4096"/>
                  </a:cubicBezTo>
                  <a:cubicBezTo>
                    <a:pt x="11409" y="3129"/>
                    <a:pt x="10208" y="2895"/>
                    <a:pt x="10208" y="2895"/>
                  </a:cubicBezTo>
                  <a:cubicBezTo>
                    <a:pt x="10075" y="2295"/>
                    <a:pt x="9708" y="1794"/>
                    <a:pt x="9241" y="1461"/>
                  </a:cubicBezTo>
                  <a:cubicBezTo>
                    <a:pt x="8970" y="1253"/>
                    <a:pt x="8523" y="1177"/>
                    <a:pt x="8016" y="1177"/>
                  </a:cubicBezTo>
                  <a:cubicBezTo>
                    <a:pt x="6648" y="1177"/>
                    <a:pt x="4838" y="1728"/>
                    <a:pt x="4838" y="1728"/>
                  </a:cubicBezTo>
                  <a:cubicBezTo>
                    <a:pt x="4637" y="1261"/>
                    <a:pt x="4371" y="860"/>
                    <a:pt x="3970" y="527"/>
                  </a:cubicBezTo>
                  <a:cubicBezTo>
                    <a:pt x="3812" y="382"/>
                    <a:pt x="3609" y="313"/>
                    <a:pt x="3407" y="313"/>
                  </a:cubicBezTo>
                  <a:cubicBezTo>
                    <a:pt x="3140" y="313"/>
                    <a:pt x="2873" y="433"/>
                    <a:pt x="2703" y="660"/>
                  </a:cubicBezTo>
                  <a:cubicBezTo>
                    <a:pt x="2869" y="927"/>
                    <a:pt x="3003" y="1227"/>
                    <a:pt x="3036" y="1527"/>
                  </a:cubicBezTo>
                  <a:cubicBezTo>
                    <a:pt x="3122" y="2074"/>
                    <a:pt x="2945" y="2341"/>
                    <a:pt x="2751" y="2341"/>
                  </a:cubicBezTo>
                  <a:cubicBezTo>
                    <a:pt x="2567" y="2341"/>
                    <a:pt x="2369" y="2099"/>
                    <a:pt x="2369" y="1627"/>
                  </a:cubicBezTo>
                  <a:cubicBezTo>
                    <a:pt x="2336" y="1294"/>
                    <a:pt x="2469" y="927"/>
                    <a:pt x="2703" y="660"/>
                  </a:cubicBezTo>
                  <a:cubicBezTo>
                    <a:pt x="2409" y="231"/>
                    <a:pt x="1992" y="0"/>
                    <a:pt x="16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9"/>
            <p:cNvSpPr/>
            <p:nvPr/>
          </p:nvSpPr>
          <p:spPr>
            <a:xfrm>
              <a:off x="5213050" y="1466500"/>
              <a:ext cx="86775" cy="103375"/>
            </a:xfrm>
            <a:custGeom>
              <a:avLst/>
              <a:gdLst/>
              <a:ahLst/>
              <a:cxnLst/>
              <a:rect l="l" t="t" r="r" b="b"/>
              <a:pathLst>
                <a:path w="3471" h="4135" extrusionOk="0">
                  <a:moveTo>
                    <a:pt x="2242" y="0"/>
                  </a:moveTo>
                  <a:cubicBezTo>
                    <a:pt x="1325" y="0"/>
                    <a:pt x="268" y="1735"/>
                    <a:pt x="268" y="1735"/>
                  </a:cubicBezTo>
                  <a:lnTo>
                    <a:pt x="1" y="3503"/>
                  </a:lnTo>
                  <a:cubicBezTo>
                    <a:pt x="188" y="3901"/>
                    <a:pt x="589" y="4135"/>
                    <a:pt x="997" y="4135"/>
                  </a:cubicBezTo>
                  <a:cubicBezTo>
                    <a:pt x="1169" y="4135"/>
                    <a:pt x="1343" y="4092"/>
                    <a:pt x="1502" y="4003"/>
                  </a:cubicBezTo>
                  <a:cubicBezTo>
                    <a:pt x="2569" y="3536"/>
                    <a:pt x="3470" y="534"/>
                    <a:pt x="2536" y="67"/>
                  </a:cubicBezTo>
                  <a:cubicBezTo>
                    <a:pt x="2441" y="21"/>
                    <a:pt x="2342" y="0"/>
                    <a:pt x="224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9"/>
            <p:cNvSpPr/>
            <p:nvPr/>
          </p:nvSpPr>
          <p:spPr>
            <a:xfrm>
              <a:off x="5226400" y="1489850"/>
              <a:ext cx="43400" cy="65925"/>
            </a:xfrm>
            <a:custGeom>
              <a:avLst/>
              <a:gdLst/>
              <a:ahLst/>
              <a:cxnLst/>
              <a:rect l="l" t="t" r="r" b="b"/>
              <a:pathLst>
                <a:path w="1736" h="2637" extrusionOk="0">
                  <a:moveTo>
                    <a:pt x="1702" y="0"/>
                  </a:moveTo>
                  <a:cubicBezTo>
                    <a:pt x="668" y="167"/>
                    <a:pt x="1" y="1568"/>
                    <a:pt x="67" y="2535"/>
                  </a:cubicBezTo>
                  <a:cubicBezTo>
                    <a:pt x="67" y="2600"/>
                    <a:pt x="109" y="2637"/>
                    <a:pt x="148" y="2637"/>
                  </a:cubicBezTo>
                  <a:cubicBezTo>
                    <a:pt x="169" y="2637"/>
                    <a:pt x="189" y="2626"/>
                    <a:pt x="201" y="2602"/>
                  </a:cubicBezTo>
                  <a:cubicBezTo>
                    <a:pt x="301" y="2369"/>
                    <a:pt x="401" y="2168"/>
                    <a:pt x="534" y="1968"/>
                  </a:cubicBezTo>
                  <a:cubicBezTo>
                    <a:pt x="672" y="1775"/>
                    <a:pt x="901" y="1651"/>
                    <a:pt x="1127" y="1651"/>
                  </a:cubicBezTo>
                  <a:cubicBezTo>
                    <a:pt x="1174" y="1651"/>
                    <a:pt x="1222" y="1656"/>
                    <a:pt x="1268" y="1668"/>
                  </a:cubicBezTo>
                  <a:cubicBezTo>
                    <a:pt x="1268" y="1668"/>
                    <a:pt x="1268" y="1635"/>
                    <a:pt x="1268" y="1635"/>
                  </a:cubicBezTo>
                  <a:cubicBezTo>
                    <a:pt x="1164" y="1565"/>
                    <a:pt x="1044" y="1532"/>
                    <a:pt x="925" y="1532"/>
                  </a:cubicBezTo>
                  <a:cubicBezTo>
                    <a:pt x="699" y="1532"/>
                    <a:pt x="477" y="1650"/>
                    <a:pt x="368" y="1868"/>
                  </a:cubicBezTo>
                  <a:cubicBezTo>
                    <a:pt x="601" y="1101"/>
                    <a:pt x="968" y="367"/>
                    <a:pt x="1702" y="34"/>
                  </a:cubicBezTo>
                  <a:cubicBezTo>
                    <a:pt x="1735" y="0"/>
                    <a:pt x="1702" y="0"/>
                    <a:pt x="17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9"/>
            <p:cNvSpPr/>
            <p:nvPr/>
          </p:nvSpPr>
          <p:spPr>
            <a:xfrm>
              <a:off x="1895600" y="2716100"/>
              <a:ext cx="201925" cy="1561750"/>
            </a:xfrm>
            <a:custGeom>
              <a:avLst/>
              <a:gdLst/>
              <a:ahLst/>
              <a:cxnLst/>
              <a:rect l="l" t="t" r="r" b="b"/>
              <a:pathLst>
                <a:path w="8077" h="62470" extrusionOk="0">
                  <a:moveTo>
                    <a:pt x="121" y="0"/>
                  </a:moveTo>
                  <a:cubicBezTo>
                    <a:pt x="57" y="0"/>
                    <a:pt x="0" y="44"/>
                    <a:pt x="38" y="119"/>
                  </a:cubicBezTo>
                  <a:cubicBezTo>
                    <a:pt x="4207" y="15930"/>
                    <a:pt x="7676" y="32242"/>
                    <a:pt x="7409" y="48653"/>
                  </a:cubicBezTo>
                  <a:cubicBezTo>
                    <a:pt x="7376" y="53257"/>
                    <a:pt x="6842" y="57760"/>
                    <a:pt x="6375" y="62330"/>
                  </a:cubicBezTo>
                  <a:cubicBezTo>
                    <a:pt x="6375" y="62412"/>
                    <a:pt x="6452" y="62469"/>
                    <a:pt x="6518" y="62469"/>
                  </a:cubicBezTo>
                  <a:cubicBezTo>
                    <a:pt x="6559" y="62469"/>
                    <a:pt x="6596" y="62448"/>
                    <a:pt x="6609" y="62397"/>
                  </a:cubicBezTo>
                  <a:cubicBezTo>
                    <a:pt x="7476" y="58460"/>
                    <a:pt x="7743" y="54358"/>
                    <a:pt x="7910" y="50388"/>
                  </a:cubicBezTo>
                  <a:cubicBezTo>
                    <a:pt x="8077" y="46352"/>
                    <a:pt x="8010" y="42316"/>
                    <a:pt x="7743" y="38279"/>
                  </a:cubicBezTo>
                  <a:cubicBezTo>
                    <a:pt x="7143" y="29973"/>
                    <a:pt x="5875" y="21734"/>
                    <a:pt x="3974" y="13628"/>
                  </a:cubicBezTo>
                  <a:cubicBezTo>
                    <a:pt x="2906" y="9058"/>
                    <a:pt x="1605" y="4555"/>
                    <a:pt x="238" y="85"/>
                  </a:cubicBezTo>
                  <a:cubicBezTo>
                    <a:pt x="223" y="27"/>
                    <a:pt x="170" y="0"/>
                    <a:pt x="12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a:off x="1737250" y="2719050"/>
              <a:ext cx="352775" cy="1154200"/>
            </a:xfrm>
            <a:custGeom>
              <a:avLst/>
              <a:gdLst/>
              <a:ahLst/>
              <a:cxnLst/>
              <a:rect l="l" t="t" r="r" b="b"/>
              <a:pathLst>
                <a:path w="14111" h="46168" extrusionOk="0">
                  <a:moveTo>
                    <a:pt x="6372" y="1"/>
                  </a:moveTo>
                  <a:cubicBezTo>
                    <a:pt x="6372" y="1"/>
                    <a:pt x="0" y="16146"/>
                    <a:pt x="1435" y="19948"/>
                  </a:cubicBezTo>
                  <a:cubicBezTo>
                    <a:pt x="2836" y="23718"/>
                    <a:pt x="5771" y="24518"/>
                    <a:pt x="5771" y="24518"/>
                  </a:cubicBezTo>
                  <a:cubicBezTo>
                    <a:pt x="5771" y="24518"/>
                    <a:pt x="1902" y="30089"/>
                    <a:pt x="4604" y="35293"/>
                  </a:cubicBezTo>
                  <a:cubicBezTo>
                    <a:pt x="7339" y="40496"/>
                    <a:pt x="13377" y="40263"/>
                    <a:pt x="13777" y="46167"/>
                  </a:cubicBezTo>
                  <a:cubicBezTo>
                    <a:pt x="13777" y="46167"/>
                    <a:pt x="14110" y="21483"/>
                    <a:pt x="637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9"/>
            <p:cNvSpPr/>
            <p:nvPr/>
          </p:nvSpPr>
          <p:spPr>
            <a:xfrm>
              <a:off x="1873175" y="2804125"/>
              <a:ext cx="199325" cy="919850"/>
            </a:xfrm>
            <a:custGeom>
              <a:avLst/>
              <a:gdLst/>
              <a:ahLst/>
              <a:cxnLst/>
              <a:rect l="l" t="t" r="r" b="b"/>
              <a:pathLst>
                <a:path w="7973" h="36794" extrusionOk="0">
                  <a:moveTo>
                    <a:pt x="1402" y="0"/>
                  </a:moveTo>
                  <a:cubicBezTo>
                    <a:pt x="2669" y="4737"/>
                    <a:pt x="3770" y="9474"/>
                    <a:pt x="4737" y="14244"/>
                  </a:cubicBezTo>
                  <a:cubicBezTo>
                    <a:pt x="3870" y="13443"/>
                    <a:pt x="2836" y="12843"/>
                    <a:pt x="1702" y="12542"/>
                  </a:cubicBezTo>
                  <a:cubicBezTo>
                    <a:pt x="1668" y="12542"/>
                    <a:pt x="1668" y="12576"/>
                    <a:pt x="1702" y="12576"/>
                  </a:cubicBezTo>
                  <a:cubicBezTo>
                    <a:pt x="2903" y="13009"/>
                    <a:pt x="3970" y="13743"/>
                    <a:pt x="4837" y="14677"/>
                  </a:cubicBezTo>
                  <a:cubicBezTo>
                    <a:pt x="5037" y="15611"/>
                    <a:pt x="5204" y="16545"/>
                    <a:pt x="5371" y="17479"/>
                  </a:cubicBezTo>
                  <a:cubicBezTo>
                    <a:pt x="3970" y="15878"/>
                    <a:pt x="2002" y="15111"/>
                    <a:pt x="34" y="14344"/>
                  </a:cubicBezTo>
                  <a:cubicBezTo>
                    <a:pt x="1" y="14377"/>
                    <a:pt x="1" y="14377"/>
                    <a:pt x="34" y="14410"/>
                  </a:cubicBezTo>
                  <a:cubicBezTo>
                    <a:pt x="2069" y="15244"/>
                    <a:pt x="4103" y="16312"/>
                    <a:pt x="5504" y="18080"/>
                  </a:cubicBezTo>
                  <a:cubicBezTo>
                    <a:pt x="6005" y="20748"/>
                    <a:pt x="6405" y="23450"/>
                    <a:pt x="6772" y="26152"/>
                  </a:cubicBezTo>
                  <a:cubicBezTo>
                    <a:pt x="5771" y="25085"/>
                    <a:pt x="4437" y="24318"/>
                    <a:pt x="3003" y="23984"/>
                  </a:cubicBezTo>
                  <a:cubicBezTo>
                    <a:pt x="2936" y="23984"/>
                    <a:pt x="2936" y="24017"/>
                    <a:pt x="2969" y="24051"/>
                  </a:cubicBezTo>
                  <a:cubicBezTo>
                    <a:pt x="4470" y="24484"/>
                    <a:pt x="5805" y="25318"/>
                    <a:pt x="6805" y="26519"/>
                  </a:cubicBezTo>
                  <a:lnTo>
                    <a:pt x="6839" y="26519"/>
                  </a:lnTo>
                  <a:cubicBezTo>
                    <a:pt x="6972" y="27453"/>
                    <a:pt x="7072" y="28387"/>
                    <a:pt x="7206" y="29354"/>
                  </a:cubicBezTo>
                  <a:cubicBezTo>
                    <a:pt x="6405" y="28687"/>
                    <a:pt x="5504" y="28154"/>
                    <a:pt x="4537" y="27753"/>
                  </a:cubicBezTo>
                  <a:lnTo>
                    <a:pt x="4537" y="27787"/>
                  </a:lnTo>
                  <a:cubicBezTo>
                    <a:pt x="5538" y="28220"/>
                    <a:pt x="6438" y="28821"/>
                    <a:pt x="7206" y="29555"/>
                  </a:cubicBezTo>
                  <a:lnTo>
                    <a:pt x="7239" y="29555"/>
                  </a:lnTo>
                  <a:cubicBezTo>
                    <a:pt x="7339" y="30455"/>
                    <a:pt x="7439" y="31356"/>
                    <a:pt x="7539" y="32257"/>
                  </a:cubicBezTo>
                  <a:cubicBezTo>
                    <a:pt x="6105" y="30522"/>
                    <a:pt x="4237" y="29221"/>
                    <a:pt x="2135" y="28420"/>
                  </a:cubicBezTo>
                  <a:cubicBezTo>
                    <a:pt x="2102" y="28420"/>
                    <a:pt x="2102" y="28454"/>
                    <a:pt x="2135" y="28487"/>
                  </a:cubicBezTo>
                  <a:cubicBezTo>
                    <a:pt x="4204" y="29388"/>
                    <a:pt x="6038" y="30789"/>
                    <a:pt x="7439" y="32557"/>
                  </a:cubicBezTo>
                  <a:cubicBezTo>
                    <a:pt x="7473" y="32623"/>
                    <a:pt x="7539" y="32623"/>
                    <a:pt x="7573" y="32623"/>
                  </a:cubicBezTo>
                  <a:cubicBezTo>
                    <a:pt x="7706" y="33991"/>
                    <a:pt x="7839" y="35392"/>
                    <a:pt x="7940" y="36793"/>
                  </a:cubicBezTo>
                  <a:lnTo>
                    <a:pt x="7973" y="36793"/>
                  </a:lnTo>
                  <a:cubicBezTo>
                    <a:pt x="7873" y="35392"/>
                    <a:pt x="7739" y="33991"/>
                    <a:pt x="7639" y="32557"/>
                  </a:cubicBezTo>
                  <a:cubicBezTo>
                    <a:pt x="7639" y="32523"/>
                    <a:pt x="7639" y="32490"/>
                    <a:pt x="7639" y="32490"/>
                  </a:cubicBezTo>
                  <a:cubicBezTo>
                    <a:pt x="6805" y="21449"/>
                    <a:pt x="4737" y="10574"/>
                    <a:pt x="14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9"/>
            <p:cNvSpPr/>
            <p:nvPr/>
          </p:nvSpPr>
          <p:spPr>
            <a:xfrm>
              <a:off x="1839825" y="3048450"/>
              <a:ext cx="97600" cy="32550"/>
            </a:xfrm>
            <a:custGeom>
              <a:avLst/>
              <a:gdLst/>
              <a:ahLst/>
              <a:cxnLst/>
              <a:rect l="l" t="t" r="r" b="b"/>
              <a:pathLst>
                <a:path w="3904" h="1302" extrusionOk="0">
                  <a:moveTo>
                    <a:pt x="34" y="1"/>
                  </a:moveTo>
                  <a:cubicBezTo>
                    <a:pt x="0" y="1"/>
                    <a:pt x="0" y="34"/>
                    <a:pt x="34" y="34"/>
                  </a:cubicBezTo>
                  <a:cubicBezTo>
                    <a:pt x="1368" y="301"/>
                    <a:pt x="2635" y="735"/>
                    <a:pt x="3836" y="1302"/>
                  </a:cubicBezTo>
                  <a:cubicBezTo>
                    <a:pt x="3870" y="1302"/>
                    <a:pt x="3903" y="1235"/>
                    <a:pt x="3870" y="1202"/>
                  </a:cubicBezTo>
                  <a:cubicBezTo>
                    <a:pt x="2702" y="468"/>
                    <a:pt x="1401" y="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p:cNvSpPr/>
            <p:nvPr/>
          </p:nvSpPr>
          <p:spPr>
            <a:xfrm>
              <a:off x="1883175" y="3481275"/>
              <a:ext cx="73250" cy="26100"/>
            </a:xfrm>
            <a:custGeom>
              <a:avLst/>
              <a:gdLst/>
              <a:ahLst/>
              <a:cxnLst/>
              <a:rect l="l" t="t" r="r" b="b"/>
              <a:pathLst>
                <a:path w="2930" h="1044" extrusionOk="0">
                  <a:moveTo>
                    <a:pt x="34" y="0"/>
                  </a:moveTo>
                  <a:cubicBezTo>
                    <a:pt x="1" y="0"/>
                    <a:pt x="1" y="34"/>
                    <a:pt x="34" y="34"/>
                  </a:cubicBezTo>
                  <a:cubicBezTo>
                    <a:pt x="1035" y="234"/>
                    <a:pt x="1969" y="567"/>
                    <a:pt x="2870" y="1034"/>
                  </a:cubicBezTo>
                  <a:cubicBezTo>
                    <a:pt x="2876" y="1041"/>
                    <a:pt x="2882" y="1043"/>
                    <a:pt x="2888" y="1043"/>
                  </a:cubicBezTo>
                  <a:cubicBezTo>
                    <a:pt x="2913" y="1043"/>
                    <a:pt x="2930" y="995"/>
                    <a:pt x="2903" y="968"/>
                  </a:cubicBezTo>
                  <a:cubicBezTo>
                    <a:pt x="2002" y="467"/>
                    <a:pt x="1035" y="1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9"/>
            <p:cNvSpPr/>
            <p:nvPr/>
          </p:nvSpPr>
          <p:spPr>
            <a:xfrm>
              <a:off x="2100000" y="3222900"/>
              <a:ext cx="419550" cy="1199875"/>
            </a:xfrm>
            <a:custGeom>
              <a:avLst/>
              <a:gdLst/>
              <a:ahLst/>
              <a:cxnLst/>
              <a:rect l="l" t="t" r="r" b="b"/>
              <a:pathLst>
                <a:path w="16782" h="47995" extrusionOk="0">
                  <a:moveTo>
                    <a:pt x="16541" y="1"/>
                  </a:moveTo>
                  <a:cubicBezTo>
                    <a:pt x="16510" y="1"/>
                    <a:pt x="16477" y="9"/>
                    <a:pt x="16446" y="28"/>
                  </a:cubicBezTo>
                  <a:cubicBezTo>
                    <a:pt x="13777" y="1896"/>
                    <a:pt x="11309" y="4064"/>
                    <a:pt x="9107" y="6466"/>
                  </a:cubicBezTo>
                  <a:cubicBezTo>
                    <a:pt x="6839" y="9034"/>
                    <a:pt x="5071" y="12003"/>
                    <a:pt x="3937" y="15239"/>
                  </a:cubicBezTo>
                  <a:cubicBezTo>
                    <a:pt x="1535" y="21944"/>
                    <a:pt x="234" y="29015"/>
                    <a:pt x="101" y="36154"/>
                  </a:cubicBezTo>
                  <a:cubicBezTo>
                    <a:pt x="1" y="40090"/>
                    <a:pt x="401" y="44026"/>
                    <a:pt x="1235" y="47895"/>
                  </a:cubicBezTo>
                  <a:cubicBezTo>
                    <a:pt x="1249" y="47966"/>
                    <a:pt x="1292" y="47994"/>
                    <a:pt x="1336" y="47994"/>
                  </a:cubicBezTo>
                  <a:cubicBezTo>
                    <a:pt x="1395" y="47994"/>
                    <a:pt x="1454" y="47939"/>
                    <a:pt x="1435" y="47862"/>
                  </a:cubicBezTo>
                  <a:cubicBezTo>
                    <a:pt x="401" y="41057"/>
                    <a:pt x="434" y="34119"/>
                    <a:pt x="1568" y="27314"/>
                  </a:cubicBezTo>
                  <a:cubicBezTo>
                    <a:pt x="2636" y="20643"/>
                    <a:pt x="4370" y="13371"/>
                    <a:pt x="8607" y="7933"/>
                  </a:cubicBezTo>
                  <a:cubicBezTo>
                    <a:pt x="10908" y="4998"/>
                    <a:pt x="13811" y="2663"/>
                    <a:pt x="16646" y="261"/>
                  </a:cubicBezTo>
                  <a:cubicBezTo>
                    <a:pt x="16781" y="153"/>
                    <a:pt x="16675" y="1"/>
                    <a:pt x="1654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9"/>
            <p:cNvSpPr/>
            <p:nvPr/>
          </p:nvSpPr>
          <p:spPr>
            <a:xfrm>
              <a:off x="2125850" y="3215250"/>
              <a:ext cx="395325" cy="791425"/>
            </a:xfrm>
            <a:custGeom>
              <a:avLst/>
              <a:gdLst/>
              <a:ahLst/>
              <a:cxnLst/>
              <a:rect l="l" t="t" r="r" b="b"/>
              <a:pathLst>
                <a:path w="15813" h="31657" extrusionOk="0">
                  <a:moveTo>
                    <a:pt x="15812" y="0"/>
                  </a:moveTo>
                  <a:cubicBezTo>
                    <a:pt x="15812" y="0"/>
                    <a:pt x="7806" y="5705"/>
                    <a:pt x="4070" y="13743"/>
                  </a:cubicBezTo>
                  <a:cubicBezTo>
                    <a:pt x="334" y="21749"/>
                    <a:pt x="1" y="31656"/>
                    <a:pt x="1" y="31656"/>
                  </a:cubicBezTo>
                  <a:cubicBezTo>
                    <a:pt x="1535" y="29188"/>
                    <a:pt x="3303" y="26886"/>
                    <a:pt x="5371" y="24785"/>
                  </a:cubicBezTo>
                  <a:cubicBezTo>
                    <a:pt x="8540" y="21616"/>
                    <a:pt x="11209" y="19347"/>
                    <a:pt x="11609" y="17246"/>
                  </a:cubicBezTo>
                  <a:cubicBezTo>
                    <a:pt x="12009" y="15144"/>
                    <a:pt x="8440" y="13610"/>
                    <a:pt x="8440" y="13610"/>
                  </a:cubicBezTo>
                  <a:lnTo>
                    <a:pt x="8440" y="13610"/>
                  </a:lnTo>
                  <a:cubicBezTo>
                    <a:pt x="8440" y="13610"/>
                    <a:pt x="9354" y="13769"/>
                    <a:pt x="10462" y="13769"/>
                  </a:cubicBezTo>
                  <a:cubicBezTo>
                    <a:pt x="11787" y="13769"/>
                    <a:pt x="13390" y="13542"/>
                    <a:pt x="14044" y="12543"/>
                  </a:cubicBezTo>
                  <a:cubicBezTo>
                    <a:pt x="15245" y="10708"/>
                    <a:pt x="15812" y="1"/>
                    <a:pt x="15812"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9"/>
            <p:cNvSpPr/>
            <p:nvPr/>
          </p:nvSpPr>
          <p:spPr>
            <a:xfrm>
              <a:off x="2125025" y="3282750"/>
              <a:ext cx="329975" cy="667825"/>
            </a:xfrm>
            <a:custGeom>
              <a:avLst/>
              <a:gdLst/>
              <a:ahLst/>
              <a:cxnLst/>
              <a:rect l="l" t="t" r="r" b="b"/>
              <a:pathLst>
                <a:path w="13199" h="26713" extrusionOk="0">
                  <a:moveTo>
                    <a:pt x="13172" y="1"/>
                  </a:moveTo>
                  <a:cubicBezTo>
                    <a:pt x="13157" y="1"/>
                    <a:pt x="13133" y="12"/>
                    <a:pt x="13110" y="36"/>
                  </a:cubicBezTo>
                  <a:cubicBezTo>
                    <a:pt x="9741" y="3338"/>
                    <a:pt x="6338" y="6874"/>
                    <a:pt x="4337" y="11210"/>
                  </a:cubicBezTo>
                  <a:cubicBezTo>
                    <a:pt x="3670" y="12711"/>
                    <a:pt x="3069" y="14246"/>
                    <a:pt x="2602" y="15814"/>
                  </a:cubicBezTo>
                  <a:cubicBezTo>
                    <a:pt x="2469" y="16147"/>
                    <a:pt x="2369" y="16447"/>
                    <a:pt x="2269" y="16781"/>
                  </a:cubicBezTo>
                  <a:cubicBezTo>
                    <a:pt x="2269" y="16781"/>
                    <a:pt x="2269" y="16814"/>
                    <a:pt x="2269" y="16814"/>
                  </a:cubicBezTo>
                  <a:cubicBezTo>
                    <a:pt x="1335" y="20050"/>
                    <a:pt x="567" y="23352"/>
                    <a:pt x="0" y="26688"/>
                  </a:cubicBezTo>
                  <a:cubicBezTo>
                    <a:pt x="0" y="26705"/>
                    <a:pt x="9" y="26713"/>
                    <a:pt x="17" y="26713"/>
                  </a:cubicBezTo>
                  <a:cubicBezTo>
                    <a:pt x="25" y="26713"/>
                    <a:pt x="34" y="26705"/>
                    <a:pt x="34" y="26688"/>
                  </a:cubicBezTo>
                  <a:cubicBezTo>
                    <a:pt x="401" y="25020"/>
                    <a:pt x="768" y="23352"/>
                    <a:pt x="1201" y="21684"/>
                  </a:cubicBezTo>
                  <a:lnTo>
                    <a:pt x="1235" y="21684"/>
                  </a:lnTo>
                  <a:cubicBezTo>
                    <a:pt x="1902" y="21384"/>
                    <a:pt x="2602" y="21217"/>
                    <a:pt x="3336" y="21151"/>
                  </a:cubicBezTo>
                  <a:cubicBezTo>
                    <a:pt x="3369" y="21151"/>
                    <a:pt x="3369" y="21051"/>
                    <a:pt x="3336" y="21051"/>
                  </a:cubicBezTo>
                  <a:cubicBezTo>
                    <a:pt x="2602" y="21084"/>
                    <a:pt x="1902" y="21217"/>
                    <a:pt x="1235" y="21418"/>
                  </a:cubicBezTo>
                  <a:cubicBezTo>
                    <a:pt x="1635" y="19916"/>
                    <a:pt x="2035" y="18415"/>
                    <a:pt x="2536" y="16914"/>
                  </a:cubicBezTo>
                  <a:cubicBezTo>
                    <a:pt x="4070" y="16547"/>
                    <a:pt x="5671" y="16314"/>
                    <a:pt x="7272" y="16281"/>
                  </a:cubicBezTo>
                  <a:cubicBezTo>
                    <a:pt x="6936" y="16259"/>
                    <a:pt x="6600" y="16248"/>
                    <a:pt x="6265" y="16248"/>
                  </a:cubicBezTo>
                  <a:cubicBezTo>
                    <a:pt x="5034" y="16248"/>
                    <a:pt x="3808" y="16392"/>
                    <a:pt x="2602" y="16681"/>
                  </a:cubicBezTo>
                  <a:lnTo>
                    <a:pt x="2836" y="15914"/>
                  </a:lnTo>
                  <a:cubicBezTo>
                    <a:pt x="3903" y="15647"/>
                    <a:pt x="4937" y="15480"/>
                    <a:pt x="6005" y="15380"/>
                  </a:cubicBezTo>
                  <a:lnTo>
                    <a:pt x="6005" y="15347"/>
                  </a:lnTo>
                  <a:cubicBezTo>
                    <a:pt x="4971" y="15347"/>
                    <a:pt x="3937" y="15480"/>
                    <a:pt x="2902" y="15713"/>
                  </a:cubicBezTo>
                  <a:cubicBezTo>
                    <a:pt x="3336" y="14413"/>
                    <a:pt x="3836" y="13145"/>
                    <a:pt x="4337" y="11911"/>
                  </a:cubicBezTo>
                  <a:cubicBezTo>
                    <a:pt x="4770" y="10910"/>
                    <a:pt x="5271" y="9943"/>
                    <a:pt x="5871" y="9009"/>
                  </a:cubicBezTo>
                  <a:cubicBezTo>
                    <a:pt x="6705" y="8775"/>
                    <a:pt x="7572" y="8642"/>
                    <a:pt x="8406" y="8542"/>
                  </a:cubicBezTo>
                  <a:cubicBezTo>
                    <a:pt x="8440" y="8542"/>
                    <a:pt x="8440" y="8475"/>
                    <a:pt x="8406" y="8475"/>
                  </a:cubicBezTo>
                  <a:cubicBezTo>
                    <a:pt x="8280" y="8470"/>
                    <a:pt x="8153" y="8467"/>
                    <a:pt x="8026" y="8467"/>
                  </a:cubicBezTo>
                  <a:cubicBezTo>
                    <a:pt x="7352" y="8467"/>
                    <a:pt x="6678" y="8545"/>
                    <a:pt x="6005" y="8742"/>
                  </a:cubicBezTo>
                  <a:cubicBezTo>
                    <a:pt x="6438" y="8041"/>
                    <a:pt x="6872" y="7374"/>
                    <a:pt x="7372" y="6740"/>
                  </a:cubicBezTo>
                  <a:cubicBezTo>
                    <a:pt x="8656" y="6450"/>
                    <a:pt x="9975" y="6177"/>
                    <a:pt x="11304" y="6177"/>
                  </a:cubicBezTo>
                  <a:cubicBezTo>
                    <a:pt x="11805" y="6177"/>
                    <a:pt x="12307" y="6215"/>
                    <a:pt x="12810" y="6307"/>
                  </a:cubicBezTo>
                  <a:cubicBezTo>
                    <a:pt x="12843" y="6307"/>
                    <a:pt x="12843" y="6273"/>
                    <a:pt x="12810" y="6273"/>
                  </a:cubicBezTo>
                  <a:cubicBezTo>
                    <a:pt x="12140" y="6093"/>
                    <a:pt x="11471" y="6022"/>
                    <a:pt x="10800" y="6022"/>
                  </a:cubicBezTo>
                  <a:cubicBezTo>
                    <a:pt x="9731" y="6022"/>
                    <a:pt x="8658" y="6202"/>
                    <a:pt x="7572" y="6407"/>
                  </a:cubicBezTo>
                  <a:cubicBezTo>
                    <a:pt x="7773" y="6173"/>
                    <a:pt x="7973" y="5906"/>
                    <a:pt x="8173" y="5673"/>
                  </a:cubicBezTo>
                  <a:cubicBezTo>
                    <a:pt x="9240" y="5339"/>
                    <a:pt x="10374" y="5139"/>
                    <a:pt x="11509" y="5139"/>
                  </a:cubicBezTo>
                  <a:lnTo>
                    <a:pt x="11509" y="5106"/>
                  </a:lnTo>
                  <a:cubicBezTo>
                    <a:pt x="11236" y="5080"/>
                    <a:pt x="10965" y="5068"/>
                    <a:pt x="10697" y="5068"/>
                  </a:cubicBezTo>
                  <a:cubicBezTo>
                    <a:pt x="9913" y="5068"/>
                    <a:pt x="9143" y="5174"/>
                    <a:pt x="8373" y="5373"/>
                  </a:cubicBezTo>
                  <a:cubicBezTo>
                    <a:pt x="9874" y="3538"/>
                    <a:pt x="11509" y="1803"/>
                    <a:pt x="13110" y="102"/>
                  </a:cubicBezTo>
                  <a:cubicBezTo>
                    <a:pt x="13196" y="38"/>
                    <a:pt x="13199" y="1"/>
                    <a:pt x="131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9"/>
            <p:cNvSpPr/>
            <p:nvPr/>
          </p:nvSpPr>
          <p:spPr>
            <a:xfrm>
              <a:off x="2408550" y="3464100"/>
              <a:ext cx="42575" cy="3850"/>
            </a:xfrm>
            <a:custGeom>
              <a:avLst/>
              <a:gdLst/>
              <a:ahLst/>
              <a:cxnLst/>
              <a:rect l="l" t="t" r="r" b="b"/>
              <a:pathLst>
                <a:path w="1703" h="154" extrusionOk="0">
                  <a:moveTo>
                    <a:pt x="654" y="0"/>
                  </a:moveTo>
                  <a:cubicBezTo>
                    <a:pt x="458" y="0"/>
                    <a:pt x="263" y="8"/>
                    <a:pt x="68" y="20"/>
                  </a:cubicBezTo>
                  <a:cubicBezTo>
                    <a:pt x="1" y="20"/>
                    <a:pt x="1" y="120"/>
                    <a:pt x="68" y="153"/>
                  </a:cubicBezTo>
                  <a:cubicBezTo>
                    <a:pt x="423" y="153"/>
                    <a:pt x="779" y="139"/>
                    <a:pt x="1135" y="139"/>
                  </a:cubicBezTo>
                  <a:cubicBezTo>
                    <a:pt x="1313" y="139"/>
                    <a:pt x="1491" y="142"/>
                    <a:pt x="1669" y="153"/>
                  </a:cubicBezTo>
                  <a:cubicBezTo>
                    <a:pt x="1669" y="120"/>
                    <a:pt x="1702" y="87"/>
                    <a:pt x="1669" y="87"/>
                  </a:cubicBezTo>
                  <a:cubicBezTo>
                    <a:pt x="1330" y="23"/>
                    <a:pt x="992" y="0"/>
                    <a:pt x="6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9"/>
            <p:cNvSpPr/>
            <p:nvPr/>
          </p:nvSpPr>
          <p:spPr>
            <a:xfrm>
              <a:off x="2244275" y="3725600"/>
              <a:ext cx="63400" cy="13375"/>
            </a:xfrm>
            <a:custGeom>
              <a:avLst/>
              <a:gdLst/>
              <a:ahLst/>
              <a:cxnLst/>
              <a:rect l="l" t="t" r="r" b="b"/>
              <a:pathLst>
                <a:path w="2536" h="535" extrusionOk="0">
                  <a:moveTo>
                    <a:pt x="2469" y="1"/>
                  </a:moveTo>
                  <a:cubicBezTo>
                    <a:pt x="1635" y="1"/>
                    <a:pt x="801" y="168"/>
                    <a:pt x="0" y="501"/>
                  </a:cubicBezTo>
                  <a:lnTo>
                    <a:pt x="0" y="535"/>
                  </a:lnTo>
                  <a:cubicBezTo>
                    <a:pt x="834" y="334"/>
                    <a:pt x="1635" y="268"/>
                    <a:pt x="2469" y="101"/>
                  </a:cubicBezTo>
                  <a:cubicBezTo>
                    <a:pt x="2536" y="101"/>
                    <a:pt x="2536" y="1"/>
                    <a:pt x="24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9"/>
            <p:cNvSpPr/>
            <p:nvPr/>
          </p:nvSpPr>
          <p:spPr>
            <a:xfrm>
              <a:off x="2235925" y="3636375"/>
              <a:ext cx="29225" cy="4200"/>
            </a:xfrm>
            <a:custGeom>
              <a:avLst/>
              <a:gdLst/>
              <a:ahLst/>
              <a:cxnLst/>
              <a:rect l="l" t="t" r="r" b="b"/>
              <a:pathLst>
                <a:path w="1169" h="168" extrusionOk="0">
                  <a:moveTo>
                    <a:pt x="1068" y="1"/>
                  </a:moveTo>
                  <a:cubicBezTo>
                    <a:pt x="735" y="1"/>
                    <a:pt x="368" y="34"/>
                    <a:pt x="34" y="101"/>
                  </a:cubicBezTo>
                  <a:cubicBezTo>
                    <a:pt x="1" y="101"/>
                    <a:pt x="1" y="167"/>
                    <a:pt x="34" y="167"/>
                  </a:cubicBezTo>
                  <a:cubicBezTo>
                    <a:pt x="368" y="167"/>
                    <a:pt x="735" y="167"/>
                    <a:pt x="1068" y="101"/>
                  </a:cubicBezTo>
                  <a:cubicBezTo>
                    <a:pt x="1168" y="101"/>
                    <a:pt x="1168" y="1"/>
                    <a:pt x="10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9"/>
            <p:cNvSpPr/>
            <p:nvPr/>
          </p:nvSpPr>
          <p:spPr>
            <a:xfrm>
              <a:off x="1532675" y="3507625"/>
              <a:ext cx="590700" cy="882850"/>
            </a:xfrm>
            <a:custGeom>
              <a:avLst/>
              <a:gdLst/>
              <a:ahLst/>
              <a:cxnLst/>
              <a:rect l="l" t="t" r="r" b="b"/>
              <a:pathLst>
                <a:path w="23628" h="35314" extrusionOk="0">
                  <a:moveTo>
                    <a:pt x="189" y="0"/>
                  </a:moveTo>
                  <a:cubicBezTo>
                    <a:pt x="79" y="0"/>
                    <a:pt x="1" y="156"/>
                    <a:pt x="144" y="214"/>
                  </a:cubicBezTo>
                  <a:cubicBezTo>
                    <a:pt x="3013" y="1515"/>
                    <a:pt x="5882" y="2716"/>
                    <a:pt x="8417" y="4584"/>
                  </a:cubicBezTo>
                  <a:cubicBezTo>
                    <a:pt x="13120" y="7986"/>
                    <a:pt x="16189" y="13490"/>
                    <a:pt x="18591" y="18594"/>
                  </a:cubicBezTo>
                  <a:cubicBezTo>
                    <a:pt x="21093" y="23864"/>
                    <a:pt x="22727" y="29468"/>
                    <a:pt x="23461" y="35239"/>
                  </a:cubicBezTo>
                  <a:cubicBezTo>
                    <a:pt x="23461" y="35289"/>
                    <a:pt x="23503" y="35314"/>
                    <a:pt x="23544" y="35314"/>
                  </a:cubicBezTo>
                  <a:cubicBezTo>
                    <a:pt x="23586" y="35314"/>
                    <a:pt x="23628" y="35289"/>
                    <a:pt x="23628" y="35239"/>
                  </a:cubicBezTo>
                  <a:cubicBezTo>
                    <a:pt x="23428" y="31903"/>
                    <a:pt x="22827" y="28634"/>
                    <a:pt x="21826" y="25432"/>
                  </a:cubicBezTo>
                  <a:cubicBezTo>
                    <a:pt x="20092" y="19694"/>
                    <a:pt x="17390" y="14257"/>
                    <a:pt x="13887" y="9387"/>
                  </a:cubicBezTo>
                  <a:cubicBezTo>
                    <a:pt x="12220" y="7052"/>
                    <a:pt x="10118" y="5051"/>
                    <a:pt x="7683" y="3516"/>
                  </a:cubicBezTo>
                  <a:cubicBezTo>
                    <a:pt x="5348" y="2048"/>
                    <a:pt x="2846" y="881"/>
                    <a:pt x="244" y="14"/>
                  </a:cubicBezTo>
                  <a:cubicBezTo>
                    <a:pt x="226" y="4"/>
                    <a:pt x="207" y="0"/>
                    <a:pt x="18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9"/>
            <p:cNvSpPr/>
            <p:nvPr/>
          </p:nvSpPr>
          <p:spPr>
            <a:xfrm>
              <a:off x="1528775" y="3502950"/>
              <a:ext cx="502875" cy="548750"/>
            </a:xfrm>
            <a:custGeom>
              <a:avLst/>
              <a:gdLst/>
              <a:ahLst/>
              <a:cxnLst/>
              <a:rect l="l" t="t" r="r" b="b"/>
              <a:pathLst>
                <a:path w="20115" h="21950" extrusionOk="0">
                  <a:moveTo>
                    <a:pt x="0" y="0"/>
                  </a:moveTo>
                  <a:cubicBezTo>
                    <a:pt x="0" y="1"/>
                    <a:pt x="2935" y="8507"/>
                    <a:pt x="4336" y="9741"/>
                  </a:cubicBezTo>
                  <a:cubicBezTo>
                    <a:pt x="4715" y="10074"/>
                    <a:pt x="5237" y="10196"/>
                    <a:pt x="5797" y="10196"/>
                  </a:cubicBezTo>
                  <a:cubicBezTo>
                    <a:pt x="7311" y="10196"/>
                    <a:pt x="9106" y="9307"/>
                    <a:pt x="9107" y="9307"/>
                  </a:cubicBezTo>
                  <a:lnTo>
                    <a:pt x="9107" y="9307"/>
                  </a:lnTo>
                  <a:cubicBezTo>
                    <a:pt x="9106" y="9307"/>
                    <a:pt x="6571" y="11375"/>
                    <a:pt x="7372" y="13010"/>
                  </a:cubicBezTo>
                  <a:cubicBezTo>
                    <a:pt x="8206" y="14611"/>
                    <a:pt x="10874" y="15812"/>
                    <a:pt x="14210" y="17646"/>
                  </a:cubicBezTo>
                  <a:cubicBezTo>
                    <a:pt x="16345" y="18847"/>
                    <a:pt x="18313" y="20315"/>
                    <a:pt x="20114" y="21950"/>
                  </a:cubicBezTo>
                  <a:cubicBezTo>
                    <a:pt x="20114" y="21950"/>
                    <a:pt x="17546" y="14044"/>
                    <a:pt x="12676" y="8407"/>
                  </a:cubicBezTo>
                  <a:cubicBezTo>
                    <a:pt x="7772" y="2769"/>
                    <a:pt x="0" y="1"/>
                    <a:pt x="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9"/>
            <p:cNvSpPr/>
            <p:nvPr/>
          </p:nvSpPr>
          <p:spPr>
            <a:xfrm>
              <a:off x="1615500" y="3549650"/>
              <a:ext cx="407500" cy="461400"/>
            </a:xfrm>
            <a:custGeom>
              <a:avLst/>
              <a:gdLst/>
              <a:ahLst/>
              <a:cxnLst/>
              <a:rect l="l" t="t" r="r" b="b"/>
              <a:pathLst>
                <a:path w="16300" h="18456" extrusionOk="0">
                  <a:moveTo>
                    <a:pt x="0" y="0"/>
                  </a:moveTo>
                  <a:lnTo>
                    <a:pt x="0" y="0"/>
                  </a:lnTo>
                  <a:cubicBezTo>
                    <a:pt x="1868" y="1201"/>
                    <a:pt x="3636" y="2569"/>
                    <a:pt x="5237" y="4103"/>
                  </a:cubicBezTo>
                  <a:cubicBezTo>
                    <a:pt x="5065" y="4092"/>
                    <a:pt x="4893" y="4086"/>
                    <a:pt x="4721" y="4086"/>
                  </a:cubicBezTo>
                  <a:cubicBezTo>
                    <a:pt x="3434" y="4086"/>
                    <a:pt x="2182" y="4411"/>
                    <a:pt x="1034" y="4971"/>
                  </a:cubicBezTo>
                  <a:cubicBezTo>
                    <a:pt x="1034" y="5004"/>
                    <a:pt x="1034" y="5004"/>
                    <a:pt x="1034" y="5037"/>
                  </a:cubicBezTo>
                  <a:cubicBezTo>
                    <a:pt x="2348" y="4537"/>
                    <a:pt x="3720" y="4300"/>
                    <a:pt x="5097" y="4300"/>
                  </a:cubicBezTo>
                  <a:cubicBezTo>
                    <a:pt x="5188" y="4300"/>
                    <a:pt x="5279" y="4301"/>
                    <a:pt x="5371" y="4304"/>
                  </a:cubicBezTo>
                  <a:lnTo>
                    <a:pt x="5404" y="4304"/>
                  </a:lnTo>
                  <a:cubicBezTo>
                    <a:pt x="5671" y="4537"/>
                    <a:pt x="5938" y="4804"/>
                    <a:pt x="6171" y="5037"/>
                  </a:cubicBezTo>
                  <a:cubicBezTo>
                    <a:pt x="5404" y="5071"/>
                    <a:pt x="4670" y="5171"/>
                    <a:pt x="3936" y="5338"/>
                  </a:cubicBezTo>
                  <a:lnTo>
                    <a:pt x="3936" y="5371"/>
                  </a:lnTo>
                  <a:cubicBezTo>
                    <a:pt x="4576" y="5232"/>
                    <a:pt x="5238" y="5163"/>
                    <a:pt x="5905" y="5163"/>
                  </a:cubicBezTo>
                  <a:cubicBezTo>
                    <a:pt x="6038" y="5163"/>
                    <a:pt x="6171" y="5165"/>
                    <a:pt x="6305" y="5171"/>
                  </a:cubicBezTo>
                  <a:cubicBezTo>
                    <a:pt x="7606" y="6472"/>
                    <a:pt x="8840" y="7873"/>
                    <a:pt x="9974" y="9341"/>
                  </a:cubicBezTo>
                  <a:cubicBezTo>
                    <a:pt x="9796" y="9318"/>
                    <a:pt x="9618" y="9307"/>
                    <a:pt x="9441" y="9307"/>
                  </a:cubicBezTo>
                  <a:cubicBezTo>
                    <a:pt x="9088" y="9307"/>
                    <a:pt x="8740" y="9352"/>
                    <a:pt x="8406" y="9441"/>
                  </a:cubicBezTo>
                  <a:cubicBezTo>
                    <a:pt x="8373" y="9441"/>
                    <a:pt x="8373" y="9507"/>
                    <a:pt x="8406" y="9507"/>
                  </a:cubicBezTo>
                  <a:cubicBezTo>
                    <a:pt x="8738" y="9468"/>
                    <a:pt x="9059" y="9452"/>
                    <a:pt x="9382" y="9452"/>
                  </a:cubicBezTo>
                  <a:cubicBezTo>
                    <a:pt x="9610" y="9452"/>
                    <a:pt x="9839" y="9460"/>
                    <a:pt x="10074" y="9474"/>
                  </a:cubicBezTo>
                  <a:cubicBezTo>
                    <a:pt x="10308" y="9741"/>
                    <a:pt x="10508" y="10041"/>
                    <a:pt x="10708" y="10308"/>
                  </a:cubicBezTo>
                  <a:cubicBezTo>
                    <a:pt x="10404" y="10289"/>
                    <a:pt x="10101" y="10280"/>
                    <a:pt x="9800" y="10280"/>
                  </a:cubicBezTo>
                  <a:cubicBezTo>
                    <a:pt x="8512" y="10280"/>
                    <a:pt x="7241" y="10451"/>
                    <a:pt x="5971" y="10775"/>
                  </a:cubicBezTo>
                  <a:lnTo>
                    <a:pt x="5971" y="10808"/>
                  </a:lnTo>
                  <a:cubicBezTo>
                    <a:pt x="7172" y="10583"/>
                    <a:pt x="8392" y="10470"/>
                    <a:pt x="9616" y="10470"/>
                  </a:cubicBezTo>
                  <a:cubicBezTo>
                    <a:pt x="10024" y="10470"/>
                    <a:pt x="10433" y="10483"/>
                    <a:pt x="10841" y="10508"/>
                  </a:cubicBezTo>
                  <a:cubicBezTo>
                    <a:pt x="11041" y="10775"/>
                    <a:pt x="11242" y="11042"/>
                    <a:pt x="11442" y="11309"/>
                  </a:cubicBezTo>
                  <a:cubicBezTo>
                    <a:pt x="11321" y="11304"/>
                    <a:pt x="11200" y="11302"/>
                    <a:pt x="11080" y="11302"/>
                  </a:cubicBezTo>
                  <a:cubicBezTo>
                    <a:pt x="10241" y="11302"/>
                    <a:pt x="9424" y="11404"/>
                    <a:pt x="8606" y="11609"/>
                  </a:cubicBezTo>
                  <a:cubicBezTo>
                    <a:pt x="8578" y="11609"/>
                    <a:pt x="8574" y="11682"/>
                    <a:pt x="8594" y="11682"/>
                  </a:cubicBezTo>
                  <a:cubicBezTo>
                    <a:pt x="8597" y="11682"/>
                    <a:pt x="8602" y="11680"/>
                    <a:pt x="8606" y="11676"/>
                  </a:cubicBezTo>
                  <a:cubicBezTo>
                    <a:pt x="9417" y="11508"/>
                    <a:pt x="10227" y="11434"/>
                    <a:pt x="11057" y="11434"/>
                  </a:cubicBezTo>
                  <a:cubicBezTo>
                    <a:pt x="11218" y="11434"/>
                    <a:pt x="11379" y="11437"/>
                    <a:pt x="11542" y="11442"/>
                  </a:cubicBezTo>
                  <a:cubicBezTo>
                    <a:pt x="12376" y="12610"/>
                    <a:pt x="13176" y="13777"/>
                    <a:pt x="13943" y="14978"/>
                  </a:cubicBezTo>
                  <a:cubicBezTo>
                    <a:pt x="13790" y="14954"/>
                    <a:pt x="13640" y="14943"/>
                    <a:pt x="13492" y="14943"/>
                  </a:cubicBezTo>
                  <a:cubicBezTo>
                    <a:pt x="13222" y="14943"/>
                    <a:pt x="12956" y="14980"/>
                    <a:pt x="12676" y="15045"/>
                  </a:cubicBezTo>
                  <a:lnTo>
                    <a:pt x="12676" y="15078"/>
                  </a:lnTo>
                  <a:cubicBezTo>
                    <a:pt x="13143" y="15078"/>
                    <a:pt x="13577" y="15078"/>
                    <a:pt x="14044" y="15145"/>
                  </a:cubicBezTo>
                  <a:cubicBezTo>
                    <a:pt x="14711" y="16245"/>
                    <a:pt x="15378" y="17346"/>
                    <a:pt x="16045" y="18447"/>
                  </a:cubicBezTo>
                  <a:cubicBezTo>
                    <a:pt x="16063" y="18453"/>
                    <a:pt x="16084" y="18456"/>
                    <a:pt x="16105" y="18456"/>
                  </a:cubicBezTo>
                  <a:cubicBezTo>
                    <a:pt x="16198" y="18456"/>
                    <a:pt x="16300" y="18401"/>
                    <a:pt x="16245" y="18347"/>
                  </a:cubicBezTo>
                  <a:cubicBezTo>
                    <a:pt x="12342" y="11008"/>
                    <a:pt x="7139" y="437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9"/>
            <p:cNvSpPr/>
            <p:nvPr/>
          </p:nvSpPr>
          <p:spPr>
            <a:xfrm>
              <a:off x="1813125" y="3855550"/>
              <a:ext cx="58400" cy="8525"/>
            </a:xfrm>
            <a:custGeom>
              <a:avLst/>
              <a:gdLst/>
              <a:ahLst/>
              <a:cxnLst/>
              <a:rect l="l" t="t" r="r" b="b"/>
              <a:pathLst>
                <a:path w="2336" h="341" extrusionOk="0">
                  <a:moveTo>
                    <a:pt x="1981" y="0"/>
                  </a:moveTo>
                  <a:cubicBezTo>
                    <a:pt x="1311" y="0"/>
                    <a:pt x="643" y="102"/>
                    <a:pt x="1" y="307"/>
                  </a:cubicBezTo>
                  <a:lnTo>
                    <a:pt x="1" y="340"/>
                  </a:lnTo>
                  <a:cubicBezTo>
                    <a:pt x="768" y="207"/>
                    <a:pt x="1502" y="140"/>
                    <a:pt x="2269" y="107"/>
                  </a:cubicBezTo>
                  <a:cubicBezTo>
                    <a:pt x="2302" y="107"/>
                    <a:pt x="2336" y="40"/>
                    <a:pt x="2269" y="7"/>
                  </a:cubicBezTo>
                  <a:cubicBezTo>
                    <a:pt x="2173" y="2"/>
                    <a:pt x="2077" y="0"/>
                    <a:pt x="19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9"/>
            <p:cNvSpPr/>
            <p:nvPr/>
          </p:nvSpPr>
          <p:spPr>
            <a:xfrm>
              <a:off x="1673025" y="3632725"/>
              <a:ext cx="28375" cy="2850"/>
            </a:xfrm>
            <a:custGeom>
              <a:avLst/>
              <a:gdLst/>
              <a:ahLst/>
              <a:cxnLst/>
              <a:rect l="l" t="t" r="r" b="b"/>
              <a:pathLst>
                <a:path w="1135" h="114" extrusionOk="0">
                  <a:moveTo>
                    <a:pt x="794" y="0"/>
                  </a:moveTo>
                  <a:cubicBezTo>
                    <a:pt x="540" y="0"/>
                    <a:pt x="278" y="31"/>
                    <a:pt x="34" y="80"/>
                  </a:cubicBezTo>
                  <a:cubicBezTo>
                    <a:pt x="1" y="80"/>
                    <a:pt x="1" y="113"/>
                    <a:pt x="34" y="113"/>
                  </a:cubicBezTo>
                  <a:cubicBezTo>
                    <a:pt x="145" y="102"/>
                    <a:pt x="257" y="98"/>
                    <a:pt x="369" y="98"/>
                  </a:cubicBezTo>
                  <a:cubicBezTo>
                    <a:pt x="594" y="98"/>
                    <a:pt x="824" y="113"/>
                    <a:pt x="1068" y="113"/>
                  </a:cubicBezTo>
                  <a:cubicBezTo>
                    <a:pt x="1102" y="113"/>
                    <a:pt x="1135" y="47"/>
                    <a:pt x="1068" y="13"/>
                  </a:cubicBezTo>
                  <a:cubicBezTo>
                    <a:pt x="979" y="4"/>
                    <a:pt x="887" y="0"/>
                    <a:pt x="7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9"/>
            <p:cNvSpPr/>
            <p:nvPr/>
          </p:nvSpPr>
          <p:spPr>
            <a:xfrm>
              <a:off x="1843150" y="4079200"/>
              <a:ext cx="440350" cy="577925"/>
            </a:xfrm>
            <a:custGeom>
              <a:avLst/>
              <a:gdLst/>
              <a:ahLst/>
              <a:cxnLst/>
              <a:rect l="l" t="t" r="r" b="b"/>
              <a:pathLst>
                <a:path w="17614" h="23117" extrusionOk="0">
                  <a:moveTo>
                    <a:pt x="3170" y="0"/>
                  </a:moveTo>
                  <a:lnTo>
                    <a:pt x="2502" y="4737"/>
                  </a:lnTo>
                  <a:lnTo>
                    <a:pt x="1" y="23117"/>
                  </a:lnTo>
                  <a:lnTo>
                    <a:pt x="17613" y="23117"/>
                  </a:lnTo>
                  <a:lnTo>
                    <a:pt x="15111" y="4737"/>
                  </a:lnTo>
                  <a:lnTo>
                    <a:pt x="14478"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9"/>
            <p:cNvSpPr/>
            <p:nvPr/>
          </p:nvSpPr>
          <p:spPr>
            <a:xfrm>
              <a:off x="1905700" y="4079200"/>
              <a:ext cx="315250" cy="118450"/>
            </a:xfrm>
            <a:custGeom>
              <a:avLst/>
              <a:gdLst/>
              <a:ahLst/>
              <a:cxnLst/>
              <a:rect l="l" t="t" r="r" b="b"/>
              <a:pathLst>
                <a:path w="12610" h="4738" extrusionOk="0">
                  <a:moveTo>
                    <a:pt x="668" y="0"/>
                  </a:moveTo>
                  <a:lnTo>
                    <a:pt x="0" y="4737"/>
                  </a:lnTo>
                  <a:lnTo>
                    <a:pt x="12609" y="4737"/>
                  </a:lnTo>
                  <a:lnTo>
                    <a:pt x="1197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9"/>
            <p:cNvSpPr/>
            <p:nvPr/>
          </p:nvSpPr>
          <p:spPr>
            <a:xfrm>
              <a:off x="1881525" y="4038325"/>
              <a:ext cx="363600" cy="100100"/>
            </a:xfrm>
            <a:custGeom>
              <a:avLst/>
              <a:gdLst/>
              <a:ahLst/>
              <a:cxnLst/>
              <a:rect l="l" t="t" r="r" b="b"/>
              <a:pathLst>
                <a:path w="14544" h="4004" extrusionOk="0">
                  <a:moveTo>
                    <a:pt x="0" y="1"/>
                  </a:moveTo>
                  <a:lnTo>
                    <a:pt x="0" y="4004"/>
                  </a:lnTo>
                  <a:lnTo>
                    <a:pt x="14544" y="4004"/>
                  </a:lnTo>
                  <a:lnTo>
                    <a:pt x="14544"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59"/>
          <p:cNvGrpSpPr/>
          <p:nvPr/>
        </p:nvGrpSpPr>
        <p:grpSpPr>
          <a:xfrm>
            <a:off x="2428464" y="1481802"/>
            <a:ext cx="2013866" cy="1153311"/>
            <a:chOff x="517750" y="896200"/>
            <a:chExt cx="6523700" cy="3736025"/>
          </a:xfrm>
        </p:grpSpPr>
        <p:sp>
          <p:nvSpPr>
            <p:cNvPr id="5364" name="Google Shape;5364;p59"/>
            <p:cNvSpPr/>
            <p:nvPr/>
          </p:nvSpPr>
          <p:spPr>
            <a:xfrm>
              <a:off x="928100" y="1434950"/>
              <a:ext cx="832100" cy="327550"/>
            </a:xfrm>
            <a:custGeom>
              <a:avLst/>
              <a:gdLst/>
              <a:ahLst/>
              <a:cxnLst/>
              <a:rect l="l" t="t" r="r" b="b"/>
              <a:pathLst>
                <a:path w="33284" h="13102" extrusionOk="0">
                  <a:moveTo>
                    <a:pt x="13056" y="1"/>
                  </a:moveTo>
                  <a:cubicBezTo>
                    <a:pt x="13030" y="1"/>
                    <a:pt x="13005" y="1"/>
                    <a:pt x="12979" y="1"/>
                  </a:cubicBezTo>
                  <a:cubicBezTo>
                    <a:pt x="7052" y="62"/>
                    <a:pt x="3496" y="10639"/>
                    <a:pt x="3496" y="10639"/>
                  </a:cubicBezTo>
                  <a:cubicBezTo>
                    <a:pt x="1672" y="10913"/>
                    <a:pt x="0" y="13041"/>
                    <a:pt x="0" y="13041"/>
                  </a:cubicBezTo>
                  <a:lnTo>
                    <a:pt x="33284" y="13101"/>
                  </a:lnTo>
                  <a:cubicBezTo>
                    <a:pt x="32281" y="11612"/>
                    <a:pt x="29545" y="10123"/>
                    <a:pt x="29545" y="10123"/>
                  </a:cubicBezTo>
                  <a:cubicBezTo>
                    <a:pt x="29545" y="10123"/>
                    <a:pt x="28177" y="6262"/>
                    <a:pt x="25715" y="4925"/>
                  </a:cubicBezTo>
                  <a:cubicBezTo>
                    <a:pt x="25257" y="4668"/>
                    <a:pt x="24794" y="4563"/>
                    <a:pt x="24344" y="4563"/>
                  </a:cubicBezTo>
                  <a:cubicBezTo>
                    <a:pt x="22402" y="4563"/>
                    <a:pt x="20700" y="6506"/>
                    <a:pt x="20700" y="6506"/>
                  </a:cubicBezTo>
                  <a:cubicBezTo>
                    <a:pt x="20700" y="6506"/>
                    <a:pt x="18531" y="1"/>
                    <a:pt x="1305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9"/>
            <p:cNvSpPr/>
            <p:nvPr/>
          </p:nvSpPr>
          <p:spPr>
            <a:xfrm>
              <a:off x="2793625" y="1610650"/>
              <a:ext cx="1051725" cy="339550"/>
            </a:xfrm>
            <a:custGeom>
              <a:avLst/>
              <a:gdLst/>
              <a:ahLst/>
              <a:cxnLst/>
              <a:rect l="l" t="t" r="r" b="b"/>
              <a:pathLst>
                <a:path w="42069" h="13582" extrusionOk="0">
                  <a:moveTo>
                    <a:pt x="24409" y="1"/>
                  </a:moveTo>
                  <a:cubicBezTo>
                    <a:pt x="23924" y="1"/>
                    <a:pt x="23427" y="47"/>
                    <a:pt x="22919" y="146"/>
                  </a:cubicBezTo>
                  <a:cubicBezTo>
                    <a:pt x="17904" y="1119"/>
                    <a:pt x="15320" y="8049"/>
                    <a:pt x="15320" y="8049"/>
                  </a:cubicBezTo>
                  <a:cubicBezTo>
                    <a:pt x="15320" y="8049"/>
                    <a:pt x="12164" y="3505"/>
                    <a:pt x="9304" y="3505"/>
                  </a:cubicBezTo>
                  <a:cubicBezTo>
                    <a:pt x="9026" y="3505"/>
                    <a:pt x="8750" y="3548"/>
                    <a:pt x="8481" y="3642"/>
                  </a:cubicBezTo>
                  <a:cubicBezTo>
                    <a:pt x="5442" y="4675"/>
                    <a:pt x="3618" y="10481"/>
                    <a:pt x="3618" y="10481"/>
                  </a:cubicBezTo>
                  <a:cubicBezTo>
                    <a:pt x="3618" y="10481"/>
                    <a:pt x="487" y="12001"/>
                    <a:pt x="1" y="13520"/>
                  </a:cubicBezTo>
                  <a:lnTo>
                    <a:pt x="42068" y="13581"/>
                  </a:lnTo>
                  <a:cubicBezTo>
                    <a:pt x="42068" y="13581"/>
                    <a:pt x="42068" y="10876"/>
                    <a:pt x="36293" y="10359"/>
                  </a:cubicBezTo>
                  <a:cubicBezTo>
                    <a:pt x="36293" y="10359"/>
                    <a:pt x="31648" y="1"/>
                    <a:pt x="2440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9"/>
            <p:cNvSpPr/>
            <p:nvPr/>
          </p:nvSpPr>
          <p:spPr>
            <a:xfrm>
              <a:off x="2238150" y="933150"/>
              <a:ext cx="715075" cy="265500"/>
            </a:xfrm>
            <a:custGeom>
              <a:avLst/>
              <a:gdLst/>
              <a:ahLst/>
              <a:cxnLst/>
              <a:rect l="l" t="t" r="r" b="b"/>
              <a:pathLst>
                <a:path w="28603" h="10620" extrusionOk="0">
                  <a:moveTo>
                    <a:pt x="15816" y="0"/>
                  </a:moveTo>
                  <a:cubicBezTo>
                    <a:pt x="15722" y="0"/>
                    <a:pt x="15628" y="4"/>
                    <a:pt x="15533" y="12"/>
                  </a:cubicBezTo>
                  <a:cubicBezTo>
                    <a:pt x="11065" y="346"/>
                    <a:pt x="8694" y="6638"/>
                    <a:pt x="8694" y="6638"/>
                  </a:cubicBezTo>
                  <a:cubicBezTo>
                    <a:pt x="8694" y="6638"/>
                    <a:pt x="7920" y="6396"/>
                    <a:pt x="6782" y="6396"/>
                  </a:cubicBezTo>
                  <a:cubicBezTo>
                    <a:pt x="4901" y="6396"/>
                    <a:pt x="2026" y="7057"/>
                    <a:pt x="0" y="10559"/>
                  </a:cubicBezTo>
                  <a:lnTo>
                    <a:pt x="28603" y="10620"/>
                  </a:lnTo>
                  <a:cubicBezTo>
                    <a:pt x="28603" y="10620"/>
                    <a:pt x="25928" y="8097"/>
                    <a:pt x="24712" y="8097"/>
                  </a:cubicBezTo>
                  <a:cubicBezTo>
                    <a:pt x="23552" y="8097"/>
                    <a:pt x="20178" y="0"/>
                    <a:pt x="1581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9"/>
            <p:cNvSpPr/>
            <p:nvPr/>
          </p:nvSpPr>
          <p:spPr>
            <a:xfrm>
              <a:off x="3887125" y="1178100"/>
              <a:ext cx="611725" cy="240925"/>
            </a:xfrm>
            <a:custGeom>
              <a:avLst/>
              <a:gdLst/>
              <a:ahLst/>
              <a:cxnLst/>
              <a:rect l="l" t="t" r="r" b="b"/>
              <a:pathLst>
                <a:path w="24469" h="9637" extrusionOk="0">
                  <a:moveTo>
                    <a:pt x="14879" y="1"/>
                  </a:moveTo>
                  <a:cubicBezTo>
                    <a:pt x="10861" y="1"/>
                    <a:pt x="9240" y="4773"/>
                    <a:pt x="9240" y="4773"/>
                  </a:cubicBezTo>
                  <a:cubicBezTo>
                    <a:pt x="9240" y="4773"/>
                    <a:pt x="7985" y="3336"/>
                    <a:pt x="6549" y="3336"/>
                  </a:cubicBezTo>
                  <a:cubicBezTo>
                    <a:pt x="6225" y="3336"/>
                    <a:pt x="5892" y="3409"/>
                    <a:pt x="5563" y="3588"/>
                  </a:cubicBezTo>
                  <a:cubicBezTo>
                    <a:pt x="3769" y="4591"/>
                    <a:pt x="2736" y="7418"/>
                    <a:pt x="2736" y="7418"/>
                  </a:cubicBezTo>
                  <a:cubicBezTo>
                    <a:pt x="2736" y="7418"/>
                    <a:pt x="730" y="8512"/>
                    <a:pt x="0" y="9606"/>
                  </a:cubicBezTo>
                  <a:lnTo>
                    <a:pt x="24469" y="9637"/>
                  </a:lnTo>
                  <a:cubicBezTo>
                    <a:pt x="24469" y="9637"/>
                    <a:pt x="23253" y="8056"/>
                    <a:pt x="21915" y="7843"/>
                  </a:cubicBezTo>
                  <a:cubicBezTo>
                    <a:pt x="21915" y="7843"/>
                    <a:pt x="19301" y="62"/>
                    <a:pt x="14955" y="1"/>
                  </a:cubicBezTo>
                  <a:cubicBezTo>
                    <a:pt x="14929" y="1"/>
                    <a:pt x="14904" y="1"/>
                    <a:pt x="1487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9"/>
            <p:cNvSpPr/>
            <p:nvPr/>
          </p:nvSpPr>
          <p:spPr>
            <a:xfrm>
              <a:off x="4313425" y="896200"/>
              <a:ext cx="2635325" cy="2572400"/>
            </a:xfrm>
            <a:custGeom>
              <a:avLst/>
              <a:gdLst/>
              <a:ahLst/>
              <a:cxnLst/>
              <a:rect l="l" t="t" r="r" b="b"/>
              <a:pathLst>
                <a:path w="105413" h="102896" extrusionOk="0">
                  <a:moveTo>
                    <a:pt x="53953" y="1"/>
                  </a:moveTo>
                  <a:cubicBezTo>
                    <a:pt x="36049" y="1"/>
                    <a:pt x="19453" y="9302"/>
                    <a:pt x="10092" y="24560"/>
                  </a:cubicBezTo>
                  <a:cubicBezTo>
                    <a:pt x="760" y="39819"/>
                    <a:pt x="0" y="58846"/>
                    <a:pt x="8116" y="74804"/>
                  </a:cubicBezTo>
                  <a:cubicBezTo>
                    <a:pt x="16231" y="90731"/>
                    <a:pt x="32068" y="101309"/>
                    <a:pt x="49910" y="102738"/>
                  </a:cubicBezTo>
                  <a:cubicBezTo>
                    <a:pt x="51258" y="102843"/>
                    <a:pt x="52603" y="102895"/>
                    <a:pt x="53942" y="102895"/>
                  </a:cubicBezTo>
                  <a:cubicBezTo>
                    <a:pt x="70327" y="102895"/>
                    <a:pt x="85842" y="95079"/>
                    <a:pt x="95564" y="81704"/>
                  </a:cubicBezTo>
                  <a:cubicBezTo>
                    <a:pt x="101978" y="72920"/>
                    <a:pt x="105412" y="62311"/>
                    <a:pt x="105382" y="51460"/>
                  </a:cubicBezTo>
                  <a:lnTo>
                    <a:pt x="105412" y="51430"/>
                  </a:lnTo>
                  <a:cubicBezTo>
                    <a:pt x="105412" y="39910"/>
                    <a:pt x="101522" y="28694"/>
                    <a:pt x="94379" y="19636"/>
                  </a:cubicBezTo>
                  <a:cubicBezTo>
                    <a:pt x="90579" y="14803"/>
                    <a:pt x="85929" y="10669"/>
                    <a:pt x="80640" y="7478"/>
                  </a:cubicBezTo>
                  <a:cubicBezTo>
                    <a:pt x="73801" y="3314"/>
                    <a:pt x="66111" y="821"/>
                    <a:pt x="58147" y="183"/>
                  </a:cubicBezTo>
                  <a:cubicBezTo>
                    <a:pt x="56779" y="61"/>
                    <a:pt x="55381" y="1"/>
                    <a:pt x="5395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9"/>
            <p:cNvSpPr/>
            <p:nvPr/>
          </p:nvSpPr>
          <p:spPr>
            <a:xfrm>
              <a:off x="4589250" y="896200"/>
              <a:ext cx="1507650" cy="2525175"/>
            </a:xfrm>
            <a:custGeom>
              <a:avLst/>
              <a:gdLst/>
              <a:ahLst/>
              <a:cxnLst/>
              <a:rect l="l" t="t" r="r" b="b"/>
              <a:pathLst>
                <a:path w="60306" h="101007" extrusionOk="0">
                  <a:moveTo>
                    <a:pt x="42950" y="1"/>
                  </a:moveTo>
                  <a:cubicBezTo>
                    <a:pt x="31977" y="1"/>
                    <a:pt x="21308" y="3496"/>
                    <a:pt x="12493" y="10001"/>
                  </a:cubicBezTo>
                  <a:cubicBezTo>
                    <a:pt x="12372" y="10791"/>
                    <a:pt x="12281" y="11551"/>
                    <a:pt x="11977" y="12037"/>
                  </a:cubicBezTo>
                  <a:cubicBezTo>
                    <a:pt x="11247" y="13192"/>
                    <a:pt x="5046" y="17235"/>
                    <a:pt x="4743" y="18238"/>
                  </a:cubicBezTo>
                  <a:cubicBezTo>
                    <a:pt x="4469" y="19241"/>
                    <a:pt x="4195" y="20821"/>
                    <a:pt x="4195" y="20821"/>
                  </a:cubicBezTo>
                  <a:cubicBezTo>
                    <a:pt x="2159" y="23284"/>
                    <a:pt x="1156" y="26293"/>
                    <a:pt x="1429" y="29180"/>
                  </a:cubicBezTo>
                  <a:cubicBezTo>
                    <a:pt x="1733" y="32068"/>
                    <a:pt x="1" y="37387"/>
                    <a:pt x="305" y="38968"/>
                  </a:cubicBezTo>
                  <a:cubicBezTo>
                    <a:pt x="392" y="39481"/>
                    <a:pt x="566" y="39661"/>
                    <a:pt x="779" y="39661"/>
                  </a:cubicBezTo>
                  <a:cubicBezTo>
                    <a:pt x="1234" y="39661"/>
                    <a:pt x="1868" y="38839"/>
                    <a:pt x="2220" y="38694"/>
                  </a:cubicBezTo>
                  <a:cubicBezTo>
                    <a:pt x="2244" y="38684"/>
                    <a:pt x="2265" y="38679"/>
                    <a:pt x="2283" y="38679"/>
                  </a:cubicBezTo>
                  <a:cubicBezTo>
                    <a:pt x="2636" y="38679"/>
                    <a:pt x="1670" y="40634"/>
                    <a:pt x="2220" y="41734"/>
                  </a:cubicBezTo>
                  <a:cubicBezTo>
                    <a:pt x="2828" y="42889"/>
                    <a:pt x="3618" y="42524"/>
                    <a:pt x="4195" y="42797"/>
                  </a:cubicBezTo>
                  <a:cubicBezTo>
                    <a:pt x="4773" y="43101"/>
                    <a:pt x="5350" y="45047"/>
                    <a:pt x="6718" y="46050"/>
                  </a:cubicBezTo>
                  <a:cubicBezTo>
                    <a:pt x="7064" y="46303"/>
                    <a:pt x="7349" y="46392"/>
                    <a:pt x="7592" y="46392"/>
                  </a:cubicBezTo>
                  <a:cubicBezTo>
                    <a:pt x="8154" y="46392"/>
                    <a:pt x="8489" y="45919"/>
                    <a:pt x="8814" y="45919"/>
                  </a:cubicBezTo>
                  <a:cubicBezTo>
                    <a:pt x="8905" y="45919"/>
                    <a:pt x="8995" y="45956"/>
                    <a:pt x="9089" y="46050"/>
                  </a:cubicBezTo>
                  <a:cubicBezTo>
                    <a:pt x="9667" y="46627"/>
                    <a:pt x="10031" y="50092"/>
                    <a:pt x="10761" y="51460"/>
                  </a:cubicBezTo>
                  <a:cubicBezTo>
                    <a:pt x="11038" y="52001"/>
                    <a:pt x="11186" y="52157"/>
                    <a:pt x="11294" y="52157"/>
                  </a:cubicBezTo>
                  <a:cubicBezTo>
                    <a:pt x="11440" y="52157"/>
                    <a:pt x="11514" y="51871"/>
                    <a:pt x="11734" y="51871"/>
                  </a:cubicBezTo>
                  <a:cubicBezTo>
                    <a:pt x="11762" y="51871"/>
                    <a:pt x="11792" y="51875"/>
                    <a:pt x="11825" y="51886"/>
                  </a:cubicBezTo>
                  <a:cubicBezTo>
                    <a:pt x="12341" y="52038"/>
                    <a:pt x="13618" y="53558"/>
                    <a:pt x="14074" y="53770"/>
                  </a:cubicBezTo>
                  <a:cubicBezTo>
                    <a:pt x="14108" y="53787"/>
                    <a:pt x="14142" y="53795"/>
                    <a:pt x="14177" y="53795"/>
                  </a:cubicBezTo>
                  <a:cubicBezTo>
                    <a:pt x="14526" y="53795"/>
                    <a:pt x="14936" y="53034"/>
                    <a:pt x="15454" y="53034"/>
                  </a:cubicBezTo>
                  <a:cubicBezTo>
                    <a:pt x="15538" y="53034"/>
                    <a:pt x="15625" y="53055"/>
                    <a:pt x="15715" y="53102"/>
                  </a:cubicBezTo>
                  <a:cubicBezTo>
                    <a:pt x="16414" y="53466"/>
                    <a:pt x="16992" y="55624"/>
                    <a:pt x="16870" y="56354"/>
                  </a:cubicBezTo>
                  <a:cubicBezTo>
                    <a:pt x="16718" y="57083"/>
                    <a:pt x="15989" y="57205"/>
                    <a:pt x="15837" y="57783"/>
                  </a:cubicBezTo>
                  <a:cubicBezTo>
                    <a:pt x="15715" y="58360"/>
                    <a:pt x="16050" y="58725"/>
                    <a:pt x="15199" y="59393"/>
                  </a:cubicBezTo>
                  <a:cubicBezTo>
                    <a:pt x="14013" y="60397"/>
                    <a:pt x="13253" y="61795"/>
                    <a:pt x="13041" y="63345"/>
                  </a:cubicBezTo>
                  <a:cubicBezTo>
                    <a:pt x="12889" y="64925"/>
                    <a:pt x="15503" y="69667"/>
                    <a:pt x="17357" y="72038"/>
                  </a:cubicBezTo>
                  <a:cubicBezTo>
                    <a:pt x="19241" y="74439"/>
                    <a:pt x="24409" y="77874"/>
                    <a:pt x="24713" y="79819"/>
                  </a:cubicBezTo>
                  <a:cubicBezTo>
                    <a:pt x="24986" y="81765"/>
                    <a:pt x="24196" y="86749"/>
                    <a:pt x="24713" y="89120"/>
                  </a:cubicBezTo>
                  <a:cubicBezTo>
                    <a:pt x="25229" y="91491"/>
                    <a:pt x="25716" y="93285"/>
                    <a:pt x="27296" y="95321"/>
                  </a:cubicBezTo>
                  <a:cubicBezTo>
                    <a:pt x="28858" y="97333"/>
                    <a:pt x="29678" y="101007"/>
                    <a:pt x="31339" y="101007"/>
                  </a:cubicBezTo>
                  <a:cubicBezTo>
                    <a:pt x="31359" y="101007"/>
                    <a:pt x="31379" y="101006"/>
                    <a:pt x="31400" y="101005"/>
                  </a:cubicBezTo>
                  <a:cubicBezTo>
                    <a:pt x="33132" y="100944"/>
                    <a:pt x="32281" y="98421"/>
                    <a:pt x="33011" y="96902"/>
                  </a:cubicBezTo>
                  <a:cubicBezTo>
                    <a:pt x="33710" y="95412"/>
                    <a:pt x="35594" y="92221"/>
                    <a:pt x="38026" y="91734"/>
                  </a:cubicBezTo>
                  <a:cubicBezTo>
                    <a:pt x="40488" y="91218"/>
                    <a:pt x="40792" y="91947"/>
                    <a:pt x="42494" y="90731"/>
                  </a:cubicBezTo>
                  <a:cubicBezTo>
                    <a:pt x="44227" y="89485"/>
                    <a:pt x="45473" y="85807"/>
                    <a:pt x="46172" y="84956"/>
                  </a:cubicBezTo>
                  <a:cubicBezTo>
                    <a:pt x="46901" y="84105"/>
                    <a:pt x="50366" y="84531"/>
                    <a:pt x="52433" y="82433"/>
                  </a:cubicBezTo>
                  <a:cubicBezTo>
                    <a:pt x="54531" y="80336"/>
                    <a:pt x="54622" y="78968"/>
                    <a:pt x="54531" y="78269"/>
                  </a:cubicBezTo>
                  <a:cubicBezTo>
                    <a:pt x="54470" y="77540"/>
                    <a:pt x="53376" y="77448"/>
                    <a:pt x="54044" y="75746"/>
                  </a:cubicBezTo>
                  <a:cubicBezTo>
                    <a:pt x="54683" y="74014"/>
                    <a:pt x="60306" y="70154"/>
                    <a:pt x="59880" y="68299"/>
                  </a:cubicBezTo>
                  <a:cubicBezTo>
                    <a:pt x="59364" y="66202"/>
                    <a:pt x="58513" y="65777"/>
                    <a:pt x="56993" y="65412"/>
                  </a:cubicBezTo>
                  <a:cubicBezTo>
                    <a:pt x="56803" y="65366"/>
                    <a:pt x="56633" y="65347"/>
                    <a:pt x="56476" y="65347"/>
                  </a:cubicBezTo>
                  <a:cubicBezTo>
                    <a:pt x="55530" y="65347"/>
                    <a:pt x="55075" y="66054"/>
                    <a:pt x="53941" y="66054"/>
                  </a:cubicBezTo>
                  <a:cubicBezTo>
                    <a:pt x="53753" y="66054"/>
                    <a:pt x="53546" y="66035"/>
                    <a:pt x="53315" y="65989"/>
                  </a:cubicBezTo>
                  <a:cubicBezTo>
                    <a:pt x="51461" y="65625"/>
                    <a:pt x="46628" y="64287"/>
                    <a:pt x="45321" y="63254"/>
                  </a:cubicBezTo>
                  <a:cubicBezTo>
                    <a:pt x="44044" y="62220"/>
                    <a:pt x="44743" y="58786"/>
                    <a:pt x="42160" y="56901"/>
                  </a:cubicBezTo>
                  <a:cubicBezTo>
                    <a:pt x="39576" y="55047"/>
                    <a:pt x="35959" y="55776"/>
                    <a:pt x="34895" y="55320"/>
                  </a:cubicBezTo>
                  <a:cubicBezTo>
                    <a:pt x="33801" y="54895"/>
                    <a:pt x="33679" y="52311"/>
                    <a:pt x="31065" y="51430"/>
                  </a:cubicBezTo>
                  <a:cubicBezTo>
                    <a:pt x="28482" y="50579"/>
                    <a:pt x="27782" y="51004"/>
                    <a:pt x="26445" y="50579"/>
                  </a:cubicBezTo>
                  <a:cubicBezTo>
                    <a:pt x="25138" y="50153"/>
                    <a:pt x="23497" y="50062"/>
                    <a:pt x="23405" y="49363"/>
                  </a:cubicBezTo>
                  <a:cubicBezTo>
                    <a:pt x="23314" y="48633"/>
                    <a:pt x="23983" y="47995"/>
                    <a:pt x="23041" y="47539"/>
                  </a:cubicBezTo>
                  <a:cubicBezTo>
                    <a:pt x="22846" y="47451"/>
                    <a:pt x="22653" y="47411"/>
                    <a:pt x="22468" y="47411"/>
                  </a:cubicBezTo>
                  <a:cubicBezTo>
                    <a:pt x="21759" y="47411"/>
                    <a:pt x="21160" y="47995"/>
                    <a:pt x="20943" y="48694"/>
                  </a:cubicBezTo>
                  <a:cubicBezTo>
                    <a:pt x="20670" y="49545"/>
                    <a:pt x="21187" y="49849"/>
                    <a:pt x="19819" y="50275"/>
                  </a:cubicBezTo>
                  <a:cubicBezTo>
                    <a:pt x="18451" y="50700"/>
                    <a:pt x="18785" y="51339"/>
                    <a:pt x="18086" y="51399"/>
                  </a:cubicBezTo>
                  <a:cubicBezTo>
                    <a:pt x="18059" y="51403"/>
                    <a:pt x="18031" y="51405"/>
                    <a:pt x="18003" y="51405"/>
                  </a:cubicBezTo>
                  <a:cubicBezTo>
                    <a:pt x="17302" y="51405"/>
                    <a:pt x="16609" y="50328"/>
                    <a:pt x="16141" y="50123"/>
                  </a:cubicBezTo>
                  <a:cubicBezTo>
                    <a:pt x="16108" y="50109"/>
                    <a:pt x="16074" y="50103"/>
                    <a:pt x="16040" y="50103"/>
                  </a:cubicBezTo>
                  <a:cubicBezTo>
                    <a:pt x="15631" y="50103"/>
                    <a:pt x="15136" y="51005"/>
                    <a:pt x="14377" y="51005"/>
                  </a:cubicBezTo>
                  <a:cubicBezTo>
                    <a:pt x="14209" y="51005"/>
                    <a:pt x="14027" y="50961"/>
                    <a:pt x="13831" y="50852"/>
                  </a:cubicBezTo>
                  <a:cubicBezTo>
                    <a:pt x="12676" y="50184"/>
                    <a:pt x="12554" y="48664"/>
                    <a:pt x="12767" y="46688"/>
                  </a:cubicBezTo>
                  <a:cubicBezTo>
                    <a:pt x="13010" y="44712"/>
                    <a:pt x="12615" y="44226"/>
                    <a:pt x="11855" y="43983"/>
                  </a:cubicBezTo>
                  <a:cubicBezTo>
                    <a:pt x="11724" y="43941"/>
                    <a:pt x="11568" y="43925"/>
                    <a:pt x="11398" y="43925"/>
                  </a:cubicBezTo>
                  <a:cubicBezTo>
                    <a:pt x="10902" y="43925"/>
                    <a:pt x="10290" y="44060"/>
                    <a:pt x="9845" y="44060"/>
                  </a:cubicBezTo>
                  <a:cubicBezTo>
                    <a:pt x="9564" y="44060"/>
                    <a:pt x="9349" y="44006"/>
                    <a:pt x="9271" y="43831"/>
                  </a:cubicBezTo>
                  <a:cubicBezTo>
                    <a:pt x="9028" y="43314"/>
                    <a:pt x="10852" y="41490"/>
                    <a:pt x="10852" y="40731"/>
                  </a:cubicBezTo>
                  <a:cubicBezTo>
                    <a:pt x="10852" y="39819"/>
                    <a:pt x="10305" y="39028"/>
                    <a:pt x="9454" y="38694"/>
                  </a:cubicBezTo>
                  <a:cubicBezTo>
                    <a:pt x="9369" y="38669"/>
                    <a:pt x="9300" y="38657"/>
                    <a:pt x="9243" y="38657"/>
                  </a:cubicBezTo>
                  <a:cubicBezTo>
                    <a:pt x="8684" y="38657"/>
                    <a:pt x="9280" y="39789"/>
                    <a:pt x="7873" y="40396"/>
                  </a:cubicBezTo>
                  <a:cubicBezTo>
                    <a:pt x="7227" y="40675"/>
                    <a:pt x="6739" y="40838"/>
                    <a:pt x="6357" y="40838"/>
                  </a:cubicBezTo>
                  <a:cubicBezTo>
                    <a:pt x="5822" y="40838"/>
                    <a:pt x="5495" y="40520"/>
                    <a:pt x="5229" y="39758"/>
                  </a:cubicBezTo>
                  <a:cubicBezTo>
                    <a:pt x="4743" y="38481"/>
                    <a:pt x="5229" y="32949"/>
                    <a:pt x="5837" y="32311"/>
                  </a:cubicBezTo>
                  <a:cubicBezTo>
                    <a:pt x="6475" y="31703"/>
                    <a:pt x="8177" y="31825"/>
                    <a:pt x="9150" y="31065"/>
                  </a:cubicBezTo>
                  <a:cubicBezTo>
                    <a:pt x="10048" y="30363"/>
                    <a:pt x="11101" y="29403"/>
                    <a:pt x="12286" y="29403"/>
                  </a:cubicBezTo>
                  <a:cubicBezTo>
                    <a:pt x="12385" y="29403"/>
                    <a:pt x="12484" y="29409"/>
                    <a:pt x="12585" y="29423"/>
                  </a:cubicBezTo>
                  <a:cubicBezTo>
                    <a:pt x="13861" y="29636"/>
                    <a:pt x="16080" y="31612"/>
                    <a:pt x="16080" y="31977"/>
                  </a:cubicBezTo>
                  <a:cubicBezTo>
                    <a:pt x="16080" y="32372"/>
                    <a:pt x="15594" y="33405"/>
                    <a:pt x="15746" y="34044"/>
                  </a:cubicBezTo>
                  <a:cubicBezTo>
                    <a:pt x="15898" y="34682"/>
                    <a:pt x="16414" y="35655"/>
                    <a:pt x="16810" y="35837"/>
                  </a:cubicBezTo>
                  <a:cubicBezTo>
                    <a:pt x="16836" y="35848"/>
                    <a:pt x="16861" y="35854"/>
                    <a:pt x="16884" y="35854"/>
                  </a:cubicBezTo>
                  <a:cubicBezTo>
                    <a:pt x="17170" y="35854"/>
                    <a:pt x="17146" y="34992"/>
                    <a:pt x="17174" y="33922"/>
                  </a:cubicBezTo>
                  <a:cubicBezTo>
                    <a:pt x="17235" y="32767"/>
                    <a:pt x="17478" y="29454"/>
                    <a:pt x="18998" y="27964"/>
                  </a:cubicBezTo>
                  <a:cubicBezTo>
                    <a:pt x="19679" y="27311"/>
                    <a:pt x="20160" y="27207"/>
                    <a:pt x="20584" y="27207"/>
                  </a:cubicBezTo>
                  <a:cubicBezTo>
                    <a:pt x="20779" y="27207"/>
                    <a:pt x="20962" y="27229"/>
                    <a:pt x="21147" y="27229"/>
                  </a:cubicBezTo>
                  <a:cubicBezTo>
                    <a:pt x="21474" y="27229"/>
                    <a:pt x="21806" y="27161"/>
                    <a:pt x="22220" y="26779"/>
                  </a:cubicBezTo>
                  <a:cubicBezTo>
                    <a:pt x="23375" y="25715"/>
                    <a:pt x="23922" y="23831"/>
                    <a:pt x="25047" y="22584"/>
                  </a:cubicBezTo>
                  <a:cubicBezTo>
                    <a:pt x="26202" y="21338"/>
                    <a:pt x="28573" y="21673"/>
                    <a:pt x="28998" y="21186"/>
                  </a:cubicBezTo>
                  <a:cubicBezTo>
                    <a:pt x="29424" y="20730"/>
                    <a:pt x="29089" y="19332"/>
                    <a:pt x="29728" y="18785"/>
                  </a:cubicBezTo>
                  <a:cubicBezTo>
                    <a:pt x="29830" y="18698"/>
                    <a:pt x="29952" y="18662"/>
                    <a:pt x="30093" y="18662"/>
                  </a:cubicBezTo>
                  <a:cubicBezTo>
                    <a:pt x="30793" y="18662"/>
                    <a:pt x="31948" y="19555"/>
                    <a:pt x="33314" y="19606"/>
                  </a:cubicBezTo>
                  <a:cubicBezTo>
                    <a:pt x="33381" y="19609"/>
                    <a:pt x="33448" y="19611"/>
                    <a:pt x="33514" y="19611"/>
                  </a:cubicBezTo>
                  <a:cubicBezTo>
                    <a:pt x="35062" y="19611"/>
                    <a:pt x="36287" y="18614"/>
                    <a:pt x="36141" y="18177"/>
                  </a:cubicBezTo>
                  <a:cubicBezTo>
                    <a:pt x="36020" y="17691"/>
                    <a:pt x="34226" y="17478"/>
                    <a:pt x="33740" y="17022"/>
                  </a:cubicBezTo>
                  <a:cubicBezTo>
                    <a:pt x="33284" y="16597"/>
                    <a:pt x="32311" y="14773"/>
                    <a:pt x="32798" y="14195"/>
                  </a:cubicBezTo>
                  <a:cubicBezTo>
                    <a:pt x="32859" y="14123"/>
                    <a:pt x="32939" y="14092"/>
                    <a:pt x="33035" y="14092"/>
                  </a:cubicBezTo>
                  <a:cubicBezTo>
                    <a:pt x="33669" y="14092"/>
                    <a:pt x="34970" y="15457"/>
                    <a:pt x="35608" y="15457"/>
                  </a:cubicBezTo>
                  <a:cubicBezTo>
                    <a:pt x="35646" y="15457"/>
                    <a:pt x="35682" y="15452"/>
                    <a:pt x="35716" y="15441"/>
                  </a:cubicBezTo>
                  <a:cubicBezTo>
                    <a:pt x="36384" y="15259"/>
                    <a:pt x="36688" y="14469"/>
                    <a:pt x="37296" y="14104"/>
                  </a:cubicBezTo>
                  <a:cubicBezTo>
                    <a:pt x="37509" y="13972"/>
                    <a:pt x="37783" y="13922"/>
                    <a:pt x="38058" y="13922"/>
                  </a:cubicBezTo>
                  <a:cubicBezTo>
                    <a:pt x="38610" y="13922"/>
                    <a:pt x="39171" y="14124"/>
                    <a:pt x="39272" y="14286"/>
                  </a:cubicBezTo>
                  <a:cubicBezTo>
                    <a:pt x="39424" y="14530"/>
                    <a:pt x="37357" y="15533"/>
                    <a:pt x="37691" y="16201"/>
                  </a:cubicBezTo>
                  <a:cubicBezTo>
                    <a:pt x="37955" y="16753"/>
                    <a:pt x="39617" y="17304"/>
                    <a:pt x="40591" y="17304"/>
                  </a:cubicBezTo>
                  <a:cubicBezTo>
                    <a:pt x="40853" y="17304"/>
                    <a:pt x="41065" y="17264"/>
                    <a:pt x="41187" y="17174"/>
                  </a:cubicBezTo>
                  <a:cubicBezTo>
                    <a:pt x="41764" y="16748"/>
                    <a:pt x="41096" y="15685"/>
                    <a:pt x="40822" y="14621"/>
                  </a:cubicBezTo>
                  <a:cubicBezTo>
                    <a:pt x="40518" y="13587"/>
                    <a:pt x="39454" y="10122"/>
                    <a:pt x="37843" y="9788"/>
                  </a:cubicBezTo>
                  <a:cubicBezTo>
                    <a:pt x="37555" y="9728"/>
                    <a:pt x="37285" y="9704"/>
                    <a:pt x="37034" y="9704"/>
                  </a:cubicBezTo>
                  <a:cubicBezTo>
                    <a:pt x="36051" y="9704"/>
                    <a:pt x="35348" y="10068"/>
                    <a:pt x="34915" y="10068"/>
                  </a:cubicBezTo>
                  <a:cubicBezTo>
                    <a:pt x="34839" y="10068"/>
                    <a:pt x="34772" y="10057"/>
                    <a:pt x="34713" y="10031"/>
                  </a:cubicBezTo>
                  <a:cubicBezTo>
                    <a:pt x="34226" y="9788"/>
                    <a:pt x="33770" y="7326"/>
                    <a:pt x="32311" y="7295"/>
                  </a:cubicBezTo>
                  <a:cubicBezTo>
                    <a:pt x="32294" y="7295"/>
                    <a:pt x="32278" y="7294"/>
                    <a:pt x="32261" y="7294"/>
                  </a:cubicBezTo>
                  <a:cubicBezTo>
                    <a:pt x="30869" y="7294"/>
                    <a:pt x="30297" y="9764"/>
                    <a:pt x="29637" y="10335"/>
                  </a:cubicBezTo>
                  <a:cubicBezTo>
                    <a:pt x="28984" y="10874"/>
                    <a:pt x="26608" y="12951"/>
                    <a:pt x="25950" y="12951"/>
                  </a:cubicBezTo>
                  <a:cubicBezTo>
                    <a:pt x="25903" y="12951"/>
                    <a:pt x="25865" y="12941"/>
                    <a:pt x="25837" y="12919"/>
                  </a:cubicBezTo>
                  <a:cubicBezTo>
                    <a:pt x="25381" y="12584"/>
                    <a:pt x="26354" y="10943"/>
                    <a:pt x="25928" y="10457"/>
                  </a:cubicBezTo>
                  <a:cubicBezTo>
                    <a:pt x="25503" y="10001"/>
                    <a:pt x="23770" y="9545"/>
                    <a:pt x="23922" y="8785"/>
                  </a:cubicBezTo>
                  <a:cubicBezTo>
                    <a:pt x="24044" y="8025"/>
                    <a:pt x="25290" y="8025"/>
                    <a:pt x="25837" y="7691"/>
                  </a:cubicBezTo>
                  <a:cubicBezTo>
                    <a:pt x="26354" y="7326"/>
                    <a:pt x="26597" y="6475"/>
                    <a:pt x="27600" y="6292"/>
                  </a:cubicBezTo>
                  <a:cubicBezTo>
                    <a:pt x="27704" y="6273"/>
                    <a:pt x="27807" y="6265"/>
                    <a:pt x="27906" y="6265"/>
                  </a:cubicBezTo>
                  <a:cubicBezTo>
                    <a:pt x="28714" y="6265"/>
                    <a:pt x="29377" y="6816"/>
                    <a:pt x="29951" y="6816"/>
                  </a:cubicBezTo>
                  <a:cubicBezTo>
                    <a:pt x="29988" y="6816"/>
                    <a:pt x="30025" y="6814"/>
                    <a:pt x="30062" y="6809"/>
                  </a:cubicBezTo>
                  <a:cubicBezTo>
                    <a:pt x="30706" y="6725"/>
                    <a:pt x="31453" y="5971"/>
                    <a:pt x="32398" y="5971"/>
                  </a:cubicBezTo>
                  <a:cubicBezTo>
                    <a:pt x="32479" y="5971"/>
                    <a:pt x="32562" y="5976"/>
                    <a:pt x="32646" y="5988"/>
                  </a:cubicBezTo>
                  <a:cubicBezTo>
                    <a:pt x="33710" y="6171"/>
                    <a:pt x="34652" y="7356"/>
                    <a:pt x="35381" y="7539"/>
                  </a:cubicBezTo>
                  <a:cubicBezTo>
                    <a:pt x="35416" y="7549"/>
                    <a:pt x="35457" y="7553"/>
                    <a:pt x="35506" y="7553"/>
                  </a:cubicBezTo>
                  <a:cubicBezTo>
                    <a:pt x="36487" y="7553"/>
                    <a:pt x="40209" y="5565"/>
                    <a:pt x="40093" y="4377"/>
                  </a:cubicBezTo>
                  <a:cubicBezTo>
                    <a:pt x="39971" y="3131"/>
                    <a:pt x="34530" y="3861"/>
                    <a:pt x="34378" y="3222"/>
                  </a:cubicBezTo>
                  <a:cubicBezTo>
                    <a:pt x="34269" y="2676"/>
                    <a:pt x="37301" y="2106"/>
                    <a:pt x="39108" y="2106"/>
                  </a:cubicBezTo>
                  <a:cubicBezTo>
                    <a:pt x="39312" y="2106"/>
                    <a:pt x="39501" y="2113"/>
                    <a:pt x="39667" y="2128"/>
                  </a:cubicBezTo>
                  <a:cubicBezTo>
                    <a:pt x="41309" y="2280"/>
                    <a:pt x="42342" y="2128"/>
                    <a:pt x="42920" y="2858"/>
                  </a:cubicBezTo>
                  <a:cubicBezTo>
                    <a:pt x="43527" y="3557"/>
                    <a:pt x="42251" y="5107"/>
                    <a:pt x="42646" y="5836"/>
                  </a:cubicBezTo>
                  <a:cubicBezTo>
                    <a:pt x="43032" y="6548"/>
                    <a:pt x="44719" y="8880"/>
                    <a:pt x="45733" y="8880"/>
                  </a:cubicBezTo>
                  <a:cubicBezTo>
                    <a:pt x="45758" y="8880"/>
                    <a:pt x="45783" y="8879"/>
                    <a:pt x="45807" y="8876"/>
                  </a:cubicBezTo>
                  <a:cubicBezTo>
                    <a:pt x="46841" y="8724"/>
                    <a:pt x="47600" y="6140"/>
                    <a:pt x="48360" y="5654"/>
                  </a:cubicBezTo>
                  <a:cubicBezTo>
                    <a:pt x="48671" y="5463"/>
                    <a:pt x="48963" y="5408"/>
                    <a:pt x="49245" y="5408"/>
                  </a:cubicBezTo>
                  <a:cubicBezTo>
                    <a:pt x="49627" y="5408"/>
                    <a:pt x="49992" y="5509"/>
                    <a:pt x="50362" y="5509"/>
                  </a:cubicBezTo>
                  <a:cubicBezTo>
                    <a:pt x="50414" y="5509"/>
                    <a:pt x="50466" y="5507"/>
                    <a:pt x="50518" y="5502"/>
                  </a:cubicBezTo>
                  <a:cubicBezTo>
                    <a:pt x="51248" y="5441"/>
                    <a:pt x="51886" y="5320"/>
                    <a:pt x="52251" y="4590"/>
                  </a:cubicBezTo>
                  <a:cubicBezTo>
                    <a:pt x="52646" y="3861"/>
                    <a:pt x="52221" y="3010"/>
                    <a:pt x="50397" y="2341"/>
                  </a:cubicBezTo>
                  <a:cubicBezTo>
                    <a:pt x="48543" y="1672"/>
                    <a:pt x="47874" y="1156"/>
                    <a:pt x="47266" y="365"/>
                  </a:cubicBezTo>
                  <a:cubicBezTo>
                    <a:pt x="47205" y="304"/>
                    <a:pt x="47175" y="244"/>
                    <a:pt x="47114" y="183"/>
                  </a:cubicBezTo>
                  <a:cubicBezTo>
                    <a:pt x="45746" y="61"/>
                    <a:pt x="44348" y="1"/>
                    <a:pt x="4295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9"/>
            <p:cNvSpPr/>
            <p:nvPr/>
          </p:nvSpPr>
          <p:spPr>
            <a:xfrm>
              <a:off x="4969200" y="1836150"/>
              <a:ext cx="177850" cy="146725"/>
            </a:xfrm>
            <a:custGeom>
              <a:avLst/>
              <a:gdLst/>
              <a:ahLst/>
              <a:cxnLst/>
              <a:rect l="l" t="t" r="r" b="b"/>
              <a:pathLst>
                <a:path w="7114" h="5869" extrusionOk="0">
                  <a:moveTo>
                    <a:pt x="1204" y="1"/>
                  </a:moveTo>
                  <a:cubicBezTo>
                    <a:pt x="1188" y="1"/>
                    <a:pt x="1172" y="1"/>
                    <a:pt x="1156" y="2"/>
                  </a:cubicBezTo>
                  <a:cubicBezTo>
                    <a:pt x="487" y="32"/>
                    <a:pt x="1" y="640"/>
                    <a:pt x="122" y="1309"/>
                  </a:cubicBezTo>
                  <a:cubicBezTo>
                    <a:pt x="183" y="1704"/>
                    <a:pt x="1368" y="1886"/>
                    <a:pt x="2797" y="2677"/>
                  </a:cubicBezTo>
                  <a:cubicBezTo>
                    <a:pt x="4247" y="3492"/>
                    <a:pt x="4766" y="5868"/>
                    <a:pt x="5518" y="5868"/>
                  </a:cubicBezTo>
                  <a:cubicBezTo>
                    <a:pt x="5523" y="5868"/>
                    <a:pt x="5528" y="5868"/>
                    <a:pt x="5533" y="5868"/>
                  </a:cubicBezTo>
                  <a:cubicBezTo>
                    <a:pt x="6323" y="5807"/>
                    <a:pt x="6080" y="4713"/>
                    <a:pt x="6353" y="4409"/>
                  </a:cubicBezTo>
                  <a:cubicBezTo>
                    <a:pt x="6657" y="4105"/>
                    <a:pt x="7113" y="3497"/>
                    <a:pt x="6353" y="2889"/>
                  </a:cubicBezTo>
                  <a:cubicBezTo>
                    <a:pt x="5593" y="2282"/>
                    <a:pt x="4834" y="914"/>
                    <a:pt x="3435" y="731"/>
                  </a:cubicBezTo>
                  <a:cubicBezTo>
                    <a:pt x="2073" y="554"/>
                    <a:pt x="1807" y="1"/>
                    <a:pt x="1204"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9"/>
            <p:cNvSpPr/>
            <p:nvPr/>
          </p:nvSpPr>
          <p:spPr>
            <a:xfrm>
              <a:off x="5165250" y="1940550"/>
              <a:ext cx="115400" cy="66375"/>
            </a:xfrm>
            <a:custGeom>
              <a:avLst/>
              <a:gdLst/>
              <a:ahLst/>
              <a:cxnLst/>
              <a:rect l="l" t="t" r="r" b="b"/>
              <a:pathLst>
                <a:path w="4616" h="2655" extrusionOk="0">
                  <a:moveTo>
                    <a:pt x="2554" y="1"/>
                  </a:moveTo>
                  <a:cubicBezTo>
                    <a:pt x="2461" y="1"/>
                    <a:pt x="2360" y="7"/>
                    <a:pt x="2250" y="20"/>
                  </a:cubicBezTo>
                  <a:cubicBezTo>
                    <a:pt x="1004" y="172"/>
                    <a:pt x="396" y="628"/>
                    <a:pt x="214" y="1145"/>
                  </a:cubicBezTo>
                  <a:cubicBezTo>
                    <a:pt x="1" y="1753"/>
                    <a:pt x="214" y="2179"/>
                    <a:pt x="1733" y="2543"/>
                  </a:cubicBezTo>
                  <a:cubicBezTo>
                    <a:pt x="2034" y="2621"/>
                    <a:pt x="2332" y="2654"/>
                    <a:pt x="2614" y="2654"/>
                  </a:cubicBezTo>
                  <a:cubicBezTo>
                    <a:pt x="3754" y="2654"/>
                    <a:pt x="4616" y="2112"/>
                    <a:pt x="4226" y="1844"/>
                  </a:cubicBezTo>
                  <a:cubicBezTo>
                    <a:pt x="3739" y="1540"/>
                    <a:pt x="3040" y="1692"/>
                    <a:pt x="3314" y="1145"/>
                  </a:cubicBezTo>
                  <a:cubicBezTo>
                    <a:pt x="3563" y="674"/>
                    <a:pt x="3510" y="1"/>
                    <a:pt x="2554"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9"/>
            <p:cNvSpPr/>
            <p:nvPr/>
          </p:nvSpPr>
          <p:spPr>
            <a:xfrm>
              <a:off x="5284550" y="1972375"/>
              <a:ext cx="81350" cy="50125"/>
            </a:xfrm>
            <a:custGeom>
              <a:avLst/>
              <a:gdLst/>
              <a:ahLst/>
              <a:cxnLst/>
              <a:rect l="l" t="t" r="r" b="b"/>
              <a:pathLst>
                <a:path w="3254" h="2005" extrusionOk="0">
                  <a:moveTo>
                    <a:pt x="1565" y="0"/>
                  </a:moveTo>
                  <a:cubicBezTo>
                    <a:pt x="1267" y="0"/>
                    <a:pt x="994" y="24"/>
                    <a:pt x="822" y="54"/>
                  </a:cubicBezTo>
                  <a:cubicBezTo>
                    <a:pt x="305" y="115"/>
                    <a:pt x="1" y="1027"/>
                    <a:pt x="518" y="1605"/>
                  </a:cubicBezTo>
                  <a:cubicBezTo>
                    <a:pt x="779" y="1881"/>
                    <a:pt x="916" y="2004"/>
                    <a:pt x="1054" y="2004"/>
                  </a:cubicBezTo>
                  <a:cubicBezTo>
                    <a:pt x="1204" y="2004"/>
                    <a:pt x="1356" y="1858"/>
                    <a:pt x="1673" y="1605"/>
                  </a:cubicBezTo>
                  <a:cubicBezTo>
                    <a:pt x="2281" y="1149"/>
                    <a:pt x="3253" y="906"/>
                    <a:pt x="3010" y="419"/>
                  </a:cubicBezTo>
                  <a:cubicBezTo>
                    <a:pt x="2848" y="95"/>
                    <a:pt x="2159" y="0"/>
                    <a:pt x="156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9"/>
            <p:cNvSpPr/>
            <p:nvPr/>
          </p:nvSpPr>
          <p:spPr>
            <a:xfrm>
              <a:off x="5404625" y="2015150"/>
              <a:ext cx="66900" cy="130825"/>
            </a:xfrm>
            <a:custGeom>
              <a:avLst/>
              <a:gdLst/>
              <a:ahLst/>
              <a:cxnLst/>
              <a:rect l="l" t="t" r="r" b="b"/>
              <a:pathLst>
                <a:path w="2676" h="5233" extrusionOk="0">
                  <a:moveTo>
                    <a:pt x="594" y="1"/>
                  </a:moveTo>
                  <a:cubicBezTo>
                    <a:pt x="403" y="1"/>
                    <a:pt x="253" y="86"/>
                    <a:pt x="183" y="289"/>
                  </a:cubicBezTo>
                  <a:cubicBezTo>
                    <a:pt x="0" y="897"/>
                    <a:pt x="851" y="2264"/>
                    <a:pt x="973" y="2933"/>
                  </a:cubicBezTo>
                  <a:cubicBezTo>
                    <a:pt x="1064" y="3602"/>
                    <a:pt x="365" y="4757"/>
                    <a:pt x="1003" y="5152"/>
                  </a:cubicBezTo>
                  <a:cubicBezTo>
                    <a:pt x="1105" y="5208"/>
                    <a:pt x="1196" y="5233"/>
                    <a:pt x="1277" y="5233"/>
                  </a:cubicBezTo>
                  <a:cubicBezTo>
                    <a:pt x="1730" y="5233"/>
                    <a:pt x="1901" y="4450"/>
                    <a:pt x="2158" y="3754"/>
                  </a:cubicBezTo>
                  <a:cubicBezTo>
                    <a:pt x="2432" y="2933"/>
                    <a:pt x="2675" y="1809"/>
                    <a:pt x="2158" y="1049"/>
                  </a:cubicBezTo>
                  <a:cubicBezTo>
                    <a:pt x="1770" y="509"/>
                    <a:pt x="1060" y="1"/>
                    <a:pt x="594"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9"/>
            <p:cNvSpPr/>
            <p:nvPr/>
          </p:nvSpPr>
          <p:spPr>
            <a:xfrm>
              <a:off x="5920600" y="1010525"/>
              <a:ext cx="95000" cy="49975"/>
            </a:xfrm>
            <a:custGeom>
              <a:avLst/>
              <a:gdLst/>
              <a:ahLst/>
              <a:cxnLst/>
              <a:rect l="l" t="t" r="r" b="b"/>
              <a:pathLst>
                <a:path w="3800" h="1999" extrusionOk="0">
                  <a:moveTo>
                    <a:pt x="1525" y="0"/>
                  </a:moveTo>
                  <a:cubicBezTo>
                    <a:pt x="948" y="0"/>
                    <a:pt x="375" y="98"/>
                    <a:pt x="243" y="412"/>
                  </a:cubicBezTo>
                  <a:cubicBezTo>
                    <a:pt x="0" y="1020"/>
                    <a:pt x="1155" y="1233"/>
                    <a:pt x="1824" y="1628"/>
                  </a:cubicBezTo>
                  <a:cubicBezTo>
                    <a:pt x="2198" y="1832"/>
                    <a:pt x="2534" y="1999"/>
                    <a:pt x="2822" y="1999"/>
                  </a:cubicBezTo>
                  <a:cubicBezTo>
                    <a:pt x="3048" y="1999"/>
                    <a:pt x="3244" y="1896"/>
                    <a:pt x="3404" y="1628"/>
                  </a:cubicBezTo>
                  <a:cubicBezTo>
                    <a:pt x="3800" y="990"/>
                    <a:pt x="3283" y="260"/>
                    <a:pt x="2736" y="139"/>
                  </a:cubicBezTo>
                  <a:cubicBezTo>
                    <a:pt x="2500" y="69"/>
                    <a:pt x="2011" y="0"/>
                    <a:pt x="152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9"/>
            <p:cNvSpPr/>
            <p:nvPr/>
          </p:nvSpPr>
          <p:spPr>
            <a:xfrm>
              <a:off x="6147025" y="1130575"/>
              <a:ext cx="178600" cy="126300"/>
            </a:xfrm>
            <a:custGeom>
              <a:avLst/>
              <a:gdLst/>
              <a:ahLst/>
              <a:cxnLst/>
              <a:rect l="l" t="t" r="r" b="b"/>
              <a:pathLst>
                <a:path w="7144" h="5052" extrusionOk="0">
                  <a:moveTo>
                    <a:pt x="2539" y="0"/>
                  </a:moveTo>
                  <a:cubicBezTo>
                    <a:pt x="1862" y="0"/>
                    <a:pt x="1262" y="178"/>
                    <a:pt x="882" y="474"/>
                  </a:cubicBezTo>
                  <a:cubicBezTo>
                    <a:pt x="366" y="899"/>
                    <a:pt x="1" y="960"/>
                    <a:pt x="275" y="1234"/>
                  </a:cubicBezTo>
                  <a:cubicBezTo>
                    <a:pt x="700" y="1690"/>
                    <a:pt x="1460" y="1629"/>
                    <a:pt x="2007" y="2297"/>
                  </a:cubicBezTo>
                  <a:cubicBezTo>
                    <a:pt x="2524" y="2966"/>
                    <a:pt x="2341" y="4121"/>
                    <a:pt x="3010" y="4456"/>
                  </a:cubicBezTo>
                  <a:cubicBezTo>
                    <a:pt x="3198" y="4549"/>
                    <a:pt x="3368" y="4590"/>
                    <a:pt x="3518" y="4590"/>
                  </a:cubicBezTo>
                  <a:cubicBezTo>
                    <a:pt x="3903" y="4590"/>
                    <a:pt x="4152" y="4319"/>
                    <a:pt x="4196" y="3969"/>
                  </a:cubicBezTo>
                  <a:cubicBezTo>
                    <a:pt x="4256" y="3483"/>
                    <a:pt x="3253" y="2297"/>
                    <a:pt x="3345" y="2085"/>
                  </a:cubicBezTo>
                  <a:cubicBezTo>
                    <a:pt x="3359" y="2046"/>
                    <a:pt x="3404" y="2028"/>
                    <a:pt x="3471" y="2028"/>
                  </a:cubicBezTo>
                  <a:cubicBezTo>
                    <a:pt x="3825" y="2028"/>
                    <a:pt x="4786" y="2530"/>
                    <a:pt x="5016" y="3118"/>
                  </a:cubicBezTo>
                  <a:cubicBezTo>
                    <a:pt x="5320" y="3848"/>
                    <a:pt x="4743" y="4851"/>
                    <a:pt x="5411" y="5033"/>
                  </a:cubicBezTo>
                  <a:cubicBezTo>
                    <a:pt x="5467" y="5046"/>
                    <a:pt x="5518" y="5052"/>
                    <a:pt x="5563" y="5052"/>
                  </a:cubicBezTo>
                  <a:cubicBezTo>
                    <a:pt x="6058" y="5052"/>
                    <a:pt x="5954" y="4346"/>
                    <a:pt x="6232" y="4152"/>
                  </a:cubicBezTo>
                  <a:cubicBezTo>
                    <a:pt x="6506" y="3969"/>
                    <a:pt x="7144" y="4060"/>
                    <a:pt x="7083" y="3483"/>
                  </a:cubicBezTo>
                  <a:cubicBezTo>
                    <a:pt x="7022" y="2905"/>
                    <a:pt x="6263" y="1659"/>
                    <a:pt x="5655" y="1234"/>
                  </a:cubicBezTo>
                  <a:cubicBezTo>
                    <a:pt x="5016" y="808"/>
                    <a:pt x="4530" y="322"/>
                    <a:pt x="3466" y="109"/>
                  </a:cubicBezTo>
                  <a:cubicBezTo>
                    <a:pt x="3150" y="35"/>
                    <a:pt x="2837" y="0"/>
                    <a:pt x="2539"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9"/>
            <p:cNvSpPr/>
            <p:nvPr/>
          </p:nvSpPr>
          <p:spPr>
            <a:xfrm>
              <a:off x="6315725" y="1082375"/>
              <a:ext cx="357175" cy="419200"/>
            </a:xfrm>
            <a:custGeom>
              <a:avLst/>
              <a:gdLst/>
              <a:ahLst/>
              <a:cxnLst/>
              <a:rect l="l" t="t" r="r" b="b"/>
              <a:pathLst>
                <a:path w="14287" h="16768" extrusionOk="0">
                  <a:moveTo>
                    <a:pt x="518" y="0"/>
                  </a:moveTo>
                  <a:lnTo>
                    <a:pt x="518" y="0"/>
                  </a:lnTo>
                  <a:cubicBezTo>
                    <a:pt x="1369" y="760"/>
                    <a:pt x="2341" y="1794"/>
                    <a:pt x="2220" y="2402"/>
                  </a:cubicBezTo>
                  <a:cubicBezTo>
                    <a:pt x="2068" y="3466"/>
                    <a:pt x="1338" y="3314"/>
                    <a:pt x="1095" y="3769"/>
                  </a:cubicBezTo>
                  <a:cubicBezTo>
                    <a:pt x="852" y="4195"/>
                    <a:pt x="913" y="6353"/>
                    <a:pt x="1521" y="6961"/>
                  </a:cubicBezTo>
                  <a:cubicBezTo>
                    <a:pt x="2159" y="7539"/>
                    <a:pt x="3861" y="8602"/>
                    <a:pt x="3831" y="9362"/>
                  </a:cubicBezTo>
                  <a:cubicBezTo>
                    <a:pt x="3804" y="10049"/>
                    <a:pt x="3318" y="10782"/>
                    <a:pt x="2892" y="10782"/>
                  </a:cubicBezTo>
                  <a:cubicBezTo>
                    <a:pt x="2828" y="10782"/>
                    <a:pt x="2766" y="10766"/>
                    <a:pt x="2706" y="10730"/>
                  </a:cubicBezTo>
                  <a:cubicBezTo>
                    <a:pt x="2246" y="10442"/>
                    <a:pt x="1704" y="9474"/>
                    <a:pt x="1029" y="9474"/>
                  </a:cubicBezTo>
                  <a:cubicBezTo>
                    <a:pt x="991" y="9474"/>
                    <a:pt x="952" y="9477"/>
                    <a:pt x="913" y="9484"/>
                  </a:cubicBezTo>
                  <a:cubicBezTo>
                    <a:pt x="183" y="9575"/>
                    <a:pt x="700" y="10517"/>
                    <a:pt x="335" y="11186"/>
                  </a:cubicBezTo>
                  <a:cubicBezTo>
                    <a:pt x="1" y="11885"/>
                    <a:pt x="548" y="12128"/>
                    <a:pt x="2129" y="13648"/>
                  </a:cubicBezTo>
                  <a:cubicBezTo>
                    <a:pt x="3709" y="15168"/>
                    <a:pt x="2828" y="16414"/>
                    <a:pt x="3861" y="16688"/>
                  </a:cubicBezTo>
                  <a:cubicBezTo>
                    <a:pt x="4048" y="16744"/>
                    <a:pt x="4194" y="16767"/>
                    <a:pt x="4314" y="16767"/>
                  </a:cubicBezTo>
                  <a:cubicBezTo>
                    <a:pt x="4825" y="16767"/>
                    <a:pt x="4852" y="16352"/>
                    <a:pt x="5422" y="16352"/>
                  </a:cubicBezTo>
                  <a:cubicBezTo>
                    <a:pt x="5439" y="16352"/>
                    <a:pt x="5455" y="16353"/>
                    <a:pt x="5472" y="16353"/>
                  </a:cubicBezTo>
                  <a:cubicBezTo>
                    <a:pt x="5805" y="16379"/>
                    <a:pt x="6084" y="16431"/>
                    <a:pt x="6323" y="16431"/>
                  </a:cubicBezTo>
                  <a:cubicBezTo>
                    <a:pt x="6651" y="16431"/>
                    <a:pt x="6902" y="16332"/>
                    <a:pt x="7113" y="15928"/>
                  </a:cubicBezTo>
                  <a:cubicBezTo>
                    <a:pt x="7509" y="15198"/>
                    <a:pt x="5867" y="12979"/>
                    <a:pt x="6141" y="11794"/>
                  </a:cubicBezTo>
                  <a:cubicBezTo>
                    <a:pt x="6445" y="10578"/>
                    <a:pt x="7053" y="10730"/>
                    <a:pt x="7509" y="10122"/>
                  </a:cubicBezTo>
                  <a:cubicBezTo>
                    <a:pt x="7934" y="9514"/>
                    <a:pt x="7813" y="8967"/>
                    <a:pt x="8116" y="8602"/>
                  </a:cubicBezTo>
                  <a:cubicBezTo>
                    <a:pt x="8147" y="8563"/>
                    <a:pt x="8180" y="8545"/>
                    <a:pt x="8217" y="8545"/>
                  </a:cubicBezTo>
                  <a:cubicBezTo>
                    <a:pt x="8549" y="8545"/>
                    <a:pt x="9167" y="10019"/>
                    <a:pt x="10427" y="10457"/>
                  </a:cubicBezTo>
                  <a:cubicBezTo>
                    <a:pt x="11648" y="10882"/>
                    <a:pt x="12708" y="12839"/>
                    <a:pt x="13645" y="12839"/>
                  </a:cubicBezTo>
                  <a:cubicBezTo>
                    <a:pt x="13781" y="12839"/>
                    <a:pt x="13913" y="12798"/>
                    <a:pt x="14044" y="12706"/>
                  </a:cubicBezTo>
                  <a:cubicBezTo>
                    <a:pt x="14165" y="12584"/>
                    <a:pt x="14256" y="12402"/>
                    <a:pt x="14287" y="12219"/>
                  </a:cubicBezTo>
                  <a:cubicBezTo>
                    <a:pt x="10487" y="7356"/>
                    <a:pt x="5806" y="3222"/>
                    <a:pt x="518"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9"/>
            <p:cNvSpPr/>
            <p:nvPr/>
          </p:nvSpPr>
          <p:spPr>
            <a:xfrm>
              <a:off x="6396275" y="1483525"/>
              <a:ext cx="634550" cy="1454525"/>
            </a:xfrm>
            <a:custGeom>
              <a:avLst/>
              <a:gdLst/>
              <a:ahLst/>
              <a:cxnLst/>
              <a:rect l="l" t="t" r="r" b="b"/>
              <a:pathLst>
                <a:path w="25382" h="58181" extrusionOk="0">
                  <a:moveTo>
                    <a:pt x="6431" y="1"/>
                  </a:moveTo>
                  <a:cubicBezTo>
                    <a:pt x="5823" y="1"/>
                    <a:pt x="5213" y="289"/>
                    <a:pt x="4135" y="1098"/>
                  </a:cubicBezTo>
                  <a:cubicBezTo>
                    <a:pt x="2311" y="2465"/>
                    <a:pt x="1338" y="2435"/>
                    <a:pt x="1399" y="3377"/>
                  </a:cubicBezTo>
                  <a:cubicBezTo>
                    <a:pt x="1429" y="4350"/>
                    <a:pt x="2341" y="5687"/>
                    <a:pt x="2645" y="6508"/>
                  </a:cubicBezTo>
                  <a:cubicBezTo>
                    <a:pt x="2919" y="7298"/>
                    <a:pt x="1733" y="8241"/>
                    <a:pt x="1065" y="10064"/>
                  </a:cubicBezTo>
                  <a:cubicBezTo>
                    <a:pt x="396" y="11888"/>
                    <a:pt x="1095" y="12465"/>
                    <a:pt x="761" y="13499"/>
                  </a:cubicBezTo>
                  <a:cubicBezTo>
                    <a:pt x="426" y="14563"/>
                    <a:pt x="1" y="14016"/>
                    <a:pt x="244" y="15140"/>
                  </a:cubicBezTo>
                  <a:cubicBezTo>
                    <a:pt x="487" y="16265"/>
                    <a:pt x="1764" y="15839"/>
                    <a:pt x="2068" y="17815"/>
                  </a:cubicBezTo>
                  <a:cubicBezTo>
                    <a:pt x="2341" y="19760"/>
                    <a:pt x="1065" y="22374"/>
                    <a:pt x="1733" y="24046"/>
                  </a:cubicBezTo>
                  <a:cubicBezTo>
                    <a:pt x="2402" y="25718"/>
                    <a:pt x="4469" y="26599"/>
                    <a:pt x="5472" y="27967"/>
                  </a:cubicBezTo>
                  <a:cubicBezTo>
                    <a:pt x="6475" y="29335"/>
                    <a:pt x="7357" y="31250"/>
                    <a:pt x="8694" y="31311"/>
                  </a:cubicBezTo>
                  <a:cubicBezTo>
                    <a:pt x="8707" y="31311"/>
                    <a:pt x="8719" y="31311"/>
                    <a:pt x="8732" y="31311"/>
                  </a:cubicBezTo>
                  <a:cubicBezTo>
                    <a:pt x="10042" y="31311"/>
                    <a:pt x="10615" y="29760"/>
                    <a:pt x="11247" y="29730"/>
                  </a:cubicBezTo>
                  <a:cubicBezTo>
                    <a:pt x="11292" y="29726"/>
                    <a:pt x="11336" y="29724"/>
                    <a:pt x="11381" y="29724"/>
                  </a:cubicBezTo>
                  <a:cubicBezTo>
                    <a:pt x="11805" y="29724"/>
                    <a:pt x="12255" y="29901"/>
                    <a:pt x="12712" y="29901"/>
                  </a:cubicBezTo>
                  <a:cubicBezTo>
                    <a:pt x="12872" y="29901"/>
                    <a:pt x="13032" y="29880"/>
                    <a:pt x="13193" y="29821"/>
                  </a:cubicBezTo>
                  <a:cubicBezTo>
                    <a:pt x="13892" y="29578"/>
                    <a:pt x="13162" y="29092"/>
                    <a:pt x="14165" y="28454"/>
                  </a:cubicBezTo>
                  <a:cubicBezTo>
                    <a:pt x="14740" y="28105"/>
                    <a:pt x="15395" y="27896"/>
                    <a:pt x="15959" y="27896"/>
                  </a:cubicBezTo>
                  <a:cubicBezTo>
                    <a:pt x="16378" y="27896"/>
                    <a:pt x="16746" y="28012"/>
                    <a:pt x="16992" y="28271"/>
                  </a:cubicBezTo>
                  <a:cubicBezTo>
                    <a:pt x="17570" y="28909"/>
                    <a:pt x="19150" y="31919"/>
                    <a:pt x="18390" y="34745"/>
                  </a:cubicBezTo>
                  <a:cubicBezTo>
                    <a:pt x="17630" y="37603"/>
                    <a:pt x="18390" y="37694"/>
                    <a:pt x="18238" y="39214"/>
                  </a:cubicBezTo>
                  <a:cubicBezTo>
                    <a:pt x="18117" y="40764"/>
                    <a:pt x="17144" y="50734"/>
                    <a:pt x="12250" y="58180"/>
                  </a:cubicBezTo>
                  <a:cubicBezTo>
                    <a:pt x="24561" y="41220"/>
                    <a:pt x="25381" y="18484"/>
                    <a:pt x="14287" y="702"/>
                  </a:cubicBezTo>
                  <a:lnTo>
                    <a:pt x="14287" y="702"/>
                  </a:lnTo>
                  <a:cubicBezTo>
                    <a:pt x="13983" y="976"/>
                    <a:pt x="13770" y="1341"/>
                    <a:pt x="13679" y="1736"/>
                  </a:cubicBezTo>
                  <a:cubicBezTo>
                    <a:pt x="13527" y="2648"/>
                    <a:pt x="13496" y="3286"/>
                    <a:pt x="13162" y="3377"/>
                  </a:cubicBezTo>
                  <a:cubicBezTo>
                    <a:pt x="13155" y="3379"/>
                    <a:pt x="13148" y="3380"/>
                    <a:pt x="13140" y="3380"/>
                  </a:cubicBezTo>
                  <a:cubicBezTo>
                    <a:pt x="12782" y="3380"/>
                    <a:pt x="11716" y="1338"/>
                    <a:pt x="10913" y="1219"/>
                  </a:cubicBezTo>
                  <a:cubicBezTo>
                    <a:pt x="9849" y="1006"/>
                    <a:pt x="8816" y="702"/>
                    <a:pt x="7843" y="338"/>
                  </a:cubicBezTo>
                  <a:cubicBezTo>
                    <a:pt x="7271" y="139"/>
                    <a:pt x="6852" y="1"/>
                    <a:pt x="643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9"/>
            <p:cNvSpPr/>
            <p:nvPr/>
          </p:nvSpPr>
          <p:spPr>
            <a:xfrm>
              <a:off x="4887900" y="1443325"/>
              <a:ext cx="11425" cy="9150"/>
            </a:xfrm>
            <a:custGeom>
              <a:avLst/>
              <a:gdLst/>
              <a:ahLst/>
              <a:cxnLst/>
              <a:rect l="l" t="t" r="r" b="b"/>
              <a:pathLst>
                <a:path w="457" h="366" extrusionOk="0">
                  <a:moveTo>
                    <a:pt x="395" y="0"/>
                  </a:moveTo>
                  <a:lnTo>
                    <a:pt x="0" y="92"/>
                  </a:lnTo>
                  <a:lnTo>
                    <a:pt x="91" y="365"/>
                  </a:lnTo>
                  <a:lnTo>
                    <a:pt x="456" y="274"/>
                  </a:lnTo>
                  <a:lnTo>
                    <a:pt x="39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9"/>
            <p:cNvSpPr/>
            <p:nvPr/>
          </p:nvSpPr>
          <p:spPr>
            <a:xfrm>
              <a:off x="4916000" y="1355175"/>
              <a:ext cx="1680925" cy="380725"/>
            </a:xfrm>
            <a:custGeom>
              <a:avLst/>
              <a:gdLst/>
              <a:ahLst/>
              <a:cxnLst/>
              <a:rect l="l" t="t" r="r" b="b"/>
              <a:pathLst>
                <a:path w="67237" h="15229" extrusionOk="0">
                  <a:moveTo>
                    <a:pt x="24257" y="0"/>
                  </a:moveTo>
                  <a:lnTo>
                    <a:pt x="24257" y="304"/>
                  </a:lnTo>
                  <a:lnTo>
                    <a:pt x="25017" y="274"/>
                  </a:lnTo>
                  <a:lnTo>
                    <a:pt x="25017" y="0"/>
                  </a:lnTo>
                  <a:close/>
                  <a:moveTo>
                    <a:pt x="25777" y="31"/>
                  </a:moveTo>
                  <a:lnTo>
                    <a:pt x="25777" y="304"/>
                  </a:lnTo>
                  <a:lnTo>
                    <a:pt x="26536" y="304"/>
                  </a:lnTo>
                  <a:lnTo>
                    <a:pt x="26536" y="31"/>
                  </a:lnTo>
                  <a:close/>
                  <a:moveTo>
                    <a:pt x="22707" y="61"/>
                  </a:moveTo>
                  <a:lnTo>
                    <a:pt x="22707" y="335"/>
                  </a:lnTo>
                  <a:lnTo>
                    <a:pt x="23466" y="335"/>
                  </a:lnTo>
                  <a:lnTo>
                    <a:pt x="23466" y="61"/>
                  </a:lnTo>
                  <a:close/>
                  <a:moveTo>
                    <a:pt x="27296" y="31"/>
                  </a:moveTo>
                  <a:lnTo>
                    <a:pt x="27296" y="304"/>
                  </a:lnTo>
                  <a:cubicBezTo>
                    <a:pt x="27570" y="335"/>
                    <a:pt x="27813" y="335"/>
                    <a:pt x="28056" y="335"/>
                  </a:cubicBezTo>
                  <a:lnTo>
                    <a:pt x="28056" y="61"/>
                  </a:lnTo>
                  <a:cubicBezTo>
                    <a:pt x="27813" y="31"/>
                    <a:pt x="27570" y="31"/>
                    <a:pt x="27296" y="31"/>
                  </a:cubicBezTo>
                  <a:close/>
                  <a:moveTo>
                    <a:pt x="21947" y="61"/>
                  </a:moveTo>
                  <a:lnTo>
                    <a:pt x="21187" y="92"/>
                  </a:lnTo>
                  <a:lnTo>
                    <a:pt x="21187" y="365"/>
                  </a:lnTo>
                  <a:lnTo>
                    <a:pt x="21947" y="335"/>
                  </a:lnTo>
                  <a:lnTo>
                    <a:pt x="21947" y="61"/>
                  </a:lnTo>
                  <a:close/>
                  <a:moveTo>
                    <a:pt x="28846" y="92"/>
                  </a:moveTo>
                  <a:lnTo>
                    <a:pt x="28846" y="365"/>
                  </a:lnTo>
                  <a:lnTo>
                    <a:pt x="29606" y="396"/>
                  </a:lnTo>
                  <a:lnTo>
                    <a:pt x="29606" y="122"/>
                  </a:lnTo>
                  <a:lnTo>
                    <a:pt x="28846" y="92"/>
                  </a:lnTo>
                  <a:close/>
                  <a:moveTo>
                    <a:pt x="20396" y="122"/>
                  </a:moveTo>
                  <a:lnTo>
                    <a:pt x="19637" y="183"/>
                  </a:lnTo>
                  <a:lnTo>
                    <a:pt x="19667" y="456"/>
                  </a:lnTo>
                  <a:lnTo>
                    <a:pt x="20396" y="426"/>
                  </a:lnTo>
                  <a:lnTo>
                    <a:pt x="20396" y="122"/>
                  </a:lnTo>
                  <a:close/>
                  <a:moveTo>
                    <a:pt x="30366" y="152"/>
                  </a:moveTo>
                  <a:lnTo>
                    <a:pt x="30366" y="456"/>
                  </a:lnTo>
                  <a:lnTo>
                    <a:pt x="31126" y="487"/>
                  </a:lnTo>
                  <a:lnTo>
                    <a:pt x="31126" y="213"/>
                  </a:lnTo>
                  <a:lnTo>
                    <a:pt x="30366" y="152"/>
                  </a:lnTo>
                  <a:close/>
                  <a:moveTo>
                    <a:pt x="18877" y="213"/>
                  </a:moveTo>
                  <a:lnTo>
                    <a:pt x="18117" y="274"/>
                  </a:lnTo>
                  <a:lnTo>
                    <a:pt x="18147" y="548"/>
                  </a:lnTo>
                  <a:lnTo>
                    <a:pt x="18907" y="517"/>
                  </a:lnTo>
                  <a:lnTo>
                    <a:pt x="18877" y="213"/>
                  </a:lnTo>
                  <a:close/>
                  <a:moveTo>
                    <a:pt x="31916" y="274"/>
                  </a:moveTo>
                  <a:lnTo>
                    <a:pt x="31886" y="548"/>
                  </a:lnTo>
                  <a:lnTo>
                    <a:pt x="32646" y="608"/>
                  </a:lnTo>
                  <a:lnTo>
                    <a:pt x="32676" y="335"/>
                  </a:lnTo>
                  <a:lnTo>
                    <a:pt x="31916" y="274"/>
                  </a:lnTo>
                  <a:close/>
                  <a:moveTo>
                    <a:pt x="17357" y="335"/>
                  </a:moveTo>
                  <a:lnTo>
                    <a:pt x="16597" y="396"/>
                  </a:lnTo>
                  <a:lnTo>
                    <a:pt x="16627" y="700"/>
                  </a:lnTo>
                  <a:lnTo>
                    <a:pt x="17387" y="608"/>
                  </a:lnTo>
                  <a:lnTo>
                    <a:pt x="17357" y="335"/>
                  </a:lnTo>
                  <a:close/>
                  <a:moveTo>
                    <a:pt x="33436" y="396"/>
                  </a:moveTo>
                  <a:lnTo>
                    <a:pt x="33406" y="700"/>
                  </a:lnTo>
                  <a:lnTo>
                    <a:pt x="34166" y="760"/>
                  </a:lnTo>
                  <a:lnTo>
                    <a:pt x="34196" y="487"/>
                  </a:lnTo>
                  <a:lnTo>
                    <a:pt x="33436" y="396"/>
                  </a:lnTo>
                  <a:close/>
                  <a:moveTo>
                    <a:pt x="15837" y="487"/>
                  </a:moveTo>
                  <a:lnTo>
                    <a:pt x="15077" y="548"/>
                  </a:lnTo>
                  <a:lnTo>
                    <a:pt x="15108" y="821"/>
                  </a:lnTo>
                  <a:lnTo>
                    <a:pt x="15837" y="760"/>
                  </a:lnTo>
                  <a:lnTo>
                    <a:pt x="15837" y="487"/>
                  </a:lnTo>
                  <a:close/>
                  <a:moveTo>
                    <a:pt x="34956" y="578"/>
                  </a:moveTo>
                  <a:lnTo>
                    <a:pt x="34926" y="852"/>
                  </a:lnTo>
                  <a:lnTo>
                    <a:pt x="35686" y="943"/>
                  </a:lnTo>
                  <a:lnTo>
                    <a:pt x="35716" y="669"/>
                  </a:lnTo>
                  <a:lnTo>
                    <a:pt x="34956" y="578"/>
                  </a:lnTo>
                  <a:close/>
                  <a:moveTo>
                    <a:pt x="14287" y="639"/>
                  </a:moveTo>
                  <a:lnTo>
                    <a:pt x="13527" y="730"/>
                  </a:lnTo>
                  <a:lnTo>
                    <a:pt x="13588" y="1004"/>
                  </a:lnTo>
                  <a:lnTo>
                    <a:pt x="14317" y="912"/>
                  </a:lnTo>
                  <a:lnTo>
                    <a:pt x="14287" y="639"/>
                  </a:lnTo>
                  <a:close/>
                  <a:moveTo>
                    <a:pt x="36476" y="760"/>
                  </a:moveTo>
                  <a:lnTo>
                    <a:pt x="36445" y="1064"/>
                  </a:lnTo>
                  <a:lnTo>
                    <a:pt x="37205" y="1155"/>
                  </a:lnTo>
                  <a:lnTo>
                    <a:pt x="37236" y="882"/>
                  </a:lnTo>
                  <a:lnTo>
                    <a:pt x="36476" y="760"/>
                  </a:lnTo>
                  <a:close/>
                  <a:moveTo>
                    <a:pt x="12767" y="821"/>
                  </a:moveTo>
                  <a:lnTo>
                    <a:pt x="12007" y="912"/>
                  </a:lnTo>
                  <a:lnTo>
                    <a:pt x="12068" y="1216"/>
                  </a:lnTo>
                  <a:lnTo>
                    <a:pt x="12798" y="1095"/>
                  </a:lnTo>
                  <a:lnTo>
                    <a:pt x="12767" y="821"/>
                  </a:lnTo>
                  <a:close/>
                  <a:moveTo>
                    <a:pt x="11247" y="1004"/>
                  </a:moveTo>
                  <a:lnTo>
                    <a:pt x="10487" y="1125"/>
                  </a:lnTo>
                  <a:lnTo>
                    <a:pt x="10548" y="1399"/>
                  </a:lnTo>
                  <a:lnTo>
                    <a:pt x="11308" y="1307"/>
                  </a:lnTo>
                  <a:lnTo>
                    <a:pt x="11247" y="1004"/>
                  </a:lnTo>
                  <a:close/>
                  <a:moveTo>
                    <a:pt x="37996" y="1004"/>
                  </a:moveTo>
                  <a:lnTo>
                    <a:pt x="37935" y="1277"/>
                  </a:lnTo>
                  <a:lnTo>
                    <a:pt x="38695" y="1399"/>
                  </a:lnTo>
                  <a:lnTo>
                    <a:pt x="38755" y="1125"/>
                  </a:lnTo>
                  <a:lnTo>
                    <a:pt x="37996" y="1004"/>
                  </a:lnTo>
                  <a:close/>
                  <a:moveTo>
                    <a:pt x="9728" y="1247"/>
                  </a:moveTo>
                  <a:lnTo>
                    <a:pt x="8968" y="1368"/>
                  </a:lnTo>
                  <a:lnTo>
                    <a:pt x="9028" y="1642"/>
                  </a:lnTo>
                  <a:lnTo>
                    <a:pt x="9788" y="1520"/>
                  </a:lnTo>
                  <a:lnTo>
                    <a:pt x="9728" y="1247"/>
                  </a:lnTo>
                  <a:close/>
                  <a:moveTo>
                    <a:pt x="39485" y="1247"/>
                  </a:moveTo>
                  <a:lnTo>
                    <a:pt x="39424" y="1520"/>
                  </a:lnTo>
                  <a:lnTo>
                    <a:pt x="40184" y="1672"/>
                  </a:lnTo>
                  <a:lnTo>
                    <a:pt x="40245" y="1399"/>
                  </a:lnTo>
                  <a:cubicBezTo>
                    <a:pt x="39971" y="1338"/>
                    <a:pt x="39728" y="1307"/>
                    <a:pt x="39485" y="1247"/>
                  </a:cubicBezTo>
                  <a:close/>
                  <a:moveTo>
                    <a:pt x="8208" y="1490"/>
                  </a:moveTo>
                  <a:lnTo>
                    <a:pt x="7448" y="1642"/>
                  </a:lnTo>
                  <a:lnTo>
                    <a:pt x="7509" y="1915"/>
                  </a:lnTo>
                  <a:lnTo>
                    <a:pt x="8269" y="1763"/>
                  </a:lnTo>
                  <a:lnTo>
                    <a:pt x="8208" y="1490"/>
                  </a:lnTo>
                  <a:close/>
                  <a:moveTo>
                    <a:pt x="41005" y="1551"/>
                  </a:moveTo>
                  <a:lnTo>
                    <a:pt x="40944" y="1824"/>
                  </a:lnTo>
                  <a:lnTo>
                    <a:pt x="41704" y="1976"/>
                  </a:lnTo>
                  <a:lnTo>
                    <a:pt x="41765" y="1703"/>
                  </a:lnTo>
                  <a:lnTo>
                    <a:pt x="41005" y="1551"/>
                  </a:lnTo>
                  <a:close/>
                  <a:moveTo>
                    <a:pt x="6718" y="1763"/>
                  </a:moveTo>
                  <a:lnTo>
                    <a:pt x="5959" y="1915"/>
                  </a:lnTo>
                  <a:lnTo>
                    <a:pt x="6019" y="2189"/>
                  </a:lnTo>
                  <a:lnTo>
                    <a:pt x="6779" y="2037"/>
                  </a:lnTo>
                  <a:lnTo>
                    <a:pt x="6718" y="1763"/>
                  </a:lnTo>
                  <a:close/>
                  <a:moveTo>
                    <a:pt x="42494" y="1885"/>
                  </a:moveTo>
                  <a:lnTo>
                    <a:pt x="42433" y="2159"/>
                  </a:lnTo>
                  <a:lnTo>
                    <a:pt x="43193" y="2341"/>
                  </a:lnTo>
                  <a:lnTo>
                    <a:pt x="43254" y="2067"/>
                  </a:lnTo>
                  <a:cubicBezTo>
                    <a:pt x="42980" y="2007"/>
                    <a:pt x="42737" y="1946"/>
                    <a:pt x="42494" y="1885"/>
                  </a:cubicBezTo>
                  <a:close/>
                  <a:moveTo>
                    <a:pt x="5229" y="2067"/>
                  </a:moveTo>
                  <a:lnTo>
                    <a:pt x="4469" y="2219"/>
                  </a:lnTo>
                  <a:lnTo>
                    <a:pt x="4530" y="2493"/>
                  </a:lnTo>
                  <a:lnTo>
                    <a:pt x="5290" y="2341"/>
                  </a:lnTo>
                  <a:lnTo>
                    <a:pt x="5229" y="2067"/>
                  </a:lnTo>
                  <a:close/>
                  <a:moveTo>
                    <a:pt x="43984" y="2250"/>
                  </a:moveTo>
                  <a:lnTo>
                    <a:pt x="43923" y="2523"/>
                  </a:lnTo>
                  <a:cubicBezTo>
                    <a:pt x="44166" y="2584"/>
                    <a:pt x="44409" y="2645"/>
                    <a:pt x="44652" y="2706"/>
                  </a:cubicBezTo>
                  <a:lnTo>
                    <a:pt x="44713" y="2432"/>
                  </a:lnTo>
                  <a:lnTo>
                    <a:pt x="43984" y="2250"/>
                  </a:lnTo>
                  <a:close/>
                  <a:moveTo>
                    <a:pt x="3740" y="2402"/>
                  </a:moveTo>
                  <a:lnTo>
                    <a:pt x="2980" y="2584"/>
                  </a:lnTo>
                  <a:lnTo>
                    <a:pt x="3041" y="2858"/>
                  </a:lnTo>
                  <a:lnTo>
                    <a:pt x="3800" y="2706"/>
                  </a:lnTo>
                  <a:lnTo>
                    <a:pt x="3740" y="2402"/>
                  </a:lnTo>
                  <a:close/>
                  <a:moveTo>
                    <a:pt x="45473" y="2675"/>
                  </a:moveTo>
                  <a:lnTo>
                    <a:pt x="45382" y="2949"/>
                  </a:lnTo>
                  <a:lnTo>
                    <a:pt x="46111" y="3162"/>
                  </a:lnTo>
                  <a:lnTo>
                    <a:pt x="46202" y="2888"/>
                  </a:lnTo>
                  <a:lnTo>
                    <a:pt x="45473" y="2675"/>
                  </a:lnTo>
                  <a:close/>
                  <a:moveTo>
                    <a:pt x="2250" y="2766"/>
                  </a:moveTo>
                  <a:lnTo>
                    <a:pt x="1490" y="2949"/>
                  </a:lnTo>
                  <a:lnTo>
                    <a:pt x="1551" y="3222"/>
                  </a:lnTo>
                  <a:lnTo>
                    <a:pt x="2311" y="3040"/>
                  </a:lnTo>
                  <a:lnTo>
                    <a:pt x="2250" y="2766"/>
                  </a:lnTo>
                  <a:close/>
                  <a:moveTo>
                    <a:pt x="730" y="3131"/>
                  </a:moveTo>
                  <a:lnTo>
                    <a:pt x="1" y="3344"/>
                  </a:lnTo>
                  <a:lnTo>
                    <a:pt x="62" y="3618"/>
                  </a:lnTo>
                  <a:lnTo>
                    <a:pt x="822" y="3405"/>
                  </a:lnTo>
                  <a:lnTo>
                    <a:pt x="730" y="3131"/>
                  </a:lnTo>
                  <a:close/>
                  <a:moveTo>
                    <a:pt x="46932" y="3101"/>
                  </a:moveTo>
                  <a:lnTo>
                    <a:pt x="46841" y="3374"/>
                  </a:lnTo>
                  <a:lnTo>
                    <a:pt x="47570" y="3618"/>
                  </a:lnTo>
                  <a:lnTo>
                    <a:pt x="47661" y="3344"/>
                  </a:lnTo>
                  <a:lnTo>
                    <a:pt x="46932" y="3101"/>
                  </a:lnTo>
                  <a:close/>
                  <a:moveTo>
                    <a:pt x="48391" y="3587"/>
                  </a:moveTo>
                  <a:lnTo>
                    <a:pt x="48269" y="3861"/>
                  </a:lnTo>
                  <a:lnTo>
                    <a:pt x="48999" y="4104"/>
                  </a:lnTo>
                  <a:lnTo>
                    <a:pt x="49090" y="3830"/>
                  </a:lnTo>
                  <a:lnTo>
                    <a:pt x="48391" y="3587"/>
                  </a:lnTo>
                  <a:close/>
                  <a:moveTo>
                    <a:pt x="49820" y="4104"/>
                  </a:moveTo>
                  <a:lnTo>
                    <a:pt x="49728" y="4377"/>
                  </a:lnTo>
                  <a:lnTo>
                    <a:pt x="50427" y="4621"/>
                  </a:lnTo>
                  <a:lnTo>
                    <a:pt x="50519" y="4377"/>
                  </a:lnTo>
                  <a:lnTo>
                    <a:pt x="49820" y="4104"/>
                  </a:lnTo>
                  <a:close/>
                  <a:moveTo>
                    <a:pt x="51248" y="4651"/>
                  </a:moveTo>
                  <a:lnTo>
                    <a:pt x="51127" y="4925"/>
                  </a:lnTo>
                  <a:cubicBezTo>
                    <a:pt x="51370" y="5016"/>
                    <a:pt x="51613" y="5107"/>
                    <a:pt x="51826" y="5198"/>
                  </a:cubicBezTo>
                  <a:lnTo>
                    <a:pt x="51947" y="4955"/>
                  </a:lnTo>
                  <a:cubicBezTo>
                    <a:pt x="51704" y="4833"/>
                    <a:pt x="51491" y="4742"/>
                    <a:pt x="51248" y="4651"/>
                  </a:cubicBezTo>
                  <a:close/>
                  <a:moveTo>
                    <a:pt x="52646" y="5259"/>
                  </a:moveTo>
                  <a:lnTo>
                    <a:pt x="52525" y="5502"/>
                  </a:lnTo>
                  <a:lnTo>
                    <a:pt x="53224" y="5836"/>
                  </a:lnTo>
                  <a:lnTo>
                    <a:pt x="53345" y="5563"/>
                  </a:lnTo>
                  <a:lnTo>
                    <a:pt x="52646" y="5259"/>
                  </a:lnTo>
                  <a:close/>
                  <a:moveTo>
                    <a:pt x="54045" y="5897"/>
                  </a:moveTo>
                  <a:lnTo>
                    <a:pt x="53923" y="6140"/>
                  </a:lnTo>
                  <a:cubicBezTo>
                    <a:pt x="54166" y="6262"/>
                    <a:pt x="54379" y="6353"/>
                    <a:pt x="54622" y="6475"/>
                  </a:cubicBezTo>
                  <a:lnTo>
                    <a:pt x="54744" y="6232"/>
                  </a:lnTo>
                  <a:lnTo>
                    <a:pt x="54045" y="5897"/>
                  </a:lnTo>
                  <a:close/>
                  <a:moveTo>
                    <a:pt x="55443" y="6566"/>
                  </a:moveTo>
                  <a:lnTo>
                    <a:pt x="55291" y="6809"/>
                  </a:lnTo>
                  <a:lnTo>
                    <a:pt x="55959" y="7174"/>
                  </a:lnTo>
                  <a:lnTo>
                    <a:pt x="56111" y="6931"/>
                  </a:lnTo>
                  <a:cubicBezTo>
                    <a:pt x="55899" y="6809"/>
                    <a:pt x="55655" y="6687"/>
                    <a:pt x="55443" y="6566"/>
                  </a:cubicBezTo>
                  <a:close/>
                  <a:moveTo>
                    <a:pt x="56780" y="7295"/>
                  </a:moveTo>
                  <a:lnTo>
                    <a:pt x="56659" y="7539"/>
                  </a:lnTo>
                  <a:lnTo>
                    <a:pt x="57327" y="7934"/>
                  </a:lnTo>
                  <a:lnTo>
                    <a:pt x="57449" y="7660"/>
                  </a:lnTo>
                  <a:lnTo>
                    <a:pt x="56780" y="7295"/>
                  </a:lnTo>
                  <a:close/>
                  <a:moveTo>
                    <a:pt x="58118" y="8055"/>
                  </a:moveTo>
                  <a:lnTo>
                    <a:pt x="57966" y="8298"/>
                  </a:lnTo>
                  <a:lnTo>
                    <a:pt x="58634" y="8694"/>
                  </a:lnTo>
                  <a:lnTo>
                    <a:pt x="58786" y="8450"/>
                  </a:lnTo>
                  <a:lnTo>
                    <a:pt x="58118" y="8055"/>
                  </a:lnTo>
                  <a:close/>
                  <a:moveTo>
                    <a:pt x="59425" y="8846"/>
                  </a:moveTo>
                  <a:lnTo>
                    <a:pt x="59273" y="9089"/>
                  </a:lnTo>
                  <a:cubicBezTo>
                    <a:pt x="59485" y="9210"/>
                    <a:pt x="59698" y="9362"/>
                    <a:pt x="59911" y="9514"/>
                  </a:cubicBezTo>
                  <a:lnTo>
                    <a:pt x="60063" y="9271"/>
                  </a:lnTo>
                  <a:lnTo>
                    <a:pt x="59425" y="8846"/>
                  </a:lnTo>
                  <a:close/>
                  <a:moveTo>
                    <a:pt x="60701" y="9697"/>
                  </a:moveTo>
                  <a:lnTo>
                    <a:pt x="60549" y="9940"/>
                  </a:lnTo>
                  <a:lnTo>
                    <a:pt x="61188" y="10365"/>
                  </a:lnTo>
                  <a:lnTo>
                    <a:pt x="61339" y="10122"/>
                  </a:lnTo>
                  <a:lnTo>
                    <a:pt x="60701" y="9697"/>
                  </a:lnTo>
                  <a:close/>
                  <a:moveTo>
                    <a:pt x="61978" y="10578"/>
                  </a:moveTo>
                  <a:lnTo>
                    <a:pt x="61795" y="10821"/>
                  </a:lnTo>
                  <a:lnTo>
                    <a:pt x="62403" y="11247"/>
                  </a:lnTo>
                  <a:lnTo>
                    <a:pt x="62586" y="11034"/>
                  </a:lnTo>
                  <a:lnTo>
                    <a:pt x="61978" y="10578"/>
                  </a:lnTo>
                  <a:close/>
                  <a:moveTo>
                    <a:pt x="63194" y="11490"/>
                  </a:moveTo>
                  <a:lnTo>
                    <a:pt x="63011" y="11733"/>
                  </a:lnTo>
                  <a:cubicBezTo>
                    <a:pt x="63224" y="11885"/>
                    <a:pt x="63406" y="12037"/>
                    <a:pt x="63619" y="12189"/>
                  </a:cubicBezTo>
                  <a:lnTo>
                    <a:pt x="63802" y="11976"/>
                  </a:lnTo>
                  <a:lnTo>
                    <a:pt x="63194" y="11490"/>
                  </a:lnTo>
                  <a:close/>
                  <a:moveTo>
                    <a:pt x="64379" y="12463"/>
                  </a:moveTo>
                  <a:lnTo>
                    <a:pt x="64197" y="12675"/>
                  </a:lnTo>
                  <a:lnTo>
                    <a:pt x="64805" y="13162"/>
                  </a:lnTo>
                  <a:lnTo>
                    <a:pt x="64987" y="12949"/>
                  </a:lnTo>
                  <a:lnTo>
                    <a:pt x="64379" y="12463"/>
                  </a:lnTo>
                  <a:close/>
                  <a:moveTo>
                    <a:pt x="65564" y="13466"/>
                  </a:moveTo>
                  <a:lnTo>
                    <a:pt x="65352" y="13678"/>
                  </a:lnTo>
                  <a:lnTo>
                    <a:pt x="65929" y="14195"/>
                  </a:lnTo>
                  <a:lnTo>
                    <a:pt x="66112" y="13982"/>
                  </a:lnTo>
                  <a:cubicBezTo>
                    <a:pt x="65929" y="13800"/>
                    <a:pt x="65747" y="13618"/>
                    <a:pt x="65564" y="13466"/>
                  </a:cubicBezTo>
                  <a:close/>
                  <a:moveTo>
                    <a:pt x="66689" y="14499"/>
                  </a:moveTo>
                  <a:lnTo>
                    <a:pt x="66476" y="14712"/>
                  </a:lnTo>
                  <a:lnTo>
                    <a:pt x="67023" y="15229"/>
                  </a:lnTo>
                  <a:lnTo>
                    <a:pt x="67236" y="15046"/>
                  </a:lnTo>
                  <a:lnTo>
                    <a:pt x="66689" y="14499"/>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9"/>
            <p:cNvSpPr/>
            <p:nvPr/>
          </p:nvSpPr>
          <p:spPr>
            <a:xfrm>
              <a:off x="6606025" y="1745000"/>
              <a:ext cx="12175" cy="12175"/>
            </a:xfrm>
            <a:custGeom>
              <a:avLst/>
              <a:gdLst/>
              <a:ahLst/>
              <a:cxnLst/>
              <a:rect l="l" t="t" r="r" b="b"/>
              <a:pathLst>
                <a:path w="487" h="487" extrusionOk="0">
                  <a:moveTo>
                    <a:pt x="213" y="0"/>
                  </a:moveTo>
                  <a:lnTo>
                    <a:pt x="0" y="213"/>
                  </a:lnTo>
                  <a:lnTo>
                    <a:pt x="274" y="487"/>
                  </a:lnTo>
                  <a:lnTo>
                    <a:pt x="486" y="274"/>
                  </a:lnTo>
                  <a:lnTo>
                    <a:pt x="21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9"/>
            <p:cNvSpPr/>
            <p:nvPr/>
          </p:nvSpPr>
          <p:spPr>
            <a:xfrm>
              <a:off x="5178175" y="2216900"/>
              <a:ext cx="7625" cy="9900"/>
            </a:xfrm>
            <a:custGeom>
              <a:avLst/>
              <a:gdLst/>
              <a:ahLst/>
              <a:cxnLst/>
              <a:rect l="l" t="t" r="r" b="b"/>
              <a:pathLst>
                <a:path w="305" h="396" extrusionOk="0">
                  <a:moveTo>
                    <a:pt x="0" y="0"/>
                  </a:moveTo>
                  <a:cubicBezTo>
                    <a:pt x="0" y="122"/>
                    <a:pt x="0" y="274"/>
                    <a:pt x="31" y="395"/>
                  </a:cubicBezTo>
                  <a:lnTo>
                    <a:pt x="304" y="334"/>
                  </a:lnTo>
                  <a:cubicBezTo>
                    <a:pt x="274" y="213"/>
                    <a:pt x="274" y="122"/>
                    <a:pt x="27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9"/>
            <p:cNvSpPr/>
            <p:nvPr/>
          </p:nvSpPr>
          <p:spPr>
            <a:xfrm>
              <a:off x="4910700" y="1462325"/>
              <a:ext cx="280425" cy="735600"/>
            </a:xfrm>
            <a:custGeom>
              <a:avLst/>
              <a:gdLst/>
              <a:ahLst/>
              <a:cxnLst/>
              <a:rect l="l" t="t" r="r" b="b"/>
              <a:pathLst>
                <a:path w="11217" h="29424" extrusionOk="0">
                  <a:moveTo>
                    <a:pt x="152" y="0"/>
                  </a:moveTo>
                  <a:lnTo>
                    <a:pt x="0" y="243"/>
                  </a:lnTo>
                  <a:cubicBezTo>
                    <a:pt x="183" y="395"/>
                    <a:pt x="395" y="547"/>
                    <a:pt x="608" y="699"/>
                  </a:cubicBezTo>
                  <a:lnTo>
                    <a:pt x="760" y="456"/>
                  </a:lnTo>
                  <a:lnTo>
                    <a:pt x="152" y="0"/>
                  </a:lnTo>
                  <a:close/>
                  <a:moveTo>
                    <a:pt x="1368" y="942"/>
                  </a:moveTo>
                  <a:lnTo>
                    <a:pt x="1186" y="1155"/>
                  </a:lnTo>
                  <a:cubicBezTo>
                    <a:pt x="1398" y="1307"/>
                    <a:pt x="1581" y="1490"/>
                    <a:pt x="1763" y="1642"/>
                  </a:cubicBezTo>
                  <a:lnTo>
                    <a:pt x="1946" y="1429"/>
                  </a:lnTo>
                  <a:cubicBezTo>
                    <a:pt x="1763" y="1277"/>
                    <a:pt x="1581" y="1094"/>
                    <a:pt x="1368" y="942"/>
                  </a:cubicBezTo>
                  <a:close/>
                  <a:moveTo>
                    <a:pt x="2523" y="1946"/>
                  </a:moveTo>
                  <a:lnTo>
                    <a:pt x="2341" y="2158"/>
                  </a:lnTo>
                  <a:cubicBezTo>
                    <a:pt x="2523" y="2310"/>
                    <a:pt x="2705" y="2493"/>
                    <a:pt x="2888" y="2675"/>
                  </a:cubicBezTo>
                  <a:lnTo>
                    <a:pt x="3101" y="2462"/>
                  </a:lnTo>
                  <a:lnTo>
                    <a:pt x="2523" y="1946"/>
                  </a:lnTo>
                  <a:close/>
                  <a:moveTo>
                    <a:pt x="3617" y="3009"/>
                  </a:moveTo>
                  <a:lnTo>
                    <a:pt x="3435" y="3192"/>
                  </a:lnTo>
                  <a:cubicBezTo>
                    <a:pt x="3617" y="3374"/>
                    <a:pt x="3769" y="3557"/>
                    <a:pt x="3952" y="3769"/>
                  </a:cubicBezTo>
                  <a:lnTo>
                    <a:pt x="4164" y="3557"/>
                  </a:lnTo>
                  <a:cubicBezTo>
                    <a:pt x="3982" y="3374"/>
                    <a:pt x="3800" y="3192"/>
                    <a:pt x="3617" y="3009"/>
                  </a:cubicBezTo>
                  <a:close/>
                  <a:moveTo>
                    <a:pt x="4651" y="4134"/>
                  </a:moveTo>
                  <a:lnTo>
                    <a:pt x="4438" y="4316"/>
                  </a:lnTo>
                  <a:cubicBezTo>
                    <a:pt x="4620" y="4529"/>
                    <a:pt x="4772" y="4712"/>
                    <a:pt x="4924" y="4894"/>
                  </a:cubicBezTo>
                  <a:lnTo>
                    <a:pt x="5137" y="4712"/>
                  </a:lnTo>
                  <a:cubicBezTo>
                    <a:pt x="4985" y="4499"/>
                    <a:pt x="4833" y="4316"/>
                    <a:pt x="4651" y="4134"/>
                  </a:cubicBezTo>
                  <a:close/>
                  <a:moveTo>
                    <a:pt x="5623" y="5319"/>
                  </a:moveTo>
                  <a:lnTo>
                    <a:pt x="5380" y="5502"/>
                  </a:lnTo>
                  <a:cubicBezTo>
                    <a:pt x="5532" y="5684"/>
                    <a:pt x="5684" y="5897"/>
                    <a:pt x="5836" y="6110"/>
                  </a:cubicBezTo>
                  <a:lnTo>
                    <a:pt x="6079" y="5927"/>
                  </a:lnTo>
                  <a:cubicBezTo>
                    <a:pt x="5927" y="5745"/>
                    <a:pt x="5775" y="5532"/>
                    <a:pt x="5623" y="5319"/>
                  </a:cubicBezTo>
                  <a:close/>
                  <a:moveTo>
                    <a:pt x="6505" y="6566"/>
                  </a:moveTo>
                  <a:lnTo>
                    <a:pt x="6262" y="6718"/>
                  </a:lnTo>
                  <a:cubicBezTo>
                    <a:pt x="6414" y="6930"/>
                    <a:pt x="6535" y="7143"/>
                    <a:pt x="6687" y="7356"/>
                  </a:cubicBezTo>
                  <a:lnTo>
                    <a:pt x="6930" y="7234"/>
                  </a:lnTo>
                  <a:cubicBezTo>
                    <a:pt x="6778" y="6991"/>
                    <a:pt x="6657" y="6778"/>
                    <a:pt x="6505" y="6566"/>
                  </a:cubicBezTo>
                  <a:close/>
                  <a:moveTo>
                    <a:pt x="7295" y="7873"/>
                  </a:moveTo>
                  <a:lnTo>
                    <a:pt x="7052" y="8025"/>
                  </a:lnTo>
                  <a:cubicBezTo>
                    <a:pt x="7204" y="8237"/>
                    <a:pt x="7326" y="8450"/>
                    <a:pt x="7447" y="8693"/>
                  </a:cubicBezTo>
                  <a:lnTo>
                    <a:pt x="7690" y="8541"/>
                  </a:lnTo>
                  <a:cubicBezTo>
                    <a:pt x="7569" y="8329"/>
                    <a:pt x="7417" y="8116"/>
                    <a:pt x="7295" y="7873"/>
                  </a:cubicBezTo>
                  <a:close/>
                  <a:moveTo>
                    <a:pt x="8025" y="9240"/>
                  </a:moveTo>
                  <a:lnTo>
                    <a:pt x="7781" y="9362"/>
                  </a:lnTo>
                  <a:cubicBezTo>
                    <a:pt x="7903" y="9575"/>
                    <a:pt x="7994" y="9818"/>
                    <a:pt x="8116" y="10031"/>
                  </a:cubicBezTo>
                  <a:lnTo>
                    <a:pt x="8359" y="9909"/>
                  </a:lnTo>
                  <a:cubicBezTo>
                    <a:pt x="8268" y="9696"/>
                    <a:pt x="8146" y="9453"/>
                    <a:pt x="8025" y="9240"/>
                  </a:cubicBezTo>
                  <a:close/>
                  <a:moveTo>
                    <a:pt x="8693" y="10608"/>
                  </a:moveTo>
                  <a:lnTo>
                    <a:pt x="8420" y="10730"/>
                  </a:lnTo>
                  <a:cubicBezTo>
                    <a:pt x="8511" y="10973"/>
                    <a:pt x="8602" y="11186"/>
                    <a:pt x="8693" y="11429"/>
                  </a:cubicBezTo>
                  <a:lnTo>
                    <a:pt x="8967" y="11338"/>
                  </a:lnTo>
                  <a:cubicBezTo>
                    <a:pt x="8876" y="11095"/>
                    <a:pt x="8785" y="10851"/>
                    <a:pt x="8693" y="10608"/>
                  </a:cubicBezTo>
                  <a:close/>
                  <a:moveTo>
                    <a:pt x="9240" y="12037"/>
                  </a:moveTo>
                  <a:lnTo>
                    <a:pt x="8967" y="12128"/>
                  </a:lnTo>
                  <a:cubicBezTo>
                    <a:pt x="9058" y="12371"/>
                    <a:pt x="9149" y="12614"/>
                    <a:pt x="9240" y="12858"/>
                  </a:cubicBezTo>
                  <a:lnTo>
                    <a:pt x="9484" y="12766"/>
                  </a:lnTo>
                  <a:cubicBezTo>
                    <a:pt x="9423" y="12523"/>
                    <a:pt x="9332" y="12280"/>
                    <a:pt x="9240" y="12037"/>
                  </a:cubicBezTo>
                  <a:close/>
                  <a:moveTo>
                    <a:pt x="9727" y="13496"/>
                  </a:moveTo>
                  <a:lnTo>
                    <a:pt x="9453" y="13587"/>
                  </a:lnTo>
                  <a:cubicBezTo>
                    <a:pt x="9544" y="13830"/>
                    <a:pt x="9605" y="14073"/>
                    <a:pt x="9666" y="14317"/>
                  </a:cubicBezTo>
                  <a:lnTo>
                    <a:pt x="9940" y="14225"/>
                  </a:lnTo>
                  <a:cubicBezTo>
                    <a:pt x="9879" y="13982"/>
                    <a:pt x="9818" y="13739"/>
                    <a:pt x="9727" y="13496"/>
                  </a:cubicBezTo>
                  <a:close/>
                  <a:moveTo>
                    <a:pt x="10152" y="14985"/>
                  </a:moveTo>
                  <a:lnTo>
                    <a:pt x="9879" y="15046"/>
                  </a:lnTo>
                  <a:cubicBezTo>
                    <a:pt x="9940" y="15289"/>
                    <a:pt x="10000" y="15532"/>
                    <a:pt x="10061" y="15776"/>
                  </a:cubicBezTo>
                  <a:lnTo>
                    <a:pt x="10335" y="15745"/>
                  </a:lnTo>
                  <a:cubicBezTo>
                    <a:pt x="10274" y="15472"/>
                    <a:pt x="10213" y="15228"/>
                    <a:pt x="10152" y="14985"/>
                  </a:cubicBezTo>
                  <a:close/>
                  <a:moveTo>
                    <a:pt x="10487" y="16444"/>
                  </a:moveTo>
                  <a:lnTo>
                    <a:pt x="10213" y="16505"/>
                  </a:lnTo>
                  <a:cubicBezTo>
                    <a:pt x="10274" y="16779"/>
                    <a:pt x="10304" y="17022"/>
                    <a:pt x="10365" y="17265"/>
                  </a:cubicBezTo>
                  <a:lnTo>
                    <a:pt x="10639" y="17204"/>
                  </a:lnTo>
                  <a:cubicBezTo>
                    <a:pt x="10578" y="16961"/>
                    <a:pt x="10547" y="16687"/>
                    <a:pt x="10487" y="16444"/>
                  </a:cubicBezTo>
                  <a:close/>
                  <a:moveTo>
                    <a:pt x="10760" y="17994"/>
                  </a:moveTo>
                  <a:lnTo>
                    <a:pt x="10487" y="18025"/>
                  </a:lnTo>
                  <a:cubicBezTo>
                    <a:pt x="10517" y="18298"/>
                    <a:pt x="10547" y="18542"/>
                    <a:pt x="10578" y="18785"/>
                  </a:cubicBezTo>
                  <a:lnTo>
                    <a:pt x="10882" y="18754"/>
                  </a:lnTo>
                  <a:cubicBezTo>
                    <a:pt x="10851" y="18481"/>
                    <a:pt x="10791" y="18238"/>
                    <a:pt x="10760" y="17994"/>
                  </a:cubicBezTo>
                  <a:close/>
                  <a:moveTo>
                    <a:pt x="10973" y="19514"/>
                  </a:moveTo>
                  <a:lnTo>
                    <a:pt x="10669" y="19545"/>
                  </a:lnTo>
                  <a:cubicBezTo>
                    <a:pt x="10699" y="19818"/>
                    <a:pt x="10730" y="20061"/>
                    <a:pt x="10760" y="20304"/>
                  </a:cubicBezTo>
                  <a:lnTo>
                    <a:pt x="11034" y="20274"/>
                  </a:lnTo>
                  <a:cubicBezTo>
                    <a:pt x="11034" y="20031"/>
                    <a:pt x="11003" y="19757"/>
                    <a:pt x="10973" y="19514"/>
                  </a:cubicBezTo>
                  <a:close/>
                  <a:moveTo>
                    <a:pt x="11095" y="21034"/>
                  </a:moveTo>
                  <a:lnTo>
                    <a:pt x="10821" y="21064"/>
                  </a:lnTo>
                  <a:cubicBezTo>
                    <a:pt x="10851" y="21338"/>
                    <a:pt x="10882" y="21581"/>
                    <a:pt x="10882" y="21824"/>
                  </a:cubicBezTo>
                  <a:lnTo>
                    <a:pt x="11155" y="21794"/>
                  </a:lnTo>
                  <a:cubicBezTo>
                    <a:pt x="11155" y="21551"/>
                    <a:pt x="11125" y="21308"/>
                    <a:pt x="11095" y="21034"/>
                  </a:cubicBezTo>
                  <a:close/>
                  <a:moveTo>
                    <a:pt x="10912" y="22584"/>
                  </a:moveTo>
                  <a:cubicBezTo>
                    <a:pt x="10943" y="22858"/>
                    <a:pt x="10943" y="23101"/>
                    <a:pt x="10943" y="23344"/>
                  </a:cubicBezTo>
                  <a:lnTo>
                    <a:pt x="11216" y="23344"/>
                  </a:lnTo>
                  <a:cubicBezTo>
                    <a:pt x="11186" y="23101"/>
                    <a:pt x="11186" y="22858"/>
                    <a:pt x="11186" y="22584"/>
                  </a:cubicBezTo>
                  <a:close/>
                  <a:moveTo>
                    <a:pt x="10943" y="24104"/>
                  </a:moveTo>
                  <a:lnTo>
                    <a:pt x="10943" y="24286"/>
                  </a:lnTo>
                  <a:lnTo>
                    <a:pt x="10943" y="24864"/>
                  </a:lnTo>
                  <a:lnTo>
                    <a:pt x="11216" y="24864"/>
                  </a:lnTo>
                  <a:cubicBezTo>
                    <a:pt x="11216" y="24651"/>
                    <a:pt x="11216" y="24469"/>
                    <a:pt x="11216" y="24286"/>
                  </a:cubicBezTo>
                  <a:lnTo>
                    <a:pt x="11216" y="24104"/>
                  </a:lnTo>
                  <a:close/>
                  <a:moveTo>
                    <a:pt x="10912" y="25624"/>
                  </a:moveTo>
                  <a:cubicBezTo>
                    <a:pt x="10882" y="25897"/>
                    <a:pt x="10882" y="26140"/>
                    <a:pt x="10882" y="26384"/>
                  </a:cubicBezTo>
                  <a:lnTo>
                    <a:pt x="11186" y="26384"/>
                  </a:lnTo>
                  <a:cubicBezTo>
                    <a:pt x="11186" y="26140"/>
                    <a:pt x="11186" y="25867"/>
                    <a:pt x="11216" y="25624"/>
                  </a:cubicBezTo>
                  <a:close/>
                  <a:moveTo>
                    <a:pt x="10851" y="27113"/>
                  </a:moveTo>
                  <a:cubicBezTo>
                    <a:pt x="10851" y="27387"/>
                    <a:pt x="10821" y="27660"/>
                    <a:pt x="10821" y="27873"/>
                  </a:cubicBezTo>
                  <a:lnTo>
                    <a:pt x="11095" y="27903"/>
                  </a:lnTo>
                  <a:cubicBezTo>
                    <a:pt x="11125" y="27660"/>
                    <a:pt x="11125" y="27417"/>
                    <a:pt x="11155" y="27113"/>
                  </a:cubicBezTo>
                  <a:close/>
                  <a:moveTo>
                    <a:pt x="10760" y="28663"/>
                  </a:moveTo>
                  <a:lnTo>
                    <a:pt x="10760" y="28754"/>
                  </a:lnTo>
                  <a:cubicBezTo>
                    <a:pt x="10760" y="28998"/>
                    <a:pt x="10730" y="29210"/>
                    <a:pt x="10730" y="29423"/>
                  </a:cubicBezTo>
                  <a:lnTo>
                    <a:pt x="11003" y="29423"/>
                  </a:lnTo>
                  <a:cubicBezTo>
                    <a:pt x="11003" y="29210"/>
                    <a:pt x="11064" y="28998"/>
                    <a:pt x="11034" y="28754"/>
                  </a:cubicBezTo>
                  <a:lnTo>
                    <a:pt x="11034" y="28694"/>
                  </a:lnTo>
                  <a:lnTo>
                    <a:pt x="10760" y="28663"/>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9"/>
            <p:cNvSpPr/>
            <p:nvPr/>
          </p:nvSpPr>
          <p:spPr>
            <a:xfrm>
              <a:off x="4887125" y="1446350"/>
              <a:ext cx="12200" cy="11425"/>
            </a:xfrm>
            <a:custGeom>
              <a:avLst/>
              <a:gdLst/>
              <a:ahLst/>
              <a:cxnLst/>
              <a:rect l="l" t="t" r="r" b="b"/>
              <a:pathLst>
                <a:path w="488" h="457" extrusionOk="0">
                  <a:moveTo>
                    <a:pt x="153" y="1"/>
                  </a:moveTo>
                  <a:lnTo>
                    <a:pt x="1" y="244"/>
                  </a:lnTo>
                  <a:lnTo>
                    <a:pt x="305" y="457"/>
                  </a:lnTo>
                  <a:lnTo>
                    <a:pt x="487" y="214"/>
                  </a:lnTo>
                  <a:lnTo>
                    <a:pt x="15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9"/>
            <p:cNvSpPr/>
            <p:nvPr/>
          </p:nvSpPr>
          <p:spPr>
            <a:xfrm>
              <a:off x="5194125" y="2173575"/>
              <a:ext cx="11425" cy="11425"/>
            </a:xfrm>
            <a:custGeom>
              <a:avLst/>
              <a:gdLst/>
              <a:ahLst/>
              <a:cxnLst/>
              <a:rect l="l" t="t" r="r" b="b"/>
              <a:pathLst>
                <a:path w="457" h="457" extrusionOk="0">
                  <a:moveTo>
                    <a:pt x="244" y="0"/>
                  </a:moveTo>
                  <a:cubicBezTo>
                    <a:pt x="62" y="152"/>
                    <a:pt x="1" y="274"/>
                    <a:pt x="1" y="274"/>
                  </a:cubicBezTo>
                  <a:lnTo>
                    <a:pt x="183" y="456"/>
                  </a:lnTo>
                  <a:cubicBezTo>
                    <a:pt x="214" y="456"/>
                    <a:pt x="274" y="365"/>
                    <a:pt x="457" y="183"/>
                  </a:cubicBezTo>
                  <a:lnTo>
                    <a:pt x="24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9"/>
            <p:cNvSpPr/>
            <p:nvPr/>
          </p:nvSpPr>
          <p:spPr>
            <a:xfrm>
              <a:off x="5213900" y="1730550"/>
              <a:ext cx="1373900" cy="433925"/>
            </a:xfrm>
            <a:custGeom>
              <a:avLst/>
              <a:gdLst/>
              <a:ahLst/>
              <a:cxnLst/>
              <a:rect l="l" t="t" r="r" b="b"/>
              <a:pathLst>
                <a:path w="54956" h="17357" extrusionOk="0">
                  <a:moveTo>
                    <a:pt x="43436" y="1"/>
                  </a:moveTo>
                  <a:lnTo>
                    <a:pt x="43436" y="274"/>
                  </a:lnTo>
                  <a:cubicBezTo>
                    <a:pt x="43557" y="259"/>
                    <a:pt x="43686" y="252"/>
                    <a:pt x="43815" y="252"/>
                  </a:cubicBezTo>
                  <a:cubicBezTo>
                    <a:pt x="43945" y="252"/>
                    <a:pt x="44074" y="259"/>
                    <a:pt x="44195" y="274"/>
                  </a:cubicBezTo>
                  <a:lnTo>
                    <a:pt x="44195" y="1"/>
                  </a:lnTo>
                  <a:close/>
                  <a:moveTo>
                    <a:pt x="44955" y="1"/>
                  </a:moveTo>
                  <a:lnTo>
                    <a:pt x="44955" y="274"/>
                  </a:lnTo>
                  <a:lnTo>
                    <a:pt x="45715" y="274"/>
                  </a:lnTo>
                  <a:lnTo>
                    <a:pt x="45715" y="1"/>
                  </a:lnTo>
                  <a:close/>
                  <a:moveTo>
                    <a:pt x="42645" y="1"/>
                  </a:moveTo>
                  <a:lnTo>
                    <a:pt x="41885" y="31"/>
                  </a:lnTo>
                  <a:lnTo>
                    <a:pt x="41885" y="305"/>
                  </a:lnTo>
                  <a:lnTo>
                    <a:pt x="42645" y="305"/>
                  </a:lnTo>
                  <a:lnTo>
                    <a:pt x="42645" y="1"/>
                  </a:lnTo>
                  <a:close/>
                  <a:moveTo>
                    <a:pt x="46505" y="1"/>
                  </a:moveTo>
                  <a:lnTo>
                    <a:pt x="46505" y="274"/>
                  </a:lnTo>
                  <a:lnTo>
                    <a:pt x="47265" y="305"/>
                  </a:lnTo>
                  <a:lnTo>
                    <a:pt x="47265" y="1"/>
                  </a:lnTo>
                  <a:close/>
                  <a:moveTo>
                    <a:pt x="48025" y="62"/>
                  </a:moveTo>
                  <a:lnTo>
                    <a:pt x="48025" y="335"/>
                  </a:lnTo>
                  <a:lnTo>
                    <a:pt x="48785" y="366"/>
                  </a:lnTo>
                  <a:lnTo>
                    <a:pt x="48785" y="92"/>
                  </a:lnTo>
                  <a:lnTo>
                    <a:pt x="48025" y="62"/>
                  </a:lnTo>
                  <a:close/>
                  <a:moveTo>
                    <a:pt x="41125" y="62"/>
                  </a:moveTo>
                  <a:cubicBezTo>
                    <a:pt x="40882" y="92"/>
                    <a:pt x="40609" y="122"/>
                    <a:pt x="40366" y="122"/>
                  </a:cubicBezTo>
                  <a:lnTo>
                    <a:pt x="40366" y="396"/>
                  </a:lnTo>
                  <a:lnTo>
                    <a:pt x="41125" y="366"/>
                  </a:lnTo>
                  <a:lnTo>
                    <a:pt x="41125" y="62"/>
                  </a:lnTo>
                  <a:close/>
                  <a:moveTo>
                    <a:pt x="49575" y="122"/>
                  </a:moveTo>
                  <a:lnTo>
                    <a:pt x="49575" y="426"/>
                  </a:lnTo>
                  <a:lnTo>
                    <a:pt x="50335" y="457"/>
                  </a:lnTo>
                  <a:lnTo>
                    <a:pt x="50335" y="183"/>
                  </a:lnTo>
                  <a:lnTo>
                    <a:pt x="49575" y="122"/>
                  </a:lnTo>
                  <a:close/>
                  <a:moveTo>
                    <a:pt x="39575" y="183"/>
                  </a:moveTo>
                  <a:lnTo>
                    <a:pt x="38815" y="244"/>
                  </a:lnTo>
                  <a:lnTo>
                    <a:pt x="38846" y="518"/>
                  </a:lnTo>
                  <a:lnTo>
                    <a:pt x="39575" y="457"/>
                  </a:lnTo>
                  <a:lnTo>
                    <a:pt x="39575" y="183"/>
                  </a:lnTo>
                  <a:close/>
                  <a:moveTo>
                    <a:pt x="51095" y="214"/>
                  </a:moveTo>
                  <a:lnTo>
                    <a:pt x="51065" y="518"/>
                  </a:lnTo>
                  <a:lnTo>
                    <a:pt x="51825" y="578"/>
                  </a:lnTo>
                  <a:lnTo>
                    <a:pt x="51855" y="305"/>
                  </a:lnTo>
                  <a:lnTo>
                    <a:pt x="51095" y="214"/>
                  </a:lnTo>
                  <a:close/>
                  <a:moveTo>
                    <a:pt x="38025" y="274"/>
                  </a:moveTo>
                  <a:lnTo>
                    <a:pt x="37265" y="366"/>
                  </a:lnTo>
                  <a:lnTo>
                    <a:pt x="37296" y="639"/>
                  </a:lnTo>
                  <a:lnTo>
                    <a:pt x="38055" y="578"/>
                  </a:lnTo>
                  <a:lnTo>
                    <a:pt x="38025" y="274"/>
                  </a:lnTo>
                  <a:close/>
                  <a:moveTo>
                    <a:pt x="52645" y="366"/>
                  </a:moveTo>
                  <a:lnTo>
                    <a:pt x="52615" y="670"/>
                  </a:lnTo>
                  <a:lnTo>
                    <a:pt x="53375" y="730"/>
                  </a:lnTo>
                  <a:lnTo>
                    <a:pt x="53405" y="457"/>
                  </a:lnTo>
                  <a:lnTo>
                    <a:pt x="52645" y="366"/>
                  </a:lnTo>
                  <a:close/>
                  <a:moveTo>
                    <a:pt x="36505" y="457"/>
                  </a:moveTo>
                  <a:lnTo>
                    <a:pt x="35745" y="548"/>
                  </a:lnTo>
                  <a:lnTo>
                    <a:pt x="35776" y="822"/>
                  </a:lnTo>
                  <a:lnTo>
                    <a:pt x="36536" y="730"/>
                  </a:lnTo>
                  <a:lnTo>
                    <a:pt x="36505" y="457"/>
                  </a:lnTo>
                  <a:close/>
                  <a:moveTo>
                    <a:pt x="54196" y="548"/>
                  </a:moveTo>
                  <a:lnTo>
                    <a:pt x="54165" y="852"/>
                  </a:lnTo>
                  <a:lnTo>
                    <a:pt x="54925" y="943"/>
                  </a:lnTo>
                  <a:lnTo>
                    <a:pt x="54956" y="670"/>
                  </a:lnTo>
                  <a:lnTo>
                    <a:pt x="54196" y="548"/>
                  </a:lnTo>
                  <a:close/>
                  <a:moveTo>
                    <a:pt x="35016" y="670"/>
                  </a:moveTo>
                  <a:lnTo>
                    <a:pt x="34256" y="761"/>
                  </a:lnTo>
                  <a:lnTo>
                    <a:pt x="34286" y="1065"/>
                  </a:lnTo>
                  <a:lnTo>
                    <a:pt x="35046" y="943"/>
                  </a:lnTo>
                  <a:lnTo>
                    <a:pt x="35016" y="670"/>
                  </a:lnTo>
                  <a:close/>
                  <a:moveTo>
                    <a:pt x="33496" y="882"/>
                  </a:moveTo>
                  <a:lnTo>
                    <a:pt x="32736" y="1034"/>
                  </a:lnTo>
                  <a:lnTo>
                    <a:pt x="32767" y="1308"/>
                  </a:lnTo>
                  <a:lnTo>
                    <a:pt x="33527" y="1186"/>
                  </a:lnTo>
                  <a:lnTo>
                    <a:pt x="33496" y="882"/>
                  </a:lnTo>
                  <a:close/>
                  <a:moveTo>
                    <a:pt x="31946" y="1156"/>
                  </a:moveTo>
                  <a:lnTo>
                    <a:pt x="31186" y="1308"/>
                  </a:lnTo>
                  <a:lnTo>
                    <a:pt x="31247" y="1581"/>
                  </a:lnTo>
                  <a:cubicBezTo>
                    <a:pt x="31490" y="1551"/>
                    <a:pt x="31764" y="1490"/>
                    <a:pt x="32007" y="1429"/>
                  </a:cubicBezTo>
                  <a:lnTo>
                    <a:pt x="31946" y="1156"/>
                  </a:lnTo>
                  <a:close/>
                  <a:moveTo>
                    <a:pt x="30426" y="1460"/>
                  </a:moveTo>
                  <a:lnTo>
                    <a:pt x="29666" y="1642"/>
                  </a:lnTo>
                  <a:lnTo>
                    <a:pt x="29727" y="1916"/>
                  </a:lnTo>
                  <a:lnTo>
                    <a:pt x="30487" y="1733"/>
                  </a:lnTo>
                  <a:lnTo>
                    <a:pt x="30426" y="1460"/>
                  </a:lnTo>
                  <a:close/>
                  <a:moveTo>
                    <a:pt x="28937" y="1794"/>
                  </a:moveTo>
                  <a:lnTo>
                    <a:pt x="28177" y="1977"/>
                  </a:lnTo>
                  <a:lnTo>
                    <a:pt x="28238" y="2281"/>
                  </a:lnTo>
                  <a:lnTo>
                    <a:pt x="28268" y="2281"/>
                  </a:lnTo>
                  <a:cubicBezTo>
                    <a:pt x="28511" y="2189"/>
                    <a:pt x="28754" y="2129"/>
                    <a:pt x="28998" y="2098"/>
                  </a:cubicBezTo>
                  <a:lnTo>
                    <a:pt x="28937" y="1794"/>
                  </a:lnTo>
                  <a:close/>
                  <a:moveTo>
                    <a:pt x="27447" y="2159"/>
                  </a:moveTo>
                  <a:lnTo>
                    <a:pt x="26687" y="2372"/>
                  </a:lnTo>
                  <a:lnTo>
                    <a:pt x="26748" y="2645"/>
                  </a:lnTo>
                  <a:lnTo>
                    <a:pt x="27508" y="2463"/>
                  </a:lnTo>
                  <a:lnTo>
                    <a:pt x="27447" y="2159"/>
                  </a:lnTo>
                  <a:close/>
                  <a:moveTo>
                    <a:pt x="25958" y="2584"/>
                  </a:moveTo>
                  <a:lnTo>
                    <a:pt x="25198" y="2797"/>
                  </a:lnTo>
                  <a:lnTo>
                    <a:pt x="25289" y="3071"/>
                  </a:lnTo>
                  <a:lnTo>
                    <a:pt x="26019" y="2858"/>
                  </a:lnTo>
                  <a:lnTo>
                    <a:pt x="25958" y="2584"/>
                  </a:lnTo>
                  <a:close/>
                  <a:moveTo>
                    <a:pt x="24469" y="3040"/>
                  </a:moveTo>
                  <a:lnTo>
                    <a:pt x="23739" y="3253"/>
                  </a:lnTo>
                  <a:lnTo>
                    <a:pt x="23830" y="3527"/>
                  </a:lnTo>
                  <a:lnTo>
                    <a:pt x="24560" y="3284"/>
                  </a:lnTo>
                  <a:lnTo>
                    <a:pt x="24469" y="3040"/>
                  </a:lnTo>
                  <a:close/>
                  <a:moveTo>
                    <a:pt x="23010" y="3496"/>
                  </a:moveTo>
                  <a:lnTo>
                    <a:pt x="22280" y="3740"/>
                  </a:lnTo>
                  <a:lnTo>
                    <a:pt x="22371" y="4013"/>
                  </a:lnTo>
                  <a:lnTo>
                    <a:pt x="23101" y="3770"/>
                  </a:lnTo>
                  <a:lnTo>
                    <a:pt x="23010" y="3496"/>
                  </a:lnTo>
                  <a:close/>
                  <a:moveTo>
                    <a:pt x="21551" y="4013"/>
                  </a:moveTo>
                  <a:lnTo>
                    <a:pt x="20821" y="4287"/>
                  </a:lnTo>
                  <a:lnTo>
                    <a:pt x="20943" y="4560"/>
                  </a:lnTo>
                  <a:lnTo>
                    <a:pt x="20973" y="4560"/>
                  </a:lnTo>
                  <a:cubicBezTo>
                    <a:pt x="21186" y="4469"/>
                    <a:pt x="21429" y="4378"/>
                    <a:pt x="21642" y="4287"/>
                  </a:cubicBezTo>
                  <a:lnTo>
                    <a:pt x="21551" y="4013"/>
                  </a:lnTo>
                  <a:close/>
                  <a:moveTo>
                    <a:pt x="20122" y="4560"/>
                  </a:moveTo>
                  <a:lnTo>
                    <a:pt x="19393" y="4834"/>
                  </a:lnTo>
                  <a:lnTo>
                    <a:pt x="19514" y="5107"/>
                  </a:lnTo>
                  <a:lnTo>
                    <a:pt x="20213" y="4834"/>
                  </a:lnTo>
                  <a:lnTo>
                    <a:pt x="20122" y="4560"/>
                  </a:lnTo>
                  <a:close/>
                  <a:moveTo>
                    <a:pt x="18693" y="5138"/>
                  </a:moveTo>
                  <a:lnTo>
                    <a:pt x="17964" y="5442"/>
                  </a:lnTo>
                  <a:lnTo>
                    <a:pt x="18086" y="5715"/>
                  </a:lnTo>
                  <a:lnTo>
                    <a:pt x="18785" y="5411"/>
                  </a:lnTo>
                  <a:lnTo>
                    <a:pt x="18693" y="5138"/>
                  </a:lnTo>
                  <a:close/>
                  <a:moveTo>
                    <a:pt x="17265" y="5746"/>
                  </a:moveTo>
                  <a:lnTo>
                    <a:pt x="16566" y="6080"/>
                  </a:lnTo>
                  <a:lnTo>
                    <a:pt x="16687" y="6323"/>
                  </a:lnTo>
                  <a:lnTo>
                    <a:pt x="17386" y="6019"/>
                  </a:lnTo>
                  <a:lnTo>
                    <a:pt x="17265" y="5746"/>
                  </a:lnTo>
                  <a:close/>
                  <a:moveTo>
                    <a:pt x="15867" y="6384"/>
                  </a:moveTo>
                  <a:lnTo>
                    <a:pt x="15168" y="6718"/>
                  </a:lnTo>
                  <a:lnTo>
                    <a:pt x="15289" y="6992"/>
                  </a:lnTo>
                  <a:lnTo>
                    <a:pt x="15988" y="6657"/>
                  </a:lnTo>
                  <a:lnTo>
                    <a:pt x="15867" y="6384"/>
                  </a:lnTo>
                  <a:close/>
                  <a:moveTo>
                    <a:pt x="14499" y="7083"/>
                  </a:moveTo>
                  <a:lnTo>
                    <a:pt x="13800" y="7417"/>
                  </a:lnTo>
                  <a:lnTo>
                    <a:pt x="13921" y="7661"/>
                  </a:lnTo>
                  <a:lnTo>
                    <a:pt x="13952" y="7691"/>
                  </a:lnTo>
                  <a:cubicBezTo>
                    <a:pt x="14164" y="7569"/>
                    <a:pt x="14408" y="7448"/>
                    <a:pt x="14620" y="7326"/>
                  </a:cubicBezTo>
                  <a:lnTo>
                    <a:pt x="14499" y="7083"/>
                  </a:lnTo>
                  <a:close/>
                  <a:moveTo>
                    <a:pt x="13131" y="7752"/>
                  </a:moveTo>
                  <a:lnTo>
                    <a:pt x="12432" y="8147"/>
                  </a:lnTo>
                  <a:lnTo>
                    <a:pt x="12584" y="8390"/>
                  </a:lnTo>
                  <a:lnTo>
                    <a:pt x="13253" y="8025"/>
                  </a:lnTo>
                  <a:lnTo>
                    <a:pt x="13131" y="7752"/>
                  </a:lnTo>
                  <a:close/>
                  <a:moveTo>
                    <a:pt x="11763" y="8542"/>
                  </a:moveTo>
                  <a:lnTo>
                    <a:pt x="11094" y="8907"/>
                  </a:lnTo>
                  <a:lnTo>
                    <a:pt x="11246" y="9150"/>
                  </a:lnTo>
                  <a:lnTo>
                    <a:pt x="11915" y="8785"/>
                  </a:lnTo>
                  <a:lnTo>
                    <a:pt x="11763" y="8542"/>
                  </a:lnTo>
                  <a:close/>
                  <a:moveTo>
                    <a:pt x="10426" y="9332"/>
                  </a:moveTo>
                  <a:lnTo>
                    <a:pt x="9787" y="9697"/>
                  </a:lnTo>
                  <a:lnTo>
                    <a:pt x="9939" y="9940"/>
                  </a:lnTo>
                  <a:lnTo>
                    <a:pt x="10578" y="9575"/>
                  </a:lnTo>
                  <a:lnTo>
                    <a:pt x="10426" y="9332"/>
                  </a:lnTo>
                  <a:close/>
                  <a:moveTo>
                    <a:pt x="9119" y="10092"/>
                  </a:moveTo>
                  <a:lnTo>
                    <a:pt x="8480" y="10518"/>
                  </a:lnTo>
                  <a:lnTo>
                    <a:pt x="8632" y="10761"/>
                  </a:lnTo>
                  <a:lnTo>
                    <a:pt x="9271" y="10335"/>
                  </a:lnTo>
                  <a:lnTo>
                    <a:pt x="9119" y="10092"/>
                  </a:lnTo>
                  <a:close/>
                  <a:moveTo>
                    <a:pt x="7842" y="10943"/>
                  </a:moveTo>
                  <a:lnTo>
                    <a:pt x="7204" y="11369"/>
                  </a:lnTo>
                  <a:lnTo>
                    <a:pt x="7356" y="11612"/>
                  </a:lnTo>
                  <a:cubicBezTo>
                    <a:pt x="7569" y="11460"/>
                    <a:pt x="7781" y="11308"/>
                    <a:pt x="7994" y="11186"/>
                  </a:cubicBezTo>
                  <a:lnTo>
                    <a:pt x="7842" y="10943"/>
                  </a:lnTo>
                  <a:close/>
                  <a:moveTo>
                    <a:pt x="6566" y="11794"/>
                  </a:moveTo>
                  <a:lnTo>
                    <a:pt x="5927" y="12250"/>
                  </a:lnTo>
                  <a:lnTo>
                    <a:pt x="6079" y="12493"/>
                  </a:lnTo>
                  <a:lnTo>
                    <a:pt x="6718" y="12038"/>
                  </a:lnTo>
                  <a:lnTo>
                    <a:pt x="6566" y="11794"/>
                  </a:lnTo>
                  <a:close/>
                  <a:moveTo>
                    <a:pt x="5289" y="12706"/>
                  </a:moveTo>
                  <a:cubicBezTo>
                    <a:pt x="5107" y="12858"/>
                    <a:pt x="4894" y="13010"/>
                    <a:pt x="4681" y="13162"/>
                  </a:cubicBezTo>
                  <a:lnTo>
                    <a:pt x="4863" y="13405"/>
                  </a:lnTo>
                  <a:cubicBezTo>
                    <a:pt x="5076" y="13253"/>
                    <a:pt x="5289" y="13101"/>
                    <a:pt x="5471" y="12919"/>
                  </a:cubicBezTo>
                  <a:lnTo>
                    <a:pt x="5289" y="12706"/>
                  </a:lnTo>
                  <a:close/>
                  <a:moveTo>
                    <a:pt x="4073" y="13618"/>
                  </a:moveTo>
                  <a:lnTo>
                    <a:pt x="3465" y="14104"/>
                  </a:lnTo>
                  <a:lnTo>
                    <a:pt x="3648" y="14348"/>
                  </a:lnTo>
                  <a:cubicBezTo>
                    <a:pt x="3860" y="14196"/>
                    <a:pt x="4043" y="14013"/>
                    <a:pt x="4255" y="13861"/>
                  </a:cubicBezTo>
                  <a:lnTo>
                    <a:pt x="4073" y="13618"/>
                  </a:lnTo>
                  <a:close/>
                  <a:moveTo>
                    <a:pt x="2857" y="14591"/>
                  </a:moveTo>
                  <a:cubicBezTo>
                    <a:pt x="2644" y="14773"/>
                    <a:pt x="2462" y="14925"/>
                    <a:pt x="2280" y="15077"/>
                  </a:cubicBezTo>
                  <a:lnTo>
                    <a:pt x="2462" y="15320"/>
                  </a:lnTo>
                  <a:lnTo>
                    <a:pt x="3040" y="14804"/>
                  </a:lnTo>
                  <a:lnTo>
                    <a:pt x="2857" y="14591"/>
                  </a:lnTo>
                  <a:close/>
                  <a:moveTo>
                    <a:pt x="1702" y="15594"/>
                  </a:moveTo>
                  <a:cubicBezTo>
                    <a:pt x="1520" y="15776"/>
                    <a:pt x="1307" y="15928"/>
                    <a:pt x="1125" y="16111"/>
                  </a:cubicBezTo>
                  <a:lnTo>
                    <a:pt x="1307" y="16323"/>
                  </a:lnTo>
                  <a:cubicBezTo>
                    <a:pt x="1489" y="16141"/>
                    <a:pt x="1702" y="15989"/>
                    <a:pt x="1885" y="15807"/>
                  </a:cubicBezTo>
                  <a:lnTo>
                    <a:pt x="1702" y="15594"/>
                  </a:lnTo>
                  <a:close/>
                  <a:moveTo>
                    <a:pt x="547" y="16627"/>
                  </a:moveTo>
                  <a:lnTo>
                    <a:pt x="0" y="17174"/>
                  </a:lnTo>
                  <a:lnTo>
                    <a:pt x="213" y="17357"/>
                  </a:lnTo>
                  <a:lnTo>
                    <a:pt x="760" y="16840"/>
                  </a:lnTo>
                  <a:lnTo>
                    <a:pt x="547" y="16627"/>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9"/>
            <p:cNvSpPr/>
            <p:nvPr/>
          </p:nvSpPr>
          <p:spPr>
            <a:xfrm>
              <a:off x="6605250" y="1749550"/>
              <a:ext cx="10675" cy="8400"/>
            </a:xfrm>
            <a:custGeom>
              <a:avLst/>
              <a:gdLst/>
              <a:ahLst/>
              <a:cxnLst/>
              <a:rect l="l" t="t" r="r" b="b"/>
              <a:pathLst>
                <a:path w="427" h="336" extrusionOk="0">
                  <a:moveTo>
                    <a:pt x="61" y="1"/>
                  </a:moveTo>
                  <a:lnTo>
                    <a:pt x="1" y="274"/>
                  </a:lnTo>
                  <a:lnTo>
                    <a:pt x="396" y="335"/>
                  </a:lnTo>
                  <a:lnTo>
                    <a:pt x="426" y="62"/>
                  </a:lnTo>
                  <a:lnTo>
                    <a:pt x="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9"/>
            <p:cNvSpPr/>
            <p:nvPr/>
          </p:nvSpPr>
          <p:spPr>
            <a:xfrm>
              <a:off x="5616625" y="2384825"/>
              <a:ext cx="8400" cy="10650"/>
            </a:xfrm>
            <a:custGeom>
              <a:avLst/>
              <a:gdLst/>
              <a:ahLst/>
              <a:cxnLst/>
              <a:rect l="l" t="t" r="r" b="b"/>
              <a:pathLst>
                <a:path w="336" h="426" extrusionOk="0">
                  <a:moveTo>
                    <a:pt x="62" y="0"/>
                  </a:moveTo>
                  <a:cubicBezTo>
                    <a:pt x="31" y="244"/>
                    <a:pt x="1" y="396"/>
                    <a:pt x="1" y="396"/>
                  </a:cubicBezTo>
                  <a:lnTo>
                    <a:pt x="305" y="426"/>
                  </a:lnTo>
                  <a:cubicBezTo>
                    <a:pt x="305" y="426"/>
                    <a:pt x="305" y="304"/>
                    <a:pt x="335" y="31"/>
                  </a:cubicBezTo>
                  <a:lnTo>
                    <a:pt x="6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9"/>
            <p:cNvSpPr/>
            <p:nvPr/>
          </p:nvSpPr>
          <p:spPr>
            <a:xfrm>
              <a:off x="4916000" y="1453950"/>
              <a:ext cx="713575" cy="912650"/>
            </a:xfrm>
            <a:custGeom>
              <a:avLst/>
              <a:gdLst/>
              <a:ahLst/>
              <a:cxnLst/>
              <a:rect l="l" t="t" r="r" b="b"/>
              <a:pathLst>
                <a:path w="28543" h="36506" extrusionOk="0">
                  <a:moveTo>
                    <a:pt x="92" y="1"/>
                  </a:moveTo>
                  <a:lnTo>
                    <a:pt x="1" y="274"/>
                  </a:lnTo>
                  <a:cubicBezTo>
                    <a:pt x="244" y="335"/>
                    <a:pt x="487" y="426"/>
                    <a:pt x="730" y="518"/>
                  </a:cubicBezTo>
                  <a:lnTo>
                    <a:pt x="822" y="244"/>
                  </a:lnTo>
                  <a:lnTo>
                    <a:pt x="92" y="1"/>
                  </a:lnTo>
                  <a:close/>
                  <a:moveTo>
                    <a:pt x="1551" y="487"/>
                  </a:moveTo>
                  <a:lnTo>
                    <a:pt x="1460" y="730"/>
                  </a:lnTo>
                  <a:lnTo>
                    <a:pt x="2189" y="1004"/>
                  </a:lnTo>
                  <a:lnTo>
                    <a:pt x="2281" y="730"/>
                  </a:lnTo>
                  <a:cubicBezTo>
                    <a:pt x="2037" y="639"/>
                    <a:pt x="1794" y="548"/>
                    <a:pt x="1551" y="487"/>
                  </a:cubicBezTo>
                  <a:close/>
                  <a:moveTo>
                    <a:pt x="3010" y="974"/>
                  </a:moveTo>
                  <a:lnTo>
                    <a:pt x="2919" y="1247"/>
                  </a:lnTo>
                  <a:lnTo>
                    <a:pt x="3648" y="1521"/>
                  </a:lnTo>
                  <a:lnTo>
                    <a:pt x="3740" y="1247"/>
                  </a:lnTo>
                  <a:lnTo>
                    <a:pt x="3010" y="974"/>
                  </a:lnTo>
                  <a:close/>
                  <a:moveTo>
                    <a:pt x="4469" y="1521"/>
                  </a:moveTo>
                  <a:lnTo>
                    <a:pt x="4348" y="1794"/>
                  </a:lnTo>
                  <a:lnTo>
                    <a:pt x="5077" y="2098"/>
                  </a:lnTo>
                  <a:lnTo>
                    <a:pt x="5168" y="1825"/>
                  </a:lnTo>
                  <a:lnTo>
                    <a:pt x="4469" y="1521"/>
                  </a:lnTo>
                  <a:close/>
                  <a:moveTo>
                    <a:pt x="5867" y="2098"/>
                  </a:moveTo>
                  <a:lnTo>
                    <a:pt x="5746" y="2372"/>
                  </a:lnTo>
                  <a:lnTo>
                    <a:pt x="6475" y="2676"/>
                  </a:lnTo>
                  <a:lnTo>
                    <a:pt x="6566" y="2433"/>
                  </a:lnTo>
                  <a:cubicBezTo>
                    <a:pt x="6354" y="2311"/>
                    <a:pt x="6110" y="2220"/>
                    <a:pt x="5867" y="2098"/>
                  </a:cubicBezTo>
                  <a:close/>
                  <a:moveTo>
                    <a:pt x="7296" y="2736"/>
                  </a:moveTo>
                  <a:lnTo>
                    <a:pt x="7174" y="3010"/>
                  </a:lnTo>
                  <a:lnTo>
                    <a:pt x="7873" y="3344"/>
                  </a:lnTo>
                  <a:lnTo>
                    <a:pt x="7995" y="3071"/>
                  </a:lnTo>
                  <a:lnTo>
                    <a:pt x="7296" y="2736"/>
                  </a:lnTo>
                  <a:close/>
                  <a:moveTo>
                    <a:pt x="8664" y="3405"/>
                  </a:moveTo>
                  <a:lnTo>
                    <a:pt x="8542" y="3679"/>
                  </a:lnTo>
                  <a:cubicBezTo>
                    <a:pt x="8785" y="3800"/>
                    <a:pt x="8998" y="3892"/>
                    <a:pt x="9241" y="4013"/>
                  </a:cubicBezTo>
                  <a:lnTo>
                    <a:pt x="9363" y="3770"/>
                  </a:lnTo>
                  <a:cubicBezTo>
                    <a:pt x="9150" y="3648"/>
                    <a:pt x="8907" y="3527"/>
                    <a:pt x="8664" y="3405"/>
                  </a:cubicBezTo>
                  <a:close/>
                  <a:moveTo>
                    <a:pt x="10032" y="4135"/>
                  </a:moveTo>
                  <a:lnTo>
                    <a:pt x="9910" y="4378"/>
                  </a:lnTo>
                  <a:lnTo>
                    <a:pt x="10579" y="4773"/>
                  </a:lnTo>
                  <a:lnTo>
                    <a:pt x="10700" y="4499"/>
                  </a:lnTo>
                  <a:cubicBezTo>
                    <a:pt x="10487" y="4378"/>
                    <a:pt x="10275" y="4256"/>
                    <a:pt x="10032" y="4135"/>
                  </a:cubicBezTo>
                  <a:close/>
                  <a:moveTo>
                    <a:pt x="11369" y="4925"/>
                  </a:moveTo>
                  <a:lnTo>
                    <a:pt x="11247" y="5168"/>
                  </a:lnTo>
                  <a:lnTo>
                    <a:pt x="11886" y="5533"/>
                  </a:lnTo>
                  <a:lnTo>
                    <a:pt x="12038" y="5290"/>
                  </a:lnTo>
                  <a:lnTo>
                    <a:pt x="11369" y="4925"/>
                  </a:lnTo>
                  <a:close/>
                  <a:moveTo>
                    <a:pt x="12706" y="5715"/>
                  </a:moveTo>
                  <a:lnTo>
                    <a:pt x="12554" y="5958"/>
                  </a:lnTo>
                  <a:cubicBezTo>
                    <a:pt x="12767" y="6080"/>
                    <a:pt x="12980" y="6232"/>
                    <a:pt x="13193" y="6384"/>
                  </a:cubicBezTo>
                  <a:lnTo>
                    <a:pt x="13345" y="6141"/>
                  </a:lnTo>
                  <a:lnTo>
                    <a:pt x="12706" y="5715"/>
                  </a:lnTo>
                  <a:close/>
                  <a:moveTo>
                    <a:pt x="13983" y="6566"/>
                  </a:moveTo>
                  <a:lnTo>
                    <a:pt x="13831" y="6809"/>
                  </a:lnTo>
                  <a:cubicBezTo>
                    <a:pt x="14044" y="6961"/>
                    <a:pt x="14257" y="7113"/>
                    <a:pt x="14439" y="7265"/>
                  </a:cubicBezTo>
                  <a:lnTo>
                    <a:pt x="14652" y="7022"/>
                  </a:lnTo>
                  <a:lnTo>
                    <a:pt x="13983" y="6566"/>
                  </a:lnTo>
                  <a:close/>
                  <a:moveTo>
                    <a:pt x="15229" y="7478"/>
                  </a:moveTo>
                  <a:lnTo>
                    <a:pt x="15077" y="7721"/>
                  </a:lnTo>
                  <a:cubicBezTo>
                    <a:pt x="15290" y="7873"/>
                    <a:pt x="15472" y="8025"/>
                    <a:pt x="15655" y="8177"/>
                  </a:cubicBezTo>
                  <a:lnTo>
                    <a:pt x="15837" y="7965"/>
                  </a:lnTo>
                  <a:cubicBezTo>
                    <a:pt x="15655" y="7782"/>
                    <a:pt x="15442" y="7630"/>
                    <a:pt x="15229" y="7478"/>
                  </a:cubicBezTo>
                  <a:close/>
                  <a:moveTo>
                    <a:pt x="16445" y="8451"/>
                  </a:moveTo>
                  <a:lnTo>
                    <a:pt x="16263" y="8664"/>
                  </a:lnTo>
                  <a:lnTo>
                    <a:pt x="16840" y="9150"/>
                  </a:lnTo>
                  <a:lnTo>
                    <a:pt x="17053" y="8937"/>
                  </a:lnTo>
                  <a:lnTo>
                    <a:pt x="16445" y="8451"/>
                  </a:lnTo>
                  <a:close/>
                  <a:moveTo>
                    <a:pt x="17630" y="9454"/>
                  </a:moveTo>
                  <a:lnTo>
                    <a:pt x="17418" y="9667"/>
                  </a:lnTo>
                  <a:cubicBezTo>
                    <a:pt x="17600" y="9849"/>
                    <a:pt x="17813" y="10001"/>
                    <a:pt x="17995" y="10183"/>
                  </a:cubicBezTo>
                  <a:lnTo>
                    <a:pt x="18178" y="9971"/>
                  </a:lnTo>
                  <a:lnTo>
                    <a:pt x="17630" y="9454"/>
                  </a:lnTo>
                  <a:close/>
                  <a:moveTo>
                    <a:pt x="18755" y="10518"/>
                  </a:moveTo>
                  <a:lnTo>
                    <a:pt x="18542" y="10700"/>
                  </a:lnTo>
                  <a:cubicBezTo>
                    <a:pt x="18725" y="10882"/>
                    <a:pt x="18907" y="11065"/>
                    <a:pt x="19089" y="11247"/>
                  </a:cubicBezTo>
                  <a:lnTo>
                    <a:pt x="19302" y="11065"/>
                  </a:lnTo>
                  <a:lnTo>
                    <a:pt x="18755" y="10518"/>
                  </a:lnTo>
                  <a:close/>
                  <a:moveTo>
                    <a:pt x="19819" y="11642"/>
                  </a:moveTo>
                  <a:lnTo>
                    <a:pt x="19606" y="11825"/>
                  </a:lnTo>
                  <a:cubicBezTo>
                    <a:pt x="19789" y="12007"/>
                    <a:pt x="19971" y="12220"/>
                    <a:pt x="20123" y="12402"/>
                  </a:cubicBezTo>
                  <a:lnTo>
                    <a:pt x="20336" y="12220"/>
                  </a:lnTo>
                  <a:cubicBezTo>
                    <a:pt x="20153" y="12007"/>
                    <a:pt x="20001" y="11825"/>
                    <a:pt x="19819" y="11642"/>
                  </a:cubicBezTo>
                  <a:close/>
                  <a:moveTo>
                    <a:pt x="20852" y="12797"/>
                  </a:moveTo>
                  <a:lnTo>
                    <a:pt x="20640" y="12980"/>
                  </a:lnTo>
                  <a:cubicBezTo>
                    <a:pt x="20792" y="13193"/>
                    <a:pt x="20974" y="13375"/>
                    <a:pt x="21126" y="13557"/>
                  </a:cubicBezTo>
                  <a:lnTo>
                    <a:pt x="21339" y="13405"/>
                  </a:lnTo>
                  <a:cubicBezTo>
                    <a:pt x="21187" y="13162"/>
                    <a:pt x="21004" y="12980"/>
                    <a:pt x="20852" y="12797"/>
                  </a:cubicBezTo>
                  <a:close/>
                  <a:moveTo>
                    <a:pt x="21825" y="14013"/>
                  </a:moveTo>
                  <a:lnTo>
                    <a:pt x="21582" y="14165"/>
                  </a:lnTo>
                  <a:cubicBezTo>
                    <a:pt x="21734" y="14378"/>
                    <a:pt x="21916" y="14591"/>
                    <a:pt x="22038" y="14773"/>
                  </a:cubicBezTo>
                  <a:lnTo>
                    <a:pt x="22281" y="14621"/>
                  </a:lnTo>
                  <a:cubicBezTo>
                    <a:pt x="22129" y="14408"/>
                    <a:pt x="21977" y="14196"/>
                    <a:pt x="21825" y="14013"/>
                  </a:cubicBezTo>
                  <a:close/>
                  <a:moveTo>
                    <a:pt x="22737" y="15259"/>
                  </a:moveTo>
                  <a:lnTo>
                    <a:pt x="22494" y="15411"/>
                  </a:lnTo>
                  <a:cubicBezTo>
                    <a:pt x="22646" y="15624"/>
                    <a:pt x="22798" y="15837"/>
                    <a:pt x="22919" y="16050"/>
                  </a:cubicBezTo>
                  <a:lnTo>
                    <a:pt x="23162" y="15898"/>
                  </a:lnTo>
                  <a:cubicBezTo>
                    <a:pt x="23010" y="15685"/>
                    <a:pt x="22889" y="15472"/>
                    <a:pt x="22737" y="15259"/>
                  </a:cubicBezTo>
                  <a:close/>
                  <a:moveTo>
                    <a:pt x="23588" y="16536"/>
                  </a:moveTo>
                  <a:lnTo>
                    <a:pt x="23345" y="16688"/>
                  </a:lnTo>
                  <a:cubicBezTo>
                    <a:pt x="23466" y="16901"/>
                    <a:pt x="23618" y="17114"/>
                    <a:pt x="23740" y="17357"/>
                  </a:cubicBezTo>
                  <a:lnTo>
                    <a:pt x="23983" y="17205"/>
                  </a:lnTo>
                  <a:cubicBezTo>
                    <a:pt x="23862" y="16992"/>
                    <a:pt x="23710" y="16749"/>
                    <a:pt x="23588" y="16536"/>
                  </a:cubicBezTo>
                  <a:close/>
                  <a:moveTo>
                    <a:pt x="24378" y="17873"/>
                  </a:moveTo>
                  <a:lnTo>
                    <a:pt x="24105" y="17995"/>
                  </a:lnTo>
                  <a:cubicBezTo>
                    <a:pt x="24257" y="18238"/>
                    <a:pt x="24378" y="18451"/>
                    <a:pt x="24500" y="18694"/>
                  </a:cubicBezTo>
                  <a:lnTo>
                    <a:pt x="24743" y="18542"/>
                  </a:lnTo>
                  <a:cubicBezTo>
                    <a:pt x="24621" y="18329"/>
                    <a:pt x="24500" y="18086"/>
                    <a:pt x="24378" y="17873"/>
                  </a:cubicBezTo>
                  <a:close/>
                  <a:moveTo>
                    <a:pt x="25108" y="19241"/>
                  </a:moveTo>
                  <a:lnTo>
                    <a:pt x="24834" y="19363"/>
                  </a:lnTo>
                  <a:cubicBezTo>
                    <a:pt x="24956" y="19606"/>
                    <a:pt x="25077" y="19819"/>
                    <a:pt x="25169" y="20062"/>
                  </a:cubicBezTo>
                  <a:lnTo>
                    <a:pt x="25442" y="19940"/>
                  </a:lnTo>
                  <a:cubicBezTo>
                    <a:pt x="25321" y="19697"/>
                    <a:pt x="25229" y="19484"/>
                    <a:pt x="25108" y="19241"/>
                  </a:cubicBezTo>
                  <a:close/>
                  <a:moveTo>
                    <a:pt x="25746" y="20639"/>
                  </a:moveTo>
                  <a:lnTo>
                    <a:pt x="25503" y="20761"/>
                  </a:lnTo>
                  <a:cubicBezTo>
                    <a:pt x="25594" y="21004"/>
                    <a:pt x="25716" y="21217"/>
                    <a:pt x="25807" y="21460"/>
                  </a:cubicBezTo>
                  <a:lnTo>
                    <a:pt x="26050" y="21369"/>
                  </a:lnTo>
                  <a:cubicBezTo>
                    <a:pt x="25959" y="21126"/>
                    <a:pt x="25868" y="20883"/>
                    <a:pt x="25746" y="20639"/>
                  </a:cubicBezTo>
                  <a:close/>
                  <a:moveTo>
                    <a:pt x="26354" y="22098"/>
                  </a:moveTo>
                  <a:lnTo>
                    <a:pt x="26080" y="22190"/>
                  </a:lnTo>
                  <a:cubicBezTo>
                    <a:pt x="26172" y="22433"/>
                    <a:pt x="26263" y="22676"/>
                    <a:pt x="26354" y="22919"/>
                  </a:cubicBezTo>
                  <a:lnTo>
                    <a:pt x="26628" y="22828"/>
                  </a:lnTo>
                  <a:cubicBezTo>
                    <a:pt x="26536" y="22585"/>
                    <a:pt x="26445" y="22342"/>
                    <a:pt x="26354" y="22098"/>
                  </a:cubicBezTo>
                  <a:close/>
                  <a:moveTo>
                    <a:pt x="26871" y="23557"/>
                  </a:moveTo>
                  <a:lnTo>
                    <a:pt x="26597" y="23649"/>
                  </a:lnTo>
                  <a:cubicBezTo>
                    <a:pt x="26688" y="23892"/>
                    <a:pt x="26749" y="24135"/>
                    <a:pt x="26840" y="24378"/>
                  </a:cubicBezTo>
                  <a:lnTo>
                    <a:pt x="27084" y="24287"/>
                  </a:lnTo>
                  <a:cubicBezTo>
                    <a:pt x="27023" y="24044"/>
                    <a:pt x="26932" y="23801"/>
                    <a:pt x="26871" y="23557"/>
                  </a:cubicBezTo>
                  <a:close/>
                  <a:moveTo>
                    <a:pt x="27327" y="25047"/>
                  </a:moveTo>
                  <a:lnTo>
                    <a:pt x="27053" y="25108"/>
                  </a:lnTo>
                  <a:cubicBezTo>
                    <a:pt x="27114" y="25351"/>
                    <a:pt x="27175" y="25594"/>
                    <a:pt x="27236" y="25837"/>
                  </a:cubicBezTo>
                  <a:lnTo>
                    <a:pt x="27509" y="25807"/>
                  </a:lnTo>
                  <a:cubicBezTo>
                    <a:pt x="27448" y="25533"/>
                    <a:pt x="27387" y="25290"/>
                    <a:pt x="27327" y="25047"/>
                  </a:cubicBezTo>
                  <a:close/>
                  <a:moveTo>
                    <a:pt x="27691" y="26536"/>
                  </a:moveTo>
                  <a:lnTo>
                    <a:pt x="27418" y="26597"/>
                  </a:lnTo>
                  <a:cubicBezTo>
                    <a:pt x="27479" y="26840"/>
                    <a:pt x="27539" y="27114"/>
                    <a:pt x="27570" y="27357"/>
                  </a:cubicBezTo>
                  <a:lnTo>
                    <a:pt x="27843" y="27296"/>
                  </a:lnTo>
                  <a:cubicBezTo>
                    <a:pt x="27813" y="27023"/>
                    <a:pt x="27752" y="26779"/>
                    <a:pt x="27691" y="26536"/>
                  </a:cubicBezTo>
                  <a:close/>
                  <a:moveTo>
                    <a:pt x="27995" y="28056"/>
                  </a:moveTo>
                  <a:lnTo>
                    <a:pt x="27722" y="28117"/>
                  </a:lnTo>
                  <a:cubicBezTo>
                    <a:pt x="27783" y="28360"/>
                    <a:pt x="27813" y="28603"/>
                    <a:pt x="27843" y="28877"/>
                  </a:cubicBezTo>
                  <a:lnTo>
                    <a:pt x="28147" y="28816"/>
                  </a:lnTo>
                  <a:cubicBezTo>
                    <a:pt x="28087" y="28573"/>
                    <a:pt x="28056" y="28330"/>
                    <a:pt x="27995" y="28056"/>
                  </a:cubicBezTo>
                  <a:close/>
                  <a:moveTo>
                    <a:pt x="28239" y="29576"/>
                  </a:moveTo>
                  <a:lnTo>
                    <a:pt x="27965" y="29637"/>
                  </a:lnTo>
                  <a:cubicBezTo>
                    <a:pt x="27995" y="29880"/>
                    <a:pt x="28026" y="30123"/>
                    <a:pt x="28056" y="30396"/>
                  </a:cubicBezTo>
                  <a:lnTo>
                    <a:pt x="28330" y="30336"/>
                  </a:lnTo>
                  <a:cubicBezTo>
                    <a:pt x="28299" y="30092"/>
                    <a:pt x="28269" y="29849"/>
                    <a:pt x="28239" y="29576"/>
                  </a:cubicBezTo>
                  <a:close/>
                  <a:moveTo>
                    <a:pt x="28421" y="31126"/>
                  </a:moveTo>
                  <a:lnTo>
                    <a:pt x="28147" y="31156"/>
                  </a:lnTo>
                  <a:cubicBezTo>
                    <a:pt x="28147" y="31400"/>
                    <a:pt x="28208" y="31643"/>
                    <a:pt x="28208" y="31916"/>
                  </a:cubicBezTo>
                  <a:lnTo>
                    <a:pt x="28482" y="31886"/>
                  </a:lnTo>
                  <a:cubicBezTo>
                    <a:pt x="28451" y="31643"/>
                    <a:pt x="28451" y="31400"/>
                    <a:pt x="28421" y="31126"/>
                  </a:cubicBezTo>
                  <a:close/>
                  <a:moveTo>
                    <a:pt x="28239" y="32676"/>
                  </a:moveTo>
                  <a:cubicBezTo>
                    <a:pt x="28269" y="32919"/>
                    <a:pt x="28269" y="33162"/>
                    <a:pt x="28269" y="33436"/>
                  </a:cubicBezTo>
                  <a:lnTo>
                    <a:pt x="28543" y="33436"/>
                  </a:lnTo>
                  <a:cubicBezTo>
                    <a:pt x="28543" y="33193"/>
                    <a:pt x="28512" y="32919"/>
                    <a:pt x="28512" y="32676"/>
                  </a:cubicBezTo>
                  <a:close/>
                  <a:moveTo>
                    <a:pt x="28269" y="34196"/>
                  </a:moveTo>
                  <a:lnTo>
                    <a:pt x="28269" y="34956"/>
                  </a:lnTo>
                  <a:lnTo>
                    <a:pt x="28543" y="34956"/>
                  </a:lnTo>
                  <a:cubicBezTo>
                    <a:pt x="28543" y="34713"/>
                    <a:pt x="28543" y="34469"/>
                    <a:pt x="28543" y="34196"/>
                  </a:cubicBezTo>
                  <a:close/>
                  <a:moveTo>
                    <a:pt x="28239" y="35716"/>
                  </a:moveTo>
                  <a:cubicBezTo>
                    <a:pt x="28208" y="36020"/>
                    <a:pt x="28178" y="36263"/>
                    <a:pt x="28178" y="36476"/>
                  </a:cubicBezTo>
                  <a:lnTo>
                    <a:pt x="28451" y="36506"/>
                  </a:lnTo>
                  <a:cubicBezTo>
                    <a:pt x="28482" y="36293"/>
                    <a:pt x="28482" y="36020"/>
                    <a:pt x="28512" y="35716"/>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9"/>
            <p:cNvSpPr/>
            <p:nvPr/>
          </p:nvSpPr>
          <p:spPr>
            <a:xfrm>
              <a:off x="4887900" y="1445600"/>
              <a:ext cx="11425" cy="9900"/>
            </a:xfrm>
            <a:custGeom>
              <a:avLst/>
              <a:gdLst/>
              <a:ahLst/>
              <a:cxnLst/>
              <a:rect l="l" t="t" r="r" b="b"/>
              <a:pathLst>
                <a:path w="457" h="396" extrusionOk="0">
                  <a:moveTo>
                    <a:pt x="91" y="1"/>
                  </a:moveTo>
                  <a:lnTo>
                    <a:pt x="0" y="274"/>
                  </a:lnTo>
                  <a:lnTo>
                    <a:pt x="365" y="396"/>
                  </a:lnTo>
                  <a:lnTo>
                    <a:pt x="456" y="122"/>
                  </a:lnTo>
                  <a:lnTo>
                    <a:pt x="9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9"/>
            <p:cNvSpPr/>
            <p:nvPr/>
          </p:nvSpPr>
          <p:spPr>
            <a:xfrm>
              <a:off x="6605250" y="1751075"/>
              <a:ext cx="10675" cy="9150"/>
            </a:xfrm>
            <a:custGeom>
              <a:avLst/>
              <a:gdLst/>
              <a:ahLst/>
              <a:cxnLst/>
              <a:rect l="l" t="t" r="r" b="b"/>
              <a:pathLst>
                <a:path w="427" h="366" extrusionOk="0">
                  <a:moveTo>
                    <a:pt x="396" y="1"/>
                  </a:moveTo>
                  <a:lnTo>
                    <a:pt x="1" y="61"/>
                  </a:lnTo>
                  <a:lnTo>
                    <a:pt x="61" y="365"/>
                  </a:lnTo>
                  <a:lnTo>
                    <a:pt x="426" y="274"/>
                  </a:lnTo>
                  <a:lnTo>
                    <a:pt x="39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9"/>
            <p:cNvSpPr/>
            <p:nvPr/>
          </p:nvSpPr>
          <p:spPr>
            <a:xfrm>
              <a:off x="5443375" y="1757925"/>
              <a:ext cx="1145175" cy="1297900"/>
            </a:xfrm>
            <a:custGeom>
              <a:avLst/>
              <a:gdLst/>
              <a:ahLst/>
              <a:cxnLst/>
              <a:rect l="l" t="t" r="r" b="b"/>
              <a:pathLst>
                <a:path w="45807" h="51916" extrusionOk="0">
                  <a:moveTo>
                    <a:pt x="45716" y="0"/>
                  </a:moveTo>
                  <a:lnTo>
                    <a:pt x="44986" y="182"/>
                  </a:lnTo>
                  <a:lnTo>
                    <a:pt x="45047" y="456"/>
                  </a:lnTo>
                  <a:lnTo>
                    <a:pt x="45807" y="274"/>
                  </a:lnTo>
                  <a:lnTo>
                    <a:pt x="45716" y="0"/>
                  </a:lnTo>
                  <a:close/>
                  <a:moveTo>
                    <a:pt x="44257" y="395"/>
                  </a:moveTo>
                  <a:cubicBezTo>
                    <a:pt x="44014" y="456"/>
                    <a:pt x="43770" y="517"/>
                    <a:pt x="43527" y="608"/>
                  </a:cubicBezTo>
                  <a:lnTo>
                    <a:pt x="43618" y="882"/>
                  </a:lnTo>
                  <a:lnTo>
                    <a:pt x="44348" y="669"/>
                  </a:lnTo>
                  <a:lnTo>
                    <a:pt x="44257" y="395"/>
                  </a:lnTo>
                  <a:close/>
                  <a:moveTo>
                    <a:pt x="42798" y="821"/>
                  </a:moveTo>
                  <a:lnTo>
                    <a:pt x="42099" y="1064"/>
                  </a:lnTo>
                  <a:lnTo>
                    <a:pt x="42190" y="1338"/>
                  </a:lnTo>
                  <a:lnTo>
                    <a:pt x="42889" y="1094"/>
                  </a:lnTo>
                  <a:lnTo>
                    <a:pt x="42798" y="821"/>
                  </a:lnTo>
                  <a:close/>
                  <a:moveTo>
                    <a:pt x="41400" y="1277"/>
                  </a:moveTo>
                  <a:lnTo>
                    <a:pt x="40670" y="1520"/>
                  </a:lnTo>
                  <a:lnTo>
                    <a:pt x="40761" y="1793"/>
                  </a:lnTo>
                  <a:cubicBezTo>
                    <a:pt x="41004" y="1702"/>
                    <a:pt x="41248" y="1641"/>
                    <a:pt x="41491" y="1550"/>
                  </a:cubicBezTo>
                  <a:lnTo>
                    <a:pt x="41400" y="1277"/>
                  </a:lnTo>
                  <a:close/>
                  <a:moveTo>
                    <a:pt x="39971" y="1793"/>
                  </a:moveTo>
                  <a:lnTo>
                    <a:pt x="39272" y="2067"/>
                  </a:lnTo>
                  <a:lnTo>
                    <a:pt x="39363" y="2310"/>
                  </a:lnTo>
                  <a:lnTo>
                    <a:pt x="40062" y="2037"/>
                  </a:lnTo>
                  <a:lnTo>
                    <a:pt x="39971" y="1793"/>
                  </a:lnTo>
                  <a:close/>
                  <a:moveTo>
                    <a:pt x="38573" y="2341"/>
                  </a:moveTo>
                  <a:lnTo>
                    <a:pt x="37843" y="2614"/>
                  </a:lnTo>
                  <a:lnTo>
                    <a:pt x="37965" y="2888"/>
                  </a:lnTo>
                  <a:lnTo>
                    <a:pt x="38664" y="2584"/>
                  </a:lnTo>
                  <a:lnTo>
                    <a:pt x="38573" y="2341"/>
                  </a:lnTo>
                  <a:close/>
                  <a:moveTo>
                    <a:pt x="37175" y="2918"/>
                  </a:moveTo>
                  <a:lnTo>
                    <a:pt x="36475" y="3222"/>
                  </a:lnTo>
                  <a:lnTo>
                    <a:pt x="36597" y="3465"/>
                  </a:lnTo>
                  <a:lnTo>
                    <a:pt x="36567" y="3496"/>
                  </a:lnTo>
                  <a:cubicBezTo>
                    <a:pt x="36810" y="3404"/>
                    <a:pt x="37023" y="3283"/>
                    <a:pt x="37266" y="3192"/>
                  </a:cubicBezTo>
                  <a:lnTo>
                    <a:pt x="37175" y="2918"/>
                  </a:lnTo>
                  <a:close/>
                  <a:moveTo>
                    <a:pt x="35776" y="3526"/>
                  </a:moveTo>
                  <a:lnTo>
                    <a:pt x="35077" y="3860"/>
                  </a:lnTo>
                  <a:lnTo>
                    <a:pt x="35199" y="4104"/>
                  </a:lnTo>
                  <a:lnTo>
                    <a:pt x="35898" y="3800"/>
                  </a:lnTo>
                  <a:lnTo>
                    <a:pt x="35776" y="3526"/>
                  </a:lnTo>
                  <a:close/>
                  <a:moveTo>
                    <a:pt x="34409" y="4164"/>
                  </a:moveTo>
                  <a:lnTo>
                    <a:pt x="33740" y="4499"/>
                  </a:lnTo>
                  <a:lnTo>
                    <a:pt x="33861" y="4772"/>
                  </a:lnTo>
                  <a:lnTo>
                    <a:pt x="34530" y="4438"/>
                  </a:lnTo>
                  <a:lnTo>
                    <a:pt x="34409" y="4164"/>
                  </a:lnTo>
                  <a:close/>
                  <a:moveTo>
                    <a:pt x="33071" y="4863"/>
                  </a:moveTo>
                  <a:lnTo>
                    <a:pt x="32372" y="5198"/>
                  </a:lnTo>
                  <a:lnTo>
                    <a:pt x="32524" y="5471"/>
                  </a:lnTo>
                  <a:lnTo>
                    <a:pt x="33193" y="5107"/>
                  </a:lnTo>
                  <a:lnTo>
                    <a:pt x="33071" y="4863"/>
                  </a:lnTo>
                  <a:close/>
                  <a:moveTo>
                    <a:pt x="31734" y="5562"/>
                  </a:moveTo>
                  <a:lnTo>
                    <a:pt x="31065" y="5927"/>
                  </a:lnTo>
                  <a:lnTo>
                    <a:pt x="31187" y="6170"/>
                  </a:lnTo>
                  <a:lnTo>
                    <a:pt x="31855" y="5806"/>
                  </a:lnTo>
                  <a:lnTo>
                    <a:pt x="31734" y="5562"/>
                  </a:lnTo>
                  <a:close/>
                  <a:moveTo>
                    <a:pt x="30396" y="6322"/>
                  </a:moveTo>
                  <a:lnTo>
                    <a:pt x="29758" y="6687"/>
                  </a:lnTo>
                  <a:lnTo>
                    <a:pt x="29880" y="6930"/>
                  </a:lnTo>
                  <a:lnTo>
                    <a:pt x="30548" y="6566"/>
                  </a:lnTo>
                  <a:lnTo>
                    <a:pt x="30396" y="6322"/>
                  </a:lnTo>
                  <a:close/>
                  <a:moveTo>
                    <a:pt x="29089" y="7113"/>
                  </a:moveTo>
                  <a:lnTo>
                    <a:pt x="28451" y="7477"/>
                  </a:lnTo>
                  <a:lnTo>
                    <a:pt x="28603" y="7721"/>
                  </a:lnTo>
                  <a:lnTo>
                    <a:pt x="29241" y="7356"/>
                  </a:lnTo>
                  <a:lnTo>
                    <a:pt x="29089" y="7113"/>
                  </a:lnTo>
                  <a:close/>
                  <a:moveTo>
                    <a:pt x="27813" y="7873"/>
                  </a:moveTo>
                  <a:lnTo>
                    <a:pt x="27174" y="8298"/>
                  </a:lnTo>
                  <a:lnTo>
                    <a:pt x="27326" y="8541"/>
                  </a:lnTo>
                  <a:cubicBezTo>
                    <a:pt x="27539" y="8389"/>
                    <a:pt x="27752" y="8268"/>
                    <a:pt x="27965" y="8116"/>
                  </a:cubicBezTo>
                  <a:lnTo>
                    <a:pt x="27813" y="7873"/>
                  </a:lnTo>
                  <a:close/>
                  <a:moveTo>
                    <a:pt x="26566" y="8724"/>
                  </a:moveTo>
                  <a:cubicBezTo>
                    <a:pt x="26354" y="8845"/>
                    <a:pt x="26141" y="8997"/>
                    <a:pt x="25928" y="9149"/>
                  </a:cubicBezTo>
                  <a:lnTo>
                    <a:pt x="26080" y="9392"/>
                  </a:lnTo>
                  <a:cubicBezTo>
                    <a:pt x="26293" y="9240"/>
                    <a:pt x="26506" y="9088"/>
                    <a:pt x="26718" y="8967"/>
                  </a:cubicBezTo>
                  <a:lnTo>
                    <a:pt x="26566" y="8724"/>
                  </a:lnTo>
                  <a:close/>
                  <a:moveTo>
                    <a:pt x="25320" y="9575"/>
                  </a:moveTo>
                  <a:lnTo>
                    <a:pt x="24682" y="10031"/>
                  </a:lnTo>
                  <a:lnTo>
                    <a:pt x="24864" y="10243"/>
                  </a:lnTo>
                  <a:lnTo>
                    <a:pt x="25472" y="9818"/>
                  </a:lnTo>
                  <a:lnTo>
                    <a:pt x="25320" y="9575"/>
                  </a:lnTo>
                  <a:close/>
                  <a:moveTo>
                    <a:pt x="24074" y="10456"/>
                  </a:moveTo>
                  <a:lnTo>
                    <a:pt x="23496" y="10912"/>
                  </a:lnTo>
                  <a:lnTo>
                    <a:pt x="23648" y="11155"/>
                  </a:lnTo>
                  <a:lnTo>
                    <a:pt x="24256" y="10699"/>
                  </a:lnTo>
                  <a:lnTo>
                    <a:pt x="24074" y="10456"/>
                  </a:lnTo>
                  <a:close/>
                  <a:moveTo>
                    <a:pt x="22889" y="11398"/>
                  </a:moveTo>
                  <a:cubicBezTo>
                    <a:pt x="22676" y="11550"/>
                    <a:pt x="22493" y="11702"/>
                    <a:pt x="22281" y="11854"/>
                  </a:cubicBezTo>
                  <a:lnTo>
                    <a:pt x="22463" y="12067"/>
                  </a:lnTo>
                  <a:lnTo>
                    <a:pt x="23071" y="11611"/>
                  </a:lnTo>
                  <a:lnTo>
                    <a:pt x="22889" y="11398"/>
                  </a:lnTo>
                  <a:close/>
                  <a:moveTo>
                    <a:pt x="21703" y="12341"/>
                  </a:moveTo>
                  <a:cubicBezTo>
                    <a:pt x="21521" y="12493"/>
                    <a:pt x="21308" y="12645"/>
                    <a:pt x="21126" y="12827"/>
                  </a:cubicBezTo>
                  <a:lnTo>
                    <a:pt x="21308" y="13040"/>
                  </a:lnTo>
                  <a:lnTo>
                    <a:pt x="21885" y="12553"/>
                  </a:lnTo>
                  <a:lnTo>
                    <a:pt x="21703" y="12341"/>
                  </a:lnTo>
                  <a:close/>
                  <a:moveTo>
                    <a:pt x="20548" y="13313"/>
                  </a:moveTo>
                  <a:lnTo>
                    <a:pt x="19971" y="13830"/>
                  </a:lnTo>
                  <a:lnTo>
                    <a:pt x="20183" y="14043"/>
                  </a:lnTo>
                  <a:lnTo>
                    <a:pt x="20730" y="13526"/>
                  </a:lnTo>
                  <a:lnTo>
                    <a:pt x="20548" y="13313"/>
                  </a:lnTo>
                  <a:close/>
                  <a:moveTo>
                    <a:pt x="19423" y="14316"/>
                  </a:moveTo>
                  <a:lnTo>
                    <a:pt x="18876" y="14833"/>
                  </a:lnTo>
                  <a:lnTo>
                    <a:pt x="19059" y="15046"/>
                  </a:lnTo>
                  <a:lnTo>
                    <a:pt x="19606" y="14529"/>
                  </a:lnTo>
                  <a:lnTo>
                    <a:pt x="19423" y="14316"/>
                  </a:lnTo>
                  <a:close/>
                  <a:moveTo>
                    <a:pt x="18329" y="15350"/>
                  </a:moveTo>
                  <a:cubicBezTo>
                    <a:pt x="18147" y="15532"/>
                    <a:pt x="17964" y="15715"/>
                    <a:pt x="17782" y="15897"/>
                  </a:cubicBezTo>
                  <a:lnTo>
                    <a:pt x="17964" y="16079"/>
                  </a:lnTo>
                  <a:lnTo>
                    <a:pt x="17964" y="16110"/>
                  </a:lnTo>
                  <a:cubicBezTo>
                    <a:pt x="18147" y="15927"/>
                    <a:pt x="18329" y="15775"/>
                    <a:pt x="18512" y="15563"/>
                  </a:cubicBezTo>
                  <a:lnTo>
                    <a:pt x="18329" y="15350"/>
                  </a:lnTo>
                  <a:close/>
                  <a:moveTo>
                    <a:pt x="17235" y="16414"/>
                  </a:moveTo>
                  <a:cubicBezTo>
                    <a:pt x="17053" y="16596"/>
                    <a:pt x="16901" y="16778"/>
                    <a:pt x="16718" y="16961"/>
                  </a:cubicBezTo>
                  <a:lnTo>
                    <a:pt x="16931" y="17143"/>
                  </a:lnTo>
                  <a:lnTo>
                    <a:pt x="17448" y="16626"/>
                  </a:lnTo>
                  <a:lnTo>
                    <a:pt x="17235" y="16414"/>
                  </a:lnTo>
                  <a:close/>
                  <a:moveTo>
                    <a:pt x="16201" y="17508"/>
                  </a:moveTo>
                  <a:cubicBezTo>
                    <a:pt x="16019" y="17690"/>
                    <a:pt x="15837" y="17873"/>
                    <a:pt x="15685" y="18055"/>
                  </a:cubicBezTo>
                  <a:lnTo>
                    <a:pt x="15898" y="18237"/>
                  </a:lnTo>
                  <a:lnTo>
                    <a:pt x="16414" y="17690"/>
                  </a:lnTo>
                  <a:lnTo>
                    <a:pt x="16201" y="17508"/>
                  </a:lnTo>
                  <a:close/>
                  <a:moveTo>
                    <a:pt x="15168" y="18633"/>
                  </a:moveTo>
                  <a:cubicBezTo>
                    <a:pt x="14986" y="18815"/>
                    <a:pt x="14834" y="18997"/>
                    <a:pt x="14651" y="19210"/>
                  </a:cubicBezTo>
                  <a:lnTo>
                    <a:pt x="14876" y="19379"/>
                  </a:lnTo>
                  <a:lnTo>
                    <a:pt x="14876" y="19379"/>
                  </a:lnTo>
                  <a:cubicBezTo>
                    <a:pt x="15053" y="19172"/>
                    <a:pt x="15202" y="18993"/>
                    <a:pt x="15381" y="18815"/>
                  </a:cubicBezTo>
                  <a:lnTo>
                    <a:pt x="15168" y="18633"/>
                  </a:lnTo>
                  <a:close/>
                  <a:moveTo>
                    <a:pt x="14876" y="19379"/>
                  </a:moveTo>
                  <a:cubicBezTo>
                    <a:pt x="14872" y="19383"/>
                    <a:pt x="14868" y="19388"/>
                    <a:pt x="14864" y="19392"/>
                  </a:cubicBezTo>
                  <a:lnTo>
                    <a:pt x="14894" y="19392"/>
                  </a:lnTo>
                  <a:lnTo>
                    <a:pt x="14876" y="19379"/>
                  </a:lnTo>
                  <a:close/>
                  <a:moveTo>
                    <a:pt x="14165" y="19757"/>
                  </a:moveTo>
                  <a:cubicBezTo>
                    <a:pt x="14013" y="19970"/>
                    <a:pt x="13861" y="20152"/>
                    <a:pt x="13679" y="20365"/>
                  </a:cubicBezTo>
                  <a:lnTo>
                    <a:pt x="13919" y="20515"/>
                  </a:lnTo>
                  <a:lnTo>
                    <a:pt x="13919" y="20515"/>
                  </a:lnTo>
                  <a:cubicBezTo>
                    <a:pt x="14089" y="20316"/>
                    <a:pt x="14235" y="20142"/>
                    <a:pt x="14408" y="19940"/>
                  </a:cubicBezTo>
                  <a:lnTo>
                    <a:pt x="14165" y="19757"/>
                  </a:lnTo>
                  <a:close/>
                  <a:moveTo>
                    <a:pt x="13919" y="20515"/>
                  </a:moveTo>
                  <a:cubicBezTo>
                    <a:pt x="13910" y="20526"/>
                    <a:pt x="13901" y="20537"/>
                    <a:pt x="13891" y="20548"/>
                  </a:cubicBezTo>
                  <a:lnTo>
                    <a:pt x="13922" y="20517"/>
                  </a:lnTo>
                  <a:lnTo>
                    <a:pt x="13919" y="20515"/>
                  </a:lnTo>
                  <a:close/>
                  <a:moveTo>
                    <a:pt x="13223" y="20943"/>
                  </a:moveTo>
                  <a:lnTo>
                    <a:pt x="12736" y="21520"/>
                  </a:lnTo>
                  <a:lnTo>
                    <a:pt x="12980" y="21703"/>
                  </a:lnTo>
                  <a:lnTo>
                    <a:pt x="13435" y="21125"/>
                  </a:lnTo>
                  <a:lnTo>
                    <a:pt x="13223" y="20943"/>
                  </a:lnTo>
                  <a:close/>
                  <a:moveTo>
                    <a:pt x="12280" y="22128"/>
                  </a:moveTo>
                  <a:cubicBezTo>
                    <a:pt x="12128" y="22341"/>
                    <a:pt x="11976" y="22523"/>
                    <a:pt x="11824" y="22736"/>
                  </a:cubicBezTo>
                  <a:lnTo>
                    <a:pt x="12048" y="22904"/>
                  </a:lnTo>
                  <a:lnTo>
                    <a:pt x="12048" y="22904"/>
                  </a:lnTo>
                  <a:cubicBezTo>
                    <a:pt x="12196" y="22696"/>
                    <a:pt x="12345" y="22489"/>
                    <a:pt x="12493" y="22310"/>
                  </a:cubicBezTo>
                  <a:lnTo>
                    <a:pt x="12280" y="22128"/>
                  </a:lnTo>
                  <a:close/>
                  <a:moveTo>
                    <a:pt x="12048" y="22904"/>
                  </a:moveTo>
                  <a:lnTo>
                    <a:pt x="12048" y="22904"/>
                  </a:lnTo>
                  <a:cubicBezTo>
                    <a:pt x="12044" y="22908"/>
                    <a:pt x="12041" y="22913"/>
                    <a:pt x="12037" y="22918"/>
                  </a:cubicBezTo>
                  <a:lnTo>
                    <a:pt x="12068" y="22918"/>
                  </a:lnTo>
                  <a:lnTo>
                    <a:pt x="12048" y="22904"/>
                  </a:lnTo>
                  <a:close/>
                  <a:moveTo>
                    <a:pt x="11369" y="23344"/>
                  </a:moveTo>
                  <a:lnTo>
                    <a:pt x="10943" y="23952"/>
                  </a:lnTo>
                  <a:lnTo>
                    <a:pt x="11166" y="24119"/>
                  </a:lnTo>
                  <a:lnTo>
                    <a:pt x="11166" y="24119"/>
                  </a:lnTo>
                  <a:cubicBezTo>
                    <a:pt x="11315" y="23912"/>
                    <a:pt x="11463" y="23704"/>
                    <a:pt x="11612" y="23496"/>
                  </a:cubicBezTo>
                  <a:lnTo>
                    <a:pt x="11369" y="23344"/>
                  </a:lnTo>
                  <a:close/>
                  <a:moveTo>
                    <a:pt x="11166" y="24119"/>
                  </a:moveTo>
                  <a:lnTo>
                    <a:pt x="11166" y="24119"/>
                  </a:lnTo>
                  <a:cubicBezTo>
                    <a:pt x="11163" y="24124"/>
                    <a:pt x="11159" y="24129"/>
                    <a:pt x="11156" y="24134"/>
                  </a:cubicBezTo>
                  <a:lnTo>
                    <a:pt x="11186" y="24134"/>
                  </a:lnTo>
                  <a:lnTo>
                    <a:pt x="11166" y="24119"/>
                  </a:lnTo>
                  <a:close/>
                  <a:moveTo>
                    <a:pt x="10517" y="24590"/>
                  </a:moveTo>
                  <a:cubicBezTo>
                    <a:pt x="10366" y="24773"/>
                    <a:pt x="10214" y="24985"/>
                    <a:pt x="10092" y="25198"/>
                  </a:cubicBezTo>
                  <a:lnTo>
                    <a:pt x="10335" y="25380"/>
                  </a:lnTo>
                  <a:lnTo>
                    <a:pt x="10730" y="24742"/>
                  </a:lnTo>
                  <a:lnTo>
                    <a:pt x="10517" y="24590"/>
                  </a:lnTo>
                  <a:close/>
                  <a:moveTo>
                    <a:pt x="9666" y="25836"/>
                  </a:moveTo>
                  <a:cubicBezTo>
                    <a:pt x="9545" y="26049"/>
                    <a:pt x="9393" y="26262"/>
                    <a:pt x="9271" y="26475"/>
                  </a:cubicBezTo>
                  <a:lnTo>
                    <a:pt x="9514" y="26627"/>
                  </a:lnTo>
                  <a:cubicBezTo>
                    <a:pt x="9636" y="26414"/>
                    <a:pt x="9758" y="26201"/>
                    <a:pt x="9910" y="25988"/>
                  </a:cubicBezTo>
                  <a:lnTo>
                    <a:pt x="9666" y="25836"/>
                  </a:lnTo>
                  <a:close/>
                  <a:moveTo>
                    <a:pt x="8846" y="27113"/>
                  </a:moveTo>
                  <a:cubicBezTo>
                    <a:pt x="8724" y="27326"/>
                    <a:pt x="8603" y="27538"/>
                    <a:pt x="8481" y="27751"/>
                  </a:cubicBezTo>
                  <a:lnTo>
                    <a:pt x="8716" y="27898"/>
                  </a:lnTo>
                  <a:lnTo>
                    <a:pt x="8716" y="27898"/>
                  </a:lnTo>
                  <a:cubicBezTo>
                    <a:pt x="8858" y="27670"/>
                    <a:pt x="8973" y="27467"/>
                    <a:pt x="9089" y="27265"/>
                  </a:cubicBezTo>
                  <a:lnTo>
                    <a:pt x="8846" y="27113"/>
                  </a:lnTo>
                  <a:close/>
                  <a:moveTo>
                    <a:pt x="8716" y="27898"/>
                  </a:moveTo>
                  <a:cubicBezTo>
                    <a:pt x="8709" y="27910"/>
                    <a:pt x="8701" y="27922"/>
                    <a:pt x="8694" y="27934"/>
                  </a:cubicBezTo>
                  <a:lnTo>
                    <a:pt x="8724" y="27903"/>
                  </a:lnTo>
                  <a:lnTo>
                    <a:pt x="8716" y="27898"/>
                  </a:lnTo>
                  <a:close/>
                  <a:moveTo>
                    <a:pt x="8086" y="28420"/>
                  </a:moveTo>
                  <a:cubicBezTo>
                    <a:pt x="7964" y="28633"/>
                    <a:pt x="7843" y="28846"/>
                    <a:pt x="7721" y="29089"/>
                  </a:cubicBezTo>
                  <a:lnTo>
                    <a:pt x="7964" y="29210"/>
                  </a:lnTo>
                  <a:lnTo>
                    <a:pt x="8329" y="28572"/>
                  </a:lnTo>
                  <a:lnTo>
                    <a:pt x="8086" y="28420"/>
                  </a:lnTo>
                  <a:close/>
                  <a:moveTo>
                    <a:pt x="7356" y="29727"/>
                  </a:moveTo>
                  <a:lnTo>
                    <a:pt x="6992" y="30396"/>
                  </a:lnTo>
                  <a:lnTo>
                    <a:pt x="7235" y="30548"/>
                  </a:lnTo>
                  <a:cubicBezTo>
                    <a:pt x="7356" y="30304"/>
                    <a:pt x="7478" y="30092"/>
                    <a:pt x="7599" y="29879"/>
                  </a:cubicBezTo>
                  <a:lnTo>
                    <a:pt x="7356" y="29727"/>
                  </a:lnTo>
                  <a:close/>
                  <a:moveTo>
                    <a:pt x="6627" y="31064"/>
                  </a:moveTo>
                  <a:lnTo>
                    <a:pt x="6292" y="31763"/>
                  </a:lnTo>
                  <a:lnTo>
                    <a:pt x="6566" y="31885"/>
                  </a:lnTo>
                  <a:lnTo>
                    <a:pt x="6900" y="31216"/>
                  </a:lnTo>
                  <a:lnTo>
                    <a:pt x="6627" y="31064"/>
                  </a:lnTo>
                  <a:close/>
                  <a:moveTo>
                    <a:pt x="5958" y="32432"/>
                  </a:moveTo>
                  <a:cubicBezTo>
                    <a:pt x="5867" y="32645"/>
                    <a:pt x="5745" y="32888"/>
                    <a:pt x="5654" y="33101"/>
                  </a:cubicBezTo>
                  <a:lnTo>
                    <a:pt x="5897" y="33222"/>
                  </a:lnTo>
                  <a:lnTo>
                    <a:pt x="5897" y="33253"/>
                  </a:lnTo>
                  <a:cubicBezTo>
                    <a:pt x="5989" y="33010"/>
                    <a:pt x="6110" y="32767"/>
                    <a:pt x="6232" y="32554"/>
                  </a:cubicBezTo>
                  <a:lnTo>
                    <a:pt x="5958" y="32432"/>
                  </a:lnTo>
                  <a:close/>
                  <a:moveTo>
                    <a:pt x="5320" y="33800"/>
                  </a:moveTo>
                  <a:cubicBezTo>
                    <a:pt x="5229" y="34013"/>
                    <a:pt x="5107" y="34256"/>
                    <a:pt x="5016" y="34499"/>
                  </a:cubicBezTo>
                  <a:lnTo>
                    <a:pt x="5289" y="34590"/>
                  </a:lnTo>
                  <a:lnTo>
                    <a:pt x="5593" y="33922"/>
                  </a:lnTo>
                  <a:lnTo>
                    <a:pt x="5320" y="33800"/>
                  </a:lnTo>
                  <a:close/>
                  <a:moveTo>
                    <a:pt x="4712" y="35168"/>
                  </a:moveTo>
                  <a:cubicBezTo>
                    <a:pt x="4621" y="35411"/>
                    <a:pt x="4530" y="35654"/>
                    <a:pt x="4438" y="35867"/>
                  </a:cubicBezTo>
                  <a:lnTo>
                    <a:pt x="4682" y="35988"/>
                  </a:lnTo>
                  <a:lnTo>
                    <a:pt x="4985" y="35289"/>
                  </a:lnTo>
                  <a:lnTo>
                    <a:pt x="4712" y="35168"/>
                  </a:lnTo>
                  <a:close/>
                  <a:moveTo>
                    <a:pt x="4134" y="36566"/>
                  </a:moveTo>
                  <a:lnTo>
                    <a:pt x="3861" y="37295"/>
                  </a:lnTo>
                  <a:lnTo>
                    <a:pt x="4134" y="37387"/>
                  </a:lnTo>
                  <a:lnTo>
                    <a:pt x="4408" y="36688"/>
                  </a:lnTo>
                  <a:lnTo>
                    <a:pt x="4134" y="36566"/>
                  </a:lnTo>
                  <a:close/>
                  <a:moveTo>
                    <a:pt x="3587" y="37995"/>
                  </a:moveTo>
                  <a:lnTo>
                    <a:pt x="3344" y="38694"/>
                  </a:lnTo>
                  <a:lnTo>
                    <a:pt x="3591" y="38776"/>
                  </a:lnTo>
                  <a:lnTo>
                    <a:pt x="3591" y="38776"/>
                  </a:lnTo>
                  <a:cubicBezTo>
                    <a:pt x="3681" y="38565"/>
                    <a:pt x="3771" y="38326"/>
                    <a:pt x="3861" y="38086"/>
                  </a:cubicBezTo>
                  <a:lnTo>
                    <a:pt x="3587" y="37995"/>
                  </a:lnTo>
                  <a:close/>
                  <a:moveTo>
                    <a:pt x="3591" y="38776"/>
                  </a:moveTo>
                  <a:cubicBezTo>
                    <a:pt x="3590" y="38779"/>
                    <a:pt x="3589" y="38782"/>
                    <a:pt x="3587" y="38785"/>
                  </a:cubicBezTo>
                  <a:lnTo>
                    <a:pt x="3618" y="38785"/>
                  </a:lnTo>
                  <a:lnTo>
                    <a:pt x="3591" y="38776"/>
                  </a:lnTo>
                  <a:close/>
                  <a:moveTo>
                    <a:pt x="3101" y="39423"/>
                  </a:moveTo>
                  <a:cubicBezTo>
                    <a:pt x="3010" y="39666"/>
                    <a:pt x="2919" y="39879"/>
                    <a:pt x="2858" y="40122"/>
                  </a:cubicBezTo>
                  <a:lnTo>
                    <a:pt x="3104" y="40204"/>
                  </a:lnTo>
                  <a:lnTo>
                    <a:pt x="3104" y="40204"/>
                  </a:lnTo>
                  <a:cubicBezTo>
                    <a:pt x="3194" y="39965"/>
                    <a:pt x="3254" y="39755"/>
                    <a:pt x="3374" y="39514"/>
                  </a:cubicBezTo>
                  <a:lnTo>
                    <a:pt x="3101" y="39423"/>
                  </a:lnTo>
                  <a:close/>
                  <a:moveTo>
                    <a:pt x="3104" y="40204"/>
                  </a:moveTo>
                  <a:lnTo>
                    <a:pt x="3104" y="40204"/>
                  </a:lnTo>
                  <a:cubicBezTo>
                    <a:pt x="3103" y="40207"/>
                    <a:pt x="3102" y="40210"/>
                    <a:pt x="3101" y="40213"/>
                  </a:cubicBezTo>
                  <a:lnTo>
                    <a:pt x="3131" y="40213"/>
                  </a:lnTo>
                  <a:lnTo>
                    <a:pt x="3104" y="40204"/>
                  </a:lnTo>
                  <a:close/>
                  <a:moveTo>
                    <a:pt x="2615" y="40852"/>
                  </a:moveTo>
                  <a:cubicBezTo>
                    <a:pt x="2523" y="41095"/>
                    <a:pt x="2463" y="41338"/>
                    <a:pt x="2402" y="41581"/>
                  </a:cubicBezTo>
                  <a:lnTo>
                    <a:pt x="2645" y="41642"/>
                  </a:lnTo>
                  <a:cubicBezTo>
                    <a:pt x="2736" y="41429"/>
                    <a:pt x="2797" y="41186"/>
                    <a:pt x="2888" y="40943"/>
                  </a:cubicBezTo>
                  <a:lnTo>
                    <a:pt x="2615" y="40852"/>
                  </a:lnTo>
                  <a:close/>
                  <a:moveTo>
                    <a:pt x="2159" y="42280"/>
                  </a:moveTo>
                  <a:cubicBezTo>
                    <a:pt x="2098" y="42524"/>
                    <a:pt x="2037" y="42767"/>
                    <a:pt x="1946" y="43010"/>
                  </a:cubicBezTo>
                  <a:lnTo>
                    <a:pt x="2219" y="43101"/>
                  </a:lnTo>
                  <a:lnTo>
                    <a:pt x="2219" y="43131"/>
                  </a:lnTo>
                  <a:cubicBezTo>
                    <a:pt x="2280" y="42858"/>
                    <a:pt x="2371" y="42615"/>
                    <a:pt x="2432" y="42372"/>
                  </a:cubicBezTo>
                  <a:lnTo>
                    <a:pt x="2159" y="42280"/>
                  </a:lnTo>
                  <a:close/>
                  <a:moveTo>
                    <a:pt x="1764" y="43739"/>
                  </a:moveTo>
                  <a:lnTo>
                    <a:pt x="1551" y="44469"/>
                  </a:lnTo>
                  <a:lnTo>
                    <a:pt x="1824" y="44560"/>
                  </a:lnTo>
                  <a:lnTo>
                    <a:pt x="2037" y="43831"/>
                  </a:lnTo>
                  <a:lnTo>
                    <a:pt x="1764" y="43739"/>
                  </a:lnTo>
                  <a:close/>
                  <a:moveTo>
                    <a:pt x="1368" y="45198"/>
                  </a:moveTo>
                  <a:lnTo>
                    <a:pt x="1186" y="45958"/>
                  </a:lnTo>
                  <a:lnTo>
                    <a:pt x="1460" y="46019"/>
                  </a:lnTo>
                  <a:cubicBezTo>
                    <a:pt x="1520" y="45776"/>
                    <a:pt x="1581" y="45533"/>
                    <a:pt x="1642" y="45290"/>
                  </a:cubicBezTo>
                  <a:lnTo>
                    <a:pt x="1368" y="45198"/>
                  </a:lnTo>
                  <a:close/>
                  <a:moveTo>
                    <a:pt x="1004" y="46688"/>
                  </a:moveTo>
                  <a:cubicBezTo>
                    <a:pt x="943" y="46931"/>
                    <a:pt x="882" y="47174"/>
                    <a:pt x="852" y="47417"/>
                  </a:cubicBezTo>
                  <a:lnTo>
                    <a:pt x="1125" y="47478"/>
                  </a:lnTo>
                  <a:lnTo>
                    <a:pt x="1156" y="47478"/>
                  </a:lnTo>
                  <a:cubicBezTo>
                    <a:pt x="1186" y="47235"/>
                    <a:pt x="1247" y="46992"/>
                    <a:pt x="1277" y="46749"/>
                  </a:cubicBezTo>
                  <a:lnTo>
                    <a:pt x="1004" y="46688"/>
                  </a:lnTo>
                  <a:close/>
                  <a:moveTo>
                    <a:pt x="669" y="48147"/>
                  </a:moveTo>
                  <a:lnTo>
                    <a:pt x="548" y="48907"/>
                  </a:lnTo>
                  <a:lnTo>
                    <a:pt x="821" y="48967"/>
                  </a:lnTo>
                  <a:lnTo>
                    <a:pt x="973" y="48207"/>
                  </a:lnTo>
                  <a:lnTo>
                    <a:pt x="669" y="48147"/>
                  </a:lnTo>
                  <a:close/>
                  <a:moveTo>
                    <a:pt x="396" y="49636"/>
                  </a:moveTo>
                  <a:cubicBezTo>
                    <a:pt x="335" y="49879"/>
                    <a:pt x="305" y="50153"/>
                    <a:pt x="244" y="50396"/>
                  </a:cubicBezTo>
                  <a:lnTo>
                    <a:pt x="548" y="50426"/>
                  </a:lnTo>
                  <a:cubicBezTo>
                    <a:pt x="578" y="50183"/>
                    <a:pt x="639" y="49970"/>
                    <a:pt x="669" y="49666"/>
                  </a:cubicBezTo>
                  <a:lnTo>
                    <a:pt x="396" y="49636"/>
                  </a:lnTo>
                  <a:close/>
                  <a:moveTo>
                    <a:pt x="122" y="51125"/>
                  </a:moveTo>
                  <a:cubicBezTo>
                    <a:pt x="92" y="51369"/>
                    <a:pt x="61" y="51642"/>
                    <a:pt x="1" y="51885"/>
                  </a:cubicBezTo>
                  <a:lnTo>
                    <a:pt x="305" y="51916"/>
                  </a:lnTo>
                  <a:cubicBezTo>
                    <a:pt x="335" y="51673"/>
                    <a:pt x="396" y="51429"/>
                    <a:pt x="396" y="51156"/>
                  </a:cubicBezTo>
                  <a:lnTo>
                    <a:pt x="122" y="51125"/>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9"/>
            <p:cNvSpPr/>
            <p:nvPr/>
          </p:nvSpPr>
          <p:spPr>
            <a:xfrm>
              <a:off x="5439575" y="3074050"/>
              <a:ext cx="8375" cy="9900"/>
            </a:xfrm>
            <a:custGeom>
              <a:avLst/>
              <a:gdLst/>
              <a:ahLst/>
              <a:cxnLst/>
              <a:rect l="l" t="t" r="r" b="b"/>
              <a:pathLst>
                <a:path w="335" h="396" extrusionOk="0">
                  <a:moveTo>
                    <a:pt x="61" y="0"/>
                  </a:moveTo>
                  <a:lnTo>
                    <a:pt x="1" y="365"/>
                  </a:lnTo>
                  <a:lnTo>
                    <a:pt x="305" y="395"/>
                  </a:lnTo>
                  <a:lnTo>
                    <a:pt x="335" y="31"/>
                  </a:lnTo>
                  <a:lnTo>
                    <a:pt x="6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9"/>
            <p:cNvSpPr/>
            <p:nvPr/>
          </p:nvSpPr>
          <p:spPr>
            <a:xfrm>
              <a:off x="5179700" y="2223725"/>
              <a:ext cx="294100" cy="855675"/>
            </a:xfrm>
            <a:custGeom>
              <a:avLst/>
              <a:gdLst/>
              <a:ahLst/>
              <a:cxnLst/>
              <a:rect l="l" t="t" r="r" b="b"/>
              <a:pathLst>
                <a:path w="11764" h="34227" extrusionOk="0">
                  <a:moveTo>
                    <a:pt x="213" y="1"/>
                  </a:moveTo>
                  <a:lnTo>
                    <a:pt x="0" y="183"/>
                  </a:lnTo>
                  <a:cubicBezTo>
                    <a:pt x="0" y="183"/>
                    <a:pt x="213" y="365"/>
                    <a:pt x="517" y="730"/>
                  </a:cubicBezTo>
                  <a:lnTo>
                    <a:pt x="730" y="548"/>
                  </a:lnTo>
                  <a:cubicBezTo>
                    <a:pt x="395" y="183"/>
                    <a:pt x="213" y="1"/>
                    <a:pt x="213" y="1"/>
                  </a:cubicBezTo>
                  <a:close/>
                  <a:moveTo>
                    <a:pt x="1246" y="1125"/>
                  </a:moveTo>
                  <a:lnTo>
                    <a:pt x="1064" y="1308"/>
                  </a:lnTo>
                  <a:lnTo>
                    <a:pt x="1550" y="1885"/>
                  </a:lnTo>
                  <a:lnTo>
                    <a:pt x="1763" y="1703"/>
                  </a:lnTo>
                  <a:cubicBezTo>
                    <a:pt x="1581" y="1490"/>
                    <a:pt x="1429" y="1277"/>
                    <a:pt x="1246" y="1125"/>
                  </a:cubicBezTo>
                  <a:close/>
                  <a:moveTo>
                    <a:pt x="2250" y="2280"/>
                  </a:moveTo>
                  <a:lnTo>
                    <a:pt x="2006" y="2463"/>
                  </a:lnTo>
                  <a:lnTo>
                    <a:pt x="2493" y="3040"/>
                  </a:lnTo>
                  <a:lnTo>
                    <a:pt x="2736" y="2888"/>
                  </a:lnTo>
                  <a:cubicBezTo>
                    <a:pt x="2554" y="2645"/>
                    <a:pt x="2402" y="2463"/>
                    <a:pt x="2250" y="2280"/>
                  </a:cubicBezTo>
                  <a:close/>
                  <a:moveTo>
                    <a:pt x="3192" y="3466"/>
                  </a:moveTo>
                  <a:lnTo>
                    <a:pt x="2949" y="3648"/>
                  </a:lnTo>
                  <a:lnTo>
                    <a:pt x="3405" y="4256"/>
                  </a:lnTo>
                  <a:lnTo>
                    <a:pt x="3648" y="4074"/>
                  </a:lnTo>
                  <a:lnTo>
                    <a:pt x="3192" y="3466"/>
                  </a:lnTo>
                  <a:close/>
                  <a:moveTo>
                    <a:pt x="4104" y="4712"/>
                  </a:moveTo>
                  <a:lnTo>
                    <a:pt x="3861" y="4864"/>
                  </a:lnTo>
                  <a:cubicBezTo>
                    <a:pt x="4012" y="5077"/>
                    <a:pt x="4164" y="5289"/>
                    <a:pt x="4286" y="5502"/>
                  </a:cubicBezTo>
                  <a:lnTo>
                    <a:pt x="4529" y="5320"/>
                  </a:lnTo>
                  <a:cubicBezTo>
                    <a:pt x="4377" y="5107"/>
                    <a:pt x="4256" y="4894"/>
                    <a:pt x="4104" y="4712"/>
                  </a:cubicBezTo>
                  <a:close/>
                  <a:moveTo>
                    <a:pt x="4985" y="5989"/>
                  </a:moveTo>
                  <a:lnTo>
                    <a:pt x="4742" y="6141"/>
                  </a:lnTo>
                  <a:cubicBezTo>
                    <a:pt x="4894" y="6353"/>
                    <a:pt x="5016" y="6566"/>
                    <a:pt x="5168" y="6779"/>
                  </a:cubicBezTo>
                  <a:lnTo>
                    <a:pt x="5411" y="6627"/>
                  </a:lnTo>
                  <a:lnTo>
                    <a:pt x="4985" y="5989"/>
                  </a:lnTo>
                  <a:close/>
                  <a:moveTo>
                    <a:pt x="5836" y="7265"/>
                  </a:moveTo>
                  <a:lnTo>
                    <a:pt x="5593" y="7417"/>
                  </a:lnTo>
                  <a:cubicBezTo>
                    <a:pt x="5715" y="7630"/>
                    <a:pt x="5836" y="7843"/>
                    <a:pt x="5958" y="8055"/>
                  </a:cubicBezTo>
                  <a:lnTo>
                    <a:pt x="6201" y="7934"/>
                  </a:lnTo>
                  <a:cubicBezTo>
                    <a:pt x="6110" y="7691"/>
                    <a:pt x="5958" y="7478"/>
                    <a:pt x="5836" y="7265"/>
                  </a:cubicBezTo>
                  <a:close/>
                  <a:moveTo>
                    <a:pt x="6596" y="8572"/>
                  </a:moveTo>
                  <a:lnTo>
                    <a:pt x="6353" y="8724"/>
                  </a:lnTo>
                  <a:lnTo>
                    <a:pt x="6718" y="9393"/>
                  </a:lnTo>
                  <a:lnTo>
                    <a:pt x="6961" y="9241"/>
                  </a:lnTo>
                  <a:cubicBezTo>
                    <a:pt x="6839" y="8998"/>
                    <a:pt x="6718" y="8785"/>
                    <a:pt x="6596" y="8572"/>
                  </a:cubicBezTo>
                  <a:close/>
                  <a:moveTo>
                    <a:pt x="7326" y="9910"/>
                  </a:moveTo>
                  <a:lnTo>
                    <a:pt x="7082" y="10031"/>
                  </a:lnTo>
                  <a:cubicBezTo>
                    <a:pt x="7204" y="10274"/>
                    <a:pt x="7326" y="10487"/>
                    <a:pt x="7447" y="10730"/>
                  </a:cubicBezTo>
                  <a:lnTo>
                    <a:pt x="7690" y="10578"/>
                  </a:lnTo>
                  <a:cubicBezTo>
                    <a:pt x="7569" y="10365"/>
                    <a:pt x="7447" y="10122"/>
                    <a:pt x="7326" y="9910"/>
                  </a:cubicBezTo>
                  <a:close/>
                  <a:moveTo>
                    <a:pt x="8025" y="11277"/>
                  </a:moveTo>
                  <a:lnTo>
                    <a:pt x="7782" y="11399"/>
                  </a:lnTo>
                  <a:cubicBezTo>
                    <a:pt x="7873" y="11612"/>
                    <a:pt x="7994" y="11855"/>
                    <a:pt x="8086" y="12068"/>
                  </a:cubicBezTo>
                  <a:lnTo>
                    <a:pt x="8359" y="11946"/>
                  </a:lnTo>
                  <a:cubicBezTo>
                    <a:pt x="8237" y="11733"/>
                    <a:pt x="8146" y="11490"/>
                    <a:pt x="8025" y="11277"/>
                  </a:cubicBezTo>
                  <a:close/>
                  <a:moveTo>
                    <a:pt x="8663" y="12645"/>
                  </a:moveTo>
                  <a:lnTo>
                    <a:pt x="8420" y="12767"/>
                  </a:lnTo>
                  <a:cubicBezTo>
                    <a:pt x="8511" y="13010"/>
                    <a:pt x="8602" y="13223"/>
                    <a:pt x="8724" y="13466"/>
                  </a:cubicBezTo>
                  <a:lnTo>
                    <a:pt x="8967" y="13344"/>
                  </a:lnTo>
                  <a:cubicBezTo>
                    <a:pt x="8876" y="13101"/>
                    <a:pt x="8785" y="12888"/>
                    <a:pt x="8663" y="12645"/>
                  </a:cubicBezTo>
                  <a:close/>
                  <a:moveTo>
                    <a:pt x="9271" y="14043"/>
                  </a:moveTo>
                  <a:lnTo>
                    <a:pt x="8997" y="14165"/>
                  </a:lnTo>
                  <a:cubicBezTo>
                    <a:pt x="9089" y="14408"/>
                    <a:pt x="9180" y="14621"/>
                    <a:pt x="9271" y="14864"/>
                  </a:cubicBezTo>
                  <a:lnTo>
                    <a:pt x="9545" y="14773"/>
                  </a:lnTo>
                  <a:cubicBezTo>
                    <a:pt x="9453" y="14530"/>
                    <a:pt x="9362" y="14287"/>
                    <a:pt x="9271" y="14043"/>
                  </a:cubicBezTo>
                  <a:close/>
                  <a:moveTo>
                    <a:pt x="9818" y="15472"/>
                  </a:moveTo>
                  <a:lnTo>
                    <a:pt x="9545" y="15594"/>
                  </a:lnTo>
                  <a:cubicBezTo>
                    <a:pt x="9636" y="15806"/>
                    <a:pt x="9696" y="16049"/>
                    <a:pt x="9788" y="16293"/>
                  </a:cubicBezTo>
                  <a:lnTo>
                    <a:pt x="10061" y="16201"/>
                  </a:lnTo>
                  <a:cubicBezTo>
                    <a:pt x="9970" y="15958"/>
                    <a:pt x="9879" y="15715"/>
                    <a:pt x="9818" y="15472"/>
                  </a:cubicBezTo>
                  <a:close/>
                  <a:moveTo>
                    <a:pt x="10274" y="16931"/>
                  </a:moveTo>
                  <a:lnTo>
                    <a:pt x="10000" y="17022"/>
                  </a:lnTo>
                  <a:cubicBezTo>
                    <a:pt x="10092" y="17265"/>
                    <a:pt x="10152" y="17508"/>
                    <a:pt x="10244" y="17752"/>
                  </a:cubicBezTo>
                  <a:lnTo>
                    <a:pt x="10517" y="17660"/>
                  </a:lnTo>
                  <a:cubicBezTo>
                    <a:pt x="10426" y="17417"/>
                    <a:pt x="10365" y="17174"/>
                    <a:pt x="10274" y="16931"/>
                  </a:cubicBezTo>
                  <a:close/>
                  <a:moveTo>
                    <a:pt x="10700" y="18390"/>
                  </a:moveTo>
                  <a:lnTo>
                    <a:pt x="10426" y="18481"/>
                  </a:lnTo>
                  <a:lnTo>
                    <a:pt x="10608" y="19211"/>
                  </a:lnTo>
                  <a:lnTo>
                    <a:pt x="10882" y="19150"/>
                  </a:lnTo>
                  <a:cubicBezTo>
                    <a:pt x="10821" y="18907"/>
                    <a:pt x="10760" y="18633"/>
                    <a:pt x="10700" y="18390"/>
                  </a:cubicBezTo>
                  <a:close/>
                  <a:moveTo>
                    <a:pt x="11064" y="19879"/>
                  </a:moveTo>
                  <a:lnTo>
                    <a:pt x="10791" y="19940"/>
                  </a:lnTo>
                  <a:cubicBezTo>
                    <a:pt x="10821" y="20183"/>
                    <a:pt x="10882" y="20426"/>
                    <a:pt x="10943" y="20700"/>
                  </a:cubicBezTo>
                  <a:lnTo>
                    <a:pt x="11216" y="20639"/>
                  </a:lnTo>
                  <a:cubicBezTo>
                    <a:pt x="11155" y="20396"/>
                    <a:pt x="11095" y="20122"/>
                    <a:pt x="11064" y="19879"/>
                  </a:cubicBezTo>
                  <a:close/>
                  <a:moveTo>
                    <a:pt x="11338" y="21308"/>
                  </a:moveTo>
                  <a:lnTo>
                    <a:pt x="11034" y="21338"/>
                  </a:lnTo>
                  <a:cubicBezTo>
                    <a:pt x="11095" y="21612"/>
                    <a:pt x="11125" y="21855"/>
                    <a:pt x="11155" y="22098"/>
                  </a:cubicBezTo>
                  <a:lnTo>
                    <a:pt x="11429" y="22068"/>
                  </a:lnTo>
                  <a:cubicBezTo>
                    <a:pt x="11399" y="21794"/>
                    <a:pt x="11368" y="21551"/>
                    <a:pt x="11338" y="21308"/>
                  </a:cubicBezTo>
                  <a:close/>
                  <a:moveTo>
                    <a:pt x="11551" y="22828"/>
                  </a:moveTo>
                  <a:lnTo>
                    <a:pt x="11247" y="22858"/>
                  </a:lnTo>
                  <a:cubicBezTo>
                    <a:pt x="11277" y="23101"/>
                    <a:pt x="11307" y="23375"/>
                    <a:pt x="11338" y="23618"/>
                  </a:cubicBezTo>
                  <a:lnTo>
                    <a:pt x="11611" y="23588"/>
                  </a:lnTo>
                  <a:cubicBezTo>
                    <a:pt x="11611" y="23344"/>
                    <a:pt x="11581" y="23071"/>
                    <a:pt x="11551" y="22828"/>
                  </a:cubicBezTo>
                  <a:close/>
                  <a:moveTo>
                    <a:pt x="11399" y="24378"/>
                  </a:moveTo>
                  <a:cubicBezTo>
                    <a:pt x="11429" y="24651"/>
                    <a:pt x="11429" y="24895"/>
                    <a:pt x="11429" y="25138"/>
                  </a:cubicBezTo>
                  <a:lnTo>
                    <a:pt x="11733" y="25138"/>
                  </a:lnTo>
                  <a:cubicBezTo>
                    <a:pt x="11703" y="24864"/>
                    <a:pt x="11703" y="24621"/>
                    <a:pt x="11672" y="24378"/>
                  </a:cubicBezTo>
                  <a:close/>
                  <a:moveTo>
                    <a:pt x="11459" y="25898"/>
                  </a:moveTo>
                  <a:lnTo>
                    <a:pt x="11459" y="26475"/>
                  </a:lnTo>
                  <a:lnTo>
                    <a:pt x="11459" y="26658"/>
                  </a:lnTo>
                  <a:lnTo>
                    <a:pt x="11763" y="26658"/>
                  </a:lnTo>
                  <a:lnTo>
                    <a:pt x="11763" y="26475"/>
                  </a:lnTo>
                  <a:lnTo>
                    <a:pt x="11763" y="25898"/>
                  </a:lnTo>
                  <a:close/>
                  <a:moveTo>
                    <a:pt x="11459" y="27417"/>
                  </a:moveTo>
                  <a:cubicBezTo>
                    <a:pt x="11459" y="27691"/>
                    <a:pt x="11429" y="27934"/>
                    <a:pt x="11429" y="28177"/>
                  </a:cubicBezTo>
                  <a:lnTo>
                    <a:pt x="11703" y="28177"/>
                  </a:lnTo>
                  <a:lnTo>
                    <a:pt x="11703" y="28208"/>
                  </a:lnTo>
                  <a:cubicBezTo>
                    <a:pt x="11703" y="27965"/>
                    <a:pt x="11733" y="27691"/>
                    <a:pt x="11733" y="27417"/>
                  </a:cubicBezTo>
                  <a:close/>
                  <a:moveTo>
                    <a:pt x="11368" y="28907"/>
                  </a:moveTo>
                  <a:cubicBezTo>
                    <a:pt x="11338" y="29180"/>
                    <a:pt x="11338" y="29424"/>
                    <a:pt x="11307" y="29667"/>
                  </a:cubicBezTo>
                  <a:lnTo>
                    <a:pt x="11581" y="29697"/>
                  </a:lnTo>
                  <a:lnTo>
                    <a:pt x="11581" y="29727"/>
                  </a:lnTo>
                  <a:cubicBezTo>
                    <a:pt x="11611" y="29484"/>
                    <a:pt x="11642" y="29211"/>
                    <a:pt x="11642" y="28937"/>
                  </a:cubicBezTo>
                  <a:lnTo>
                    <a:pt x="11368" y="28907"/>
                  </a:lnTo>
                  <a:close/>
                  <a:moveTo>
                    <a:pt x="11216" y="30427"/>
                  </a:moveTo>
                  <a:cubicBezTo>
                    <a:pt x="11155" y="30670"/>
                    <a:pt x="11125" y="30943"/>
                    <a:pt x="11095" y="31186"/>
                  </a:cubicBezTo>
                  <a:lnTo>
                    <a:pt x="11368" y="31217"/>
                  </a:lnTo>
                  <a:lnTo>
                    <a:pt x="11368" y="31247"/>
                  </a:lnTo>
                  <a:cubicBezTo>
                    <a:pt x="11399" y="31004"/>
                    <a:pt x="11459" y="30731"/>
                    <a:pt x="11490" y="30457"/>
                  </a:cubicBezTo>
                  <a:lnTo>
                    <a:pt x="11216" y="30427"/>
                  </a:lnTo>
                  <a:close/>
                  <a:moveTo>
                    <a:pt x="10973" y="31946"/>
                  </a:moveTo>
                  <a:cubicBezTo>
                    <a:pt x="10912" y="32190"/>
                    <a:pt x="10852" y="32433"/>
                    <a:pt x="10821" y="32676"/>
                  </a:cubicBezTo>
                  <a:lnTo>
                    <a:pt x="11095" y="32737"/>
                  </a:lnTo>
                  <a:cubicBezTo>
                    <a:pt x="11125" y="32493"/>
                    <a:pt x="11186" y="32250"/>
                    <a:pt x="11247" y="32007"/>
                  </a:cubicBezTo>
                  <a:lnTo>
                    <a:pt x="10973" y="31946"/>
                  </a:lnTo>
                  <a:close/>
                  <a:moveTo>
                    <a:pt x="10639" y="33405"/>
                  </a:moveTo>
                  <a:cubicBezTo>
                    <a:pt x="10578" y="33648"/>
                    <a:pt x="10517" y="33892"/>
                    <a:pt x="10456" y="34165"/>
                  </a:cubicBezTo>
                  <a:lnTo>
                    <a:pt x="10730" y="34226"/>
                  </a:lnTo>
                  <a:cubicBezTo>
                    <a:pt x="10791" y="33983"/>
                    <a:pt x="10852" y="33740"/>
                    <a:pt x="10912" y="33497"/>
                  </a:cubicBezTo>
                  <a:lnTo>
                    <a:pt x="10639" y="33405"/>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9"/>
            <p:cNvSpPr/>
            <p:nvPr/>
          </p:nvSpPr>
          <p:spPr>
            <a:xfrm>
              <a:off x="4802775" y="1234350"/>
              <a:ext cx="173300" cy="250025"/>
            </a:xfrm>
            <a:custGeom>
              <a:avLst/>
              <a:gdLst/>
              <a:ahLst/>
              <a:cxnLst/>
              <a:rect l="l" t="t" r="r" b="b"/>
              <a:pathLst>
                <a:path w="6932" h="10001" extrusionOk="0">
                  <a:moveTo>
                    <a:pt x="3437" y="1468"/>
                  </a:moveTo>
                  <a:cubicBezTo>
                    <a:pt x="4346" y="1468"/>
                    <a:pt x="5229" y="2170"/>
                    <a:pt x="5229" y="3222"/>
                  </a:cubicBezTo>
                  <a:cubicBezTo>
                    <a:pt x="5229" y="4207"/>
                    <a:pt x="4468" y="4986"/>
                    <a:pt x="3520" y="4986"/>
                  </a:cubicBezTo>
                  <a:cubicBezTo>
                    <a:pt x="3502" y="4986"/>
                    <a:pt x="3484" y="4986"/>
                    <a:pt x="3466" y="4985"/>
                  </a:cubicBezTo>
                  <a:cubicBezTo>
                    <a:pt x="1886" y="4985"/>
                    <a:pt x="1095" y="3101"/>
                    <a:pt x="2220" y="1976"/>
                  </a:cubicBezTo>
                  <a:cubicBezTo>
                    <a:pt x="2571" y="1625"/>
                    <a:pt x="3007" y="1468"/>
                    <a:pt x="3437" y="1468"/>
                  </a:cubicBezTo>
                  <a:close/>
                  <a:moveTo>
                    <a:pt x="3466" y="1"/>
                  </a:moveTo>
                  <a:cubicBezTo>
                    <a:pt x="1490" y="1"/>
                    <a:pt x="396" y="1612"/>
                    <a:pt x="244" y="3222"/>
                  </a:cubicBezTo>
                  <a:cubicBezTo>
                    <a:pt x="1" y="5715"/>
                    <a:pt x="1673" y="7964"/>
                    <a:pt x="3466" y="10001"/>
                  </a:cubicBezTo>
                  <a:cubicBezTo>
                    <a:pt x="5259" y="7964"/>
                    <a:pt x="6931" y="5715"/>
                    <a:pt x="6688" y="3222"/>
                  </a:cubicBezTo>
                  <a:cubicBezTo>
                    <a:pt x="6536" y="1612"/>
                    <a:pt x="5411" y="1"/>
                    <a:pt x="346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9"/>
            <p:cNvSpPr/>
            <p:nvPr/>
          </p:nvSpPr>
          <p:spPr>
            <a:xfrm>
              <a:off x="5518600" y="2175850"/>
              <a:ext cx="173275" cy="250800"/>
            </a:xfrm>
            <a:custGeom>
              <a:avLst/>
              <a:gdLst/>
              <a:ahLst/>
              <a:cxnLst/>
              <a:rect l="l" t="t" r="r" b="b"/>
              <a:pathLst>
                <a:path w="6931" h="10032" extrusionOk="0">
                  <a:moveTo>
                    <a:pt x="3468" y="1471"/>
                  </a:moveTo>
                  <a:cubicBezTo>
                    <a:pt x="4366" y="1471"/>
                    <a:pt x="5229" y="2162"/>
                    <a:pt x="5229" y="3223"/>
                  </a:cubicBezTo>
                  <a:cubicBezTo>
                    <a:pt x="5229" y="4195"/>
                    <a:pt x="4439" y="4986"/>
                    <a:pt x="3466" y="4986"/>
                  </a:cubicBezTo>
                  <a:lnTo>
                    <a:pt x="3466" y="5016"/>
                  </a:lnTo>
                  <a:cubicBezTo>
                    <a:pt x="1916" y="5016"/>
                    <a:pt x="1125" y="3131"/>
                    <a:pt x="2220" y="2007"/>
                  </a:cubicBezTo>
                  <a:cubicBezTo>
                    <a:pt x="2580" y="1637"/>
                    <a:pt x="3028" y="1471"/>
                    <a:pt x="3468" y="1471"/>
                  </a:cubicBezTo>
                  <a:close/>
                  <a:moveTo>
                    <a:pt x="3466" y="1"/>
                  </a:moveTo>
                  <a:cubicBezTo>
                    <a:pt x="1521" y="1"/>
                    <a:pt x="396" y="1612"/>
                    <a:pt x="244" y="3223"/>
                  </a:cubicBezTo>
                  <a:cubicBezTo>
                    <a:pt x="1" y="5715"/>
                    <a:pt x="1673" y="7964"/>
                    <a:pt x="3466" y="10031"/>
                  </a:cubicBezTo>
                  <a:cubicBezTo>
                    <a:pt x="5259" y="7964"/>
                    <a:pt x="6931" y="5685"/>
                    <a:pt x="6688" y="3223"/>
                  </a:cubicBezTo>
                  <a:cubicBezTo>
                    <a:pt x="6536" y="1612"/>
                    <a:pt x="5411" y="1"/>
                    <a:pt x="346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9"/>
            <p:cNvSpPr/>
            <p:nvPr/>
          </p:nvSpPr>
          <p:spPr>
            <a:xfrm>
              <a:off x="5081675" y="2000325"/>
              <a:ext cx="174025" cy="250775"/>
            </a:xfrm>
            <a:custGeom>
              <a:avLst/>
              <a:gdLst/>
              <a:ahLst/>
              <a:cxnLst/>
              <a:rect l="l" t="t" r="r" b="b"/>
              <a:pathLst>
                <a:path w="6961" h="10031" extrusionOk="0">
                  <a:moveTo>
                    <a:pt x="3464" y="1478"/>
                  </a:moveTo>
                  <a:cubicBezTo>
                    <a:pt x="4369" y="1478"/>
                    <a:pt x="5228" y="2185"/>
                    <a:pt x="5228" y="3253"/>
                  </a:cubicBezTo>
                  <a:cubicBezTo>
                    <a:pt x="5228" y="4225"/>
                    <a:pt x="4438" y="5016"/>
                    <a:pt x="3465" y="5016"/>
                  </a:cubicBezTo>
                  <a:cubicBezTo>
                    <a:pt x="1915" y="5016"/>
                    <a:pt x="1125" y="3131"/>
                    <a:pt x="2219" y="2006"/>
                  </a:cubicBezTo>
                  <a:cubicBezTo>
                    <a:pt x="2584" y="1641"/>
                    <a:pt x="3029" y="1478"/>
                    <a:pt x="3464" y="1478"/>
                  </a:cubicBezTo>
                  <a:close/>
                  <a:moveTo>
                    <a:pt x="3465" y="0"/>
                  </a:moveTo>
                  <a:cubicBezTo>
                    <a:pt x="1520" y="0"/>
                    <a:pt x="426" y="1611"/>
                    <a:pt x="243" y="3222"/>
                  </a:cubicBezTo>
                  <a:cubicBezTo>
                    <a:pt x="0" y="5715"/>
                    <a:pt x="1672" y="7964"/>
                    <a:pt x="3465" y="10031"/>
                  </a:cubicBezTo>
                  <a:cubicBezTo>
                    <a:pt x="5259" y="7964"/>
                    <a:pt x="6961" y="5715"/>
                    <a:pt x="6687" y="3222"/>
                  </a:cubicBezTo>
                  <a:cubicBezTo>
                    <a:pt x="6535" y="1611"/>
                    <a:pt x="5441" y="0"/>
                    <a:pt x="346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9"/>
            <p:cNvSpPr/>
            <p:nvPr/>
          </p:nvSpPr>
          <p:spPr>
            <a:xfrm>
              <a:off x="6528500" y="1553500"/>
              <a:ext cx="173275" cy="250025"/>
            </a:xfrm>
            <a:custGeom>
              <a:avLst/>
              <a:gdLst/>
              <a:ahLst/>
              <a:cxnLst/>
              <a:rect l="l" t="t" r="r" b="b"/>
              <a:pathLst>
                <a:path w="6931" h="10001" extrusionOk="0">
                  <a:moveTo>
                    <a:pt x="3464" y="1448"/>
                  </a:moveTo>
                  <a:cubicBezTo>
                    <a:pt x="4369" y="1448"/>
                    <a:pt x="5229" y="2155"/>
                    <a:pt x="5229" y="3223"/>
                  </a:cubicBezTo>
                  <a:cubicBezTo>
                    <a:pt x="5229" y="4195"/>
                    <a:pt x="4438" y="4986"/>
                    <a:pt x="3466" y="4986"/>
                  </a:cubicBezTo>
                  <a:cubicBezTo>
                    <a:pt x="1885" y="4986"/>
                    <a:pt x="1095" y="3101"/>
                    <a:pt x="2220" y="1976"/>
                  </a:cubicBezTo>
                  <a:cubicBezTo>
                    <a:pt x="2585" y="1611"/>
                    <a:pt x="3030" y="1448"/>
                    <a:pt x="3464" y="1448"/>
                  </a:cubicBezTo>
                  <a:close/>
                  <a:moveTo>
                    <a:pt x="3466" y="1"/>
                  </a:moveTo>
                  <a:cubicBezTo>
                    <a:pt x="1520" y="1"/>
                    <a:pt x="396" y="1581"/>
                    <a:pt x="244" y="3192"/>
                  </a:cubicBezTo>
                  <a:cubicBezTo>
                    <a:pt x="1" y="5685"/>
                    <a:pt x="1672" y="7964"/>
                    <a:pt x="3466" y="10001"/>
                  </a:cubicBezTo>
                  <a:cubicBezTo>
                    <a:pt x="5259" y="7934"/>
                    <a:pt x="6931" y="5715"/>
                    <a:pt x="6688" y="3192"/>
                  </a:cubicBezTo>
                  <a:cubicBezTo>
                    <a:pt x="6536" y="1581"/>
                    <a:pt x="5411" y="1"/>
                    <a:pt x="346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9"/>
            <p:cNvSpPr/>
            <p:nvPr/>
          </p:nvSpPr>
          <p:spPr>
            <a:xfrm>
              <a:off x="5356000" y="2898500"/>
              <a:ext cx="174025" cy="250050"/>
            </a:xfrm>
            <a:custGeom>
              <a:avLst/>
              <a:gdLst/>
              <a:ahLst/>
              <a:cxnLst/>
              <a:rect l="l" t="t" r="r" b="b"/>
              <a:pathLst>
                <a:path w="6961" h="10002" extrusionOk="0">
                  <a:moveTo>
                    <a:pt x="3480" y="1468"/>
                  </a:moveTo>
                  <a:cubicBezTo>
                    <a:pt x="4390" y="1468"/>
                    <a:pt x="5259" y="2170"/>
                    <a:pt x="5259" y="3223"/>
                  </a:cubicBezTo>
                  <a:cubicBezTo>
                    <a:pt x="5259" y="4226"/>
                    <a:pt x="4468" y="5016"/>
                    <a:pt x="3496" y="5016"/>
                  </a:cubicBezTo>
                  <a:cubicBezTo>
                    <a:pt x="1915" y="4986"/>
                    <a:pt x="1125" y="3101"/>
                    <a:pt x="2249" y="1977"/>
                  </a:cubicBezTo>
                  <a:cubicBezTo>
                    <a:pt x="2610" y="1625"/>
                    <a:pt x="3050" y="1468"/>
                    <a:pt x="3480" y="1468"/>
                  </a:cubicBezTo>
                  <a:close/>
                  <a:moveTo>
                    <a:pt x="3465" y="1"/>
                  </a:moveTo>
                  <a:cubicBezTo>
                    <a:pt x="1520" y="1"/>
                    <a:pt x="426" y="1612"/>
                    <a:pt x="243" y="3223"/>
                  </a:cubicBezTo>
                  <a:cubicBezTo>
                    <a:pt x="0" y="5715"/>
                    <a:pt x="1702" y="7965"/>
                    <a:pt x="3465" y="10001"/>
                  </a:cubicBezTo>
                  <a:cubicBezTo>
                    <a:pt x="5259" y="7965"/>
                    <a:pt x="6961" y="5715"/>
                    <a:pt x="6718" y="3223"/>
                  </a:cubicBezTo>
                  <a:cubicBezTo>
                    <a:pt x="6535" y="1612"/>
                    <a:pt x="5441" y="1"/>
                    <a:pt x="3465"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9"/>
            <p:cNvSpPr/>
            <p:nvPr/>
          </p:nvSpPr>
          <p:spPr>
            <a:xfrm>
              <a:off x="517750" y="4261750"/>
              <a:ext cx="6523700" cy="9150"/>
            </a:xfrm>
            <a:custGeom>
              <a:avLst/>
              <a:gdLst/>
              <a:ahLst/>
              <a:cxnLst/>
              <a:rect l="l" t="t" r="r" b="b"/>
              <a:pathLst>
                <a:path w="260948" h="366" extrusionOk="0">
                  <a:moveTo>
                    <a:pt x="130459" y="1"/>
                  </a:moveTo>
                  <a:lnTo>
                    <a:pt x="65230" y="61"/>
                  </a:lnTo>
                  <a:lnTo>
                    <a:pt x="32615" y="92"/>
                  </a:lnTo>
                  <a:lnTo>
                    <a:pt x="1" y="183"/>
                  </a:lnTo>
                  <a:lnTo>
                    <a:pt x="32615" y="274"/>
                  </a:lnTo>
                  <a:lnTo>
                    <a:pt x="65230" y="304"/>
                  </a:lnTo>
                  <a:lnTo>
                    <a:pt x="130459" y="365"/>
                  </a:lnTo>
                  <a:lnTo>
                    <a:pt x="195719" y="304"/>
                  </a:lnTo>
                  <a:lnTo>
                    <a:pt x="228333" y="274"/>
                  </a:lnTo>
                  <a:lnTo>
                    <a:pt x="260948" y="183"/>
                  </a:lnTo>
                  <a:lnTo>
                    <a:pt x="228333" y="92"/>
                  </a:lnTo>
                  <a:lnTo>
                    <a:pt x="195719" y="61"/>
                  </a:lnTo>
                  <a:lnTo>
                    <a:pt x="13045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9"/>
            <p:cNvSpPr/>
            <p:nvPr/>
          </p:nvSpPr>
          <p:spPr>
            <a:xfrm>
              <a:off x="1052725" y="4020100"/>
              <a:ext cx="583625" cy="246225"/>
            </a:xfrm>
            <a:custGeom>
              <a:avLst/>
              <a:gdLst/>
              <a:ahLst/>
              <a:cxnLst/>
              <a:rect l="l" t="t" r="r" b="b"/>
              <a:pathLst>
                <a:path w="23345" h="9849" extrusionOk="0">
                  <a:moveTo>
                    <a:pt x="8967" y="1"/>
                  </a:moveTo>
                  <a:cubicBezTo>
                    <a:pt x="6262" y="1"/>
                    <a:pt x="4894" y="5806"/>
                    <a:pt x="4894" y="5806"/>
                  </a:cubicBezTo>
                  <a:cubicBezTo>
                    <a:pt x="4894" y="5806"/>
                    <a:pt x="3912" y="4750"/>
                    <a:pt x="2700" y="4750"/>
                  </a:cubicBezTo>
                  <a:cubicBezTo>
                    <a:pt x="2360" y="4750"/>
                    <a:pt x="2001" y="4833"/>
                    <a:pt x="1642" y="5046"/>
                  </a:cubicBezTo>
                  <a:cubicBezTo>
                    <a:pt x="0" y="6019"/>
                    <a:pt x="0" y="9849"/>
                    <a:pt x="0" y="9849"/>
                  </a:cubicBezTo>
                  <a:lnTo>
                    <a:pt x="23344" y="9849"/>
                  </a:lnTo>
                  <a:cubicBezTo>
                    <a:pt x="23344" y="9849"/>
                    <a:pt x="22645" y="6597"/>
                    <a:pt x="21247" y="6080"/>
                  </a:cubicBezTo>
                  <a:cubicBezTo>
                    <a:pt x="21040" y="6003"/>
                    <a:pt x="20845" y="5971"/>
                    <a:pt x="20664" y="5971"/>
                  </a:cubicBezTo>
                  <a:cubicBezTo>
                    <a:pt x="19616" y="5971"/>
                    <a:pt x="18998" y="7053"/>
                    <a:pt x="18998" y="7053"/>
                  </a:cubicBezTo>
                  <a:cubicBezTo>
                    <a:pt x="18998" y="7053"/>
                    <a:pt x="18663" y="3922"/>
                    <a:pt x="16687" y="2980"/>
                  </a:cubicBezTo>
                  <a:cubicBezTo>
                    <a:pt x="16291" y="2793"/>
                    <a:pt x="15917" y="2719"/>
                    <a:pt x="15570" y="2719"/>
                  </a:cubicBezTo>
                  <a:cubicBezTo>
                    <a:pt x="14162" y="2719"/>
                    <a:pt x="13222" y="3952"/>
                    <a:pt x="13222" y="3952"/>
                  </a:cubicBezTo>
                  <a:cubicBezTo>
                    <a:pt x="13222" y="3952"/>
                    <a:pt x="11703" y="1"/>
                    <a:pt x="89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9"/>
            <p:cNvSpPr/>
            <p:nvPr/>
          </p:nvSpPr>
          <p:spPr>
            <a:xfrm>
              <a:off x="2317175" y="4063825"/>
              <a:ext cx="614775" cy="202500"/>
            </a:xfrm>
            <a:custGeom>
              <a:avLst/>
              <a:gdLst/>
              <a:ahLst/>
              <a:cxnLst/>
              <a:rect l="l" t="t" r="r" b="b"/>
              <a:pathLst>
                <a:path w="24591" h="8100" extrusionOk="0">
                  <a:moveTo>
                    <a:pt x="8602" y="1"/>
                  </a:moveTo>
                  <a:cubicBezTo>
                    <a:pt x="8343" y="1"/>
                    <a:pt x="8080" y="34"/>
                    <a:pt x="7812" y="106"/>
                  </a:cubicBezTo>
                  <a:cubicBezTo>
                    <a:pt x="4773" y="927"/>
                    <a:pt x="4834" y="5759"/>
                    <a:pt x="4834" y="5759"/>
                  </a:cubicBezTo>
                  <a:cubicBezTo>
                    <a:pt x="4834" y="5759"/>
                    <a:pt x="4177" y="4367"/>
                    <a:pt x="2789" y="4367"/>
                  </a:cubicBezTo>
                  <a:cubicBezTo>
                    <a:pt x="2685" y="4367"/>
                    <a:pt x="2576" y="4375"/>
                    <a:pt x="2463" y="4392"/>
                  </a:cubicBezTo>
                  <a:cubicBezTo>
                    <a:pt x="821" y="4635"/>
                    <a:pt x="1" y="8100"/>
                    <a:pt x="1" y="8100"/>
                  </a:cubicBezTo>
                  <a:lnTo>
                    <a:pt x="24591" y="8100"/>
                  </a:lnTo>
                  <a:cubicBezTo>
                    <a:pt x="23980" y="5710"/>
                    <a:pt x="22902" y="5222"/>
                    <a:pt x="22122" y="5222"/>
                  </a:cubicBezTo>
                  <a:cubicBezTo>
                    <a:pt x="21583" y="5222"/>
                    <a:pt x="21186" y="5455"/>
                    <a:pt x="21186" y="5455"/>
                  </a:cubicBezTo>
                  <a:cubicBezTo>
                    <a:pt x="21186" y="5455"/>
                    <a:pt x="20518" y="1413"/>
                    <a:pt x="17904" y="1261"/>
                  </a:cubicBezTo>
                  <a:cubicBezTo>
                    <a:pt x="17825" y="1256"/>
                    <a:pt x="17746" y="1254"/>
                    <a:pt x="17668" y="1254"/>
                  </a:cubicBezTo>
                  <a:cubicBezTo>
                    <a:pt x="15177" y="1254"/>
                    <a:pt x="13405" y="3541"/>
                    <a:pt x="13405" y="3541"/>
                  </a:cubicBezTo>
                  <a:cubicBezTo>
                    <a:pt x="13405" y="3541"/>
                    <a:pt x="11281" y="1"/>
                    <a:pt x="8602"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9"/>
            <p:cNvSpPr/>
            <p:nvPr/>
          </p:nvSpPr>
          <p:spPr>
            <a:xfrm>
              <a:off x="813350" y="4128775"/>
              <a:ext cx="322975" cy="137550"/>
            </a:xfrm>
            <a:custGeom>
              <a:avLst/>
              <a:gdLst/>
              <a:ahLst/>
              <a:cxnLst/>
              <a:rect l="l" t="t" r="r" b="b"/>
              <a:pathLst>
                <a:path w="12919" h="5502" extrusionOk="0">
                  <a:moveTo>
                    <a:pt x="6201" y="0"/>
                  </a:moveTo>
                  <a:cubicBezTo>
                    <a:pt x="3861" y="0"/>
                    <a:pt x="3314" y="3557"/>
                    <a:pt x="3314" y="3557"/>
                  </a:cubicBezTo>
                  <a:cubicBezTo>
                    <a:pt x="2982" y="3143"/>
                    <a:pt x="2496" y="2926"/>
                    <a:pt x="1999" y="2926"/>
                  </a:cubicBezTo>
                  <a:cubicBezTo>
                    <a:pt x="1766" y="2926"/>
                    <a:pt x="1530" y="2973"/>
                    <a:pt x="1308" y="3070"/>
                  </a:cubicBezTo>
                  <a:cubicBezTo>
                    <a:pt x="31" y="3587"/>
                    <a:pt x="1" y="5502"/>
                    <a:pt x="1" y="5502"/>
                  </a:cubicBezTo>
                  <a:lnTo>
                    <a:pt x="12919" y="5502"/>
                  </a:lnTo>
                  <a:cubicBezTo>
                    <a:pt x="12919" y="5502"/>
                    <a:pt x="12858" y="2493"/>
                    <a:pt x="11581" y="2280"/>
                  </a:cubicBezTo>
                  <a:cubicBezTo>
                    <a:pt x="11474" y="2262"/>
                    <a:pt x="11367" y="2253"/>
                    <a:pt x="11261" y="2253"/>
                  </a:cubicBezTo>
                  <a:cubicBezTo>
                    <a:pt x="10645" y="2253"/>
                    <a:pt x="10064" y="2547"/>
                    <a:pt x="9727" y="3040"/>
                  </a:cubicBezTo>
                  <a:cubicBezTo>
                    <a:pt x="9727" y="3040"/>
                    <a:pt x="8572" y="0"/>
                    <a:pt x="6201"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9"/>
            <p:cNvSpPr/>
            <p:nvPr/>
          </p:nvSpPr>
          <p:spPr>
            <a:xfrm>
              <a:off x="3745775" y="2281475"/>
              <a:ext cx="1526650" cy="1764500"/>
            </a:xfrm>
            <a:custGeom>
              <a:avLst/>
              <a:gdLst/>
              <a:ahLst/>
              <a:cxnLst/>
              <a:rect l="l" t="t" r="r" b="b"/>
              <a:pathLst>
                <a:path w="61066" h="70580" extrusionOk="0">
                  <a:moveTo>
                    <a:pt x="1" y="1"/>
                  </a:moveTo>
                  <a:lnTo>
                    <a:pt x="3192" y="70579"/>
                  </a:lnTo>
                  <a:lnTo>
                    <a:pt x="61066" y="70579"/>
                  </a:lnTo>
                  <a:lnTo>
                    <a:pt x="55078" y="41947"/>
                  </a:lnTo>
                  <a:lnTo>
                    <a:pt x="35776" y="35867"/>
                  </a:lnTo>
                  <a:cubicBezTo>
                    <a:pt x="34773" y="35503"/>
                    <a:pt x="33983" y="34712"/>
                    <a:pt x="33588" y="33709"/>
                  </a:cubicBezTo>
                  <a:lnTo>
                    <a:pt x="22068" y="4074"/>
                  </a:lnTo>
                  <a:lnTo>
                    <a:pt x="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9"/>
            <p:cNvSpPr/>
            <p:nvPr/>
          </p:nvSpPr>
          <p:spPr>
            <a:xfrm>
              <a:off x="3905350" y="2466900"/>
              <a:ext cx="558550" cy="686200"/>
            </a:xfrm>
            <a:custGeom>
              <a:avLst/>
              <a:gdLst/>
              <a:ahLst/>
              <a:cxnLst/>
              <a:rect l="l" t="t" r="r" b="b"/>
              <a:pathLst>
                <a:path w="22342" h="27448" extrusionOk="0">
                  <a:moveTo>
                    <a:pt x="1" y="0"/>
                  </a:moveTo>
                  <a:lnTo>
                    <a:pt x="1460" y="25472"/>
                  </a:lnTo>
                  <a:lnTo>
                    <a:pt x="22342" y="27447"/>
                  </a:lnTo>
                  <a:lnTo>
                    <a:pt x="22342" y="27447"/>
                  </a:lnTo>
                  <a:lnTo>
                    <a:pt x="13344" y="942"/>
                  </a:lnTo>
                  <a:lnTo>
                    <a:pt x="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9"/>
            <p:cNvSpPr/>
            <p:nvPr/>
          </p:nvSpPr>
          <p:spPr>
            <a:xfrm>
              <a:off x="3925100" y="2815675"/>
              <a:ext cx="316150" cy="316150"/>
            </a:xfrm>
            <a:custGeom>
              <a:avLst/>
              <a:gdLst/>
              <a:ahLst/>
              <a:cxnLst/>
              <a:rect l="l" t="t" r="r" b="b"/>
              <a:pathLst>
                <a:path w="12646" h="12646" extrusionOk="0">
                  <a:moveTo>
                    <a:pt x="1" y="1"/>
                  </a:moveTo>
                  <a:lnTo>
                    <a:pt x="335" y="5806"/>
                  </a:lnTo>
                  <a:lnTo>
                    <a:pt x="6597" y="12068"/>
                  </a:lnTo>
                  <a:lnTo>
                    <a:pt x="12646" y="1264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9"/>
            <p:cNvSpPr/>
            <p:nvPr/>
          </p:nvSpPr>
          <p:spPr>
            <a:xfrm>
              <a:off x="4012500" y="2474500"/>
              <a:ext cx="334375" cy="335125"/>
            </a:xfrm>
            <a:custGeom>
              <a:avLst/>
              <a:gdLst/>
              <a:ahLst/>
              <a:cxnLst/>
              <a:rect l="l" t="t" r="r" b="b"/>
              <a:pathLst>
                <a:path w="13375" h="13405" extrusionOk="0">
                  <a:moveTo>
                    <a:pt x="0" y="0"/>
                  </a:moveTo>
                  <a:lnTo>
                    <a:pt x="13375" y="13405"/>
                  </a:lnTo>
                  <a:lnTo>
                    <a:pt x="11976" y="9240"/>
                  </a:lnTo>
                  <a:lnTo>
                    <a:pt x="2949" y="21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9"/>
            <p:cNvSpPr/>
            <p:nvPr/>
          </p:nvSpPr>
          <p:spPr>
            <a:xfrm>
              <a:off x="3909925" y="2542125"/>
              <a:ext cx="533450" cy="549425"/>
            </a:xfrm>
            <a:custGeom>
              <a:avLst/>
              <a:gdLst/>
              <a:ahLst/>
              <a:cxnLst/>
              <a:rect l="l" t="t" r="r" b="b"/>
              <a:pathLst>
                <a:path w="21338" h="21977" extrusionOk="0">
                  <a:moveTo>
                    <a:pt x="0" y="0"/>
                  </a:moveTo>
                  <a:lnTo>
                    <a:pt x="30" y="699"/>
                  </a:lnTo>
                  <a:lnTo>
                    <a:pt x="21338" y="21976"/>
                  </a:lnTo>
                  <a:lnTo>
                    <a:pt x="21338" y="21976"/>
                  </a:lnTo>
                  <a:lnTo>
                    <a:pt x="20973" y="2097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9"/>
            <p:cNvSpPr/>
            <p:nvPr/>
          </p:nvSpPr>
          <p:spPr>
            <a:xfrm>
              <a:off x="3936500" y="3014775"/>
              <a:ext cx="98050" cy="98050"/>
            </a:xfrm>
            <a:custGeom>
              <a:avLst/>
              <a:gdLst/>
              <a:ahLst/>
              <a:cxnLst/>
              <a:rect l="l" t="t" r="r" b="b"/>
              <a:pathLst>
                <a:path w="3922" h="3922" extrusionOk="0">
                  <a:moveTo>
                    <a:pt x="1" y="0"/>
                  </a:moveTo>
                  <a:lnTo>
                    <a:pt x="31" y="699"/>
                  </a:lnTo>
                  <a:lnTo>
                    <a:pt x="3162" y="3830"/>
                  </a:lnTo>
                  <a:lnTo>
                    <a:pt x="3922" y="3921"/>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9"/>
            <p:cNvSpPr/>
            <p:nvPr/>
          </p:nvSpPr>
          <p:spPr>
            <a:xfrm>
              <a:off x="3905350" y="2466900"/>
              <a:ext cx="558550" cy="686200"/>
            </a:xfrm>
            <a:custGeom>
              <a:avLst/>
              <a:gdLst/>
              <a:ahLst/>
              <a:cxnLst/>
              <a:rect l="l" t="t" r="r" b="b"/>
              <a:pathLst>
                <a:path w="22342" h="27448" extrusionOk="0">
                  <a:moveTo>
                    <a:pt x="1" y="0"/>
                  </a:moveTo>
                  <a:lnTo>
                    <a:pt x="61" y="1125"/>
                  </a:lnTo>
                  <a:lnTo>
                    <a:pt x="12433" y="2249"/>
                  </a:lnTo>
                  <a:lnTo>
                    <a:pt x="20943" y="27295"/>
                  </a:lnTo>
                  <a:lnTo>
                    <a:pt x="22342" y="27447"/>
                  </a:lnTo>
                  <a:lnTo>
                    <a:pt x="13344" y="942"/>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9"/>
            <p:cNvSpPr/>
            <p:nvPr/>
          </p:nvSpPr>
          <p:spPr>
            <a:xfrm>
              <a:off x="4613575" y="3193350"/>
              <a:ext cx="9900" cy="826025"/>
            </a:xfrm>
            <a:custGeom>
              <a:avLst/>
              <a:gdLst/>
              <a:ahLst/>
              <a:cxnLst/>
              <a:rect l="l" t="t" r="r" b="b"/>
              <a:pathLst>
                <a:path w="396" h="33041" extrusionOk="0">
                  <a:moveTo>
                    <a:pt x="0" y="0"/>
                  </a:moveTo>
                  <a:lnTo>
                    <a:pt x="0" y="33040"/>
                  </a:lnTo>
                  <a:lnTo>
                    <a:pt x="396" y="33040"/>
                  </a:lnTo>
                  <a:lnTo>
                    <a:pt x="39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9"/>
            <p:cNvSpPr/>
            <p:nvPr/>
          </p:nvSpPr>
          <p:spPr>
            <a:xfrm>
              <a:off x="5068750" y="3312650"/>
              <a:ext cx="152775" cy="242425"/>
            </a:xfrm>
            <a:custGeom>
              <a:avLst/>
              <a:gdLst/>
              <a:ahLst/>
              <a:cxnLst/>
              <a:rect l="l" t="t" r="r" b="b"/>
              <a:pathLst>
                <a:path w="6111" h="9697" extrusionOk="0">
                  <a:moveTo>
                    <a:pt x="0" y="0"/>
                  </a:moveTo>
                  <a:lnTo>
                    <a:pt x="2736" y="9697"/>
                  </a:lnTo>
                  <a:lnTo>
                    <a:pt x="5168" y="9423"/>
                  </a:lnTo>
                  <a:cubicBezTo>
                    <a:pt x="5684" y="9393"/>
                    <a:pt x="6110" y="8906"/>
                    <a:pt x="6049" y="8359"/>
                  </a:cubicBezTo>
                  <a:lnTo>
                    <a:pt x="5533" y="1642"/>
                  </a:lnTo>
                  <a:cubicBezTo>
                    <a:pt x="5502" y="1216"/>
                    <a:pt x="5137" y="821"/>
                    <a:pt x="4712" y="760"/>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9"/>
            <p:cNvSpPr/>
            <p:nvPr/>
          </p:nvSpPr>
          <p:spPr>
            <a:xfrm>
              <a:off x="4499850" y="2950950"/>
              <a:ext cx="241400" cy="266775"/>
            </a:xfrm>
            <a:custGeom>
              <a:avLst/>
              <a:gdLst/>
              <a:ahLst/>
              <a:cxnLst/>
              <a:rect l="l" t="t" r="r" b="b"/>
              <a:pathLst>
                <a:path w="9656" h="10671" extrusionOk="0">
                  <a:moveTo>
                    <a:pt x="6515" y="0"/>
                  </a:moveTo>
                  <a:cubicBezTo>
                    <a:pt x="4468" y="0"/>
                    <a:pt x="1733" y="730"/>
                    <a:pt x="1145" y="1216"/>
                  </a:cubicBezTo>
                  <a:cubicBezTo>
                    <a:pt x="0" y="2180"/>
                    <a:pt x="1006" y="10671"/>
                    <a:pt x="1823" y="10671"/>
                  </a:cubicBezTo>
                  <a:cubicBezTo>
                    <a:pt x="1830" y="10671"/>
                    <a:pt x="1837" y="10670"/>
                    <a:pt x="1844" y="10669"/>
                  </a:cubicBezTo>
                  <a:cubicBezTo>
                    <a:pt x="2635" y="10547"/>
                    <a:pt x="4367" y="10213"/>
                    <a:pt x="5036" y="9666"/>
                  </a:cubicBezTo>
                  <a:cubicBezTo>
                    <a:pt x="5735" y="9119"/>
                    <a:pt x="9656" y="2128"/>
                    <a:pt x="8714" y="669"/>
                  </a:cubicBezTo>
                  <a:cubicBezTo>
                    <a:pt x="8389" y="183"/>
                    <a:pt x="7538" y="0"/>
                    <a:pt x="651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9"/>
            <p:cNvSpPr/>
            <p:nvPr/>
          </p:nvSpPr>
          <p:spPr>
            <a:xfrm>
              <a:off x="4499850" y="2950950"/>
              <a:ext cx="241400" cy="266775"/>
            </a:xfrm>
            <a:custGeom>
              <a:avLst/>
              <a:gdLst/>
              <a:ahLst/>
              <a:cxnLst/>
              <a:rect l="l" t="t" r="r" b="b"/>
              <a:pathLst>
                <a:path w="9656" h="10671" extrusionOk="0">
                  <a:moveTo>
                    <a:pt x="6515" y="0"/>
                  </a:moveTo>
                  <a:cubicBezTo>
                    <a:pt x="4468" y="0"/>
                    <a:pt x="1733" y="730"/>
                    <a:pt x="1145" y="1216"/>
                  </a:cubicBezTo>
                  <a:cubicBezTo>
                    <a:pt x="0" y="2180"/>
                    <a:pt x="1006" y="10671"/>
                    <a:pt x="1823" y="10671"/>
                  </a:cubicBezTo>
                  <a:cubicBezTo>
                    <a:pt x="1830" y="10671"/>
                    <a:pt x="1837" y="10670"/>
                    <a:pt x="1844" y="10669"/>
                  </a:cubicBezTo>
                  <a:cubicBezTo>
                    <a:pt x="2635" y="10547"/>
                    <a:pt x="4367" y="10213"/>
                    <a:pt x="5036" y="9666"/>
                  </a:cubicBezTo>
                  <a:cubicBezTo>
                    <a:pt x="5735" y="9119"/>
                    <a:pt x="9656" y="2128"/>
                    <a:pt x="8714" y="669"/>
                  </a:cubicBezTo>
                  <a:cubicBezTo>
                    <a:pt x="8389" y="183"/>
                    <a:pt x="7538" y="0"/>
                    <a:pt x="651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9"/>
            <p:cNvSpPr/>
            <p:nvPr/>
          </p:nvSpPr>
          <p:spPr>
            <a:xfrm>
              <a:off x="3970700" y="3239700"/>
              <a:ext cx="179375" cy="50175"/>
            </a:xfrm>
            <a:custGeom>
              <a:avLst/>
              <a:gdLst/>
              <a:ahLst/>
              <a:cxnLst/>
              <a:rect l="l" t="t" r="r" b="b"/>
              <a:pathLst>
                <a:path w="7175" h="2007" extrusionOk="0">
                  <a:moveTo>
                    <a:pt x="1" y="0"/>
                  </a:moveTo>
                  <a:lnTo>
                    <a:pt x="1" y="2007"/>
                  </a:lnTo>
                  <a:lnTo>
                    <a:pt x="7174" y="2007"/>
                  </a:lnTo>
                  <a:lnTo>
                    <a:pt x="7174" y="365"/>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9"/>
            <p:cNvSpPr/>
            <p:nvPr/>
          </p:nvSpPr>
          <p:spPr>
            <a:xfrm>
              <a:off x="811075" y="1781475"/>
              <a:ext cx="2974250" cy="2264500"/>
            </a:xfrm>
            <a:custGeom>
              <a:avLst/>
              <a:gdLst/>
              <a:ahLst/>
              <a:cxnLst/>
              <a:rect l="l" t="t" r="r" b="b"/>
              <a:pathLst>
                <a:path w="118970" h="90580" extrusionOk="0">
                  <a:moveTo>
                    <a:pt x="114683" y="0"/>
                  </a:moveTo>
                  <a:lnTo>
                    <a:pt x="6292" y="5745"/>
                  </a:lnTo>
                  <a:lnTo>
                    <a:pt x="0" y="90579"/>
                  </a:lnTo>
                  <a:lnTo>
                    <a:pt x="118969" y="90579"/>
                  </a:lnTo>
                  <a:lnTo>
                    <a:pt x="114683"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9"/>
            <p:cNvSpPr/>
            <p:nvPr/>
          </p:nvSpPr>
          <p:spPr>
            <a:xfrm>
              <a:off x="1432675" y="3257175"/>
              <a:ext cx="206700" cy="245475"/>
            </a:xfrm>
            <a:custGeom>
              <a:avLst/>
              <a:gdLst/>
              <a:ahLst/>
              <a:cxnLst/>
              <a:rect l="l" t="t" r="r" b="b"/>
              <a:pathLst>
                <a:path w="8268" h="9819" extrusionOk="0">
                  <a:moveTo>
                    <a:pt x="5198" y="1"/>
                  </a:moveTo>
                  <a:cubicBezTo>
                    <a:pt x="4316" y="1"/>
                    <a:pt x="3465" y="274"/>
                    <a:pt x="2736" y="730"/>
                  </a:cubicBezTo>
                  <a:cubicBezTo>
                    <a:pt x="1976" y="1186"/>
                    <a:pt x="1459" y="1885"/>
                    <a:pt x="1277" y="2736"/>
                  </a:cubicBezTo>
                  <a:cubicBezTo>
                    <a:pt x="1185" y="3101"/>
                    <a:pt x="1246" y="3496"/>
                    <a:pt x="1398" y="3830"/>
                  </a:cubicBezTo>
                  <a:cubicBezTo>
                    <a:pt x="1611" y="4317"/>
                    <a:pt x="2006" y="4681"/>
                    <a:pt x="2462" y="4894"/>
                  </a:cubicBezTo>
                  <a:cubicBezTo>
                    <a:pt x="3009" y="5137"/>
                    <a:pt x="3556" y="5320"/>
                    <a:pt x="4134" y="5441"/>
                  </a:cubicBezTo>
                  <a:lnTo>
                    <a:pt x="4164" y="5441"/>
                  </a:lnTo>
                  <a:cubicBezTo>
                    <a:pt x="4772" y="5533"/>
                    <a:pt x="5380" y="5745"/>
                    <a:pt x="5927" y="6080"/>
                  </a:cubicBezTo>
                  <a:cubicBezTo>
                    <a:pt x="6079" y="6201"/>
                    <a:pt x="6201" y="6323"/>
                    <a:pt x="6262" y="6505"/>
                  </a:cubicBezTo>
                  <a:cubicBezTo>
                    <a:pt x="6322" y="6627"/>
                    <a:pt x="6353" y="6779"/>
                    <a:pt x="6322" y="6931"/>
                  </a:cubicBezTo>
                  <a:cubicBezTo>
                    <a:pt x="6201" y="7356"/>
                    <a:pt x="5927" y="7691"/>
                    <a:pt x="5562" y="7903"/>
                  </a:cubicBezTo>
                  <a:cubicBezTo>
                    <a:pt x="5015" y="8238"/>
                    <a:pt x="4407" y="8420"/>
                    <a:pt x="3769" y="8420"/>
                  </a:cubicBezTo>
                  <a:cubicBezTo>
                    <a:pt x="2857" y="8390"/>
                    <a:pt x="1976" y="7995"/>
                    <a:pt x="1337" y="7356"/>
                  </a:cubicBezTo>
                  <a:cubicBezTo>
                    <a:pt x="1208" y="7266"/>
                    <a:pt x="1051" y="7219"/>
                    <a:pt x="894" y="7219"/>
                  </a:cubicBezTo>
                  <a:cubicBezTo>
                    <a:pt x="684" y="7219"/>
                    <a:pt x="474" y="7303"/>
                    <a:pt x="334" y="7478"/>
                  </a:cubicBezTo>
                  <a:cubicBezTo>
                    <a:pt x="30" y="7721"/>
                    <a:pt x="0" y="8147"/>
                    <a:pt x="243" y="8451"/>
                  </a:cubicBezTo>
                  <a:cubicBezTo>
                    <a:pt x="1125" y="9302"/>
                    <a:pt x="2280" y="9788"/>
                    <a:pt x="3526" y="9818"/>
                  </a:cubicBezTo>
                  <a:cubicBezTo>
                    <a:pt x="4438" y="9818"/>
                    <a:pt x="5380" y="9575"/>
                    <a:pt x="6170" y="9058"/>
                  </a:cubicBezTo>
                  <a:cubicBezTo>
                    <a:pt x="6930" y="8603"/>
                    <a:pt x="7477" y="7843"/>
                    <a:pt x="7690" y="6961"/>
                  </a:cubicBezTo>
                  <a:cubicBezTo>
                    <a:pt x="7781" y="6566"/>
                    <a:pt x="7751" y="6140"/>
                    <a:pt x="7569" y="5776"/>
                  </a:cubicBezTo>
                  <a:cubicBezTo>
                    <a:pt x="7325" y="5289"/>
                    <a:pt x="6930" y="4864"/>
                    <a:pt x="6444" y="4621"/>
                  </a:cubicBezTo>
                  <a:cubicBezTo>
                    <a:pt x="5866" y="4347"/>
                    <a:pt x="5259" y="4165"/>
                    <a:pt x="4651" y="4043"/>
                  </a:cubicBezTo>
                  <a:lnTo>
                    <a:pt x="4620" y="4043"/>
                  </a:lnTo>
                  <a:cubicBezTo>
                    <a:pt x="4043" y="3982"/>
                    <a:pt x="3496" y="3770"/>
                    <a:pt x="3009" y="3466"/>
                  </a:cubicBezTo>
                  <a:cubicBezTo>
                    <a:pt x="2888" y="3374"/>
                    <a:pt x="2766" y="3253"/>
                    <a:pt x="2705" y="3101"/>
                  </a:cubicBezTo>
                  <a:cubicBezTo>
                    <a:pt x="2644" y="2979"/>
                    <a:pt x="2644" y="2858"/>
                    <a:pt x="2675" y="2736"/>
                  </a:cubicBezTo>
                  <a:cubicBezTo>
                    <a:pt x="2766" y="2371"/>
                    <a:pt x="3009" y="2037"/>
                    <a:pt x="3344" y="1855"/>
                  </a:cubicBezTo>
                  <a:cubicBezTo>
                    <a:pt x="3789" y="1576"/>
                    <a:pt x="4311" y="1425"/>
                    <a:pt x="4816" y="1425"/>
                  </a:cubicBezTo>
                  <a:cubicBezTo>
                    <a:pt x="4863" y="1425"/>
                    <a:pt x="4909" y="1427"/>
                    <a:pt x="4955" y="1429"/>
                  </a:cubicBezTo>
                  <a:cubicBezTo>
                    <a:pt x="4983" y="1428"/>
                    <a:pt x="5012" y="1428"/>
                    <a:pt x="5040" y="1428"/>
                  </a:cubicBezTo>
                  <a:cubicBezTo>
                    <a:pt x="5845" y="1428"/>
                    <a:pt x="6405" y="1840"/>
                    <a:pt x="7021" y="2280"/>
                  </a:cubicBezTo>
                  <a:cubicBezTo>
                    <a:pt x="7143" y="2358"/>
                    <a:pt x="7276" y="2395"/>
                    <a:pt x="7407" y="2395"/>
                  </a:cubicBezTo>
                  <a:cubicBezTo>
                    <a:pt x="7637" y="2395"/>
                    <a:pt x="7859" y="2280"/>
                    <a:pt x="7994" y="2067"/>
                  </a:cubicBezTo>
                  <a:cubicBezTo>
                    <a:pt x="8268" y="1794"/>
                    <a:pt x="8268" y="1368"/>
                    <a:pt x="7994" y="1095"/>
                  </a:cubicBezTo>
                  <a:cubicBezTo>
                    <a:pt x="7356" y="669"/>
                    <a:pt x="6535" y="1"/>
                    <a:pt x="51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9"/>
            <p:cNvSpPr/>
            <p:nvPr/>
          </p:nvSpPr>
          <p:spPr>
            <a:xfrm>
              <a:off x="1679700" y="3257175"/>
              <a:ext cx="208925" cy="244750"/>
            </a:xfrm>
            <a:custGeom>
              <a:avLst/>
              <a:gdLst/>
              <a:ahLst/>
              <a:cxnLst/>
              <a:rect l="l" t="t" r="r" b="b"/>
              <a:pathLst>
                <a:path w="8357" h="9790" extrusionOk="0">
                  <a:moveTo>
                    <a:pt x="2460" y="1"/>
                  </a:moveTo>
                  <a:cubicBezTo>
                    <a:pt x="2004" y="31"/>
                    <a:pt x="1639" y="335"/>
                    <a:pt x="1548" y="760"/>
                  </a:cubicBezTo>
                  <a:lnTo>
                    <a:pt x="89" y="9028"/>
                  </a:lnTo>
                  <a:cubicBezTo>
                    <a:pt x="1" y="9409"/>
                    <a:pt x="280" y="9790"/>
                    <a:pt x="681" y="9790"/>
                  </a:cubicBezTo>
                  <a:cubicBezTo>
                    <a:pt x="696" y="9790"/>
                    <a:pt x="712" y="9789"/>
                    <a:pt x="727" y="9788"/>
                  </a:cubicBezTo>
                  <a:cubicBezTo>
                    <a:pt x="1153" y="9788"/>
                    <a:pt x="1548" y="9484"/>
                    <a:pt x="1639" y="9028"/>
                  </a:cubicBezTo>
                  <a:lnTo>
                    <a:pt x="2217" y="5685"/>
                  </a:lnTo>
                  <a:lnTo>
                    <a:pt x="5864" y="5685"/>
                  </a:lnTo>
                  <a:lnTo>
                    <a:pt x="5256" y="9028"/>
                  </a:lnTo>
                  <a:cubicBezTo>
                    <a:pt x="5168" y="9409"/>
                    <a:pt x="5476" y="9790"/>
                    <a:pt x="5852" y="9790"/>
                  </a:cubicBezTo>
                  <a:cubicBezTo>
                    <a:pt x="5866" y="9790"/>
                    <a:pt x="5880" y="9789"/>
                    <a:pt x="5894" y="9788"/>
                  </a:cubicBezTo>
                  <a:cubicBezTo>
                    <a:pt x="6350" y="9788"/>
                    <a:pt x="6715" y="9454"/>
                    <a:pt x="6806" y="9028"/>
                  </a:cubicBezTo>
                  <a:lnTo>
                    <a:pt x="8265" y="760"/>
                  </a:lnTo>
                  <a:cubicBezTo>
                    <a:pt x="8356" y="365"/>
                    <a:pt x="8022" y="1"/>
                    <a:pt x="7627" y="1"/>
                  </a:cubicBezTo>
                  <a:cubicBezTo>
                    <a:pt x="7201" y="31"/>
                    <a:pt x="6806" y="335"/>
                    <a:pt x="6715" y="760"/>
                  </a:cubicBezTo>
                  <a:lnTo>
                    <a:pt x="6138" y="4134"/>
                  </a:lnTo>
                  <a:lnTo>
                    <a:pt x="2490" y="4134"/>
                  </a:lnTo>
                  <a:lnTo>
                    <a:pt x="3098" y="760"/>
                  </a:lnTo>
                  <a:cubicBezTo>
                    <a:pt x="3189" y="365"/>
                    <a:pt x="2855" y="1"/>
                    <a:pt x="24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9"/>
            <p:cNvSpPr/>
            <p:nvPr/>
          </p:nvSpPr>
          <p:spPr>
            <a:xfrm>
              <a:off x="1947950" y="3257925"/>
              <a:ext cx="79725" cy="244750"/>
            </a:xfrm>
            <a:custGeom>
              <a:avLst/>
              <a:gdLst/>
              <a:ahLst/>
              <a:cxnLst/>
              <a:rect l="l" t="t" r="r" b="b"/>
              <a:pathLst>
                <a:path w="3189" h="9790" extrusionOk="0">
                  <a:moveTo>
                    <a:pt x="2459" y="1"/>
                  </a:moveTo>
                  <a:cubicBezTo>
                    <a:pt x="2003" y="31"/>
                    <a:pt x="1639" y="335"/>
                    <a:pt x="1548" y="761"/>
                  </a:cubicBezTo>
                  <a:lnTo>
                    <a:pt x="89" y="9028"/>
                  </a:lnTo>
                  <a:cubicBezTo>
                    <a:pt x="1" y="9409"/>
                    <a:pt x="308" y="9790"/>
                    <a:pt x="684" y="9790"/>
                  </a:cubicBezTo>
                  <a:cubicBezTo>
                    <a:pt x="698" y="9790"/>
                    <a:pt x="712" y="9789"/>
                    <a:pt x="727" y="9788"/>
                  </a:cubicBezTo>
                  <a:cubicBezTo>
                    <a:pt x="1183" y="9788"/>
                    <a:pt x="1548" y="9454"/>
                    <a:pt x="1639" y="9028"/>
                  </a:cubicBezTo>
                  <a:lnTo>
                    <a:pt x="3098" y="761"/>
                  </a:lnTo>
                  <a:cubicBezTo>
                    <a:pt x="3189" y="366"/>
                    <a:pt x="2855" y="1"/>
                    <a:pt x="24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9"/>
            <p:cNvSpPr/>
            <p:nvPr/>
          </p:nvSpPr>
          <p:spPr>
            <a:xfrm>
              <a:off x="2051975" y="3257125"/>
              <a:ext cx="195150" cy="245525"/>
            </a:xfrm>
            <a:custGeom>
              <a:avLst/>
              <a:gdLst/>
              <a:ahLst/>
              <a:cxnLst/>
              <a:rect l="l" t="t" r="r" b="b"/>
              <a:pathLst>
                <a:path w="7806" h="9821" extrusionOk="0">
                  <a:moveTo>
                    <a:pt x="4760" y="1552"/>
                  </a:moveTo>
                  <a:cubicBezTo>
                    <a:pt x="5497" y="1552"/>
                    <a:pt x="6076" y="2237"/>
                    <a:pt x="5897" y="2981"/>
                  </a:cubicBezTo>
                  <a:cubicBezTo>
                    <a:pt x="5745" y="3802"/>
                    <a:pt x="5046" y="4410"/>
                    <a:pt x="4195" y="4440"/>
                  </a:cubicBezTo>
                  <a:lnTo>
                    <a:pt x="2463" y="4440"/>
                  </a:lnTo>
                  <a:lnTo>
                    <a:pt x="2979" y="1553"/>
                  </a:lnTo>
                  <a:lnTo>
                    <a:pt x="4712" y="1553"/>
                  </a:lnTo>
                  <a:cubicBezTo>
                    <a:pt x="4728" y="1552"/>
                    <a:pt x="4744" y="1552"/>
                    <a:pt x="4760" y="1552"/>
                  </a:cubicBezTo>
                  <a:close/>
                  <a:moveTo>
                    <a:pt x="5050" y="1"/>
                  </a:moveTo>
                  <a:cubicBezTo>
                    <a:pt x="5019" y="1"/>
                    <a:pt x="4987" y="1"/>
                    <a:pt x="4955" y="3"/>
                  </a:cubicBezTo>
                  <a:lnTo>
                    <a:pt x="2463" y="3"/>
                  </a:lnTo>
                  <a:cubicBezTo>
                    <a:pt x="2037" y="33"/>
                    <a:pt x="1642" y="337"/>
                    <a:pt x="1551" y="762"/>
                  </a:cubicBezTo>
                  <a:lnTo>
                    <a:pt x="92" y="9030"/>
                  </a:lnTo>
                  <a:cubicBezTo>
                    <a:pt x="1" y="9425"/>
                    <a:pt x="305" y="9820"/>
                    <a:pt x="730" y="9820"/>
                  </a:cubicBezTo>
                  <a:cubicBezTo>
                    <a:pt x="1156" y="9790"/>
                    <a:pt x="1551" y="9486"/>
                    <a:pt x="1642" y="9060"/>
                  </a:cubicBezTo>
                  <a:lnTo>
                    <a:pt x="2159" y="6021"/>
                  </a:lnTo>
                  <a:lnTo>
                    <a:pt x="3922" y="6021"/>
                  </a:lnTo>
                  <a:cubicBezTo>
                    <a:pt x="5624" y="5930"/>
                    <a:pt x="7083" y="4683"/>
                    <a:pt x="7447" y="3012"/>
                  </a:cubicBezTo>
                  <a:cubicBezTo>
                    <a:pt x="7805" y="1462"/>
                    <a:pt x="6615" y="1"/>
                    <a:pt x="50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9"/>
            <p:cNvSpPr/>
            <p:nvPr/>
          </p:nvSpPr>
          <p:spPr>
            <a:xfrm>
              <a:off x="2256375" y="3257125"/>
              <a:ext cx="195150" cy="245525"/>
            </a:xfrm>
            <a:custGeom>
              <a:avLst/>
              <a:gdLst/>
              <a:ahLst/>
              <a:cxnLst/>
              <a:rect l="l" t="t" r="r" b="b"/>
              <a:pathLst>
                <a:path w="7806" h="9821" extrusionOk="0">
                  <a:moveTo>
                    <a:pt x="4732" y="1552"/>
                  </a:moveTo>
                  <a:cubicBezTo>
                    <a:pt x="5496" y="1552"/>
                    <a:pt x="6046" y="2237"/>
                    <a:pt x="5867" y="2981"/>
                  </a:cubicBezTo>
                  <a:cubicBezTo>
                    <a:pt x="5715" y="3802"/>
                    <a:pt x="5016" y="4410"/>
                    <a:pt x="4165" y="4440"/>
                  </a:cubicBezTo>
                  <a:lnTo>
                    <a:pt x="2463" y="4440"/>
                  </a:lnTo>
                  <a:lnTo>
                    <a:pt x="2949" y="1553"/>
                  </a:lnTo>
                  <a:lnTo>
                    <a:pt x="4682" y="1553"/>
                  </a:lnTo>
                  <a:cubicBezTo>
                    <a:pt x="4699" y="1552"/>
                    <a:pt x="4715" y="1552"/>
                    <a:pt x="4732" y="1552"/>
                  </a:cubicBezTo>
                  <a:close/>
                  <a:moveTo>
                    <a:pt x="5051" y="1"/>
                  </a:moveTo>
                  <a:cubicBezTo>
                    <a:pt x="5019" y="1"/>
                    <a:pt x="4987" y="1"/>
                    <a:pt x="4955" y="3"/>
                  </a:cubicBezTo>
                  <a:lnTo>
                    <a:pt x="2463" y="3"/>
                  </a:lnTo>
                  <a:cubicBezTo>
                    <a:pt x="2007" y="33"/>
                    <a:pt x="1642" y="337"/>
                    <a:pt x="1551" y="762"/>
                  </a:cubicBezTo>
                  <a:lnTo>
                    <a:pt x="92" y="9030"/>
                  </a:lnTo>
                  <a:cubicBezTo>
                    <a:pt x="1" y="9425"/>
                    <a:pt x="305" y="9820"/>
                    <a:pt x="730" y="9820"/>
                  </a:cubicBezTo>
                  <a:cubicBezTo>
                    <a:pt x="1156" y="9790"/>
                    <a:pt x="1551" y="9486"/>
                    <a:pt x="1642" y="9060"/>
                  </a:cubicBezTo>
                  <a:lnTo>
                    <a:pt x="2159" y="6021"/>
                  </a:lnTo>
                  <a:lnTo>
                    <a:pt x="3922" y="6021"/>
                  </a:lnTo>
                  <a:cubicBezTo>
                    <a:pt x="5624" y="5930"/>
                    <a:pt x="7083" y="4683"/>
                    <a:pt x="7448" y="3012"/>
                  </a:cubicBezTo>
                  <a:cubicBezTo>
                    <a:pt x="7805" y="1462"/>
                    <a:pt x="6615" y="1"/>
                    <a:pt x="50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9"/>
            <p:cNvSpPr/>
            <p:nvPr/>
          </p:nvSpPr>
          <p:spPr>
            <a:xfrm>
              <a:off x="2463150" y="3257925"/>
              <a:ext cx="78975" cy="244750"/>
            </a:xfrm>
            <a:custGeom>
              <a:avLst/>
              <a:gdLst/>
              <a:ahLst/>
              <a:cxnLst/>
              <a:rect l="l" t="t" r="r" b="b"/>
              <a:pathLst>
                <a:path w="3159" h="9790" extrusionOk="0">
                  <a:moveTo>
                    <a:pt x="2429" y="1"/>
                  </a:moveTo>
                  <a:cubicBezTo>
                    <a:pt x="2004" y="31"/>
                    <a:pt x="1639" y="335"/>
                    <a:pt x="1548" y="761"/>
                  </a:cubicBezTo>
                  <a:lnTo>
                    <a:pt x="89" y="9028"/>
                  </a:lnTo>
                  <a:cubicBezTo>
                    <a:pt x="1" y="9409"/>
                    <a:pt x="280" y="9790"/>
                    <a:pt x="681" y="9790"/>
                  </a:cubicBezTo>
                  <a:cubicBezTo>
                    <a:pt x="696" y="9790"/>
                    <a:pt x="712" y="9789"/>
                    <a:pt x="727" y="9788"/>
                  </a:cubicBezTo>
                  <a:cubicBezTo>
                    <a:pt x="1153" y="9788"/>
                    <a:pt x="1548" y="9454"/>
                    <a:pt x="1639" y="9028"/>
                  </a:cubicBezTo>
                  <a:lnTo>
                    <a:pt x="3098" y="761"/>
                  </a:lnTo>
                  <a:cubicBezTo>
                    <a:pt x="3159" y="366"/>
                    <a:pt x="2855" y="1"/>
                    <a:pt x="24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9"/>
            <p:cNvSpPr/>
            <p:nvPr/>
          </p:nvSpPr>
          <p:spPr>
            <a:xfrm>
              <a:off x="2567175" y="3257325"/>
              <a:ext cx="227950" cy="244550"/>
            </a:xfrm>
            <a:custGeom>
              <a:avLst/>
              <a:gdLst/>
              <a:ahLst/>
              <a:cxnLst/>
              <a:rect l="l" t="t" r="r" b="b"/>
              <a:pathLst>
                <a:path w="9118" h="9782" extrusionOk="0">
                  <a:moveTo>
                    <a:pt x="2432" y="1"/>
                  </a:moveTo>
                  <a:cubicBezTo>
                    <a:pt x="2279" y="1"/>
                    <a:pt x="2129" y="49"/>
                    <a:pt x="2007" y="147"/>
                  </a:cubicBezTo>
                  <a:cubicBezTo>
                    <a:pt x="1764" y="299"/>
                    <a:pt x="1581" y="542"/>
                    <a:pt x="1551" y="815"/>
                  </a:cubicBezTo>
                  <a:lnTo>
                    <a:pt x="92" y="9022"/>
                  </a:lnTo>
                  <a:cubicBezTo>
                    <a:pt x="1" y="9417"/>
                    <a:pt x="335" y="9782"/>
                    <a:pt x="730" y="9782"/>
                  </a:cubicBezTo>
                  <a:cubicBezTo>
                    <a:pt x="1186" y="9782"/>
                    <a:pt x="1551" y="9448"/>
                    <a:pt x="1642" y="9022"/>
                  </a:cubicBezTo>
                  <a:lnTo>
                    <a:pt x="2676" y="3156"/>
                  </a:lnTo>
                  <a:lnTo>
                    <a:pt x="6110" y="9417"/>
                  </a:lnTo>
                  <a:cubicBezTo>
                    <a:pt x="6110" y="9448"/>
                    <a:pt x="6141" y="9478"/>
                    <a:pt x="6141" y="9539"/>
                  </a:cubicBezTo>
                  <a:cubicBezTo>
                    <a:pt x="6262" y="9691"/>
                    <a:pt x="6475" y="9782"/>
                    <a:pt x="6688" y="9782"/>
                  </a:cubicBezTo>
                  <a:cubicBezTo>
                    <a:pt x="7113" y="9782"/>
                    <a:pt x="7509" y="9478"/>
                    <a:pt x="7600" y="9022"/>
                  </a:cubicBezTo>
                  <a:lnTo>
                    <a:pt x="9059" y="815"/>
                  </a:lnTo>
                  <a:cubicBezTo>
                    <a:pt x="9117" y="434"/>
                    <a:pt x="8837" y="54"/>
                    <a:pt x="8463" y="54"/>
                  </a:cubicBezTo>
                  <a:cubicBezTo>
                    <a:pt x="8449" y="54"/>
                    <a:pt x="8435" y="54"/>
                    <a:pt x="8420" y="55"/>
                  </a:cubicBezTo>
                  <a:cubicBezTo>
                    <a:pt x="7965" y="86"/>
                    <a:pt x="7600" y="390"/>
                    <a:pt x="7509" y="815"/>
                  </a:cubicBezTo>
                  <a:lnTo>
                    <a:pt x="6475" y="6651"/>
                  </a:lnTo>
                  <a:lnTo>
                    <a:pt x="3040" y="329"/>
                  </a:lnTo>
                  <a:cubicBezTo>
                    <a:pt x="2895" y="110"/>
                    <a:pt x="2661" y="1"/>
                    <a:pt x="24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9"/>
            <p:cNvSpPr/>
            <p:nvPr/>
          </p:nvSpPr>
          <p:spPr>
            <a:xfrm>
              <a:off x="2833150" y="3257125"/>
              <a:ext cx="239375" cy="245525"/>
            </a:xfrm>
            <a:custGeom>
              <a:avLst/>
              <a:gdLst/>
              <a:ahLst/>
              <a:cxnLst/>
              <a:rect l="l" t="t" r="r" b="b"/>
              <a:pathLst>
                <a:path w="9575" h="9821" extrusionOk="0">
                  <a:moveTo>
                    <a:pt x="6479" y="1"/>
                  </a:moveTo>
                  <a:cubicBezTo>
                    <a:pt x="6437" y="1"/>
                    <a:pt x="6395" y="1"/>
                    <a:pt x="6353" y="3"/>
                  </a:cubicBezTo>
                  <a:cubicBezTo>
                    <a:pt x="3496" y="63"/>
                    <a:pt x="1064" y="2100"/>
                    <a:pt x="487" y="4896"/>
                  </a:cubicBezTo>
                  <a:cubicBezTo>
                    <a:pt x="0" y="7601"/>
                    <a:pt x="1885" y="9790"/>
                    <a:pt x="4651" y="9820"/>
                  </a:cubicBezTo>
                  <a:cubicBezTo>
                    <a:pt x="5836" y="9790"/>
                    <a:pt x="6961" y="9425"/>
                    <a:pt x="7934" y="8757"/>
                  </a:cubicBezTo>
                  <a:cubicBezTo>
                    <a:pt x="8055" y="8665"/>
                    <a:pt x="8146" y="8544"/>
                    <a:pt x="8238" y="8422"/>
                  </a:cubicBezTo>
                  <a:lnTo>
                    <a:pt x="8268" y="8331"/>
                  </a:lnTo>
                  <a:cubicBezTo>
                    <a:pt x="8298" y="8270"/>
                    <a:pt x="8329" y="8209"/>
                    <a:pt x="8329" y="8118"/>
                  </a:cubicBezTo>
                  <a:lnTo>
                    <a:pt x="8876" y="5079"/>
                  </a:lnTo>
                  <a:cubicBezTo>
                    <a:pt x="8967" y="4683"/>
                    <a:pt x="8633" y="4319"/>
                    <a:pt x="8238" y="4319"/>
                  </a:cubicBezTo>
                  <a:lnTo>
                    <a:pt x="5532" y="4319"/>
                  </a:lnTo>
                  <a:cubicBezTo>
                    <a:pt x="5076" y="4319"/>
                    <a:pt x="4712" y="4653"/>
                    <a:pt x="4620" y="5079"/>
                  </a:cubicBezTo>
                  <a:cubicBezTo>
                    <a:pt x="4533" y="5459"/>
                    <a:pt x="4812" y="5840"/>
                    <a:pt x="5213" y="5840"/>
                  </a:cubicBezTo>
                  <a:cubicBezTo>
                    <a:pt x="5228" y="5840"/>
                    <a:pt x="5243" y="5840"/>
                    <a:pt x="5259" y="5839"/>
                  </a:cubicBezTo>
                  <a:lnTo>
                    <a:pt x="7204" y="5839"/>
                  </a:lnTo>
                  <a:lnTo>
                    <a:pt x="6870" y="7723"/>
                  </a:lnTo>
                  <a:cubicBezTo>
                    <a:pt x="6262" y="8057"/>
                    <a:pt x="5593" y="8240"/>
                    <a:pt x="4894" y="8240"/>
                  </a:cubicBezTo>
                  <a:cubicBezTo>
                    <a:pt x="4861" y="8241"/>
                    <a:pt x="4828" y="8242"/>
                    <a:pt x="4795" y="8242"/>
                  </a:cubicBezTo>
                  <a:cubicBezTo>
                    <a:pt x="3978" y="8242"/>
                    <a:pt x="3170" y="7880"/>
                    <a:pt x="2614" y="7237"/>
                  </a:cubicBezTo>
                  <a:cubicBezTo>
                    <a:pt x="2067" y="6598"/>
                    <a:pt x="1854" y="5717"/>
                    <a:pt x="2037" y="4896"/>
                  </a:cubicBezTo>
                  <a:cubicBezTo>
                    <a:pt x="2219" y="3954"/>
                    <a:pt x="2706" y="3133"/>
                    <a:pt x="3435" y="2525"/>
                  </a:cubicBezTo>
                  <a:cubicBezTo>
                    <a:pt x="4195" y="1887"/>
                    <a:pt x="5107" y="1553"/>
                    <a:pt x="6079" y="1522"/>
                  </a:cubicBezTo>
                  <a:cubicBezTo>
                    <a:pt x="6839" y="1522"/>
                    <a:pt x="7569" y="1796"/>
                    <a:pt x="8116" y="2282"/>
                  </a:cubicBezTo>
                  <a:cubicBezTo>
                    <a:pt x="8265" y="2382"/>
                    <a:pt x="8434" y="2430"/>
                    <a:pt x="8601" y="2430"/>
                  </a:cubicBezTo>
                  <a:cubicBezTo>
                    <a:pt x="8842" y="2430"/>
                    <a:pt x="9079" y="2328"/>
                    <a:pt x="9241" y="2130"/>
                  </a:cubicBezTo>
                  <a:cubicBezTo>
                    <a:pt x="9545" y="1857"/>
                    <a:pt x="9575" y="1370"/>
                    <a:pt x="9301" y="1066"/>
                  </a:cubicBezTo>
                  <a:cubicBezTo>
                    <a:pt x="8512" y="365"/>
                    <a:pt x="7527" y="1"/>
                    <a:pt x="64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9"/>
            <p:cNvSpPr/>
            <p:nvPr/>
          </p:nvSpPr>
          <p:spPr>
            <a:xfrm>
              <a:off x="1327050" y="2251075"/>
              <a:ext cx="1868600" cy="966600"/>
            </a:xfrm>
            <a:custGeom>
              <a:avLst/>
              <a:gdLst/>
              <a:ahLst/>
              <a:cxnLst/>
              <a:rect l="l" t="t" r="r" b="b"/>
              <a:pathLst>
                <a:path w="74744" h="38664" extrusionOk="0">
                  <a:moveTo>
                    <a:pt x="65376" y="11682"/>
                  </a:moveTo>
                  <a:cubicBezTo>
                    <a:pt x="66591" y="11682"/>
                    <a:pt x="67682" y="12503"/>
                    <a:pt x="67965" y="13740"/>
                  </a:cubicBezTo>
                  <a:cubicBezTo>
                    <a:pt x="68365" y="15531"/>
                    <a:pt x="66957" y="16993"/>
                    <a:pt x="65369" y="16993"/>
                  </a:cubicBezTo>
                  <a:cubicBezTo>
                    <a:pt x="64909" y="16993"/>
                    <a:pt x="64434" y="16870"/>
                    <a:pt x="63983" y="16597"/>
                  </a:cubicBezTo>
                  <a:cubicBezTo>
                    <a:pt x="61977" y="15351"/>
                    <a:pt x="62433" y="12311"/>
                    <a:pt x="64712" y="11764"/>
                  </a:cubicBezTo>
                  <a:cubicBezTo>
                    <a:pt x="64935" y="11708"/>
                    <a:pt x="65158" y="11682"/>
                    <a:pt x="65376" y="11682"/>
                  </a:cubicBezTo>
                  <a:close/>
                  <a:moveTo>
                    <a:pt x="58785" y="1"/>
                  </a:moveTo>
                  <a:lnTo>
                    <a:pt x="0" y="4773"/>
                  </a:lnTo>
                  <a:lnTo>
                    <a:pt x="3556" y="38664"/>
                  </a:lnTo>
                  <a:lnTo>
                    <a:pt x="60214" y="31217"/>
                  </a:lnTo>
                  <a:lnTo>
                    <a:pt x="74743" y="13527"/>
                  </a:lnTo>
                  <a:lnTo>
                    <a:pt x="5878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9"/>
            <p:cNvSpPr/>
            <p:nvPr/>
          </p:nvSpPr>
          <p:spPr>
            <a:xfrm>
              <a:off x="1520050" y="2576900"/>
              <a:ext cx="245750" cy="393200"/>
            </a:xfrm>
            <a:custGeom>
              <a:avLst/>
              <a:gdLst/>
              <a:ahLst/>
              <a:cxnLst/>
              <a:rect l="l" t="t" r="r" b="b"/>
              <a:pathLst>
                <a:path w="9830" h="15728" extrusionOk="0">
                  <a:moveTo>
                    <a:pt x="8231" y="0"/>
                  </a:moveTo>
                  <a:cubicBezTo>
                    <a:pt x="8184" y="0"/>
                    <a:pt x="8135" y="3"/>
                    <a:pt x="8086" y="8"/>
                  </a:cubicBezTo>
                  <a:lnTo>
                    <a:pt x="1186" y="828"/>
                  </a:lnTo>
                  <a:lnTo>
                    <a:pt x="1125" y="828"/>
                  </a:lnTo>
                  <a:cubicBezTo>
                    <a:pt x="487" y="889"/>
                    <a:pt x="1" y="1497"/>
                    <a:pt x="92" y="2135"/>
                  </a:cubicBezTo>
                  <a:lnTo>
                    <a:pt x="1612" y="14689"/>
                  </a:lnTo>
                  <a:cubicBezTo>
                    <a:pt x="1669" y="15289"/>
                    <a:pt x="2182" y="15727"/>
                    <a:pt x="2799" y="15727"/>
                  </a:cubicBezTo>
                  <a:cubicBezTo>
                    <a:pt x="2839" y="15727"/>
                    <a:pt x="2878" y="15726"/>
                    <a:pt x="2919" y="15722"/>
                  </a:cubicBezTo>
                  <a:cubicBezTo>
                    <a:pt x="3557" y="15631"/>
                    <a:pt x="4043" y="15053"/>
                    <a:pt x="3952" y="14415"/>
                  </a:cubicBezTo>
                  <a:lnTo>
                    <a:pt x="3344" y="9309"/>
                  </a:lnTo>
                  <a:lnTo>
                    <a:pt x="8299" y="8701"/>
                  </a:lnTo>
                  <a:cubicBezTo>
                    <a:pt x="9821" y="8525"/>
                    <a:pt x="9595" y="6320"/>
                    <a:pt x="8192" y="6320"/>
                  </a:cubicBezTo>
                  <a:cubicBezTo>
                    <a:pt x="8138" y="6320"/>
                    <a:pt x="8082" y="6323"/>
                    <a:pt x="8025" y="6330"/>
                  </a:cubicBezTo>
                  <a:lnTo>
                    <a:pt x="3071" y="6938"/>
                  </a:lnTo>
                  <a:lnTo>
                    <a:pt x="2584" y="3047"/>
                  </a:lnTo>
                  <a:lnTo>
                    <a:pt x="8359" y="2348"/>
                  </a:lnTo>
                  <a:cubicBezTo>
                    <a:pt x="9830" y="2113"/>
                    <a:pt x="9622" y="0"/>
                    <a:pt x="82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9"/>
            <p:cNvSpPr/>
            <p:nvPr/>
          </p:nvSpPr>
          <p:spPr>
            <a:xfrm>
              <a:off x="1834650" y="2546525"/>
              <a:ext cx="299425" cy="384975"/>
            </a:xfrm>
            <a:custGeom>
              <a:avLst/>
              <a:gdLst/>
              <a:ahLst/>
              <a:cxnLst/>
              <a:rect l="l" t="t" r="r" b="b"/>
              <a:pathLst>
                <a:path w="11977" h="15399" extrusionOk="0">
                  <a:moveTo>
                    <a:pt x="5471" y="2391"/>
                  </a:moveTo>
                  <a:cubicBezTo>
                    <a:pt x="6578" y="2391"/>
                    <a:pt x="7548" y="3229"/>
                    <a:pt x="7660" y="4353"/>
                  </a:cubicBezTo>
                  <a:cubicBezTo>
                    <a:pt x="7812" y="5569"/>
                    <a:pt x="6931" y="6633"/>
                    <a:pt x="5745" y="6785"/>
                  </a:cubicBezTo>
                  <a:lnTo>
                    <a:pt x="3131" y="7119"/>
                  </a:lnTo>
                  <a:lnTo>
                    <a:pt x="2584" y="2712"/>
                  </a:lnTo>
                  <a:lnTo>
                    <a:pt x="5198" y="2408"/>
                  </a:lnTo>
                  <a:cubicBezTo>
                    <a:pt x="5290" y="2396"/>
                    <a:pt x="5381" y="2391"/>
                    <a:pt x="5471" y="2391"/>
                  </a:cubicBezTo>
                  <a:close/>
                  <a:moveTo>
                    <a:pt x="5520" y="1"/>
                  </a:moveTo>
                  <a:cubicBezTo>
                    <a:pt x="5325" y="1"/>
                    <a:pt x="5127" y="13"/>
                    <a:pt x="4924" y="37"/>
                  </a:cubicBezTo>
                  <a:lnTo>
                    <a:pt x="1125" y="493"/>
                  </a:lnTo>
                  <a:lnTo>
                    <a:pt x="1095" y="493"/>
                  </a:lnTo>
                  <a:cubicBezTo>
                    <a:pt x="456" y="554"/>
                    <a:pt x="0" y="1162"/>
                    <a:pt x="61" y="1800"/>
                  </a:cubicBezTo>
                  <a:lnTo>
                    <a:pt x="1581" y="14353"/>
                  </a:lnTo>
                  <a:cubicBezTo>
                    <a:pt x="1664" y="14965"/>
                    <a:pt x="2154" y="15398"/>
                    <a:pt x="2726" y="15398"/>
                  </a:cubicBezTo>
                  <a:cubicBezTo>
                    <a:pt x="2779" y="15398"/>
                    <a:pt x="2833" y="15395"/>
                    <a:pt x="2888" y="15387"/>
                  </a:cubicBezTo>
                  <a:cubicBezTo>
                    <a:pt x="3557" y="15326"/>
                    <a:pt x="4013" y="14718"/>
                    <a:pt x="3952" y="14080"/>
                  </a:cubicBezTo>
                  <a:lnTo>
                    <a:pt x="3405" y="9460"/>
                  </a:lnTo>
                  <a:lnTo>
                    <a:pt x="5897" y="9156"/>
                  </a:lnTo>
                  <a:cubicBezTo>
                    <a:pt x="6353" y="9217"/>
                    <a:pt x="6779" y="9338"/>
                    <a:pt x="7174" y="9521"/>
                  </a:cubicBezTo>
                  <a:cubicBezTo>
                    <a:pt x="7447" y="9642"/>
                    <a:pt x="7690" y="9855"/>
                    <a:pt x="7873" y="10068"/>
                  </a:cubicBezTo>
                  <a:cubicBezTo>
                    <a:pt x="8086" y="10341"/>
                    <a:pt x="8207" y="10645"/>
                    <a:pt x="8268" y="10949"/>
                  </a:cubicBezTo>
                  <a:cubicBezTo>
                    <a:pt x="8298" y="11831"/>
                    <a:pt x="8572" y="12682"/>
                    <a:pt x="9028" y="13472"/>
                  </a:cubicBezTo>
                  <a:cubicBezTo>
                    <a:pt x="9210" y="13746"/>
                    <a:pt x="9484" y="13958"/>
                    <a:pt x="9788" y="14110"/>
                  </a:cubicBezTo>
                  <a:cubicBezTo>
                    <a:pt x="9989" y="14211"/>
                    <a:pt x="10232" y="14270"/>
                    <a:pt x="10483" y="14270"/>
                  </a:cubicBezTo>
                  <a:cubicBezTo>
                    <a:pt x="10535" y="14270"/>
                    <a:pt x="10587" y="14267"/>
                    <a:pt x="10639" y="14262"/>
                  </a:cubicBezTo>
                  <a:cubicBezTo>
                    <a:pt x="10821" y="14232"/>
                    <a:pt x="10973" y="14201"/>
                    <a:pt x="11125" y="14141"/>
                  </a:cubicBezTo>
                  <a:cubicBezTo>
                    <a:pt x="11703" y="13837"/>
                    <a:pt x="11976" y="13138"/>
                    <a:pt x="11672" y="12560"/>
                  </a:cubicBezTo>
                  <a:cubicBezTo>
                    <a:pt x="11520" y="12226"/>
                    <a:pt x="11216" y="11983"/>
                    <a:pt x="10852" y="11922"/>
                  </a:cubicBezTo>
                  <a:cubicBezTo>
                    <a:pt x="10730" y="11527"/>
                    <a:pt x="10639" y="11101"/>
                    <a:pt x="10608" y="10676"/>
                  </a:cubicBezTo>
                  <a:cubicBezTo>
                    <a:pt x="10517" y="9855"/>
                    <a:pt x="10183" y="9095"/>
                    <a:pt x="9636" y="8457"/>
                  </a:cubicBezTo>
                  <a:cubicBezTo>
                    <a:pt x="9393" y="8183"/>
                    <a:pt x="9119" y="7970"/>
                    <a:pt x="8785" y="7788"/>
                  </a:cubicBezTo>
                  <a:cubicBezTo>
                    <a:pt x="11652" y="4805"/>
                    <a:pt x="9442" y="1"/>
                    <a:pt x="55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9"/>
            <p:cNvSpPr/>
            <p:nvPr/>
          </p:nvSpPr>
          <p:spPr>
            <a:xfrm>
              <a:off x="2174325" y="2497150"/>
              <a:ext cx="285025" cy="394050"/>
            </a:xfrm>
            <a:custGeom>
              <a:avLst/>
              <a:gdLst/>
              <a:ahLst/>
              <a:cxnLst/>
              <a:rect l="l" t="t" r="r" b="b"/>
              <a:pathLst>
                <a:path w="11401" h="15762" extrusionOk="0">
                  <a:moveTo>
                    <a:pt x="8205" y="1"/>
                  </a:moveTo>
                  <a:cubicBezTo>
                    <a:pt x="8165" y="1"/>
                    <a:pt x="8126" y="2"/>
                    <a:pt x="8086" y="6"/>
                  </a:cubicBezTo>
                  <a:lnTo>
                    <a:pt x="1216" y="827"/>
                  </a:lnTo>
                  <a:lnTo>
                    <a:pt x="1125" y="827"/>
                  </a:lnTo>
                  <a:cubicBezTo>
                    <a:pt x="456" y="918"/>
                    <a:pt x="0" y="1495"/>
                    <a:pt x="91" y="2164"/>
                  </a:cubicBezTo>
                  <a:lnTo>
                    <a:pt x="1611" y="14717"/>
                  </a:lnTo>
                  <a:cubicBezTo>
                    <a:pt x="1667" y="15304"/>
                    <a:pt x="2185" y="15762"/>
                    <a:pt x="2787" y="15762"/>
                  </a:cubicBezTo>
                  <a:cubicBezTo>
                    <a:pt x="2840" y="15762"/>
                    <a:pt x="2894" y="15758"/>
                    <a:pt x="2949" y="15751"/>
                  </a:cubicBezTo>
                  <a:lnTo>
                    <a:pt x="2949" y="15721"/>
                  </a:lnTo>
                  <a:lnTo>
                    <a:pt x="3009" y="15721"/>
                  </a:lnTo>
                  <a:lnTo>
                    <a:pt x="9879" y="14900"/>
                  </a:lnTo>
                  <a:cubicBezTo>
                    <a:pt x="11401" y="14724"/>
                    <a:pt x="11204" y="12519"/>
                    <a:pt x="9775" y="12519"/>
                  </a:cubicBezTo>
                  <a:cubicBezTo>
                    <a:pt x="9720" y="12519"/>
                    <a:pt x="9664" y="12522"/>
                    <a:pt x="9605" y="12529"/>
                  </a:cubicBezTo>
                  <a:lnTo>
                    <a:pt x="3830" y="13228"/>
                  </a:lnTo>
                  <a:lnTo>
                    <a:pt x="3374" y="9307"/>
                  </a:lnTo>
                  <a:lnTo>
                    <a:pt x="8329" y="8730"/>
                  </a:lnTo>
                  <a:cubicBezTo>
                    <a:pt x="9850" y="8525"/>
                    <a:pt x="9625" y="6349"/>
                    <a:pt x="8224" y="6349"/>
                  </a:cubicBezTo>
                  <a:cubicBezTo>
                    <a:pt x="8169" y="6349"/>
                    <a:pt x="8113" y="6352"/>
                    <a:pt x="8055" y="6359"/>
                  </a:cubicBezTo>
                  <a:lnTo>
                    <a:pt x="3101" y="6967"/>
                  </a:lnTo>
                  <a:lnTo>
                    <a:pt x="2614" y="3076"/>
                  </a:lnTo>
                  <a:lnTo>
                    <a:pt x="8389" y="2377"/>
                  </a:lnTo>
                  <a:cubicBezTo>
                    <a:pt x="9028" y="2286"/>
                    <a:pt x="9484" y="1678"/>
                    <a:pt x="9423" y="1039"/>
                  </a:cubicBezTo>
                  <a:cubicBezTo>
                    <a:pt x="9337" y="439"/>
                    <a:pt x="8822" y="1"/>
                    <a:pt x="82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9"/>
            <p:cNvSpPr/>
            <p:nvPr/>
          </p:nvSpPr>
          <p:spPr>
            <a:xfrm>
              <a:off x="2489675" y="2459150"/>
              <a:ext cx="285075" cy="394075"/>
            </a:xfrm>
            <a:custGeom>
              <a:avLst/>
              <a:gdLst/>
              <a:ahLst/>
              <a:cxnLst/>
              <a:rect l="l" t="t" r="r" b="b"/>
              <a:pathLst>
                <a:path w="11403" h="15763" extrusionOk="0">
                  <a:moveTo>
                    <a:pt x="8200" y="1"/>
                  </a:moveTo>
                  <a:cubicBezTo>
                    <a:pt x="8162" y="1"/>
                    <a:pt x="8124" y="3"/>
                    <a:pt x="8086" y="6"/>
                  </a:cubicBezTo>
                  <a:lnTo>
                    <a:pt x="1186" y="827"/>
                  </a:lnTo>
                  <a:lnTo>
                    <a:pt x="1125" y="827"/>
                  </a:lnTo>
                  <a:cubicBezTo>
                    <a:pt x="456" y="918"/>
                    <a:pt x="0" y="1496"/>
                    <a:pt x="92" y="2164"/>
                  </a:cubicBezTo>
                  <a:lnTo>
                    <a:pt x="1611" y="14687"/>
                  </a:lnTo>
                  <a:cubicBezTo>
                    <a:pt x="1667" y="15302"/>
                    <a:pt x="2185" y="15762"/>
                    <a:pt x="2787" y="15762"/>
                  </a:cubicBezTo>
                  <a:cubicBezTo>
                    <a:pt x="2841" y="15762"/>
                    <a:pt x="2895" y="15759"/>
                    <a:pt x="2949" y="15751"/>
                  </a:cubicBezTo>
                  <a:lnTo>
                    <a:pt x="2949" y="15721"/>
                  </a:lnTo>
                  <a:lnTo>
                    <a:pt x="3010" y="15721"/>
                  </a:lnTo>
                  <a:lnTo>
                    <a:pt x="9909" y="14900"/>
                  </a:lnTo>
                  <a:cubicBezTo>
                    <a:pt x="11402" y="14724"/>
                    <a:pt x="11204" y="12519"/>
                    <a:pt x="9775" y="12519"/>
                  </a:cubicBezTo>
                  <a:cubicBezTo>
                    <a:pt x="9721" y="12519"/>
                    <a:pt x="9664" y="12522"/>
                    <a:pt x="9606" y="12529"/>
                  </a:cubicBezTo>
                  <a:lnTo>
                    <a:pt x="3830" y="13228"/>
                  </a:lnTo>
                  <a:lnTo>
                    <a:pt x="3374" y="9307"/>
                  </a:lnTo>
                  <a:lnTo>
                    <a:pt x="8298" y="8730"/>
                  </a:lnTo>
                  <a:cubicBezTo>
                    <a:pt x="9821" y="8554"/>
                    <a:pt x="9623" y="6349"/>
                    <a:pt x="8195" y="6349"/>
                  </a:cubicBezTo>
                  <a:cubicBezTo>
                    <a:pt x="8140" y="6349"/>
                    <a:pt x="8083" y="6352"/>
                    <a:pt x="8025" y="6359"/>
                  </a:cubicBezTo>
                  <a:lnTo>
                    <a:pt x="3070" y="6967"/>
                  </a:lnTo>
                  <a:lnTo>
                    <a:pt x="2615" y="3076"/>
                  </a:lnTo>
                  <a:lnTo>
                    <a:pt x="8359" y="2377"/>
                  </a:lnTo>
                  <a:cubicBezTo>
                    <a:pt x="8998" y="2286"/>
                    <a:pt x="9454" y="1678"/>
                    <a:pt x="9393" y="1040"/>
                  </a:cubicBezTo>
                  <a:cubicBezTo>
                    <a:pt x="9307" y="440"/>
                    <a:pt x="8792" y="1"/>
                    <a:pt x="82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9"/>
            <p:cNvSpPr/>
            <p:nvPr/>
          </p:nvSpPr>
          <p:spPr>
            <a:xfrm>
              <a:off x="2985125" y="2591125"/>
              <a:ext cx="559300" cy="784625"/>
            </a:xfrm>
            <a:custGeom>
              <a:avLst/>
              <a:gdLst/>
              <a:ahLst/>
              <a:cxnLst/>
              <a:rect l="l" t="t" r="r" b="b"/>
              <a:pathLst>
                <a:path w="22372" h="31385" extrusionOk="0">
                  <a:moveTo>
                    <a:pt x="1615" y="1"/>
                  </a:moveTo>
                  <a:cubicBezTo>
                    <a:pt x="1072" y="1"/>
                    <a:pt x="532" y="16"/>
                    <a:pt x="0" y="46"/>
                  </a:cubicBezTo>
                  <a:cubicBezTo>
                    <a:pt x="2098" y="472"/>
                    <a:pt x="4165" y="1019"/>
                    <a:pt x="6201" y="1657"/>
                  </a:cubicBezTo>
                  <a:cubicBezTo>
                    <a:pt x="8207" y="2296"/>
                    <a:pt x="10122" y="3086"/>
                    <a:pt x="12007" y="4028"/>
                  </a:cubicBezTo>
                  <a:cubicBezTo>
                    <a:pt x="13800" y="4940"/>
                    <a:pt x="15411" y="6126"/>
                    <a:pt x="16809" y="7585"/>
                  </a:cubicBezTo>
                  <a:cubicBezTo>
                    <a:pt x="17448" y="8284"/>
                    <a:pt x="17995" y="9074"/>
                    <a:pt x="18451" y="9925"/>
                  </a:cubicBezTo>
                  <a:lnTo>
                    <a:pt x="18724" y="10563"/>
                  </a:lnTo>
                  <a:cubicBezTo>
                    <a:pt x="18815" y="10776"/>
                    <a:pt x="18907" y="10989"/>
                    <a:pt x="18998" y="11202"/>
                  </a:cubicBezTo>
                  <a:cubicBezTo>
                    <a:pt x="19059" y="11445"/>
                    <a:pt x="19150" y="11658"/>
                    <a:pt x="19180" y="11901"/>
                  </a:cubicBezTo>
                  <a:lnTo>
                    <a:pt x="19302" y="12235"/>
                  </a:lnTo>
                  <a:lnTo>
                    <a:pt x="19363" y="12600"/>
                  </a:lnTo>
                  <a:cubicBezTo>
                    <a:pt x="19758" y="14484"/>
                    <a:pt x="19697" y="16430"/>
                    <a:pt x="19119" y="18253"/>
                  </a:cubicBezTo>
                  <a:cubicBezTo>
                    <a:pt x="18511" y="20168"/>
                    <a:pt x="17539" y="21931"/>
                    <a:pt x="16293" y="23481"/>
                  </a:cubicBezTo>
                  <a:cubicBezTo>
                    <a:pt x="14986" y="25062"/>
                    <a:pt x="13527" y="26521"/>
                    <a:pt x="11885" y="27767"/>
                  </a:cubicBezTo>
                  <a:cubicBezTo>
                    <a:pt x="10213" y="29074"/>
                    <a:pt x="8390" y="30199"/>
                    <a:pt x="6475" y="31080"/>
                  </a:cubicBezTo>
                  <a:lnTo>
                    <a:pt x="6566" y="31384"/>
                  </a:lnTo>
                  <a:cubicBezTo>
                    <a:pt x="8724" y="30928"/>
                    <a:pt x="10791" y="30138"/>
                    <a:pt x="12706" y="29013"/>
                  </a:cubicBezTo>
                  <a:cubicBezTo>
                    <a:pt x="14651" y="27919"/>
                    <a:pt x="16445" y="26551"/>
                    <a:pt x="17995" y="24910"/>
                  </a:cubicBezTo>
                  <a:cubicBezTo>
                    <a:pt x="19575" y="23238"/>
                    <a:pt x="20822" y="21263"/>
                    <a:pt x="21612" y="19074"/>
                  </a:cubicBezTo>
                  <a:cubicBezTo>
                    <a:pt x="22007" y="17949"/>
                    <a:pt x="22250" y="16764"/>
                    <a:pt x="22311" y="15579"/>
                  </a:cubicBezTo>
                  <a:cubicBezTo>
                    <a:pt x="22372" y="14393"/>
                    <a:pt x="22281" y="13208"/>
                    <a:pt x="22037" y="12022"/>
                  </a:cubicBezTo>
                  <a:lnTo>
                    <a:pt x="21946" y="11597"/>
                  </a:lnTo>
                  <a:lnTo>
                    <a:pt x="21825" y="11171"/>
                  </a:lnTo>
                  <a:cubicBezTo>
                    <a:pt x="21733" y="10898"/>
                    <a:pt x="21642" y="10594"/>
                    <a:pt x="21551" y="10320"/>
                  </a:cubicBezTo>
                  <a:cubicBezTo>
                    <a:pt x="21429" y="10047"/>
                    <a:pt x="21338" y="9743"/>
                    <a:pt x="21217" y="9469"/>
                  </a:cubicBezTo>
                  <a:lnTo>
                    <a:pt x="20822" y="8679"/>
                  </a:lnTo>
                  <a:cubicBezTo>
                    <a:pt x="20244" y="7615"/>
                    <a:pt x="19515" y="6642"/>
                    <a:pt x="18663" y="5822"/>
                  </a:cubicBezTo>
                  <a:cubicBezTo>
                    <a:pt x="18451" y="5609"/>
                    <a:pt x="18238" y="5396"/>
                    <a:pt x="18025" y="5214"/>
                  </a:cubicBezTo>
                  <a:lnTo>
                    <a:pt x="17356" y="4636"/>
                  </a:lnTo>
                  <a:cubicBezTo>
                    <a:pt x="16870" y="4302"/>
                    <a:pt x="16414" y="3967"/>
                    <a:pt x="15928" y="3664"/>
                  </a:cubicBezTo>
                  <a:cubicBezTo>
                    <a:pt x="14955" y="3056"/>
                    <a:pt x="13952" y="2539"/>
                    <a:pt x="12888" y="2113"/>
                  </a:cubicBezTo>
                  <a:cubicBezTo>
                    <a:pt x="10821" y="1293"/>
                    <a:pt x="8694" y="715"/>
                    <a:pt x="6505" y="381"/>
                  </a:cubicBezTo>
                  <a:cubicBezTo>
                    <a:pt x="5411" y="229"/>
                    <a:pt x="4317" y="107"/>
                    <a:pt x="3253" y="46"/>
                  </a:cubicBezTo>
                  <a:cubicBezTo>
                    <a:pt x="2706" y="16"/>
                    <a:pt x="2159" y="1"/>
                    <a:pt x="16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9"/>
            <p:cNvSpPr/>
            <p:nvPr/>
          </p:nvSpPr>
          <p:spPr>
            <a:xfrm>
              <a:off x="3096075" y="3249575"/>
              <a:ext cx="184675" cy="172525"/>
            </a:xfrm>
            <a:custGeom>
              <a:avLst/>
              <a:gdLst/>
              <a:ahLst/>
              <a:cxnLst/>
              <a:rect l="l" t="t" r="r" b="b"/>
              <a:pathLst>
                <a:path w="7387" h="6901" extrusionOk="0">
                  <a:moveTo>
                    <a:pt x="4894" y="1"/>
                  </a:moveTo>
                  <a:lnTo>
                    <a:pt x="0" y="5685"/>
                  </a:lnTo>
                  <a:lnTo>
                    <a:pt x="7386" y="6900"/>
                  </a:lnTo>
                  <a:lnTo>
                    <a:pt x="7386" y="6900"/>
                  </a:lnTo>
                  <a:lnTo>
                    <a:pt x="2432" y="4803"/>
                  </a:lnTo>
                  <a:lnTo>
                    <a:pt x="489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9"/>
            <p:cNvSpPr/>
            <p:nvPr/>
          </p:nvSpPr>
          <p:spPr>
            <a:xfrm>
              <a:off x="811075" y="3747300"/>
              <a:ext cx="2974250" cy="298675"/>
            </a:xfrm>
            <a:custGeom>
              <a:avLst/>
              <a:gdLst/>
              <a:ahLst/>
              <a:cxnLst/>
              <a:rect l="l" t="t" r="r" b="b"/>
              <a:pathLst>
                <a:path w="118970" h="11947" extrusionOk="0">
                  <a:moveTo>
                    <a:pt x="118422" y="1"/>
                  </a:moveTo>
                  <a:lnTo>
                    <a:pt x="335" y="7387"/>
                  </a:lnTo>
                  <a:lnTo>
                    <a:pt x="0" y="11946"/>
                  </a:lnTo>
                  <a:lnTo>
                    <a:pt x="118969" y="11946"/>
                  </a:lnTo>
                  <a:lnTo>
                    <a:pt x="118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9"/>
            <p:cNvSpPr/>
            <p:nvPr/>
          </p:nvSpPr>
          <p:spPr>
            <a:xfrm>
              <a:off x="795875" y="4006425"/>
              <a:ext cx="4542650" cy="135300"/>
            </a:xfrm>
            <a:custGeom>
              <a:avLst/>
              <a:gdLst/>
              <a:ahLst/>
              <a:cxnLst/>
              <a:rect l="l" t="t" r="r" b="b"/>
              <a:pathLst>
                <a:path w="181706" h="5412" extrusionOk="0">
                  <a:moveTo>
                    <a:pt x="0" y="1"/>
                  </a:moveTo>
                  <a:lnTo>
                    <a:pt x="0" y="5411"/>
                  </a:lnTo>
                  <a:lnTo>
                    <a:pt x="181706" y="5411"/>
                  </a:lnTo>
                  <a:lnTo>
                    <a:pt x="18170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9"/>
            <p:cNvSpPr/>
            <p:nvPr/>
          </p:nvSpPr>
          <p:spPr>
            <a:xfrm>
              <a:off x="4979850" y="3941075"/>
              <a:ext cx="487100" cy="221150"/>
            </a:xfrm>
            <a:custGeom>
              <a:avLst/>
              <a:gdLst/>
              <a:ahLst/>
              <a:cxnLst/>
              <a:rect l="l" t="t" r="r" b="b"/>
              <a:pathLst>
                <a:path w="19484" h="8846" extrusionOk="0">
                  <a:moveTo>
                    <a:pt x="18146" y="1"/>
                  </a:moveTo>
                  <a:lnTo>
                    <a:pt x="0" y="1125"/>
                  </a:lnTo>
                  <a:lnTo>
                    <a:pt x="0" y="8846"/>
                  </a:lnTo>
                  <a:lnTo>
                    <a:pt x="19484" y="8846"/>
                  </a:lnTo>
                  <a:lnTo>
                    <a:pt x="1814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9"/>
            <p:cNvSpPr/>
            <p:nvPr/>
          </p:nvSpPr>
          <p:spPr>
            <a:xfrm>
              <a:off x="670500" y="3944125"/>
              <a:ext cx="321450" cy="218100"/>
            </a:xfrm>
            <a:custGeom>
              <a:avLst/>
              <a:gdLst/>
              <a:ahLst/>
              <a:cxnLst/>
              <a:rect l="l" t="t" r="r" b="b"/>
              <a:pathLst>
                <a:path w="12858" h="8724" extrusionOk="0">
                  <a:moveTo>
                    <a:pt x="1429" y="0"/>
                  </a:moveTo>
                  <a:lnTo>
                    <a:pt x="0" y="8724"/>
                  </a:lnTo>
                  <a:lnTo>
                    <a:pt x="12858" y="8724"/>
                  </a:lnTo>
                  <a:lnTo>
                    <a:pt x="12858" y="1155"/>
                  </a:lnTo>
                  <a:lnTo>
                    <a:pt x="142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9"/>
            <p:cNvSpPr/>
            <p:nvPr/>
          </p:nvSpPr>
          <p:spPr>
            <a:xfrm>
              <a:off x="1247250" y="3821775"/>
              <a:ext cx="801700" cy="367800"/>
            </a:xfrm>
            <a:custGeom>
              <a:avLst/>
              <a:gdLst/>
              <a:ahLst/>
              <a:cxnLst/>
              <a:rect l="l" t="t" r="r" b="b"/>
              <a:pathLst>
                <a:path w="32068" h="14712" extrusionOk="0">
                  <a:moveTo>
                    <a:pt x="16110" y="0"/>
                  </a:moveTo>
                  <a:cubicBezTo>
                    <a:pt x="4985" y="0"/>
                    <a:pt x="700" y="9271"/>
                    <a:pt x="0" y="14134"/>
                  </a:cubicBezTo>
                  <a:lnTo>
                    <a:pt x="3770" y="14712"/>
                  </a:lnTo>
                  <a:cubicBezTo>
                    <a:pt x="3830" y="14256"/>
                    <a:pt x="5472" y="3800"/>
                    <a:pt x="16080" y="3800"/>
                  </a:cubicBezTo>
                  <a:cubicBezTo>
                    <a:pt x="26627" y="3800"/>
                    <a:pt x="28238" y="14226"/>
                    <a:pt x="28299" y="14682"/>
                  </a:cubicBezTo>
                  <a:lnTo>
                    <a:pt x="32068" y="14165"/>
                  </a:lnTo>
                  <a:cubicBezTo>
                    <a:pt x="31399" y="9271"/>
                    <a:pt x="27205" y="0"/>
                    <a:pt x="1611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9"/>
            <p:cNvSpPr/>
            <p:nvPr/>
          </p:nvSpPr>
          <p:spPr>
            <a:xfrm>
              <a:off x="1203925" y="3879525"/>
              <a:ext cx="887600" cy="688475"/>
            </a:xfrm>
            <a:custGeom>
              <a:avLst/>
              <a:gdLst/>
              <a:ahLst/>
              <a:cxnLst/>
              <a:rect l="l" t="t" r="r" b="b"/>
              <a:pathLst>
                <a:path w="35504" h="27539" extrusionOk="0">
                  <a:moveTo>
                    <a:pt x="17752" y="1"/>
                  </a:moveTo>
                  <a:cubicBezTo>
                    <a:pt x="31" y="1"/>
                    <a:pt x="1" y="27539"/>
                    <a:pt x="17752" y="27539"/>
                  </a:cubicBezTo>
                  <a:cubicBezTo>
                    <a:pt x="35503" y="27539"/>
                    <a:pt x="35503" y="1"/>
                    <a:pt x="177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9"/>
            <p:cNvSpPr/>
            <p:nvPr/>
          </p:nvSpPr>
          <p:spPr>
            <a:xfrm>
              <a:off x="1446350" y="4067225"/>
              <a:ext cx="402750" cy="313100"/>
            </a:xfrm>
            <a:custGeom>
              <a:avLst/>
              <a:gdLst/>
              <a:ahLst/>
              <a:cxnLst/>
              <a:rect l="l" t="t" r="r" b="b"/>
              <a:pathLst>
                <a:path w="16110" h="12524" extrusionOk="0">
                  <a:moveTo>
                    <a:pt x="8055" y="0"/>
                  </a:moveTo>
                  <a:cubicBezTo>
                    <a:pt x="31" y="0"/>
                    <a:pt x="0" y="12523"/>
                    <a:pt x="8055" y="12523"/>
                  </a:cubicBezTo>
                  <a:cubicBezTo>
                    <a:pt x="16110" y="12523"/>
                    <a:pt x="16110" y="0"/>
                    <a:pt x="805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9"/>
            <p:cNvSpPr/>
            <p:nvPr/>
          </p:nvSpPr>
          <p:spPr>
            <a:xfrm>
              <a:off x="3900025" y="3821775"/>
              <a:ext cx="801725" cy="367800"/>
            </a:xfrm>
            <a:custGeom>
              <a:avLst/>
              <a:gdLst/>
              <a:ahLst/>
              <a:cxnLst/>
              <a:rect l="l" t="t" r="r" b="b"/>
              <a:pathLst>
                <a:path w="32069" h="14712" extrusionOk="0">
                  <a:moveTo>
                    <a:pt x="16111" y="0"/>
                  </a:moveTo>
                  <a:cubicBezTo>
                    <a:pt x="5016" y="0"/>
                    <a:pt x="730" y="9241"/>
                    <a:pt x="1" y="14134"/>
                  </a:cubicBezTo>
                  <a:lnTo>
                    <a:pt x="3770" y="14712"/>
                  </a:lnTo>
                  <a:cubicBezTo>
                    <a:pt x="3831" y="14256"/>
                    <a:pt x="5563" y="3800"/>
                    <a:pt x="16111" y="3800"/>
                  </a:cubicBezTo>
                  <a:cubicBezTo>
                    <a:pt x="26628" y="3800"/>
                    <a:pt x="28239" y="14226"/>
                    <a:pt x="28299" y="14682"/>
                  </a:cubicBezTo>
                  <a:lnTo>
                    <a:pt x="32068" y="14165"/>
                  </a:lnTo>
                  <a:cubicBezTo>
                    <a:pt x="31400" y="9271"/>
                    <a:pt x="27205" y="0"/>
                    <a:pt x="1611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9"/>
            <p:cNvSpPr/>
            <p:nvPr/>
          </p:nvSpPr>
          <p:spPr>
            <a:xfrm>
              <a:off x="3859000" y="3879525"/>
              <a:ext cx="887575" cy="688475"/>
            </a:xfrm>
            <a:custGeom>
              <a:avLst/>
              <a:gdLst/>
              <a:ahLst/>
              <a:cxnLst/>
              <a:rect l="l" t="t" r="r" b="b"/>
              <a:pathLst>
                <a:path w="35503" h="27539" extrusionOk="0">
                  <a:moveTo>
                    <a:pt x="17752" y="1"/>
                  </a:moveTo>
                  <a:cubicBezTo>
                    <a:pt x="31" y="1"/>
                    <a:pt x="1" y="27539"/>
                    <a:pt x="17752" y="27539"/>
                  </a:cubicBezTo>
                  <a:cubicBezTo>
                    <a:pt x="35503" y="27539"/>
                    <a:pt x="35503" y="1"/>
                    <a:pt x="177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9"/>
            <p:cNvSpPr/>
            <p:nvPr/>
          </p:nvSpPr>
          <p:spPr>
            <a:xfrm>
              <a:off x="4101400" y="4067225"/>
              <a:ext cx="402775" cy="313100"/>
            </a:xfrm>
            <a:custGeom>
              <a:avLst/>
              <a:gdLst/>
              <a:ahLst/>
              <a:cxnLst/>
              <a:rect l="l" t="t" r="r" b="b"/>
              <a:pathLst>
                <a:path w="16111" h="12524" extrusionOk="0">
                  <a:moveTo>
                    <a:pt x="8056" y="0"/>
                  </a:moveTo>
                  <a:cubicBezTo>
                    <a:pt x="1" y="0"/>
                    <a:pt x="1" y="12523"/>
                    <a:pt x="8056" y="12523"/>
                  </a:cubicBezTo>
                  <a:cubicBezTo>
                    <a:pt x="16110" y="12523"/>
                    <a:pt x="16110" y="0"/>
                    <a:pt x="805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9"/>
            <p:cNvSpPr/>
            <p:nvPr/>
          </p:nvSpPr>
          <p:spPr>
            <a:xfrm>
              <a:off x="5700975" y="4063425"/>
              <a:ext cx="501550" cy="554750"/>
            </a:xfrm>
            <a:custGeom>
              <a:avLst/>
              <a:gdLst/>
              <a:ahLst/>
              <a:cxnLst/>
              <a:rect l="l" t="t" r="r" b="b"/>
              <a:pathLst>
                <a:path w="20062" h="22190" extrusionOk="0">
                  <a:moveTo>
                    <a:pt x="1" y="0"/>
                  </a:moveTo>
                  <a:lnTo>
                    <a:pt x="1" y="22189"/>
                  </a:lnTo>
                  <a:lnTo>
                    <a:pt x="20062" y="22189"/>
                  </a:lnTo>
                  <a:lnTo>
                    <a:pt x="2006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9"/>
            <p:cNvSpPr/>
            <p:nvPr/>
          </p:nvSpPr>
          <p:spPr>
            <a:xfrm>
              <a:off x="5700975" y="4063425"/>
              <a:ext cx="501550" cy="554750"/>
            </a:xfrm>
            <a:custGeom>
              <a:avLst/>
              <a:gdLst/>
              <a:ahLst/>
              <a:cxnLst/>
              <a:rect l="l" t="t" r="r" b="b"/>
              <a:pathLst>
                <a:path w="20062" h="22190" extrusionOk="0">
                  <a:moveTo>
                    <a:pt x="1" y="0"/>
                  </a:moveTo>
                  <a:lnTo>
                    <a:pt x="1" y="22189"/>
                  </a:lnTo>
                  <a:lnTo>
                    <a:pt x="20062" y="22189"/>
                  </a:lnTo>
                  <a:lnTo>
                    <a:pt x="2006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9"/>
            <p:cNvSpPr/>
            <p:nvPr/>
          </p:nvSpPr>
          <p:spPr>
            <a:xfrm>
              <a:off x="5442625" y="4063425"/>
              <a:ext cx="259150" cy="554750"/>
            </a:xfrm>
            <a:custGeom>
              <a:avLst/>
              <a:gdLst/>
              <a:ahLst/>
              <a:cxnLst/>
              <a:rect l="l" t="t" r="r" b="b"/>
              <a:pathLst>
                <a:path w="10366" h="22190" extrusionOk="0">
                  <a:moveTo>
                    <a:pt x="0" y="0"/>
                  </a:moveTo>
                  <a:lnTo>
                    <a:pt x="0" y="22189"/>
                  </a:lnTo>
                  <a:lnTo>
                    <a:pt x="10365" y="22189"/>
                  </a:lnTo>
                  <a:lnTo>
                    <a:pt x="10365"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9"/>
            <p:cNvSpPr/>
            <p:nvPr/>
          </p:nvSpPr>
          <p:spPr>
            <a:xfrm>
              <a:off x="5442625" y="4063425"/>
              <a:ext cx="259150" cy="554750"/>
            </a:xfrm>
            <a:custGeom>
              <a:avLst/>
              <a:gdLst/>
              <a:ahLst/>
              <a:cxnLst/>
              <a:rect l="l" t="t" r="r" b="b"/>
              <a:pathLst>
                <a:path w="10366" h="22190" extrusionOk="0">
                  <a:moveTo>
                    <a:pt x="0" y="0"/>
                  </a:moveTo>
                  <a:lnTo>
                    <a:pt x="0" y="22189"/>
                  </a:lnTo>
                  <a:lnTo>
                    <a:pt x="10365" y="22189"/>
                  </a:lnTo>
                  <a:lnTo>
                    <a:pt x="103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9"/>
            <p:cNvSpPr/>
            <p:nvPr/>
          </p:nvSpPr>
          <p:spPr>
            <a:xfrm>
              <a:off x="5909200" y="4063425"/>
              <a:ext cx="95000" cy="120075"/>
            </a:xfrm>
            <a:custGeom>
              <a:avLst/>
              <a:gdLst/>
              <a:ahLst/>
              <a:cxnLst/>
              <a:rect l="l" t="t" r="r" b="b"/>
              <a:pathLst>
                <a:path w="3800" h="4803" extrusionOk="0">
                  <a:moveTo>
                    <a:pt x="0" y="0"/>
                  </a:moveTo>
                  <a:lnTo>
                    <a:pt x="0" y="4803"/>
                  </a:lnTo>
                  <a:lnTo>
                    <a:pt x="760" y="4803"/>
                  </a:lnTo>
                  <a:lnTo>
                    <a:pt x="942" y="4438"/>
                  </a:lnTo>
                  <a:lnTo>
                    <a:pt x="1186" y="4803"/>
                  </a:lnTo>
                  <a:lnTo>
                    <a:pt x="1520" y="4043"/>
                  </a:lnTo>
                  <a:lnTo>
                    <a:pt x="1854" y="4803"/>
                  </a:lnTo>
                  <a:lnTo>
                    <a:pt x="3222" y="4803"/>
                  </a:lnTo>
                  <a:lnTo>
                    <a:pt x="3374" y="4286"/>
                  </a:lnTo>
                  <a:lnTo>
                    <a:pt x="3526" y="4803"/>
                  </a:lnTo>
                  <a:lnTo>
                    <a:pt x="3800" y="4803"/>
                  </a:lnTo>
                  <a:lnTo>
                    <a:pt x="38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9"/>
            <p:cNvSpPr/>
            <p:nvPr/>
          </p:nvSpPr>
          <p:spPr>
            <a:xfrm>
              <a:off x="5460850" y="4102175"/>
              <a:ext cx="222675" cy="478000"/>
            </a:xfrm>
            <a:custGeom>
              <a:avLst/>
              <a:gdLst/>
              <a:ahLst/>
              <a:cxnLst/>
              <a:rect l="l" t="t" r="r" b="b"/>
              <a:pathLst>
                <a:path w="8907" h="19120" extrusionOk="0">
                  <a:moveTo>
                    <a:pt x="8907" y="0"/>
                  </a:moveTo>
                  <a:lnTo>
                    <a:pt x="8907" y="0"/>
                  </a:lnTo>
                  <a:cubicBezTo>
                    <a:pt x="8147" y="1581"/>
                    <a:pt x="7387" y="3162"/>
                    <a:pt x="6627" y="4742"/>
                  </a:cubicBezTo>
                  <a:lnTo>
                    <a:pt x="4378" y="9514"/>
                  </a:lnTo>
                  <a:lnTo>
                    <a:pt x="2159" y="14317"/>
                  </a:lnTo>
                  <a:cubicBezTo>
                    <a:pt x="1429" y="15897"/>
                    <a:pt x="700" y="17508"/>
                    <a:pt x="1" y="19119"/>
                  </a:cubicBezTo>
                  <a:cubicBezTo>
                    <a:pt x="761" y="17539"/>
                    <a:pt x="1520" y="15958"/>
                    <a:pt x="2280" y="14378"/>
                  </a:cubicBezTo>
                  <a:lnTo>
                    <a:pt x="4499" y="9605"/>
                  </a:lnTo>
                  <a:lnTo>
                    <a:pt x="6718" y="4833"/>
                  </a:lnTo>
                  <a:cubicBezTo>
                    <a:pt x="7448" y="3222"/>
                    <a:pt x="8177" y="1611"/>
                    <a:pt x="890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9"/>
            <p:cNvSpPr/>
            <p:nvPr/>
          </p:nvSpPr>
          <p:spPr>
            <a:xfrm>
              <a:off x="5460850" y="4101425"/>
              <a:ext cx="222675" cy="478750"/>
            </a:xfrm>
            <a:custGeom>
              <a:avLst/>
              <a:gdLst/>
              <a:ahLst/>
              <a:cxnLst/>
              <a:rect l="l" t="t" r="r" b="b"/>
              <a:pathLst>
                <a:path w="8907" h="19150" extrusionOk="0">
                  <a:moveTo>
                    <a:pt x="1" y="0"/>
                  </a:moveTo>
                  <a:cubicBezTo>
                    <a:pt x="700" y="1611"/>
                    <a:pt x="1429" y="3222"/>
                    <a:pt x="2159" y="4833"/>
                  </a:cubicBezTo>
                  <a:lnTo>
                    <a:pt x="4378" y="9635"/>
                  </a:lnTo>
                  <a:lnTo>
                    <a:pt x="6627" y="14408"/>
                  </a:lnTo>
                  <a:cubicBezTo>
                    <a:pt x="7387" y="15988"/>
                    <a:pt x="8147" y="17569"/>
                    <a:pt x="8907" y="19149"/>
                  </a:cubicBezTo>
                  <a:cubicBezTo>
                    <a:pt x="8177" y="17538"/>
                    <a:pt x="7478" y="15927"/>
                    <a:pt x="6718" y="14316"/>
                  </a:cubicBezTo>
                  <a:lnTo>
                    <a:pt x="4499" y="9544"/>
                  </a:lnTo>
                  <a:lnTo>
                    <a:pt x="2280" y="4772"/>
                  </a:lnTo>
                  <a:cubicBezTo>
                    <a:pt x="1520" y="3161"/>
                    <a:pt x="761" y="1581"/>
                    <a:pt x="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9"/>
            <p:cNvSpPr/>
            <p:nvPr/>
          </p:nvSpPr>
          <p:spPr>
            <a:xfrm>
              <a:off x="5933500" y="3508700"/>
              <a:ext cx="500800" cy="554750"/>
            </a:xfrm>
            <a:custGeom>
              <a:avLst/>
              <a:gdLst/>
              <a:ahLst/>
              <a:cxnLst/>
              <a:rect l="l" t="t" r="r" b="b"/>
              <a:pathLst>
                <a:path w="20032" h="22190" extrusionOk="0">
                  <a:moveTo>
                    <a:pt x="1" y="1"/>
                  </a:moveTo>
                  <a:lnTo>
                    <a:pt x="1" y="22189"/>
                  </a:lnTo>
                  <a:lnTo>
                    <a:pt x="20032" y="22189"/>
                  </a:lnTo>
                  <a:lnTo>
                    <a:pt x="2003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9"/>
            <p:cNvSpPr/>
            <p:nvPr/>
          </p:nvSpPr>
          <p:spPr>
            <a:xfrm>
              <a:off x="5933500" y="3508700"/>
              <a:ext cx="500800" cy="554750"/>
            </a:xfrm>
            <a:custGeom>
              <a:avLst/>
              <a:gdLst/>
              <a:ahLst/>
              <a:cxnLst/>
              <a:rect l="l" t="t" r="r" b="b"/>
              <a:pathLst>
                <a:path w="20032" h="22190" extrusionOk="0">
                  <a:moveTo>
                    <a:pt x="1" y="1"/>
                  </a:moveTo>
                  <a:lnTo>
                    <a:pt x="1" y="22189"/>
                  </a:lnTo>
                  <a:lnTo>
                    <a:pt x="20032" y="22189"/>
                  </a:lnTo>
                  <a:lnTo>
                    <a:pt x="200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9"/>
            <p:cNvSpPr/>
            <p:nvPr/>
          </p:nvSpPr>
          <p:spPr>
            <a:xfrm>
              <a:off x="5674375" y="3508700"/>
              <a:ext cx="259150" cy="554750"/>
            </a:xfrm>
            <a:custGeom>
              <a:avLst/>
              <a:gdLst/>
              <a:ahLst/>
              <a:cxnLst/>
              <a:rect l="l" t="t" r="r" b="b"/>
              <a:pathLst>
                <a:path w="10366" h="22190" extrusionOk="0">
                  <a:moveTo>
                    <a:pt x="1" y="1"/>
                  </a:moveTo>
                  <a:lnTo>
                    <a:pt x="1" y="22189"/>
                  </a:lnTo>
                  <a:lnTo>
                    <a:pt x="10366" y="22189"/>
                  </a:lnTo>
                  <a:lnTo>
                    <a:pt x="10366"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9"/>
            <p:cNvSpPr/>
            <p:nvPr/>
          </p:nvSpPr>
          <p:spPr>
            <a:xfrm>
              <a:off x="5674375" y="3508700"/>
              <a:ext cx="259150" cy="554750"/>
            </a:xfrm>
            <a:custGeom>
              <a:avLst/>
              <a:gdLst/>
              <a:ahLst/>
              <a:cxnLst/>
              <a:rect l="l" t="t" r="r" b="b"/>
              <a:pathLst>
                <a:path w="10366" h="22190" extrusionOk="0">
                  <a:moveTo>
                    <a:pt x="1" y="1"/>
                  </a:moveTo>
                  <a:lnTo>
                    <a:pt x="1" y="22189"/>
                  </a:lnTo>
                  <a:lnTo>
                    <a:pt x="10366" y="22189"/>
                  </a:lnTo>
                  <a:lnTo>
                    <a:pt x="103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9"/>
            <p:cNvSpPr/>
            <p:nvPr/>
          </p:nvSpPr>
          <p:spPr>
            <a:xfrm>
              <a:off x="6140950" y="3508700"/>
              <a:ext cx="95025" cy="120100"/>
            </a:xfrm>
            <a:custGeom>
              <a:avLst/>
              <a:gdLst/>
              <a:ahLst/>
              <a:cxnLst/>
              <a:rect l="l" t="t" r="r" b="b"/>
              <a:pathLst>
                <a:path w="3801" h="4804" extrusionOk="0">
                  <a:moveTo>
                    <a:pt x="1" y="1"/>
                  </a:moveTo>
                  <a:lnTo>
                    <a:pt x="1" y="4803"/>
                  </a:lnTo>
                  <a:lnTo>
                    <a:pt x="761" y="4803"/>
                  </a:lnTo>
                  <a:lnTo>
                    <a:pt x="943" y="4438"/>
                  </a:lnTo>
                  <a:lnTo>
                    <a:pt x="1186" y="4803"/>
                  </a:lnTo>
                  <a:lnTo>
                    <a:pt x="1551" y="4043"/>
                  </a:lnTo>
                  <a:lnTo>
                    <a:pt x="1855" y="4803"/>
                  </a:lnTo>
                  <a:lnTo>
                    <a:pt x="3223" y="4803"/>
                  </a:lnTo>
                  <a:lnTo>
                    <a:pt x="3375" y="4286"/>
                  </a:lnTo>
                  <a:lnTo>
                    <a:pt x="3527" y="4803"/>
                  </a:lnTo>
                  <a:lnTo>
                    <a:pt x="3800" y="4803"/>
                  </a:lnTo>
                  <a:lnTo>
                    <a:pt x="38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9"/>
            <p:cNvSpPr/>
            <p:nvPr/>
          </p:nvSpPr>
          <p:spPr>
            <a:xfrm>
              <a:off x="5692625" y="3547450"/>
              <a:ext cx="223425" cy="478000"/>
            </a:xfrm>
            <a:custGeom>
              <a:avLst/>
              <a:gdLst/>
              <a:ahLst/>
              <a:cxnLst/>
              <a:rect l="l" t="t" r="r" b="b"/>
              <a:pathLst>
                <a:path w="8937" h="19120" extrusionOk="0">
                  <a:moveTo>
                    <a:pt x="8937" y="1"/>
                  </a:moveTo>
                  <a:lnTo>
                    <a:pt x="8937" y="1"/>
                  </a:lnTo>
                  <a:cubicBezTo>
                    <a:pt x="8177" y="1551"/>
                    <a:pt x="7417" y="3131"/>
                    <a:pt x="6657" y="4742"/>
                  </a:cubicBezTo>
                  <a:lnTo>
                    <a:pt x="4408" y="9515"/>
                  </a:lnTo>
                  <a:lnTo>
                    <a:pt x="2189" y="14287"/>
                  </a:lnTo>
                  <a:cubicBezTo>
                    <a:pt x="1459" y="15898"/>
                    <a:pt x="699" y="17509"/>
                    <a:pt x="0" y="19120"/>
                  </a:cubicBezTo>
                  <a:cubicBezTo>
                    <a:pt x="760" y="17539"/>
                    <a:pt x="1520" y="15958"/>
                    <a:pt x="2280" y="14378"/>
                  </a:cubicBezTo>
                  <a:lnTo>
                    <a:pt x="4529" y="9606"/>
                  </a:lnTo>
                  <a:lnTo>
                    <a:pt x="6748" y="4803"/>
                  </a:lnTo>
                  <a:cubicBezTo>
                    <a:pt x="7478" y="3192"/>
                    <a:pt x="8207" y="1581"/>
                    <a:pt x="893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9"/>
            <p:cNvSpPr/>
            <p:nvPr/>
          </p:nvSpPr>
          <p:spPr>
            <a:xfrm>
              <a:off x="5692625" y="3547450"/>
              <a:ext cx="222675" cy="478000"/>
            </a:xfrm>
            <a:custGeom>
              <a:avLst/>
              <a:gdLst/>
              <a:ahLst/>
              <a:cxnLst/>
              <a:rect l="l" t="t" r="r" b="b"/>
              <a:pathLst>
                <a:path w="8907" h="19120" extrusionOk="0">
                  <a:moveTo>
                    <a:pt x="0" y="1"/>
                  </a:moveTo>
                  <a:lnTo>
                    <a:pt x="0" y="1"/>
                  </a:lnTo>
                  <a:cubicBezTo>
                    <a:pt x="730" y="1581"/>
                    <a:pt x="1429" y="3192"/>
                    <a:pt x="2189" y="4803"/>
                  </a:cubicBezTo>
                  <a:lnTo>
                    <a:pt x="4377" y="9606"/>
                  </a:lnTo>
                  <a:lnTo>
                    <a:pt x="6627" y="14378"/>
                  </a:lnTo>
                  <a:cubicBezTo>
                    <a:pt x="7387" y="15958"/>
                    <a:pt x="8146" y="17539"/>
                    <a:pt x="8906" y="19120"/>
                  </a:cubicBezTo>
                  <a:cubicBezTo>
                    <a:pt x="8207" y="17509"/>
                    <a:pt x="7478" y="15898"/>
                    <a:pt x="6718" y="14287"/>
                  </a:cubicBezTo>
                  <a:lnTo>
                    <a:pt x="4529" y="9515"/>
                  </a:lnTo>
                  <a:lnTo>
                    <a:pt x="2280" y="4742"/>
                  </a:lnTo>
                  <a:cubicBezTo>
                    <a:pt x="1520" y="3131"/>
                    <a:pt x="760" y="1551"/>
                    <a:pt x="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9"/>
            <p:cNvSpPr/>
            <p:nvPr/>
          </p:nvSpPr>
          <p:spPr>
            <a:xfrm>
              <a:off x="6344600" y="4063425"/>
              <a:ext cx="500800" cy="554750"/>
            </a:xfrm>
            <a:custGeom>
              <a:avLst/>
              <a:gdLst/>
              <a:ahLst/>
              <a:cxnLst/>
              <a:rect l="l" t="t" r="r" b="b"/>
              <a:pathLst>
                <a:path w="20032" h="22190" extrusionOk="0">
                  <a:moveTo>
                    <a:pt x="1" y="0"/>
                  </a:moveTo>
                  <a:lnTo>
                    <a:pt x="1" y="22189"/>
                  </a:lnTo>
                  <a:lnTo>
                    <a:pt x="20032" y="22189"/>
                  </a:lnTo>
                  <a:lnTo>
                    <a:pt x="2003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9"/>
            <p:cNvSpPr/>
            <p:nvPr/>
          </p:nvSpPr>
          <p:spPr>
            <a:xfrm>
              <a:off x="6344600" y="4063425"/>
              <a:ext cx="500800" cy="554750"/>
            </a:xfrm>
            <a:custGeom>
              <a:avLst/>
              <a:gdLst/>
              <a:ahLst/>
              <a:cxnLst/>
              <a:rect l="l" t="t" r="r" b="b"/>
              <a:pathLst>
                <a:path w="20032" h="22190" extrusionOk="0">
                  <a:moveTo>
                    <a:pt x="1" y="0"/>
                  </a:moveTo>
                  <a:lnTo>
                    <a:pt x="1" y="22189"/>
                  </a:lnTo>
                  <a:lnTo>
                    <a:pt x="20032" y="22189"/>
                  </a:lnTo>
                  <a:lnTo>
                    <a:pt x="200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9"/>
            <p:cNvSpPr/>
            <p:nvPr/>
          </p:nvSpPr>
          <p:spPr>
            <a:xfrm>
              <a:off x="6086250" y="4063425"/>
              <a:ext cx="258375" cy="554750"/>
            </a:xfrm>
            <a:custGeom>
              <a:avLst/>
              <a:gdLst/>
              <a:ahLst/>
              <a:cxnLst/>
              <a:rect l="l" t="t" r="r" b="b"/>
              <a:pathLst>
                <a:path w="10335" h="22190" extrusionOk="0">
                  <a:moveTo>
                    <a:pt x="0" y="0"/>
                  </a:moveTo>
                  <a:lnTo>
                    <a:pt x="0" y="22189"/>
                  </a:lnTo>
                  <a:lnTo>
                    <a:pt x="10335" y="22189"/>
                  </a:lnTo>
                  <a:lnTo>
                    <a:pt x="10335"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9"/>
            <p:cNvSpPr/>
            <p:nvPr/>
          </p:nvSpPr>
          <p:spPr>
            <a:xfrm>
              <a:off x="6086250" y="4063425"/>
              <a:ext cx="258375" cy="554750"/>
            </a:xfrm>
            <a:custGeom>
              <a:avLst/>
              <a:gdLst/>
              <a:ahLst/>
              <a:cxnLst/>
              <a:rect l="l" t="t" r="r" b="b"/>
              <a:pathLst>
                <a:path w="10335" h="22190" extrusionOk="0">
                  <a:moveTo>
                    <a:pt x="0" y="0"/>
                  </a:moveTo>
                  <a:lnTo>
                    <a:pt x="0" y="22189"/>
                  </a:lnTo>
                  <a:lnTo>
                    <a:pt x="10335" y="22189"/>
                  </a:lnTo>
                  <a:lnTo>
                    <a:pt x="1033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9"/>
            <p:cNvSpPr/>
            <p:nvPr/>
          </p:nvSpPr>
          <p:spPr>
            <a:xfrm>
              <a:off x="6552825" y="4063425"/>
              <a:ext cx="95000" cy="120075"/>
            </a:xfrm>
            <a:custGeom>
              <a:avLst/>
              <a:gdLst/>
              <a:ahLst/>
              <a:cxnLst/>
              <a:rect l="l" t="t" r="r" b="b"/>
              <a:pathLst>
                <a:path w="3800" h="4803" extrusionOk="0">
                  <a:moveTo>
                    <a:pt x="0" y="0"/>
                  </a:moveTo>
                  <a:lnTo>
                    <a:pt x="0" y="4803"/>
                  </a:lnTo>
                  <a:lnTo>
                    <a:pt x="760" y="4803"/>
                  </a:lnTo>
                  <a:lnTo>
                    <a:pt x="943" y="4438"/>
                  </a:lnTo>
                  <a:lnTo>
                    <a:pt x="1186" y="4803"/>
                  </a:lnTo>
                  <a:lnTo>
                    <a:pt x="1520" y="4043"/>
                  </a:lnTo>
                  <a:lnTo>
                    <a:pt x="1854" y="4803"/>
                  </a:lnTo>
                  <a:lnTo>
                    <a:pt x="3222" y="4803"/>
                  </a:lnTo>
                  <a:lnTo>
                    <a:pt x="3374" y="4286"/>
                  </a:lnTo>
                  <a:lnTo>
                    <a:pt x="3526" y="4803"/>
                  </a:lnTo>
                  <a:lnTo>
                    <a:pt x="3800" y="4803"/>
                  </a:lnTo>
                  <a:lnTo>
                    <a:pt x="38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9"/>
            <p:cNvSpPr/>
            <p:nvPr/>
          </p:nvSpPr>
          <p:spPr>
            <a:xfrm>
              <a:off x="6103725" y="4102175"/>
              <a:ext cx="223425" cy="478000"/>
            </a:xfrm>
            <a:custGeom>
              <a:avLst/>
              <a:gdLst/>
              <a:ahLst/>
              <a:cxnLst/>
              <a:rect l="l" t="t" r="r" b="b"/>
              <a:pathLst>
                <a:path w="8937" h="19120" extrusionOk="0">
                  <a:moveTo>
                    <a:pt x="8937" y="0"/>
                  </a:moveTo>
                  <a:cubicBezTo>
                    <a:pt x="8177" y="1581"/>
                    <a:pt x="7417" y="3162"/>
                    <a:pt x="6657" y="4742"/>
                  </a:cubicBezTo>
                  <a:lnTo>
                    <a:pt x="4408" y="9514"/>
                  </a:lnTo>
                  <a:lnTo>
                    <a:pt x="2189" y="14317"/>
                  </a:lnTo>
                  <a:cubicBezTo>
                    <a:pt x="1459" y="15897"/>
                    <a:pt x="730" y="17508"/>
                    <a:pt x="0" y="19119"/>
                  </a:cubicBezTo>
                  <a:cubicBezTo>
                    <a:pt x="760" y="17539"/>
                    <a:pt x="1520" y="15958"/>
                    <a:pt x="2280" y="14378"/>
                  </a:cubicBezTo>
                  <a:lnTo>
                    <a:pt x="4529" y="9605"/>
                  </a:lnTo>
                  <a:lnTo>
                    <a:pt x="6748" y="4833"/>
                  </a:lnTo>
                  <a:cubicBezTo>
                    <a:pt x="7478" y="3222"/>
                    <a:pt x="8207" y="1611"/>
                    <a:pt x="893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9"/>
            <p:cNvSpPr/>
            <p:nvPr/>
          </p:nvSpPr>
          <p:spPr>
            <a:xfrm>
              <a:off x="6103725" y="4101425"/>
              <a:ext cx="223425" cy="478750"/>
            </a:xfrm>
            <a:custGeom>
              <a:avLst/>
              <a:gdLst/>
              <a:ahLst/>
              <a:cxnLst/>
              <a:rect l="l" t="t" r="r" b="b"/>
              <a:pathLst>
                <a:path w="8937" h="19150" extrusionOk="0">
                  <a:moveTo>
                    <a:pt x="0" y="0"/>
                  </a:moveTo>
                  <a:cubicBezTo>
                    <a:pt x="730" y="1611"/>
                    <a:pt x="1459" y="3222"/>
                    <a:pt x="2189" y="4833"/>
                  </a:cubicBezTo>
                  <a:lnTo>
                    <a:pt x="4408" y="9635"/>
                  </a:lnTo>
                  <a:lnTo>
                    <a:pt x="6657" y="14408"/>
                  </a:lnTo>
                  <a:cubicBezTo>
                    <a:pt x="7417" y="15988"/>
                    <a:pt x="8177" y="17569"/>
                    <a:pt x="8937" y="19149"/>
                  </a:cubicBezTo>
                  <a:cubicBezTo>
                    <a:pt x="8207" y="17538"/>
                    <a:pt x="7478" y="15927"/>
                    <a:pt x="6748" y="14316"/>
                  </a:cubicBezTo>
                  <a:lnTo>
                    <a:pt x="4529" y="9544"/>
                  </a:lnTo>
                  <a:lnTo>
                    <a:pt x="2280" y="4772"/>
                  </a:lnTo>
                  <a:cubicBezTo>
                    <a:pt x="1551" y="3161"/>
                    <a:pt x="791" y="1581"/>
                    <a:pt x="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9"/>
            <p:cNvSpPr/>
            <p:nvPr/>
          </p:nvSpPr>
          <p:spPr>
            <a:xfrm>
              <a:off x="4871950" y="4101425"/>
              <a:ext cx="587400" cy="525500"/>
            </a:xfrm>
            <a:custGeom>
              <a:avLst/>
              <a:gdLst/>
              <a:ahLst/>
              <a:cxnLst/>
              <a:rect l="l" t="t" r="r" b="b"/>
              <a:pathLst>
                <a:path w="23496" h="21020" extrusionOk="0">
                  <a:moveTo>
                    <a:pt x="22493" y="0"/>
                  </a:moveTo>
                  <a:lnTo>
                    <a:pt x="8632" y="152"/>
                  </a:lnTo>
                  <a:lnTo>
                    <a:pt x="10000" y="10790"/>
                  </a:lnTo>
                  <a:lnTo>
                    <a:pt x="10000" y="11186"/>
                  </a:lnTo>
                  <a:lnTo>
                    <a:pt x="10061" y="13405"/>
                  </a:lnTo>
                  <a:lnTo>
                    <a:pt x="10061" y="13648"/>
                  </a:lnTo>
                  <a:cubicBezTo>
                    <a:pt x="10061" y="13648"/>
                    <a:pt x="2188" y="17295"/>
                    <a:pt x="1368" y="17933"/>
                  </a:cubicBezTo>
                  <a:cubicBezTo>
                    <a:pt x="578" y="18602"/>
                    <a:pt x="0" y="20699"/>
                    <a:pt x="729" y="20943"/>
                  </a:cubicBezTo>
                  <a:cubicBezTo>
                    <a:pt x="908" y="20995"/>
                    <a:pt x="2292" y="21020"/>
                    <a:pt x="4289" y="21020"/>
                  </a:cubicBezTo>
                  <a:cubicBezTo>
                    <a:pt x="10432" y="21020"/>
                    <a:pt x="22383" y="20785"/>
                    <a:pt x="22979" y="20395"/>
                  </a:cubicBezTo>
                  <a:cubicBezTo>
                    <a:pt x="23283" y="20213"/>
                    <a:pt x="23405" y="17174"/>
                    <a:pt x="23465" y="13526"/>
                  </a:cubicBezTo>
                  <a:lnTo>
                    <a:pt x="23465" y="13405"/>
                  </a:lnTo>
                  <a:cubicBezTo>
                    <a:pt x="23465" y="12645"/>
                    <a:pt x="23496" y="11885"/>
                    <a:pt x="23496" y="11094"/>
                  </a:cubicBezTo>
                  <a:lnTo>
                    <a:pt x="23496" y="10760"/>
                  </a:lnTo>
                  <a:lnTo>
                    <a:pt x="22493"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9"/>
            <p:cNvSpPr/>
            <p:nvPr/>
          </p:nvSpPr>
          <p:spPr>
            <a:xfrm>
              <a:off x="4871950" y="4370425"/>
              <a:ext cx="587400" cy="256500"/>
            </a:xfrm>
            <a:custGeom>
              <a:avLst/>
              <a:gdLst/>
              <a:ahLst/>
              <a:cxnLst/>
              <a:rect l="l" t="t" r="r" b="b"/>
              <a:pathLst>
                <a:path w="23496" h="10260" extrusionOk="0">
                  <a:moveTo>
                    <a:pt x="23496" y="0"/>
                  </a:moveTo>
                  <a:lnTo>
                    <a:pt x="10000" y="30"/>
                  </a:lnTo>
                  <a:lnTo>
                    <a:pt x="10000" y="456"/>
                  </a:lnTo>
                  <a:lnTo>
                    <a:pt x="10061" y="2675"/>
                  </a:lnTo>
                  <a:lnTo>
                    <a:pt x="10061" y="2888"/>
                  </a:lnTo>
                  <a:cubicBezTo>
                    <a:pt x="10061" y="2888"/>
                    <a:pt x="2188" y="6535"/>
                    <a:pt x="1368" y="7204"/>
                  </a:cubicBezTo>
                  <a:cubicBezTo>
                    <a:pt x="578" y="7842"/>
                    <a:pt x="0" y="9939"/>
                    <a:pt x="729" y="10183"/>
                  </a:cubicBezTo>
                  <a:cubicBezTo>
                    <a:pt x="908" y="10235"/>
                    <a:pt x="2292" y="10260"/>
                    <a:pt x="4289" y="10260"/>
                  </a:cubicBezTo>
                  <a:cubicBezTo>
                    <a:pt x="10432" y="10260"/>
                    <a:pt x="22383" y="10025"/>
                    <a:pt x="22979" y="9635"/>
                  </a:cubicBezTo>
                  <a:cubicBezTo>
                    <a:pt x="23283" y="9453"/>
                    <a:pt x="23405" y="6414"/>
                    <a:pt x="23465" y="2766"/>
                  </a:cubicBezTo>
                  <a:lnTo>
                    <a:pt x="23465" y="2645"/>
                  </a:lnTo>
                  <a:cubicBezTo>
                    <a:pt x="23465" y="1885"/>
                    <a:pt x="23496" y="1125"/>
                    <a:pt x="23496" y="334"/>
                  </a:cubicBezTo>
                  <a:lnTo>
                    <a:pt x="2349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9"/>
            <p:cNvSpPr/>
            <p:nvPr/>
          </p:nvSpPr>
          <p:spPr>
            <a:xfrm>
              <a:off x="4871950" y="4436525"/>
              <a:ext cx="586650" cy="190475"/>
            </a:xfrm>
            <a:custGeom>
              <a:avLst/>
              <a:gdLst/>
              <a:ahLst/>
              <a:cxnLst/>
              <a:rect l="l" t="t" r="r" b="b"/>
              <a:pathLst>
                <a:path w="23466" h="7619" extrusionOk="0">
                  <a:moveTo>
                    <a:pt x="23465" y="1"/>
                  </a:moveTo>
                  <a:lnTo>
                    <a:pt x="10091" y="31"/>
                  </a:lnTo>
                  <a:lnTo>
                    <a:pt x="10091" y="244"/>
                  </a:lnTo>
                  <a:cubicBezTo>
                    <a:pt x="10091" y="244"/>
                    <a:pt x="2219" y="3891"/>
                    <a:pt x="1398" y="4560"/>
                  </a:cubicBezTo>
                  <a:cubicBezTo>
                    <a:pt x="608" y="5198"/>
                    <a:pt x="0" y="7295"/>
                    <a:pt x="729" y="7539"/>
                  </a:cubicBezTo>
                  <a:cubicBezTo>
                    <a:pt x="899" y="7595"/>
                    <a:pt x="2205" y="7619"/>
                    <a:pt x="4109" y="7619"/>
                  </a:cubicBezTo>
                  <a:cubicBezTo>
                    <a:pt x="6302" y="7619"/>
                    <a:pt x="9289" y="7587"/>
                    <a:pt x="12249" y="7539"/>
                  </a:cubicBezTo>
                  <a:cubicBezTo>
                    <a:pt x="13344" y="7508"/>
                    <a:pt x="14438" y="7478"/>
                    <a:pt x="15502" y="7447"/>
                  </a:cubicBezTo>
                  <a:cubicBezTo>
                    <a:pt x="19423" y="7356"/>
                    <a:pt x="22675" y="7174"/>
                    <a:pt x="22979" y="6991"/>
                  </a:cubicBezTo>
                  <a:cubicBezTo>
                    <a:pt x="23283" y="6779"/>
                    <a:pt x="23405" y="3861"/>
                    <a:pt x="23465" y="274"/>
                  </a:cubicBezTo>
                  <a:lnTo>
                    <a:pt x="23465" y="122"/>
                  </a:lnTo>
                  <a:lnTo>
                    <a:pt x="23465"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9"/>
            <p:cNvSpPr/>
            <p:nvPr/>
          </p:nvSpPr>
          <p:spPr>
            <a:xfrm>
              <a:off x="4893975" y="4598575"/>
              <a:ext cx="528900" cy="7900"/>
            </a:xfrm>
            <a:custGeom>
              <a:avLst/>
              <a:gdLst/>
              <a:ahLst/>
              <a:cxnLst/>
              <a:rect l="l" t="t" r="r" b="b"/>
              <a:pathLst>
                <a:path w="21156" h="316" extrusionOk="0">
                  <a:moveTo>
                    <a:pt x="16948" y="1"/>
                  </a:moveTo>
                  <a:cubicBezTo>
                    <a:pt x="11358" y="1"/>
                    <a:pt x="2696" y="144"/>
                    <a:pt x="61" y="236"/>
                  </a:cubicBezTo>
                  <a:cubicBezTo>
                    <a:pt x="0" y="236"/>
                    <a:pt x="0" y="297"/>
                    <a:pt x="61" y="297"/>
                  </a:cubicBezTo>
                  <a:cubicBezTo>
                    <a:pt x="791" y="309"/>
                    <a:pt x="1982" y="315"/>
                    <a:pt x="3443" y="315"/>
                  </a:cubicBezTo>
                  <a:cubicBezTo>
                    <a:pt x="8981" y="315"/>
                    <a:pt x="18384" y="228"/>
                    <a:pt x="21125" y="84"/>
                  </a:cubicBezTo>
                  <a:cubicBezTo>
                    <a:pt x="21156" y="54"/>
                    <a:pt x="21156" y="54"/>
                    <a:pt x="21125" y="54"/>
                  </a:cubicBezTo>
                  <a:cubicBezTo>
                    <a:pt x="20272" y="16"/>
                    <a:pt x="18774" y="1"/>
                    <a:pt x="169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9"/>
            <p:cNvSpPr/>
            <p:nvPr/>
          </p:nvSpPr>
          <p:spPr>
            <a:xfrm>
              <a:off x="5083950" y="4435925"/>
              <a:ext cx="107025" cy="26675"/>
            </a:xfrm>
            <a:custGeom>
              <a:avLst/>
              <a:gdLst/>
              <a:ahLst/>
              <a:cxnLst/>
              <a:rect l="l" t="t" r="r" b="b"/>
              <a:pathLst>
                <a:path w="4281" h="1067" extrusionOk="0">
                  <a:moveTo>
                    <a:pt x="1291" y="0"/>
                  </a:moveTo>
                  <a:cubicBezTo>
                    <a:pt x="891" y="0"/>
                    <a:pt x="495" y="41"/>
                    <a:pt x="122" y="116"/>
                  </a:cubicBezTo>
                  <a:cubicBezTo>
                    <a:pt x="0" y="116"/>
                    <a:pt x="0" y="268"/>
                    <a:pt x="122" y="268"/>
                  </a:cubicBezTo>
                  <a:cubicBezTo>
                    <a:pt x="1520" y="389"/>
                    <a:pt x="2858" y="663"/>
                    <a:pt x="4195" y="1058"/>
                  </a:cubicBezTo>
                  <a:cubicBezTo>
                    <a:pt x="4207" y="1064"/>
                    <a:pt x="4217" y="1066"/>
                    <a:pt x="4226" y="1066"/>
                  </a:cubicBezTo>
                  <a:cubicBezTo>
                    <a:pt x="4265" y="1066"/>
                    <a:pt x="4280" y="1022"/>
                    <a:pt x="4256" y="997"/>
                  </a:cubicBezTo>
                  <a:cubicBezTo>
                    <a:pt x="3460" y="290"/>
                    <a:pt x="2359" y="0"/>
                    <a:pt x="12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9"/>
            <p:cNvSpPr/>
            <p:nvPr/>
          </p:nvSpPr>
          <p:spPr>
            <a:xfrm>
              <a:off x="5059650" y="4451125"/>
              <a:ext cx="106850" cy="26675"/>
            </a:xfrm>
            <a:custGeom>
              <a:avLst/>
              <a:gdLst/>
              <a:ahLst/>
              <a:cxnLst/>
              <a:rect l="l" t="t" r="r" b="b"/>
              <a:pathLst>
                <a:path w="4274" h="1067" extrusionOk="0">
                  <a:moveTo>
                    <a:pt x="1290" y="0"/>
                  </a:moveTo>
                  <a:cubicBezTo>
                    <a:pt x="890" y="0"/>
                    <a:pt x="494" y="41"/>
                    <a:pt x="121" y="116"/>
                  </a:cubicBezTo>
                  <a:cubicBezTo>
                    <a:pt x="9" y="116"/>
                    <a:pt x="0" y="271"/>
                    <a:pt x="95" y="271"/>
                  </a:cubicBezTo>
                  <a:cubicBezTo>
                    <a:pt x="103" y="271"/>
                    <a:pt x="112" y="270"/>
                    <a:pt x="121" y="268"/>
                  </a:cubicBezTo>
                  <a:cubicBezTo>
                    <a:pt x="1489" y="389"/>
                    <a:pt x="2857" y="663"/>
                    <a:pt x="4164" y="1058"/>
                  </a:cubicBezTo>
                  <a:cubicBezTo>
                    <a:pt x="4176" y="1064"/>
                    <a:pt x="4187" y="1066"/>
                    <a:pt x="4198" y="1066"/>
                  </a:cubicBezTo>
                  <a:cubicBezTo>
                    <a:pt x="4244" y="1066"/>
                    <a:pt x="4274" y="1022"/>
                    <a:pt x="4225" y="997"/>
                  </a:cubicBezTo>
                  <a:cubicBezTo>
                    <a:pt x="3451" y="290"/>
                    <a:pt x="2356" y="0"/>
                    <a:pt x="129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9"/>
            <p:cNvSpPr/>
            <p:nvPr/>
          </p:nvSpPr>
          <p:spPr>
            <a:xfrm>
              <a:off x="5034550" y="4466325"/>
              <a:ext cx="107025" cy="26675"/>
            </a:xfrm>
            <a:custGeom>
              <a:avLst/>
              <a:gdLst/>
              <a:ahLst/>
              <a:cxnLst/>
              <a:rect l="l" t="t" r="r" b="b"/>
              <a:pathLst>
                <a:path w="4281" h="1067" extrusionOk="0">
                  <a:moveTo>
                    <a:pt x="1296" y="0"/>
                  </a:moveTo>
                  <a:cubicBezTo>
                    <a:pt x="893" y="0"/>
                    <a:pt x="495" y="41"/>
                    <a:pt x="122" y="116"/>
                  </a:cubicBezTo>
                  <a:cubicBezTo>
                    <a:pt x="1" y="116"/>
                    <a:pt x="31" y="298"/>
                    <a:pt x="122" y="298"/>
                  </a:cubicBezTo>
                  <a:cubicBezTo>
                    <a:pt x="1520" y="389"/>
                    <a:pt x="2858" y="663"/>
                    <a:pt x="4195" y="1058"/>
                  </a:cubicBezTo>
                  <a:cubicBezTo>
                    <a:pt x="4207" y="1064"/>
                    <a:pt x="4217" y="1066"/>
                    <a:pt x="4227" y="1066"/>
                  </a:cubicBezTo>
                  <a:cubicBezTo>
                    <a:pt x="4265" y="1066"/>
                    <a:pt x="4281" y="1022"/>
                    <a:pt x="4256" y="997"/>
                  </a:cubicBezTo>
                  <a:cubicBezTo>
                    <a:pt x="3482" y="290"/>
                    <a:pt x="2371" y="0"/>
                    <a:pt x="12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9"/>
            <p:cNvSpPr/>
            <p:nvPr/>
          </p:nvSpPr>
          <p:spPr>
            <a:xfrm>
              <a:off x="5178175" y="4436525"/>
              <a:ext cx="280425" cy="188475"/>
            </a:xfrm>
            <a:custGeom>
              <a:avLst/>
              <a:gdLst/>
              <a:ahLst/>
              <a:cxnLst/>
              <a:rect l="l" t="t" r="r" b="b"/>
              <a:pathLst>
                <a:path w="11217" h="7539" extrusionOk="0">
                  <a:moveTo>
                    <a:pt x="11216" y="1"/>
                  </a:moveTo>
                  <a:cubicBezTo>
                    <a:pt x="9393" y="1277"/>
                    <a:pt x="2918" y="5563"/>
                    <a:pt x="0" y="7539"/>
                  </a:cubicBezTo>
                  <a:cubicBezTo>
                    <a:pt x="1095" y="7508"/>
                    <a:pt x="2189" y="7478"/>
                    <a:pt x="3253" y="7447"/>
                  </a:cubicBezTo>
                  <a:cubicBezTo>
                    <a:pt x="7174" y="7356"/>
                    <a:pt x="10426" y="7174"/>
                    <a:pt x="10730" y="6991"/>
                  </a:cubicBezTo>
                  <a:cubicBezTo>
                    <a:pt x="11034" y="6779"/>
                    <a:pt x="11156" y="3861"/>
                    <a:pt x="11216" y="274"/>
                  </a:cubicBezTo>
                  <a:lnTo>
                    <a:pt x="11216" y="122"/>
                  </a:lnTo>
                  <a:lnTo>
                    <a:pt x="1121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9"/>
            <p:cNvSpPr/>
            <p:nvPr/>
          </p:nvSpPr>
          <p:spPr>
            <a:xfrm>
              <a:off x="5039875" y="2608225"/>
              <a:ext cx="603375" cy="1829850"/>
            </a:xfrm>
            <a:custGeom>
              <a:avLst/>
              <a:gdLst/>
              <a:ahLst/>
              <a:cxnLst/>
              <a:rect l="l" t="t" r="r" b="b"/>
              <a:pathLst>
                <a:path w="24135" h="73194" extrusionOk="0">
                  <a:moveTo>
                    <a:pt x="11460" y="1"/>
                  </a:moveTo>
                  <a:cubicBezTo>
                    <a:pt x="11460" y="1"/>
                    <a:pt x="9970" y="4651"/>
                    <a:pt x="8116" y="10761"/>
                  </a:cubicBezTo>
                  <a:cubicBezTo>
                    <a:pt x="5077" y="20639"/>
                    <a:pt x="1034" y="34257"/>
                    <a:pt x="639" y="37570"/>
                  </a:cubicBezTo>
                  <a:cubicBezTo>
                    <a:pt x="0" y="42889"/>
                    <a:pt x="2402" y="73193"/>
                    <a:pt x="2402" y="73193"/>
                  </a:cubicBezTo>
                  <a:lnTo>
                    <a:pt x="17356" y="73193"/>
                  </a:lnTo>
                  <a:cubicBezTo>
                    <a:pt x="17356" y="73193"/>
                    <a:pt x="14347" y="38299"/>
                    <a:pt x="14469" y="37691"/>
                  </a:cubicBezTo>
                  <a:cubicBezTo>
                    <a:pt x="14590" y="36931"/>
                    <a:pt x="15502" y="33405"/>
                    <a:pt x="16657" y="28785"/>
                  </a:cubicBezTo>
                  <a:cubicBezTo>
                    <a:pt x="17052" y="27326"/>
                    <a:pt x="17417" y="25776"/>
                    <a:pt x="17843" y="24165"/>
                  </a:cubicBezTo>
                  <a:cubicBezTo>
                    <a:pt x="18937" y="19849"/>
                    <a:pt x="20183" y="15107"/>
                    <a:pt x="21247" y="10974"/>
                  </a:cubicBezTo>
                  <a:lnTo>
                    <a:pt x="241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9"/>
            <p:cNvSpPr/>
            <p:nvPr/>
          </p:nvSpPr>
          <p:spPr>
            <a:xfrm>
              <a:off x="5116625" y="4372125"/>
              <a:ext cx="337425" cy="6925"/>
            </a:xfrm>
            <a:custGeom>
              <a:avLst/>
              <a:gdLst/>
              <a:ahLst/>
              <a:cxnLst/>
              <a:rect l="l" t="t" r="r" b="b"/>
              <a:pathLst>
                <a:path w="13497" h="277" extrusionOk="0">
                  <a:moveTo>
                    <a:pt x="8743" y="0"/>
                  </a:moveTo>
                  <a:cubicBezTo>
                    <a:pt x="6634" y="0"/>
                    <a:pt x="4514" y="23"/>
                    <a:pt x="3952" y="23"/>
                  </a:cubicBezTo>
                  <a:cubicBezTo>
                    <a:pt x="1672" y="23"/>
                    <a:pt x="2341" y="54"/>
                    <a:pt x="61" y="114"/>
                  </a:cubicBezTo>
                  <a:cubicBezTo>
                    <a:pt x="0" y="114"/>
                    <a:pt x="0" y="175"/>
                    <a:pt x="61" y="175"/>
                  </a:cubicBezTo>
                  <a:cubicBezTo>
                    <a:pt x="2341" y="206"/>
                    <a:pt x="1672" y="236"/>
                    <a:pt x="3952" y="266"/>
                  </a:cubicBezTo>
                  <a:cubicBezTo>
                    <a:pt x="4402" y="266"/>
                    <a:pt x="5849" y="276"/>
                    <a:pt x="7489" y="276"/>
                  </a:cubicBezTo>
                  <a:cubicBezTo>
                    <a:pt x="9950" y="276"/>
                    <a:pt x="12846" y="254"/>
                    <a:pt x="13466" y="145"/>
                  </a:cubicBezTo>
                  <a:cubicBezTo>
                    <a:pt x="13496" y="145"/>
                    <a:pt x="13496" y="114"/>
                    <a:pt x="13466" y="114"/>
                  </a:cubicBezTo>
                  <a:cubicBezTo>
                    <a:pt x="12949" y="23"/>
                    <a:pt x="10852" y="0"/>
                    <a:pt x="8743"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9"/>
            <p:cNvSpPr/>
            <p:nvPr/>
          </p:nvSpPr>
          <p:spPr>
            <a:xfrm>
              <a:off x="5323325" y="2686600"/>
              <a:ext cx="256500" cy="1650025"/>
            </a:xfrm>
            <a:custGeom>
              <a:avLst/>
              <a:gdLst/>
              <a:ahLst/>
              <a:cxnLst/>
              <a:rect l="l" t="t" r="r" b="b"/>
              <a:pathLst>
                <a:path w="10260" h="66001" extrusionOk="0">
                  <a:moveTo>
                    <a:pt x="10223" y="1"/>
                  </a:moveTo>
                  <a:cubicBezTo>
                    <a:pt x="10202" y="1"/>
                    <a:pt x="10166" y="74"/>
                    <a:pt x="10122" y="240"/>
                  </a:cubicBezTo>
                  <a:cubicBezTo>
                    <a:pt x="9818" y="1304"/>
                    <a:pt x="9423" y="2337"/>
                    <a:pt x="9088" y="3401"/>
                  </a:cubicBezTo>
                  <a:cubicBezTo>
                    <a:pt x="8754" y="4495"/>
                    <a:pt x="8420" y="5589"/>
                    <a:pt x="8085" y="6653"/>
                  </a:cubicBezTo>
                  <a:cubicBezTo>
                    <a:pt x="7447" y="8811"/>
                    <a:pt x="6778" y="10969"/>
                    <a:pt x="6140" y="13127"/>
                  </a:cubicBezTo>
                  <a:cubicBezTo>
                    <a:pt x="4833" y="17413"/>
                    <a:pt x="3526" y="21729"/>
                    <a:pt x="2219" y="26046"/>
                  </a:cubicBezTo>
                  <a:cubicBezTo>
                    <a:pt x="1581" y="28143"/>
                    <a:pt x="851" y="30270"/>
                    <a:pt x="365" y="32429"/>
                  </a:cubicBezTo>
                  <a:cubicBezTo>
                    <a:pt x="122" y="33432"/>
                    <a:pt x="0" y="34465"/>
                    <a:pt x="0" y="35529"/>
                  </a:cubicBezTo>
                  <a:cubicBezTo>
                    <a:pt x="0" y="36654"/>
                    <a:pt x="122" y="37748"/>
                    <a:pt x="213" y="38903"/>
                  </a:cubicBezTo>
                  <a:cubicBezTo>
                    <a:pt x="638" y="43371"/>
                    <a:pt x="1064" y="47839"/>
                    <a:pt x="1489" y="52338"/>
                  </a:cubicBezTo>
                  <a:cubicBezTo>
                    <a:pt x="1915" y="56836"/>
                    <a:pt x="2280" y="61365"/>
                    <a:pt x="2766" y="65864"/>
                  </a:cubicBezTo>
                  <a:cubicBezTo>
                    <a:pt x="2781" y="65955"/>
                    <a:pt x="2857" y="66000"/>
                    <a:pt x="2929" y="66000"/>
                  </a:cubicBezTo>
                  <a:cubicBezTo>
                    <a:pt x="3002" y="66000"/>
                    <a:pt x="3070" y="65955"/>
                    <a:pt x="3070" y="65864"/>
                  </a:cubicBezTo>
                  <a:cubicBezTo>
                    <a:pt x="3040" y="65256"/>
                    <a:pt x="2979" y="64709"/>
                    <a:pt x="2918" y="64131"/>
                  </a:cubicBezTo>
                  <a:cubicBezTo>
                    <a:pt x="2523" y="59602"/>
                    <a:pt x="2097" y="55043"/>
                    <a:pt x="1672" y="50484"/>
                  </a:cubicBezTo>
                  <a:cubicBezTo>
                    <a:pt x="1459" y="48204"/>
                    <a:pt x="1246" y="45924"/>
                    <a:pt x="1034" y="43645"/>
                  </a:cubicBezTo>
                  <a:cubicBezTo>
                    <a:pt x="821" y="41365"/>
                    <a:pt x="578" y="39085"/>
                    <a:pt x="426" y="36806"/>
                  </a:cubicBezTo>
                  <a:cubicBezTo>
                    <a:pt x="334" y="35681"/>
                    <a:pt x="365" y="34526"/>
                    <a:pt x="547" y="33401"/>
                  </a:cubicBezTo>
                  <a:cubicBezTo>
                    <a:pt x="760" y="32337"/>
                    <a:pt x="1034" y="31274"/>
                    <a:pt x="1368" y="30210"/>
                  </a:cubicBezTo>
                  <a:lnTo>
                    <a:pt x="3344" y="23644"/>
                  </a:lnTo>
                  <a:cubicBezTo>
                    <a:pt x="4651" y="19267"/>
                    <a:pt x="5958" y="14921"/>
                    <a:pt x="7265" y="10544"/>
                  </a:cubicBezTo>
                  <a:cubicBezTo>
                    <a:pt x="7903" y="8325"/>
                    <a:pt x="8541" y="6136"/>
                    <a:pt x="9210" y="3918"/>
                  </a:cubicBezTo>
                  <a:cubicBezTo>
                    <a:pt x="9514" y="2823"/>
                    <a:pt x="9818" y="1699"/>
                    <a:pt x="10152" y="574"/>
                  </a:cubicBezTo>
                  <a:cubicBezTo>
                    <a:pt x="10249" y="226"/>
                    <a:pt x="10259" y="1"/>
                    <a:pt x="10223"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9"/>
            <p:cNvSpPr/>
            <p:nvPr/>
          </p:nvSpPr>
          <p:spPr>
            <a:xfrm>
              <a:off x="5363600" y="2608225"/>
              <a:ext cx="280425" cy="719650"/>
            </a:xfrm>
            <a:custGeom>
              <a:avLst/>
              <a:gdLst/>
              <a:ahLst/>
              <a:cxnLst/>
              <a:rect l="l" t="t" r="r" b="b"/>
              <a:pathLst>
                <a:path w="11217" h="28786" extrusionOk="0">
                  <a:moveTo>
                    <a:pt x="0" y="1"/>
                  </a:moveTo>
                  <a:cubicBezTo>
                    <a:pt x="881" y="6779"/>
                    <a:pt x="2553" y="19545"/>
                    <a:pt x="3769" y="28785"/>
                  </a:cubicBezTo>
                  <a:cubicBezTo>
                    <a:pt x="6626" y="17569"/>
                    <a:pt x="11216" y="1"/>
                    <a:pt x="11216"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9"/>
            <p:cNvSpPr/>
            <p:nvPr/>
          </p:nvSpPr>
          <p:spPr>
            <a:xfrm>
              <a:off x="5267850" y="4108250"/>
              <a:ext cx="589700" cy="523975"/>
            </a:xfrm>
            <a:custGeom>
              <a:avLst/>
              <a:gdLst/>
              <a:ahLst/>
              <a:cxnLst/>
              <a:rect l="l" t="t" r="r" b="b"/>
              <a:pathLst>
                <a:path w="23588" h="20959" extrusionOk="0">
                  <a:moveTo>
                    <a:pt x="23192" y="1"/>
                  </a:moveTo>
                  <a:lnTo>
                    <a:pt x="9636" y="92"/>
                  </a:lnTo>
                  <a:lnTo>
                    <a:pt x="10000" y="10761"/>
                  </a:lnTo>
                  <a:lnTo>
                    <a:pt x="10000" y="11186"/>
                  </a:lnTo>
                  <a:lnTo>
                    <a:pt x="10092" y="13375"/>
                  </a:lnTo>
                  <a:lnTo>
                    <a:pt x="10092" y="13618"/>
                  </a:lnTo>
                  <a:cubicBezTo>
                    <a:pt x="10092" y="13618"/>
                    <a:pt x="2189" y="17235"/>
                    <a:pt x="1368" y="17904"/>
                  </a:cubicBezTo>
                  <a:cubicBezTo>
                    <a:pt x="578" y="18542"/>
                    <a:pt x="0" y="20639"/>
                    <a:pt x="699" y="20852"/>
                  </a:cubicBezTo>
                  <a:cubicBezTo>
                    <a:pt x="914" y="20924"/>
                    <a:pt x="2873" y="20958"/>
                    <a:pt x="5549" y="20958"/>
                  </a:cubicBezTo>
                  <a:cubicBezTo>
                    <a:pt x="11941" y="20958"/>
                    <a:pt x="22422" y="20760"/>
                    <a:pt x="22979" y="20396"/>
                  </a:cubicBezTo>
                  <a:cubicBezTo>
                    <a:pt x="23253" y="20214"/>
                    <a:pt x="23405" y="17174"/>
                    <a:pt x="23496" y="13527"/>
                  </a:cubicBezTo>
                  <a:lnTo>
                    <a:pt x="23496" y="13405"/>
                  </a:lnTo>
                  <a:cubicBezTo>
                    <a:pt x="23496" y="12645"/>
                    <a:pt x="23526" y="11885"/>
                    <a:pt x="23526" y="11095"/>
                  </a:cubicBezTo>
                  <a:lnTo>
                    <a:pt x="23526" y="10761"/>
                  </a:lnTo>
                  <a:cubicBezTo>
                    <a:pt x="23587" y="5502"/>
                    <a:pt x="23192" y="1"/>
                    <a:pt x="23192"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9"/>
            <p:cNvSpPr/>
            <p:nvPr/>
          </p:nvSpPr>
          <p:spPr>
            <a:xfrm>
              <a:off x="5267850" y="4377250"/>
              <a:ext cx="588175" cy="254975"/>
            </a:xfrm>
            <a:custGeom>
              <a:avLst/>
              <a:gdLst/>
              <a:ahLst/>
              <a:cxnLst/>
              <a:rect l="l" t="t" r="r" b="b"/>
              <a:pathLst>
                <a:path w="23527" h="10199" extrusionOk="0">
                  <a:moveTo>
                    <a:pt x="10000" y="1"/>
                  </a:moveTo>
                  <a:lnTo>
                    <a:pt x="10000" y="426"/>
                  </a:lnTo>
                  <a:lnTo>
                    <a:pt x="10092" y="2645"/>
                  </a:lnTo>
                  <a:lnTo>
                    <a:pt x="10092" y="2858"/>
                  </a:lnTo>
                  <a:cubicBezTo>
                    <a:pt x="10092" y="2858"/>
                    <a:pt x="2189" y="6475"/>
                    <a:pt x="1368" y="7144"/>
                  </a:cubicBezTo>
                  <a:cubicBezTo>
                    <a:pt x="578" y="7782"/>
                    <a:pt x="0" y="9879"/>
                    <a:pt x="699" y="10092"/>
                  </a:cubicBezTo>
                  <a:cubicBezTo>
                    <a:pt x="914" y="10164"/>
                    <a:pt x="2873" y="10198"/>
                    <a:pt x="5549" y="10198"/>
                  </a:cubicBezTo>
                  <a:cubicBezTo>
                    <a:pt x="11941" y="10198"/>
                    <a:pt x="22422" y="10000"/>
                    <a:pt x="22979" y="9636"/>
                  </a:cubicBezTo>
                  <a:cubicBezTo>
                    <a:pt x="23253" y="9454"/>
                    <a:pt x="23405" y="6414"/>
                    <a:pt x="23496" y="2767"/>
                  </a:cubicBezTo>
                  <a:lnTo>
                    <a:pt x="23496" y="2645"/>
                  </a:lnTo>
                  <a:cubicBezTo>
                    <a:pt x="23496" y="1885"/>
                    <a:pt x="23526" y="1125"/>
                    <a:pt x="23526" y="335"/>
                  </a:cubicBezTo>
                  <a:lnTo>
                    <a:pt x="235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9"/>
            <p:cNvSpPr/>
            <p:nvPr/>
          </p:nvSpPr>
          <p:spPr>
            <a:xfrm>
              <a:off x="5267850" y="4442600"/>
              <a:ext cx="587425" cy="189625"/>
            </a:xfrm>
            <a:custGeom>
              <a:avLst/>
              <a:gdLst/>
              <a:ahLst/>
              <a:cxnLst/>
              <a:rect l="l" t="t" r="r" b="b"/>
              <a:pathLst>
                <a:path w="23497" h="7585" extrusionOk="0">
                  <a:moveTo>
                    <a:pt x="10122" y="1"/>
                  </a:moveTo>
                  <a:lnTo>
                    <a:pt x="10122" y="244"/>
                  </a:lnTo>
                  <a:cubicBezTo>
                    <a:pt x="10122" y="244"/>
                    <a:pt x="2189" y="3861"/>
                    <a:pt x="1398" y="4530"/>
                  </a:cubicBezTo>
                  <a:cubicBezTo>
                    <a:pt x="578" y="5168"/>
                    <a:pt x="0" y="7265"/>
                    <a:pt x="699" y="7478"/>
                  </a:cubicBezTo>
                  <a:cubicBezTo>
                    <a:pt x="914" y="7550"/>
                    <a:pt x="2873" y="7584"/>
                    <a:pt x="5549" y="7584"/>
                  </a:cubicBezTo>
                  <a:cubicBezTo>
                    <a:pt x="11941" y="7584"/>
                    <a:pt x="22422" y="7386"/>
                    <a:pt x="22979" y="7022"/>
                  </a:cubicBezTo>
                  <a:cubicBezTo>
                    <a:pt x="23253" y="6840"/>
                    <a:pt x="23405" y="3800"/>
                    <a:pt x="23496" y="153"/>
                  </a:cubicBezTo>
                  <a:lnTo>
                    <a:pt x="23496" y="31"/>
                  </a:lnTo>
                  <a:lnTo>
                    <a:pt x="10122"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9"/>
            <p:cNvSpPr/>
            <p:nvPr/>
          </p:nvSpPr>
          <p:spPr>
            <a:xfrm>
              <a:off x="5289125" y="4605150"/>
              <a:ext cx="529675" cy="6875"/>
            </a:xfrm>
            <a:custGeom>
              <a:avLst/>
              <a:gdLst/>
              <a:ahLst/>
              <a:cxnLst/>
              <a:rect l="l" t="t" r="r" b="b"/>
              <a:pathLst>
                <a:path w="21187" h="275" extrusionOk="0">
                  <a:moveTo>
                    <a:pt x="15756" y="0"/>
                  </a:moveTo>
                  <a:cubicBezTo>
                    <a:pt x="10199" y="0"/>
                    <a:pt x="2541" y="101"/>
                    <a:pt x="91" y="186"/>
                  </a:cubicBezTo>
                  <a:cubicBezTo>
                    <a:pt x="0" y="186"/>
                    <a:pt x="0" y="246"/>
                    <a:pt x="91" y="246"/>
                  </a:cubicBezTo>
                  <a:cubicBezTo>
                    <a:pt x="1150" y="265"/>
                    <a:pt x="3181" y="275"/>
                    <a:pt x="5594" y="275"/>
                  </a:cubicBezTo>
                  <a:cubicBezTo>
                    <a:pt x="11152" y="275"/>
                    <a:pt x="18740" y="222"/>
                    <a:pt x="21156" y="95"/>
                  </a:cubicBezTo>
                  <a:cubicBezTo>
                    <a:pt x="21186" y="95"/>
                    <a:pt x="21186" y="64"/>
                    <a:pt x="21156" y="64"/>
                  </a:cubicBezTo>
                  <a:cubicBezTo>
                    <a:pt x="20119" y="19"/>
                    <a:pt x="18129" y="0"/>
                    <a:pt x="157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9"/>
            <p:cNvSpPr/>
            <p:nvPr/>
          </p:nvSpPr>
          <p:spPr>
            <a:xfrm>
              <a:off x="5480600" y="4441375"/>
              <a:ext cx="106275" cy="27300"/>
            </a:xfrm>
            <a:custGeom>
              <a:avLst/>
              <a:gdLst/>
              <a:ahLst/>
              <a:cxnLst/>
              <a:rect l="l" t="t" r="r" b="b"/>
              <a:pathLst>
                <a:path w="4251" h="1092" extrusionOk="0">
                  <a:moveTo>
                    <a:pt x="1244" y="1"/>
                  </a:moveTo>
                  <a:cubicBezTo>
                    <a:pt x="860" y="1"/>
                    <a:pt x="481" y="39"/>
                    <a:pt x="123" y="110"/>
                  </a:cubicBezTo>
                  <a:cubicBezTo>
                    <a:pt x="1" y="110"/>
                    <a:pt x="1" y="293"/>
                    <a:pt x="123" y="293"/>
                  </a:cubicBezTo>
                  <a:cubicBezTo>
                    <a:pt x="1490" y="414"/>
                    <a:pt x="2858" y="688"/>
                    <a:pt x="4165" y="1083"/>
                  </a:cubicBezTo>
                  <a:cubicBezTo>
                    <a:pt x="4177" y="1089"/>
                    <a:pt x="4187" y="1091"/>
                    <a:pt x="4196" y="1091"/>
                  </a:cubicBezTo>
                  <a:cubicBezTo>
                    <a:pt x="4235" y="1091"/>
                    <a:pt x="4251" y="1047"/>
                    <a:pt x="4226" y="1022"/>
                  </a:cubicBezTo>
                  <a:cubicBezTo>
                    <a:pt x="3441" y="304"/>
                    <a:pt x="2324" y="1"/>
                    <a:pt x="12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9"/>
            <p:cNvSpPr/>
            <p:nvPr/>
          </p:nvSpPr>
          <p:spPr>
            <a:xfrm>
              <a:off x="5455525" y="4456575"/>
              <a:ext cx="107025" cy="27300"/>
            </a:xfrm>
            <a:custGeom>
              <a:avLst/>
              <a:gdLst/>
              <a:ahLst/>
              <a:cxnLst/>
              <a:rect l="l" t="t" r="r" b="b"/>
              <a:pathLst>
                <a:path w="4281" h="1092" extrusionOk="0">
                  <a:moveTo>
                    <a:pt x="1244" y="0"/>
                  </a:moveTo>
                  <a:cubicBezTo>
                    <a:pt x="860" y="0"/>
                    <a:pt x="481" y="39"/>
                    <a:pt x="122" y="110"/>
                  </a:cubicBezTo>
                  <a:cubicBezTo>
                    <a:pt x="1" y="110"/>
                    <a:pt x="1" y="293"/>
                    <a:pt x="122" y="293"/>
                  </a:cubicBezTo>
                  <a:cubicBezTo>
                    <a:pt x="1521" y="414"/>
                    <a:pt x="2858" y="688"/>
                    <a:pt x="4196" y="1083"/>
                  </a:cubicBezTo>
                  <a:cubicBezTo>
                    <a:pt x="4207" y="1089"/>
                    <a:pt x="4218" y="1091"/>
                    <a:pt x="4227" y="1091"/>
                  </a:cubicBezTo>
                  <a:cubicBezTo>
                    <a:pt x="4266" y="1091"/>
                    <a:pt x="4281" y="1047"/>
                    <a:pt x="4256" y="1022"/>
                  </a:cubicBezTo>
                  <a:cubicBezTo>
                    <a:pt x="3449" y="304"/>
                    <a:pt x="2327" y="0"/>
                    <a:pt x="12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9"/>
            <p:cNvSpPr/>
            <p:nvPr/>
          </p:nvSpPr>
          <p:spPr>
            <a:xfrm>
              <a:off x="5431225" y="4471775"/>
              <a:ext cx="106250" cy="27300"/>
            </a:xfrm>
            <a:custGeom>
              <a:avLst/>
              <a:gdLst/>
              <a:ahLst/>
              <a:cxnLst/>
              <a:rect l="l" t="t" r="r" b="b"/>
              <a:pathLst>
                <a:path w="4250" h="1092" extrusionOk="0">
                  <a:moveTo>
                    <a:pt x="1243" y="0"/>
                  </a:moveTo>
                  <a:cubicBezTo>
                    <a:pt x="859" y="0"/>
                    <a:pt x="480" y="39"/>
                    <a:pt x="122" y="110"/>
                  </a:cubicBezTo>
                  <a:cubicBezTo>
                    <a:pt x="0" y="110"/>
                    <a:pt x="0" y="293"/>
                    <a:pt x="122" y="293"/>
                  </a:cubicBezTo>
                  <a:cubicBezTo>
                    <a:pt x="1490" y="414"/>
                    <a:pt x="2857" y="688"/>
                    <a:pt x="4164" y="1083"/>
                  </a:cubicBezTo>
                  <a:cubicBezTo>
                    <a:pt x="4176" y="1089"/>
                    <a:pt x="4187" y="1091"/>
                    <a:pt x="4196" y="1091"/>
                  </a:cubicBezTo>
                  <a:cubicBezTo>
                    <a:pt x="4235" y="1091"/>
                    <a:pt x="4250" y="1047"/>
                    <a:pt x="4225" y="1022"/>
                  </a:cubicBezTo>
                  <a:cubicBezTo>
                    <a:pt x="3440" y="304"/>
                    <a:pt x="2324" y="0"/>
                    <a:pt x="12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9"/>
            <p:cNvSpPr/>
            <p:nvPr/>
          </p:nvSpPr>
          <p:spPr>
            <a:xfrm>
              <a:off x="5333950" y="2608225"/>
              <a:ext cx="547150" cy="1837450"/>
            </a:xfrm>
            <a:custGeom>
              <a:avLst/>
              <a:gdLst/>
              <a:ahLst/>
              <a:cxnLst/>
              <a:rect l="l" t="t" r="r" b="b"/>
              <a:pathLst>
                <a:path w="21886" h="73498" extrusionOk="0">
                  <a:moveTo>
                    <a:pt x="1" y="1"/>
                  </a:moveTo>
                  <a:cubicBezTo>
                    <a:pt x="1" y="1"/>
                    <a:pt x="274" y="6049"/>
                    <a:pt x="1672" y="10852"/>
                  </a:cubicBezTo>
                  <a:cubicBezTo>
                    <a:pt x="1794" y="11217"/>
                    <a:pt x="1885" y="11642"/>
                    <a:pt x="2037" y="12007"/>
                  </a:cubicBezTo>
                  <a:cubicBezTo>
                    <a:pt x="3314" y="12524"/>
                    <a:pt x="4530" y="13132"/>
                    <a:pt x="5685" y="13892"/>
                  </a:cubicBezTo>
                  <a:cubicBezTo>
                    <a:pt x="5685" y="13892"/>
                    <a:pt x="5837" y="18755"/>
                    <a:pt x="5989" y="24196"/>
                  </a:cubicBezTo>
                  <a:cubicBezTo>
                    <a:pt x="6141" y="30275"/>
                    <a:pt x="6323" y="37053"/>
                    <a:pt x="6292" y="38482"/>
                  </a:cubicBezTo>
                  <a:cubicBezTo>
                    <a:pt x="6141" y="43862"/>
                    <a:pt x="6961" y="73436"/>
                    <a:pt x="6961" y="73436"/>
                  </a:cubicBezTo>
                  <a:lnTo>
                    <a:pt x="21885" y="73497"/>
                  </a:lnTo>
                  <a:cubicBezTo>
                    <a:pt x="21885" y="73497"/>
                    <a:pt x="19180" y="40457"/>
                    <a:pt x="19211" y="38512"/>
                  </a:cubicBezTo>
                  <a:cubicBezTo>
                    <a:pt x="19241" y="35320"/>
                    <a:pt x="18481" y="21338"/>
                    <a:pt x="17904" y="11156"/>
                  </a:cubicBezTo>
                  <a:cubicBezTo>
                    <a:pt x="17539" y="4864"/>
                    <a:pt x="17265" y="1"/>
                    <a:pt x="172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9"/>
            <p:cNvSpPr/>
            <p:nvPr/>
          </p:nvSpPr>
          <p:spPr>
            <a:xfrm>
              <a:off x="5523175" y="4375500"/>
              <a:ext cx="336650" cy="7025"/>
            </a:xfrm>
            <a:custGeom>
              <a:avLst/>
              <a:gdLst/>
              <a:ahLst/>
              <a:cxnLst/>
              <a:rect l="l" t="t" r="r" b="b"/>
              <a:pathLst>
                <a:path w="13466" h="281" extrusionOk="0">
                  <a:moveTo>
                    <a:pt x="7478" y="0"/>
                  </a:moveTo>
                  <a:cubicBezTo>
                    <a:pt x="5843" y="0"/>
                    <a:pt x="4401" y="10"/>
                    <a:pt x="3952" y="10"/>
                  </a:cubicBezTo>
                  <a:cubicBezTo>
                    <a:pt x="1672" y="10"/>
                    <a:pt x="2310" y="40"/>
                    <a:pt x="31" y="71"/>
                  </a:cubicBezTo>
                  <a:cubicBezTo>
                    <a:pt x="0" y="71"/>
                    <a:pt x="0" y="131"/>
                    <a:pt x="31" y="131"/>
                  </a:cubicBezTo>
                  <a:cubicBezTo>
                    <a:pt x="2310" y="192"/>
                    <a:pt x="1672" y="223"/>
                    <a:pt x="3952" y="253"/>
                  </a:cubicBezTo>
                  <a:cubicBezTo>
                    <a:pt x="4565" y="253"/>
                    <a:pt x="7023" y="280"/>
                    <a:pt x="9299" y="280"/>
                  </a:cubicBezTo>
                  <a:cubicBezTo>
                    <a:pt x="11196" y="280"/>
                    <a:pt x="12965" y="261"/>
                    <a:pt x="13435" y="192"/>
                  </a:cubicBezTo>
                  <a:cubicBezTo>
                    <a:pt x="13465" y="192"/>
                    <a:pt x="13465" y="131"/>
                    <a:pt x="13435" y="131"/>
                  </a:cubicBezTo>
                  <a:cubicBezTo>
                    <a:pt x="12815" y="22"/>
                    <a:pt x="9930" y="0"/>
                    <a:pt x="747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9"/>
            <p:cNvSpPr/>
            <p:nvPr/>
          </p:nvSpPr>
          <p:spPr>
            <a:xfrm>
              <a:off x="5735175" y="2660375"/>
              <a:ext cx="97300" cy="1649850"/>
            </a:xfrm>
            <a:custGeom>
              <a:avLst/>
              <a:gdLst/>
              <a:ahLst/>
              <a:cxnLst/>
              <a:rect l="l" t="t" r="r" b="b"/>
              <a:pathLst>
                <a:path w="3892" h="65994" extrusionOk="0">
                  <a:moveTo>
                    <a:pt x="52" y="0"/>
                  </a:moveTo>
                  <a:cubicBezTo>
                    <a:pt x="25" y="0"/>
                    <a:pt x="1" y="15"/>
                    <a:pt x="1" y="42"/>
                  </a:cubicBezTo>
                  <a:cubicBezTo>
                    <a:pt x="152" y="4754"/>
                    <a:pt x="274" y="9465"/>
                    <a:pt x="426" y="14176"/>
                  </a:cubicBezTo>
                  <a:cubicBezTo>
                    <a:pt x="700" y="22505"/>
                    <a:pt x="1064" y="30833"/>
                    <a:pt x="1611" y="39162"/>
                  </a:cubicBezTo>
                  <a:cubicBezTo>
                    <a:pt x="2159" y="47460"/>
                    <a:pt x="2736" y="57703"/>
                    <a:pt x="3830" y="65970"/>
                  </a:cubicBezTo>
                  <a:cubicBezTo>
                    <a:pt x="3830" y="65986"/>
                    <a:pt x="3846" y="65993"/>
                    <a:pt x="3861" y="65993"/>
                  </a:cubicBezTo>
                  <a:cubicBezTo>
                    <a:pt x="3876" y="65993"/>
                    <a:pt x="3891" y="65986"/>
                    <a:pt x="3891" y="65970"/>
                  </a:cubicBezTo>
                  <a:cubicBezTo>
                    <a:pt x="3374" y="61320"/>
                    <a:pt x="3010" y="54754"/>
                    <a:pt x="2615" y="50104"/>
                  </a:cubicBezTo>
                  <a:cubicBezTo>
                    <a:pt x="1915" y="41776"/>
                    <a:pt x="1429" y="33386"/>
                    <a:pt x="1034" y="25058"/>
                  </a:cubicBezTo>
                  <a:cubicBezTo>
                    <a:pt x="669" y="16730"/>
                    <a:pt x="396" y="8401"/>
                    <a:pt x="122" y="73"/>
                  </a:cubicBezTo>
                  <a:cubicBezTo>
                    <a:pt x="122" y="23"/>
                    <a:pt x="85" y="0"/>
                    <a:pt x="52"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9"/>
            <p:cNvSpPr/>
            <p:nvPr/>
          </p:nvSpPr>
          <p:spPr>
            <a:xfrm>
              <a:off x="5368650" y="2898925"/>
              <a:ext cx="112525" cy="58275"/>
            </a:xfrm>
            <a:custGeom>
              <a:avLst/>
              <a:gdLst/>
              <a:ahLst/>
              <a:cxnLst/>
              <a:rect l="l" t="t" r="r" b="b"/>
              <a:pathLst>
                <a:path w="4501" h="2331" extrusionOk="0">
                  <a:moveTo>
                    <a:pt x="137" y="0"/>
                  </a:moveTo>
                  <a:cubicBezTo>
                    <a:pt x="48" y="0"/>
                    <a:pt x="0" y="115"/>
                    <a:pt x="102" y="166"/>
                  </a:cubicBezTo>
                  <a:cubicBezTo>
                    <a:pt x="1500" y="957"/>
                    <a:pt x="2959" y="1625"/>
                    <a:pt x="4418" y="2324"/>
                  </a:cubicBezTo>
                  <a:cubicBezTo>
                    <a:pt x="4422" y="2329"/>
                    <a:pt x="4427" y="2330"/>
                    <a:pt x="4432" y="2330"/>
                  </a:cubicBezTo>
                  <a:cubicBezTo>
                    <a:pt x="4463" y="2330"/>
                    <a:pt x="4501" y="2259"/>
                    <a:pt x="4449" y="2233"/>
                  </a:cubicBezTo>
                  <a:cubicBezTo>
                    <a:pt x="3081" y="1382"/>
                    <a:pt x="1652" y="622"/>
                    <a:pt x="193" y="14"/>
                  </a:cubicBezTo>
                  <a:cubicBezTo>
                    <a:pt x="174" y="4"/>
                    <a:pt x="155" y="0"/>
                    <a:pt x="137"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9"/>
            <p:cNvSpPr/>
            <p:nvPr/>
          </p:nvSpPr>
          <p:spPr>
            <a:xfrm>
              <a:off x="5349900" y="2719100"/>
              <a:ext cx="90450" cy="214200"/>
            </a:xfrm>
            <a:custGeom>
              <a:avLst/>
              <a:gdLst/>
              <a:ahLst/>
              <a:cxnLst/>
              <a:rect l="l" t="t" r="r" b="b"/>
              <a:pathLst>
                <a:path w="3618" h="8568" extrusionOk="0">
                  <a:moveTo>
                    <a:pt x="42" y="1"/>
                  </a:moveTo>
                  <a:cubicBezTo>
                    <a:pt x="24" y="1"/>
                    <a:pt x="1" y="27"/>
                    <a:pt x="1" y="64"/>
                  </a:cubicBezTo>
                  <a:cubicBezTo>
                    <a:pt x="122" y="824"/>
                    <a:pt x="183" y="1614"/>
                    <a:pt x="274" y="2405"/>
                  </a:cubicBezTo>
                  <a:cubicBezTo>
                    <a:pt x="305" y="3073"/>
                    <a:pt x="426" y="3742"/>
                    <a:pt x="578" y="4380"/>
                  </a:cubicBezTo>
                  <a:cubicBezTo>
                    <a:pt x="761" y="4988"/>
                    <a:pt x="1095" y="5536"/>
                    <a:pt x="1581" y="5931"/>
                  </a:cubicBezTo>
                  <a:cubicBezTo>
                    <a:pt x="1825" y="6174"/>
                    <a:pt x="2129" y="6356"/>
                    <a:pt x="2402" y="6539"/>
                  </a:cubicBezTo>
                  <a:cubicBezTo>
                    <a:pt x="2645" y="6751"/>
                    <a:pt x="2888" y="6964"/>
                    <a:pt x="3162" y="7116"/>
                  </a:cubicBezTo>
                  <a:cubicBezTo>
                    <a:pt x="3192" y="7207"/>
                    <a:pt x="3192" y="7268"/>
                    <a:pt x="3192" y="7329"/>
                  </a:cubicBezTo>
                  <a:cubicBezTo>
                    <a:pt x="3253" y="7572"/>
                    <a:pt x="3284" y="7754"/>
                    <a:pt x="3344" y="7937"/>
                  </a:cubicBezTo>
                  <a:cubicBezTo>
                    <a:pt x="3375" y="8150"/>
                    <a:pt x="3436" y="8362"/>
                    <a:pt x="3496" y="8545"/>
                  </a:cubicBezTo>
                  <a:cubicBezTo>
                    <a:pt x="3512" y="8560"/>
                    <a:pt x="3534" y="8567"/>
                    <a:pt x="3553" y="8567"/>
                  </a:cubicBezTo>
                  <a:cubicBezTo>
                    <a:pt x="3572" y="8567"/>
                    <a:pt x="3588" y="8560"/>
                    <a:pt x="3588" y="8545"/>
                  </a:cubicBezTo>
                  <a:cubicBezTo>
                    <a:pt x="3618" y="8332"/>
                    <a:pt x="3618" y="8119"/>
                    <a:pt x="3588" y="7906"/>
                  </a:cubicBezTo>
                  <a:cubicBezTo>
                    <a:pt x="3588" y="7724"/>
                    <a:pt x="3588" y="7511"/>
                    <a:pt x="3557" y="7298"/>
                  </a:cubicBezTo>
                  <a:cubicBezTo>
                    <a:pt x="3527" y="7116"/>
                    <a:pt x="3101" y="4350"/>
                    <a:pt x="2980" y="3803"/>
                  </a:cubicBezTo>
                  <a:cubicBezTo>
                    <a:pt x="2737" y="2648"/>
                    <a:pt x="2402" y="1554"/>
                    <a:pt x="2129" y="399"/>
                  </a:cubicBezTo>
                  <a:cubicBezTo>
                    <a:pt x="2113" y="383"/>
                    <a:pt x="2098" y="376"/>
                    <a:pt x="2083" y="376"/>
                  </a:cubicBezTo>
                  <a:cubicBezTo>
                    <a:pt x="2068" y="376"/>
                    <a:pt x="2053" y="383"/>
                    <a:pt x="2037" y="399"/>
                  </a:cubicBezTo>
                  <a:cubicBezTo>
                    <a:pt x="2281" y="1554"/>
                    <a:pt x="2463" y="2739"/>
                    <a:pt x="2645" y="3864"/>
                  </a:cubicBezTo>
                  <a:cubicBezTo>
                    <a:pt x="2706" y="4441"/>
                    <a:pt x="2828" y="5049"/>
                    <a:pt x="2919" y="5627"/>
                  </a:cubicBezTo>
                  <a:cubicBezTo>
                    <a:pt x="2949" y="5900"/>
                    <a:pt x="3010" y="6143"/>
                    <a:pt x="3040" y="6417"/>
                  </a:cubicBezTo>
                  <a:cubicBezTo>
                    <a:pt x="3071" y="6508"/>
                    <a:pt x="3101" y="6599"/>
                    <a:pt x="3101" y="6691"/>
                  </a:cubicBezTo>
                  <a:lnTo>
                    <a:pt x="2645" y="6356"/>
                  </a:lnTo>
                  <a:cubicBezTo>
                    <a:pt x="2372" y="6143"/>
                    <a:pt x="2098" y="5931"/>
                    <a:pt x="1825" y="5687"/>
                  </a:cubicBezTo>
                  <a:cubicBezTo>
                    <a:pt x="1399" y="5232"/>
                    <a:pt x="1065" y="4684"/>
                    <a:pt x="943" y="4046"/>
                  </a:cubicBezTo>
                  <a:cubicBezTo>
                    <a:pt x="761" y="3408"/>
                    <a:pt x="670" y="2800"/>
                    <a:pt x="518" y="2101"/>
                  </a:cubicBezTo>
                  <a:cubicBezTo>
                    <a:pt x="366" y="1402"/>
                    <a:pt x="183" y="733"/>
                    <a:pt x="62" y="34"/>
                  </a:cubicBezTo>
                  <a:cubicBezTo>
                    <a:pt x="62" y="11"/>
                    <a:pt x="53" y="1"/>
                    <a:pt x="42"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9"/>
            <p:cNvSpPr/>
            <p:nvPr/>
          </p:nvSpPr>
          <p:spPr>
            <a:xfrm>
              <a:off x="4755675" y="2080225"/>
              <a:ext cx="734850" cy="511225"/>
            </a:xfrm>
            <a:custGeom>
              <a:avLst/>
              <a:gdLst/>
              <a:ahLst/>
              <a:cxnLst/>
              <a:rect l="l" t="t" r="r" b="b"/>
              <a:pathLst>
                <a:path w="29394" h="20449" extrusionOk="0">
                  <a:moveTo>
                    <a:pt x="28133" y="1"/>
                  </a:moveTo>
                  <a:cubicBezTo>
                    <a:pt x="27401" y="1"/>
                    <a:pt x="26333" y="733"/>
                    <a:pt x="25259" y="2002"/>
                  </a:cubicBezTo>
                  <a:cubicBezTo>
                    <a:pt x="22068" y="5801"/>
                    <a:pt x="16961" y="9966"/>
                    <a:pt x="16201" y="10452"/>
                  </a:cubicBezTo>
                  <a:cubicBezTo>
                    <a:pt x="16151" y="10485"/>
                    <a:pt x="15981" y="10499"/>
                    <a:pt x="15713" y="10499"/>
                  </a:cubicBezTo>
                  <a:cubicBezTo>
                    <a:pt x="14111" y="10499"/>
                    <a:pt x="9018" y="9993"/>
                    <a:pt x="5218" y="9993"/>
                  </a:cubicBezTo>
                  <a:cubicBezTo>
                    <a:pt x="3198" y="9993"/>
                    <a:pt x="1544" y="10136"/>
                    <a:pt x="973" y="10573"/>
                  </a:cubicBezTo>
                  <a:cubicBezTo>
                    <a:pt x="0" y="11303"/>
                    <a:pt x="2979" y="20118"/>
                    <a:pt x="4013" y="20391"/>
                  </a:cubicBezTo>
                  <a:cubicBezTo>
                    <a:pt x="4145" y="20430"/>
                    <a:pt x="4379" y="20448"/>
                    <a:pt x="4696" y="20448"/>
                  </a:cubicBezTo>
                  <a:cubicBezTo>
                    <a:pt x="7868" y="20448"/>
                    <a:pt x="19368" y="18609"/>
                    <a:pt x="20943" y="16896"/>
                  </a:cubicBezTo>
                  <a:cubicBezTo>
                    <a:pt x="25442" y="11972"/>
                    <a:pt x="28116" y="5984"/>
                    <a:pt x="28785" y="3370"/>
                  </a:cubicBezTo>
                  <a:cubicBezTo>
                    <a:pt x="29394" y="1018"/>
                    <a:pt x="28997" y="1"/>
                    <a:pt x="28133"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9"/>
            <p:cNvSpPr/>
            <p:nvPr/>
          </p:nvSpPr>
          <p:spPr>
            <a:xfrm>
              <a:off x="5194125" y="2075200"/>
              <a:ext cx="299800" cy="284575"/>
            </a:xfrm>
            <a:custGeom>
              <a:avLst/>
              <a:gdLst/>
              <a:ahLst/>
              <a:cxnLst/>
              <a:rect l="l" t="t" r="r" b="b"/>
              <a:pathLst>
                <a:path w="11992" h="11383" extrusionOk="0">
                  <a:moveTo>
                    <a:pt x="10826" y="0"/>
                  </a:moveTo>
                  <a:cubicBezTo>
                    <a:pt x="10415" y="0"/>
                    <a:pt x="9856" y="195"/>
                    <a:pt x="9119" y="622"/>
                  </a:cubicBezTo>
                  <a:cubicBezTo>
                    <a:pt x="6627" y="2112"/>
                    <a:pt x="1" y="8951"/>
                    <a:pt x="1" y="8951"/>
                  </a:cubicBezTo>
                  <a:lnTo>
                    <a:pt x="8299" y="11382"/>
                  </a:lnTo>
                  <a:cubicBezTo>
                    <a:pt x="8299" y="11382"/>
                    <a:pt x="10639" y="6823"/>
                    <a:pt x="11399" y="3814"/>
                  </a:cubicBezTo>
                  <a:cubicBezTo>
                    <a:pt x="11961" y="1566"/>
                    <a:pt x="11991" y="0"/>
                    <a:pt x="1082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9"/>
            <p:cNvSpPr/>
            <p:nvPr/>
          </p:nvSpPr>
          <p:spPr>
            <a:xfrm>
              <a:off x="5232875" y="2270850"/>
              <a:ext cx="174050" cy="50925"/>
            </a:xfrm>
            <a:custGeom>
              <a:avLst/>
              <a:gdLst/>
              <a:ahLst/>
              <a:cxnLst/>
              <a:rect l="l" t="t" r="r" b="b"/>
              <a:pathLst>
                <a:path w="6962" h="2037" extrusionOk="0">
                  <a:moveTo>
                    <a:pt x="62" y="0"/>
                  </a:moveTo>
                  <a:cubicBezTo>
                    <a:pt x="31" y="0"/>
                    <a:pt x="1" y="31"/>
                    <a:pt x="31" y="31"/>
                  </a:cubicBezTo>
                  <a:cubicBezTo>
                    <a:pt x="305" y="152"/>
                    <a:pt x="2858" y="912"/>
                    <a:pt x="3436" y="1094"/>
                  </a:cubicBezTo>
                  <a:cubicBezTo>
                    <a:pt x="4013" y="1246"/>
                    <a:pt x="6354" y="1915"/>
                    <a:pt x="6962" y="2037"/>
                  </a:cubicBezTo>
                  <a:cubicBezTo>
                    <a:pt x="6962" y="2006"/>
                    <a:pt x="6962" y="1976"/>
                    <a:pt x="6962" y="1976"/>
                  </a:cubicBezTo>
                  <a:cubicBezTo>
                    <a:pt x="6384" y="1763"/>
                    <a:pt x="4104" y="1094"/>
                    <a:pt x="3527" y="912"/>
                  </a:cubicBezTo>
                  <a:cubicBezTo>
                    <a:pt x="2980" y="760"/>
                    <a:pt x="366" y="31"/>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9"/>
            <p:cNvSpPr/>
            <p:nvPr/>
          </p:nvSpPr>
          <p:spPr>
            <a:xfrm>
              <a:off x="5321800" y="2074800"/>
              <a:ext cx="172525" cy="284975"/>
            </a:xfrm>
            <a:custGeom>
              <a:avLst/>
              <a:gdLst/>
              <a:ahLst/>
              <a:cxnLst/>
              <a:rect l="l" t="t" r="r" b="b"/>
              <a:pathLst>
                <a:path w="6901" h="11399" extrusionOk="0">
                  <a:moveTo>
                    <a:pt x="5775" y="0"/>
                  </a:moveTo>
                  <a:lnTo>
                    <a:pt x="0" y="10456"/>
                  </a:lnTo>
                  <a:lnTo>
                    <a:pt x="3192" y="11398"/>
                  </a:lnTo>
                  <a:cubicBezTo>
                    <a:pt x="3192" y="11398"/>
                    <a:pt x="5532" y="6839"/>
                    <a:pt x="6323" y="3800"/>
                  </a:cubicBezTo>
                  <a:cubicBezTo>
                    <a:pt x="6870" y="1611"/>
                    <a:pt x="6900" y="30"/>
                    <a:pt x="57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9"/>
            <p:cNvSpPr/>
            <p:nvPr/>
          </p:nvSpPr>
          <p:spPr>
            <a:xfrm>
              <a:off x="5261000" y="2059750"/>
              <a:ext cx="538800" cy="698275"/>
            </a:xfrm>
            <a:custGeom>
              <a:avLst/>
              <a:gdLst/>
              <a:ahLst/>
              <a:cxnLst/>
              <a:rect l="l" t="t" r="r" b="b"/>
              <a:pathLst>
                <a:path w="21552" h="27931" extrusionOk="0">
                  <a:moveTo>
                    <a:pt x="1" y="27836"/>
                  </a:moveTo>
                  <a:cubicBezTo>
                    <a:pt x="1" y="27840"/>
                    <a:pt x="1" y="27842"/>
                    <a:pt x="2" y="27842"/>
                  </a:cubicBezTo>
                  <a:cubicBezTo>
                    <a:pt x="2" y="27842"/>
                    <a:pt x="3" y="27840"/>
                    <a:pt x="5" y="27837"/>
                  </a:cubicBezTo>
                  <a:lnTo>
                    <a:pt x="5" y="27837"/>
                  </a:lnTo>
                  <a:lnTo>
                    <a:pt x="1" y="27836"/>
                  </a:lnTo>
                  <a:close/>
                  <a:moveTo>
                    <a:pt x="9797" y="1"/>
                  </a:moveTo>
                  <a:cubicBezTo>
                    <a:pt x="8487" y="1"/>
                    <a:pt x="7202" y="435"/>
                    <a:pt x="6931" y="815"/>
                  </a:cubicBezTo>
                  <a:cubicBezTo>
                    <a:pt x="4690" y="3683"/>
                    <a:pt x="160" y="27424"/>
                    <a:pt x="5" y="27837"/>
                  </a:cubicBezTo>
                  <a:lnTo>
                    <a:pt x="5" y="27837"/>
                  </a:lnTo>
                  <a:lnTo>
                    <a:pt x="21550" y="27928"/>
                  </a:lnTo>
                  <a:lnTo>
                    <a:pt x="21550" y="27928"/>
                  </a:lnTo>
                  <a:cubicBezTo>
                    <a:pt x="21478" y="27659"/>
                    <a:pt x="18611" y="6756"/>
                    <a:pt x="12189" y="754"/>
                  </a:cubicBezTo>
                  <a:cubicBezTo>
                    <a:pt x="11587" y="201"/>
                    <a:pt x="10686" y="1"/>
                    <a:pt x="9797" y="1"/>
                  </a:cubicBezTo>
                  <a:close/>
                  <a:moveTo>
                    <a:pt x="21550" y="27928"/>
                  </a:moveTo>
                  <a:cubicBezTo>
                    <a:pt x="21550" y="27929"/>
                    <a:pt x="21551" y="27930"/>
                    <a:pt x="21551" y="27930"/>
                  </a:cubicBezTo>
                  <a:cubicBezTo>
                    <a:pt x="21551" y="27930"/>
                    <a:pt x="21551" y="27929"/>
                    <a:pt x="21551" y="27928"/>
                  </a:cubicBezTo>
                  <a:lnTo>
                    <a:pt x="21550" y="27928"/>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9"/>
            <p:cNvSpPr/>
            <p:nvPr/>
          </p:nvSpPr>
          <p:spPr>
            <a:xfrm>
              <a:off x="5371175" y="2248050"/>
              <a:ext cx="79075" cy="107925"/>
            </a:xfrm>
            <a:custGeom>
              <a:avLst/>
              <a:gdLst/>
              <a:ahLst/>
              <a:cxnLst/>
              <a:rect l="l" t="t" r="r" b="b"/>
              <a:pathLst>
                <a:path w="3163" h="4317" extrusionOk="0">
                  <a:moveTo>
                    <a:pt x="396" y="0"/>
                  </a:moveTo>
                  <a:lnTo>
                    <a:pt x="1" y="3465"/>
                  </a:lnTo>
                  <a:lnTo>
                    <a:pt x="1095" y="4316"/>
                  </a:lnTo>
                  <a:lnTo>
                    <a:pt x="2980" y="3800"/>
                  </a:lnTo>
                  <a:lnTo>
                    <a:pt x="3162" y="183"/>
                  </a:lnTo>
                  <a:lnTo>
                    <a:pt x="39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9"/>
            <p:cNvSpPr/>
            <p:nvPr/>
          </p:nvSpPr>
          <p:spPr>
            <a:xfrm>
              <a:off x="5416025" y="1953600"/>
              <a:ext cx="137550" cy="200750"/>
            </a:xfrm>
            <a:custGeom>
              <a:avLst/>
              <a:gdLst/>
              <a:ahLst/>
              <a:cxnLst/>
              <a:rect l="l" t="t" r="r" b="b"/>
              <a:pathLst>
                <a:path w="5502" h="8030" extrusionOk="0">
                  <a:moveTo>
                    <a:pt x="4881" y="0"/>
                  </a:moveTo>
                  <a:cubicBezTo>
                    <a:pt x="4393" y="0"/>
                    <a:pt x="0" y="1383"/>
                    <a:pt x="0" y="1383"/>
                  </a:cubicBezTo>
                  <a:cubicBezTo>
                    <a:pt x="335" y="2356"/>
                    <a:pt x="517" y="3359"/>
                    <a:pt x="578" y="4392"/>
                  </a:cubicBezTo>
                  <a:cubicBezTo>
                    <a:pt x="608" y="4514"/>
                    <a:pt x="578" y="4605"/>
                    <a:pt x="578" y="4726"/>
                  </a:cubicBezTo>
                  <a:lnTo>
                    <a:pt x="578" y="4787"/>
                  </a:lnTo>
                  <a:cubicBezTo>
                    <a:pt x="487" y="5395"/>
                    <a:pt x="1064" y="7736"/>
                    <a:pt x="2158" y="8009"/>
                  </a:cubicBezTo>
                  <a:cubicBezTo>
                    <a:pt x="2218" y="8023"/>
                    <a:pt x="2279" y="8030"/>
                    <a:pt x="2341" y="8030"/>
                  </a:cubicBezTo>
                  <a:cubicBezTo>
                    <a:pt x="3364" y="8030"/>
                    <a:pt x="4754" y="6221"/>
                    <a:pt x="5441" y="4818"/>
                  </a:cubicBezTo>
                  <a:cubicBezTo>
                    <a:pt x="5502" y="4726"/>
                    <a:pt x="5289" y="3693"/>
                    <a:pt x="5137" y="2416"/>
                  </a:cubicBezTo>
                  <a:cubicBezTo>
                    <a:pt x="5046" y="1657"/>
                    <a:pt x="4955" y="805"/>
                    <a:pt x="4924" y="15"/>
                  </a:cubicBezTo>
                  <a:cubicBezTo>
                    <a:pt x="4924" y="5"/>
                    <a:pt x="4909" y="0"/>
                    <a:pt x="4881"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9"/>
            <p:cNvSpPr/>
            <p:nvPr/>
          </p:nvSpPr>
          <p:spPr>
            <a:xfrm>
              <a:off x="5416775" y="1953975"/>
              <a:ext cx="117825" cy="119325"/>
            </a:xfrm>
            <a:custGeom>
              <a:avLst/>
              <a:gdLst/>
              <a:ahLst/>
              <a:cxnLst/>
              <a:rect l="l" t="t" r="r" b="b"/>
              <a:pathLst>
                <a:path w="4713" h="4773" extrusionOk="0">
                  <a:moveTo>
                    <a:pt x="4712" y="0"/>
                  </a:moveTo>
                  <a:lnTo>
                    <a:pt x="4712" y="0"/>
                  </a:lnTo>
                  <a:cubicBezTo>
                    <a:pt x="3861" y="152"/>
                    <a:pt x="1" y="1368"/>
                    <a:pt x="1" y="1368"/>
                  </a:cubicBezTo>
                  <a:cubicBezTo>
                    <a:pt x="305" y="2341"/>
                    <a:pt x="487" y="3344"/>
                    <a:pt x="578" y="4377"/>
                  </a:cubicBezTo>
                  <a:cubicBezTo>
                    <a:pt x="578" y="4499"/>
                    <a:pt x="548" y="4590"/>
                    <a:pt x="548" y="4711"/>
                  </a:cubicBezTo>
                  <a:lnTo>
                    <a:pt x="548" y="4772"/>
                  </a:lnTo>
                  <a:lnTo>
                    <a:pt x="1034" y="4772"/>
                  </a:lnTo>
                  <a:cubicBezTo>
                    <a:pt x="3952" y="4590"/>
                    <a:pt x="4621" y="942"/>
                    <a:pt x="47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9"/>
            <p:cNvSpPr/>
            <p:nvPr/>
          </p:nvSpPr>
          <p:spPr>
            <a:xfrm>
              <a:off x="5324075" y="1727475"/>
              <a:ext cx="248500" cy="300300"/>
            </a:xfrm>
            <a:custGeom>
              <a:avLst/>
              <a:gdLst/>
              <a:ahLst/>
              <a:cxnLst/>
              <a:rect l="l" t="t" r="r" b="b"/>
              <a:pathLst>
                <a:path w="9940" h="12012" extrusionOk="0">
                  <a:moveTo>
                    <a:pt x="5220" y="0"/>
                  </a:moveTo>
                  <a:cubicBezTo>
                    <a:pt x="4510" y="0"/>
                    <a:pt x="3815" y="174"/>
                    <a:pt x="3222" y="549"/>
                  </a:cubicBezTo>
                  <a:cubicBezTo>
                    <a:pt x="1763" y="1492"/>
                    <a:pt x="0" y="7996"/>
                    <a:pt x="1216" y="10185"/>
                  </a:cubicBezTo>
                  <a:cubicBezTo>
                    <a:pt x="1910" y="11438"/>
                    <a:pt x="3142" y="12011"/>
                    <a:pt x="4428" y="12011"/>
                  </a:cubicBezTo>
                  <a:cubicBezTo>
                    <a:pt x="5451" y="12011"/>
                    <a:pt x="6508" y="11648"/>
                    <a:pt x="7356" y="10975"/>
                  </a:cubicBezTo>
                  <a:cubicBezTo>
                    <a:pt x="8663" y="9942"/>
                    <a:pt x="9940" y="4926"/>
                    <a:pt x="9514" y="3133"/>
                  </a:cubicBezTo>
                  <a:cubicBezTo>
                    <a:pt x="9073" y="1215"/>
                    <a:pt x="7096" y="0"/>
                    <a:pt x="5220"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9"/>
            <p:cNvSpPr/>
            <p:nvPr/>
          </p:nvSpPr>
          <p:spPr>
            <a:xfrm>
              <a:off x="5431225" y="1873425"/>
              <a:ext cx="9125" cy="24325"/>
            </a:xfrm>
            <a:custGeom>
              <a:avLst/>
              <a:gdLst/>
              <a:ahLst/>
              <a:cxnLst/>
              <a:rect l="l" t="t" r="r" b="b"/>
              <a:pathLst>
                <a:path w="365" h="973" extrusionOk="0">
                  <a:moveTo>
                    <a:pt x="213" y="0"/>
                  </a:moveTo>
                  <a:lnTo>
                    <a:pt x="213" y="0"/>
                  </a:lnTo>
                  <a:cubicBezTo>
                    <a:pt x="61" y="304"/>
                    <a:pt x="0" y="821"/>
                    <a:pt x="365" y="973"/>
                  </a:cubicBezTo>
                  <a:lnTo>
                    <a:pt x="365" y="942"/>
                  </a:lnTo>
                  <a:cubicBezTo>
                    <a:pt x="91" y="760"/>
                    <a:pt x="122" y="365"/>
                    <a:pt x="243" y="31"/>
                  </a:cubicBezTo>
                  <a:cubicBezTo>
                    <a:pt x="243" y="31"/>
                    <a:pt x="213" y="0"/>
                    <a:pt x="2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9"/>
            <p:cNvSpPr/>
            <p:nvPr/>
          </p:nvSpPr>
          <p:spPr>
            <a:xfrm>
              <a:off x="5429450" y="1866450"/>
              <a:ext cx="30125" cy="27650"/>
            </a:xfrm>
            <a:custGeom>
              <a:avLst/>
              <a:gdLst/>
              <a:ahLst/>
              <a:cxnLst/>
              <a:rect l="l" t="t" r="r" b="b"/>
              <a:pathLst>
                <a:path w="1205" h="1106" extrusionOk="0">
                  <a:moveTo>
                    <a:pt x="626" y="0"/>
                  </a:moveTo>
                  <a:cubicBezTo>
                    <a:pt x="205" y="0"/>
                    <a:pt x="1" y="1012"/>
                    <a:pt x="497" y="1100"/>
                  </a:cubicBezTo>
                  <a:cubicBezTo>
                    <a:pt x="517" y="1104"/>
                    <a:pt x="538" y="1105"/>
                    <a:pt x="557" y="1105"/>
                  </a:cubicBezTo>
                  <a:cubicBezTo>
                    <a:pt x="1029" y="1105"/>
                    <a:pt x="1204" y="93"/>
                    <a:pt x="679" y="6"/>
                  </a:cubicBezTo>
                  <a:cubicBezTo>
                    <a:pt x="661" y="2"/>
                    <a:pt x="643" y="0"/>
                    <a:pt x="6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9"/>
            <p:cNvSpPr/>
            <p:nvPr/>
          </p:nvSpPr>
          <p:spPr>
            <a:xfrm>
              <a:off x="5377275" y="1864300"/>
              <a:ext cx="13700" cy="20650"/>
            </a:xfrm>
            <a:custGeom>
              <a:avLst/>
              <a:gdLst/>
              <a:ahLst/>
              <a:cxnLst/>
              <a:rect l="l" t="t" r="r" b="b"/>
              <a:pathLst>
                <a:path w="548" h="826" extrusionOk="0">
                  <a:moveTo>
                    <a:pt x="547" y="0"/>
                  </a:moveTo>
                  <a:cubicBezTo>
                    <a:pt x="547" y="0"/>
                    <a:pt x="517" y="1"/>
                    <a:pt x="517" y="31"/>
                  </a:cubicBezTo>
                  <a:cubicBezTo>
                    <a:pt x="456" y="396"/>
                    <a:pt x="334" y="760"/>
                    <a:pt x="0" y="791"/>
                  </a:cubicBezTo>
                  <a:lnTo>
                    <a:pt x="0" y="821"/>
                  </a:lnTo>
                  <a:cubicBezTo>
                    <a:pt x="19" y="824"/>
                    <a:pt x="37" y="826"/>
                    <a:pt x="55" y="826"/>
                  </a:cubicBezTo>
                  <a:cubicBezTo>
                    <a:pt x="383" y="826"/>
                    <a:pt x="547" y="318"/>
                    <a:pt x="5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9"/>
            <p:cNvSpPr/>
            <p:nvPr/>
          </p:nvSpPr>
          <p:spPr>
            <a:xfrm>
              <a:off x="5365925" y="1854050"/>
              <a:ext cx="29625" cy="27350"/>
            </a:xfrm>
            <a:custGeom>
              <a:avLst/>
              <a:gdLst/>
              <a:ahLst/>
              <a:cxnLst/>
              <a:rect l="l" t="t" r="r" b="b"/>
              <a:pathLst>
                <a:path w="1185" h="1094" extrusionOk="0">
                  <a:moveTo>
                    <a:pt x="653" y="1"/>
                  </a:moveTo>
                  <a:cubicBezTo>
                    <a:pt x="182" y="1"/>
                    <a:pt x="0" y="937"/>
                    <a:pt x="454" y="1079"/>
                  </a:cubicBezTo>
                  <a:cubicBezTo>
                    <a:pt x="488" y="1089"/>
                    <a:pt x="520" y="1094"/>
                    <a:pt x="551" y="1094"/>
                  </a:cubicBezTo>
                  <a:cubicBezTo>
                    <a:pt x="999" y="1094"/>
                    <a:pt x="1185" y="129"/>
                    <a:pt x="758" y="15"/>
                  </a:cubicBezTo>
                  <a:cubicBezTo>
                    <a:pt x="722" y="5"/>
                    <a:pt x="687" y="1"/>
                    <a:pt x="6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9"/>
            <p:cNvSpPr/>
            <p:nvPr/>
          </p:nvSpPr>
          <p:spPr>
            <a:xfrm>
              <a:off x="5440325" y="1834100"/>
              <a:ext cx="30125" cy="22750"/>
            </a:xfrm>
            <a:custGeom>
              <a:avLst/>
              <a:gdLst/>
              <a:ahLst/>
              <a:cxnLst/>
              <a:rect l="l" t="t" r="r" b="b"/>
              <a:pathLst>
                <a:path w="1205" h="910" extrusionOk="0">
                  <a:moveTo>
                    <a:pt x="372" y="0"/>
                  </a:moveTo>
                  <a:cubicBezTo>
                    <a:pt x="290" y="0"/>
                    <a:pt x="206" y="17"/>
                    <a:pt x="123" y="53"/>
                  </a:cubicBezTo>
                  <a:cubicBezTo>
                    <a:pt x="31" y="114"/>
                    <a:pt x="1" y="236"/>
                    <a:pt x="31" y="327"/>
                  </a:cubicBezTo>
                  <a:cubicBezTo>
                    <a:pt x="123" y="479"/>
                    <a:pt x="244" y="570"/>
                    <a:pt x="396" y="631"/>
                  </a:cubicBezTo>
                  <a:cubicBezTo>
                    <a:pt x="518" y="722"/>
                    <a:pt x="639" y="813"/>
                    <a:pt x="791" y="874"/>
                  </a:cubicBezTo>
                  <a:cubicBezTo>
                    <a:pt x="828" y="899"/>
                    <a:pt x="868" y="910"/>
                    <a:pt x="906" y="910"/>
                  </a:cubicBezTo>
                  <a:cubicBezTo>
                    <a:pt x="1060" y="910"/>
                    <a:pt x="1205" y="740"/>
                    <a:pt x="1156" y="570"/>
                  </a:cubicBezTo>
                  <a:cubicBezTo>
                    <a:pt x="1065" y="388"/>
                    <a:pt x="913" y="205"/>
                    <a:pt x="730" y="114"/>
                  </a:cubicBezTo>
                  <a:cubicBezTo>
                    <a:pt x="620" y="41"/>
                    <a:pt x="498" y="0"/>
                    <a:pt x="3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9"/>
            <p:cNvSpPr/>
            <p:nvPr/>
          </p:nvSpPr>
          <p:spPr>
            <a:xfrm>
              <a:off x="5368900" y="1822350"/>
              <a:ext cx="33475" cy="16150"/>
            </a:xfrm>
            <a:custGeom>
              <a:avLst/>
              <a:gdLst/>
              <a:ahLst/>
              <a:cxnLst/>
              <a:rect l="l" t="t" r="r" b="b"/>
              <a:pathLst>
                <a:path w="1339" h="646" extrusionOk="0">
                  <a:moveTo>
                    <a:pt x="813" y="1"/>
                  </a:moveTo>
                  <a:cubicBezTo>
                    <a:pt x="785" y="1"/>
                    <a:pt x="758" y="3"/>
                    <a:pt x="730" y="7"/>
                  </a:cubicBezTo>
                  <a:cubicBezTo>
                    <a:pt x="518" y="7"/>
                    <a:pt x="305" y="68"/>
                    <a:pt x="153" y="220"/>
                  </a:cubicBezTo>
                  <a:cubicBezTo>
                    <a:pt x="1" y="371"/>
                    <a:pt x="92" y="645"/>
                    <a:pt x="335" y="645"/>
                  </a:cubicBezTo>
                  <a:cubicBezTo>
                    <a:pt x="487" y="645"/>
                    <a:pt x="639" y="645"/>
                    <a:pt x="791" y="615"/>
                  </a:cubicBezTo>
                  <a:cubicBezTo>
                    <a:pt x="818" y="620"/>
                    <a:pt x="845" y="623"/>
                    <a:pt x="872" y="623"/>
                  </a:cubicBezTo>
                  <a:cubicBezTo>
                    <a:pt x="997" y="623"/>
                    <a:pt x="1122" y="568"/>
                    <a:pt x="1247" y="493"/>
                  </a:cubicBezTo>
                  <a:cubicBezTo>
                    <a:pt x="1338" y="432"/>
                    <a:pt x="1338" y="311"/>
                    <a:pt x="1277" y="220"/>
                  </a:cubicBezTo>
                  <a:cubicBezTo>
                    <a:pt x="1172" y="87"/>
                    <a:pt x="997" y="1"/>
                    <a:pt x="8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9"/>
            <p:cNvSpPr/>
            <p:nvPr/>
          </p:nvSpPr>
          <p:spPr>
            <a:xfrm>
              <a:off x="5413750" y="1953200"/>
              <a:ext cx="17500" cy="6875"/>
            </a:xfrm>
            <a:custGeom>
              <a:avLst/>
              <a:gdLst/>
              <a:ahLst/>
              <a:cxnLst/>
              <a:rect l="l" t="t" r="r" b="b"/>
              <a:pathLst>
                <a:path w="700" h="275" extrusionOk="0">
                  <a:moveTo>
                    <a:pt x="0" y="1"/>
                  </a:moveTo>
                  <a:cubicBezTo>
                    <a:pt x="61" y="153"/>
                    <a:pt x="213" y="274"/>
                    <a:pt x="395" y="274"/>
                  </a:cubicBezTo>
                  <a:cubicBezTo>
                    <a:pt x="517" y="274"/>
                    <a:pt x="669" y="183"/>
                    <a:pt x="699" y="31"/>
                  </a:cubicBezTo>
                  <a:lnTo>
                    <a:pt x="669" y="31"/>
                  </a:lnTo>
                  <a:cubicBezTo>
                    <a:pt x="578" y="92"/>
                    <a:pt x="486" y="183"/>
                    <a:pt x="334" y="183"/>
                  </a:cubicBezTo>
                  <a:cubicBezTo>
                    <a:pt x="213" y="153"/>
                    <a:pt x="91" y="92"/>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9"/>
            <p:cNvSpPr/>
            <p:nvPr/>
          </p:nvSpPr>
          <p:spPr>
            <a:xfrm>
              <a:off x="5377750" y="1826575"/>
              <a:ext cx="49700" cy="109175"/>
            </a:xfrm>
            <a:custGeom>
              <a:avLst/>
              <a:gdLst/>
              <a:ahLst/>
              <a:cxnLst/>
              <a:rect l="l" t="t" r="r" b="b"/>
              <a:pathLst>
                <a:path w="1988" h="4367" extrusionOk="0">
                  <a:moveTo>
                    <a:pt x="1220" y="0"/>
                  </a:moveTo>
                  <a:cubicBezTo>
                    <a:pt x="1207" y="0"/>
                    <a:pt x="1197" y="8"/>
                    <a:pt x="1197" y="20"/>
                  </a:cubicBezTo>
                  <a:cubicBezTo>
                    <a:pt x="680" y="1114"/>
                    <a:pt x="285" y="2269"/>
                    <a:pt x="12" y="3424"/>
                  </a:cubicBezTo>
                  <a:cubicBezTo>
                    <a:pt x="0" y="3480"/>
                    <a:pt x="63" y="3499"/>
                    <a:pt x="153" y="3499"/>
                  </a:cubicBezTo>
                  <a:cubicBezTo>
                    <a:pt x="308" y="3499"/>
                    <a:pt x="543" y="3444"/>
                    <a:pt x="619" y="3424"/>
                  </a:cubicBezTo>
                  <a:lnTo>
                    <a:pt x="619" y="3424"/>
                  </a:lnTo>
                  <a:cubicBezTo>
                    <a:pt x="619" y="3424"/>
                    <a:pt x="498" y="3820"/>
                    <a:pt x="467" y="4093"/>
                  </a:cubicBezTo>
                  <a:lnTo>
                    <a:pt x="467" y="4124"/>
                  </a:lnTo>
                  <a:cubicBezTo>
                    <a:pt x="467" y="4124"/>
                    <a:pt x="467" y="4154"/>
                    <a:pt x="467" y="4154"/>
                  </a:cubicBezTo>
                  <a:cubicBezTo>
                    <a:pt x="467" y="4184"/>
                    <a:pt x="467" y="4215"/>
                    <a:pt x="528" y="4245"/>
                  </a:cubicBezTo>
                  <a:lnTo>
                    <a:pt x="589" y="4275"/>
                  </a:lnTo>
                  <a:cubicBezTo>
                    <a:pt x="619" y="4275"/>
                    <a:pt x="650" y="4275"/>
                    <a:pt x="680" y="4306"/>
                  </a:cubicBezTo>
                  <a:cubicBezTo>
                    <a:pt x="802" y="4336"/>
                    <a:pt x="954" y="4367"/>
                    <a:pt x="1075" y="4367"/>
                  </a:cubicBezTo>
                  <a:cubicBezTo>
                    <a:pt x="1410" y="4367"/>
                    <a:pt x="1744" y="4245"/>
                    <a:pt x="1957" y="4002"/>
                  </a:cubicBezTo>
                  <a:cubicBezTo>
                    <a:pt x="1987" y="3972"/>
                    <a:pt x="1987" y="3941"/>
                    <a:pt x="1926" y="3941"/>
                  </a:cubicBezTo>
                  <a:cubicBezTo>
                    <a:pt x="1680" y="4074"/>
                    <a:pt x="1411" y="4147"/>
                    <a:pt x="1140" y="4147"/>
                  </a:cubicBezTo>
                  <a:cubicBezTo>
                    <a:pt x="975" y="4147"/>
                    <a:pt x="810" y="4120"/>
                    <a:pt x="650" y="4063"/>
                  </a:cubicBezTo>
                  <a:cubicBezTo>
                    <a:pt x="650" y="3941"/>
                    <a:pt x="923" y="3212"/>
                    <a:pt x="893" y="3181"/>
                  </a:cubicBezTo>
                  <a:cubicBezTo>
                    <a:pt x="680" y="3181"/>
                    <a:pt x="498" y="3212"/>
                    <a:pt x="285" y="3242"/>
                  </a:cubicBezTo>
                  <a:cubicBezTo>
                    <a:pt x="559" y="2148"/>
                    <a:pt x="1015" y="1114"/>
                    <a:pt x="1258" y="51"/>
                  </a:cubicBezTo>
                  <a:cubicBezTo>
                    <a:pt x="1258" y="15"/>
                    <a:pt x="1237" y="0"/>
                    <a:pt x="12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9"/>
            <p:cNvSpPr/>
            <p:nvPr/>
          </p:nvSpPr>
          <p:spPr>
            <a:xfrm>
              <a:off x="5399300" y="1926600"/>
              <a:ext cx="29675" cy="20750"/>
            </a:xfrm>
            <a:custGeom>
              <a:avLst/>
              <a:gdLst/>
              <a:ahLst/>
              <a:cxnLst/>
              <a:rect l="l" t="t" r="r" b="b"/>
              <a:pathLst>
                <a:path w="1187" h="830" extrusionOk="0">
                  <a:moveTo>
                    <a:pt x="1125" y="1"/>
                  </a:moveTo>
                  <a:cubicBezTo>
                    <a:pt x="852" y="138"/>
                    <a:pt x="561" y="206"/>
                    <a:pt x="279" y="206"/>
                  </a:cubicBezTo>
                  <a:cubicBezTo>
                    <a:pt x="185" y="206"/>
                    <a:pt x="92" y="198"/>
                    <a:pt x="1" y="183"/>
                  </a:cubicBezTo>
                  <a:lnTo>
                    <a:pt x="1" y="183"/>
                  </a:lnTo>
                  <a:cubicBezTo>
                    <a:pt x="92" y="396"/>
                    <a:pt x="244" y="578"/>
                    <a:pt x="457" y="730"/>
                  </a:cubicBezTo>
                  <a:cubicBezTo>
                    <a:pt x="531" y="780"/>
                    <a:pt x="646" y="830"/>
                    <a:pt x="752" y="830"/>
                  </a:cubicBezTo>
                  <a:cubicBezTo>
                    <a:pt x="776" y="830"/>
                    <a:pt x="799" y="827"/>
                    <a:pt x="821" y="822"/>
                  </a:cubicBezTo>
                  <a:cubicBezTo>
                    <a:pt x="1125" y="822"/>
                    <a:pt x="1186" y="578"/>
                    <a:pt x="1156" y="335"/>
                  </a:cubicBezTo>
                  <a:cubicBezTo>
                    <a:pt x="1156" y="214"/>
                    <a:pt x="1156" y="123"/>
                    <a:pt x="11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9"/>
            <p:cNvSpPr/>
            <p:nvPr/>
          </p:nvSpPr>
          <p:spPr>
            <a:xfrm>
              <a:off x="5410700" y="1934875"/>
              <a:ext cx="18275" cy="12475"/>
            </a:xfrm>
            <a:custGeom>
              <a:avLst/>
              <a:gdLst/>
              <a:ahLst/>
              <a:cxnLst/>
              <a:rect l="l" t="t" r="r" b="b"/>
              <a:pathLst>
                <a:path w="731" h="499" extrusionOk="0">
                  <a:moveTo>
                    <a:pt x="623" y="0"/>
                  </a:moveTo>
                  <a:cubicBezTo>
                    <a:pt x="351" y="0"/>
                    <a:pt x="112" y="149"/>
                    <a:pt x="1" y="399"/>
                  </a:cubicBezTo>
                  <a:cubicBezTo>
                    <a:pt x="75" y="449"/>
                    <a:pt x="190" y="499"/>
                    <a:pt x="296" y="499"/>
                  </a:cubicBezTo>
                  <a:cubicBezTo>
                    <a:pt x="320" y="499"/>
                    <a:pt x="343" y="496"/>
                    <a:pt x="365" y="491"/>
                  </a:cubicBezTo>
                  <a:cubicBezTo>
                    <a:pt x="669" y="491"/>
                    <a:pt x="730" y="247"/>
                    <a:pt x="700" y="4"/>
                  </a:cubicBezTo>
                  <a:cubicBezTo>
                    <a:pt x="674" y="2"/>
                    <a:pt x="648" y="0"/>
                    <a:pt x="623" y="0"/>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9"/>
            <p:cNvSpPr/>
            <p:nvPr/>
          </p:nvSpPr>
          <p:spPr>
            <a:xfrm>
              <a:off x="5378025" y="1723025"/>
              <a:ext cx="208225" cy="210450"/>
            </a:xfrm>
            <a:custGeom>
              <a:avLst/>
              <a:gdLst/>
              <a:ahLst/>
              <a:cxnLst/>
              <a:rect l="l" t="t" r="r" b="b"/>
              <a:pathLst>
                <a:path w="8329" h="8418" extrusionOk="0">
                  <a:moveTo>
                    <a:pt x="3142" y="0"/>
                  </a:moveTo>
                  <a:cubicBezTo>
                    <a:pt x="2553" y="0"/>
                    <a:pt x="1960" y="112"/>
                    <a:pt x="1399" y="363"/>
                  </a:cubicBezTo>
                  <a:cubicBezTo>
                    <a:pt x="578" y="758"/>
                    <a:pt x="1" y="2247"/>
                    <a:pt x="1" y="2247"/>
                  </a:cubicBezTo>
                  <a:cubicBezTo>
                    <a:pt x="274" y="1882"/>
                    <a:pt x="578" y="1487"/>
                    <a:pt x="882" y="1427"/>
                  </a:cubicBezTo>
                  <a:cubicBezTo>
                    <a:pt x="888" y="1426"/>
                    <a:pt x="894" y="1425"/>
                    <a:pt x="900" y="1425"/>
                  </a:cubicBezTo>
                  <a:cubicBezTo>
                    <a:pt x="1157" y="1425"/>
                    <a:pt x="1199" y="2069"/>
                    <a:pt x="1763" y="2247"/>
                  </a:cubicBezTo>
                  <a:cubicBezTo>
                    <a:pt x="1874" y="2277"/>
                    <a:pt x="1979" y="2289"/>
                    <a:pt x="2082" y="2289"/>
                  </a:cubicBezTo>
                  <a:cubicBezTo>
                    <a:pt x="2641" y="2289"/>
                    <a:pt x="3126" y="1921"/>
                    <a:pt x="3893" y="1921"/>
                  </a:cubicBezTo>
                  <a:cubicBezTo>
                    <a:pt x="3998" y="1921"/>
                    <a:pt x="4109" y="1927"/>
                    <a:pt x="4226" y="1943"/>
                  </a:cubicBezTo>
                  <a:cubicBezTo>
                    <a:pt x="5867" y="2156"/>
                    <a:pt x="6292" y="3645"/>
                    <a:pt x="5867" y="5925"/>
                  </a:cubicBezTo>
                  <a:cubicBezTo>
                    <a:pt x="5472" y="7992"/>
                    <a:pt x="6657" y="8417"/>
                    <a:pt x="6657" y="8417"/>
                  </a:cubicBezTo>
                  <a:cubicBezTo>
                    <a:pt x="6657" y="8417"/>
                    <a:pt x="8329" y="4101"/>
                    <a:pt x="7356" y="2338"/>
                  </a:cubicBezTo>
                  <a:cubicBezTo>
                    <a:pt x="6649" y="1015"/>
                    <a:pt x="4915" y="0"/>
                    <a:pt x="31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9"/>
            <p:cNvSpPr/>
            <p:nvPr/>
          </p:nvSpPr>
          <p:spPr>
            <a:xfrm>
              <a:off x="5513275" y="1879650"/>
              <a:ext cx="77550" cy="78800"/>
            </a:xfrm>
            <a:custGeom>
              <a:avLst/>
              <a:gdLst/>
              <a:ahLst/>
              <a:cxnLst/>
              <a:rect l="l" t="t" r="r" b="b"/>
              <a:pathLst>
                <a:path w="3102" h="3152" extrusionOk="0">
                  <a:moveTo>
                    <a:pt x="2073" y="0"/>
                  </a:moveTo>
                  <a:cubicBezTo>
                    <a:pt x="1361" y="0"/>
                    <a:pt x="396" y="1149"/>
                    <a:pt x="396" y="1149"/>
                  </a:cubicBezTo>
                  <a:lnTo>
                    <a:pt x="1" y="2517"/>
                  </a:lnTo>
                  <a:cubicBezTo>
                    <a:pt x="97" y="2900"/>
                    <a:pt x="438" y="3152"/>
                    <a:pt x="816" y="3152"/>
                  </a:cubicBezTo>
                  <a:cubicBezTo>
                    <a:pt x="918" y="3152"/>
                    <a:pt x="1023" y="3133"/>
                    <a:pt x="1126" y="3095"/>
                  </a:cubicBezTo>
                  <a:cubicBezTo>
                    <a:pt x="2037" y="2852"/>
                    <a:pt x="3101" y="542"/>
                    <a:pt x="2372" y="86"/>
                  </a:cubicBezTo>
                  <a:cubicBezTo>
                    <a:pt x="2281" y="26"/>
                    <a:pt x="2180" y="0"/>
                    <a:pt x="2073"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9"/>
            <p:cNvSpPr/>
            <p:nvPr/>
          </p:nvSpPr>
          <p:spPr>
            <a:xfrm>
              <a:off x="5524925" y="1897725"/>
              <a:ext cx="40050" cy="47800"/>
            </a:xfrm>
            <a:custGeom>
              <a:avLst/>
              <a:gdLst/>
              <a:ahLst/>
              <a:cxnLst/>
              <a:rect l="l" t="t" r="r" b="b"/>
              <a:pathLst>
                <a:path w="1602" h="1912" extrusionOk="0">
                  <a:moveTo>
                    <a:pt x="1602" y="1"/>
                  </a:moveTo>
                  <a:cubicBezTo>
                    <a:pt x="751" y="31"/>
                    <a:pt x="52" y="1065"/>
                    <a:pt x="21" y="1855"/>
                  </a:cubicBezTo>
                  <a:cubicBezTo>
                    <a:pt x="0" y="1876"/>
                    <a:pt x="37" y="1911"/>
                    <a:pt x="72" y="1911"/>
                  </a:cubicBezTo>
                  <a:cubicBezTo>
                    <a:pt x="88" y="1911"/>
                    <a:pt x="103" y="1904"/>
                    <a:pt x="112" y="1885"/>
                  </a:cubicBezTo>
                  <a:cubicBezTo>
                    <a:pt x="234" y="1733"/>
                    <a:pt x="325" y="1581"/>
                    <a:pt x="447" y="1429"/>
                  </a:cubicBezTo>
                  <a:cubicBezTo>
                    <a:pt x="544" y="1313"/>
                    <a:pt x="692" y="1258"/>
                    <a:pt x="841" y="1258"/>
                  </a:cubicBezTo>
                  <a:cubicBezTo>
                    <a:pt x="925" y="1258"/>
                    <a:pt x="1009" y="1275"/>
                    <a:pt x="1085" y="1308"/>
                  </a:cubicBezTo>
                  <a:lnTo>
                    <a:pt x="1085" y="1278"/>
                  </a:lnTo>
                  <a:cubicBezTo>
                    <a:pt x="974" y="1167"/>
                    <a:pt x="838" y="1113"/>
                    <a:pt x="708" y="1113"/>
                  </a:cubicBezTo>
                  <a:cubicBezTo>
                    <a:pt x="554" y="1113"/>
                    <a:pt x="408" y="1189"/>
                    <a:pt x="325" y="1338"/>
                  </a:cubicBezTo>
                  <a:cubicBezTo>
                    <a:pt x="538" y="730"/>
                    <a:pt x="994" y="274"/>
                    <a:pt x="1602" y="31"/>
                  </a:cubicBezTo>
                  <a:lnTo>
                    <a:pt x="160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9"/>
            <p:cNvSpPr/>
            <p:nvPr/>
          </p:nvSpPr>
          <p:spPr>
            <a:xfrm>
              <a:off x="5386375" y="1709400"/>
              <a:ext cx="214950" cy="152675"/>
            </a:xfrm>
            <a:custGeom>
              <a:avLst/>
              <a:gdLst/>
              <a:ahLst/>
              <a:cxnLst/>
              <a:rect l="l" t="t" r="r" b="b"/>
              <a:pathLst>
                <a:path w="8598" h="6107" extrusionOk="0">
                  <a:moveTo>
                    <a:pt x="3188" y="1"/>
                  </a:moveTo>
                  <a:cubicBezTo>
                    <a:pt x="995" y="1"/>
                    <a:pt x="1" y="1820"/>
                    <a:pt x="1" y="1820"/>
                  </a:cubicBezTo>
                  <a:cubicBezTo>
                    <a:pt x="13" y="1819"/>
                    <a:pt x="26" y="1818"/>
                    <a:pt x="40" y="1818"/>
                  </a:cubicBezTo>
                  <a:cubicBezTo>
                    <a:pt x="613" y="1818"/>
                    <a:pt x="3157" y="2415"/>
                    <a:pt x="4195" y="3127"/>
                  </a:cubicBezTo>
                  <a:cubicBezTo>
                    <a:pt x="5290" y="3856"/>
                    <a:pt x="7053" y="5984"/>
                    <a:pt x="7144" y="6105"/>
                  </a:cubicBezTo>
                  <a:cubicBezTo>
                    <a:pt x="7145" y="6106"/>
                    <a:pt x="7146" y="6107"/>
                    <a:pt x="7147" y="6107"/>
                  </a:cubicBezTo>
                  <a:cubicBezTo>
                    <a:pt x="7264" y="6107"/>
                    <a:pt x="8597" y="1956"/>
                    <a:pt x="5259" y="482"/>
                  </a:cubicBezTo>
                  <a:cubicBezTo>
                    <a:pt x="4477" y="136"/>
                    <a:pt x="3788" y="1"/>
                    <a:pt x="318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9"/>
            <p:cNvSpPr/>
            <p:nvPr/>
          </p:nvSpPr>
          <p:spPr>
            <a:xfrm>
              <a:off x="5302800" y="1705125"/>
              <a:ext cx="258375" cy="150850"/>
            </a:xfrm>
            <a:custGeom>
              <a:avLst/>
              <a:gdLst/>
              <a:ahLst/>
              <a:cxnLst/>
              <a:rect l="l" t="t" r="r" b="b"/>
              <a:pathLst>
                <a:path w="10335" h="6034" extrusionOk="0">
                  <a:moveTo>
                    <a:pt x="2576" y="1"/>
                  </a:moveTo>
                  <a:cubicBezTo>
                    <a:pt x="2207" y="1"/>
                    <a:pt x="1851" y="34"/>
                    <a:pt x="1520" y="106"/>
                  </a:cubicBezTo>
                  <a:cubicBezTo>
                    <a:pt x="0" y="440"/>
                    <a:pt x="3070" y="2902"/>
                    <a:pt x="3070" y="2902"/>
                  </a:cubicBezTo>
                  <a:cubicBezTo>
                    <a:pt x="3192" y="2598"/>
                    <a:pt x="3435" y="2416"/>
                    <a:pt x="3739" y="2325"/>
                  </a:cubicBezTo>
                  <a:cubicBezTo>
                    <a:pt x="3856" y="2302"/>
                    <a:pt x="3984" y="2292"/>
                    <a:pt x="4119" y="2292"/>
                  </a:cubicBezTo>
                  <a:cubicBezTo>
                    <a:pt x="5071" y="2292"/>
                    <a:pt x="6402" y="2811"/>
                    <a:pt x="7174" y="3237"/>
                  </a:cubicBezTo>
                  <a:cubicBezTo>
                    <a:pt x="8298" y="3875"/>
                    <a:pt x="10335" y="6033"/>
                    <a:pt x="10335" y="6033"/>
                  </a:cubicBezTo>
                  <a:cubicBezTo>
                    <a:pt x="10335" y="6033"/>
                    <a:pt x="8602" y="2507"/>
                    <a:pt x="7447" y="1565"/>
                  </a:cubicBezTo>
                  <a:cubicBezTo>
                    <a:pt x="6489" y="783"/>
                    <a:pt x="4378" y="1"/>
                    <a:pt x="257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9"/>
            <p:cNvSpPr/>
            <p:nvPr/>
          </p:nvSpPr>
          <p:spPr>
            <a:xfrm>
              <a:off x="5302800" y="1705125"/>
              <a:ext cx="258375" cy="150850"/>
            </a:xfrm>
            <a:custGeom>
              <a:avLst/>
              <a:gdLst/>
              <a:ahLst/>
              <a:cxnLst/>
              <a:rect l="l" t="t" r="r" b="b"/>
              <a:pathLst>
                <a:path w="10335" h="6034" extrusionOk="0">
                  <a:moveTo>
                    <a:pt x="2576" y="1"/>
                  </a:moveTo>
                  <a:cubicBezTo>
                    <a:pt x="2207" y="1"/>
                    <a:pt x="1851" y="34"/>
                    <a:pt x="1520" y="106"/>
                  </a:cubicBezTo>
                  <a:cubicBezTo>
                    <a:pt x="0" y="440"/>
                    <a:pt x="3070" y="2902"/>
                    <a:pt x="3070" y="2902"/>
                  </a:cubicBezTo>
                  <a:cubicBezTo>
                    <a:pt x="3192" y="2598"/>
                    <a:pt x="3435" y="2416"/>
                    <a:pt x="3739" y="2325"/>
                  </a:cubicBezTo>
                  <a:cubicBezTo>
                    <a:pt x="3856" y="2302"/>
                    <a:pt x="3984" y="2292"/>
                    <a:pt x="4119" y="2292"/>
                  </a:cubicBezTo>
                  <a:cubicBezTo>
                    <a:pt x="5071" y="2292"/>
                    <a:pt x="6402" y="2811"/>
                    <a:pt x="7174" y="3237"/>
                  </a:cubicBezTo>
                  <a:cubicBezTo>
                    <a:pt x="8298" y="3875"/>
                    <a:pt x="10335" y="6033"/>
                    <a:pt x="10335" y="6033"/>
                  </a:cubicBezTo>
                  <a:cubicBezTo>
                    <a:pt x="10335" y="6033"/>
                    <a:pt x="8602" y="2507"/>
                    <a:pt x="7447" y="1565"/>
                  </a:cubicBezTo>
                  <a:cubicBezTo>
                    <a:pt x="6489" y="783"/>
                    <a:pt x="4378" y="1"/>
                    <a:pt x="25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9"/>
            <p:cNvSpPr/>
            <p:nvPr/>
          </p:nvSpPr>
          <p:spPr>
            <a:xfrm>
              <a:off x="5394750" y="2428900"/>
              <a:ext cx="425550" cy="471150"/>
            </a:xfrm>
            <a:custGeom>
              <a:avLst/>
              <a:gdLst/>
              <a:ahLst/>
              <a:cxnLst/>
              <a:rect l="l" t="t" r="r" b="b"/>
              <a:pathLst>
                <a:path w="17022" h="18846" extrusionOk="0">
                  <a:moveTo>
                    <a:pt x="0" y="0"/>
                  </a:moveTo>
                  <a:lnTo>
                    <a:pt x="0" y="18846"/>
                  </a:lnTo>
                  <a:lnTo>
                    <a:pt x="17022" y="18846"/>
                  </a:lnTo>
                  <a:lnTo>
                    <a:pt x="1702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9"/>
            <p:cNvSpPr/>
            <p:nvPr/>
          </p:nvSpPr>
          <p:spPr>
            <a:xfrm>
              <a:off x="5394750" y="2428900"/>
              <a:ext cx="425550" cy="471150"/>
            </a:xfrm>
            <a:custGeom>
              <a:avLst/>
              <a:gdLst/>
              <a:ahLst/>
              <a:cxnLst/>
              <a:rect l="l" t="t" r="r" b="b"/>
              <a:pathLst>
                <a:path w="17022" h="18846" extrusionOk="0">
                  <a:moveTo>
                    <a:pt x="0" y="0"/>
                  </a:moveTo>
                  <a:lnTo>
                    <a:pt x="0" y="18846"/>
                  </a:lnTo>
                  <a:lnTo>
                    <a:pt x="17022" y="18846"/>
                  </a:lnTo>
                  <a:lnTo>
                    <a:pt x="1702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9"/>
            <p:cNvSpPr/>
            <p:nvPr/>
          </p:nvSpPr>
          <p:spPr>
            <a:xfrm>
              <a:off x="5175900" y="2428900"/>
              <a:ext cx="218875" cy="470400"/>
            </a:xfrm>
            <a:custGeom>
              <a:avLst/>
              <a:gdLst/>
              <a:ahLst/>
              <a:cxnLst/>
              <a:rect l="l" t="t" r="r" b="b"/>
              <a:pathLst>
                <a:path w="8755" h="18816" extrusionOk="0">
                  <a:moveTo>
                    <a:pt x="0" y="0"/>
                  </a:moveTo>
                  <a:lnTo>
                    <a:pt x="0" y="18815"/>
                  </a:lnTo>
                  <a:lnTo>
                    <a:pt x="8754" y="18815"/>
                  </a:lnTo>
                  <a:lnTo>
                    <a:pt x="8754"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9"/>
            <p:cNvSpPr/>
            <p:nvPr/>
          </p:nvSpPr>
          <p:spPr>
            <a:xfrm>
              <a:off x="5175900" y="2428900"/>
              <a:ext cx="218875" cy="470400"/>
            </a:xfrm>
            <a:custGeom>
              <a:avLst/>
              <a:gdLst/>
              <a:ahLst/>
              <a:cxnLst/>
              <a:rect l="l" t="t" r="r" b="b"/>
              <a:pathLst>
                <a:path w="8755" h="18816" extrusionOk="0">
                  <a:moveTo>
                    <a:pt x="0" y="0"/>
                  </a:moveTo>
                  <a:lnTo>
                    <a:pt x="0" y="18815"/>
                  </a:lnTo>
                  <a:lnTo>
                    <a:pt x="8754" y="18815"/>
                  </a:lnTo>
                  <a:lnTo>
                    <a:pt x="87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9"/>
            <p:cNvSpPr/>
            <p:nvPr/>
          </p:nvSpPr>
          <p:spPr>
            <a:xfrm>
              <a:off x="5571800" y="2428900"/>
              <a:ext cx="80575" cy="101850"/>
            </a:xfrm>
            <a:custGeom>
              <a:avLst/>
              <a:gdLst/>
              <a:ahLst/>
              <a:cxnLst/>
              <a:rect l="l" t="t" r="r" b="b"/>
              <a:pathLst>
                <a:path w="3223" h="4074" extrusionOk="0">
                  <a:moveTo>
                    <a:pt x="0" y="0"/>
                  </a:moveTo>
                  <a:lnTo>
                    <a:pt x="0" y="4073"/>
                  </a:lnTo>
                  <a:lnTo>
                    <a:pt x="608" y="4073"/>
                  </a:lnTo>
                  <a:lnTo>
                    <a:pt x="760" y="3769"/>
                  </a:lnTo>
                  <a:lnTo>
                    <a:pt x="1004" y="4073"/>
                  </a:lnTo>
                  <a:lnTo>
                    <a:pt x="1277" y="3435"/>
                  </a:lnTo>
                  <a:lnTo>
                    <a:pt x="1551" y="4073"/>
                  </a:lnTo>
                  <a:lnTo>
                    <a:pt x="2736" y="4073"/>
                  </a:lnTo>
                  <a:lnTo>
                    <a:pt x="2858" y="3648"/>
                  </a:lnTo>
                  <a:lnTo>
                    <a:pt x="2979" y="4073"/>
                  </a:lnTo>
                  <a:lnTo>
                    <a:pt x="3222" y="4073"/>
                  </a:lnTo>
                  <a:lnTo>
                    <a:pt x="322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9"/>
            <p:cNvSpPr/>
            <p:nvPr/>
          </p:nvSpPr>
          <p:spPr>
            <a:xfrm>
              <a:off x="5191100" y="2461575"/>
              <a:ext cx="189225" cy="405800"/>
            </a:xfrm>
            <a:custGeom>
              <a:avLst/>
              <a:gdLst/>
              <a:ahLst/>
              <a:cxnLst/>
              <a:rect l="l" t="t" r="r" b="b"/>
              <a:pathLst>
                <a:path w="7569" h="16232" extrusionOk="0">
                  <a:moveTo>
                    <a:pt x="7569" y="0"/>
                  </a:moveTo>
                  <a:cubicBezTo>
                    <a:pt x="6930" y="1338"/>
                    <a:pt x="6262" y="2675"/>
                    <a:pt x="5654" y="4013"/>
                  </a:cubicBezTo>
                  <a:lnTo>
                    <a:pt x="3739" y="8086"/>
                  </a:lnTo>
                  <a:lnTo>
                    <a:pt x="1854" y="12128"/>
                  </a:lnTo>
                  <a:cubicBezTo>
                    <a:pt x="1216" y="13496"/>
                    <a:pt x="608" y="14864"/>
                    <a:pt x="0" y="16232"/>
                  </a:cubicBezTo>
                  <a:cubicBezTo>
                    <a:pt x="639" y="14894"/>
                    <a:pt x="1277" y="13557"/>
                    <a:pt x="1915" y="12189"/>
                  </a:cubicBezTo>
                  <a:lnTo>
                    <a:pt x="3830" y="8146"/>
                  </a:lnTo>
                  <a:lnTo>
                    <a:pt x="5715" y="4073"/>
                  </a:lnTo>
                  <a:cubicBezTo>
                    <a:pt x="6353" y="2706"/>
                    <a:pt x="6961" y="1368"/>
                    <a:pt x="756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9"/>
            <p:cNvSpPr/>
            <p:nvPr/>
          </p:nvSpPr>
          <p:spPr>
            <a:xfrm>
              <a:off x="5191100" y="2461575"/>
              <a:ext cx="189225" cy="405800"/>
            </a:xfrm>
            <a:custGeom>
              <a:avLst/>
              <a:gdLst/>
              <a:ahLst/>
              <a:cxnLst/>
              <a:rect l="l" t="t" r="r" b="b"/>
              <a:pathLst>
                <a:path w="7569" h="16232" extrusionOk="0">
                  <a:moveTo>
                    <a:pt x="0" y="0"/>
                  </a:moveTo>
                  <a:lnTo>
                    <a:pt x="0" y="0"/>
                  </a:lnTo>
                  <a:cubicBezTo>
                    <a:pt x="608" y="1368"/>
                    <a:pt x="1216" y="2706"/>
                    <a:pt x="1824" y="4073"/>
                  </a:cubicBezTo>
                  <a:lnTo>
                    <a:pt x="3739" y="8146"/>
                  </a:lnTo>
                  <a:lnTo>
                    <a:pt x="5623" y="12189"/>
                  </a:lnTo>
                  <a:cubicBezTo>
                    <a:pt x="6262" y="13557"/>
                    <a:pt x="6930" y="14894"/>
                    <a:pt x="7569" y="16232"/>
                  </a:cubicBezTo>
                  <a:cubicBezTo>
                    <a:pt x="6961" y="14864"/>
                    <a:pt x="6353" y="13496"/>
                    <a:pt x="5715" y="12128"/>
                  </a:cubicBezTo>
                  <a:lnTo>
                    <a:pt x="3830" y="8086"/>
                  </a:lnTo>
                  <a:lnTo>
                    <a:pt x="1915" y="4013"/>
                  </a:lnTo>
                  <a:cubicBezTo>
                    <a:pt x="1277" y="2675"/>
                    <a:pt x="639" y="1338"/>
                    <a:pt x="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9"/>
            <p:cNvSpPr/>
            <p:nvPr/>
          </p:nvSpPr>
          <p:spPr>
            <a:xfrm>
              <a:off x="5540150" y="2083175"/>
              <a:ext cx="469375" cy="804075"/>
            </a:xfrm>
            <a:custGeom>
              <a:avLst/>
              <a:gdLst/>
              <a:ahLst/>
              <a:cxnLst/>
              <a:rect l="l" t="t" r="r" b="b"/>
              <a:pathLst>
                <a:path w="18775" h="32163" extrusionOk="0">
                  <a:moveTo>
                    <a:pt x="1740" y="1"/>
                  </a:moveTo>
                  <a:cubicBezTo>
                    <a:pt x="327" y="1"/>
                    <a:pt x="1" y="1502"/>
                    <a:pt x="1966" y="4498"/>
                  </a:cubicBezTo>
                  <a:cubicBezTo>
                    <a:pt x="4397" y="8176"/>
                    <a:pt x="9960" y="16504"/>
                    <a:pt x="9929" y="17416"/>
                  </a:cubicBezTo>
                  <a:cubicBezTo>
                    <a:pt x="9868" y="18298"/>
                    <a:pt x="5522" y="26231"/>
                    <a:pt x="5856" y="27386"/>
                  </a:cubicBezTo>
                  <a:cubicBezTo>
                    <a:pt x="6124" y="28378"/>
                    <a:pt x="10344" y="32163"/>
                    <a:pt x="12169" y="32163"/>
                  </a:cubicBezTo>
                  <a:cubicBezTo>
                    <a:pt x="12412" y="32163"/>
                    <a:pt x="12613" y="32095"/>
                    <a:pt x="12756" y="31945"/>
                  </a:cubicBezTo>
                  <a:cubicBezTo>
                    <a:pt x="14549" y="30061"/>
                    <a:pt x="18774" y="20304"/>
                    <a:pt x="17862" y="15319"/>
                  </a:cubicBezTo>
                  <a:cubicBezTo>
                    <a:pt x="17133" y="11550"/>
                    <a:pt x="9078" y="4559"/>
                    <a:pt x="4944" y="1428"/>
                  </a:cubicBezTo>
                  <a:cubicBezTo>
                    <a:pt x="3675" y="476"/>
                    <a:pt x="2535" y="1"/>
                    <a:pt x="1740"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9"/>
            <p:cNvSpPr/>
            <p:nvPr/>
          </p:nvSpPr>
          <p:spPr>
            <a:xfrm>
              <a:off x="5466175" y="2686900"/>
              <a:ext cx="293350" cy="110875"/>
            </a:xfrm>
            <a:custGeom>
              <a:avLst/>
              <a:gdLst/>
              <a:ahLst/>
              <a:cxnLst/>
              <a:rect l="l" t="t" r="r" b="b"/>
              <a:pathLst>
                <a:path w="11734" h="4435" extrusionOk="0">
                  <a:moveTo>
                    <a:pt x="9077" y="1"/>
                  </a:moveTo>
                  <a:cubicBezTo>
                    <a:pt x="8443" y="1"/>
                    <a:pt x="7808" y="25"/>
                    <a:pt x="7174" y="76"/>
                  </a:cubicBezTo>
                  <a:cubicBezTo>
                    <a:pt x="5472" y="258"/>
                    <a:pt x="0" y="2507"/>
                    <a:pt x="487" y="3875"/>
                  </a:cubicBezTo>
                  <a:cubicBezTo>
                    <a:pt x="621" y="4286"/>
                    <a:pt x="1046" y="4434"/>
                    <a:pt x="1607" y="4434"/>
                  </a:cubicBezTo>
                  <a:cubicBezTo>
                    <a:pt x="2953" y="4434"/>
                    <a:pt x="5076" y="3578"/>
                    <a:pt x="5806" y="3450"/>
                  </a:cubicBezTo>
                  <a:cubicBezTo>
                    <a:pt x="6075" y="3393"/>
                    <a:pt x="6287" y="3366"/>
                    <a:pt x="6446" y="3366"/>
                  </a:cubicBezTo>
                  <a:cubicBezTo>
                    <a:pt x="6882" y="3366"/>
                    <a:pt x="6924" y="3564"/>
                    <a:pt x="6657" y="3875"/>
                  </a:cubicBezTo>
                  <a:cubicBezTo>
                    <a:pt x="8542" y="2599"/>
                    <a:pt x="10761" y="805"/>
                    <a:pt x="11733" y="136"/>
                  </a:cubicBezTo>
                  <a:cubicBezTo>
                    <a:pt x="10848" y="48"/>
                    <a:pt x="9962" y="1"/>
                    <a:pt x="9077"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9"/>
            <p:cNvSpPr/>
            <p:nvPr/>
          </p:nvSpPr>
          <p:spPr>
            <a:xfrm>
              <a:off x="5416025" y="2690300"/>
              <a:ext cx="455200" cy="294100"/>
            </a:xfrm>
            <a:custGeom>
              <a:avLst/>
              <a:gdLst/>
              <a:ahLst/>
              <a:cxnLst/>
              <a:rect l="l" t="t" r="r" b="b"/>
              <a:pathLst>
                <a:path w="18208" h="11764" extrusionOk="0">
                  <a:moveTo>
                    <a:pt x="13770" y="0"/>
                  </a:moveTo>
                  <a:cubicBezTo>
                    <a:pt x="12767" y="669"/>
                    <a:pt x="8086" y="4408"/>
                    <a:pt x="4408" y="6323"/>
                  </a:cubicBezTo>
                  <a:cubicBezTo>
                    <a:pt x="2797" y="7143"/>
                    <a:pt x="0" y="6961"/>
                    <a:pt x="274" y="8298"/>
                  </a:cubicBezTo>
                  <a:cubicBezTo>
                    <a:pt x="467" y="9374"/>
                    <a:pt x="2110" y="9424"/>
                    <a:pt x="2414" y="9424"/>
                  </a:cubicBezTo>
                  <a:cubicBezTo>
                    <a:pt x="2445" y="9424"/>
                    <a:pt x="2462" y="9423"/>
                    <a:pt x="2462" y="9423"/>
                  </a:cubicBezTo>
                  <a:cubicBezTo>
                    <a:pt x="2462" y="9423"/>
                    <a:pt x="2888" y="10305"/>
                    <a:pt x="4438" y="10700"/>
                  </a:cubicBezTo>
                  <a:cubicBezTo>
                    <a:pt x="4438" y="10700"/>
                    <a:pt x="4945" y="11433"/>
                    <a:pt x="6449" y="11433"/>
                  </a:cubicBezTo>
                  <a:cubicBezTo>
                    <a:pt x="6507" y="11433"/>
                    <a:pt x="6566" y="11431"/>
                    <a:pt x="6627" y="11429"/>
                  </a:cubicBezTo>
                  <a:cubicBezTo>
                    <a:pt x="6961" y="11642"/>
                    <a:pt x="7356" y="11764"/>
                    <a:pt x="7782" y="11764"/>
                  </a:cubicBezTo>
                  <a:cubicBezTo>
                    <a:pt x="11490" y="11703"/>
                    <a:pt x="16475" y="9879"/>
                    <a:pt x="18207" y="7022"/>
                  </a:cubicBezTo>
                  <a:lnTo>
                    <a:pt x="13770"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9"/>
            <p:cNvSpPr/>
            <p:nvPr/>
          </p:nvSpPr>
          <p:spPr>
            <a:xfrm>
              <a:off x="5476800" y="2865625"/>
              <a:ext cx="182125" cy="61025"/>
            </a:xfrm>
            <a:custGeom>
              <a:avLst/>
              <a:gdLst/>
              <a:ahLst/>
              <a:cxnLst/>
              <a:rect l="l" t="t" r="r" b="b"/>
              <a:pathLst>
                <a:path w="7285" h="2441" extrusionOk="0">
                  <a:moveTo>
                    <a:pt x="7236" y="1"/>
                  </a:moveTo>
                  <a:cubicBezTo>
                    <a:pt x="7227" y="1"/>
                    <a:pt x="7216" y="3"/>
                    <a:pt x="7205" y="9"/>
                  </a:cubicBezTo>
                  <a:cubicBezTo>
                    <a:pt x="5016" y="1285"/>
                    <a:pt x="2554" y="2106"/>
                    <a:pt x="31" y="2380"/>
                  </a:cubicBezTo>
                  <a:cubicBezTo>
                    <a:pt x="1" y="2380"/>
                    <a:pt x="1" y="2441"/>
                    <a:pt x="31" y="2441"/>
                  </a:cubicBezTo>
                  <a:cubicBezTo>
                    <a:pt x="2615" y="2319"/>
                    <a:pt x="5107" y="1498"/>
                    <a:pt x="7235" y="70"/>
                  </a:cubicBezTo>
                  <a:cubicBezTo>
                    <a:pt x="7284" y="45"/>
                    <a:pt x="7274" y="1"/>
                    <a:pt x="72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9"/>
            <p:cNvSpPr/>
            <p:nvPr/>
          </p:nvSpPr>
          <p:spPr>
            <a:xfrm>
              <a:off x="5526975" y="2917200"/>
              <a:ext cx="169025" cy="40850"/>
            </a:xfrm>
            <a:custGeom>
              <a:avLst/>
              <a:gdLst/>
              <a:ahLst/>
              <a:cxnLst/>
              <a:rect l="l" t="t" r="r" b="b"/>
              <a:pathLst>
                <a:path w="6761" h="1634" extrusionOk="0">
                  <a:moveTo>
                    <a:pt x="6731" y="0"/>
                  </a:moveTo>
                  <a:cubicBezTo>
                    <a:pt x="6720" y="0"/>
                    <a:pt x="6705" y="4"/>
                    <a:pt x="6687" y="13"/>
                  </a:cubicBezTo>
                  <a:cubicBezTo>
                    <a:pt x="5593" y="469"/>
                    <a:pt x="3678" y="1289"/>
                    <a:pt x="0" y="1593"/>
                  </a:cubicBezTo>
                  <a:lnTo>
                    <a:pt x="0" y="1624"/>
                  </a:lnTo>
                  <a:cubicBezTo>
                    <a:pt x="175" y="1631"/>
                    <a:pt x="350" y="1634"/>
                    <a:pt x="525" y="1634"/>
                  </a:cubicBezTo>
                  <a:cubicBezTo>
                    <a:pt x="2685" y="1634"/>
                    <a:pt x="4805" y="1112"/>
                    <a:pt x="6718" y="43"/>
                  </a:cubicBezTo>
                  <a:cubicBezTo>
                    <a:pt x="6761" y="22"/>
                    <a:pt x="6758" y="0"/>
                    <a:pt x="67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9"/>
            <p:cNvSpPr/>
            <p:nvPr/>
          </p:nvSpPr>
          <p:spPr>
            <a:xfrm>
              <a:off x="5581675" y="2944650"/>
              <a:ext cx="134250" cy="31400"/>
            </a:xfrm>
            <a:custGeom>
              <a:avLst/>
              <a:gdLst/>
              <a:ahLst/>
              <a:cxnLst/>
              <a:rect l="l" t="t" r="r" b="b"/>
              <a:pathLst>
                <a:path w="5370" h="1256" extrusionOk="0">
                  <a:moveTo>
                    <a:pt x="5321" y="1"/>
                  </a:moveTo>
                  <a:cubicBezTo>
                    <a:pt x="5312" y="1"/>
                    <a:pt x="5301" y="3"/>
                    <a:pt x="5289" y="9"/>
                  </a:cubicBezTo>
                  <a:cubicBezTo>
                    <a:pt x="3587" y="647"/>
                    <a:pt x="1794" y="1073"/>
                    <a:pt x="1" y="1225"/>
                  </a:cubicBezTo>
                  <a:lnTo>
                    <a:pt x="1" y="1255"/>
                  </a:lnTo>
                  <a:cubicBezTo>
                    <a:pt x="2432" y="1194"/>
                    <a:pt x="3314" y="890"/>
                    <a:pt x="5320" y="70"/>
                  </a:cubicBezTo>
                  <a:cubicBezTo>
                    <a:pt x="5369" y="45"/>
                    <a:pt x="5359" y="1"/>
                    <a:pt x="53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9"/>
            <p:cNvSpPr/>
            <p:nvPr/>
          </p:nvSpPr>
          <p:spPr>
            <a:xfrm>
              <a:off x="5535550" y="2077000"/>
              <a:ext cx="330350" cy="272900"/>
            </a:xfrm>
            <a:custGeom>
              <a:avLst/>
              <a:gdLst/>
              <a:ahLst/>
              <a:cxnLst/>
              <a:rect l="l" t="t" r="r" b="b"/>
              <a:pathLst>
                <a:path w="13214" h="10916" extrusionOk="0">
                  <a:moveTo>
                    <a:pt x="1397" y="0"/>
                  </a:moveTo>
                  <a:cubicBezTo>
                    <a:pt x="1" y="0"/>
                    <a:pt x="227" y="1607"/>
                    <a:pt x="1177" y="3863"/>
                  </a:cubicBezTo>
                  <a:cubicBezTo>
                    <a:pt x="2362" y="6751"/>
                    <a:pt x="5341" y="10915"/>
                    <a:pt x="5341" y="10915"/>
                  </a:cubicBezTo>
                  <a:lnTo>
                    <a:pt x="13214" y="7298"/>
                  </a:lnTo>
                  <a:cubicBezTo>
                    <a:pt x="13214" y="7298"/>
                    <a:pt x="5675" y="1462"/>
                    <a:pt x="2970" y="398"/>
                  </a:cubicBezTo>
                  <a:cubicBezTo>
                    <a:pt x="2306" y="126"/>
                    <a:pt x="1788" y="0"/>
                    <a:pt x="139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9"/>
            <p:cNvSpPr/>
            <p:nvPr/>
          </p:nvSpPr>
          <p:spPr>
            <a:xfrm>
              <a:off x="5658425" y="2237100"/>
              <a:ext cx="164875" cy="75550"/>
            </a:xfrm>
            <a:custGeom>
              <a:avLst/>
              <a:gdLst/>
              <a:ahLst/>
              <a:cxnLst/>
              <a:rect l="l" t="t" r="r" b="b"/>
              <a:pathLst>
                <a:path w="6595" h="3022" extrusionOk="0">
                  <a:moveTo>
                    <a:pt x="6584" y="1"/>
                  </a:moveTo>
                  <a:cubicBezTo>
                    <a:pt x="6580" y="1"/>
                    <a:pt x="6574" y="5"/>
                    <a:pt x="6566" y="13"/>
                  </a:cubicBezTo>
                  <a:cubicBezTo>
                    <a:pt x="6262" y="104"/>
                    <a:pt x="3800" y="1198"/>
                    <a:pt x="3253" y="1441"/>
                  </a:cubicBezTo>
                  <a:cubicBezTo>
                    <a:pt x="2736" y="1684"/>
                    <a:pt x="548" y="2688"/>
                    <a:pt x="31" y="2991"/>
                  </a:cubicBezTo>
                  <a:cubicBezTo>
                    <a:pt x="1" y="2991"/>
                    <a:pt x="31" y="3022"/>
                    <a:pt x="31" y="3022"/>
                  </a:cubicBezTo>
                  <a:cubicBezTo>
                    <a:pt x="608" y="2840"/>
                    <a:pt x="2797" y="1836"/>
                    <a:pt x="3344" y="1593"/>
                  </a:cubicBezTo>
                  <a:cubicBezTo>
                    <a:pt x="3891" y="1350"/>
                    <a:pt x="6323" y="225"/>
                    <a:pt x="6566" y="74"/>
                  </a:cubicBezTo>
                  <a:cubicBezTo>
                    <a:pt x="6588" y="29"/>
                    <a:pt x="6594" y="1"/>
                    <a:pt x="6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9"/>
            <p:cNvSpPr/>
            <p:nvPr/>
          </p:nvSpPr>
          <p:spPr>
            <a:xfrm>
              <a:off x="5572550" y="2192575"/>
              <a:ext cx="114025" cy="162650"/>
            </a:xfrm>
            <a:custGeom>
              <a:avLst/>
              <a:gdLst/>
              <a:ahLst/>
              <a:cxnLst/>
              <a:rect l="l" t="t" r="r" b="b"/>
              <a:pathLst>
                <a:path w="4561" h="6506" extrusionOk="0">
                  <a:moveTo>
                    <a:pt x="1" y="0"/>
                  </a:moveTo>
                  <a:cubicBezTo>
                    <a:pt x="335" y="608"/>
                    <a:pt x="639" y="1247"/>
                    <a:pt x="1004" y="1855"/>
                  </a:cubicBezTo>
                  <a:lnTo>
                    <a:pt x="822" y="1642"/>
                  </a:lnTo>
                  <a:cubicBezTo>
                    <a:pt x="639" y="1399"/>
                    <a:pt x="426" y="1155"/>
                    <a:pt x="244" y="912"/>
                  </a:cubicBezTo>
                  <a:cubicBezTo>
                    <a:pt x="244" y="902"/>
                    <a:pt x="237" y="899"/>
                    <a:pt x="229" y="899"/>
                  </a:cubicBezTo>
                  <a:cubicBezTo>
                    <a:pt x="214" y="899"/>
                    <a:pt x="193" y="912"/>
                    <a:pt x="214" y="912"/>
                  </a:cubicBezTo>
                  <a:cubicBezTo>
                    <a:pt x="366" y="1186"/>
                    <a:pt x="548" y="1459"/>
                    <a:pt x="730" y="1703"/>
                  </a:cubicBezTo>
                  <a:cubicBezTo>
                    <a:pt x="882" y="1885"/>
                    <a:pt x="1034" y="2037"/>
                    <a:pt x="1186" y="2189"/>
                  </a:cubicBezTo>
                  <a:cubicBezTo>
                    <a:pt x="1399" y="2554"/>
                    <a:pt x="1581" y="2888"/>
                    <a:pt x="1794" y="3253"/>
                  </a:cubicBezTo>
                  <a:cubicBezTo>
                    <a:pt x="2402" y="4286"/>
                    <a:pt x="3040" y="5532"/>
                    <a:pt x="3740" y="6505"/>
                  </a:cubicBezTo>
                  <a:cubicBezTo>
                    <a:pt x="3740" y="6505"/>
                    <a:pt x="4287" y="6201"/>
                    <a:pt x="4530" y="6019"/>
                  </a:cubicBezTo>
                  <a:cubicBezTo>
                    <a:pt x="4560" y="6019"/>
                    <a:pt x="4530" y="5988"/>
                    <a:pt x="4499" y="5988"/>
                  </a:cubicBezTo>
                  <a:cubicBezTo>
                    <a:pt x="4256" y="6079"/>
                    <a:pt x="3861" y="6262"/>
                    <a:pt x="3861" y="6262"/>
                  </a:cubicBezTo>
                  <a:cubicBezTo>
                    <a:pt x="3284" y="5198"/>
                    <a:pt x="2584" y="4165"/>
                    <a:pt x="1977" y="3131"/>
                  </a:cubicBezTo>
                  <a:cubicBezTo>
                    <a:pt x="1338" y="2098"/>
                    <a:pt x="670" y="1064"/>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9"/>
            <p:cNvSpPr/>
            <p:nvPr/>
          </p:nvSpPr>
          <p:spPr>
            <a:xfrm>
              <a:off x="4704000" y="2194100"/>
              <a:ext cx="432400" cy="469625"/>
            </a:xfrm>
            <a:custGeom>
              <a:avLst/>
              <a:gdLst/>
              <a:ahLst/>
              <a:cxnLst/>
              <a:rect l="l" t="t" r="r" b="b"/>
              <a:pathLst>
                <a:path w="17296" h="18785" extrusionOk="0">
                  <a:moveTo>
                    <a:pt x="12949" y="0"/>
                  </a:moveTo>
                  <a:lnTo>
                    <a:pt x="1" y="1064"/>
                  </a:lnTo>
                  <a:lnTo>
                    <a:pt x="4347" y="18785"/>
                  </a:lnTo>
                  <a:lnTo>
                    <a:pt x="17296" y="17721"/>
                  </a:lnTo>
                  <a:lnTo>
                    <a:pt x="1294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9"/>
            <p:cNvSpPr/>
            <p:nvPr/>
          </p:nvSpPr>
          <p:spPr>
            <a:xfrm>
              <a:off x="4784550" y="2178125"/>
              <a:ext cx="165675" cy="61575"/>
            </a:xfrm>
            <a:custGeom>
              <a:avLst/>
              <a:gdLst/>
              <a:ahLst/>
              <a:cxnLst/>
              <a:rect l="l" t="t" r="r" b="b"/>
              <a:pathLst>
                <a:path w="6627" h="2463" extrusionOk="0">
                  <a:moveTo>
                    <a:pt x="6140" y="1"/>
                  </a:moveTo>
                  <a:lnTo>
                    <a:pt x="0" y="518"/>
                  </a:lnTo>
                  <a:lnTo>
                    <a:pt x="487" y="2463"/>
                  </a:lnTo>
                  <a:lnTo>
                    <a:pt x="6627" y="1977"/>
                  </a:lnTo>
                  <a:lnTo>
                    <a:pt x="6140"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9"/>
            <p:cNvSpPr/>
            <p:nvPr/>
          </p:nvSpPr>
          <p:spPr>
            <a:xfrm>
              <a:off x="4809625" y="2140150"/>
              <a:ext cx="94250" cy="47875"/>
            </a:xfrm>
            <a:custGeom>
              <a:avLst/>
              <a:gdLst/>
              <a:ahLst/>
              <a:cxnLst/>
              <a:rect l="l" t="t" r="r" b="b"/>
              <a:pathLst>
                <a:path w="3770" h="1915" extrusionOk="0">
                  <a:moveTo>
                    <a:pt x="3374" y="0"/>
                  </a:moveTo>
                  <a:lnTo>
                    <a:pt x="1" y="274"/>
                  </a:lnTo>
                  <a:lnTo>
                    <a:pt x="396" y="1915"/>
                  </a:lnTo>
                  <a:lnTo>
                    <a:pt x="1156" y="1854"/>
                  </a:lnTo>
                  <a:lnTo>
                    <a:pt x="943" y="942"/>
                  </a:lnTo>
                  <a:lnTo>
                    <a:pt x="2767" y="821"/>
                  </a:lnTo>
                  <a:lnTo>
                    <a:pt x="3010" y="1702"/>
                  </a:lnTo>
                  <a:lnTo>
                    <a:pt x="3770" y="1641"/>
                  </a:lnTo>
                  <a:lnTo>
                    <a:pt x="337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9"/>
            <p:cNvSpPr/>
            <p:nvPr/>
          </p:nvSpPr>
          <p:spPr>
            <a:xfrm>
              <a:off x="4653100" y="2299725"/>
              <a:ext cx="288000" cy="345325"/>
            </a:xfrm>
            <a:custGeom>
              <a:avLst/>
              <a:gdLst/>
              <a:ahLst/>
              <a:cxnLst/>
              <a:rect l="l" t="t" r="r" b="b"/>
              <a:pathLst>
                <a:path w="11520" h="13813" extrusionOk="0">
                  <a:moveTo>
                    <a:pt x="2796" y="0"/>
                  </a:moveTo>
                  <a:cubicBezTo>
                    <a:pt x="2796" y="0"/>
                    <a:pt x="0" y="3678"/>
                    <a:pt x="152" y="4894"/>
                  </a:cubicBezTo>
                  <a:cubicBezTo>
                    <a:pt x="182" y="5532"/>
                    <a:pt x="608" y="6049"/>
                    <a:pt x="1246" y="6170"/>
                  </a:cubicBezTo>
                  <a:cubicBezTo>
                    <a:pt x="1246" y="6170"/>
                    <a:pt x="182" y="7052"/>
                    <a:pt x="486" y="8146"/>
                  </a:cubicBezTo>
                  <a:cubicBezTo>
                    <a:pt x="638" y="8693"/>
                    <a:pt x="1672" y="8936"/>
                    <a:pt x="1672" y="8936"/>
                  </a:cubicBezTo>
                  <a:cubicBezTo>
                    <a:pt x="1185" y="9362"/>
                    <a:pt x="1003" y="10031"/>
                    <a:pt x="1155" y="10639"/>
                  </a:cubicBezTo>
                  <a:cubicBezTo>
                    <a:pt x="1429" y="11398"/>
                    <a:pt x="2432" y="11520"/>
                    <a:pt x="2432" y="11520"/>
                  </a:cubicBezTo>
                  <a:cubicBezTo>
                    <a:pt x="2432" y="11520"/>
                    <a:pt x="1976" y="12584"/>
                    <a:pt x="2492" y="13283"/>
                  </a:cubicBezTo>
                  <a:cubicBezTo>
                    <a:pt x="2761" y="13646"/>
                    <a:pt x="3412" y="13812"/>
                    <a:pt x="4238" y="13812"/>
                  </a:cubicBezTo>
                  <a:cubicBezTo>
                    <a:pt x="6594" y="13812"/>
                    <a:pt x="10370" y="12459"/>
                    <a:pt x="10730" y="10456"/>
                  </a:cubicBezTo>
                  <a:cubicBezTo>
                    <a:pt x="10872" y="9712"/>
                    <a:pt x="10372" y="9556"/>
                    <a:pt x="9931" y="9556"/>
                  </a:cubicBezTo>
                  <a:cubicBezTo>
                    <a:pt x="9616" y="9556"/>
                    <a:pt x="9332" y="9636"/>
                    <a:pt x="9332" y="9636"/>
                  </a:cubicBezTo>
                  <a:cubicBezTo>
                    <a:pt x="9332" y="9636"/>
                    <a:pt x="11520" y="8420"/>
                    <a:pt x="11246" y="7022"/>
                  </a:cubicBezTo>
                  <a:cubicBezTo>
                    <a:pt x="11098" y="6337"/>
                    <a:pt x="10527" y="6163"/>
                    <a:pt x="9982" y="6163"/>
                  </a:cubicBezTo>
                  <a:cubicBezTo>
                    <a:pt x="9415" y="6163"/>
                    <a:pt x="8876" y="6353"/>
                    <a:pt x="8876" y="6353"/>
                  </a:cubicBezTo>
                  <a:cubicBezTo>
                    <a:pt x="8876" y="6353"/>
                    <a:pt x="10973" y="5137"/>
                    <a:pt x="10547" y="3708"/>
                  </a:cubicBezTo>
                  <a:cubicBezTo>
                    <a:pt x="10363" y="3144"/>
                    <a:pt x="9937" y="2976"/>
                    <a:pt x="9494" y="2976"/>
                  </a:cubicBezTo>
                  <a:cubicBezTo>
                    <a:pt x="8838" y="2976"/>
                    <a:pt x="8146" y="3344"/>
                    <a:pt x="8146" y="3344"/>
                  </a:cubicBezTo>
                  <a:cubicBezTo>
                    <a:pt x="8146" y="3344"/>
                    <a:pt x="9392" y="1976"/>
                    <a:pt x="8815" y="973"/>
                  </a:cubicBezTo>
                  <a:cubicBezTo>
                    <a:pt x="8611" y="612"/>
                    <a:pt x="8317" y="471"/>
                    <a:pt x="7965" y="471"/>
                  </a:cubicBezTo>
                  <a:cubicBezTo>
                    <a:pt x="6695" y="471"/>
                    <a:pt x="4670" y="2310"/>
                    <a:pt x="3428" y="2310"/>
                  </a:cubicBezTo>
                  <a:cubicBezTo>
                    <a:pt x="3420" y="2310"/>
                    <a:pt x="3412" y="2310"/>
                    <a:pt x="3404" y="2310"/>
                  </a:cubicBezTo>
                  <a:lnTo>
                    <a:pt x="2796"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9"/>
            <p:cNvSpPr/>
            <p:nvPr/>
          </p:nvSpPr>
          <p:spPr>
            <a:xfrm>
              <a:off x="4717675" y="2536675"/>
              <a:ext cx="172350" cy="53375"/>
            </a:xfrm>
            <a:custGeom>
              <a:avLst/>
              <a:gdLst/>
              <a:ahLst/>
              <a:cxnLst/>
              <a:rect l="l" t="t" r="r" b="b"/>
              <a:pathLst>
                <a:path w="6894" h="2135" extrusionOk="0">
                  <a:moveTo>
                    <a:pt x="6799" y="1"/>
                  </a:moveTo>
                  <a:cubicBezTo>
                    <a:pt x="6792" y="1"/>
                    <a:pt x="6786" y="2"/>
                    <a:pt x="6779" y="6"/>
                  </a:cubicBezTo>
                  <a:cubicBezTo>
                    <a:pt x="4621" y="1039"/>
                    <a:pt x="2341" y="1738"/>
                    <a:pt x="1" y="2103"/>
                  </a:cubicBezTo>
                  <a:lnTo>
                    <a:pt x="1" y="2133"/>
                  </a:lnTo>
                  <a:cubicBezTo>
                    <a:pt x="51" y="2134"/>
                    <a:pt x="102" y="2134"/>
                    <a:pt x="153" y="2134"/>
                  </a:cubicBezTo>
                  <a:cubicBezTo>
                    <a:pt x="2531" y="2134"/>
                    <a:pt x="4846" y="1437"/>
                    <a:pt x="6840" y="127"/>
                  </a:cubicBezTo>
                  <a:cubicBezTo>
                    <a:pt x="6894" y="100"/>
                    <a:pt x="6852" y="1"/>
                    <a:pt x="67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9"/>
            <p:cNvSpPr/>
            <p:nvPr/>
          </p:nvSpPr>
          <p:spPr>
            <a:xfrm>
              <a:off x="4693375" y="2455850"/>
              <a:ext cx="185375" cy="69600"/>
            </a:xfrm>
            <a:custGeom>
              <a:avLst/>
              <a:gdLst/>
              <a:ahLst/>
              <a:cxnLst/>
              <a:rect l="l" t="t" r="r" b="b"/>
              <a:pathLst>
                <a:path w="7415" h="2784" extrusionOk="0">
                  <a:moveTo>
                    <a:pt x="7384" y="0"/>
                  </a:moveTo>
                  <a:cubicBezTo>
                    <a:pt x="7377" y="0"/>
                    <a:pt x="7367" y="5"/>
                    <a:pt x="7356" y="17"/>
                  </a:cubicBezTo>
                  <a:cubicBezTo>
                    <a:pt x="5897" y="1141"/>
                    <a:pt x="2249" y="2418"/>
                    <a:pt x="30" y="2722"/>
                  </a:cubicBezTo>
                  <a:cubicBezTo>
                    <a:pt x="0" y="2722"/>
                    <a:pt x="30" y="2783"/>
                    <a:pt x="30" y="2783"/>
                  </a:cubicBezTo>
                  <a:cubicBezTo>
                    <a:pt x="72" y="2783"/>
                    <a:pt x="114" y="2783"/>
                    <a:pt x="156" y="2783"/>
                  </a:cubicBezTo>
                  <a:cubicBezTo>
                    <a:pt x="2786" y="2783"/>
                    <a:pt x="5321" y="1844"/>
                    <a:pt x="7356" y="138"/>
                  </a:cubicBezTo>
                  <a:cubicBezTo>
                    <a:pt x="7405" y="89"/>
                    <a:pt x="7414" y="0"/>
                    <a:pt x="7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9"/>
            <p:cNvSpPr/>
            <p:nvPr/>
          </p:nvSpPr>
          <p:spPr>
            <a:xfrm>
              <a:off x="4685775" y="2378225"/>
              <a:ext cx="175375" cy="77550"/>
            </a:xfrm>
            <a:custGeom>
              <a:avLst/>
              <a:gdLst/>
              <a:ahLst/>
              <a:cxnLst/>
              <a:rect l="l" t="t" r="r" b="b"/>
              <a:pathLst>
                <a:path w="7015" h="3102" extrusionOk="0">
                  <a:moveTo>
                    <a:pt x="6968" y="1"/>
                  </a:moveTo>
                  <a:cubicBezTo>
                    <a:pt x="6958" y="1"/>
                    <a:pt x="6945" y="7"/>
                    <a:pt x="6930" y="21"/>
                  </a:cubicBezTo>
                  <a:cubicBezTo>
                    <a:pt x="4924" y="1663"/>
                    <a:pt x="2553" y="2514"/>
                    <a:pt x="30" y="3061"/>
                  </a:cubicBezTo>
                  <a:cubicBezTo>
                    <a:pt x="0" y="3061"/>
                    <a:pt x="0" y="3091"/>
                    <a:pt x="30" y="3091"/>
                  </a:cubicBezTo>
                  <a:cubicBezTo>
                    <a:pt x="133" y="3098"/>
                    <a:pt x="237" y="3102"/>
                    <a:pt x="342" y="3102"/>
                  </a:cubicBezTo>
                  <a:cubicBezTo>
                    <a:pt x="1582" y="3102"/>
                    <a:pt x="3013" y="2628"/>
                    <a:pt x="4134" y="2179"/>
                  </a:cubicBezTo>
                  <a:cubicBezTo>
                    <a:pt x="5259" y="1754"/>
                    <a:pt x="6231" y="1024"/>
                    <a:pt x="6991" y="82"/>
                  </a:cubicBezTo>
                  <a:cubicBezTo>
                    <a:pt x="7014" y="59"/>
                    <a:pt x="7002" y="1"/>
                    <a:pt x="69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9"/>
            <p:cNvSpPr/>
            <p:nvPr/>
          </p:nvSpPr>
          <p:spPr>
            <a:xfrm>
              <a:off x="5419825" y="2089975"/>
              <a:ext cx="138325" cy="92750"/>
            </a:xfrm>
            <a:custGeom>
              <a:avLst/>
              <a:gdLst/>
              <a:ahLst/>
              <a:cxnLst/>
              <a:rect l="l" t="t" r="r" b="b"/>
              <a:pathLst>
                <a:path w="5533" h="3710" extrusionOk="0">
                  <a:moveTo>
                    <a:pt x="5532" y="1"/>
                  </a:moveTo>
                  <a:lnTo>
                    <a:pt x="5532" y="1"/>
                  </a:lnTo>
                  <a:cubicBezTo>
                    <a:pt x="5441" y="153"/>
                    <a:pt x="5350" y="335"/>
                    <a:pt x="5228" y="487"/>
                  </a:cubicBezTo>
                  <a:cubicBezTo>
                    <a:pt x="5137" y="639"/>
                    <a:pt x="5016" y="822"/>
                    <a:pt x="4924" y="974"/>
                  </a:cubicBezTo>
                  <a:cubicBezTo>
                    <a:pt x="4803" y="1126"/>
                    <a:pt x="4712" y="1308"/>
                    <a:pt x="4560" y="1430"/>
                  </a:cubicBezTo>
                  <a:cubicBezTo>
                    <a:pt x="4438" y="1582"/>
                    <a:pt x="4316" y="1734"/>
                    <a:pt x="4195" y="1885"/>
                  </a:cubicBezTo>
                  <a:cubicBezTo>
                    <a:pt x="3739" y="2493"/>
                    <a:pt x="3131" y="2949"/>
                    <a:pt x="2462" y="3284"/>
                  </a:cubicBezTo>
                  <a:cubicBezTo>
                    <a:pt x="2310" y="3375"/>
                    <a:pt x="2128" y="3405"/>
                    <a:pt x="1976" y="3405"/>
                  </a:cubicBezTo>
                  <a:cubicBezTo>
                    <a:pt x="1794" y="3375"/>
                    <a:pt x="1642" y="3284"/>
                    <a:pt x="1520" y="3193"/>
                  </a:cubicBezTo>
                  <a:cubicBezTo>
                    <a:pt x="1247" y="2949"/>
                    <a:pt x="1003" y="2645"/>
                    <a:pt x="821" y="2311"/>
                  </a:cubicBezTo>
                  <a:cubicBezTo>
                    <a:pt x="639" y="1977"/>
                    <a:pt x="456" y="1642"/>
                    <a:pt x="335" y="1278"/>
                  </a:cubicBezTo>
                  <a:cubicBezTo>
                    <a:pt x="183" y="913"/>
                    <a:pt x="91" y="548"/>
                    <a:pt x="0" y="153"/>
                  </a:cubicBezTo>
                  <a:lnTo>
                    <a:pt x="0" y="153"/>
                  </a:lnTo>
                  <a:cubicBezTo>
                    <a:pt x="61" y="943"/>
                    <a:pt x="274" y="1734"/>
                    <a:pt x="639" y="2433"/>
                  </a:cubicBezTo>
                  <a:cubicBezTo>
                    <a:pt x="791" y="2797"/>
                    <a:pt x="1034" y="3132"/>
                    <a:pt x="1338" y="3405"/>
                  </a:cubicBezTo>
                  <a:cubicBezTo>
                    <a:pt x="1520" y="3557"/>
                    <a:pt x="1702" y="3648"/>
                    <a:pt x="1946" y="3709"/>
                  </a:cubicBezTo>
                  <a:cubicBezTo>
                    <a:pt x="2158" y="3709"/>
                    <a:pt x="2371" y="3679"/>
                    <a:pt x="2584" y="3588"/>
                  </a:cubicBezTo>
                  <a:cubicBezTo>
                    <a:pt x="3313" y="3223"/>
                    <a:pt x="3952" y="2706"/>
                    <a:pt x="4408" y="2037"/>
                  </a:cubicBezTo>
                  <a:cubicBezTo>
                    <a:pt x="4864" y="1399"/>
                    <a:pt x="5259" y="730"/>
                    <a:pt x="55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59"/>
          <p:cNvGrpSpPr/>
          <p:nvPr/>
        </p:nvGrpSpPr>
        <p:grpSpPr>
          <a:xfrm>
            <a:off x="6423502" y="1362742"/>
            <a:ext cx="2089152" cy="1391288"/>
            <a:chOff x="833100" y="777650"/>
            <a:chExt cx="6094375" cy="4058600"/>
          </a:xfrm>
        </p:grpSpPr>
        <p:sp>
          <p:nvSpPr>
            <p:cNvPr id="5536" name="Google Shape;5536;p59"/>
            <p:cNvSpPr/>
            <p:nvPr/>
          </p:nvSpPr>
          <p:spPr>
            <a:xfrm>
              <a:off x="2254875" y="1802750"/>
              <a:ext cx="3626225" cy="2425600"/>
            </a:xfrm>
            <a:custGeom>
              <a:avLst/>
              <a:gdLst/>
              <a:ahLst/>
              <a:cxnLst/>
              <a:rect l="l" t="t" r="r" b="b"/>
              <a:pathLst>
                <a:path w="145049" h="97024" extrusionOk="0">
                  <a:moveTo>
                    <a:pt x="0" y="0"/>
                  </a:moveTo>
                  <a:lnTo>
                    <a:pt x="0" y="97023"/>
                  </a:lnTo>
                  <a:lnTo>
                    <a:pt x="145048" y="97023"/>
                  </a:lnTo>
                  <a:lnTo>
                    <a:pt x="14504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9"/>
            <p:cNvSpPr/>
            <p:nvPr/>
          </p:nvSpPr>
          <p:spPr>
            <a:xfrm>
              <a:off x="2281475" y="1832375"/>
              <a:ext cx="3573025" cy="2366325"/>
            </a:xfrm>
            <a:custGeom>
              <a:avLst/>
              <a:gdLst/>
              <a:ahLst/>
              <a:cxnLst/>
              <a:rect l="l" t="t" r="r" b="b"/>
              <a:pathLst>
                <a:path w="142921" h="94653" extrusionOk="0">
                  <a:moveTo>
                    <a:pt x="0" y="1"/>
                  </a:moveTo>
                  <a:lnTo>
                    <a:pt x="0" y="94653"/>
                  </a:lnTo>
                  <a:lnTo>
                    <a:pt x="142921" y="94653"/>
                  </a:lnTo>
                  <a:lnTo>
                    <a:pt x="14292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9"/>
            <p:cNvSpPr/>
            <p:nvPr/>
          </p:nvSpPr>
          <p:spPr>
            <a:xfrm>
              <a:off x="1782975" y="4409925"/>
              <a:ext cx="4570025" cy="166450"/>
            </a:xfrm>
            <a:custGeom>
              <a:avLst/>
              <a:gdLst/>
              <a:ahLst/>
              <a:cxnLst/>
              <a:rect l="l" t="t" r="r" b="b"/>
              <a:pathLst>
                <a:path w="182801" h="6658" extrusionOk="0">
                  <a:moveTo>
                    <a:pt x="0" y="1"/>
                  </a:moveTo>
                  <a:lnTo>
                    <a:pt x="0" y="6657"/>
                  </a:lnTo>
                  <a:lnTo>
                    <a:pt x="182800" y="6657"/>
                  </a:lnTo>
                  <a:lnTo>
                    <a:pt x="18280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9"/>
            <p:cNvSpPr/>
            <p:nvPr/>
          </p:nvSpPr>
          <p:spPr>
            <a:xfrm>
              <a:off x="1782975" y="4228325"/>
              <a:ext cx="4570025" cy="181625"/>
            </a:xfrm>
            <a:custGeom>
              <a:avLst/>
              <a:gdLst/>
              <a:ahLst/>
              <a:cxnLst/>
              <a:rect l="l" t="t" r="r" b="b"/>
              <a:pathLst>
                <a:path w="182801" h="7265" extrusionOk="0">
                  <a:moveTo>
                    <a:pt x="18876" y="0"/>
                  </a:moveTo>
                  <a:lnTo>
                    <a:pt x="0" y="7265"/>
                  </a:lnTo>
                  <a:lnTo>
                    <a:pt x="182800" y="7265"/>
                  </a:lnTo>
                  <a:lnTo>
                    <a:pt x="16392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9"/>
            <p:cNvSpPr/>
            <p:nvPr/>
          </p:nvSpPr>
          <p:spPr>
            <a:xfrm>
              <a:off x="2297425" y="4228325"/>
              <a:ext cx="3541125" cy="117050"/>
            </a:xfrm>
            <a:custGeom>
              <a:avLst/>
              <a:gdLst/>
              <a:ahLst/>
              <a:cxnLst/>
              <a:rect l="l" t="t" r="r" b="b"/>
              <a:pathLst>
                <a:path w="141645" h="4682" extrusionOk="0">
                  <a:moveTo>
                    <a:pt x="12189" y="0"/>
                  </a:moveTo>
                  <a:lnTo>
                    <a:pt x="0" y="4681"/>
                  </a:lnTo>
                  <a:lnTo>
                    <a:pt x="141644" y="4681"/>
                  </a:lnTo>
                  <a:lnTo>
                    <a:pt x="12945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9"/>
            <p:cNvSpPr/>
            <p:nvPr/>
          </p:nvSpPr>
          <p:spPr>
            <a:xfrm>
              <a:off x="2483600" y="2011725"/>
              <a:ext cx="3168775" cy="2006875"/>
            </a:xfrm>
            <a:custGeom>
              <a:avLst/>
              <a:gdLst/>
              <a:ahLst/>
              <a:cxnLst/>
              <a:rect l="l" t="t" r="r" b="b"/>
              <a:pathLst>
                <a:path w="126751" h="80275" extrusionOk="0">
                  <a:moveTo>
                    <a:pt x="0" y="0"/>
                  </a:moveTo>
                  <a:lnTo>
                    <a:pt x="0" y="80275"/>
                  </a:lnTo>
                  <a:lnTo>
                    <a:pt x="126750" y="80275"/>
                  </a:lnTo>
                  <a:lnTo>
                    <a:pt x="126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9"/>
            <p:cNvSpPr/>
            <p:nvPr/>
          </p:nvSpPr>
          <p:spPr>
            <a:xfrm>
              <a:off x="2480550" y="2011725"/>
              <a:ext cx="3171825" cy="77525"/>
            </a:xfrm>
            <a:custGeom>
              <a:avLst/>
              <a:gdLst/>
              <a:ahLst/>
              <a:cxnLst/>
              <a:rect l="l" t="t" r="r" b="b"/>
              <a:pathLst>
                <a:path w="126873" h="3101" extrusionOk="0">
                  <a:moveTo>
                    <a:pt x="1" y="0"/>
                  </a:moveTo>
                  <a:lnTo>
                    <a:pt x="1" y="3101"/>
                  </a:lnTo>
                  <a:lnTo>
                    <a:pt x="126872" y="3101"/>
                  </a:lnTo>
                  <a:lnTo>
                    <a:pt x="12687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9"/>
            <p:cNvSpPr/>
            <p:nvPr/>
          </p:nvSpPr>
          <p:spPr>
            <a:xfrm>
              <a:off x="2503350" y="2031475"/>
              <a:ext cx="38775" cy="38025"/>
            </a:xfrm>
            <a:custGeom>
              <a:avLst/>
              <a:gdLst/>
              <a:ahLst/>
              <a:cxnLst/>
              <a:rect l="l" t="t" r="r" b="b"/>
              <a:pathLst>
                <a:path w="1551" h="1521" extrusionOk="0">
                  <a:moveTo>
                    <a:pt x="791" y="1"/>
                  </a:moveTo>
                  <a:cubicBezTo>
                    <a:pt x="365" y="1"/>
                    <a:pt x="1" y="335"/>
                    <a:pt x="1" y="760"/>
                  </a:cubicBezTo>
                  <a:cubicBezTo>
                    <a:pt x="1" y="1186"/>
                    <a:pt x="365" y="1520"/>
                    <a:pt x="791" y="1520"/>
                  </a:cubicBezTo>
                  <a:cubicBezTo>
                    <a:pt x="1186" y="1520"/>
                    <a:pt x="1551" y="1186"/>
                    <a:pt x="1551" y="760"/>
                  </a:cubicBezTo>
                  <a:cubicBezTo>
                    <a:pt x="1551" y="335"/>
                    <a:pt x="1186" y="1"/>
                    <a:pt x="79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9"/>
            <p:cNvSpPr/>
            <p:nvPr/>
          </p:nvSpPr>
          <p:spPr>
            <a:xfrm>
              <a:off x="2581625" y="2031475"/>
              <a:ext cx="38775" cy="38025"/>
            </a:xfrm>
            <a:custGeom>
              <a:avLst/>
              <a:gdLst/>
              <a:ahLst/>
              <a:cxnLst/>
              <a:rect l="l" t="t" r="r" b="b"/>
              <a:pathLst>
                <a:path w="1551" h="1521" extrusionOk="0">
                  <a:moveTo>
                    <a:pt x="760" y="1"/>
                  </a:moveTo>
                  <a:cubicBezTo>
                    <a:pt x="335" y="1"/>
                    <a:pt x="0" y="335"/>
                    <a:pt x="0" y="760"/>
                  </a:cubicBezTo>
                  <a:cubicBezTo>
                    <a:pt x="0" y="1186"/>
                    <a:pt x="335" y="1520"/>
                    <a:pt x="760" y="1520"/>
                  </a:cubicBezTo>
                  <a:cubicBezTo>
                    <a:pt x="1186" y="1520"/>
                    <a:pt x="1551" y="1186"/>
                    <a:pt x="1551" y="760"/>
                  </a:cubicBezTo>
                  <a:cubicBezTo>
                    <a:pt x="1551" y="335"/>
                    <a:pt x="1186" y="1"/>
                    <a:pt x="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9"/>
            <p:cNvSpPr/>
            <p:nvPr/>
          </p:nvSpPr>
          <p:spPr>
            <a:xfrm>
              <a:off x="2659900" y="2031475"/>
              <a:ext cx="38775" cy="38025"/>
            </a:xfrm>
            <a:custGeom>
              <a:avLst/>
              <a:gdLst/>
              <a:ahLst/>
              <a:cxnLst/>
              <a:rect l="l" t="t" r="r" b="b"/>
              <a:pathLst>
                <a:path w="1551" h="1521" extrusionOk="0">
                  <a:moveTo>
                    <a:pt x="760" y="1"/>
                  </a:moveTo>
                  <a:cubicBezTo>
                    <a:pt x="334" y="1"/>
                    <a:pt x="0" y="335"/>
                    <a:pt x="0" y="760"/>
                  </a:cubicBezTo>
                  <a:cubicBezTo>
                    <a:pt x="0" y="1186"/>
                    <a:pt x="334" y="1520"/>
                    <a:pt x="760" y="1520"/>
                  </a:cubicBezTo>
                  <a:cubicBezTo>
                    <a:pt x="1186" y="1520"/>
                    <a:pt x="1550" y="1186"/>
                    <a:pt x="1550" y="760"/>
                  </a:cubicBezTo>
                  <a:cubicBezTo>
                    <a:pt x="1550" y="335"/>
                    <a:pt x="1186" y="1"/>
                    <a:pt x="76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9"/>
            <p:cNvSpPr/>
            <p:nvPr/>
          </p:nvSpPr>
          <p:spPr>
            <a:xfrm>
              <a:off x="2623425" y="3314175"/>
              <a:ext cx="481775" cy="329800"/>
            </a:xfrm>
            <a:custGeom>
              <a:avLst/>
              <a:gdLst/>
              <a:ahLst/>
              <a:cxnLst/>
              <a:rect l="l" t="t" r="r" b="b"/>
              <a:pathLst>
                <a:path w="19271" h="13192" extrusionOk="0">
                  <a:moveTo>
                    <a:pt x="0" y="0"/>
                  </a:moveTo>
                  <a:lnTo>
                    <a:pt x="0" y="13192"/>
                  </a:lnTo>
                  <a:lnTo>
                    <a:pt x="19271" y="13192"/>
                  </a:lnTo>
                  <a:lnTo>
                    <a:pt x="1927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9"/>
            <p:cNvSpPr/>
            <p:nvPr/>
          </p:nvSpPr>
          <p:spPr>
            <a:xfrm>
              <a:off x="2623425" y="3338475"/>
              <a:ext cx="481775" cy="158100"/>
            </a:xfrm>
            <a:custGeom>
              <a:avLst/>
              <a:gdLst/>
              <a:ahLst/>
              <a:cxnLst/>
              <a:rect l="l" t="t" r="r" b="b"/>
              <a:pathLst>
                <a:path w="19271" h="6324" extrusionOk="0">
                  <a:moveTo>
                    <a:pt x="0" y="1"/>
                  </a:moveTo>
                  <a:lnTo>
                    <a:pt x="0" y="1"/>
                  </a:lnTo>
                  <a:cubicBezTo>
                    <a:pt x="790" y="548"/>
                    <a:pt x="1581" y="1065"/>
                    <a:pt x="2371" y="1612"/>
                  </a:cubicBezTo>
                  <a:cubicBezTo>
                    <a:pt x="3161" y="2129"/>
                    <a:pt x="3952" y="2645"/>
                    <a:pt x="4742" y="3162"/>
                  </a:cubicBezTo>
                  <a:cubicBezTo>
                    <a:pt x="6322" y="4226"/>
                    <a:pt x="7933" y="5229"/>
                    <a:pt x="9544" y="6262"/>
                  </a:cubicBezTo>
                  <a:lnTo>
                    <a:pt x="9636" y="6323"/>
                  </a:lnTo>
                  <a:lnTo>
                    <a:pt x="9757" y="6262"/>
                  </a:lnTo>
                  <a:cubicBezTo>
                    <a:pt x="11368" y="5229"/>
                    <a:pt x="12949" y="4226"/>
                    <a:pt x="14560" y="3162"/>
                  </a:cubicBezTo>
                  <a:cubicBezTo>
                    <a:pt x="15350" y="2645"/>
                    <a:pt x="16140" y="2129"/>
                    <a:pt x="16931" y="1612"/>
                  </a:cubicBezTo>
                  <a:cubicBezTo>
                    <a:pt x="17721" y="1065"/>
                    <a:pt x="18511" y="548"/>
                    <a:pt x="19271" y="1"/>
                  </a:cubicBezTo>
                  <a:lnTo>
                    <a:pt x="19271" y="1"/>
                  </a:lnTo>
                  <a:cubicBezTo>
                    <a:pt x="18450" y="457"/>
                    <a:pt x="17630" y="943"/>
                    <a:pt x="16809" y="1429"/>
                  </a:cubicBezTo>
                  <a:cubicBezTo>
                    <a:pt x="16019" y="1916"/>
                    <a:pt x="15198" y="2402"/>
                    <a:pt x="14377" y="2919"/>
                  </a:cubicBezTo>
                  <a:cubicBezTo>
                    <a:pt x="12802" y="3870"/>
                    <a:pt x="11226" y="4850"/>
                    <a:pt x="9651" y="5860"/>
                  </a:cubicBezTo>
                  <a:lnTo>
                    <a:pt x="9651" y="5860"/>
                  </a:lnTo>
                  <a:cubicBezTo>
                    <a:pt x="8075" y="4850"/>
                    <a:pt x="6500" y="3870"/>
                    <a:pt x="4924" y="2919"/>
                  </a:cubicBezTo>
                  <a:cubicBezTo>
                    <a:pt x="4104" y="2402"/>
                    <a:pt x="3283" y="1916"/>
                    <a:pt x="2462" y="1429"/>
                  </a:cubicBezTo>
                  <a:cubicBezTo>
                    <a:pt x="1641" y="943"/>
                    <a:pt x="851" y="457"/>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9"/>
            <p:cNvSpPr/>
            <p:nvPr/>
          </p:nvSpPr>
          <p:spPr>
            <a:xfrm>
              <a:off x="2624925" y="3452475"/>
              <a:ext cx="190000" cy="133000"/>
            </a:xfrm>
            <a:custGeom>
              <a:avLst/>
              <a:gdLst/>
              <a:ahLst/>
              <a:cxnLst/>
              <a:rect l="l" t="t" r="r" b="b"/>
              <a:pathLst>
                <a:path w="7600" h="5320" extrusionOk="0">
                  <a:moveTo>
                    <a:pt x="7600" y="0"/>
                  </a:moveTo>
                  <a:cubicBezTo>
                    <a:pt x="6901" y="365"/>
                    <a:pt x="6262" y="791"/>
                    <a:pt x="5594" y="1186"/>
                  </a:cubicBezTo>
                  <a:cubicBezTo>
                    <a:pt x="4955" y="1611"/>
                    <a:pt x="4317" y="2037"/>
                    <a:pt x="3679" y="2493"/>
                  </a:cubicBezTo>
                  <a:cubicBezTo>
                    <a:pt x="3040" y="2949"/>
                    <a:pt x="2433" y="3374"/>
                    <a:pt x="1794" y="3860"/>
                  </a:cubicBezTo>
                  <a:cubicBezTo>
                    <a:pt x="1186" y="4316"/>
                    <a:pt x="578" y="4803"/>
                    <a:pt x="1" y="5319"/>
                  </a:cubicBezTo>
                  <a:cubicBezTo>
                    <a:pt x="670" y="4924"/>
                    <a:pt x="1338" y="4529"/>
                    <a:pt x="1977" y="4104"/>
                  </a:cubicBezTo>
                  <a:cubicBezTo>
                    <a:pt x="2645" y="3678"/>
                    <a:pt x="3284" y="3283"/>
                    <a:pt x="3922" y="2827"/>
                  </a:cubicBezTo>
                  <a:cubicBezTo>
                    <a:pt x="4530" y="2371"/>
                    <a:pt x="5168" y="1915"/>
                    <a:pt x="5776" y="1459"/>
                  </a:cubicBezTo>
                  <a:cubicBezTo>
                    <a:pt x="6414" y="1003"/>
                    <a:pt x="7022" y="517"/>
                    <a:pt x="76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9"/>
            <p:cNvSpPr/>
            <p:nvPr/>
          </p:nvSpPr>
          <p:spPr>
            <a:xfrm>
              <a:off x="2914450" y="3452475"/>
              <a:ext cx="190000" cy="133000"/>
            </a:xfrm>
            <a:custGeom>
              <a:avLst/>
              <a:gdLst/>
              <a:ahLst/>
              <a:cxnLst/>
              <a:rect l="l" t="t" r="r" b="b"/>
              <a:pathLst>
                <a:path w="7600" h="5320" extrusionOk="0">
                  <a:moveTo>
                    <a:pt x="1" y="0"/>
                  </a:moveTo>
                  <a:lnTo>
                    <a:pt x="1" y="0"/>
                  </a:lnTo>
                  <a:cubicBezTo>
                    <a:pt x="578" y="517"/>
                    <a:pt x="1186" y="1003"/>
                    <a:pt x="1824" y="1459"/>
                  </a:cubicBezTo>
                  <a:cubicBezTo>
                    <a:pt x="2432" y="1915"/>
                    <a:pt x="3040" y="2371"/>
                    <a:pt x="3679" y="2827"/>
                  </a:cubicBezTo>
                  <a:cubicBezTo>
                    <a:pt x="4317" y="3253"/>
                    <a:pt x="4955" y="3678"/>
                    <a:pt x="5624" y="4104"/>
                  </a:cubicBezTo>
                  <a:cubicBezTo>
                    <a:pt x="6262" y="4529"/>
                    <a:pt x="6900" y="4924"/>
                    <a:pt x="7600" y="5319"/>
                  </a:cubicBezTo>
                  <a:cubicBezTo>
                    <a:pt x="7022" y="4803"/>
                    <a:pt x="6414" y="4316"/>
                    <a:pt x="5776" y="3860"/>
                  </a:cubicBezTo>
                  <a:cubicBezTo>
                    <a:pt x="5168" y="3374"/>
                    <a:pt x="4560" y="2918"/>
                    <a:pt x="3922" y="2493"/>
                  </a:cubicBezTo>
                  <a:cubicBezTo>
                    <a:pt x="3283" y="2037"/>
                    <a:pt x="2645" y="1611"/>
                    <a:pt x="2007" y="1186"/>
                  </a:cubicBezTo>
                  <a:cubicBezTo>
                    <a:pt x="1338" y="791"/>
                    <a:pt x="700" y="395"/>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9"/>
            <p:cNvSpPr/>
            <p:nvPr/>
          </p:nvSpPr>
          <p:spPr>
            <a:xfrm>
              <a:off x="3055025" y="3561125"/>
              <a:ext cx="145175" cy="243950"/>
            </a:xfrm>
            <a:custGeom>
              <a:avLst/>
              <a:gdLst/>
              <a:ahLst/>
              <a:cxnLst/>
              <a:rect l="l" t="t" r="r" b="b"/>
              <a:pathLst>
                <a:path w="5807" h="9758" extrusionOk="0">
                  <a:moveTo>
                    <a:pt x="1" y="1"/>
                  </a:moveTo>
                  <a:lnTo>
                    <a:pt x="1" y="8329"/>
                  </a:lnTo>
                  <a:lnTo>
                    <a:pt x="2007" y="6779"/>
                  </a:lnTo>
                  <a:lnTo>
                    <a:pt x="3253" y="9758"/>
                  </a:lnTo>
                  <a:lnTo>
                    <a:pt x="4469" y="9241"/>
                  </a:lnTo>
                  <a:lnTo>
                    <a:pt x="3253" y="6293"/>
                  </a:lnTo>
                  <a:lnTo>
                    <a:pt x="5806" y="5898"/>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9"/>
            <p:cNvSpPr/>
            <p:nvPr/>
          </p:nvSpPr>
          <p:spPr>
            <a:xfrm>
              <a:off x="3052000" y="3517825"/>
              <a:ext cx="5350" cy="21300"/>
            </a:xfrm>
            <a:custGeom>
              <a:avLst/>
              <a:gdLst/>
              <a:ahLst/>
              <a:cxnLst/>
              <a:rect l="l" t="t" r="r" b="b"/>
              <a:pathLst>
                <a:path w="214" h="852" extrusionOk="0">
                  <a:moveTo>
                    <a:pt x="122" y="0"/>
                  </a:moveTo>
                  <a:cubicBezTo>
                    <a:pt x="0" y="274"/>
                    <a:pt x="0" y="578"/>
                    <a:pt x="122" y="851"/>
                  </a:cubicBezTo>
                  <a:cubicBezTo>
                    <a:pt x="213" y="578"/>
                    <a:pt x="213" y="274"/>
                    <a:pt x="1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9"/>
            <p:cNvSpPr/>
            <p:nvPr/>
          </p:nvSpPr>
          <p:spPr>
            <a:xfrm>
              <a:off x="3021600" y="3531500"/>
              <a:ext cx="15225" cy="14450"/>
            </a:xfrm>
            <a:custGeom>
              <a:avLst/>
              <a:gdLst/>
              <a:ahLst/>
              <a:cxnLst/>
              <a:rect l="l" t="t" r="r" b="b"/>
              <a:pathLst>
                <a:path w="609" h="578" extrusionOk="0">
                  <a:moveTo>
                    <a:pt x="0" y="0"/>
                  </a:moveTo>
                  <a:lnTo>
                    <a:pt x="0" y="0"/>
                  </a:lnTo>
                  <a:cubicBezTo>
                    <a:pt x="61" y="122"/>
                    <a:pt x="152" y="244"/>
                    <a:pt x="244" y="335"/>
                  </a:cubicBezTo>
                  <a:cubicBezTo>
                    <a:pt x="365" y="426"/>
                    <a:pt x="456" y="517"/>
                    <a:pt x="608" y="578"/>
                  </a:cubicBezTo>
                  <a:cubicBezTo>
                    <a:pt x="487" y="304"/>
                    <a:pt x="274" y="122"/>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9"/>
            <p:cNvSpPr/>
            <p:nvPr/>
          </p:nvSpPr>
          <p:spPr>
            <a:xfrm>
              <a:off x="3007925" y="3561900"/>
              <a:ext cx="21300" cy="3825"/>
            </a:xfrm>
            <a:custGeom>
              <a:avLst/>
              <a:gdLst/>
              <a:ahLst/>
              <a:cxnLst/>
              <a:rect l="l" t="t" r="r" b="b"/>
              <a:pathLst>
                <a:path w="852" h="153" extrusionOk="0">
                  <a:moveTo>
                    <a:pt x="426" y="0"/>
                  </a:moveTo>
                  <a:cubicBezTo>
                    <a:pt x="274" y="0"/>
                    <a:pt x="152" y="31"/>
                    <a:pt x="0" y="91"/>
                  </a:cubicBezTo>
                  <a:cubicBezTo>
                    <a:pt x="152" y="122"/>
                    <a:pt x="274" y="152"/>
                    <a:pt x="426" y="152"/>
                  </a:cubicBezTo>
                  <a:cubicBezTo>
                    <a:pt x="578" y="152"/>
                    <a:pt x="730" y="122"/>
                    <a:pt x="851" y="91"/>
                  </a:cubicBezTo>
                  <a:cubicBezTo>
                    <a:pt x="699" y="31"/>
                    <a:pt x="578" y="0"/>
                    <a:pt x="4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9"/>
            <p:cNvSpPr/>
            <p:nvPr/>
          </p:nvSpPr>
          <p:spPr>
            <a:xfrm>
              <a:off x="3021600" y="3582400"/>
              <a:ext cx="15225" cy="14475"/>
            </a:xfrm>
            <a:custGeom>
              <a:avLst/>
              <a:gdLst/>
              <a:ahLst/>
              <a:cxnLst/>
              <a:rect l="l" t="t" r="r" b="b"/>
              <a:pathLst>
                <a:path w="609" h="579" extrusionOk="0">
                  <a:moveTo>
                    <a:pt x="608" y="1"/>
                  </a:moveTo>
                  <a:lnTo>
                    <a:pt x="608" y="1"/>
                  </a:lnTo>
                  <a:cubicBezTo>
                    <a:pt x="335" y="92"/>
                    <a:pt x="122" y="305"/>
                    <a:pt x="0" y="578"/>
                  </a:cubicBezTo>
                  <a:cubicBezTo>
                    <a:pt x="152" y="518"/>
                    <a:pt x="244" y="426"/>
                    <a:pt x="365" y="335"/>
                  </a:cubicBezTo>
                  <a:cubicBezTo>
                    <a:pt x="456" y="244"/>
                    <a:pt x="548" y="122"/>
                    <a:pt x="6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9"/>
            <p:cNvSpPr/>
            <p:nvPr/>
          </p:nvSpPr>
          <p:spPr>
            <a:xfrm>
              <a:off x="3080100" y="3561900"/>
              <a:ext cx="21325" cy="3825"/>
            </a:xfrm>
            <a:custGeom>
              <a:avLst/>
              <a:gdLst/>
              <a:ahLst/>
              <a:cxnLst/>
              <a:rect l="l" t="t" r="r" b="b"/>
              <a:pathLst>
                <a:path w="853" h="153" extrusionOk="0">
                  <a:moveTo>
                    <a:pt x="426" y="0"/>
                  </a:moveTo>
                  <a:cubicBezTo>
                    <a:pt x="274" y="0"/>
                    <a:pt x="123" y="31"/>
                    <a:pt x="1" y="91"/>
                  </a:cubicBezTo>
                  <a:cubicBezTo>
                    <a:pt x="123" y="122"/>
                    <a:pt x="274" y="152"/>
                    <a:pt x="426" y="152"/>
                  </a:cubicBezTo>
                  <a:cubicBezTo>
                    <a:pt x="578" y="152"/>
                    <a:pt x="700" y="122"/>
                    <a:pt x="852" y="91"/>
                  </a:cubicBezTo>
                  <a:cubicBezTo>
                    <a:pt x="700" y="31"/>
                    <a:pt x="578" y="0"/>
                    <a:pt x="4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9"/>
            <p:cNvSpPr/>
            <p:nvPr/>
          </p:nvSpPr>
          <p:spPr>
            <a:xfrm>
              <a:off x="3072500" y="3531500"/>
              <a:ext cx="15225" cy="14450"/>
            </a:xfrm>
            <a:custGeom>
              <a:avLst/>
              <a:gdLst/>
              <a:ahLst/>
              <a:cxnLst/>
              <a:rect l="l" t="t" r="r" b="b"/>
              <a:pathLst>
                <a:path w="609" h="578" extrusionOk="0">
                  <a:moveTo>
                    <a:pt x="609" y="0"/>
                  </a:moveTo>
                  <a:cubicBezTo>
                    <a:pt x="457" y="31"/>
                    <a:pt x="335" y="122"/>
                    <a:pt x="244" y="244"/>
                  </a:cubicBezTo>
                  <a:cubicBezTo>
                    <a:pt x="153" y="335"/>
                    <a:pt x="62" y="456"/>
                    <a:pt x="1" y="578"/>
                  </a:cubicBezTo>
                  <a:cubicBezTo>
                    <a:pt x="153" y="517"/>
                    <a:pt x="244" y="426"/>
                    <a:pt x="366" y="335"/>
                  </a:cubicBezTo>
                  <a:cubicBezTo>
                    <a:pt x="457" y="244"/>
                    <a:pt x="548" y="122"/>
                    <a:pt x="6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9"/>
            <p:cNvSpPr/>
            <p:nvPr/>
          </p:nvSpPr>
          <p:spPr>
            <a:xfrm>
              <a:off x="4162950" y="3225250"/>
              <a:ext cx="453700" cy="551725"/>
            </a:xfrm>
            <a:custGeom>
              <a:avLst/>
              <a:gdLst/>
              <a:ahLst/>
              <a:cxnLst/>
              <a:rect l="l" t="t" r="r" b="b"/>
              <a:pathLst>
                <a:path w="18148" h="22069" extrusionOk="0">
                  <a:moveTo>
                    <a:pt x="4712" y="1"/>
                  </a:moveTo>
                  <a:lnTo>
                    <a:pt x="1" y="18390"/>
                  </a:lnTo>
                  <a:lnTo>
                    <a:pt x="14317" y="22068"/>
                  </a:lnTo>
                  <a:lnTo>
                    <a:pt x="18147" y="7205"/>
                  </a:lnTo>
                  <a:lnTo>
                    <a:pt x="15351" y="2737"/>
                  </a:lnTo>
                  <a:lnTo>
                    <a:pt x="471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9"/>
            <p:cNvSpPr/>
            <p:nvPr/>
          </p:nvSpPr>
          <p:spPr>
            <a:xfrm>
              <a:off x="4524675" y="3293650"/>
              <a:ext cx="91975" cy="111725"/>
            </a:xfrm>
            <a:custGeom>
              <a:avLst/>
              <a:gdLst/>
              <a:ahLst/>
              <a:cxnLst/>
              <a:rect l="l" t="t" r="r" b="b"/>
              <a:pathLst>
                <a:path w="3679" h="4469" extrusionOk="0">
                  <a:moveTo>
                    <a:pt x="882" y="1"/>
                  </a:moveTo>
                  <a:lnTo>
                    <a:pt x="0" y="3496"/>
                  </a:lnTo>
                  <a:lnTo>
                    <a:pt x="3678" y="4469"/>
                  </a:lnTo>
                  <a:lnTo>
                    <a:pt x="88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9"/>
            <p:cNvSpPr/>
            <p:nvPr/>
          </p:nvSpPr>
          <p:spPr>
            <a:xfrm>
              <a:off x="4292900" y="3311900"/>
              <a:ext cx="202150" cy="63075"/>
            </a:xfrm>
            <a:custGeom>
              <a:avLst/>
              <a:gdLst/>
              <a:ahLst/>
              <a:cxnLst/>
              <a:rect l="l" t="t" r="r" b="b"/>
              <a:pathLst>
                <a:path w="8086" h="2523" extrusionOk="0">
                  <a:moveTo>
                    <a:pt x="122" y="0"/>
                  </a:moveTo>
                  <a:lnTo>
                    <a:pt x="0" y="456"/>
                  </a:lnTo>
                  <a:lnTo>
                    <a:pt x="7964" y="2523"/>
                  </a:lnTo>
                  <a:lnTo>
                    <a:pt x="8086" y="2037"/>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9"/>
            <p:cNvSpPr/>
            <p:nvPr/>
          </p:nvSpPr>
          <p:spPr>
            <a:xfrm>
              <a:off x="4285300" y="3341525"/>
              <a:ext cx="202150" cy="63100"/>
            </a:xfrm>
            <a:custGeom>
              <a:avLst/>
              <a:gdLst/>
              <a:ahLst/>
              <a:cxnLst/>
              <a:rect l="l" t="t" r="r" b="b"/>
              <a:pathLst>
                <a:path w="8086" h="2524" extrusionOk="0">
                  <a:moveTo>
                    <a:pt x="122" y="0"/>
                  </a:moveTo>
                  <a:lnTo>
                    <a:pt x="1" y="456"/>
                  </a:lnTo>
                  <a:lnTo>
                    <a:pt x="7964" y="2523"/>
                  </a:lnTo>
                  <a:lnTo>
                    <a:pt x="8086" y="2037"/>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9"/>
            <p:cNvSpPr/>
            <p:nvPr/>
          </p:nvSpPr>
          <p:spPr>
            <a:xfrm>
              <a:off x="4277700" y="3371150"/>
              <a:ext cx="202150" cy="63100"/>
            </a:xfrm>
            <a:custGeom>
              <a:avLst/>
              <a:gdLst/>
              <a:ahLst/>
              <a:cxnLst/>
              <a:rect l="l" t="t" r="r" b="b"/>
              <a:pathLst>
                <a:path w="8086" h="2524" extrusionOk="0">
                  <a:moveTo>
                    <a:pt x="122" y="1"/>
                  </a:moveTo>
                  <a:lnTo>
                    <a:pt x="1" y="487"/>
                  </a:lnTo>
                  <a:lnTo>
                    <a:pt x="7964" y="2524"/>
                  </a:lnTo>
                  <a:lnTo>
                    <a:pt x="8086" y="2037"/>
                  </a:lnTo>
                  <a:lnTo>
                    <a:pt x="1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9"/>
            <p:cNvSpPr/>
            <p:nvPr/>
          </p:nvSpPr>
          <p:spPr>
            <a:xfrm>
              <a:off x="4270100" y="3400800"/>
              <a:ext cx="294875" cy="86650"/>
            </a:xfrm>
            <a:custGeom>
              <a:avLst/>
              <a:gdLst/>
              <a:ahLst/>
              <a:cxnLst/>
              <a:rect l="l" t="t" r="r" b="b"/>
              <a:pathLst>
                <a:path w="11795" h="3466" extrusionOk="0">
                  <a:moveTo>
                    <a:pt x="122" y="0"/>
                  </a:moveTo>
                  <a:lnTo>
                    <a:pt x="1" y="487"/>
                  </a:lnTo>
                  <a:lnTo>
                    <a:pt x="11673" y="3465"/>
                  </a:lnTo>
                  <a:lnTo>
                    <a:pt x="11794" y="3010"/>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9"/>
            <p:cNvSpPr/>
            <p:nvPr/>
          </p:nvSpPr>
          <p:spPr>
            <a:xfrm>
              <a:off x="4262500" y="3431200"/>
              <a:ext cx="294875" cy="86650"/>
            </a:xfrm>
            <a:custGeom>
              <a:avLst/>
              <a:gdLst/>
              <a:ahLst/>
              <a:cxnLst/>
              <a:rect l="l" t="t" r="r" b="b"/>
              <a:pathLst>
                <a:path w="11795" h="3466" extrusionOk="0">
                  <a:moveTo>
                    <a:pt x="122" y="0"/>
                  </a:moveTo>
                  <a:lnTo>
                    <a:pt x="1" y="456"/>
                  </a:lnTo>
                  <a:lnTo>
                    <a:pt x="11673" y="3465"/>
                  </a:lnTo>
                  <a:lnTo>
                    <a:pt x="11794" y="2979"/>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9"/>
            <p:cNvSpPr/>
            <p:nvPr/>
          </p:nvSpPr>
          <p:spPr>
            <a:xfrm>
              <a:off x="4254900" y="3460825"/>
              <a:ext cx="294875" cy="86650"/>
            </a:xfrm>
            <a:custGeom>
              <a:avLst/>
              <a:gdLst/>
              <a:ahLst/>
              <a:cxnLst/>
              <a:rect l="l" t="t" r="r" b="b"/>
              <a:pathLst>
                <a:path w="11795" h="3466" extrusionOk="0">
                  <a:moveTo>
                    <a:pt x="122" y="1"/>
                  </a:moveTo>
                  <a:lnTo>
                    <a:pt x="1" y="457"/>
                  </a:lnTo>
                  <a:lnTo>
                    <a:pt x="11673" y="3466"/>
                  </a:lnTo>
                  <a:lnTo>
                    <a:pt x="11794" y="2979"/>
                  </a:lnTo>
                  <a:lnTo>
                    <a:pt x="1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9"/>
            <p:cNvSpPr/>
            <p:nvPr/>
          </p:nvSpPr>
          <p:spPr>
            <a:xfrm>
              <a:off x="4247300" y="3490475"/>
              <a:ext cx="294100" cy="86650"/>
            </a:xfrm>
            <a:custGeom>
              <a:avLst/>
              <a:gdLst/>
              <a:ahLst/>
              <a:cxnLst/>
              <a:rect l="l" t="t" r="r" b="b"/>
              <a:pathLst>
                <a:path w="11764" h="3466" extrusionOk="0">
                  <a:moveTo>
                    <a:pt x="92" y="0"/>
                  </a:moveTo>
                  <a:lnTo>
                    <a:pt x="1" y="456"/>
                  </a:lnTo>
                  <a:lnTo>
                    <a:pt x="11642" y="3465"/>
                  </a:lnTo>
                  <a:lnTo>
                    <a:pt x="11764" y="3009"/>
                  </a:lnTo>
                  <a:lnTo>
                    <a:pt x="9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9"/>
            <p:cNvSpPr/>
            <p:nvPr/>
          </p:nvSpPr>
          <p:spPr>
            <a:xfrm>
              <a:off x="4239700" y="3520100"/>
              <a:ext cx="294100" cy="86650"/>
            </a:xfrm>
            <a:custGeom>
              <a:avLst/>
              <a:gdLst/>
              <a:ahLst/>
              <a:cxnLst/>
              <a:rect l="l" t="t" r="r" b="b"/>
              <a:pathLst>
                <a:path w="11764" h="3466" extrusionOk="0">
                  <a:moveTo>
                    <a:pt x="122" y="0"/>
                  </a:moveTo>
                  <a:lnTo>
                    <a:pt x="1" y="487"/>
                  </a:lnTo>
                  <a:lnTo>
                    <a:pt x="11673" y="3466"/>
                  </a:lnTo>
                  <a:lnTo>
                    <a:pt x="11764" y="3010"/>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9"/>
            <p:cNvSpPr/>
            <p:nvPr/>
          </p:nvSpPr>
          <p:spPr>
            <a:xfrm>
              <a:off x="4231350" y="3549725"/>
              <a:ext cx="294850" cy="87425"/>
            </a:xfrm>
            <a:custGeom>
              <a:avLst/>
              <a:gdLst/>
              <a:ahLst/>
              <a:cxnLst/>
              <a:rect l="l" t="t" r="r" b="b"/>
              <a:pathLst>
                <a:path w="11794" h="3497" extrusionOk="0">
                  <a:moveTo>
                    <a:pt x="122" y="1"/>
                  </a:moveTo>
                  <a:lnTo>
                    <a:pt x="0" y="487"/>
                  </a:lnTo>
                  <a:lnTo>
                    <a:pt x="11672" y="3496"/>
                  </a:lnTo>
                  <a:lnTo>
                    <a:pt x="11794" y="3010"/>
                  </a:lnTo>
                  <a:lnTo>
                    <a:pt x="1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9"/>
            <p:cNvSpPr/>
            <p:nvPr/>
          </p:nvSpPr>
          <p:spPr>
            <a:xfrm>
              <a:off x="4223750" y="3580125"/>
              <a:ext cx="294850" cy="86650"/>
            </a:xfrm>
            <a:custGeom>
              <a:avLst/>
              <a:gdLst/>
              <a:ahLst/>
              <a:cxnLst/>
              <a:rect l="l" t="t" r="r" b="b"/>
              <a:pathLst>
                <a:path w="11794" h="3466" extrusionOk="0">
                  <a:moveTo>
                    <a:pt x="122" y="1"/>
                  </a:moveTo>
                  <a:lnTo>
                    <a:pt x="0" y="457"/>
                  </a:lnTo>
                  <a:lnTo>
                    <a:pt x="11672" y="3466"/>
                  </a:lnTo>
                  <a:lnTo>
                    <a:pt x="11794" y="2979"/>
                  </a:lnTo>
                  <a:lnTo>
                    <a:pt x="1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9"/>
            <p:cNvSpPr/>
            <p:nvPr/>
          </p:nvSpPr>
          <p:spPr>
            <a:xfrm>
              <a:off x="4216150" y="3609775"/>
              <a:ext cx="294875" cy="86650"/>
            </a:xfrm>
            <a:custGeom>
              <a:avLst/>
              <a:gdLst/>
              <a:ahLst/>
              <a:cxnLst/>
              <a:rect l="l" t="t" r="r" b="b"/>
              <a:pathLst>
                <a:path w="11795" h="3466" extrusionOk="0">
                  <a:moveTo>
                    <a:pt x="122" y="0"/>
                  </a:moveTo>
                  <a:lnTo>
                    <a:pt x="1" y="456"/>
                  </a:lnTo>
                  <a:lnTo>
                    <a:pt x="11672" y="3465"/>
                  </a:lnTo>
                  <a:lnTo>
                    <a:pt x="11794" y="2979"/>
                  </a:lnTo>
                  <a:lnTo>
                    <a:pt x="12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9"/>
            <p:cNvSpPr/>
            <p:nvPr/>
          </p:nvSpPr>
          <p:spPr>
            <a:xfrm>
              <a:off x="4208550" y="3639400"/>
              <a:ext cx="294875" cy="86650"/>
            </a:xfrm>
            <a:custGeom>
              <a:avLst/>
              <a:gdLst/>
              <a:ahLst/>
              <a:cxnLst/>
              <a:rect l="l" t="t" r="r" b="b"/>
              <a:pathLst>
                <a:path w="11795" h="3466" extrusionOk="0">
                  <a:moveTo>
                    <a:pt x="122" y="1"/>
                  </a:moveTo>
                  <a:lnTo>
                    <a:pt x="1" y="487"/>
                  </a:lnTo>
                  <a:lnTo>
                    <a:pt x="11673" y="3466"/>
                  </a:lnTo>
                  <a:lnTo>
                    <a:pt x="11794" y="3010"/>
                  </a:lnTo>
                  <a:lnTo>
                    <a:pt x="12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9"/>
            <p:cNvSpPr/>
            <p:nvPr/>
          </p:nvSpPr>
          <p:spPr>
            <a:xfrm>
              <a:off x="3415975" y="2819475"/>
              <a:ext cx="473450" cy="326025"/>
            </a:xfrm>
            <a:custGeom>
              <a:avLst/>
              <a:gdLst/>
              <a:ahLst/>
              <a:cxnLst/>
              <a:rect l="l" t="t" r="r" b="b"/>
              <a:pathLst>
                <a:path w="18938" h="13041" extrusionOk="0">
                  <a:moveTo>
                    <a:pt x="426" y="1"/>
                  </a:moveTo>
                  <a:lnTo>
                    <a:pt x="1" y="12372"/>
                  </a:lnTo>
                  <a:lnTo>
                    <a:pt x="18481" y="13040"/>
                  </a:lnTo>
                  <a:lnTo>
                    <a:pt x="18937" y="669"/>
                  </a:lnTo>
                  <a:lnTo>
                    <a:pt x="4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9"/>
            <p:cNvSpPr/>
            <p:nvPr/>
          </p:nvSpPr>
          <p:spPr>
            <a:xfrm>
              <a:off x="3435750" y="2839250"/>
              <a:ext cx="433925" cy="286500"/>
            </a:xfrm>
            <a:custGeom>
              <a:avLst/>
              <a:gdLst/>
              <a:ahLst/>
              <a:cxnLst/>
              <a:rect l="l" t="t" r="r" b="b"/>
              <a:pathLst>
                <a:path w="17357" h="11460" extrusionOk="0">
                  <a:moveTo>
                    <a:pt x="395" y="0"/>
                  </a:moveTo>
                  <a:lnTo>
                    <a:pt x="0" y="10821"/>
                  </a:lnTo>
                  <a:lnTo>
                    <a:pt x="16961" y="11459"/>
                  </a:lnTo>
                  <a:lnTo>
                    <a:pt x="17356" y="608"/>
                  </a:lnTo>
                  <a:lnTo>
                    <a:pt x="3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9"/>
            <p:cNvSpPr/>
            <p:nvPr/>
          </p:nvSpPr>
          <p:spPr>
            <a:xfrm>
              <a:off x="3479525" y="2880250"/>
              <a:ext cx="108975" cy="92450"/>
            </a:xfrm>
            <a:custGeom>
              <a:avLst/>
              <a:gdLst/>
              <a:ahLst/>
              <a:cxnLst/>
              <a:rect l="l" t="t" r="r" b="b"/>
              <a:pathLst>
                <a:path w="4359" h="3698" extrusionOk="0">
                  <a:moveTo>
                    <a:pt x="1900" y="1"/>
                  </a:moveTo>
                  <a:cubicBezTo>
                    <a:pt x="893" y="1"/>
                    <a:pt x="72" y="781"/>
                    <a:pt x="42" y="1795"/>
                  </a:cubicBezTo>
                  <a:cubicBezTo>
                    <a:pt x="1" y="2927"/>
                    <a:pt x="928" y="3698"/>
                    <a:pt x="1896" y="3698"/>
                  </a:cubicBezTo>
                  <a:cubicBezTo>
                    <a:pt x="2331" y="3698"/>
                    <a:pt x="2775" y="3542"/>
                    <a:pt x="3143" y="3193"/>
                  </a:cubicBezTo>
                  <a:cubicBezTo>
                    <a:pt x="4359" y="2068"/>
                    <a:pt x="3599" y="62"/>
                    <a:pt x="1957" y="1"/>
                  </a:cubicBezTo>
                  <a:cubicBezTo>
                    <a:pt x="1938" y="1"/>
                    <a:pt x="1919" y="1"/>
                    <a:pt x="190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9"/>
            <p:cNvSpPr/>
            <p:nvPr/>
          </p:nvSpPr>
          <p:spPr>
            <a:xfrm>
              <a:off x="3567200" y="2922825"/>
              <a:ext cx="292575" cy="202925"/>
            </a:xfrm>
            <a:custGeom>
              <a:avLst/>
              <a:gdLst/>
              <a:ahLst/>
              <a:cxnLst/>
              <a:rect l="l" t="t" r="r" b="b"/>
              <a:pathLst>
                <a:path w="11703" h="8117" extrusionOk="0">
                  <a:moveTo>
                    <a:pt x="6141" y="1"/>
                  </a:moveTo>
                  <a:lnTo>
                    <a:pt x="1" y="7691"/>
                  </a:lnTo>
                  <a:lnTo>
                    <a:pt x="11703" y="8116"/>
                  </a:lnTo>
                  <a:lnTo>
                    <a:pt x="614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9"/>
            <p:cNvSpPr/>
            <p:nvPr/>
          </p:nvSpPr>
          <p:spPr>
            <a:xfrm>
              <a:off x="3452450" y="2986650"/>
              <a:ext cx="241675" cy="133000"/>
            </a:xfrm>
            <a:custGeom>
              <a:avLst/>
              <a:gdLst/>
              <a:ahLst/>
              <a:cxnLst/>
              <a:rect l="l" t="t" r="r" b="b"/>
              <a:pathLst>
                <a:path w="9667" h="5320" extrusionOk="0">
                  <a:moveTo>
                    <a:pt x="5016" y="1"/>
                  </a:moveTo>
                  <a:lnTo>
                    <a:pt x="1" y="4986"/>
                  </a:lnTo>
                  <a:lnTo>
                    <a:pt x="9667" y="5320"/>
                  </a:lnTo>
                  <a:lnTo>
                    <a:pt x="501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9"/>
            <p:cNvSpPr/>
            <p:nvPr/>
          </p:nvSpPr>
          <p:spPr>
            <a:xfrm>
              <a:off x="3177375" y="2950950"/>
              <a:ext cx="516750" cy="397450"/>
            </a:xfrm>
            <a:custGeom>
              <a:avLst/>
              <a:gdLst/>
              <a:ahLst/>
              <a:cxnLst/>
              <a:rect l="l" t="t" r="r" b="b"/>
              <a:pathLst>
                <a:path w="20670" h="15898" extrusionOk="0">
                  <a:moveTo>
                    <a:pt x="18116" y="0"/>
                  </a:moveTo>
                  <a:lnTo>
                    <a:pt x="1" y="3769"/>
                  </a:lnTo>
                  <a:lnTo>
                    <a:pt x="2554" y="15897"/>
                  </a:lnTo>
                  <a:lnTo>
                    <a:pt x="20670" y="12128"/>
                  </a:lnTo>
                  <a:lnTo>
                    <a:pt x="1811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9"/>
            <p:cNvSpPr/>
            <p:nvPr/>
          </p:nvSpPr>
          <p:spPr>
            <a:xfrm>
              <a:off x="3200175" y="2973750"/>
              <a:ext cx="471150" cy="351850"/>
            </a:xfrm>
            <a:custGeom>
              <a:avLst/>
              <a:gdLst/>
              <a:ahLst/>
              <a:cxnLst/>
              <a:rect l="l" t="t" r="r" b="b"/>
              <a:pathLst>
                <a:path w="18846" h="14074" extrusionOk="0">
                  <a:moveTo>
                    <a:pt x="16627" y="0"/>
                  </a:moveTo>
                  <a:lnTo>
                    <a:pt x="0" y="3465"/>
                  </a:lnTo>
                  <a:lnTo>
                    <a:pt x="2219" y="14073"/>
                  </a:lnTo>
                  <a:lnTo>
                    <a:pt x="18846" y="10608"/>
                  </a:lnTo>
                  <a:lnTo>
                    <a:pt x="1662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9"/>
            <p:cNvSpPr/>
            <p:nvPr/>
          </p:nvSpPr>
          <p:spPr>
            <a:xfrm>
              <a:off x="3249575" y="3079850"/>
              <a:ext cx="109875" cy="92500"/>
            </a:xfrm>
            <a:custGeom>
              <a:avLst/>
              <a:gdLst/>
              <a:ahLst/>
              <a:cxnLst/>
              <a:rect l="l" t="t" r="r" b="b"/>
              <a:pathLst>
                <a:path w="4395" h="3700" extrusionOk="0">
                  <a:moveTo>
                    <a:pt x="2037" y="0"/>
                  </a:moveTo>
                  <a:cubicBezTo>
                    <a:pt x="1909" y="0"/>
                    <a:pt x="1777" y="14"/>
                    <a:pt x="1642" y="42"/>
                  </a:cubicBezTo>
                  <a:cubicBezTo>
                    <a:pt x="669" y="255"/>
                    <a:pt x="0" y="1227"/>
                    <a:pt x="213" y="2230"/>
                  </a:cubicBezTo>
                  <a:cubicBezTo>
                    <a:pt x="409" y="3173"/>
                    <a:pt x="1219" y="3700"/>
                    <a:pt x="2040" y="3700"/>
                  </a:cubicBezTo>
                  <a:cubicBezTo>
                    <a:pt x="2622" y="3700"/>
                    <a:pt x="3209" y="3436"/>
                    <a:pt x="3587" y="2869"/>
                  </a:cubicBezTo>
                  <a:cubicBezTo>
                    <a:pt x="4394" y="1588"/>
                    <a:pt x="3442" y="0"/>
                    <a:pt x="203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9"/>
            <p:cNvSpPr/>
            <p:nvPr/>
          </p:nvSpPr>
          <p:spPr>
            <a:xfrm>
              <a:off x="3384825" y="3075575"/>
              <a:ext cx="286500" cy="223425"/>
            </a:xfrm>
            <a:custGeom>
              <a:avLst/>
              <a:gdLst/>
              <a:ahLst/>
              <a:cxnLst/>
              <a:rect l="l" t="t" r="r" b="b"/>
              <a:pathLst>
                <a:path w="11460" h="8937" extrusionOk="0">
                  <a:moveTo>
                    <a:pt x="4104" y="0"/>
                  </a:moveTo>
                  <a:lnTo>
                    <a:pt x="1" y="8936"/>
                  </a:lnTo>
                  <a:lnTo>
                    <a:pt x="11460" y="6565"/>
                  </a:lnTo>
                  <a:lnTo>
                    <a:pt x="410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9"/>
            <p:cNvSpPr/>
            <p:nvPr/>
          </p:nvSpPr>
          <p:spPr>
            <a:xfrm>
              <a:off x="3272375" y="3172075"/>
              <a:ext cx="236350" cy="150475"/>
            </a:xfrm>
            <a:custGeom>
              <a:avLst/>
              <a:gdLst/>
              <a:ahLst/>
              <a:cxnLst/>
              <a:rect l="l" t="t" r="r" b="b"/>
              <a:pathLst>
                <a:path w="9454" h="6019" extrusionOk="0">
                  <a:moveTo>
                    <a:pt x="3678" y="0"/>
                  </a:moveTo>
                  <a:lnTo>
                    <a:pt x="0" y="6019"/>
                  </a:lnTo>
                  <a:lnTo>
                    <a:pt x="9453" y="4043"/>
                  </a:lnTo>
                  <a:lnTo>
                    <a:pt x="367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9"/>
            <p:cNvSpPr/>
            <p:nvPr/>
          </p:nvSpPr>
          <p:spPr>
            <a:xfrm>
              <a:off x="6425925" y="3137050"/>
              <a:ext cx="501550" cy="310400"/>
            </a:xfrm>
            <a:custGeom>
              <a:avLst/>
              <a:gdLst/>
              <a:ahLst/>
              <a:cxnLst/>
              <a:rect l="l" t="t" r="r" b="b"/>
              <a:pathLst>
                <a:path w="20062" h="12416" extrusionOk="0">
                  <a:moveTo>
                    <a:pt x="10464" y="0"/>
                  </a:moveTo>
                  <a:cubicBezTo>
                    <a:pt x="6099" y="0"/>
                    <a:pt x="2353" y="2888"/>
                    <a:pt x="0" y="7693"/>
                  </a:cubicBezTo>
                  <a:cubicBezTo>
                    <a:pt x="0" y="7693"/>
                    <a:pt x="1716" y="6590"/>
                    <a:pt x="3514" y="6590"/>
                  </a:cubicBezTo>
                  <a:cubicBezTo>
                    <a:pt x="4084" y="6590"/>
                    <a:pt x="4663" y="6701"/>
                    <a:pt x="5198" y="6994"/>
                  </a:cubicBezTo>
                  <a:cubicBezTo>
                    <a:pt x="7099" y="8010"/>
                    <a:pt x="10450" y="12416"/>
                    <a:pt x="14027" y="12416"/>
                  </a:cubicBezTo>
                  <a:cubicBezTo>
                    <a:pt x="14626" y="12416"/>
                    <a:pt x="15231" y="12292"/>
                    <a:pt x="15836" y="12009"/>
                  </a:cubicBezTo>
                  <a:cubicBezTo>
                    <a:pt x="20061" y="10003"/>
                    <a:pt x="19180" y="2161"/>
                    <a:pt x="13526" y="459"/>
                  </a:cubicBezTo>
                  <a:cubicBezTo>
                    <a:pt x="12480" y="150"/>
                    <a:pt x="11456" y="0"/>
                    <a:pt x="1046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9"/>
            <p:cNvSpPr/>
            <p:nvPr/>
          </p:nvSpPr>
          <p:spPr>
            <a:xfrm>
              <a:off x="6355250" y="3173150"/>
              <a:ext cx="461275" cy="601100"/>
            </a:xfrm>
            <a:custGeom>
              <a:avLst/>
              <a:gdLst/>
              <a:ahLst/>
              <a:cxnLst/>
              <a:rect l="l" t="t" r="r" b="b"/>
              <a:pathLst>
                <a:path w="18451" h="24044" extrusionOk="0">
                  <a:moveTo>
                    <a:pt x="13689" y="0"/>
                  </a:moveTo>
                  <a:cubicBezTo>
                    <a:pt x="12940" y="0"/>
                    <a:pt x="12195" y="77"/>
                    <a:pt x="11460" y="231"/>
                  </a:cubicBezTo>
                  <a:cubicBezTo>
                    <a:pt x="10396" y="444"/>
                    <a:pt x="9423" y="991"/>
                    <a:pt x="8663" y="1751"/>
                  </a:cubicBezTo>
                  <a:cubicBezTo>
                    <a:pt x="7843" y="1963"/>
                    <a:pt x="7022" y="2328"/>
                    <a:pt x="6292" y="2784"/>
                  </a:cubicBezTo>
                  <a:cubicBezTo>
                    <a:pt x="4286" y="4000"/>
                    <a:pt x="2675" y="5824"/>
                    <a:pt x="1733" y="8012"/>
                  </a:cubicBezTo>
                  <a:cubicBezTo>
                    <a:pt x="669" y="10383"/>
                    <a:pt x="365" y="12936"/>
                    <a:pt x="274" y="15520"/>
                  </a:cubicBezTo>
                  <a:cubicBezTo>
                    <a:pt x="213" y="16948"/>
                    <a:pt x="183" y="18347"/>
                    <a:pt x="122" y="19775"/>
                  </a:cubicBezTo>
                  <a:cubicBezTo>
                    <a:pt x="122" y="20474"/>
                    <a:pt x="61" y="21204"/>
                    <a:pt x="61" y="21903"/>
                  </a:cubicBezTo>
                  <a:cubicBezTo>
                    <a:pt x="0" y="22572"/>
                    <a:pt x="31" y="23240"/>
                    <a:pt x="92" y="23909"/>
                  </a:cubicBezTo>
                  <a:cubicBezTo>
                    <a:pt x="119" y="24003"/>
                    <a:pt x="199" y="24044"/>
                    <a:pt x="281" y="24044"/>
                  </a:cubicBezTo>
                  <a:cubicBezTo>
                    <a:pt x="383" y="24044"/>
                    <a:pt x="487" y="23980"/>
                    <a:pt x="487" y="23879"/>
                  </a:cubicBezTo>
                  <a:cubicBezTo>
                    <a:pt x="760" y="20869"/>
                    <a:pt x="821" y="17830"/>
                    <a:pt x="1003" y="14851"/>
                  </a:cubicBezTo>
                  <a:cubicBezTo>
                    <a:pt x="1095" y="12450"/>
                    <a:pt x="1642" y="10079"/>
                    <a:pt x="2645" y="7921"/>
                  </a:cubicBezTo>
                  <a:cubicBezTo>
                    <a:pt x="3587" y="5884"/>
                    <a:pt x="5107" y="4213"/>
                    <a:pt x="7052" y="3088"/>
                  </a:cubicBezTo>
                  <a:cubicBezTo>
                    <a:pt x="8086" y="2511"/>
                    <a:pt x="9210" y="2146"/>
                    <a:pt x="10365" y="1963"/>
                  </a:cubicBezTo>
                  <a:cubicBezTo>
                    <a:pt x="10426" y="2693"/>
                    <a:pt x="10578" y="3392"/>
                    <a:pt x="10852" y="4061"/>
                  </a:cubicBezTo>
                  <a:cubicBezTo>
                    <a:pt x="11125" y="4760"/>
                    <a:pt x="11460" y="5428"/>
                    <a:pt x="11824" y="6067"/>
                  </a:cubicBezTo>
                  <a:cubicBezTo>
                    <a:pt x="11834" y="6086"/>
                    <a:pt x="11846" y="6093"/>
                    <a:pt x="11858" y="6093"/>
                  </a:cubicBezTo>
                  <a:cubicBezTo>
                    <a:pt x="11884" y="6093"/>
                    <a:pt x="11906" y="6057"/>
                    <a:pt x="11885" y="6036"/>
                  </a:cubicBezTo>
                  <a:cubicBezTo>
                    <a:pt x="11095" y="4821"/>
                    <a:pt x="10821" y="3362"/>
                    <a:pt x="10578" y="1963"/>
                  </a:cubicBezTo>
                  <a:cubicBezTo>
                    <a:pt x="10858" y="1925"/>
                    <a:pt x="11138" y="1908"/>
                    <a:pt x="11418" y="1908"/>
                  </a:cubicBezTo>
                  <a:cubicBezTo>
                    <a:pt x="11807" y="1908"/>
                    <a:pt x="12196" y="1941"/>
                    <a:pt x="12584" y="1994"/>
                  </a:cubicBezTo>
                  <a:cubicBezTo>
                    <a:pt x="12554" y="2176"/>
                    <a:pt x="12584" y="2389"/>
                    <a:pt x="12615" y="2571"/>
                  </a:cubicBezTo>
                  <a:cubicBezTo>
                    <a:pt x="12645" y="2906"/>
                    <a:pt x="12706" y="3210"/>
                    <a:pt x="12767" y="3544"/>
                  </a:cubicBezTo>
                  <a:cubicBezTo>
                    <a:pt x="12888" y="4152"/>
                    <a:pt x="13040" y="4729"/>
                    <a:pt x="13283" y="5307"/>
                  </a:cubicBezTo>
                  <a:cubicBezTo>
                    <a:pt x="13466" y="5854"/>
                    <a:pt x="13739" y="6401"/>
                    <a:pt x="14043" y="6948"/>
                  </a:cubicBezTo>
                  <a:cubicBezTo>
                    <a:pt x="14347" y="7495"/>
                    <a:pt x="14742" y="7982"/>
                    <a:pt x="15077" y="8529"/>
                  </a:cubicBezTo>
                  <a:cubicBezTo>
                    <a:pt x="15082" y="8535"/>
                    <a:pt x="15089" y="8537"/>
                    <a:pt x="15097" y="8537"/>
                  </a:cubicBezTo>
                  <a:cubicBezTo>
                    <a:pt x="15127" y="8537"/>
                    <a:pt x="15162" y="8493"/>
                    <a:pt x="15137" y="8468"/>
                  </a:cubicBezTo>
                  <a:cubicBezTo>
                    <a:pt x="14742" y="7982"/>
                    <a:pt x="14438" y="7435"/>
                    <a:pt x="14165" y="6857"/>
                  </a:cubicBezTo>
                  <a:cubicBezTo>
                    <a:pt x="13922" y="6310"/>
                    <a:pt x="13678" y="5763"/>
                    <a:pt x="13496" y="5185"/>
                  </a:cubicBezTo>
                  <a:cubicBezTo>
                    <a:pt x="13314" y="4638"/>
                    <a:pt x="13162" y="4061"/>
                    <a:pt x="13040" y="3483"/>
                  </a:cubicBezTo>
                  <a:cubicBezTo>
                    <a:pt x="12979" y="3179"/>
                    <a:pt x="12919" y="2906"/>
                    <a:pt x="12888" y="2602"/>
                  </a:cubicBezTo>
                  <a:cubicBezTo>
                    <a:pt x="12858" y="2419"/>
                    <a:pt x="12888" y="2237"/>
                    <a:pt x="12827" y="2055"/>
                  </a:cubicBezTo>
                  <a:lnTo>
                    <a:pt x="12827" y="2055"/>
                  </a:lnTo>
                  <a:cubicBezTo>
                    <a:pt x="12949" y="2085"/>
                    <a:pt x="13101" y="2085"/>
                    <a:pt x="13223" y="2115"/>
                  </a:cubicBezTo>
                  <a:cubicBezTo>
                    <a:pt x="15259" y="2571"/>
                    <a:pt x="16961" y="3969"/>
                    <a:pt x="17873" y="5854"/>
                  </a:cubicBezTo>
                  <a:cubicBezTo>
                    <a:pt x="17873" y="5863"/>
                    <a:pt x="17878" y="5867"/>
                    <a:pt x="17886" y="5867"/>
                  </a:cubicBezTo>
                  <a:cubicBezTo>
                    <a:pt x="17903" y="5867"/>
                    <a:pt x="17934" y="5845"/>
                    <a:pt x="17934" y="5824"/>
                  </a:cubicBezTo>
                  <a:cubicBezTo>
                    <a:pt x="17174" y="4213"/>
                    <a:pt x="15897" y="2906"/>
                    <a:pt x="14286" y="2176"/>
                  </a:cubicBezTo>
                  <a:cubicBezTo>
                    <a:pt x="14393" y="2161"/>
                    <a:pt x="14499" y="2153"/>
                    <a:pt x="14606" y="2153"/>
                  </a:cubicBezTo>
                  <a:cubicBezTo>
                    <a:pt x="14712" y="2153"/>
                    <a:pt x="14818" y="2161"/>
                    <a:pt x="14925" y="2176"/>
                  </a:cubicBezTo>
                  <a:cubicBezTo>
                    <a:pt x="15320" y="2207"/>
                    <a:pt x="15715" y="2267"/>
                    <a:pt x="16080" y="2359"/>
                  </a:cubicBezTo>
                  <a:cubicBezTo>
                    <a:pt x="16900" y="2511"/>
                    <a:pt x="17660" y="2814"/>
                    <a:pt x="18359" y="3210"/>
                  </a:cubicBezTo>
                  <a:cubicBezTo>
                    <a:pt x="18420" y="3210"/>
                    <a:pt x="18451" y="3149"/>
                    <a:pt x="18420" y="3149"/>
                  </a:cubicBezTo>
                  <a:cubicBezTo>
                    <a:pt x="17691" y="2693"/>
                    <a:pt x="16900" y="2359"/>
                    <a:pt x="16080" y="2115"/>
                  </a:cubicBezTo>
                  <a:cubicBezTo>
                    <a:pt x="15685" y="2024"/>
                    <a:pt x="15289" y="1963"/>
                    <a:pt x="14864" y="1933"/>
                  </a:cubicBezTo>
                  <a:cubicBezTo>
                    <a:pt x="14560" y="1933"/>
                    <a:pt x="14226" y="1963"/>
                    <a:pt x="13922" y="2024"/>
                  </a:cubicBezTo>
                  <a:cubicBezTo>
                    <a:pt x="13527" y="1872"/>
                    <a:pt x="13131" y="1751"/>
                    <a:pt x="12736" y="1629"/>
                  </a:cubicBezTo>
                  <a:cubicBezTo>
                    <a:pt x="12139" y="1503"/>
                    <a:pt x="11543" y="1443"/>
                    <a:pt x="10946" y="1443"/>
                  </a:cubicBezTo>
                  <a:cubicBezTo>
                    <a:pt x="10388" y="1443"/>
                    <a:pt x="9829" y="1496"/>
                    <a:pt x="9271" y="1599"/>
                  </a:cubicBezTo>
                  <a:cubicBezTo>
                    <a:pt x="9545" y="1416"/>
                    <a:pt x="9849" y="1234"/>
                    <a:pt x="10153" y="1052"/>
                  </a:cubicBezTo>
                  <a:cubicBezTo>
                    <a:pt x="10639" y="808"/>
                    <a:pt x="11156" y="596"/>
                    <a:pt x="11672" y="474"/>
                  </a:cubicBezTo>
                  <a:cubicBezTo>
                    <a:pt x="12508" y="244"/>
                    <a:pt x="13373" y="129"/>
                    <a:pt x="14246" y="129"/>
                  </a:cubicBezTo>
                  <a:cubicBezTo>
                    <a:pt x="14644" y="129"/>
                    <a:pt x="15042" y="153"/>
                    <a:pt x="15441" y="200"/>
                  </a:cubicBezTo>
                  <a:cubicBezTo>
                    <a:pt x="15472" y="200"/>
                    <a:pt x="15472" y="140"/>
                    <a:pt x="15441" y="140"/>
                  </a:cubicBezTo>
                  <a:cubicBezTo>
                    <a:pt x="14856" y="47"/>
                    <a:pt x="14271" y="0"/>
                    <a:pt x="136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9"/>
            <p:cNvSpPr/>
            <p:nvPr/>
          </p:nvSpPr>
          <p:spPr>
            <a:xfrm>
              <a:off x="6521875" y="3182700"/>
              <a:ext cx="77325" cy="49725"/>
            </a:xfrm>
            <a:custGeom>
              <a:avLst/>
              <a:gdLst/>
              <a:ahLst/>
              <a:cxnLst/>
              <a:rect l="l" t="t" r="r" b="b"/>
              <a:pathLst>
                <a:path w="3093" h="1989" extrusionOk="0">
                  <a:moveTo>
                    <a:pt x="3032" y="1"/>
                  </a:moveTo>
                  <a:cubicBezTo>
                    <a:pt x="2454" y="183"/>
                    <a:pt x="1877" y="426"/>
                    <a:pt x="1390" y="761"/>
                  </a:cubicBezTo>
                  <a:cubicBezTo>
                    <a:pt x="1147" y="943"/>
                    <a:pt x="904" y="1125"/>
                    <a:pt x="661" y="1338"/>
                  </a:cubicBezTo>
                  <a:cubicBezTo>
                    <a:pt x="418" y="1490"/>
                    <a:pt x="205" y="1703"/>
                    <a:pt x="22" y="1916"/>
                  </a:cubicBezTo>
                  <a:cubicBezTo>
                    <a:pt x="0" y="1960"/>
                    <a:pt x="27" y="1988"/>
                    <a:pt x="43" y="1988"/>
                  </a:cubicBezTo>
                  <a:cubicBezTo>
                    <a:pt x="48" y="1988"/>
                    <a:pt x="53" y="1985"/>
                    <a:pt x="53" y="1977"/>
                  </a:cubicBezTo>
                  <a:cubicBezTo>
                    <a:pt x="296" y="1825"/>
                    <a:pt x="509" y="1642"/>
                    <a:pt x="722" y="1429"/>
                  </a:cubicBezTo>
                  <a:cubicBezTo>
                    <a:pt x="934" y="1247"/>
                    <a:pt x="1178" y="1034"/>
                    <a:pt x="1421" y="882"/>
                  </a:cubicBezTo>
                  <a:cubicBezTo>
                    <a:pt x="1877" y="487"/>
                    <a:pt x="2424" y="214"/>
                    <a:pt x="3032" y="92"/>
                  </a:cubicBezTo>
                  <a:cubicBezTo>
                    <a:pt x="3092" y="62"/>
                    <a:pt x="3062" y="1"/>
                    <a:pt x="30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9"/>
            <p:cNvSpPr/>
            <p:nvPr/>
          </p:nvSpPr>
          <p:spPr>
            <a:xfrm>
              <a:off x="6749025" y="3283575"/>
              <a:ext cx="59150" cy="92500"/>
            </a:xfrm>
            <a:custGeom>
              <a:avLst/>
              <a:gdLst/>
              <a:ahLst/>
              <a:cxnLst/>
              <a:rect l="l" t="t" r="r" b="b"/>
              <a:pathLst>
                <a:path w="2366" h="3700" extrusionOk="0">
                  <a:moveTo>
                    <a:pt x="38" y="0"/>
                  </a:moveTo>
                  <a:cubicBezTo>
                    <a:pt x="15" y="0"/>
                    <a:pt x="0" y="45"/>
                    <a:pt x="25" y="69"/>
                  </a:cubicBezTo>
                  <a:cubicBezTo>
                    <a:pt x="906" y="1194"/>
                    <a:pt x="1666" y="2410"/>
                    <a:pt x="2335" y="3686"/>
                  </a:cubicBezTo>
                  <a:cubicBezTo>
                    <a:pt x="2335" y="3696"/>
                    <a:pt x="2338" y="3700"/>
                    <a:pt x="2343" y="3700"/>
                  </a:cubicBezTo>
                  <a:cubicBezTo>
                    <a:pt x="2352" y="3700"/>
                    <a:pt x="2365" y="3686"/>
                    <a:pt x="2365" y="3686"/>
                  </a:cubicBezTo>
                  <a:cubicBezTo>
                    <a:pt x="2092" y="3018"/>
                    <a:pt x="1788" y="2349"/>
                    <a:pt x="1393" y="1741"/>
                  </a:cubicBezTo>
                  <a:cubicBezTo>
                    <a:pt x="967" y="1133"/>
                    <a:pt x="542" y="556"/>
                    <a:pt x="55" y="8"/>
                  </a:cubicBezTo>
                  <a:cubicBezTo>
                    <a:pt x="49" y="3"/>
                    <a:pt x="44"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9"/>
            <p:cNvSpPr/>
            <p:nvPr/>
          </p:nvSpPr>
          <p:spPr>
            <a:xfrm>
              <a:off x="6594625" y="3268825"/>
              <a:ext cx="23575" cy="51750"/>
            </a:xfrm>
            <a:custGeom>
              <a:avLst/>
              <a:gdLst/>
              <a:ahLst/>
              <a:cxnLst/>
              <a:rect l="l" t="t" r="r" b="b"/>
              <a:pathLst>
                <a:path w="943" h="2070" extrusionOk="0">
                  <a:moveTo>
                    <a:pt x="57" y="1"/>
                  </a:moveTo>
                  <a:cubicBezTo>
                    <a:pt x="31" y="1"/>
                    <a:pt x="0" y="16"/>
                    <a:pt x="0" y="51"/>
                  </a:cubicBezTo>
                  <a:cubicBezTo>
                    <a:pt x="122" y="781"/>
                    <a:pt x="426" y="1480"/>
                    <a:pt x="912" y="2057"/>
                  </a:cubicBezTo>
                  <a:cubicBezTo>
                    <a:pt x="921" y="2066"/>
                    <a:pt x="927" y="2070"/>
                    <a:pt x="932" y="2070"/>
                  </a:cubicBezTo>
                  <a:cubicBezTo>
                    <a:pt x="942" y="2070"/>
                    <a:pt x="942" y="2049"/>
                    <a:pt x="942" y="2027"/>
                  </a:cubicBezTo>
                  <a:cubicBezTo>
                    <a:pt x="760" y="1723"/>
                    <a:pt x="578" y="1419"/>
                    <a:pt x="395" y="1085"/>
                  </a:cubicBezTo>
                  <a:cubicBezTo>
                    <a:pt x="243" y="750"/>
                    <a:pt x="152" y="386"/>
                    <a:pt x="91" y="21"/>
                  </a:cubicBezTo>
                  <a:cubicBezTo>
                    <a:pt x="91" y="8"/>
                    <a:pt x="76" y="1"/>
                    <a:pt x="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9"/>
            <p:cNvSpPr/>
            <p:nvPr/>
          </p:nvSpPr>
          <p:spPr>
            <a:xfrm>
              <a:off x="5798250" y="3240800"/>
              <a:ext cx="568425" cy="438000"/>
            </a:xfrm>
            <a:custGeom>
              <a:avLst/>
              <a:gdLst/>
              <a:ahLst/>
              <a:cxnLst/>
              <a:rect l="l" t="t" r="r" b="b"/>
              <a:pathLst>
                <a:path w="22737" h="17520" extrusionOk="0">
                  <a:moveTo>
                    <a:pt x="14129" y="0"/>
                  </a:moveTo>
                  <a:cubicBezTo>
                    <a:pt x="13132" y="0"/>
                    <a:pt x="12049" y="114"/>
                    <a:pt x="10882" y="382"/>
                  </a:cubicBezTo>
                  <a:cubicBezTo>
                    <a:pt x="3435" y="2115"/>
                    <a:pt x="0" y="15732"/>
                    <a:pt x="7508" y="17373"/>
                  </a:cubicBezTo>
                  <a:cubicBezTo>
                    <a:pt x="7963" y="17473"/>
                    <a:pt x="8386" y="17520"/>
                    <a:pt x="8780" y="17520"/>
                  </a:cubicBezTo>
                  <a:cubicBezTo>
                    <a:pt x="14872" y="17520"/>
                    <a:pt x="13875" y="6241"/>
                    <a:pt x="16444" y="4242"/>
                  </a:cubicBezTo>
                  <a:cubicBezTo>
                    <a:pt x="17489" y="3419"/>
                    <a:pt x="18772" y="3124"/>
                    <a:pt x="19960" y="3124"/>
                  </a:cubicBezTo>
                  <a:cubicBezTo>
                    <a:pt x="21053" y="3124"/>
                    <a:pt x="22066" y="3375"/>
                    <a:pt x="22736" y="3695"/>
                  </a:cubicBezTo>
                  <a:cubicBezTo>
                    <a:pt x="22736" y="3695"/>
                    <a:pt x="19811" y="0"/>
                    <a:pt x="1412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9"/>
            <p:cNvSpPr/>
            <p:nvPr/>
          </p:nvSpPr>
          <p:spPr>
            <a:xfrm>
              <a:off x="5918550" y="3267525"/>
              <a:ext cx="544625" cy="567775"/>
            </a:xfrm>
            <a:custGeom>
              <a:avLst/>
              <a:gdLst/>
              <a:ahLst/>
              <a:cxnLst/>
              <a:rect l="l" t="t" r="r" b="b"/>
              <a:pathLst>
                <a:path w="21785" h="22711" extrusionOk="0">
                  <a:moveTo>
                    <a:pt x="7544" y="1"/>
                  </a:moveTo>
                  <a:cubicBezTo>
                    <a:pt x="6952" y="1"/>
                    <a:pt x="6359" y="35"/>
                    <a:pt x="5766" y="103"/>
                  </a:cubicBezTo>
                  <a:cubicBezTo>
                    <a:pt x="5705" y="103"/>
                    <a:pt x="5736" y="164"/>
                    <a:pt x="5766" y="164"/>
                  </a:cubicBezTo>
                  <a:cubicBezTo>
                    <a:pt x="6225" y="111"/>
                    <a:pt x="6685" y="79"/>
                    <a:pt x="7138" y="79"/>
                  </a:cubicBezTo>
                  <a:cubicBezTo>
                    <a:pt x="7465" y="79"/>
                    <a:pt x="7788" y="96"/>
                    <a:pt x="8107" y="134"/>
                  </a:cubicBezTo>
                  <a:cubicBezTo>
                    <a:pt x="8502" y="194"/>
                    <a:pt x="8866" y="255"/>
                    <a:pt x="9262" y="316"/>
                  </a:cubicBezTo>
                  <a:lnTo>
                    <a:pt x="9474" y="377"/>
                  </a:lnTo>
                  <a:cubicBezTo>
                    <a:pt x="8684" y="590"/>
                    <a:pt x="7924" y="863"/>
                    <a:pt x="7225" y="1228"/>
                  </a:cubicBezTo>
                  <a:lnTo>
                    <a:pt x="7103" y="1228"/>
                  </a:lnTo>
                  <a:cubicBezTo>
                    <a:pt x="6860" y="1167"/>
                    <a:pt x="6648" y="1167"/>
                    <a:pt x="6435" y="1167"/>
                  </a:cubicBezTo>
                  <a:cubicBezTo>
                    <a:pt x="6040" y="1167"/>
                    <a:pt x="5614" y="1198"/>
                    <a:pt x="5219" y="1289"/>
                  </a:cubicBezTo>
                  <a:cubicBezTo>
                    <a:pt x="4398" y="1441"/>
                    <a:pt x="3578" y="1684"/>
                    <a:pt x="2818" y="2018"/>
                  </a:cubicBezTo>
                  <a:cubicBezTo>
                    <a:pt x="2757" y="2049"/>
                    <a:pt x="2787" y="2079"/>
                    <a:pt x="2848" y="2079"/>
                  </a:cubicBezTo>
                  <a:cubicBezTo>
                    <a:pt x="3608" y="1745"/>
                    <a:pt x="4429" y="1532"/>
                    <a:pt x="5249" y="1471"/>
                  </a:cubicBezTo>
                  <a:lnTo>
                    <a:pt x="6739" y="1471"/>
                  </a:lnTo>
                  <a:cubicBezTo>
                    <a:pt x="5371" y="2261"/>
                    <a:pt x="4216" y="3356"/>
                    <a:pt x="3334" y="4663"/>
                  </a:cubicBezTo>
                  <a:cubicBezTo>
                    <a:pt x="2726" y="4875"/>
                    <a:pt x="2149" y="5179"/>
                    <a:pt x="1632" y="5544"/>
                  </a:cubicBezTo>
                  <a:cubicBezTo>
                    <a:pt x="1055" y="5909"/>
                    <a:pt x="508" y="6334"/>
                    <a:pt x="21" y="6760"/>
                  </a:cubicBezTo>
                  <a:cubicBezTo>
                    <a:pt x="0" y="6781"/>
                    <a:pt x="8" y="6816"/>
                    <a:pt x="25" y="6816"/>
                  </a:cubicBezTo>
                  <a:cubicBezTo>
                    <a:pt x="33" y="6816"/>
                    <a:pt x="42" y="6809"/>
                    <a:pt x="52" y="6790"/>
                  </a:cubicBezTo>
                  <a:cubicBezTo>
                    <a:pt x="538" y="6334"/>
                    <a:pt x="1085" y="5970"/>
                    <a:pt x="1693" y="5666"/>
                  </a:cubicBezTo>
                  <a:cubicBezTo>
                    <a:pt x="2149" y="5423"/>
                    <a:pt x="2605" y="5210"/>
                    <a:pt x="3091" y="4997"/>
                  </a:cubicBezTo>
                  <a:lnTo>
                    <a:pt x="3091" y="4997"/>
                  </a:lnTo>
                  <a:cubicBezTo>
                    <a:pt x="2088" y="6699"/>
                    <a:pt x="1480" y="8614"/>
                    <a:pt x="1328" y="10559"/>
                  </a:cubicBezTo>
                  <a:cubicBezTo>
                    <a:pt x="1328" y="10590"/>
                    <a:pt x="1351" y="10605"/>
                    <a:pt x="1374" y="10605"/>
                  </a:cubicBezTo>
                  <a:cubicBezTo>
                    <a:pt x="1397" y="10605"/>
                    <a:pt x="1419" y="10590"/>
                    <a:pt x="1419" y="10559"/>
                  </a:cubicBezTo>
                  <a:cubicBezTo>
                    <a:pt x="1480" y="9313"/>
                    <a:pt x="1784" y="8097"/>
                    <a:pt x="2301" y="6942"/>
                  </a:cubicBezTo>
                  <a:cubicBezTo>
                    <a:pt x="2514" y="7398"/>
                    <a:pt x="2787" y="7854"/>
                    <a:pt x="3030" y="8310"/>
                  </a:cubicBezTo>
                  <a:cubicBezTo>
                    <a:pt x="3334" y="8796"/>
                    <a:pt x="3578" y="9283"/>
                    <a:pt x="3790" y="9769"/>
                  </a:cubicBezTo>
                  <a:cubicBezTo>
                    <a:pt x="4307" y="10772"/>
                    <a:pt x="4672" y="11806"/>
                    <a:pt x="4915" y="12900"/>
                  </a:cubicBezTo>
                  <a:cubicBezTo>
                    <a:pt x="4915" y="12930"/>
                    <a:pt x="4930" y="12945"/>
                    <a:pt x="4945" y="12945"/>
                  </a:cubicBezTo>
                  <a:cubicBezTo>
                    <a:pt x="4961" y="12945"/>
                    <a:pt x="4976" y="12930"/>
                    <a:pt x="4976" y="12900"/>
                  </a:cubicBezTo>
                  <a:cubicBezTo>
                    <a:pt x="4733" y="11836"/>
                    <a:pt x="4429" y="10772"/>
                    <a:pt x="4064" y="9708"/>
                  </a:cubicBezTo>
                  <a:cubicBezTo>
                    <a:pt x="3851" y="9161"/>
                    <a:pt x="3608" y="8644"/>
                    <a:pt x="3334" y="8158"/>
                  </a:cubicBezTo>
                  <a:cubicBezTo>
                    <a:pt x="3091" y="7672"/>
                    <a:pt x="2787" y="7216"/>
                    <a:pt x="2392" y="6821"/>
                  </a:cubicBezTo>
                  <a:cubicBezTo>
                    <a:pt x="2939" y="5666"/>
                    <a:pt x="3699" y="4602"/>
                    <a:pt x="4611" y="3720"/>
                  </a:cubicBezTo>
                  <a:cubicBezTo>
                    <a:pt x="4702" y="3812"/>
                    <a:pt x="4793" y="3903"/>
                    <a:pt x="4854" y="3994"/>
                  </a:cubicBezTo>
                  <a:cubicBezTo>
                    <a:pt x="5006" y="4176"/>
                    <a:pt x="5128" y="4359"/>
                    <a:pt x="5280" y="4571"/>
                  </a:cubicBezTo>
                  <a:cubicBezTo>
                    <a:pt x="5523" y="4936"/>
                    <a:pt x="5766" y="5301"/>
                    <a:pt x="5948" y="5696"/>
                  </a:cubicBezTo>
                  <a:cubicBezTo>
                    <a:pt x="6404" y="6517"/>
                    <a:pt x="6708" y="7368"/>
                    <a:pt x="6860" y="8280"/>
                  </a:cubicBezTo>
                  <a:cubicBezTo>
                    <a:pt x="6860" y="8310"/>
                    <a:pt x="6876" y="8325"/>
                    <a:pt x="6891" y="8325"/>
                  </a:cubicBezTo>
                  <a:cubicBezTo>
                    <a:pt x="6906" y="8325"/>
                    <a:pt x="6921" y="8310"/>
                    <a:pt x="6921" y="8280"/>
                  </a:cubicBezTo>
                  <a:cubicBezTo>
                    <a:pt x="6800" y="7337"/>
                    <a:pt x="6556" y="6426"/>
                    <a:pt x="6192" y="5544"/>
                  </a:cubicBezTo>
                  <a:cubicBezTo>
                    <a:pt x="6009" y="5119"/>
                    <a:pt x="5766" y="4723"/>
                    <a:pt x="5493" y="4328"/>
                  </a:cubicBezTo>
                  <a:cubicBezTo>
                    <a:pt x="5310" y="4024"/>
                    <a:pt x="5097" y="3751"/>
                    <a:pt x="4854" y="3508"/>
                  </a:cubicBezTo>
                  <a:cubicBezTo>
                    <a:pt x="5006" y="3325"/>
                    <a:pt x="5189" y="3173"/>
                    <a:pt x="5401" y="3021"/>
                  </a:cubicBezTo>
                  <a:cubicBezTo>
                    <a:pt x="6404" y="2201"/>
                    <a:pt x="7559" y="1593"/>
                    <a:pt x="8806" y="1228"/>
                  </a:cubicBezTo>
                  <a:lnTo>
                    <a:pt x="8806" y="1836"/>
                  </a:lnTo>
                  <a:cubicBezTo>
                    <a:pt x="8806" y="2109"/>
                    <a:pt x="8775" y="2353"/>
                    <a:pt x="8714" y="2626"/>
                  </a:cubicBezTo>
                  <a:cubicBezTo>
                    <a:pt x="8654" y="3173"/>
                    <a:pt x="8441" y="3720"/>
                    <a:pt x="8107" y="4176"/>
                  </a:cubicBezTo>
                  <a:cubicBezTo>
                    <a:pt x="8086" y="4197"/>
                    <a:pt x="8108" y="4233"/>
                    <a:pt x="8134" y="4233"/>
                  </a:cubicBezTo>
                  <a:cubicBezTo>
                    <a:pt x="8146" y="4233"/>
                    <a:pt x="8158" y="4226"/>
                    <a:pt x="8167" y="4207"/>
                  </a:cubicBezTo>
                  <a:cubicBezTo>
                    <a:pt x="8350" y="3964"/>
                    <a:pt x="8532" y="3720"/>
                    <a:pt x="8654" y="3447"/>
                  </a:cubicBezTo>
                  <a:cubicBezTo>
                    <a:pt x="8806" y="3204"/>
                    <a:pt x="8897" y="2960"/>
                    <a:pt x="8988" y="2687"/>
                  </a:cubicBezTo>
                  <a:cubicBezTo>
                    <a:pt x="9079" y="2413"/>
                    <a:pt x="9140" y="2140"/>
                    <a:pt x="9170" y="1836"/>
                  </a:cubicBezTo>
                  <a:cubicBezTo>
                    <a:pt x="9201" y="1593"/>
                    <a:pt x="9201" y="1380"/>
                    <a:pt x="9140" y="1137"/>
                  </a:cubicBezTo>
                  <a:cubicBezTo>
                    <a:pt x="10044" y="899"/>
                    <a:pt x="10966" y="773"/>
                    <a:pt x="11892" y="773"/>
                  </a:cubicBezTo>
                  <a:cubicBezTo>
                    <a:pt x="12150" y="773"/>
                    <a:pt x="12408" y="783"/>
                    <a:pt x="12666" y="802"/>
                  </a:cubicBezTo>
                  <a:cubicBezTo>
                    <a:pt x="13973" y="924"/>
                    <a:pt x="15250" y="1289"/>
                    <a:pt x="16405" y="1957"/>
                  </a:cubicBezTo>
                  <a:cubicBezTo>
                    <a:pt x="17529" y="2626"/>
                    <a:pt x="18441" y="3599"/>
                    <a:pt x="19019" y="4784"/>
                  </a:cubicBezTo>
                  <a:cubicBezTo>
                    <a:pt x="19566" y="5939"/>
                    <a:pt x="19930" y="7185"/>
                    <a:pt x="20113" y="8462"/>
                  </a:cubicBezTo>
                  <a:cubicBezTo>
                    <a:pt x="20356" y="9921"/>
                    <a:pt x="20508" y="11410"/>
                    <a:pt x="20660" y="12900"/>
                  </a:cubicBezTo>
                  <a:cubicBezTo>
                    <a:pt x="20964" y="16091"/>
                    <a:pt x="21086" y="19313"/>
                    <a:pt x="21177" y="22535"/>
                  </a:cubicBezTo>
                  <a:cubicBezTo>
                    <a:pt x="21177" y="22649"/>
                    <a:pt x="21273" y="22711"/>
                    <a:pt x="21362" y="22711"/>
                  </a:cubicBezTo>
                  <a:cubicBezTo>
                    <a:pt x="21439" y="22711"/>
                    <a:pt x="21511" y="22664"/>
                    <a:pt x="21511" y="22566"/>
                  </a:cubicBezTo>
                  <a:cubicBezTo>
                    <a:pt x="21785" y="18766"/>
                    <a:pt x="21693" y="14967"/>
                    <a:pt x="21237" y="11198"/>
                  </a:cubicBezTo>
                  <a:cubicBezTo>
                    <a:pt x="20934" y="8492"/>
                    <a:pt x="20599" y="5483"/>
                    <a:pt x="18927" y="3234"/>
                  </a:cubicBezTo>
                  <a:cubicBezTo>
                    <a:pt x="17315" y="1132"/>
                    <a:pt x="14584" y="94"/>
                    <a:pt x="11974" y="94"/>
                  </a:cubicBezTo>
                  <a:cubicBezTo>
                    <a:pt x="11830" y="94"/>
                    <a:pt x="11685" y="97"/>
                    <a:pt x="11541" y="103"/>
                  </a:cubicBezTo>
                  <a:cubicBezTo>
                    <a:pt x="11055" y="103"/>
                    <a:pt x="10569" y="164"/>
                    <a:pt x="10113" y="255"/>
                  </a:cubicBezTo>
                  <a:cubicBezTo>
                    <a:pt x="9474" y="103"/>
                    <a:pt x="8806" y="12"/>
                    <a:pt x="8137" y="12"/>
                  </a:cubicBezTo>
                  <a:cubicBezTo>
                    <a:pt x="7939" y="5"/>
                    <a:pt x="7742" y="1"/>
                    <a:pt x="75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9"/>
            <p:cNvSpPr/>
            <p:nvPr/>
          </p:nvSpPr>
          <p:spPr>
            <a:xfrm>
              <a:off x="6060225" y="3443275"/>
              <a:ext cx="29850" cy="116175"/>
            </a:xfrm>
            <a:custGeom>
              <a:avLst/>
              <a:gdLst/>
              <a:ahLst/>
              <a:cxnLst/>
              <a:rect l="l" t="t" r="r" b="b"/>
              <a:pathLst>
                <a:path w="1194" h="4647" extrusionOk="0">
                  <a:moveTo>
                    <a:pt x="63" y="1"/>
                  </a:moveTo>
                  <a:cubicBezTo>
                    <a:pt x="33" y="1"/>
                    <a:pt x="1" y="27"/>
                    <a:pt x="38" y="64"/>
                  </a:cubicBezTo>
                  <a:cubicBezTo>
                    <a:pt x="555" y="1523"/>
                    <a:pt x="950" y="3073"/>
                    <a:pt x="1163" y="4624"/>
                  </a:cubicBezTo>
                  <a:cubicBezTo>
                    <a:pt x="1163" y="4639"/>
                    <a:pt x="1171" y="4646"/>
                    <a:pt x="1178" y="4646"/>
                  </a:cubicBezTo>
                  <a:cubicBezTo>
                    <a:pt x="1186" y="4646"/>
                    <a:pt x="1193" y="4639"/>
                    <a:pt x="1193" y="4624"/>
                  </a:cubicBezTo>
                  <a:cubicBezTo>
                    <a:pt x="1163" y="3833"/>
                    <a:pt x="1072" y="3073"/>
                    <a:pt x="859" y="2314"/>
                  </a:cubicBezTo>
                  <a:cubicBezTo>
                    <a:pt x="616" y="1554"/>
                    <a:pt x="312" y="794"/>
                    <a:pt x="99" y="34"/>
                  </a:cubicBezTo>
                  <a:cubicBezTo>
                    <a:pt x="99" y="11"/>
                    <a:pt x="81" y="1"/>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9"/>
            <p:cNvSpPr/>
            <p:nvPr/>
          </p:nvSpPr>
          <p:spPr>
            <a:xfrm>
              <a:off x="5937825" y="3366600"/>
              <a:ext cx="58025" cy="30325"/>
            </a:xfrm>
            <a:custGeom>
              <a:avLst/>
              <a:gdLst/>
              <a:ahLst/>
              <a:cxnLst/>
              <a:rect l="l" t="t" r="r" b="b"/>
              <a:pathLst>
                <a:path w="2321" h="1213" extrusionOk="0">
                  <a:moveTo>
                    <a:pt x="2259" y="1"/>
                  </a:moveTo>
                  <a:cubicBezTo>
                    <a:pt x="1834" y="122"/>
                    <a:pt x="1439" y="244"/>
                    <a:pt x="1074" y="426"/>
                  </a:cubicBezTo>
                  <a:cubicBezTo>
                    <a:pt x="679" y="639"/>
                    <a:pt x="314" y="882"/>
                    <a:pt x="41" y="1186"/>
                  </a:cubicBezTo>
                  <a:cubicBezTo>
                    <a:pt x="0" y="1186"/>
                    <a:pt x="27" y="1213"/>
                    <a:pt x="50" y="1213"/>
                  </a:cubicBezTo>
                  <a:cubicBezTo>
                    <a:pt x="61" y="1213"/>
                    <a:pt x="71" y="1206"/>
                    <a:pt x="71" y="1186"/>
                  </a:cubicBezTo>
                  <a:cubicBezTo>
                    <a:pt x="405" y="973"/>
                    <a:pt x="740" y="730"/>
                    <a:pt x="1135" y="548"/>
                  </a:cubicBezTo>
                  <a:cubicBezTo>
                    <a:pt x="1469" y="335"/>
                    <a:pt x="1864" y="183"/>
                    <a:pt x="2259" y="92"/>
                  </a:cubicBezTo>
                  <a:cubicBezTo>
                    <a:pt x="2320" y="61"/>
                    <a:pt x="2320" y="1"/>
                    <a:pt x="22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9"/>
            <p:cNvSpPr/>
            <p:nvPr/>
          </p:nvSpPr>
          <p:spPr>
            <a:xfrm>
              <a:off x="5873875" y="2845775"/>
              <a:ext cx="397050" cy="317200"/>
            </a:xfrm>
            <a:custGeom>
              <a:avLst/>
              <a:gdLst/>
              <a:ahLst/>
              <a:cxnLst/>
              <a:rect l="l" t="t" r="r" b="b"/>
              <a:pathLst>
                <a:path w="15882" h="12688" extrusionOk="0">
                  <a:moveTo>
                    <a:pt x="5857" y="0"/>
                  </a:moveTo>
                  <a:cubicBezTo>
                    <a:pt x="1793" y="0"/>
                    <a:pt x="0" y="5085"/>
                    <a:pt x="3389" y="8371"/>
                  </a:cubicBezTo>
                  <a:cubicBezTo>
                    <a:pt x="6641" y="11532"/>
                    <a:pt x="11869" y="10104"/>
                    <a:pt x="15881" y="12688"/>
                  </a:cubicBezTo>
                  <a:cubicBezTo>
                    <a:pt x="15881" y="12688"/>
                    <a:pt x="15122" y="3538"/>
                    <a:pt x="8313" y="560"/>
                  </a:cubicBezTo>
                  <a:cubicBezTo>
                    <a:pt x="7429" y="172"/>
                    <a:pt x="6605" y="0"/>
                    <a:pt x="5857"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9"/>
            <p:cNvSpPr/>
            <p:nvPr/>
          </p:nvSpPr>
          <p:spPr>
            <a:xfrm>
              <a:off x="5988225" y="2886350"/>
              <a:ext cx="383000" cy="805375"/>
            </a:xfrm>
            <a:custGeom>
              <a:avLst/>
              <a:gdLst/>
              <a:ahLst/>
              <a:cxnLst/>
              <a:rect l="l" t="t" r="r" b="b"/>
              <a:pathLst>
                <a:path w="15320" h="32215" extrusionOk="0">
                  <a:moveTo>
                    <a:pt x="3131" y="1"/>
                  </a:moveTo>
                  <a:cubicBezTo>
                    <a:pt x="3070" y="1"/>
                    <a:pt x="3040" y="31"/>
                    <a:pt x="3070" y="61"/>
                  </a:cubicBezTo>
                  <a:cubicBezTo>
                    <a:pt x="3648" y="639"/>
                    <a:pt x="4134" y="1277"/>
                    <a:pt x="4560" y="1976"/>
                  </a:cubicBezTo>
                  <a:cubicBezTo>
                    <a:pt x="4772" y="2311"/>
                    <a:pt x="4955" y="2645"/>
                    <a:pt x="5137" y="3010"/>
                  </a:cubicBezTo>
                  <a:cubicBezTo>
                    <a:pt x="5259" y="3222"/>
                    <a:pt x="5350" y="3466"/>
                    <a:pt x="5472" y="3709"/>
                  </a:cubicBezTo>
                  <a:cubicBezTo>
                    <a:pt x="4712" y="3131"/>
                    <a:pt x="3921" y="2615"/>
                    <a:pt x="3131" y="2128"/>
                  </a:cubicBezTo>
                  <a:cubicBezTo>
                    <a:pt x="2128" y="1612"/>
                    <a:pt x="1125" y="1125"/>
                    <a:pt x="91" y="700"/>
                  </a:cubicBezTo>
                  <a:cubicBezTo>
                    <a:pt x="31" y="700"/>
                    <a:pt x="0" y="760"/>
                    <a:pt x="91" y="791"/>
                  </a:cubicBezTo>
                  <a:cubicBezTo>
                    <a:pt x="2432" y="1612"/>
                    <a:pt x="4560" y="3162"/>
                    <a:pt x="6353" y="4864"/>
                  </a:cubicBezTo>
                  <a:cubicBezTo>
                    <a:pt x="6870" y="5381"/>
                    <a:pt x="7386" y="5928"/>
                    <a:pt x="7873" y="6475"/>
                  </a:cubicBezTo>
                  <a:cubicBezTo>
                    <a:pt x="6627" y="6444"/>
                    <a:pt x="5411" y="6353"/>
                    <a:pt x="4195" y="6171"/>
                  </a:cubicBezTo>
                  <a:cubicBezTo>
                    <a:pt x="2827" y="5988"/>
                    <a:pt x="1490" y="5533"/>
                    <a:pt x="274" y="4894"/>
                  </a:cubicBezTo>
                  <a:cubicBezTo>
                    <a:pt x="268" y="4888"/>
                    <a:pt x="261" y="4886"/>
                    <a:pt x="254" y="4886"/>
                  </a:cubicBezTo>
                  <a:cubicBezTo>
                    <a:pt x="225" y="4886"/>
                    <a:pt x="194" y="4930"/>
                    <a:pt x="243" y="4955"/>
                  </a:cubicBezTo>
                  <a:cubicBezTo>
                    <a:pt x="912" y="5229"/>
                    <a:pt x="1550" y="5563"/>
                    <a:pt x="2250" y="5836"/>
                  </a:cubicBezTo>
                  <a:cubicBezTo>
                    <a:pt x="2888" y="6080"/>
                    <a:pt x="3557" y="6292"/>
                    <a:pt x="4225" y="6444"/>
                  </a:cubicBezTo>
                  <a:cubicBezTo>
                    <a:pt x="5189" y="6674"/>
                    <a:pt x="6170" y="6782"/>
                    <a:pt x="7143" y="6782"/>
                  </a:cubicBezTo>
                  <a:cubicBezTo>
                    <a:pt x="7458" y="6782"/>
                    <a:pt x="7773" y="6771"/>
                    <a:pt x="8086" y="6748"/>
                  </a:cubicBezTo>
                  <a:cubicBezTo>
                    <a:pt x="8663" y="7387"/>
                    <a:pt x="9180" y="8086"/>
                    <a:pt x="9666" y="8815"/>
                  </a:cubicBezTo>
                  <a:cubicBezTo>
                    <a:pt x="9149" y="8694"/>
                    <a:pt x="8602" y="8633"/>
                    <a:pt x="8055" y="8511"/>
                  </a:cubicBezTo>
                  <a:cubicBezTo>
                    <a:pt x="7386" y="8390"/>
                    <a:pt x="6718" y="8177"/>
                    <a:pt x="6140" y="7843"/>
                  </a:cubicBezTo>
                  <a:cubicBezTo>
                    <a:pt x="6079" y="7843"/>
                    <a:pt x="6049" y="7903"/>
                    <a:pt x="6079" y="7903"/>
                  </a:cubicBezTo>
                  <a:cubicBezTo>
                    <a:pt x="6687" y="8207"/>
                    <a:pt x="7326" y="8451"/>
                    <a:pt x="7994" y="8602"/>
                  </a:cubicBezTo>
                  <a:cubicBezTo>
                    <a:pt x="8329" y="8694"/>
                    <a:pt x="8724" y="8815"/>
                    <a:pt x="8997" y="8876"/>
                  </a:cubicBezTo>
                  <a:cubicBezTo>
                    <a:pt x="9301" y="8967"/>
                    <a:pt x="9575" y="9028"/>
                    <a:pt x="9879" y="9089"/>
                  </a:cubicBezTo>
                  <a:cubicBezTo>
                    <a:pt x="11368" y="11338"/>
                    <a:pt x="12523" y="13800"/>
                    <a:pt x="13314" y="16414"/>
                  </a:cubicBezTo>
                  <a:cubicBezTo>
                    <a:pt x="14104" y="18937"/>
                    <a:pt x="14590" y="21551"/>
                    <a:pt x="14803" y="24195"/>
                  </a:cubicBezTo>
                  <a:cubicBezTo>
                    <a:pt x="14925" y="25502"/>
                    <a:pt x="14955" y="26840"/>
                    <a:pt x="14925" y="28177"/>
                  </a:cubicBezTo>
                  <a:cubicBezTo>
                    <a:pt x="14925" y="29484"/>
                    <a:pt x="14773" y="30822"/>
                    <a:pt x="14742" y="32129"/>
                  </a:cubicBezTo>
                  <a:cubicBezTo>
                    <a:pt x="14742" y="32182"/>
                    <a:pt x="14794" y="32214"/>
                    <a:pt x="14837" y="32214"/>
                  </a:cubicBezTo>
                  <a:cubicBezTo>
                    <a:pt x="14868" y="32214"/>
                    <a:pt x="14894" y="32197"/>
                    <a:pt x="14894" y="32159"/>
                  </a:cubicBezTo>
                  <a:cubicBezTo>
                    <a:pt x="15137" y="30670"/>
                    <a:pt x="15289" y="29150"/>
                    <a:pt x="15289" y="27630"/>
                  </a:cubicBezTo>
                  <a:cubicBezTo>
                    <a:pt x="15320" y="26141"/>
                    <a:pt x="15320" y="24621"/>
                    <a:pt x="15198" y="23132"/>
                  </a:cubicBezTo>
                  <a:cubicBezTo>
                    <a:pt x="14864" y="18086"/>
                    <a:pt x="13405" y="13071"/>
                    <a:pt x="10456" y="8906"/>
                  </a:cubicBezTo>
                  <a:cubicBezTo>
                    <a:pt x="10183" y="8511"/>
                    <a:pt x="9909" y="8147"/>
                    <a:pt x="9605" y="7751"/>
                  </a:cubicBezTo>
                  <a:cubicBezTo>
                    <a:pt x="9545" y="7447"/>
                    <a:pt x="9484" y="7143"/>
                    <a:pt x="9393" y="6840"/>
                  </a:cubicBezTo>
                  <a:cubicBezTo>
                    <a:pt x="9271" y="6384"/>
                    <a:pt x="9089" y="5928"/>
                    <a:pt x="8906" y="5502"/>
                  </a:cubicBezTo>
                  <a:cubicBezTo>
                    <a:pt x="8511" y="4590"/>
                    <a:pt x="8025" y="3709"/>
                    <a:pt x="7478" y="2888"/>
                  </a:cubicBezTo>
                  <a:cubicBezTo>
                    <a:pt x="7478" y="2879"/>
                    <a:pt x="7470" y="2876"/>
                    <a:pt x="7460" y="2876"/>
                  </a:cubicBezTo>
                  <a:cubicBezTo>
                    <a:pt x="7435" y="2876"/>
                    <a:pt x="7395" y="2897"/>
                    <a:pt x="7417" y="2919"/>
                  </a:cubicBezTo>
                  <a:cubicBezTo>
                    <a:pt x="7934" y="3739"/>
                    <a:pt x="8359" y="4651"/>
                    <a:pt x="8663" y="5593"/>
                  </a:cubicBezTo>
                  <a:cubicBezTo>
                    <a:pt x="8815" y="6019"/>
                    <a:pt x="8937" y="6475"/>
                    <a:pt x="9058" y="6900"/>
                  </a:cubicBezTo>
                  <a:cubicBezTo>
                    <a:pt x="9089" y="6992"/>
                    <a:pt x="9119" y="7083"/>
                    <a:pt x="9119" y="7174"/>
                  </a:cubicBezTo>
                  <a:cubicBezTo>
                    <a:pt x="8146" y="6019"/>
                    <a:pt x="7052" y="4925"/>
                    <a:pt x="5867" y="3982"/>
                  </a:cubicBezTo>
                  <a:lnTo>
                    <a:pt x="5806" y="3952"/>
                  </a:lnTo>
                  <a:cubicBezTo>
                    <a:pt x="5684" y="3557"/>
                    <a:pt x="5532" y="3222"/>
                    <a:pt x="5350" y="2888"/>
                  </a:cubicBezTo>
                  <a:cubicBezTo>
                    <a:pt x="5137" y="2523"/>
                    <a:pt x="4924" y="2189"/>
                    <a:pt x="4681" y="1855"/>
                  </a:cubicBezTo>
                  <a:cubicBezTo>
                    <a:pt x="4225" y="1186"/>
                    <a:pt x="3709" y="578"/>
                    <a:pt x="31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9"/>
            <p:cNvSpPr/>
            <p:nvPr/>
          </p:nvSpPr>
          <p:spPr>
            <a:xfrm>
              <a:off x="6126675" y="2904375"/>
              <a:ext cx="37875" cy="66675"/>
            </a:xfrm>
            <a:custGeom>
              <a:avLst/>
              <a:gdLst/>
              <a:ahLst/>
              <a:cxnLst/>
              <a:rect l="l" t="t" r="r" b="b"/>
              <a:pathLst>
                <a:path w="1515" h="2667" extrusionOk="0">
                  <a:moveTo>
                    <a:pt x="66" y="1"/>
                  </a:moveTo>
                  <a:cubicBezTo>
                    <a:pt x="35" y="1"/>
                    <a:pt x="0" y="45"/>
                    <a:pt x="25" y="70"/>
                  </a:cubicBezTo>
                  <a:cubicBezTo>
                    <a:pt x="329" y="435"/>
                    <a:pt x="602" y="860"/>
                    <a:pt x="845" y="1286"/>
                  </a:cubicBezTo>
                  <a:cubicBezTo>
                    <a:pt x="1058" y="1742"/>
                    <a:pt x="1271" y="2198"/>
                    <a:pt x="1484" y="2653"/>
                  </a:cubicBezTo>
                  <a:cubicBezTo>
                    <a:pt x="1494" y="2664"/>
                    <a:pt x="1501" y="2667"/>
                    <a:pt x="1505" y="2667"/>
                  </a:cubicBezTo>
                  <a:cubicBezTo>
                    <a:pt x="1514" y="2667"/>
                    <a:pt x="1514" y="2653"/>
                    <a:pt x="1514" y="2653"/>
                  </a:cubicBezTo>
                  <a:cubicBezTo>
                    <a:pt x="1362" y="2167"/>
                    <a:pt x="1180" y="1681"/>
                    <a:pt x="906" y="1225"/>
                  </a:cubicBezTo>
                  <a:cubicBezTo>
                    <a:pt x="663" y="799"/>
                    <a:pt x="389" y="404"/>
                    <a:pt x="85" y="9"/>
                  </a:cubicBezTo>
                  <a:cubicBezTo>
                    <a:pt x="80" y="3"/>
                    <a:pt x="73" y="1"/>
                    <a:pt x="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9"/>
            <p:cNvSpPr/>
            <p:nvPr/>
          </p:nvSpPr>
          <p:spPr>
            <a:xfrm>
              <a:off x="5968475" y="2980575"/>
              <a:ext cx="72950" cy="25100"/>
            </a:xfrm>
            <a:custGeom>
              <a:avLst/>
              <a:gdLst/>
              <a:ahLst/>
              <a:cxnLst/>
              <a:rect l="l" t="t" r="r" b="b"/>
              <a:pathLst>
                <a:path w="2918" h="1004" extrusionOk="0">
                  <a:moveTo>
                    <a:pt x="91" y="1"/>
                  </a:moveTo>
                  <a:cubicBezTo>
                    <a:pt x="30" y="1"/>
                    <a:pt x="0" y="61"/>
                    <a:pt x="61" y="61"/>
                  </a:cubicBezTo>
                  <a:cubicBezTo>
                    <a:pt x="486" y="305"/>
                    <a:pt x="942" y="517"/>
                    <a:pt x="1429" y="700"/>
                  </a:cubicBezTo>
                  <a:cubicBezTo>
                    <a:pt x="1915" y="852"/>
                    <a:pt x="2401" y="973"/>
                    <a:pt x="2888" y="1004"/>
                  </a:cubicBezTo>
                  <a:cubicBezTo>
                    <a:pt x="2888" y="1004"/>
                    <a:pt x="2918" y="973"/>
                    <a:pt x="2888" y="973"/>
                  </a:cubicBezTo>
                  <a:cubicBezTo>
                    <a:pt x="2432" y="882"/>
                    <a:pt x="1945" y="760"/>
                    <a:pt x="1489" y="578"/>
                  </a:cubicBezTo>
                  <a:cubicBezTo>
                    <a:pt x="1003" y="457"/>
                    <a:pt x="517" y="244"/>
                    <a:pt x="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9"/>
            <p:cNvSpPr/>
            <p:nvPr/>
          </p:nvSpPr>
          <p:spPr>
            <a:xfrm>
              <a:off x="6362925" y="2539075"/>
              <a:ext cx="496150" cy="582825"/>
            </a:xfrm>
            <a:custGeom>
              <a:avLst/>
              <a:gdLst/>
              <a:ahLst/>
              <a:cxnLst/>
              <a:rect l="l" t="t" r="r" b="b"/>
              <a:pathLst>
                <a:path w="19846" h="23313" extrusionOk="0">
                  <a:moveTo>
                    <a:pt x="12281" y="0"/>
                  </a:moveTo>
                  <a:cubicBezTo>
                    <a:pt x="7414" y="0"/>
                    <a:pt x="0" y="8481"/>
                    <a:pt x="1608" y="23284"/>
                  </a:cubicBezTo>
                  <a:cubicBezTo>
                    <a:pt x="1610" y="23303"/>
                    <a:pt x="1614" y="23313"/>
                    <a:pt x="1620" y="23313"/>
                  </a:cubicBezTo>
                  <a:cubicBezTo>
                    <a:pt x="1747" y="23313"/>
                    <a:pt x="2897" y="19808"/>
                    <a:pt x="8387" y="16688"/>
                  </a:cubicBezTo>
                  <a:cubicBezTo>
                    <a:pt x="13615" y="13679"/>
                    <a:pt x="19846" y="5867"/>
                    <a:pt x="14709" y="943"/>
                  </a:cubicBezTo>
                  <a:cubicBezTo>
                    <a:pt x="14046" y="309"/>
                    <a:pt x="13210" y="0"/>
                    <a:pt x="1228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9"/>
            <p:cNvSpPr/>
            <p:nvPr/>
          </p:nvSpPr>
          <p:spPr>
            <a:xfrm>
              <a:off x="6302825" y="2614750"/>
              <a:ext cx="366000" cy="1331300"/>
            </a:xfrm>
            <a:custGeom>
              <a:avLst/>
              <a:gdLst/>
              <a:ahLst/>
              <a:cxnLst/>
              <a:rect l="l" t="t" r="r" b="b"/>
              <a:pathLst>
                <a:path w="14640" h="53252" extrusionOk="0">
                  <a:moveTo>
                    <a:pt x="12025" y="1"/>
                  </a:moveTo>
                  <a:cubicBezTo>
                    <a:pt x="12014" y="1"/>
                    <a:pt x="12006" y="4"/>
                    <a:pt x="12006" y="13"/>
                  </a:cubicBezTo>
                  <a:cubicBezTo>
                    <a:pt x="11763" y="621"/>
                    <a:pt x="11429" y="1229"/>
                    <a:pt x="11155" y="1807"/>
                  </a:cubicBezTo>
                  <a:cubicBezTo>
                    <a:pt x="10912" y="2384"/>
                    <a:pt x="10730" y="2992"/>
                    <a:pt x="10547" y="3600"/>
                  </a:cubicBezTo>
                  <a:cubicBezTo>
                    <a:pt x="10335" y="4208"/>
                    <a:pt x="10213" y="4846"/>
                    <a:pt x="10122" y="5454"/>
                  </a:cubicBezTo>
                  <a:cubicBezTo>
                    <a:pt x="10000" y="6032"/>
                    <a:pt x="10000" y="6609"/>
                    <a:pt x="10061" y="7156"/>
                  </a:cubicBezTo>
                  <a:cubicBezTo>
                    <a:pt x="9210" y="8311"/>
                    <a:pt x="8420" y="9497"/>
                    <a:pt x="7660" y="10743"/>
                  </a:cubicBezTo>
                  <a:cubicBezTo>
                    <a:pt x="7538" y="10956"/>
                    <a:pt x="7386" y="11199"/>
                    <a:pt x="7265" y="11442"/>
                  </a:cubicBezTo>
                  <a:cubicBezTo>
                    <a:pt x="7265" y="10469"/>
                    <a:pt x="7204" y="9466"/>
                    <a:pt x="7234" y="8494"/>
                  </a:cubicBezTo>
                  <a:cubicBezTo>
                    <a:pt x="7234" y="7247"/>
                    <a:pt x="7356" y="6001"/>
                    <a:pt x="7599" y="4785"/>
                  </a:cubicBezTo>
                  <a:cubicBezTo>
                    <a:pt x="7617" y="4768"/>
                    <a:pt x="7594" y="4750"/>
                    <a:pt x="7571" y="4750"/>
                  </a:cubicBezTo>
                  <a:cubicBezTo>
                    <a:pt x="7555" y="4750"/>
                    <a:pt x="7538" y="4760"/>
                    <a:pt x="7538" y="4785"/>
                  </a:cubicBezTo>
                  <a:cubicBezTo>
                    <a:pt x="7052" y="7126"/>
                    <a:pt x="6535" y="9618"/>
                    <a:pt x="6930" y="11989"/>
                  </a:cubicBezTo>
                  <a:cubicBezTo>
                    <a:pt x="6292" y="13083"/>
                    <a:pt x="5715" y="14208"/>
                    <a:pt x="5167" y="15363"/>
                  </a:cubicBezTo>
                  <a:cubicBezTo>
                    <a:pt x="5167" y="15150"/>
                    <a:pt x="5167" y="14938"/>
                    <a:pt x="5167" y="14725"/>
                  </a:cubicBezTo>
                  <a:cubicBezTo>
                    <a:pt x="5167" y="14178"/>
                    <a:pt x="5137" y="13570"/>
                    <a:pt x="5167" y="13023"/>
                  </a:cubicBezTo>
                  <a:cubicBezTo>
                    <a:pt x="5167" y="12476"/>
                    <a:pt x="5198" y="11898"/>
                    <a:pt x="5259" y="11320"/>
                  </a:cubicBezTo>
                  <a:cubicBezTo>
                    <a:pt x="5289" y="10713"/>
                    <a:pt x="5350" y="10074"/>
                    <a:pt x="5471" y="9466"/>
                  </a:cubicBezTo>
                  <a:cubicBezTo>
                    <a:pt x="5471" y="9451"/>
                    <a:pt x="5449" y="9444"/>
                    <a:pt x="5426" y="9444"/>
                  </a:cubicBezTo>
                  <a:cubicBezTo>
                    <a:pt x="5403" y="9444"/>
                    <a:pt x="5380" y="9451"/>
                    <a:pt x="5380" y="9466"/>
                  </a:cubicBezTo>
                  <a:cubicBezTo>
                    <a:pt x="5350" y="10044"/>
                    <a:pt x="5228" y="10621"/>
                    <a:pt x="5167" y="11229"/>
                  </a:cubicBezTo>
                  <a:cubicBezTo>
                    <a:pt x="5107" y="11807"/>
                    <a:pt x="5046" y="12384"/>
                    <a:pt x="4985" y="12962"/>
                  </a:cubicBezTo>
                  <a:cubicBezTo>
                    <a:pt x="4924" y="13570"/>
                    <a:pt x="4894" y="14147"/>
                    <a:pt x="4863" y="14725"/>
                  </a:cubicBezTo>
                  <a:cubicBezTo>
                    <a:pt x="4803" y="15181"/>
                    <a:pt x="4803" y="15637"/>
                    <a:pt x="4833" y="16093"/>
                  </a:cubicBezTo>
                  <a:cubicBezTo>
                    <a:pt x="4286" y="17278"/>
                    <a:pt x="3800" y="18463"/>
                    <a:pt x="3374" y="19679"/>
                  </a:cubicBezTo>
                  <a:cubicBezTo>
                    <a:pt x="2219" y="23023"/>
                    <a:pt x="1398" y="26488"/>
                    <a:pt x="942" y="30014"/>
                  </a:cubicBezTo>
                  <a:cubicBezTo>
                    <a:pt x="426" y="33844"/>
                    <a:pt x="122" y="37704"/>
                    <a:pt x="31" y="41594"/>
                  </a:cubicBezTo>
                  <a:cubicBezTo>
                    <a:pt x="0" y="43540"/>
                    <a:pt x="31" y="45485"/>
                    <a:pt x="91" y="47430"/>
                  </a:cubicBezTo>
                  <a:cubicBezTo>
                    <a:pt x="182" y="49345"/>
                    <a:pt x="213" y="51291"/>
                    <a:pt x="486" y="53206"/>
                  </a:cubicBezTo>
                  <a:cubicBezTo>
                    <a:pt x="486" y="53236"/>
                    <a:pt x="517" y="53251"/>
                    <a:pt x="547" y="53251"/>
                  </a:cubicBezTo>
                  <a:cubicBezTo>
                    <a:pt x="578" y="53251"/>
                    <a:pt x="608" y="53236"/>
                    <a:pt x="608" y="53206"/>
                  </a:cubicBezTo>
                  <a:cubicBezTo>
                    <a:pt x="608" y="51047"/>
                    <a:pt x="486" y="48889"/>
                    <a:pt x="517" y="46731"/>
                  </a:cubicBezTo>
                  <a:cubicBezTo>
                    <a:pt x="547" y="44573"/>
                    <a:pt x="608" y="42446"/>
                    <a:pt x="730" y="40287"/>
                  </a:cubicBezTo>
                  <a:cubicBezTo>
                    <a:pt x="1155" y="33053"/>
                    <a:pt x="2037" y="25758"/>
                    <a:pt x="4468" y="18919"/>
                  </a:cubicBezTo>
                  <a:cubicBezTo>
                    <a:pt x="4955" y="17521"/>
                    <a:pt x="5532" y="16153"/>
                    <a:pt x="6140" y="14786"/>
                  </a:cubicBezTo>
                  <a:cubicBezTo>
                    <a:pt x="6900" y="14421"/>
                    <a:pt x="7660" y="13995"/>
                    <a:pt x="8389" y="13570"/>
                  </a:cubicBezTo>
                  <a:cubicBezTo>
                    <a:pt x="9180" y="13144"/>
                    <a:pt x="9940" y="12627"/>
                    <a:pt x="10608" y="12050"/>
                  </a:cubicBezTo>
                  <a:cubicBezTo>
                    <a:pt x="10633" y="12025"/>
                    <a:pt x="10598" y="11981"/>
                    <a:pt x="10567" y="11981"/>
                  </a:cubicBezTo>
                  <a:cubicBezTo>
                    <a:pt x="10560" y="11981"/>
                    <a:pt x="10553" y="11983"/>
                    <a:pt x="10547" y="11989"/>
                  </a:cubicBezTo>
                  <a:cubicBezTo>
                    <a:pt x="10183" y="12263"/>
                    <a:pt x="9788" y="12506"/>
                    <a:pt x="9392" y="12688"/>
                  </a:cubicBezTo>
                  <a:cubicBezTo>
                    <a:pt x="8967" y="12901"/>
                    <a:pt x="8572" y="13144"/>
                    <a:pt x="8146" y="13357"/>
                  </a:cubicBezTo>
                  <a:cubicBezTo>
                    <a:pt x="7538" y="13722"/>
                    <a:pt x="6900" y="14117"/>
                    <a:pt x="6292" y="14482"/>
                  </a:cubicBezTo>
                  <a:cubicBezTo>
                    <a:pt x="6870" y="13205"/>
                    <a:pt x="7538" y="11959"/>
                    <a:pt x="8237" y="10713"/>
                  </a:cubicBezTo>
                  <a:cubicBezTo>
                    <a:pt x="9240" y="10135"/>
                    <a:pt x="10335" y="9740"/>
                    <a:pt x="11368" y="9162"/>
                  </a:cubicBezTo>
                  <a:cubicBezTo>
                    <a:pt x="11915" y="8858"/>
                    <a:pt x="12462" y="8524"/>
                    <a:pt x="13009" y="8159"/>
                  </a:cubicBezTo>
                  <a:cubicBezTo>
                    <a:pt x="13557" y="7825"/>
                    <a:pt x="14043" y="7369"/>
                    <a:pt x="14590" y="7065"/>
                  </a:cubicBezTo>
                  <a:cubicBezTo>
                    <a:pt x="14639" y="7040"/>
                    <a:pt x="14609" y="6996"/>
                    <a:pt x="14579" y="6996"/>
                  </a:cubicBezTo>
                  <a:cubicBezTo>
                    <a:pt x="14572" y="6996"/>
                    <a:pt x="14565" y="6998"/>
                    <a:pt x="14560" y="7004"/>
                  </a:cubicBezTo>
                  <a:cubicBezTo>
                    <a:pt x="14225" y="7217"/>
                    <a:pt x="13921" y="7399"/>
                    <a:pt x="13557" y="7551"/>
                  </a:cubicBezTo>
                  <a:cubicBezTo>
                    <a:pt x="13283" y="7703"/>
                    <a:pt x="13009" y="7855"/>
                    <a:pt x="12736" y="8007"/>
                  </a:cubicBezTo>
                  <a:cubicBezTo>
                    <a:pt x="12219" y="8311"/>
                    <a:pt x="11672" y="8615"/>
                    <a:pt x="11095" y="8919"/>
                  </a:cubicBezTo>
                  <a:cubicBezTo>
                    <a:pt x="10547" y="9223"/>
                    <a:pt x="9970" y="9527"/>
                    <a:pt x="9423" y="9831"/>
                  </a:cubicBezTo>
                  <a:cubicBezTo>
                    <a:pt x="9119" y="9983"/>
                    <a:pt x="8754" y="10165"/>
                    <a:pt x="8450" y="10348"/>
                  </a:cubicBezTo>
                  <a:cubicBezTo>
                    <a:pt x="8511" y="10257"/>
                    <a:pt x="8572" y="10135"/>
                    <a:pt x="8632" y="10044"/>
                  </a:cubicBezTo>
                  <a:cubicBezTo>
                    <a:pt x="10335" y="7187"/>
                    <a:pt x="12280" y="4542"/>
                    <a:pt x="14468" y="2080"/>
                  </a:cubicBezTo>
                  <a:cubicBezTo>
                    <a:pt x="14491" y="2036"/>
                    <a:pt x="14480" y="2007"/>
                    <a:pt x="14461" y="2007"/>
                  </a:cubicBezTo>
                  <a:cubicBezTo>
                    <a:pt x="14454" y="2007"/>
                    <a:pt x="14446" y="2011"/>
                    <a:pt x="14438" y="2019"/>
                  </a:cubicBezTo>
                  <a:cubicBezTo>
                    <a:pt x="12979" y="3478"/>
                    <a:pt x="11642" y="5059"/>
                    <a:pt x="10395" y="6700"/>
                  </a:cubicBezTo>
                  <a:cubicBezTo>
                    <a:pt x="10456" y="6305"/>
                    <a:pt x="10517" y="5880"/>
                    <a:pt x="10547" y="5485"/>
                  </a:cubicBezTo>
                  <a:cubicBezTo>
                    <a:pt x="10639" y="4877"/>
                    <a:pt x="10760" y="4269"/>
                    <a:pt x="10882" y="3661"/>
                  </a:cubicBezTo>
                  <a:cubicBezTo>
                    <a:pt x="11003" y="3053"/>
                    <a:pt x="11155" y="2445"/>
                    <a:pt x="11338" y="1867"/>
                  </a:cubicBezTo>
                  <a:cubicBezTo>
                    <a:pt x="11520" y="1229"/>
                    <a:pt x="11763" y="621"/>
                    <a:pt x="12067" y="44"/>
                  </a:cubicBezTo>
                  <a:cubicBezTo>
                    <a:pt x="12089" y="22"/>
                    <a:pt x="12049" y="1"/>
                    <a:pt x="120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9"/>
            <p:cNvSpPr/>
            <p:nvPr/>
          </p:nvSpPr>
          <p:spPr>
            <a:xfrm>
              <a:off x="6564225" y="2792875"/>
              <a:ext cx="150475" cy="87425"/>
            </a:xfrm>
            <a:custGeom>
              <a:avLst/>
              <a:gdLst/>
              <a:ahLst/>
              <a:cxnLst/>
              <a:rect l="l" t="t" r="r" b="b"/>
              <a:pathLst>
                <a:path w="6019" h="3497" extrusionOk="0">
                  <a:moveTo>
                    <a:pt x="5988" y="1"/>
                  </a:moveTo>
                  <a:cubicBezTo>
                    <a:pt x="5046" y="670"/>
                    <a:pt x="4073" y="1277"/>
                    <a:pt x="3070" y="1855"/>
                  </a:cubicBezTo>
                  <a:cubicBezTo>
                    <a:pt x="2098" y="2433"/>
                    <a:pt x="1064" y="2949"/>
                    <a:pt x="31" y="3436"/>
                  </a:cubicBezTo>
                  <a:cubicBezTo>
                    <a:pt x="0" y="3436"/>
                    <a:pt x="31" y="3496"/>
                    <a:pt x="61" y="3496"/>
                  </a:cubicBezTo>
                  <a:cubicBezTo>
                    <a:pt x="1125" y="3040"/>
                    <a:pt x="2189" y="2554"/>
                    <a:pt x="3222" y="1977"/>
                  </a:cubicBezTo>
                  <a:cubicBezTo>
                    <a:pt x="4195" y="1399"/>
                    <a:pt x="5107" y="730"/>
                    <a:pt x="5988" y="31"/>
                  </a:cubicBezTo>
                  <a:cubicBezTo>
                    <a:pt x="6019" y="1"/>
                    <a:pt x="5988" y="1"/>
                    <a:pt x="59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9"/>
            <p:cNvSpPr/>
            <p:nvPr/>
          </p:nvSpPr>
          <p:spPr>
            <a:xfrm>
              <a:off x="6513300" y="2640900"/>
              <a:ext cx="25100" cy="106025"/>
            </a:xfrm>
            <a:custGeom>
              <a:avLst/>
              <a:gdLst/>
              <a:ahLst/>
              <a:cxnLst/>
              <a:rect l="l" t="t" r="r" b="b"/>
              <a:pathLst>
                <a:path w="1004" h="4241" extrusionOk="0">
                  <a:moveTo>
                    <a:pt x="1004" y="1"/>
                  </a:moveTo>
                  <a:cubicBezTo>
                    <a:pt x="994" y="1"/>
                    <a:pt x="987" y="13"/>
                    <a:pt x="982" y="32"/>
                  </a:cubicBezTo>
                  <a:lnTo>
                    <a:pt x="982" y="32"/>
                  </a:lnTo>
                  <a:cubicBezTo>
                    <a:pt x="986" y="22"/>
                    <a:pt x="993" y="11"/>
                    <a:pt x="1004" y="1"/>
                  </a:cubicBezTo>
                  <a:close/>
                  <a:moveTo>
                    <a:pt x="982" y="32"/>
                  </a:moveTo>
                  <a:cubicBezTo>
                    <a:pt x="977" y="43"/>
                    <a:pt x="975" y="54"/>
                    <a:pt x="974" y="65"/>
                  </a:cubicBezTo>
                  <a:lnTo>
                    <a:pt x="974" y="65"/>
                  </a:lnTo>
                  <a:cubicBezTo>
                    <a:pt x="977" y="53"/>
                    <a:pt x="979" y="42"/>
                    <a:pt x="982" y="32"/>
                  </a:cubicBezTo>
                  <a:close/>
                  <a:moveTo>
                    <a:pt x="974" y="65"/>
                  </a:moveTo>
                  <a:cubicBezTo>
                    <a:pt x="972" y="76"/>
                    <a:pt x="970" y="87"/>
                    <a:pt x="968" y="98"/>
                  </a:cubicBezTo>
                  <a:lnTo>
                    <a:pt x="968" y="98"/>
                  </a:lnTo>
                  <a:cubicBezTo>
                    <a:pt x="969" y="96"/>
                    <a:pt x="971" y="94"/>
                    <a:pt x="973" y="92"/>
                  </a:cubicBezTo>
                  <a:cubicBezTo>
                    <a:pt x="973" y="83"/>
                    <a:pt x="973" y="74"/>
                    <a:pt x="974" y="65"/>
                  </a:cubicBezTo>
                  <a:close/>
                  <a:moveTo>
                    <a:pt x="968" y="98"/>
                  </a:moveTo>
                  <a:cubicBezTo>
                    <a:pt x="943" y="126"/>
                    <a:pt x="943" y="155"/>
                    <a:pt x="943" y="183"/>
                  </a:cubicBezTo>
                  <a:cubicBezTo>
                    <a:pt x="954" y="160"/>
                    <a:pt x="962" y="129"/>
                    <a:pt x="968" y="98"/>
                  </a:cubicBezTo>
                  <a:close/>
                  <a:moveTo>
                    <a:pt x="943" y="183"/>
                  </a:moveTo>
                  <a:lnTo>
                    <a:pt x="943" y="183"/>
                  </a:lnTo>
                  <a:cubicBezTo>
                    <a:pt x="852" y="335"/>
                    <a:pt x="791" y="548"/>
                    <a:pt x="700" y="730"/>
                  </a:cubicBezTo>
                  <a:cubicBezTo>
                    <a:pt x="700" y="730"/>
                    <a:pt x="700" y="761"/>
                    <a:pt x="700" y="761"/>
                  </a:cubicBezTo>
                  <a:cubicBezTo>
                    <a:pt x="609" y="1095"/>
                    <a:pt x="487" y="1429"/>
                    <a:pt x="396" y="1764"/>
                  </a:cubicBezTo>
                  <a:cubicBezTo>
                    <a:pt x="183" y="2554"/>
                    <a:pt x="62" y="3375"/>
                    <a:pt x="1" y="4195"/>
                  </a:cubicBezTo>
                  <a:cubicBezTo>
                    <a:pt x="1" y="4226"/>
                    <a:pt x="16" y="4241"/>
                    <a:pt x="31" y="4241"/>
                  </a:cubicBezTo>
                  <a:cubicBezTo>
                    <a:pt x="46" y="4241"/>
                    <a:pt x="62" y="4226"/>
                    <a:pt x="62" y="4195"/>
                  </a:cubicBezTo>
                  <a:cubicBezTo>
                    <a:pt x="244" y="2888"/>
                    <a:pt x="548" y="1581"/>
                    <a:pt x="913" y="305"/>
                  </a:cubicBezTo>
                  <a:cubicBezTo>
                    <a:pt x="943" y="244"/>
                    <a:pt x="943" y="214"/>
                    <a:pt x="943" y="183"/>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9"/>
            <p:cNvSpPr/>
            <p:nvPr/>
          </p:nvSpPr>
          <p:spPr>
            <a:xfrm>
              <a:off x="6151600" y="3689550"/>
              <a:ext cx="420250" cy="492425"/>
            </a:xfrm>
            <a:custGeom>
              <a:avLst/>
              <a:gdLst/>
              <a:ahLst/>
              <a:cxnLst/>
              <a:rect l="l" t="t" r="r" b="b"/>
              <a:pathLst>
                <a:path w="16810" h="19697" extrusionOk="0">
                  <a:moveTo>
                    <a:pt x="0" y="1"/>
                  </a:moveTo>
                  <a:lnTo>
                    <a:pt x="426" y="4864"/>
                  </a:lnTo>
                  <a:lnTo>
                    <a:pt x="1672" y="19697"/>
                  </a:lnTo>
                  <a:lnTo>
                    <a:pt x="15137" y="19697"/>
                  </a:lnTo>
                  <a:lnTo>
                    <a:pt x="16384" y="4864"/>
                  </a:lnTo>
                  <a:lnTo>
                    <a:pt x="1680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9"/>
            <p:cNvSpPr/>
            <p:nvPr/>
          </p:nvSpPr>
          <p:spPr>
            <a:xfrm>
              <a:off x="6151600" y="3689550"/>
              <a:ext cx="420250" cy="121600"/>
            </a:xfrm>
            <a:custGeom>
              <a:avLst/>
              <a:gdLst/>
              <a:ahLst/>
              <a:cxnLst/>
              <a:rect l="l" t="t" r="r" b="b"/>
              <a:pathLst>
                <a:path w="16810" h="4864" extrusionOk="0">
                  <a:moveTo>
                    <a:pt x="0" y="1"/>
                  </a:moveTo>
                  <a:lnTo>
                    <a:pt x="426" y="4864"/>
                  </a:lnTo>
                  <a:lnTo>
                    <a:pt x="16384" y="4864"/>
                  </a:lnTo>
                  <a:lnTo>
                    <a:pt x="1680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9"/>
            <p:cNvSpPr/>
            <p:nvPr/>
          </p:nvSpPr>
          <p:spPr>
            <a:xfrm>
              <a:off x="6118925" y="3640150"/>
              <a:ext cx="485600" cy="117050"/>
            </a:xfrm>
            <a:custGeom>
              <a:avLst/>
              <a:gdLst/>
              <a:ahLst/>
              <a:cxnLst/>
              <a:rect l="l" t="t" r="r" b="b"/>
              <a:pathLst>
                <a:path w="19424" h="4682" extrusionOk="0">
                  <a:moveTo>
                    <a:pt x="0" y="1"/>
                  </a:moveTo>
                  <a:lnTo>
                    <a:pt x="0" y="4682"/>
                  </a:lnTo>
                  <a:lnTo>
                    <a:pt x="19423" y="4682"/>
                  </a:lnTo>
                  <a:lnTo>
                    <a:pt x="19423"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9"/>
            <p:cNvSpPr/>
            <p:nvPr/>
          </p:nvSpPr>
          <p:spPr>
            <a:xfrm>
              <a:off x="4662200" y="3323275"/>
              <a:ext cx="153525" cy="597300"/>
            </a:xfrm>
            <a:custGeom>
              <a:avLst/>
              <a:gdLst/>
              <a:ahLst/>
              <a:cxnLst/>
              <a:rect l="l" t="t" r="r" b="b"/>
              <a:pathLst>
                <a:path w="6141" h="23892" extrusionOk="0">
                  <a:moveTo>
                    <a:pt x="1" y="1"/>
                  </a:moveTo>
                  <a:lnTo>
                    <a:pt x="1" y="23892"/>
                  </a:lnTo>
                  <a:lnTo>
                    <a:pt x="6141" y="23892"/>
                  </a:lnTo>
                  <a:lnTo>
                    <a:pt x="614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9"/>
            <p:cNvSpPr/>
            <p:nvPr/>
          </p:nvSpPr>
          <p:spPr>
            <a:xfrm>
              <a:off x="4662200" y="3950200"/>
              <a:ext cx="153525" cy="98800"/>
            </a:xfrm>
            <a:custGeom>
              <a:avLst/>
              <a:gdLst/>
              <a:ahLst/>
              <a:cxnLst/>
              <a:rect l="l" t="t" r="r" b="b"/>
              <a:pathLst>
                <a:path w="6141" h="3952" extrusionOk="0">
                  <a:moveTo>
                    <a:pt x="1" y="0"/>
                  </a:moveTo>
                  <a:lnTo>
                    <a:pt x="1" y="3952"/>
                  </a:lnTo>
                  <a:lnTo>
                    <a:pt x="6141" y="3952"/>
                  </a:lnTo>
                  <a:lnTo>
                    <a:pt x="614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9"/>
            <p:cNvSpPr/>
            <p:nvPr/>
          </p:nvSpPr>
          <p:spPr>
            <a:xfrm>
              <a:off x="4662200" y="4077850"/>
              <a:ext cx="153525" cy="60825"/>
            </a:xfrm>
            <a:custGeom>
              <a:avLst/>
              <a:gdLst/>
              <a:ahLst/>
              <a:cxnLst/>
              <a:rect l="l" t="t" r="r" b="b"/>
              <a:pathLst>
                <a:path w="6141" h="2433" extrusionOk="0">
                  <a:moveTo>
                    <a:pt x="1" y="1"/>
                  </a:moveTo>
                  <a:lnTo>
                    <a:pt x="1" y="2432"/>
                  </a:lnTo>
                  <a:lnTo>
                    <a:pt x="6141" y="2432"/>
                  </a:lnTo>
                  <a:lnTo>
                    <a:pt x="614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9"/>
            <p:cNvSpPr/>
            <p:nvPr/>
          </p:nvSpPr>
          <p:spPr>
            <a:xfrm>
              <a:off x="4662200" y="4168275"/>
              <a:ext cx="153525" cy="30425"/>
            </a:xfrm>
            <a:custGeom>
              <a:avLst/>
              <a:gdLst/>
              <a:ahLst/>
              <a:cxnLst/>
              <a:rect l="l" t="t" r="r" b="b"/>
              <a:pathLst>
                <a:path w="6141" h="1217" extrusionOk="0">
                  <a:moveTo>
                    <a:pt x="1" y="1"/>
                  </a:moveTo>
                  <a:lnTo>
                    <a:pt x="1" y="1217"/>
                  </a:lnTo>
                  <a:lnTo>
                    <a:pt x="6141" y="1217"/>
                  </a:lnTo>
                  <a:lnTo>
                    <a:pt x="614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9"/>
            <p:cNvSpPr/>
            <p:nvPr/>
          </p:nvSpPr>
          <p:spPr>
            <a:xfrm>
              <a:off x="4611300" y="3146225"/>
              <a:ext cx="255350" cy="177075"/>
            </a:xfrm>
            <a:custGeom>
              <a:avLst/>
              <a:gdLst/>
              <a:ahLst/>
              <a:cxnLst/>
              <a:rect l="l" t="t" r="r" b="b"/>
              <a:pathLst>
                <a:path w="10214" h="7083" extrusionOk="0">
                  <a:moveTo>
                    <a:pt x="5107" y="1"/>
                  </a:moveTo>
                  <a:lnTo>
                    <a:pt x="0" y="7083"/>
                  </a:lnTo>
                  <a:lnTo>
                    <a:pt x="10213" y="7083"/>
                  </a:lnTo>
                  <a:lnTo>
                    <a:pt x="5107"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9"/>
            <p:cNvSpPr/>
            <p:nvPr/>
          </p:nvSpPr>
          <p:spPr>
            <a:xfrm>
              <a:off x="4967675" y="3133325"/>
              <a:ext cx="152775" cy="787250"/>
            </a:xfrm>
            <a:custGeom>
              <a:avLst/>
              <a:gdLst/>
              <a:ahLst/>
              <a:cxnLst/>
              <a:rect l="l" t="t" r="r" b="b"/>
              <a:pathLst>
                <a:path w="6111" h="31490" extrusionOk="0">
                  <a:moveTo>
                    <a:pt x="1" y="0"/>
                  </a:moveTo>
                  <a:lnTo>
                    <a:pt x="1" y="31490"/>
                  </a:lnTo>
                  <a:lnTo>
                    <a:pt x="6110" y="31490"/>
                  </a:lnTo>
                  <a:lnTo>
                    <a:pt x="611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9"/>
            <p:cNvSpPr/>
            <p:nvPr/>
          </p:nvSpPr>
          <p:spPr>
            <a:xfrm>
              <a:off x="4967675" y="3950200"/>
              <a:ext cx="152775" cy="98800"/>
            </a:xfrm>
            <a:custGeom>
              <a:avLst/>
              <a:gdLst/>
              <a:ahLst/>
              <a:cxnLst/>
              <a:rect l="l" t="t" r="r" b="b"/>
              <a:pathLst>
                <a:path w="6111" h="3952" extrusionOk="0">
                  <a:moveTo>
                    <a:pt x="1" y="0"/>
                  </a:moveTo>
                  <a:lnTo>
                    <a:pt x="1" y="3952"/>
                  </a:lnTo>
                  <a:lnTo>
                    <a:pt x="6110" y="3952"/>
                  </a:lnTo>
                  <a:lnTo>
                    <a:pt x="611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9"/>
            <p:cNvSpPr/>
            <p:nvPr/>
          </p:nvSpPr>
          <p:spPr>
            <a:xfrm>
              <a:off x="4967675" y="4077850"/>
              <a:ext cx="152775" cy="60825"/>
            </a:xfrm>
            <a:custGeom>
              <a:avLst/>
              <a:gdLst/>
              <a:ahLst/>
              <a:cxnLst/>
              <a:rect l="l" t="t" r="r" b="b"/>
              <a:pathLst>
                <a:path w="6111" h="2433" extrusionOk="0">
                  <a:moveTo>
                    <a:pt x="1" y="1"/>
                  </a:moveTo>
                  <a:lnTo>
                    <a:pt x="1" y="2432"/>
                  </a:lnTo>
                  <a:lnTo>
                    <a:pt x="6110" y="2432"/>
                  </a:lnTo>
                  <a:lnTo>
                    <a:pt x="611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9"/>
            <p:cNvSpPr/>
            <p:nvPr/>
          </p:nvSpPr>
          <p:spPr>
            <a:xfrm>
              <a:off x="4967675" y="4168275"/>
              <a:ext cx="152775" cy="30425"/>
            </a:xfrm>
            <a:custGeom>
              <a:avLst/>
              <a:gdLst/>
              <a:ahLst/>
              <a:cxnLst/>
              <a:rect l="l" t="t" r="r" b="b"/>
              <a:pathLst>
                <a:path w="6111" h="1217" extrusionOk="0">
                  <a:moveTo>
                    <a:pt x="1" y="1"/>
                  </a:moveTo>
                  <a:lnTo>
                    <a:pt x="1" y="1217"/>
                  </a:lnTo>
                  <a:lnTo>
                    <a:pt x="6110" y="1217"/>
                  </a:lnTo>
                  <a:lnTo>
                    <a:pt x="611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9"/>
            <p:cNvSpPr/>
            <p:nvPr/>
          </p:nvSpPr>
          <p:spPr>
            <a:xfrm>
              <a:off x="4916000" y="2956250"/>
              <a:ext cx="256125" cy="177100"/>
            </a:xfrm>
            <a:custGeom>
              <a:avLst/>
              <a:gdLst/>
              <a:ahLst/>
              <a:cxnLst/>
              <a:rect l="l" t="t" r="r" b="b"/>
              <a:pathLst>
                <a:path w="10245" h="7084" extrusionOk="0">
                  <a:moveTo>
                    <a:pt x="5138" y="1"/>
                  </a:moveTo>
                  <a:lnTo>
                    <a:pt x="1" y="7083"/>
                  </a:lnTo>
                  <a:lnTo>
                    <a:pt x="10244" y="7083"/>
                  </a:lnTo>
                  <a:lnTo>
                    <a:pt x="513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9"/>
            <p:cNvSpPr/>
            <p:nvPr/>
          </p:nvSpPr>
          <p:spPr>
            <a:xfrm>
              <a:off x="5272400" y="2943350"/>
              <a:ext cx="153525" cy="977225"/>
            </a:xfrm>
            <a:custGeom>
              <a:avLst/>
              <a:gdLst/>
              <a:ahLst/>
              <a:cxnLst/>
              <a:rect l="l" t="t" r="r" b="b"/>
              <a:pathLst>
                <a:path w="6141" h="39089" extrusionOk="0">
                  <a:moveTo>
                    <a:pt x="1" y="0"/>
                  </a:moveTo>
                  <a:lnTo>
                    <a:pt x="1" y="39089"/>
                  </a:lnTo>
                  <a:lnTo>
                    <a:pt x="6140" y="39089"/>
                  </a:lnTo>
                  <a:lnTo>
                    <a:pt x="614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9"/>
            <p:cNvSpPr/>
            <p:nvPr/>
          </p:nvSpPr>
          <p:spPr>
            <a:xfrm>
              <a:off x="5272400" y="3950200"/>
              <a:ext cx="153525" cy="98800"/>
            </a:xfrm>
            <a:custGeom>
              <a:avLst/>
              <a:gdLst/>
              <a:ahLst/>
              <a:cxnLst/>
              <a:rect l="l" t="t" r="r" b="b"/>
              <a:pathLst>
                <a:path w="6141" h="3952" extrusionOk="0">
                  <a:moveTo>
                    <a:pt x="1" y="0"/>
                  </a:moveTo>
                  <a:lnTo>
                    <a:pt x="1" y="3952"/>
                  </a:lnTo>
                  <a:lnTo>
                    <a:pt x="6140" y="3952"/>
                  </a:lnTo>
                  <a:lnTo>
                    <a:pt x="614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9"/>
            <p:cNvSpPr/>
            <p:nvPr/>
          </p:nvSpPr>
          <p:spPr>
            <a:xfrm>
              <a:off x="5272400" y="4077850"/>
              <a:ext cx="153525" cy="60825"/>
            </a:xfrm>
            <a:custGeom>
              <a:avLst/>
              <a:gdLst/>
              <a:ahLst/>
              <a:cxnLst/>
              <a:rect l="l" t="t" r="r" b="b"/>
              <a:pathLst>
                <a:path w="6141" h="2433" extrusionOk="0">
                  <a:moveTo>
                    <a:pt x="1" y="1"/>
                  </a:moveTo>
                  <a:lnTo>
                    <a:pt x="1" y="2432"/>
                  </a:lnTo>
                  <a:lnTo>
                    <a:pt x="6140" y="2432"/>
                  </a:lnTo>
                  <a:lnTo>
                    <a:pt x="614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9"/>
            <p:cNvSpPr/>
            <p:nvPr/>
          </p:nvSpPr>
          <p:spPr>
            <a:xfrm>
              <a:off x="5272400" y="4168275"/>
              <a:ext cx="153525" cy="30425"/>
            </a:xfrm>
            <a:custGeom>
              <a:avLst/>
              <a:gdLst/>
              <a:ahLst/>
              <a:cxnLst/>
              <a:rect l="l" t="t" r="r" b="b"/>
              <a:pathLst>
                <a:path w="6141" h="1217" extrusionOk="0">
                  <a:moveTo>
                    <a:pt x="1" y="1"/>
                  </a:moveTo>
                  <a:lnTo>
                    <a:pt x="1" y="1217"/>
                  </a:lnTo>
                  <a:lnTo>
                    <a:pt x="6140" y="1217"/>
                  </a:lnTo>
                  <a:lnTo>
                    <a:pt x="614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9"/>
            <p:cNvSpPr/>
            <p:nvPr/>
          </p:nvSpPr>
          <p:spPr>
            <a:xfrm>
              <a:off x="5221500" y="2766300"/>
              <a:ext cx="255325" cy="177075"/>
            </a:xfrm>
            <a:custGeom>
              <a:avLst/>
              <a:gdLst/>
              <a:ahLst/>
              <a:cxnLst/>
              <a:rect l="l" t="t" r="r" b="b"/>
              <a:pathLst>
                <a:path w="10213" h="7083" extrusionOk="0">
                  <a:moveTo>
                    <a:pt x="5107" y="0"/>
                  </a:moveTo>
                  <a:lnTo>
                    <a:pt x="0" y="7082"/>
                  </a:lnTo>
                  <a:lnTo>
                    <a:pt x="10213" y="7082"/>
                  </a:lnTo>
                  <a:lnTo>
                    <a:pt x="510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9"/>
            <p:cNvSpPr/>
            <p:nvPr/>
          </p:nvSpPr>
          <p:spPr>
            <a:xfrm>
              <a:off x="5577125" y="2753375"/>
              <a:ext cx="153525" cy="1167200"/>
            </a:xfrm>
            <a:custGeom>
              <a:avLst/>
              <a:gdLst/>
              <a:ahLst/>
              <a:cxnLst/>
              <a:rect l="l" t="t" r="r" b="b"/>
              <a:pathLst>
                <a:path w="6141" h="46688" extrusionOk="0">
                  <a:moveTo>
                    <a:pt x="0" y="0"/>
                  </a:moveTo>
                  <a:lnTo>
                    <a:pt x="0" y="46688"/>
                  </a:lnTo>
                  <a:lnTo>
                    <a:pt x="6140" y="46688"/>
                  </a:lnTo>
                  <a:lnTo>
                    <a:pt x="614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9"/>
            <p:cNvSpPr/>
            <p:nvPr/>
          </p:nvSpPr>
          <p:spPr>
            <a:xfrm>
              <a:off x="5577125" y="3950200"/>
              <a:ext cx="153525" cy="98800"/>
            </a:xfrm>
            <a:custGeom>
              <a:avLst/>
              <a:gdLst/>
              <a:ahLst/>
              <a:cxnLst/>
              <a:rect l="l" t="t" r="r" b="b"/>
              <a:pathLst>
                <a:path w="6141" h="3952" extrusionOk="0">
                  <a:moveTo>
                    <a:pt x="0" y="0"/>
                  </a:moveTo>
                  <a:lnTo>
                    <a:pt x="0" y="3952"/>
                  </a:lnTo>
                  <a:lnTo>
                    <a:pt x="6140" y="3952"/>
                  </a:lnTo>
                  <a:lnTo>
                    <a:pt x="614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9"/>
            <p:cNvSpPr/>
            <p:nvPr/>
          </p:nvSpPr>
          <p:spPr>
            <a:xfrm>
              <a:off x="5577125" y="4077850"/>
              <a:ext cx="153525" cy="60825"/>
            </a:xfrm>
            <a:custGeom>
              <a:avLst/>
              <a:gdLst/>
              <a:ahLst/>
              <a:cxnLst/>
              <a:rect l="l" t="t" r="r" b="b"/>
              <a:pathLst>
                <a:path w="6141" h="2433" extrusionOk="0">
                  <a:moveTo>
                    <a:pt x="0" y="1"/>
                  </a:moveTo>
                  <a:lnTo>
                    <a:pt x="0" y="2432"/>
                  </a:lnTo>
                  <a:lnTo>
                    <a:pt x="6140" y="2432"/>
                  </a:lnTo>
                  <a:lnTo>
                    <a:pt x="614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9"/>
            <p:cNvSpPr/>
            <p:nvPr/>
          </p:nvSpPr>
          <p:spPr>
            <a:xfrm>
              <a:off x="5577125" y="4168275"/>
              <a:ext cx="153525" cy="30425"/>
            </a:xfrm>
            <a:custGeom>
              <a:avLst/>
              <a:gdLst/>
              <a:ahLst/>
              <a:cxnLst/>
              <a:rect l="l" t="t" r="r" b="b"/>
              <a:pathLst>
                <a:path w="6141" h="1217" extrusionOk="0">
                  <a:moveTo>
                    <a:pt x="0" y="1"/>
                  </a:moveTo>
                  <a:lnTo>
                    <a:pt x="0" y="1217"/>
                  </a:lnTo>
                  <a:lnTo>
                    <a:pt x="6140" y="1217"/>
                  </a:lnTo>
                  <a:lnTo>
                    <a:pt x="6140"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9"/>
            <p:cNvSpPr/>
            <p:nvPr/>
          </p:nvSpPr>
          <p:spPr>
            <a:xfrm>
              <a:off x="5526200" y="2576325"/>
              <a:ext cx="255350" cy="177075"/>
            </a:xfrm>
            <a:custGeom>
              <a:avLst/>
              <a:gdLst/>
              <a:ahLst/>
              <a:cxnLst/>
              <a:rect l="l" t="t" r="r" b="b"/>
              <a:pathLst>
                <a:path w="10214" h="7083" extrusionOk="0">
                  <a:moveTo>
                    <a:pt x="5107" y="0"/>
                  </a:moveTo>
                  <a:lnTo>
                    <a:pt x="1" y="7082"/>
                  </a:lnTo>
                  <a:lnTo>
                    <a:pt x="10214" y="7082"/>
                  </a:lnTo>
                  <a:lnTo>
                    <a:pt x="510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9"/>
            <p:cNvSpPr/>
            <p:nvPr/>
          </p:nvSpPr>
          <p:spPr>
            <a:xfrm>
              <a:off x="3014750" y="3729075"/>
              <a:ext cx="157325" cy="134625"/>
            </a:xfrm>
            <a:custGeom>
              <a:avLst/>
              <a:gdLst/>
              <a:ahLst/>
              <a:cxnLst/>
              <a:rect l="l" t="t" r="r" b="b"/>
              <a:pathLst>
                <a:path w="6293" h="5385" extrusionOk="0">
                  <a:moveTo>
                    <a:pt x="3588" y="0"/>
                  </a:moveTo>
                  <a:cubicBezTo>
                    <a:pt x="1186" y="0"/>
                    <a:pt x="1" y="2888"/>
                    <a:pt x="1673" y="4590"/>
                  </a:cubicBezTo>
                  <a:cubicBezTo>
                    <a:pt x="2222" y="5139"/>
                    <a:pt x="2897" y="5384"/>
                    <a:pt x="3561" y="5384"/>
                  </a:cubicBezTo>
                  <a:cubicBezTo>
                    <a:pt x="4954" y="5384"/>
                    <a:pt x="6293" y="4302"/>
                    <a:pt x="6293" y="2675"/>
                  </a:cubicBezTo>
                  <a:cubicBezTo>
                    <a:pt x="6293" y="1186"/>
                    <a:pt x="5077" y="0"/>
                    <a:pt x="358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9"/>
            <p:cNvSpPr/>
            <p:nvPr/>
          </p:nvSpPr>
          <p:spPr>
            <a:xfrm>
              <a:off x="3176625" y="3634850"/>
              <a:ext cx="77525" cy="65850"/>
            </a:xfrm>
            <a:custGeom>
              <a:avLst/>
              <a:gdLst/>
              <a:ahLst/>
              <a:cxnLst/>
              <a:rect l="l" t="t" r="r" b="b"/>
              <a:pathLst>
                <a:path w="3101" h="2634" extrusionOk="0">
                  <a:moveTo>
                    <a:pt x="1763" y="0"/>
                  </a:moveTo>
                  <a:cubicBezTo>
                    <a:pt x="608" y="0"/>
                    <a:pt x="0" y="1398"/>
                    <a:pt x="851" y="2249"/>
                  </a:cubicBezTo>
                  <a:cubicBezTo>
                    <a:pt x="1116" y="2514"/>
                    <a:pt x="1445" y="2634"/>
                    <a:pt x="1768" y="2634"/>
                  </a:cubicBezTo>
                  <a:cubicBezTo>
                    <a:pt x="2446" y="2634"/>
                    <a:pt x="3101" y="2110"/>
                    <a:pt x="3101" y="1307"/>
                  </a:cubicBezTo>
                  <a:cubicBezTo>
                    <a:pt x="3101" y="578"/>
                    <a:pt x="2493" y="0"/>
                    <a:pt x="176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9"/>
            <p:cNvSpPr/>
            <p:nvPr/>
          </p:nvSpPr>
          <p:spPr>
            <a:xfrm>
              <a:off x="4618900" y="3730600"/>
              <a:ext cx="76775" cy="65875"/>
            </a:xfrm>
            <a:custGeom>
              <a:avLst/>
              <a:gdLst/>
              <a:ahLst/>
              <a:cxnLst/>
              <a:rect l="l" t="t" r="r" b="b"/>
              <a:pathLst>
                <a:path w="3071" h="2635" extrusionOk="0">
                  <a:moveTo>
                    <a:pt x="1733" y="0"/>
                  </a:moveTo>
                  <a:cubicBezTo>
                    <a:pt x="578" y="0"/>
                    <a:pt x="0" y="1429"/>
                    <a:pt x="821" y="2249"/>
                  </a:cubicBezTo>
                  <a:cubicBezTo>
                    <a:pt x="1087" y="2515"/>
                    <a:pt x="1417" y="2635"/>
                    <a:pt x="1742" y="2635"/>
                  </a:cubicBezTo>
                  <a:cubicBezTo>
                    <a:pt x="2418" y="2635"/>
                    <a:pt x="3070" y="2118"/>
                    <a:pt x="3070" y="1337"/>
                  </a:cubicBezTo>
                  <a:cubicBezTo>
                    <a:pt x="3070" y="608"/>
                    <a:pt x="2462" y="0"/>
                    <a:pt x="173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9"/>
            <p:cNvSpPr/>
            <p:nvPr/>
          </p:nvSpPr>
          <p:spPr>
            <a:xfrm>
              <a:off x="5276200" y="4030750"/>
              <a:ext cx="76775" cy="65850"/>
            </a:xfrm>
            <a:custGeom>
              <a:avLst/>
              <a:gdLst/>
              <a:ahLst/>
              <a:cxnLst/>
              <a:rect l="l" t="t" r="r" b="b"/>
              <a:pathLst>
                <a:path w="3071" h="2634" extrusionOk="0">
                  <a:moveTo>
                    <a:pt x="1763" y="0"/>
                  </a:moveTo>
                  <a:cubicBezTo>
                    <a:pt x="578" y="0"/>
                    <a:pt x="1" y="1429"/>
                    <a:pt x="821" y="2250"/>
                  </a:cubicBezTo>
                  <a:cubicBezTo>
                    <a:pt x="1096" y="2515"/>
                    <a:pt x="1428" y="2634"/>
                    <a:pt x="1751" y="2634"/>
                  </a:cubicBezTo>
                  <a:cubicBezTo>
                    <a:pt x="2430" y="2634"/>
                    <a:pt x="3070" y="2110"/>
                    <a:pt x="3070" y="1307"/>
                  </a:cubicBezTo>
                  <a:cubicBezTo>
                    <a:pt x="3070" y="578"/>
                    <a:pt x="2493" y="0"/>
                    <a:pt x="1763"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9"/>
            <p:cNvSpPr/>
            <p:nvPr/>
          </p:nvSpPr>
          <p:spPr>
            <a:xfrm>
              <a:off x="2769325" y="2643950"/>
              <a:ext cx="2533500" cy="1554750"/>
            </a:xfrm>
            <a:custGeom>
              <a:avLst/>
              <a:gdLst/>
              <a:ahLst/>
              <a:cxnLst/>
              <a:rect l="l" t="t" r="r" b="b"/>
              <a:pathLst>
                <a:path w="101340" h="62190" extrusionOk="0">
                  <a:moveTo>
                    <a:pt x="46627" y="0"/>
                  </a:moveTo>
                  <a:lnTo>
                    <a:pt x="45168" y="39150"/>
                  </a:lnTo>
                  <a:cubicBezTo>
                    <a:pt x="44986" y="39089"/>
                    <a:pt x="44773" y="39059"/>
                    <a:pt x="44560" y="39028"/>
                  </a:cubicBezTo>
                  <a:cubicBezTo>
                    <a:pt x="43983" y="39028"/>
                    <a:pt x="43436" y="39363"/>
                    <a:pt x="43192" y="39879"/>
                  </a:cubicBezTo>
                  <a:cubicBezTo>
                    <a:pt x="41643" y="38550"/>
                    <a:pt x="39843" y="37954"/>
                    <a:pt x="38083" y="37954"/>
                  </a:cubicBezTo>
                  <a:cubicBezTo>
                    <a:pt x="34008" y="37954"/>
                    <a:pt x="30153" y="41154"/>
                    <a:pt x="30153" y="45867"/>
                  </a:cubicBezTo>
                  <a:cubicBezTo>
                    <a:pt x="30153" y="46323"/>
                    <a:pt x="30183" y="46779"/>
                    <a:pt x="30274" y="47235"/>
                  </a:cubicBezTo>
                  <a:cubicBezTo>
                    <a:pt x="29879" y="47174"/>
                    <a:pt x="29514" y="47113"/>
                    <a:pt x="29150" y="47113"/>
                  </a:cubicBezTo>
                  <a:cubicBezTo>
                    <a:pt x="27143" y="47113"/>
                    <a:pt x="25259" y="48147"/>
                    <a:pt x="24195" y="49849"/>
                  </a:cubicBezTo>
                  <a:cubicBezTo>
                    <a:pt x="23480" y="48061"/>
                    <a:pt x="21922" y="47231"/>
                    <a:pt x="20366" y="47231"/>
                  </a:cubicBezTo>
                  <a:cubicBezTo>
                    <a:pt x="18352" y="47231"/>
                    <a:pt x="16342" y="48622"/>
                    <a:pt x="16171" y="51126"/>
                  </a:cubicBezTo>
                  <a:cubicBezTo>
                    <a:pt x="15330" y="50718"/>
                    <a:pt x="14460" y="50531"/>
                    <a:pt x="13614" y="50531"/>
                  </a:cubicBezTo>
                  <a:cubicBezTo>
                    <a:pt x="10546" y="50531"/>
                    <a:pt x="7781" y="52994"/>
                    <a:pt x="7781" y="56354"/>
                  </a:cubicBezTo>
                  <a:cubicBezTo>
                    <a:pt x="7781" y="56567"/>
                    <a:pt x="7812" y="56749"/>
                    <a:pt x="7812" y="56931"/>
                  </a:cubicBezTo>
                  <a:lnTo>
                    <a:pt x="7781" y="56931"/>
                  </a:lnTo>
                  <a:cubicBezTo>
                    <a:pt x="7146" y="56286"/>
                    <a:pt x="6362" y="55998"/>
                    <a:pt x="5594" y="55998"/>
                  </a:cubicBezTo>
                  <a:cubicBezTo>
                    <a:pt x="4009" y="55998"/>
                    <a:pt x="2493" y="57226"/>
                    <a:pt x="2493" y="59089"/>
                  </a:cubicBezTo>
                  <a:cubicBezTo>
                    <a:pt x="2341" y="59059"/>
                    <a:pt x="2219" y="59059"/>
                    <a:pt x="2097" y="59059"/>
                  </a:cubicBezTo>
                  <a:cubicBezTo>
                    <a:pt x="0" y="59059"/>
                    <a:pt x="0" y="62190"/>
                    <a:pt x="2097" y="62190"/>
                  </a:cubicBezTo>
                  <a:lnTo>
                    <a:pt x="99759" y="62190"/>
                  </a:lnTo>
                  <a:cubicBezTo>
                    <a:pt x="100640" y="62190"/>
                    <a:pt x="101339" y="61491"/>
                    <a:pt x="101339" y="60609"/>
                  </a:cubicBezTo>
                  <a:cubicBezTo>
                    <a:pt x="101339" y="59758"/>
                    <a:pt x="100640" y="59029"/>
                    <a:pt x="99759" y="59029"/>
                  </a:cubicBezTo>
                  <a:cubicBezTo>
                    <a:pt x="99637" y="59029"/>
                    <a:pt x="99516" y="59059"/>
                    <a:pt x="99394" y="59089"/>
                  </a:cubicBezTo>
                  <a:cubicBezTo>
                    <a:pt x="99374" y="57226"/>
                    <a:pt x="97850" y="55998"/>
                    <a:pt x="96263" y="55998"/>
                  </a:cubicBezTo>
                  <a:cubicBezTo>
                    <a:pt x="95494" y="55998"/>
                    <a:pt x="94710" y="56286"/>
                    <a:pt x="94075" y="56931"/>
                  </a:cubicBezTo>
                  <a:lnTo>
                    <a:pt x="94044" y="56931"/>
                  </a:lnTo>
                  <a:cubicBezTo>
                    <a:pt x="94075" y="56718"/>
                    <a:pt x="94075" y="56536"/>
                    <a:pt x="94075" y="56354"/>
                  </a:cubicBezTo>
                  <a:cubicBezTo>
                    <a:pt x="94075" y="52980"/>
                    <a:pt x="91307" y="50516"/>
                    <a:pt x="88255" y="50516"/>
                  </a:cubicBezTo>
                  <a:cubicBezTo>
                    <a:pt x="87403" y="50516"/>
                    <a:pt x="86528" y="50708"/>
                    <a:pt x="85686" y="51126"/>
                  </a:cubicBezTo>
                  <a:cubicBezTo>
                    <a:pt x="85462" y="48683"/>
                    <a:pt x="83476" y="47320"/>
                    <a:pt x="81485" y="47320"/>
                  </a:cubicBezTo>
                  <a:cubicBezTo>
                    <a:pt x="79959" y="47320"/>
                    <a:pt x="78430" y="48121"/>
                    <a:pt x="77692" y="49849"/>
                  </a:cubicBezTo>
                  <a:cubicBezTo>
                    <a:pt x="76628" y="48147"/>
                    <a:pt x="74743" y="47113"/>
                    <a:pt x="72737" y="47113"/>
                  </a:cubicBezTo>
                  <a:cubicBezTo>
                    <a:pt x="72372" y="47113"/>
                    <a:pt x="72008" y="47174"/>
                    <a:pt x="71643" y="47235"/>
                  </a:cubicBezTo>
                  <a:cubicBezTo>
                    <a:pt x="71704" y="46779"/>
                    <a:pt x="71764" y="46323"/>
                    <a:pt x="71764" y="45867"/>
                  </a:cubicBezTo>
                  <a:cubicBezTo>
                    <a:pt x="71764" y="41162"/>
                    <a:pt x="67907" y="37964"/>
                    <a:pt x="63840" y="37964"/>
                  </a:cubicBezTo>
                  <a:cubicBezTo>
                    <a:pt x="62075" y="37964"/>
                    <a:pt x="60270" y="38567"/>
                    <a:pt x="58725" y="39910"/>
                  </a:cubicBezTo>
                  <a:cubicBezTo>
                    <a:pt x="58432" y="39346"/>
                    <a:pt x="57871" y="39033"/>
                    <a:pt x="57303" y="39033"/>
                  </a:cubicBezTo>
                  <a:cubicBezTo>
                    <a:pt x="57106" y="39033"/>
                    <a:pt x="56907" y="39071"/>
                    <a:pt x="56718" y="39150"/>
                  </a:cubicBezTo>
                  <a:lnTo>
                    <a:pt x="55229"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9"/>
            <p:cNvSpPr/>
            <p:nvPr/>
          </p:nvSpPr>
          <p:spPr>
            <a:xfrm>
              <a:off x="4559625" y="3773900"/>
              <a:ext cx="123875" cy="126175"/>
            </a:xfrm>
            <a:custGeom>
              <a:avLst/>
              <a:gdLst/>
              <a:ahLst/>
              <a:cxnLst/>
              <a:rect l="l" t="t" r="r" b="b"/>
              <a:pathLst>
                <a:path w="4955" h="5047" extrusionOk="0">
                  <a:moveTo>
                    <a:pt x="2462" y="1"/>
                  </a:moveTo>
                  <a:lnTo>
                    <a:pt x="2006" y="2037"/>
                  </a:lnTo>
                  <a:lnTo>
                    <a:pt x="0" y="2523"/>
                  </a:lnTo>
                  <a:lnTo>
                    <a:pt x="2037" y="2919"/>
                  </a:lnTo>
                  <a:lnTo>
                    <a:pt x="2462" y="5046"/>
                  </a:lnTo>
                  <a:lnTo>
                    <a:pt x="2918" y="2919"/>
                  </a:lnTo>
                  <a:lnTo>
                    <a:pt x="4955" y="2523"/>
                  </a:lnTo>
                  <a:lnTo>
                    <a:pt x="2949" y="2037"/>
                  </a:lnTo>
                  <a:lnTo>
                    <a:pt x="2462" y="1"/>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9"/>
            <p:cNvSpPr/>
            <p:nvPr/>
          </p:nvSpPr>
          <p:spPr>
            <a:xfrm>
              <a:off x="4065700" y="3345325"/>
              <a:ext cx="123875" cy="125400"/>
            </a:xfrm>
            <a:custGeom>
              <a:avLst/>
              <a:gdLst/>
              <a:ahLst/>
              <a:cxnLst/>
              <a:rect l="l" t="t" r="r" b="b"/>
              <a:pathLst>
                <a:path w="4955" h="5016" extrusionOk="0">
                  <a:moveTo>
                    <a:pt x="2493" y="0"/>
                  </a:moveTo>
                  <a:lnTo>
                    <a:pt x="2006" y="2007"/>
                  </a:lnTo>
                  <a:lnTo>
                    <a:pt x="0" y="2493"/>
                  </a:lnTo>
                  <a:lnTo>
                    <a:pt x="2037" y="2888"/>
                  </a:lnTo>
                  <a:lnTo>
                    <a:pt x="2493" y="5016"/>
                  </a:lnTo>
                  <a:lnTo>
                    <a:pt x="2918" y="2888"/>
                  </a:lnTo>
                  <a:lnTo>
                    <a:pt x="4955" y="2493"/>
                  </a:lnTo>
                  <a:lnTo>
                    <a:pt x="2949" y="2007"/>
                  </a:lnTo>
                  <a:lnTo>
                    <a:pt x="2493" y="0"/>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9"/>
            <p:cNvSpPr/>
            <p:nvPr/>
          </p:nvSpPr>
          <p:spPr>
            <a:xfrm>
              <a:off x="3382550" y="3903850"/>
              <a:ext cx="69175" cy="70675"/>
            </a:xfrm>
            <a:custGeom>
              <a:avLst/>
              <a:gdLst/>
              <a:ahLst/>
              <a:cxnLst/>
              <a:rect l="l" t="t" r="r" b="b"/>
              <a:pathLst>
                <a:path w="2767" h="2827" extrusionOk="0">
                  <a:moveTo>
                    <a:pt x="1399" y="0"/>
                  </a:moveTo>
                  <a:lnTo>
                    <a:pt x="1125" y="1125"/>
                  </a:lnTo>
                  <a:lnTo>
                    <a:pt x="0" y="1398"/>
                  </a:lnTo>
                  <a:lnTo>
                    <a:pt x="1125" y="1611"/>
                  </a:lnTo>
                  <a:lnTo>
                    <a:pt x="1399" y="2827"/>
                  </a:lnTo>
                  <a:lnTo>
                    <a:pt x="1642" y="1611"/>
                  </a:lnTo>
                  <a:lnTo>
                    <a:pt x="2766" y="1398"/>
                  </a:lnTo>
                  <a:lnTo>
                    <a:pt x="1642" y="1125"/>
                  </a:lnTo>
                  <a:lnTo>
                    <a:pt x="1399" y="0"/>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9"/>
            <p:cNvSpPr/>
            <p:nvPr/>
          </p:nvSpPr>
          <p:spPr>
            <a:xfrm>
              <a:off x="4909175" y="3993500"/>
              <a:ext cx="69925" cy="69950"/>
            </a:xfrm>
            <a:custGeom>
              <a:avLst/>
              <a:gdLst/>
              <a:ahLst/>
              <a:cxnLst/>
              <a:rect l="l" t="t" r="r" b="b"/>
              <a:pathLst>
                <a:path w="2797" h="2798" extrusionOk="0">
                  <a:moveTo>
                    <a:pt x="1399" y="1"/>
                  </a:moveTo>
                  <a:lnTo>
                    <a:pt x="1125" y="1126"/>
                  </a:lnTo>
                  <a:lnTo>
                    <a:pt x="0" y="1399"/>
                  </a:lnTo>
                  <a:lnTo>
                    <a:pt x="1155" y="1612"/>
                  </a:lnTo>
                  <a:lnTo>
                    <a:pt x="1399" y="2797"/>
                  </a:lnTo>
                  <a:lnTo>
                    <a:pt x="1642" y="1612"/>
                  </a:lnTo>
                  <a:lnTo>
                    <a:pt x="2797" y="1399"/>
                  </a:lnTo>
                  <a:lnTo>
                    <a:pt x="1672" y="1126"/>
                  </a:lnTo>
                  <a:lnTo>
                    <a:pt x="1399" y="1"/>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9"/>
            <p:cNvSpPr/>
            <p:nvPr/>
          </p:nvSpPr>
          <p:spPr>
            <a:xfrm>
              <a:off x="2991975" y="4097625"/>
              <a:ext cx="69175" cy="70675"/>
            </a:xfrm>
            <a:custGeom>
              <a:avLst/>
              <a:gdLst/>
              <a:ahLst/>
              <a:cxnLst/>
              <a:rect l="l" t="t" r="r" b="b"/>
              <a:pathLst>
                <a:path w="2767" h="2827" extrusionOk="0">
                  <a:moveTo>
                    <a:pt x="1398" y="0"/>
                  </a:moveTo>
                  <a:lnTo>
                    <a:pt x="1125" y="1155"/>
                  </a:lnTo>
                  <a:lnTo>
                    <a:pt x="0" y="1429"/>
                  </a:lnTo>
                  <a:lnTo>
                    <a:pt x="1125" y="1641"/>
                  </a:lnTo>
                  <a:lnTo>
                    <a:pt x="1398" y="2827"/>
                  </a:lnTo>
                  <a:lnTo>
                    <a:pt x="1641" y="1641"/>
                  </a:lnTo>
                  <a:lnTo>
                    <a:pt x="2766" y="1429"/>
                  </a:lnTo>
                  <a:lnTo>
                    <a:pt x="1641" y="1155"/>
                  </a:lnTo>
                  <a:lnTo>
                    <a:pt x="1398" y="0"/>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9"/>
            <p:cNvSpPr/>
            <p:nvPr/>
          </p:nvSpPr>
          <p:spPr>
            <a:xfrm>
              <a:off x="4226025" y="4073300"/>
              <a:ext cx="69950" cy="69925"/>
            </a:xfrm>
            <a:custGeom>
              <a:avLst/>
              <a:gdLst/>
              <a:ahLst/>
              <a:cxnLst/>
              <a:rect l="l" t="t" r="r" b="b"/>
              <a:pathLst>
                <a:path w="2798" h="2797" extrusionOk="0">
                  <a:moveTo>
                    <a:pt x="1399" y="0"/>
                  </a:moveTo>
                  <a:lnTo>
                    <a:pt x="1156" y="1125"/>
                  </a:lnTo>
                  <a:lnTo>
                    <a:pt x="1" y="1399"/>
                  </a:lnTo>
                  <a:lnTo>
                    <a:pt x="1156" y="1611"/>
                  </a:lnTo>
                  <a:lnTo>
                    <a:pt x="1399" y="2797"/>
                  </a:lnTo>
                  <a:lnTo>
                    <a:pt x="1642" y="1611"/>
                  </a:lnTo>
                  <a:lnTo>
                    <a:pt x="2797" y="1399"/>
                  </a:lnTo>
                  <a:lnTo>
                    <a:pt x="1672" y="1125"/>
                  </a:lnTo>
                  <a:lnTo>
                    <a:pt x="1399" y="0"/>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9"/>
            <p:cNvSpPr/>
            <p:nvPr/>
          </p:nvSpPr>
          <p:spPr>
            <a:xfrm>
              <a:off x="4018575" y="3291375"/>
              <a:ext cx="69175" cy="70700"/>
            </a:xfrm>
            <a:custGeom>
              <a:avLst/>
              <a:gdLst/>
              <a:ahLst/>
              <a:cxnLst/>
              <a:rect l="l" t="t" r="r" b="b"/>
              <a:pathLst>
                <a:path w="2767" h="2828" extrusionOk="0">
                  <a:moveTo>
                    <a:pt x="1399" y="0"/>
                  </a:moveTo>
                  <a:lnTo>
                    <a:pt x="1125" y="1125"/>
                  </a:lnTo>
                  <a:lnTo>
                    <a:pt x="1" y="1399"/>
                  </a:lnTo>
                  <a:lnTo>
                    <a:pt x="1125" y="1611"/>
                  </a:lnTo>
                  <a:lnTo>
                    <a:pt x="1399" y="2827"/>
                  </a:lnTo>
                  <a:lnTo>
                    <a:pt x="1642" y="1611"/>
                  </a:lnTo>
                  <a:lnTo>
                    <a:pt x="2767" y="1399"/>
                  </a:lnTo>
                  <a:lnTo>
                    <a:pt x="1642" y="1125"/>
                  </a:lnTo>
                  <a:lnTo>
                    <a:pt x="1399" y="0"/>
                  </a:ln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9"/>
            <p:cNvSpPr/>
            <p:nvPr/>
          </p:nvSpPr>
          <p:spPr>
            <a:xfrm>
              <a:off x="5036075" y="4093050"/>
              <a:ext cx="19775" cy="16750"/>
            </a:xfrm>
            <a:custGeom>
              <a:avLst/>
              <a:gdLst/>
              <a:ahLst/>
              <a:cxnLst/>
              <a:rect l="l" t="t" r="r" b="b"/>
              <a:pathLst>
                <a:path w="791" h="670" extrusionOk="0">
                  <a:moveTo>
                    <a:pt x="396" y="1"/>
                  </a:moveTo>
                  <a:cubicBezTo>
                    <a:pt x="0" y="31"/>
                    <a:pt x="0" y="609"/>
                    <a:pt x="396" y="669"/>
                  </a:cubicBezTo>
                  <a:cubicBezTo>
                    <a:pt x="791" y="609"/>
                    <a:pt x="791" y="31"/>
                    <a:pt x="3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9"/>
            <p:cNvSpPr/>
            <p:nvPr/>
          </p:nvSpPr>
          <p:spPr>
            <a:xfrm>
              <a:off x="3968425" y="3222975"/>
              <a:ext cx="19775" cy="16000"/>
            </a:xfrm>
            <a:custGeom>
              <a:avLst/>
              <a:gdLst/>
              <a:ahLst/>
              <a:cxnLst/>
              <a:rect l="l" t="t" r="r" b="b"/>
              <a:pathLst>
                <a:path w="791" h="640" extrusionOk="0">
                  <a:moveTo>
                    <a:pt x="396" y="1"/>
                  </a:moveTo>
                  <a:cubicBezTo>
                    <a:pt x="1" y="31"/>
                    <a:pt x="1" y="609"/>
                    <a:pt x="396" y="639"/>
                  </a:cubicBezTo>
                  <a:cubicBezTo>
                    <a:pt x="791" y="609"/>
                    <a:pt x="791" y="31"/>
                    <a:pt x="3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9"/>
            <p:cNvSpPr/>
            <p:nvPr/>
          </p:nvSpPr>
          <p:spPr>
            <a:xfrm>
              <a:off x="3266275" y="4133325"/>
              <a:ext cx="19800" cy="15975"/>
            </a:xfrm>
            <a:custGeom>
              <a:avLst/>
              <a:gdLst/>
              <a:ahLst/>
              <a:cxnLst/>
              <a:rect l="l" t="t" r="r" b="b"/>
              <a:pathLst>
                <a:path w="792" h="639" extrusionOk="0">
                  <a:moveTo>
                    <a:pt x="396" y="1"/>
                  </a:moveTo>
                  <a:cubicBezTo>
                    <a:pt x="1" y="31"/>
                    <a:pt x="1" y="609"/>
                    <a:pt x="396" y="639"/>
                  </a:cubicBezTo>
                  <a:cubicBezTo>
                    <a:pt x="791" y="609"/>
                    <a:pt x="791" y="31"/>
                    <a:pt x="3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9"/>
            <p:cNvSpPr/>
            <p:nvPr/>
          </p:nvSpPr>
          <p:spPr>
            <a:xfrm>
              <a:off x="3786800" y="4020100"/>
              <a:ext cx="22075" cy="16750"/>
            </a:xfrm>
            <a:custGeom>
              <a:avLst/>
              <a:gdLst/>
              <a:ahLst/>
              <a:cxnLst/>
              <a:rect l="l" t="t" r="r" b="b"/>
              <a:pathLst>
                <a:path w="883" h="670" extrusionOk="0">
                  <a:moveTo>
                    <a:pt x="426" y="1"/>
                  </a:moveTo>
                  <a:cubicBezTo>
                    <a:pt x="1" y="1"/>
                    <a:pt x="1" y="669"/>
                    <a:pt x="426" y="669"/>
                  </a:cubicBezTo>
                  <a:cubicBezTo>
                    <a:pt x="882" y="669"/>
                    <a:pt x="882" y="1"/>
                    <a:pt x="42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9"/>
            <p:cNvSpPr/>
            <p:nvPr/>
          </p:nvSpPr>
          <p:spPr>
            <a:xfrm>
              <a:off x="4832425" y="3944875"/>
              <a:ext cx="15225" cy="12175"/>
            </a:xfrm>
            <a:custGeom>
              <a:avLst/>
              <a:gdLst/>
              <a:ahLst/>
              <a:cxnLst/>
              <a:rect l="l" t="t" r="r" b="b"/>
              <a:pathLst>
                <a:path w="609" h="487" extrusionOk="0">
                  <a:moveTo>
                    <a:pt x="304" y="1"/>
                  </a:moveTo>
                  <a:cubicBezTo>
                    <a:pt x="0" y="1"/>
                    <a:pt x="0" y="487"/>
                    <a:pt x="304" y="487"/>
                  </a:cubicBezTo>
                  <a:cubicBezTo>
                    <a:pt x="608" y="487"/>
                    <a:pt x="608" y="1"/>
                    <a:pt x="304"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9"/>
            <p:cNvSpPr/>
            <p:nvPr/>
          </p:nvSpPr>
          <p:spPr>
            <a:xfrm>
              <a:off x="4113575" y="3857500"/>
              <a:ext cx="14450" cy="12175"/>
            </a:xfrm>
            <a:custGeom>
              <a:avLst/>
              <a:gdLst/>
              <a:ahLst/>
              <a:cxnLst/>
              <a:rect l="l" t="t" r="r" b="b"/>
              <a:pathLst>
                <a:path w="578" h="487" extrusionOk="0">
                  <a:moveTo>
                    <a:pt x="304" y="0"/>
                  </a:moveTo>
                  <a:cubicBezTo>
                    <a:pt x="0" y="61"/>
                    <a:pt x="0" y="456"/>
                    <a:pt x="304" y="486"/>
                  </a:cubicBezTo>
                  <a:cubicBezTo>
                    <a:pt x="578" y="456"/>
                    <a:pt x="578" y="61"/>
                    <a:pt x="30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9"/>
            <p:cNvSpPr/>
            <p:nvPr/>
          </p:nvSpPr>
          <p:spPr>
            <a:xfrm>
              <a:off x="3586950" y="3744275"/>
              <a:ext cx="15225" cy="11425"/>
            </a:xfrm>
            <a:custGeom>
              <a:avLst/>
              <a:gdLst/>
              <a:ahLst/>
              <a:cxnLst/>
              <a:rect l="l" t="t" r="r" b="b"/>
              <a:pathLst>
                <a:path w="609" h="457" extrusionOk="0">
                  <a:moveTo>
                    <a:pt x="305" y="0"/>
                  </a:moveTo>
                  <a:cubicBezTo>
                    <a:pt x="1" y="0"/>
                    <a:pt x="1" y="456"/>
                    <a:pt x="305" y="456"/>
                  </a:cubicBezTo>
                  <a:cubicBezTo>
                    <a:pt x="609" y="456"/>
                    <a:pt x="609" y="0"/>
                    <a:pt x="3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9"/>
            <p:cNvSpPr/>
            <p:nvPr/>
          </p:nvSpPr>
          <p:spPr>
            <a:xfrm>
              <a:off x="4473750" y="3767825"/>
              <a:ext cx="42575" cy="31950"/>
            </a:xfrm>
            <a:custGeom>
              <a:avLst/>
              <a:gdLst/>
              <a:ahLst/>
              <a:cxnLst/>
              <a:rect l="l" t="t" r="r" b="b"/>
              <a:pathLst>
                <a:path w="1703" h="1278" extrusionOk="0">
                  <a:moveTo>
                    <a:pt x="852" y="0"/>
                  </a:moveTo>
                  <a:cubicBezTo>
                    <a:pt x="1" y="0"/>
                    <a:pt x="1" y="1277"/>
                    <a:pt x="852" y="1277"/>
                  </a:cubicBezTo>
                  <a:cubicBezTo>
                    <a:pt x="1703" y="1277"/>
                    <a:pt x="1703" y="0"/>
                    <a:pt x="852"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9"/>
            <p:cNvSpPr/>
            <p:nvPr/>
          </p:nvSpPr>
          <p:spPr>
            <a:xfrm>
              <a:off x="3647750" y="3691075"/>
              <a:ext cx="42575" cy="31175"/>
            </a:xfrm>
            <a:custGeom>
              <a:avLst/>
              <a:gdLst/>
              <a:ahLst/>
              <a:cxnLst/>
              <a:rect l="l" t="t" r="r" b="b"/>
              <a:pathLst>
                <a:path w="1703" h="1247" extrusionOk="0">
                  <a:moveTo>
                    <a:pt x="852" y="0"/>
                  </a:moveTo>
                  <a:cubicBezTo>
                    <a:pt x="1" y="0"/>
                    <a:pt x="1" y="1247"/>
                    <a:pt x="852" y="1247"/>
                  </a:cubicBezTo>
                  <a:cubicBezTo>
                    <a:pt x="1703" y="1247"/>
                    <a:pt x="1703" y="0"/>
                    <a:pt x="852"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9"/>
            <p:cNvSpPr/>
            <p:nvPr/>
          </p:nvSpPr>
          <p:spPr>
            <a:xfrm>
              <a:off x="3349625" y="1870375"/>
              <a:ext cx="396175" cy="1024500"/>
            </a:xfrm>
            <a:custGeom>
              <a:avLst/>
              <a:gdLst/>
              <a:ahLst/>
              <a:cxnLst/>
              <a:rect l="l" t="t" r="r" b="b"/>
              <a:pathLst>
                <a:path w="15847" h="40980" extrusionOk="0">
                  <a:moveTo>
                    <a:pt x="13081" y="1"/>
                  </a:moveTo>
                  <a:cubicBezTo>
                    <a:pt x="12777" y="1"/>
                    <a:pt x="1317" y="5289"/>
                    <a:pt x="618" y="18329"/>
                  </a:cubicBezTo>
                  <a:cubicBezTo>
                    <a:pt x="0" y="29954"/>
                    <a:pt x="7759" y="40980"/>
                    <a:pt x="9219" y="40980"/>
                  </a:cubicBezTo>
                  <a:cubicBezTo>
                    <a:pt x="9267" y="40980"/>
                    <a:pt x="9308" y="40968"/>
                    <a:pt x="9342" y="40943"/>
                  </a:cubicBezTo>
                  <a:cubicBezTo>
                    <a:pt x="10679" y="40032"/>
                    <a:pt x="8430" y="32554"/>
                    <a:pt x="10983" y="24013"/>
                  </a:cubicBezTo>
                  <a:cubicBezTo>
                    <a:pt x="11895" y="20974"/>
                    <a:pt x="15847" y="18299"/>
                    <a:pt x="15847" y="18299"/>
                  </a:cubicBezTo>
                  <a:lnTo>
                    <a:pt x="1308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9"/>
            <p:cNvSpPr/>
            <p:nvPr/>
          </p:nvSpPr>
          <p:spPr>
            <a:xfrm>
              <a:off x="3493500" y="1870375"/>
              <a:ext cx="252300" cy="528900"/>
            </a:xfrm>
            <a:custGeom>
              <a:avLst/>
              <a:gdLst/>
              <a:ahLst/>
              <a:cxnLst/>
              <a:rect l="l" t="t" r="r" b="b"/>
              <a:pathLst>
                <a:path w="10092" h="21156" extrusionOk="0">
                  <a:moveTo>
                    <a:pt x="7326" y="1"/>
                  </a:moveTo>
                  <a:cubicBezTo>
                    <a:pt x="7143" y="1"/>
                    <a:pt x="3374" y="1733"/>
                    <a:pt x="0" y="5593"/>
                  </a:cubicBezTo>
                  <a:cubicBezTo>
                    <a:pt x="2067" y="10214"/>
                    <a:pt x="5228" y="17357"/>
                    <a:pt x="6961" y="21156"/>
                  </a:cubicBezTo>
                  <a:cubicBezTo>
                    <a:pt x="7873" y="20062"/>
                    <a:pt x="8937" y="19119"/>
                    <a:pt x="10092" y="18299"/>
                  </a:cubicBezTo>
                  <a:lnTo>
                    <a:pt x="732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9"/>
            <p:cNvSpPr/>
            <p:nvPr/>
          </p:nvSpPr>
          <p:spPr>
            <a:xfrm>
              <a:off x="4336975" y="1870375"/>
              <a:ext cx="395450" cy="1025250"/>
            </a:xfrm>
            <a:custGeom>
              <a:avLst/>
              <a:gdLst/>
              <a:ahLst/>
              <a:cxnLst/>
              <a:rect l="l" t="t" r="r" b="b"/>
              <a:pathLst>
                <a:path w="15818" h="41010" extrusionOk="0">
                  <a:moveTo>
                    <a:pt x="2797" y="1"/>
                  </a:moveTo>
                  <a:lnTo>
                    <a:pt x="0" y="18299"/>
                  </a:lnTo>
                  <a:cubicBezTo>
                    <a:pt x="0" y="18299"/>
                    <a:pt x="3952" y="21004"/>
                    <a:pt x="4864" y="24044"/>
                  </a:cubicBezTo>
                  <a:cubicBezTo>
                    <a:pt x="7387" y="32585"/>
                    <a:pt x="5168" y="40062"/>
                    <a:pt x="6475" y="40974"/>
                  </a:cubicBezTo>
                  <a:cubicBezTo>
                    <a:pt x="6509" y="40998"/>
                    <a:pt x="6550" y="41010"/>
                    <a:pt x="6598" y="41010"/>
                  </a:cubicBezTo>
                  <a:cubicBezTo>
                    <a:pt x="8057" y="41010"/>
                    <a:pt x="15817" y="29984"/>
                    <a:pt x="15229" y="18360"/>
                  </a:cubicBezTo>
                  <a:cubicBezTo>
                    <a:pt x="14590" y="5320"/>
                    <a:pt x="3101" y="1"/>
                    <a:pt x="279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9"/>
            <p:cNvSpPr/>
            <p:nvPr/>
          </p:nvSpPr>
          <p:spPr>
            <a:xfrm>
              <a:off x="4336975" y="1870375"/>
              <a:ext cx="253825" cy="530425"/>
            </a:xfrm>
            <a:custGeom>
              <a:avLst/>
              <a:gdLst/>
              <a:ahLst/>
              <a:cxnLst/>
              <a:rect l="l" t="t" r="r" b="b"/>
              <a:pathLst>
                <a:path w="10153" h="21217" extrusionOk="0">
                  <a:moveTo>
                    <a:pt x="2797" y="1"/>
                  </a:moveTo>
                  <a:lnTo>
                    <a:pt x="0" y="18299"/>
                  </a:lnTo>
                  <a:cubicBezTo>
                    <a:pt x="1186" y="19150"/>
                    <a:pt x="2250" y="20123"/>
                    <a:pt x="3222" y="21217"/>
                  </a:cubicBezTo>
                  <a:cubicBezTo>
                    <a:pt x="4894" y="17448"/>
                    <a:pt x="8086" y="10305"/>
                    <a:pt x="10153" y="5654"/>
                  </a:cubicBezTo>
                  <a:cubicBezTo>
                    <a:pt x="6809" y="1733"/>
                    <a:pt x="2979" y="1"/>
                    <a:pt x="27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9"/>
            <p:cNvSpPr/>
            <p:nvPr/>
          </p:nvSpPr>
          <p:spPr>
            <a:xfrm>
              <a:off x="3621925" y="777650"/>
              <a:ext cx="841225" cy="1842775"/>
            </a:xfrm>
            <a:custGeom>
              <a:avLst/>
              <a:gdLst/>
              <a:ahLst/>
              <a:cxnLst/>
              <a:rect l="l" t="t" r="r" b="b"/>
              <a:pathLst>
                <a:path w="33649" h="73711" extrusionOk="0">
                  <a:moveTo>
                    <a:pt x="16870" y="1"/>
                  </a:moveTo>
                  <a:cubicBezTo>
                    <a:pt x="14864" y="1"/>
                    <a:pt x="10213" y="7083"/>
                    <a:pt x="6444" y="17083"/>
                  </a:cubicBezTo>
                  <a:cubicBezTo>
                    <a:pt x="3708" y="24317"/>
                    <a:pt x="1459" y="33041"/>
                    <a:pt x="973" y="41734"/>
                  </a:cubicBezTo>
                  <a:cubicBezTo>
                    <a:pt x="0" y="59120"/>
                    <a:pt x="8146" y="73710"/>
                    <a:pt x="8146" y="73710"/>
                  </a:cubicBezTo>
                  <a:lnTo>
                    <a:pt x="25472" y="73710"/>
                  </a:lnTo>
                  <a:cubicBezTo>
                    <a:pt x="25472" y="73710"/>
                    <a:pt x="33648" y="59120"/>
                    <a:pt x="32706" y="41734"/>
                  </a:cubicBezTo>
                  <a:cubicBezTo>
                    <a:pt x="32250" y="33071"/>
                    <a:pt x="29970" y="24287"/>
                    <a:pt x="27265" y="17083"/>
                  </a:cubicBezTo>
                  <a:cubicBezTo>
                    <a:pt x="23526" y="7113"/>
                    <a:pt x="18876" y="1"/>
                    <a:pt x="168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9"/>
            <p:cNvSpPr/>
            <p:nvPr/>
          </p:nvSpPr>
          <p:spPr>
            <a:xfrm>
              <a:off x="3718425" y="1514750"/>
              <a:ext cx="583625" cy="499625"/>
            </a:xfrm>
            <a:custGeom>
              <a:avLst/>
              <a:gdLst/>
              <a:ahLst/>
              <a:cxnLst/>
              <a:rect l="l" t="t" r="r" b="b"/>
              <a:pathLst>
                <a:path w="23345" h="19985" extrusionOk="0">
                  <a:moveTo>
                    <a:pt x="13374" y="1"/>
                  </a:moveTo>
                  <a:cubicBezTo>
                    <a:pt x="4468" y="1"/>
                    <a:pt x="0" y="10761"/>
                    <a:pt x="6292" y="17052"/>
                  </a:cubicBezTo>
                  <a:cubicBezTo>
                    <a:pt x="8210" y="18970"/>
                    <a:pt x="10771" y="19984"/>
                    <a:pt x="13378" y="19984"/>
                  </a:cubicBezTo>
                  <a:cubicBezTo>
                    <a:pt x="14656" y="19984"/>
                    <a:pt x="15945" y="19741"/>
                    <a:pt x="17174" y="19241"/>
                  </a:cubicBezTo>
                  <a:cubicBezTo>
                    <a:pt x="20913" y="17691"/>
                    <a:pt x="23344" y="14043"/>
                    <a:pt x="23344" y="10001"/>
                  </a:cubicBezTo>
                  <a:cubicBezTo>
                    <a:pt x="23344" y="4499"/>
                    <a:pt x="18876" y="1"/>
                    <a:pt x="1337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9"/>
            <p:cNvSpPr/>
            <p:nvPr/>
          </p:nvSpPr>
          <p:spPr>
            <a:xfrm>
              <a:off x="3709300" y="1489675"/>
              <a:ext cx="583625" cy="499375"/>
            </a:xfrm>
            <a:custGeom>
              <a:avLst/>
              <a:gdLst/>
              <a:ahLst/>
              <a:cxnLst/>
              <a:rect l="l" t="t" r="r" b="b"/>
              <a:pathLst>
                <a:path w="23345" h="19975" extrusionOk="0">
                  <a:moveTo>
                    <a:pt x="13375" y="0"/>
                  </a:moveTo>
                  <a:cubicBezTo>
                    <a:pt x="4469" y="0"/>
                    <a:pt x="1" y="10730"/>
                    <a:pt x="6292" y="17052"/>
                  </a:cubicBezTo>
                  <a:cubicBezTo>
                    <a:pt x="8202" y="18961"/>
                    <a:pt x="10762" y="19975"/>
                    <a:pt x="13357" y="19975"/>
                  </a:cubicBezTo>
                  <a:cubicBezTo>
                    <a:pt x="14646" y="19975"/>
                    <a:pt x="15944" y="19725"/>
                    <a:pt x="17174" y="19210"/>
                  </a:cubicBezTo>
                  <a:cubicBezTo>
                    <a:pt x="20913" y="17660"/>
                    <a:pt x="23344" y="14013"/>
                    <a:pt x="23344" y="10001"/>
                  </a:cubicBezTo>
                  <a:cubicBezTo>
                    <a:pt x="23344" y="4469"/>
                    <a:pt x="18876" y="0"/>
                    <a:pt x="1337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9"/>
            <p:cNvSpPr/>
            <p:nvPr/>
          </p:nvSpPr>
          <p:spPr>
            <a:xfrm>
              <a:off x="3811875" y="1566425"/>
              <a:ext cx="405050" cy="346100"/>
            </a:xfrm>
            <a:custGeom>
              <a:avLst/>
              <a:gdLst/>
              <a:ahLst/>
              <a:cxnLst/>
              <a:rect l="l" t="t" r="r" b="b"/>
              <a:pathLst>
                <a:path w="16202" h="13844" extrusionOk="0">
                  <a:moveTo>
                    <a:pt x="9272" y="0"/>
                  </a:moveTo>
                  <a:cubicBezTo>
                    <a:pt x="3101" y="0"/>
                    <a:pt x="1" y="7447"/>
                    <a:pt x="4378" y="11794"/>
                  </a:cubicBezTo>
                  <a:cubicBezTo>
                    <a:pt x="5784" y="13210"/>
                    <a:pt x="7518" y="13843"/>
                    <a:pt x="9221" y="13843"/>
                  </a:cubicBezTo>
                  <a:cubicBezTo>
                    <a:pt x="12780" y="13843"/>
                    <a:pt x="16202" y="11074"/>
                    <a:pt x="16202" y="6900"/>
                  </a:cubicBezTo>
                  <a:cubicBezTo>
                    <a:pt x="16202" y="3101"/>
                    <a:pt x="13102" y="0"/>
                    <a:pt x="9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9"/>
            <p:cNvSpPr/>
            <p:nvPr/>
          </p:nvSpPr>
          <p:spPr>
            <a:xfrm>
              <a:off x="3997300" y="1692575"/>
              <a:ext cx="219625" cy="219625"/>
            </a:xfrm>
            <a:custGeom>
              <a:avLst/>
              <a:gdLst/>
              <a:ahLst/>
              <a:cxnLst/>
              <a:rect l="l" t="t" r="r" b="b"/>
              <a:pathLst>
                <a:path w="8785" h="8785" extrusionOk="0">
                  <a:moveTo>
                    <a:pt x="8511" y="0"/>
                  </a:moveTo>
                  <a:lnTo>
                    <a:pt x="1" y="8541"/>
                  </a:lnTo>
                  <a:cubicBezTo>
                    <a:pt x="608" y="8693"/>
                    <a:pt x="1216" y="8784"/>
                    <a:pt x="1855" y="8784"/>
                  </a:cubicBezTo>
                  <a:cubicBezTo>
                    <a:pt x="2706" y="8784"/>
                    <a:pt x="3557" y="8632"/>
                    <a:pt x="4347" y="8328"/>
                  </a:cubicBezTo>
                  <a:lnTo>
                    <a:pt x="8299" y="4377"/>
                  </a:lnTo>
                  <a:cubicBezTo>
                    <a:pt x="8633" y="3587"/>
                    <a:pt x="8785" y="2736"/>
                    <a:pt x="8785" y="1854"/>
                  </a:cubicBezTo>
                  <a:cubicBezTo>
                    <a:pt x="8785" y="1246"/>
                    <a:pt x="8694" y="608"/>
                    <a:pt x="851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9"/>
            <p:cNvSpPr/>
            <p:nvPr/>
          </p:nvSpPr>
          <p:spPr>
            <a:xfrm>
              <a:off x="3870400" y="1566100"/>
              <a:ext cx="198350" cy="198675"/>
            </a:xfrm>
            <a:custGeom>
              <a:avLst/>
              <a:gdLst/>
              <a:ahLst/>
              <a:cxnLst/>
              <a:rect l="l" t="t" r="r" b="b"/>
              <a:pathLst>
                <a:path w="7934" h="7947" extrusionOk="0">
                  <a:moveTo>
                    <a:pt x="6921" y="0"/>
                  </a:moveTo>
                  <a:cubicBezTo>
                    <a:pt x="3178" y="0"/>
                    <a:pt x="0" y="3034"/>
                    <a:pt x="0" y="6913"/>
                  </a:cubicBezTo>
                  <a:cubicBezTo>
                    <a:pt x="0" y="7278"/>
                    <a:pt x="31" y="7612"/>
                    <a:pt x="61" y="7947"/>
                  </a:cubicBezTo>
                  <a:lnTo>
                    <a:pt x="7934" y="74"/>
                  </a:lnTo>
                  <a:cubicBezTo>
                    <a:pt x="7593" y="24"/>
                    <a:pt x="7255" y="0"/>
                    <a:pt x="692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9"/>
            <p:cNvSpPr/>
            <p:nvPr/>
          </p:nvSpPr>
          <p:spPr>
            <a:xfrm>
              <a:off x="3946400" y="1642400"/>
              <a:ext cx="248500" cy="248525"/>
            </a:xfrm>
            <a:custGeom>
              <a:avLst/>
              <a:gdLst/>
              <a:ahLst/>
              <a:cxnLst/>
              <a:rect l="l" t="t" r="r" b="b"/>
              <a:pathLst>
                <a:path w="9940" h="9941" extrusionOk="0">
                  <a:moveTo>
                    <a:pt x="9635" y="1"/>
                  </a:moveTo>
                  <a:lnTo>
                    <a:pt x="0" y="9606"/>
                  </a:lnTo>
                  <a:cubicBezTo>
                    <a:pt x="182" y="9728"/>
                    <a:pt x="334" y="9819"/>
                    <a:pt x="547" y="9940"/>
                  </a:cubicBezTo>
                  <a:lnTo>
                    <a:pt x="9939" y="518"/>
                  </a:lnTo>
                  <a:cubicBezTo>
                    <a:pt x="9848" y="335"/>
                    <a:pt x="9727" y="153"/>
                    <a:pt x="963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9"/>
            <p:cNvSpPr/>
            <p:nvPr/>
          </p:nvSpPr>
          <p:spPr>
            <a:xfrm>
              <a:off x="3783000" y="777650"/>
              <a:ext cx="520575" cy="427100"/>
            </a:xfrm>
            <a:custGeom>
              <a:avLst/>
              <a:gdLst/>
              <a:ahLst/>
              <a:cxnLst/>
              <a:rect l="l" t="t" r="r" b="b"/>
              <a:pathLst>
                <a:path w="20823" h="17084" extrusionOk="0">
                  <a:moveTo>
                    <a:pt x="10427" y="1"/>
                  </a:moveTo>
                  <a:cubicBezTo>
                    <a:pt x="8421" y="1"/>
                    <a:pt x="3770" y="7083"/>
                    <a:pt x="1" y="17083"/>
                  </a:cubicBezTo>
                  <a:lnTo>
                    <a:pt x="20822" y="17083"/>
                  </a:lnTo>
                  <a:cubicBezTo>
                    <a:pt x="17083" y="7113"/>
                    <a:pt x="12433" y="1"/>
                    <a:pt x="10427"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9"/>
            <p:cNvSpPr/>
            <p:nvPr/>
          </p:nvSpPr>
          <p:spPr>
            <a:xfrm>
              <a:off x="3839250" y="1135575"/>
              <a:ext cx="33450" cy="29225"/>
            </a:xfrm>
            <a:custGeom>
              <a:avLst/>
              <a:gdLst/>
              <a:ahLst/>
              <a:cxnLst/>
              <a:rect l="l" t="t" r="r" b="b"/>
              <a:pathLst>
                <a:path w="1338" h="1169" extrusionOk="0">
                  <a:moveTo>
                    <a:pt x="760" y="0"/>
                  </a:moveTo>
                  <a:cubicBezTo>
                    <a:pt x="243" y="0"/>
                    <a:pt x="0" y="608"/>
                    <a:pt x="335" y="973"/>
                  </a:cubicBezTo>
                  <a:cubicBezTo>
                    <a:pt x="460" y="1108"/>
                    <a:pt x="617" y="1169"/>
                    <a:pt x="770" y="1169"/>
                  </a:cubicBezTo>
                  <a:cubicBezTo>
                    <a:pt x="1062" y="1169"/>
                    <a:pt x="1338" y="947"/>
                    <a:pt x="1338" y="608"/>
                  </a:cubicBezTo>
                  <a:cubicBezTo>
                    <a:pt x="1338" y="274"/>
                    <a:pt x="1094"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9"/>
            <p:cNvSpPr/>
            <p:nvPr/>
          </p:nvSpPr>
          <p:spPr>
            <a:xfrm>
              <a:off x="3931200" y="1135575"/>
              <a:ext cx="34200" cy="29450"/>
            </a:xfrm>
            <a:custGeom>
              <a:avLst/>
              <a:gdLst/>
              <a:ahLst/>
              <a:cxnLst/>
              <a:rect l="l" t="t" r="r" b="b"/>
              <a:pathLst>
                <a:path w="1368" h="1178" extrusionOk="0">
                  <a:moveTo>
                    <a:pt x="790" y="0"/>
                  </a:moveTo>
                  <a:cubicBezTo>
                    <a:pt x="274" y="0"/>
                    <a:pt x="0" y="608"/>
                    <a:pt x="365" y="1003"/>
                  </a:cubicBezTo>
                  <a:cubicBezTo>
                    <a:pt x="485" y="1124"/>
                    <a:pt x="635" y="1178"/>
                    <a:pt x="782" y="1178"/>
                  </a:cubicBezTo>
                  <a:cubicBezTo>
                    <a:pt x="1081" y="1178"/>
                    <a:pt x="1368" y="954"/>
                    <a:pt x="1368" y="608"/>
                  </a:cubicBezTo>
                  <a:cubicBezTo>
                    <a:pt x="1368" y="274"/>
                    <a:pt x="1125" y="0"/>
                    <a:pt x="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4023900" y="1136325"/>
              <a:ext cx="34225" cy="29050"/>
            </a:xfrm>
            <a:custGeom>
              <a:avLst/>
              <a:gdLst/>
              <a:ahLst/>
              <a:cxnLst/>
              <a:rect l="l" t="t" r="r" b="b"/>
              <a:pathLst>
                <a:path w="1369" h="1162" extrusionOk="0">
                  <a:moveTo>
                    <a:pt x="791" y="1"/>
                  </a:moveTo>
                  <a:cubicBezTo>
                    <a:pt x="274" y="1"/>
                    <a:pt x="0" y="608"/>
                    <a:pt x="365" y="973"/>
                  </a:cubicBezTo>
                  <a:cubicBezTo>
                    <a:pt x="486" y="1104"/>
                    <a:pt x="636" y="1161"/>
                    <a:pt x="783" y="1161"/>
                  </a:cubicBezTo>
                  <a:cubicBezTo>
                    <a:pt x="1082" y="1161"/>
                    <a:pt x="1368" y="924"/>
                    <a:pt x="1368" y="578"/>
                  </a:cubicBezTo>
                  <a:cubicBezTo>
                    <a:pt x="1368" y="244"/>
                    <a:pt x="1095" y="1"/>
                    <a:pt x="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9"/>
            <p:cNvSpPr/>
            <p:nvPr/>
          </p:nvSpPr>
          <p:spPr>
            <a:xfrm>
              <a:off x="4116600" y="1136325"/>
              <a:ext cx="34225" cy="29050"/>
            </a:xfrm>
            <a:custGeom>
              <a:avLst/>
              <a:gdLst/>
              <a:ahLst/>
              <a:cxnLst/>
              <a:rect l="l" t="t" r="r" b="b"/>
              <a:pathLst>
                <a:path w="1369" h="1162" extrusionOk="0">
                  <a:moveTo>
                    <a:pt x="761" y="1"/>
                  </a:moveTo>
                  <a:cubicBezTo>
                    <a:pt x="244" y="1"/>
                    <a:pt x="1" y="608"/>
                    <a:pt x="365" y="973"/>
                  </a:cubicBezTo>
                  <a:cubicBezTo>
                    <a:pt x="486" y="1104"/>
                    <a:pt x="636" y="1161"/>
                    <a:pt x="783" y="1161"/>
                  </a:cubicBezTo>
                  <a:cubicBezTo>
                    <a:pt x="1082" y="1161"/>
                    <a:pt x="1368" y="924"/>
                    <a:pt x="1368" y="578"/>
                  </a:cubicBezTo>
                  <a:cubicBezTo>
                    <a:pt x="1368" y="244"/>
                    <a:pt x="1095" y="1"/>
                    <a:pt x="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9"/>
            <p:cNvSpPr/>
            <p:nvPr/>
          </p:nvSpPr>
          <p:spPr>
            <a:xfrm>
              <a:off x="4208550" y="1136325"/>
              <a:ext cx="34975" cy="29275"/>
            </a:xfrm>
            <a:custGeom>
              <a:avLst/>
              <a:gdLst/>
              <a:ahLst/>
              <a:cxnLst/>
              <a:rect l="l" t="t" r="r" b="b"/>
              <a:pathLst>
                <a:path w="1399" h="1171" extrusionOk="0">
                  <a:moveTo>
                    <a:pt x="791" y="1"/>
                  </a:moveTo>
                  <a:cubicBezTo>
                    <a:pt x="274" y="1"/>
                    <a:pt x="1" y="608"/>
                    <a:pt x="396" y="1004"/>
                  </a:cubicBezTo>
                  <a:cubicBezTo>
                    <a:pt x="511" y="1119"/>
                    <a:pt x="654" y="1171"/>
                    <a:pt x="796" y="1171"/>
                  </a:cubicBezTo>
                  <a:cubicBezTo>
                    <a:pt x="1101" y="1171"/>
                    <a:pt x="1399" y="931"/>
                    <a:pt x="1399" y="578"/>
                  </a:cubicBezTo>
                  <a:cubicBezTo>
                    <a:pt x="1368" y="244"/>
                    <a:pt x="1125" y="1"/>
                    <a:pt x="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3837725" y="2539075"/>
              <a:ext cx="34225" cy="29050"/>
            </a:xfrm>
            <a:custGeom>
              <a:avLst/>
              <a:gdLst/>
              <a:ahLst/>
              <a:cxnLst/>
              <a:rect l="l" t="t" r="r" b="b"/>
              <a:pathLst>
                <a:path w="1369" h="1162" extrusionOk="0">
                  <a:moveTo>
                    <a:pt x="791" y="1"/>
                  </a:moveTo>
                  <a:cubicBezTo>
                    <a:pt x="274" y="1"/>
                    <a:pt x="0" y="609"/>
                    <a:pt x="365" y="973"/>
                  </a:cubicBezTo>
                  <a:cubicBezTo>
                    <a:pt x="496" y="1104"/>
                    <a:pt x="649" y="1161"/>
                    <a:pt x="797" y="1161"/>
                  </a:cubicBezTo>
                  <a:cubicBezTo>
                    <a:pt x="1095" y="1161"/>
                    <a:pt x="1368" y="924"/>
                    <a:pt x="1368" y="578"/>
                  </a:cubicBezTo>
                  <a:cubicBezTo>
                    <a:pt x="1368" y="244"/>
                    <a:pt x="1125" y="1"/>
                    <a:pt x="79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9"/>
            <p:cNvSpPr/>
            <p:nvPr/>
          </p:nvSpPr>
          <p:spPr>
            <a:xfrm>
              <a:off x="3930425" y="2539075"/>
              <a:ext cx="34225" cy="29275"/>
            </a:xfrm>
            <a:custGeom>
              <a:avLst/>
              <a:gdLst/>
              <a:ahLst/>
              <a:cxnLst/>
              <a:rect l="l" t="t" r="r" b="b"/>
              <a:pathLst>
                <a:path w="1369" h="1171" extrusionOk="0">
                  <a:moveTo>
                    <a:pt x="791" y="1"/>
                  </a:moveTo>
                  <a:cubicBezTo>
                    <a:pt x="274" y="1"/>
                    <a:pt x="1" y="639"/>
                    <a:pt x="365" y="1004"/>
                  </a:cubicBezTo>
                  <a:cubicBezTo>
                    <a:pt x="491" y="1119"/>
                    <a:pt x="637" y="1171"/>
                    <a:pt x="779" y="1171"/>
                  </a:cubicBezTo>
                  <a:cubicBezTo>
                    <a:pt x="1085" y="1171"/>
                    <a:pt x="1369" y="931"/>
                    <a:pt x="1369" y="578"/>
                  </a:cubicBezTo>
                  <a:cubicBezTo>
                    <a:pt x="1369" y="244"/>
                    <a:pt x="1125" y="1"/>
                    <a:pt x="79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9"/>
            <p:cNvSpPr/>
            <p:nvPr/>
          </p:nvSpPr>
          <p:spPr>
            <a:xfrm>
              <a:off x="4023150" y="2539075"/>
              <a:ext cx="34200" cy="29275"/>
            </a:xfrm>
            <a:custGeom>
              <a:avLst/>
              <a:gdLst/>
              <a:ahLst/>
              <a:cxnLst/>
              <a:rect l="l" t="t" r="r" b="b"/>
              <a:pathLst>
                <a:path w="1368" h="1171" extrusionOk="0">
                  <a:moveTo>
                    <a:pt x="790" y="1"/>
                  </a:moveTo>
                  <a:cubicBezTo>
                    <a:pt x="274" y="1"/>
                    <a:pt x="0" y="609"/>
                    <a:pt x="365" y="1004"/>
                  </a:cubicBezTo>
                  <a:cubicBezTo>
                    <a:pt x="480" y="1119"/>
                    <a:pt x="623" y="1171"/>
                    <a:pt x="765" y="1171"/>
                  </a:cubicBezTo>
                  <a:cubicBezTo>
                    <a:pt x="1070" y="1171"/>
                    <a:pt x="1368" y="931"/>
                    <a:pt x="1368" y="578"/>
                  </a:cubicBezTo>
                  <a:cubicBezTo>
                    <a:pt x="1368" y="244"/>
                    <a:pt x="1125" y="1"/>
                    <a:pt x="79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9"/>
            <p:cNvSpPr/>
            <p:nvPr/>
          </p:nvSpPr>
          <p:spPr>
            <a:xfrm>
              <a:off x="4115850" y="2539075"/>
              <a:ext cx="34225" cy="29275"/>
            </a:xfrm>
            <a:custGeom>
              <a:avLst/>
              <a:gdLst/>
              <a:ahLst/>
              <a:cxnLst/>
              <a:rect l="l" t="t" r="r" b="b"/>
              <a:pathLst>
                <a:path w="1369" h="1171" extrusionOk="0">
                  <a:moveTo>
                    <a:pt x="791" y="1"/>
                  </a:moveTo>
                  <a:cubicBezTo>
                    <a:pt x="274" y="1"/>
                    <a:pt x="0" y="639"/>
                    <a:pt x="365" y="1004"/>
                  </a:cubicBezTo>
                  <a:cubicBezTo>
                    <a:pt x="481" y="1119"/>
                    <a:pt x="624" y="1171"/>
                    <a:pt x="765" y="1171"/>
                  </a:cubicBezTo>
                  <a:cubicBezTo>
                    <a:pt x="1070" y="1171"/>
                    <a:pt x="1368" y="931"/>
                    <a:pt x="1368" y="578"/>
                  </a:cubicBezTo>
                  <a:cubicBezTo>
                    <a:pt x="1368" y="274"/>
                    <a:pt x="1095" y="1"/>
                    <a:pt x="79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9"/>
            <p:cNvSpPr/>
            <p:nvPr/>
          </p:nvSpPr>
          <p:spPr>
            <a:xfrm>
              <a:off x="4208550" y="2539075"/>
              <a:ext cx="34225" cy="29275"/>
            </a:xfrm>
            <a:custGeom>
              <a:avLst/>
              <a:gdLst/>
              <a:ahLst/>
              <a:cxnLst/>
              <a:rect l="l" t="t" r="r" b="b"/>
              <a:pathLst>
                <a:path w="1369" h="1171" extrusionOk="0">
                  <a:moveTo>
                    <a:pt x="791" y="1"/>
                  </a:moveTo>
                  <a:cubicBezTo>
                    <a:pt x="244" y="1"/>
                    <a:pt x="1" y="639"/>
                    <a:pt x="365" y="1004"/>
                  </a:cubicBezTo>
                  <a:cubicBezTo>
                    <a:pt x="481" y="1119"/>
                    <a:pt x="624" y="1171"/>
                    <a:pt x="765" y="1171"/>
                  </a:cubicBezTo>
                  <a:cubicBezTo>
                    <a:pt x="1070" y="1171"/>
                    <a:pt x="1368" y="931"/>
                    <a:pt x="1368" y="578"/>
                  </a:cubicBezTo>
                  <a:cubicBezTo>
                    <a:pt x="1368" y="274"/>
                    <a:pt x="1095" y="1"/>
                    <a:pt x="79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9"/>
            <p:cNvSpPr/>
            <p:nvPr/>
          </p:nvSpPr>
          <p:spPr>
            <a:xfrm>
              <a:off x="3850650" y="2620400"/>
              <a:ext cx="384525" cy="129950"/>
            </a:xfrm>
            <a:custGeom>
              <a:avLst/>
              <a:gdLst/>
              <a:ahLst/>
              <a:cxnLst/>
              <a:rect l="l" t="t" r="r" b="b"/>
              <a:pathLst>
                <a:path w="15381" h="5198" extrusionOk="0">
                  <a:moveTo>
                    <a:pt x="0" y="0"/>
                  </a:moveTo>
                  <a:lnTo>
                    <a:pt x="638" y="5198"/>
                  </a:lnTo>
                  <a:lnTo>
                    <a:pt x="14742" y="5198"/>
                  </a:lnTo>
                  <a:lnTo>
                    <a:pt x="1538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3850650" y="2620400"/>
              <a:ext cx="384525" cy="63075"/>
            </a:xfrm>
            <a:custGeom>
              <a:avLst/>
              <a:gdLst/>
              <a:ahLst/>
              <a:cxnLst/>
              <a:rect l="l" t="t" r="r" b="b"/>
              <a:pathLst>
                <a:path w="15381" h="2523" extrusionOk="0">
                  <a:moveTo>
                    <a:pt x="0" y="0"/>
                  </a:moveTo>
                  <a:lnTo>
                    <a:pt x="243" y="1976"/>
                  </a:lnTo>
                  <a:lnTo>
                    <a:pt x="15076" y="2523"/>
                  </a:lnTo>
                  <a:lnTo>
                    <a:pt x="1538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9"/>
            <p:cNvSpPr/>
            <p:nvPr/>
          </p:nvSpPr>
          <p:spPr>
            <a:xfrm>
              <a:off x="1673550" y="4105225"/>
              <a:ext cx="712050" cy="585175"/>
            </a:xfrm>
            <a:custGeom>
              <a:avLst/>
              <a:gdLst/>
              <a:ahLst/>
              <a:cxnLst/>
              <a:rect l="l" t="t" r="r" b="b"/>
              <a:pathLst>
                <a:path w="28482" h="23407" extrusionOk="0">
                  <a:moveTo>
                    <a:pt x="15563" y="0"/>
                  </a:moveTo>
                  <a:lnTo>
                    <a:pt x="0" y="122"/>
                  </a:lnTo>
                  <a:lnTo>
                    <a:pt x="1885" y="12553"/>
                  </a:lnTo>
                  <a:cubicBezTo>
                    <a:pt x="1915" y="13465"/>
                    <a:pt x="1915" y="14377"/>
                    <a:pt x="1976" y="15289"/>
                  </a:cubicBezTo>
                  <a:cubicBezTo>
                    <a:pt x="2098" y="19392"/>
                    <a:pt x="2311" y="22797"/>
                    <a:pt x="2645" y="22979"/>
                  </a:cubicBezTo>
                  <a:cubicBezTo>
                    <a:pt x="3134" y="23289"/>
                    <a:pt x="10071" y="23406"/>
                    <a:pt x="16518" y="23406"/>
                  </a:cubicBezTo>
                  <a:cubicBezTo>
                    <a:pt x="22089" y="23406"/>
                    <a:pt x="27294" y="23319"/>
                    <a:pt x="27661" y="23192"/>
                  </a:cubicBezTo>
                  <a:cubicBezTo>
                    <a:pt x="28481" y="22949"/>
                    <a:pt x="27752" y="20578"/>
                    <a:pt x="26840" y="19848"/>
                  </a:cubicBezTo>
                  <a:cubicBezTo>
                    <a:pt x="25928" y="19149"/>
                    <a:pt x="16992" y="15167"/>
                    <a:pt x="16992" y="15167"/>
                  </a:cubicBezTo>
                  <a:lnTo>
                    <a:pt x="17052" y="12432"/>
                  </a:lnTo>
                  <a:lnTo>
                    <a:pt x="15563"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9"/>
            <p:cNvSpPr/>
            <p:nvPr/>
          </p:nvSpPr>
          <p:spPr>
            <a:xfrm>
              <a:off x="1720675" y="4416000"/>
              <a:ext cx="664925" cy="274400"/>
            </a:xfrm>
            <a:custGeom>
              <a:avLst/>
              <a:gdLst/>
              <a:ahLst/>
              <a:cxnLst/>
              <a:rect l="l" t="t" r="r" b="b"/>
              <a:pathLst>
                <a:path w="26597" h="10976" extrusionOk="0">
                  <a:moveTo>
                    <a:pt x="15167" y="1"/>
                  </a:moveTo>
                  <a:lnTo>
                    <a:pt x="0" y="122"/>
                  </a:lnTo>
                  <a:cubicBezTo>
                    <a:pt x="122" y="5350"/>
                    <a:pt x="365" y="10305"/>
                    <a:pt x="760" y="10548"/>
                  </a:cubicBezTo>
                  <a:cubicBezTo>
                    <a:pt x="1249" y="10858"/>
                    <a:pt x="8186" y="10975"/>
                    <a:pt x="14633" y="10975"/>
                  </a:cubicBezTo>
                  <a:cubicBezTo>
                    <a:pt x="20204" y="10975"/>
                    <a:pt x="25409" y="10888"/>
                    <a:pt x="25776" y="10761"/>
                  </a:cubicBezTo>
                  <a:cubicBezTo>
                    <a:pt x="26596" y="10518"/>
                    <a:pt x="25867" y="8147"/>
                    <a:pt x="24955" y="7417"/>
                  </a:cubicBezTo>
                  <a:cubicBezTo>
                    <a:pt x="24043" y="6718"/>
                    <a:pt x="15107" y="2736"/>
                    <a:pt x="15107" y="2736"/>
                  </a:cubicBezTo>
                  <a:lnTo>
                    <a:pt x="151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1722950" y="4484400"/>
              <a:ext cx="662650" cy="206000"/>
            </a:xfrm>
            <a:custGeom>
              <a:avLst/>
              <a:gdLst/>
              <a:ahLst/>
              <a:cxnLst/>
              <a:rect l="l" t="t" r="r" b="b"/>
              <a:pathLst>
                <a:path w="26506" h="8240" extrusionOk="0">
                  <a:moveTo>
                    <a:pt x="15016" y="0"/>
                  </a:moveTo>
                  <a:lnTo>
                    <a:pt x="0" y="122"/>
                  </a:lnTo>
                  <a:cubicBezTo>
                    <a:pt x="122" y="4225"/>
                    <a:pt x="335" y="7630"/>
                    <a:pt x="669" y="7812"/>
                  </a:cubicBezTo>
                  <a:cubicBezTo>
                    <a:pt x="1158" y="8122"/>
                    <a:pt x="8095" y="8239"/>
                    <a:pt x="14542" y="8239"/>
                  </a:cubicBezTo>
                  <a:cubicBezTo>
                    <a:pt x="20113" y="8239"/>
                    <a:pt x="25318" y="8152"/>
                    <a:pt x="25685" y="8025"/>
                  </a:cubicBezTo>
                  <a:cubicBezTo>
                    <a:pt x="26505" y="7782"/>
                    <a:pt x="25776" y="5411"/>
                    <a:pt x="24864" y="4681"/>
                  </a:cubicBezTo>
                  <a:cubicBezTo>
                    <a:pt x="23952" y="3982"/>
                    <a:pt x="15016" y="0"/>
                    <a:pt x="1501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9"/>
            <p:cNvSpPr/>
            <p:nvPr/>
          </p:nvSpPr>
          <p:spPr>
            <a:xfrm>
              <a:off x="1767025" y="4660750"/>
              <a:ext cx="591975" cy="7650"/>
            </a:xfrm>
            <a:custGeom>
              <a:avLst/>
              <a:gdLst/>
              <a:ahLst/>
              <a:cxnLst/>
              <a:rect l="l" t="t" r="r" b="b"/>
              <a:pathLst>
                <a:path w="23679" h="306" extrusionOk="0">
                  <a:moveTo>
                    <a:pt x="17757" y="1"/>
                  </a:moveTo>
                  <a:cubicBezTo>
                    <a:pt x="11522" y="1"/>
                    <a:pt x="2789" y="60"/>
                    <a:pt x="31" y="211"/>
                  </a:cubicBezTo>
                  <a:cubicBezTo>
                    <a:pt x="0" y="211"/>
                    <a:pt x="0" y="241"/>
                    <a:pt x="31" y="241"/>
                  </a:cubicBezTo>
                  <a:cubicBezTo>
                    <a:pt x="1195" y="287"/>
                    <a:pt x="3421" y="305"/>
                    <a:pt x="6074" y="305"/>
                  </a:cubicBezTo>
                  <a:cubicBezTo>
                    <a:pt x="12286" y="305"/>
                    <a:pt x="20840" y="205"/>
                    <a:pt x="23587" y="120"/>
                  </a:cubicBezTo>
                  <a:cubicBezTo>
                    <a:pt x="23678" y="89"/>
                    <a:pt x="23678" y="29"/>
                    <a:pt x="23587" y="29"/>
                  </a:cubicBezTo>
                  <a:cubicBezTo>
                    <a:pt x="22455" y="11"/>
                    <a:pt x="20317" y="1"/>
                    <a:pt x="177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9"/>
            <p:cNvSpPr/>
            <p:nvPr/>
          </p:nvSpPr>
          <p:spPr>
            <a:xfrm>
              <a:off x="2027050" y="4494275"/>
              <a:ext cx="112350" cy="48100"/>
            </a:xfrm>
            <a:custGeom>
              <a:avLst/>
              <a:gdLst/>
              <a:ahLst/>
              <a:cxnLst/>
              <a:rect l="l" t="t" r="r" b="b"/>
              <a:pathLst>
                <a:path w="4494" h="1924" extrusionOk="0">
                  <a:moveTo>
                    <a:pt x="4371" y="1"/>
                  </a:moveTo>
                  <a:cubicBezTo>
                    <a:pt x="2821" y="1"/>
                    <a:pt x="998" y="548"/>
                    <a:pt x="25" y="1824"/>
                  </a:cubicBezTo>
                  <a:cubicBezTo>
                    <a:pt x="0" y="1874"/>
                    <a:pt x="36" y="1924"/>
                    <a:pt x="83" y="1924"/>
                  </a:cubicBezTo>
                  <a:cubicBezTo>
                    <a:pt x="94" y="1924"/>
                    <a:pt x="105" y="1921"/>
                    <a:pt x="116" y="1915"/>
                  </a:cubicBezTo>
                  <a:cubicBezTo>
                    <a:pt x="1484" y="1186"/>
                    <a:pt x="2912" y="608"/>
                    <a:pt x="4402" y="183"/>
                  </a:cubicBezTo>
                  <a:cubicBezTo>
                    <a:pt x="4493" y="153"/>
                    <a:pt x="4493" y="1"/>
                    <a:pt x="43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2056825" y="4505675"/>
              <a:ext cx="112950" cy="48100"/>
            </a:xfrm>
            <a:custGeom>
              <a:avLst/>
              <a:gdLst/>
              <a:ahLst/>
              <a:cxnLst/>
              <a:rect l="l" t="t" r="r" b="b"/>
              <a:pathLst>
                <a:path w="4518" h="1924" extrusionOk="0">
                  <a:moveTo>
                    <a:pt x="4396" y="1"/>
                  </a:moveTo>
                  <a:cubicBezTo>
                    <a:pt x="2816" y="1"/>
                    <a:pt x="1022" y="548"/>
                    <a:pt x="50" y="1824"/>
                  </a:cubicBezTo>
                  <a:cubicBezTo>
                    <a:pt x="0" y="1874"/>
                    <a:pt x="52" y="1924"/>
                    <a:pt x="89" y="1924"/>
                  </a:cubicBezTo>
                  <a:cubicBezTo>
                    <a:pt x="97" y="1924"/>
                    <a:pt x="105" y="1921"/>
                    <a:pt x="111" y="1915"/>
                  </a:cubicBezTo>
                  <a:cubicBezTo>
                    <a:pt x="1478" y="1186"/>
                    <a:pt x="2907" y="608"/>
                    <a:pt x="4396" y="213"/>
                  </a:cubicBezTo>
                  <a:cubicBezTo>
                    <a:pt x="4518" y="183"/>
                    <a:pt x="4487" y="1"/>
                    <a:pt x="43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9"/>
            <p:cNvSpPr/>
            <p:nvPr/>
          </p:nvSpPr>
          <p:spPr>
            <a:xfrm>
              <a:off x="2087225" y="4517825"/>
              <a:ext cx="112950" cy="47350"/>
            </a:xfrm>
            <a:custGeom>
              <a:avLst/>
              <a:gdLst/>
              <a:ahLst/>
              <a:cxnLst/>
              <a:rect l="l" t="t" r="r" b="b"/>
              <a:pathLst>
                <a:path w="4518" h="1894" extrusionOk="0">
                  <a:moveTo>
                    <a:pt x="4396" y="1"/>
                  </a:moveTo>
                  <a:cubicBezTo>
                    <a:pt x="2816" y="1"/>
                    <a:pt x="1022" y="548"/>
                    <a:pt x="50" y="1825"/>
                  </a:cubicBezTo>
                  <a:cubicBezTo>
                    <a:pt x="0" y="1849"/>
                    <a:pt x="51" y="1894"/>
                    <a:pt x="88" y="1894"/>
                  </a:cubicBezTo>
                  <a:cubicBezTo>
                    <a:pt x="97" y="1894"/>
                    <a:pt x="105" y="1891"/>
                    <a:pt x="110" y="1885"/>
                  </a:cubicBezTo>
                  <a:cubicBezTo>
                    <a:pt x="1478" y="1186"/>
                    <a:pt x="2937" y="609"/>
                    <a:pt x="4427" y="183"/>
                  </a:cubicBezTo>
                  <a:cubicBezTo>
                    <a:pt x="4518" y="153"/>
                    <a:pt x="4487" y="1"/>
                    <a:pt x="43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9"/>
            <p:cNvSpPr/>
            <p:nvPr/>
          </p:nvSpPr>
          <p:spPr>
            <a:xfrm>
              <a:off x="1057275" y="2735900"/>
              <a:ext cx="1068425" cy="1740175"/>
            </a:xfrm>
            <a:custGeom>
              <a:avLst/>
              <a:gdLst/>
              <a:ahLst/>
              <a:cxnLst/>
              <a:rect l="l" t="t" r="r" b="b"/>
              <a:pathLst>
                <a:path w="42737" h="69607" extrusionOk="0">
                  <a:moveTo>
                    <a:pt x="1" y="0"/>
                  </a:moveTo>
                  <a:cubicBezTo>
                    <a:pt x="1" y="0"/>
                    <a:pt x="20457" y="30791"/>
                    <a:pt x="20943" y="32949"/>
                  </a:cubicBezTo>
                  <a:cubicBezTo>
                    <a:pt x="21703" y="36293"/>
                    <a:pt x="25655" y="69606"/>
                    <a:pt x="25655" y="69606"/>
                  </a:cubicBezTo>
                  <a:lnTo>
                    <a:pt x="42737" y="69272"/>
                  </a:lnTo>
                  <a:cubicBezTo>
                    <a:pt x="42737" y="69272"/>
                    <a:pt x="38877" y="39818"/>
                    <a:pt x="35807" y="30305"/>
                  </a:cubicBezTo>
                  <a:cubicBezTo>
                    <a:pt x="33588" y="23435"/>
                    <a:pt x="17600" y="669"/>
                    <a:pt x="17600" y="669"/>
                  </a:cubicBezTo>
                  <a:lnTo>
                    <a:pt x="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1714575" y="4393425"/>
              <a:ext cx="399725" cy="8950"/>
            </a:xfrm>
            <a:custGeom>
              <a:avLst/>
              <a:gdLst/>
              <a:ahLst/>
              <a:cxnLst/>
              <a:rect l="l" t="t" r="r" b="b"/>
              <a:pathLst>
                <a:path w="15989" h="358" extrusionOk="0">
                  <a:moveTo>
                    <a:pt x="9815" y="1"/>
                  </a:moveTo>
                  <a:cubicBezTo>
                    <a:pt x="6216" y="1"/>
                    <a:pt x="2125" y="42"/>
                    <a:pt x="31" y="235"/>
                  </a:cubicBezTo>
                  <a:cubicBezTo>
                    <a:pt x="1" y="235"/>
                    <a:pt x="1" y="296"/>
                    <a:pt x="31" y="296"/>
                  </a:cubicBezTo>
                  <a:cubicBezTo>
                    <a:pt x="331" y="340"/>
                    <a:pt x="1249" y="357"/>
                    <a:pt x="2509" y="357"/>
                  </a:cubicBezTo>
                  <a:cubicBezTo>
                    <a:pt x="6488" y="357"/>
                    <a:pt x="13874" y="183"/>
                    <a:pt x="15928" y="114"/>
                  </a:cubicBezTo>
                  <a:cubicBezTo>
                    <a:pt x="15989" y="114"/>
                    <a:pt x="15989" y="22"/>
                    <a:pt x="15928" y="22"/>
                  </a:cubicBezTo>
                  <a:cubicBezTo>
                    <a:pt x="14789" y="22"/>
                    <a:pt x="12432" y="1"/>
                    <a:pt x="981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9"/>
            <p:cNvSpPr/>
            <p:nvPr/>
          </p:nvSpPr>
          <p:spPr>
            <a:xfrm>
              <a:off x="836150" y="4111300"/>
              <a:ext cx="642900" cy="703675"/>
            </a:xfrm>
            <a:custGeom>
              <a:avLst/>
              <a:gdLst/>
              <a:ahLst/>
              <a:cxnLst/>
              <a:rect l="l" t="t" r="r" b="b"/>
              <a:pathLst>
                <a:path w="25716" h="28147" extrusionOk="0">
                  <a:moveTo>
                    <a:pt x="7782" y="0"/>
                  </a:moveTo>
                  <a:cubicBezTo>
                    <a:pt x="7782" y="0"/>
                    <a:pt x="4773" y="7052"/>
                    <a:pt x="3101" y="11125"/>
                  </a:cubicBezTo>
                  <a:cubicBezTo>
                    <a:pt x="2493" y="12614"/>
                    <a:pt x="2067" y="13739"/>
                    <a:pt x="2007" y="13952"/>
                  </a:cubicBezTo>
                  <a:cubicBezTo>
                    <a:pt x="1186" y="17569"/>
                    <a:pt x="0" y="20426"/>
                    <a:pt x="92" y="21186"/>
                  </a:cubicBezTo>
                  <a:cubicBezTo>
                    <a:pt x="92" y="21247"/>
                    <a:pt x="122" y="21308"/>
                    <a:pt x="152" y="21338"/>
                  </a:cubicBezTo>
                  <a:cubicBezTo>
                    <a:pt x="848" y="22094"/>
                    <a:pt x="23754" y="28147"/>
                    <a:pt x="24849" y="28147"/>
                  </a:cubicBezTo>
                  <a:cubicBezTo>
                    <a:pt x="24855" y="28147"/>
                    <a:pt x="24860" y="28147"/>
                    <a:pt x="24864" y="28147"/>
                  </a:cubicBezTo>
                  <a:cubicBezTo>
                    <a:pt x="25715" y="28086"/>
                    <a:pt x="25594" y="25654"/>
                    <a:pt x="24895" y="24742"/>
                  </a:cubicBezTo>
                  <a:cubicBezTo>
                    <a:pt x="24195" y="23800"/>
                    <a:pt x="16566" y="17690"/>
                    <a:pt x="16566" y="17690"/>
                  </a:cubicBezTo>
                  <a:lnTo>
                    <a:pt x="17326" y="15076"/>
                  </a:lnTo>
                  <a:lnTo>
                    <a:pt x="22888" y="3891"/>
                  </a:lnTo>
                  <a:lnTo>
                    <a:pt x="7782"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9"/>
            <p:cNvSpPr/>
            <p:nvPr/>
          </p:nvSpPr>
          <p:spPr>
            <a:xfrm>
              <a:off x="836150" y="4389400"/>
              <a:ext cx="642900" cy="425575"/>
            </a:xfrm>
            <a:custGeom>
              <a:avLst/>
              <a:gdLst/>
              <a:ahLst/>
              <a:cxnLst/>
              <a:rect l="l" t="t" r="r" b="b"/>
              <a:pathLst>
                <a:path w="25716" h="17023" extrusionOk="0">
                  <a:moveTo>
                    <a:pt x="3101" y="1"/>
                  </a:moveTo>
                  <a:cubicBezTo>
                    <a:pt x="2493" y="1490"/>
                    <a:pt x="2067" y="2615"/>
                    <a:pt x="2007" y="2828"/>
                  </a:cubicBezTo>
                  <a:cubicBezTo>
                    <a:pt x="1186" y="6445"/>
                    <a:pt x="0" y="9302"/>
                    <a:pt x="92" y="10062"/>
                  </a:cubicBezTo>
                  <a:cubicBezTo>
                    <a:pt x="92" y="10123"/>
                    <a:pt x="122" y="10184"/>
                    <a:pt x="152" y="10214"/>
                  </a:cubicBezTo>
                  <a:cubicBezTo>
                    <a:pt x="848" y="10970"/>
                    <a:pt x="23754" y="17023"/>
                    <a:pt x="24849" y="17023"/>
                  </a:cubicBezTo>
                  <a:cubicBezTo>
                    <a:pt x="24855" y="17023"/>
                    <a:pt x="24860" y="17023"/>
                    <a:pt x="24864" y="17023"/>
                  </a:cubicBezTo>
                  <a:cubicBezTo>
                    <a:pt x="25715" y="16962"/>
                    <a:pt x="25594" y="14530"/>
                    <a:pt x="24895" y="13618"/>
                  </a:cubicBezTo>
                  <a:cubicBezTo>
                    <a:pt x="24195" y="12676"/>
                    <a:pt x="16566" y="6566"/>
                    <a:pt x="16566" y="6566"/>
                  </a:cubicBezTo>
                  <a:lnTo>
                    <a:pt x="17326" y="3952"/>
                  </a:lnTo>
                  <a:lnTo>
                    <a:pt x="310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833100" y="4460075"/>
              <a:ext cx="645950" cy="354900"/>
            </a:xfrm>
            <a:custGeom>
              <a:avLst/>
              <a:gdLst/>
              <a:ahLst/>
              <a:cxnLst/>
              <a:rect l="l" t="t" r="r" b="b"/>
              <a:pathLst>
                <a:path w="25838" h="14196" extrusionOk="0">
                  <a:moveTo>
                    <a:pt x="2129" y="1"/>
                  </a:moveTo>
                  <a:cubicBezTo>
                    <a:pt x="609" y="3983"/>
                    <a:pt x="1" y="7113"/>
                    <a:pt x="274" y="7387"/>
                  </a:cubicBezTo>
                  <a:cubicBezTo>
                    <a:pt x="970" y="8143"/>
                    <a:pt x="23876" y="14196"/>
                    <a:pt x="24971" y="14196"/>
                  </a:cubicBezTo>
                  <a:cubicBezTo>
                    <a:pt x="24977" y="14196"/>
                    <a:pt x="24982" y="14196"/>
                    <a:pt x="24986" y="14196"/>
                  </a:cubicBezTo>
                  <a:cubicBezTo>
                    <a:pt x="25837" y="14135"/>
                    <a:pt x="25746" y="11703"/>
                    <a:pt x="25047" y="10761"/>
                  </a:cubicBezTo>
                  <a:cubicBezTo>
                    <a:pt x="24348" y="9849"/>
                    <a:pt x="16688" y="3739"/>
                    <a:pt x="16688" y="3739"/>
                  </a:cubicBezTo>
                  <a:lnTo>
                    <a:pt x="212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9"/>
            <p:cNvSpPr/>
            <p:nvPr/>
          </p:nvSpPr>
          <p:spPr>
            <a:xfrm>
              <a:off x="884025" y="4644725"/>
              <a:ext cx="572950" cy="147600"/>
            </a:xfrm>
            <a:custGeom>
              <a:avLst/>
              <a:gdLst/>
              <a:ahLst/>
              <a:cxnLst/>
              <a:rect l="l" t="t" r="r" b="b"/>
              <a:pathLst>
                <a:path w="22918" h="5904" extrusionOk="0">
                  <a:moveTo>
                    <a:pt x="31" y="1"/>
                  </a:moveTo>
                  <a:cubicBezTo>
                    <a:pt x="0" y="1"/>
                    <a:pt x="0" y="1"/>
                    <a:pt x="31" y="31"/>
                  </a:cubicBezTo>
                  <a:cubicBezTo>
                    <a:pt x="3739" y="1156"/>
                    <a:pt x="19028" y="5016"/>
                    <a:pt x="22828" y="5898"/>
                  </a:cubicBezTo>
                  <a:cubicBezTo>
                    <a:pt x="22841" y="5902"/>
                    <a:pt x="22852" y="5904"/>
                    <a:pt x="22861" y="5904"/>
                  </a:cubicBezTo>
                  <a:cubicBezTo>
                    <a:pt x="22917" y="5904"/>
                    <a:pt x="22910" y="5837"/>
                    <a:pt x="22858" y="5837"/>
                  </a:cubicBezTo>
                  <a:cubicBezTo>
                    <a:pt x="19089" y="4743"/>
                    <a:pt x="3830" y="76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9"/>
            <p:cNvSpPr/>
            <p:nvPr/>
          </p:nvSpPr>
          <p:spPr>
            <a:xfrm>
              <a:off x="1166700" y="4566500"/>
              <a:ext cx="120850" cy="25075"/>
            </a:xfrm>
            <a:custGeom>
              <a:avLst/>
              <a:gdLst/>
              <a:ahLst/>
              <a:cxnLst/>
              <a:rect l="l" t="t" r="r" b="b"/>
              <a:pathLst>
                <a:path w="4834" h="1003" extrusionOk="0">
                  <a:moveTo>
                    <a:pt x="2952" y="1"/>
                  </a:moveTo>
                  <a:cubicBezTo>
                    <a:pt x="1902" y="1"/>
                    <a:pt x="853" y="263"/>
                    <a:pt x="61" y="881"/>
                  </a:cubicBezTo>
                  <a:cubicBezTo>
                    <a:pt x="1" y="941"/>
                    <a:pt x="61" y="1002"/>
                    <a:pt x="122" y="1002"/>
                  </a:cubicBezTo>
                  <a:cubicBezTo>
                    <a:pt x="1612" y="637"/>
                    <a:pt x="3162" y="455"/>
                    <a:pt x="4681" y="425"/>
                  </a:cubicBezTo>
                  <a:cubicBezTo>
                    <a:pt x="4803" y="425"/>
                    <a:pt x="4833" y="273"/>
                    <a:pt x="4712" y="242"/>
                  </a:cubicBezTo>
                  <a:cubicBezTo>
                    <a:pt x="4157" y="87"/>
                    <a:pt x="3555" y="1"/>
                    <a:pt x="29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9"/>
            <p:cNvSpPr/>
            <p:nvPr/>
          </p:nvSpPr>
          <p:spPr>
            <a:xfrm>
              <a:off x="1193425" y="4585500"/>
              <a:ext cx="119950" cy="24500"/>
            </a:xfrm>
            <a:custGeom>
              <a:avLst/>
              <a:gdLst/>
              <a:ahLst/>
              <a:cxnLst/>
              <a:rect l="l" t="t" r="r" b="b"/>
              <a:pathLst>
                <a:path w="4798" h="980" extrusionOk="0">
                  <a:moveTo>
                    <a:pt x="2937" y="1"/>
                  </a:moveTo>
                  <a:cubicBezTo>
                    <a:pt x="1879" y="1"/>
                    <a:pt x="817" y="263"/>
                    <a:pt x="26" y="881"/>
                  </a:cubicBezTo>
                  <a:cubicBezTo>
                    <a:pt x="1" y="930"/>
                    <a:pt x="17" y="980"/>
                    <a:pt x="56" y="980"/>
                  </a:cubicBezTo>
                  <a:cubicBezTo>
                    <a:pt x="65" y="980"/>
                    <a:pt x="75" y="977"/>
                    <a:pt x="87" y="972"/>
                  </a:cubicBezTo>
                  <a:cubicBezTo>
                    <a:pt x="1606" y="637"/>
                    <a:pt x="3126" y="455"/>
                    <a:pt x="4676" y="425"/>
                  </a:cubicBezTo>
                  <a:cubicBezTo>
                    <a:pt x="4798" y="425"/>
                    <a:pt x="4798" y="273"/>
                    <a:pt x="4707" y="242"/>
                  </a:cubicBezTo>
                  <a:cubicBezTo>
                    <a:pt x="4152" y="87"/>
                    <a:pt x="3545" y="1"/>
                    <a:pt x="29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9"/>
            <p:cNvSpPr/>
            <p:nvPr/>
          </p:nvSpPr>
          <p:spPr>
            <a:xfrm>
              <a:off x="1219425" y="4604500"/>
              <a:ext cx="120550" cy="24500"/>
            </a:xfrm>
            <a:custGeom>
              <a:avLst/>
              <a:gdLst/>
              <a:ahLst/>
              <a:cxnLst/>
              <a:rect l="l" t="t" r="r" b="b"/>
              <a:pathLst>
                <a:path w="4822" h="980" extrusionOk="0">
                  <a:moveTo>
                    <a:pt x="2940" y="0"/>
                  </a:moveTo>
                  <a:cubicBezTo>
                    <a:pt x="1890" y="0"/>
                    <a:pt x="841" y="263"/>
                    <a:pt x="50" y="880"/>
                  </a:cubicBezTo>
                  <a:cubicBezTo>
                    <a:pt x="0" y="930"/>
                    <a:pt x="31" y="980"/>
                    <a:pt x="78" y="980"/>
                  </a:cubicBezTo>
                  <a:cubicBezTo>
                    <a:pt x="88" y="980"/>
                    <a:pt x="99" y="977"/>
                    <a:pt x="110" y="972"/>
                  </a:cubicBezTo>
                  <a:cubicBezTo>
                    <a:pt x="1600" y="637"/>
                    <a:pt x="3150" y="455"/>
                    <a:pt x="4700" y="424"/>
                  </a:cubicBezTo>
                  <a:cubicBezTo>
                    <a:pt x="4791" y="424"/>
                    <a:pt x="4822" y="272"/>
                    <a:pt x="4700" y="242"/>
                  </a:cubicBezTo>
                  <a:cubicBezTo>
                    <a:pt x="4146" y="87"/>
                    <a:pt x="3543" y="0"/>
                    <a:pt x="29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9"/>
            <p:cNvSpPr/>
            <p:nvPr/>
          </p:nvSpPr>
          <p:spPr>
            <a:xfrm>
              <a:off x="853625" y="2629500"/>
              <a:ext cx="833625" cy="1924825"/>
            </a:xfrm>
            <a:custGeom>
              <a:avLst/>
              <a:gdLst/>
              <a:ahLst/>
              <a:cxnLst/>
              <a:rect l="l" t="t" r="r" b="b"/>
              <a:pathLst>
                <a:path w="33345" h="76993" extrusionOk="0">
                  <a:moveTo>
                    <a:pt x="8238" y="1"/>
                  </a:moveTo>
                  <a:cubicBezTo>
                    <a:pt x="5776" y="2888"/>
                    <a:pt x="3222" y="7569"/>
                    <a:pt x="4286" y="12828"/>
                  </a:cubicBezTo>
                  <a:cubicBezTo>
                    <a:pt x="4925" y="16019"/>
                    <a:pt x="16688" y="33132"/>
                    <a:pt x="16809" y="35077"/>
                  </a:cubicBezTo>
                  <a:cubicBezTo>
                    <a:pt x="16931" y="37266"/>
                    <a:pt x="1" y="72555"/>
                    <a:pt x="1" y="72555"/>
                  </a:cubicBezTo>
                  <a:lnTo>
                    <a:pt x="16901" y="76993"/>
                  </a:lnTo>
                  <a:cubicBezTo>
                    <a:pt x="16901" y="76993"/>
                    <a:pt x="33345" y="40336"/>
                    <a:pt x="33071" y="34287"/>
                  </a:cubicBezTo>
                  <a:cubicBezTo>
                    <a:pt x="32797" y="28238"/>
                    <a:pt x="21794" y="9879"/>
                    <a:pt x="21794" y="9879"/>
                  </a:cubicBezTo>
                  <a:cubicBezTo>
                    <a:pt x="24347" y="7964"/>
                    <a:pt x="25746" y="4925"/>
                    <a:pt x="25746" y="4925"/>
                  </a:cubicBezTo>
                  <a:lnTo>
                    <a:pt x="823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9"/>
            <p:cNvSpPr/>
            <p:nvPr/>
          </p:nvSpPr>
          <p:spPr>
            <a:xfrm>
              <a:off x="919725" y="4382575"/>
              <a:ext cx="364575" cy="97300"/>
            </a:xfrm>
            <a:custGeom>
              <a:avLst/>
              <a:gdLst/>
              <a:ahLst/>
              <a:cxnLst/>
              <a:rect l="l" t="t" r="r" b="b"/>
              <a:pathLst>
                <a:path w="14583" h="3892" extrusionOk="0">
                  <a:moveTo>
                    <a:pt x="31" y="0"/>
                  </a:moveTo>
                  <a:cubicBezTo>
                    <a:pt x="1" y="0"/>
                    <a:pt x="1" y="31"/>
                    <a:pt x="31" y="61"/>
                  </a:cubicBezTo>
                  <a:cubicBezTo>
                    <a:pt x="1095" y="548"/>
                    <a:pt x="9059" y="2554"/>
                    <a:pt x="10275" y="2858"/>
                  </a:cubicBezTo>
                  <a:cubicBezTo>
                    <a:pt x="12767" y="3496"/>
                    <a:pt x="12068" y="3283"/>
                    <a:pt x="14530" y="3891"/>
                  </a:cubicBezTo>
                  <a:cubicBezTo>
                    <a:pt x="14582" y="3891"/>
                    <a:pt x="14567" y="3824"/>
                    <a:pt x="14543" y="3824"/>
                  </a:cubicBezTo>
                  <a:cubicBezTo>
                    <a:pt x="14539" y="3824"/>
                    <a:pt x="14534" y="3826"/>
                    <a:pt x="14530" y="3830"/>
                  </a:cubicBezTo>
                  <a:cubicBezTo>
                    <a:pt x="12068" y="3131"/>
                    <a:pt x="12798" y="3283"/>
                    <a:pt x="10335" y="2614"/>
                  </a:cubicBezTo>
                  <a:cubicBezTo>
                    <a:pt x="9120" y="2280"/>
                    <a:pt x="1217" y="122"/>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9"/>
            <p:cNvSpPr/>
            <p:nvPr/>
          </p:nvSpPr>
          <p:spPr>
            <a:xfrm>
              <a:off x="1343200" y="2858125"/>
              <a:ext cx="126600" cy="59550"/>
            </a:xfrm>
            <a:custGeom>
              <a:avLst/>
              <a:gdLst/>
              <a:ahLst/>
              <a:cxnLst/>
              <a:rect l="l" t="t" r="r" b="b"/>
              <a:pathLst>
                <a:path w="5064" h="2382" extrusionOk="0">
                  <a:moveTo>
                    <a:pt x="4940" y="1"/>
                  </a:moveTo>
                  <a:cubicBezTo>
                    <a:pt x="4933" y="1"/>
                    <a:pt x="4925" y="2"/>
                    <a:pt x="4916" y="5"/>
                  </a:cubicBezTo>
                  <a:cubicBezTo>
                    <a:pt x="3214" y="643"/>
                    <a:pt x="1603" y="1403"/>
                    <a:pt x="53" y="2285"/>
                  </a:cubicBezTo>
                  <a:cubicBezTo>
                    <a:pt x="1" y="2311"/>
                    <a:pt x="39" y="2382"/>
                    <a:pt x="89" y="2382"/>
                  </a:cubicBezTo>
                  <a:cubicBezTo>
                    <a:pt x="97" y="2382"/>
                    <a:pt x="105" y="2380"/>
                    <a:pt x="114" y="2376"/>
                  </a:cubicBezTo>
                  <a:cubicBezTo>
                    <a:pt x="1725" y="1677"/>
                    <a:pt x="3397" y="1008"/>
                    <a:pt x="5008" y="187"/>
                  </a:cubicBezTo>
                  <a:cubicBezTo>
                    <a:pt x="5063" y="132"/>
                    <a:pt x="5018" y="1"/>
                    <a:pt x="49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9"/>
            <p:cNvSpPr/>
            <p:nvPr/>
          </p:nvSpPr>
          <p:spPr>
            <a:xfrm>
              <a:off x="1403025" y="2845400"/>
              <a:ext cx="19025" cy="45925"/>
            </a:xfrm>
            <a:custGeom>
              <a:avLst/>
              <a:gdLst/>
              <a:ahLst/>
              <a:cxnLst/>
              <a:rect l="l" t="t" r="r" b="b"/>
              <a:pathLst>
                <a:path w="761" h="1837" extrusionOk="0">
                  <a:moveTo>
                    <a:pt x="591" y="0"/>
                  </a:moveTo>
                  <a:cubicBezTo>
                    <a:pt x="535" y="0"/>
                    <a:pt x="481" y="27"/>
                    <a:pt x="457" y="88"/>
                  </a:cubicBezTo>
                  <a:cubicBezTo>
                    <a:pt x="335" y="392"/>
                    <a:pt x="213" y="727"/>
                    <a:pt x="153" y="1031"/>
                  </a:cubicBezTo>
                  <a:cubicBezTo>
                    <a:pt x="61" y="1274"/>
                    <a:pt x="1" y="1547"/>
                    <a:pt x="31" y="1791"/>
                  </a:cubicBezTo>
                  <a:cubicBezTo>
                    <a:pt x="31" y="1821"/>
                    <a:pt x="46" y="1836"/>
                    <a:pt x="65" y="1836"/>
                  </a:cubicBezTo>
                  <a:cubicBezTo>
                    <a:pt x="84" y="1836"/>
                    <a:pt x="107" y="1821"/>
                    <a:pt x="122" y="1791"/>
                  </a:cubicBezTo>
                  <a:cubicBezTo>
                    <a:pt x="274" y="1547"/>
                    <a:pt x="365" y="1304"/>
                    <a:pt x="457" y="1031"/>
                  </a:cubicBezTo>
                  <a:cubicBezTo>
                    <a:pt x="548" y="727"/>
                    <a:pt x="669" y="453"/>
                    <a:pt x="761" y="149"/>
                  </a:cubicBezTo>
                  <a:cubicBezTo>
                    <a:pt x="761" y="59"/>
                    <a:pt x="674" y="0"/>
                    <a:pt x="5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9"/>
            <p:cNvSpPr/>
            <p:nvPr/>
          </p:nvSpPr>
          <p:spPr>
            <a:xfrm>
              <a:off x="1406075" y="2766475"/>
              <a:ext cx="53200" cy="82675"/>
            </a:xfrm>
            <a:custGeom>
              <a:avLst/>
              <a:gdLst/>
              <a:ahLst/>
              <a:cxnLst/>
              <a:rect l="l" t="t" r="r" b="b"/>
              <a:pathLst>
                <a:path w="2128" h="3307" extrusionOk="0">
                  <a:moveTo>
                    <a:pt x="821" y="1"/>
                  </a:moveTo>
                  <a:cubicBezTo>
                    <a:pt x="806" y="1"/>
                    <a:pt x="790" y="8"/>
                    <a:pt x="790" y="23"/>
                  </a:cubicBezTo>
                  <a:cubicBezTo>
                    <a:pt x="730" y="297"/>
                    <a:pt x="639" y="601"/>
                    <a:pt x="547" y="844"/>
                  </a:cubicBezTo>
                  <a:cubicBezTo>
                    <a:pt x="487" y="1118"/>
                    <a:pt x="395" y="1391"/>
                    <a:pt x="335" y="1665"/>
                  </a:cubicBezTo>
                  <a:cubicBezTo>
                    <a:pt x="183" y="2182"/>
                    <a:pt x="91" y="2729"/>
                    <a:pt x="0" y="3245"/>
                  </a:cubicBezTo>
                  <a:cubicBezTo>
                    <a:pt x="0" y="3306"/>
                    <a:pt x="61" y="3306"/>
                    <a:pt x="91" y="3306"/>
                  </a:cubicBezTo>
                  <a:cubicBezTo>
                    <a:pt x="395" y="3306"/>
                    <a:pt x="730" y="3245"/>
                    <a:pt x="1034" y="3124"/>
                  </a:cubicBezTo>
                  <a:cubicBezTo>
                    <a:pt x="1307" y="3002"/>
                    <a:pt x="1398" y="2698"/>
                    <a:pt x="1520" y="2425"/>
                  </a:cubicBezTo>
                  <a:cubicBezTo>
                    <a:pt x="1794" y="1726"/>
                    <a:pt x="2006" y="1026"/>
                    <a:pt x="2128" y="267"/>
                  </a:cubicBezTo>
                  <a:cubicBezTo>
                    <a:pt x="2128" y="249"/>
                    <a:pt x="2108" y="231"/>
                    <a:pt x="2091" y="231"/>
                  </a:cubicBezTo>
                  <a:cubicBezTo>
                    <a:pt x="2078" y="231"/>
                    <a:pt x="2067" y="241"/>
                    <a:pt x="2067" y="267"/>
                  </a:cubicBezTo>
                  <a:cubicBezTo>
                    <a:pt x="1976" y="601"/>
                    <a:pt x="1854" y="935"/>
                    <a:pt x="1733" y="1270"/>
                  </a:cubicBezTo>
                  <a:cubicBezTo>
                    <a:pt x="1611" y="1574"/>
                    <a:pt x="1520" y="1878"/>
                    <a:pt x="1398" y="2182"/>
                  </a:cubicBezTo>
                  <a:cubicBezTo>
                    <a:pt x="1338" y="2485"/>
                    <a:pt x="1155" y="2759"/>
                    <a:pt x="912" y="2941"/>
                  </a:cubicBezTo>
                  <a:cubicBezTo>
                    <a:pt x="699" y="3093"/>
                    <a:pt x="426" y="3185"/>
                    <a:pt x="152" y="3185"/>
                  </a:cubicBezTo>
                  <a:cubicBezTo>
                    <a:pt x="304" y="2698"/>
                    <a:pt x="456" y="2182"/>
                    <a:pt x="547" y="1665"/>
                  </a:cubicBezTo>
                  <a:cubicBezTo>
                    <a:pt x="608" y="1391"/>
                    <a:pt x="669" y="1118"/>
                    <a:pt x="699" y="844"/>
                  </a:cubicBezTo>
                  <a:cubicBezTo>
                    <a:pt x="760" y="571"/>
                    <a:pt x="790" y="297"/>
                    <a:pt x="851" y="23"/>
                  </a:cubicBezTo>
                  <a:cubicBezTo>
                    <a:pt x="851" y="8"/>
                    <a:pt x="836" y="1"/>
                    <a:pt x="8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9"/>
            <p:cNvSpPr/>
            <p:nvPr/>
          </p:nvSpPr>
          <p:spPr>
            <a:xfrm>
              <a:off x="1405300" y="2890600"/>
              <a:ext cx="275875" cy="966850"/>
            </a:xfrm>
            <a:custGeom>
              <a:avLst/>
              <a:gdLst/>
              <a:ahLst/>
              <a:cxnLst/>
              <a:rect l="l" t="t" r="r" b="b"/>
              <a:pathLst>
                <a:path w="11035" h="38674" extrusionOk="0">
                  <a:moveTo>
                    <a:pt x="49" y="0"/>
                  </a:moveTo>
                  <a:cubicBezTo>
                    <a:pt x="31" y="0"/>
                    <a:pt x="1" y="22"/>
                    <a:pt x="1" y="43"/>
                  </a:cubicBezTo>
                  <a:cubicBezTo>
                    <a:pt x="791" y="1350"/>
                    <a:pt x="1490" y="2718"/>
                    <a:pt x="2159" y="4025"/>
                  </a:cubicBezTo>
                  <a:cubicBezTo>
                    <a:pt x="2858" y="5363"/>
                    <a:pt x="3587" y="6670"/>
                    <a:pt x="4256" y="8007"/>
                  </a:cubicBezTo>
                  <a:cubicBezTo>
                    <a:pt x="5472" y="10378"/>
                    <a:pt x="6688" y="12749"/>
                    <a:pt x="7721" y="15180"/>
                  </a:cubicBezTo>
                  <a:cubicBezTo>
                    <a:pt x="8268" y="16427"/>
                    <a:pt x="8785" y="17673"/>
                    <a:pt x="9241" y="18949"/>
                  </a:cubicBezTo>
                  <a:cubicBezTo>
                    <a:pt x="9758" y="20196"/>
                    <a:pt x="10123" y="21472"/>
                    <a:pt x="10366" y="22779"/>
                  </a:cubicBezTo>
                  <a:cubicBezTo>
                    <a:pt x="10822" y="25484"/>
                    <a:pt x="9849" y="28159"/>
                    <a:pt x="9059" y="30712"/>
                  </a:cubicBezTo>
                  <a:cubicBezTo>
                    <a:pt x="8238" y="33357"/>
                    <a:pt x="7265" y="35940"/>
                    <a:pt x="6323" y="38555"/>
                  </a:cubicBezTo>
                  <a:cubicBezTo>
                    <a:pt x="6303" y="38614"/>
                    <a:pt x="6374" y="38674"/>
                    <a:pt x="6435" y="38674"/>
                  </a:cubicBezTo>
                  <a:cubicBezTo>
                    <a:pt x="6466" y="38674"/>
                    <a:pt x="6495" y="38657"/>
                    <a:pt x="6505" y="38615"/>
                  </a:cubicBezTo>
                  <a:cubicBezTo>
                    <a:pt x="7782" y="35789"/>
                    <a:pt x="8907" y="32840"/>
                    <a:pt x="9819" y="29861"/>
                  </a:cubicBezTo>
                  <a:cubicBezTo>
                    <a:pt x="10244" y="28554"/>
                    <a:pt x="10609" y="27217"/>
                    <a:pt x="10852" y="25880"/>
                  </a:cubicBezTo>
                  <a:cubicBezTo>
                    <a:pt x="11034" y="24542"/>
                    <a:pt x="10974" y="23174"/>
                    <a:pt x="10670" y="21867"/>
                  </a:cubicBezTo>
                  <a:cubicBezTo>
                    <a:pt x="10335" y="20560"/>
                    <a:pt x="9910" y="19284"/>
                    <a:pt x="9393" y="18037"/>
                  </a:cubicBezTo>
                  <a:cubicBezTo>
                    <a:pt x="8907" y="16791"/>
                    <a:pt x="8390" y="15545"/>
                    <a:pt x="7843" y="14329"/>
                  </a:cubicBezTo>
                  <a:cubicBezTo>
                    <a:pt x="6749" y="11837"/>
                    <a:pt x="5533" y="9405"/>
                    <a:pt x="4226" y="7034"/>
                  </a:cubicBezTo>
                  <a:cubicBezTo>
                    <a:pt x="3557" y="5879"/>
                    <a:pt x="2919" y="4724"/>
                    <a:pt x="2220" y="3539"/>
                  </a:cubicBezTo>
                  <a:cubicBezTo>
                    <a:pt x="1490" y="2384"/>
                    <a:pt x="730" y="1229"/>
                    <a:pt x="62" y="13"/>
                  </a:cubicBezTo>
                  <a:cubicBezTo>
                    <a:pt x="62" y="4"/>
                    <a:pt x="56"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9"/>
            <p:cNvSpPr/>
            <p:nvPr/>
          </p:nvSpPr>
          <p:spPr>
            <a:xfrm>
              <a:off x="1086925" y="2718300"/>
              <a:ext cx="162625" cy="118925"/>
            </a:xfrm>
            <a:custGeom>
              <a:avLst/>
              <a:gdLst/>
              <a:ahLst/>
              <a:cxnLst/>
              <a:rect l="l" t="t" r="r" b="b"/>
              <a:pathLst>
                <a:path w="6505" h="4757" extrusionOk="0">
                  <a:moveTo>
                    <a:pt x="6467" y="0"/>
                  </a:moveTo>
                  <a:cubicBezTo>
                    <a:pt x="6455" y="0"/>
                    <a:pt x="6444" y="10"/>
                    <a:pt x="6444" y="36"/>
                  </a:cubicBezTo>
                  <a:cubicBezTo>
                    <a:pt x="6231" y="735"/>
                    <a:pt x="5958" y="1403"/>
                    <a:pt x="5593" y="2042"/>
                  </a:cubicBezTo>
                  <a:cubicBezTo>
                    <a:pt x="5319" y="2680"/>
                    <a:pt x="4894" y="3227"/>
                    <a:pt x="4407" y="3713"/>
                  </a:cubicBezTo>
                  <a:cubicBezTo>
                    <a:pt x="4103" y="3926"/>
                    <a:pt x="3739" y="4078"/>
                    <a:pt x="3344" y="4139"/>
                  </a:cubicBezTo>
                  <a:cubicBezTo>
                    <a:pt x="2979" y="4200"/>
                    <a:pt x="2614" y="4260"/>
                    <a:pt x="2219" y="4321"/>
                  </a:cubicBezTo>
                  <a:cubicBezTo>
                    <a:pt x="1815" y="4348"/>
                    <a:pt x="1491" y="4357"/>
                    <a:pt x="1226" y="4357"/>
                  </a:cubicBezTo>
                  <a:cubicBezTo>
                    <a:pt x="789" y="4357"/>
                    <a:pt x="512" y="4334"/>
                    <a:pt x="305" y="4334"/>
                  </a:cubicBezTo>
                  <a:cubicBezTo>
                    <a:pt x="213" y="4334"/>
                    <a:pt x="134" y="4338"/>
                    <a:pt x="61" y="4352"/>
                  </a:cubicBezTo>
                  <a:cubicBezTo>
                    <a:pt x="0" y="4352"/>
                    <a:pt x="0" y="4443"/>
                    <a:pt x="61" y="4504"/>
                  </a:cubicBezTo>
                  <a:cubicBezTo>
                    <a:pt x="231" y="4698"/>
                    <a:pt x="1354" y="4757"/>
                    <a:pt x="2030" y="4757"/>
                  </a:cubicBezTo>
                  <a:cubicBezTo>
                    <a:pt x="2199" y="4757"/>
                    <a:pt x="2340" y="4753"/>
                    <a:pt x="2432" y="4747"/>
                  </a:cubicBezTo>
                  <a:cubicBezTo>
                    <a:pt x="3161" y="4686"/>
                    <a:pt x="4043" y="4625"/>
                    <a:pt x="4651" y="4139"/>
                  </a:cubicBezTo>
                  <a:cubicBezTo>
                    <a:pt x="5198" y="3653"/>
                    <a:pt x="5623" y="3045"/>
                    <a:pt x="5866" y="2346"/>
                  </a:cubicBezTo>
                  <a:cubicBezTo>
                    <a:pt x="6049" y="1981"/>
                    <a:pt x="6170" y="1616"/>
                    <a:pt x="6292" y="1251"/>
                  </a:cubicBezTo>
                  <a:cubicBezTo>
                    <a:pt x="6383" y="856"/>
                    <a:pt x="6413" y="461"/>
                    <a:pt x="6505" y="36"/>
                  </a:cubicBezTo>
                  <a:cubicBezTo>
                    <a:pt x="6505" y="18"/>
                    <a:pt x="6484" y="0"/>
                    <a:pt x="64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9"/>
            <p:cNvSpPr/>
            <p:nvPr/>
          </p:nvSpPr>
          <p:spPr>
            <a:xfrm>
              <a:off x="938975" y="2663050"/>
              <a:ext cx="384300" cy="1710625"/>
            </a:xfrm>
            <a:custGeom>
              <a:avLst/>
              <a:gdLst/>
              <a:ahLst/>
              <a:cxnLst/>
              <a:rect l="l" t="t" r="r" b="b"/>
              <a:pathLst>
                <a:path w="15372" h="68425" extrusionOk="0">
                  <a:moveTo>
                    <a:pt x="5634" y="1"/>
                  </a:moveTo>
                  <a:cubicBezTo>
                    <a:pt x="5623" y="1"/>
                    <a:pt x="5614" y="8"/>
                    <a:pt x="5614" y="27"/>
                  </a:cubicBezTo>
                  <a:cubicBezTo>
                    <a:pt x="5371" y="513"/>
                    <a:pt x="5097" y="999"/>
                    <a:pt x="4824" y="1516"/>
                  </a:cubicBezTo>
                  <a:cubicBezTo>
                    <a:pt x="3851" y="3401"/>
                    <a:pt x="2909" y="5376"/>
                    <a:pt x="2635" y="7534"/>
                  </a:cubicBezTo>
                  <a:cubicBezTo>
                    <a:pt x="2362" y="9692"/>
                    <a:pt x="2909" y="11729"/>
                    <a:pt x="3851" y="13644"/>
                  </a:cubicBezTo>
                  <a:cubicBezTo>
                    <a:pt x="4915" y="15650"/>
                    <a:pt x="6100" y="17565"/>
                    <a:pt x="7407" y="19419"/>
                  </a:cubicBezTo>
                  <a:cubicBezTo>
                    <a:pt x="8623" y="21334"/>
                    <a:pt x="9900" y="23188"/>
                    <a:pt x="11085" y="25133"/>
                  </a:cubicBezTo>
                  <a:cubicBezTo>
                    <a:pt x="12271" y="27018"/>
                    <a:pt x="13365" y="29024"/>
                    <a:pt x="14338" y="31061"/>
                  </a:cubicBezTo>
                  <a:cubicBezTo>
                    <a:pt x="14885" y="32155"/>
                    <a:pt x="15249" y="33279"/>
                    <a:pt x="15006" y="34526"/>
                  </a:cubicBezTo>
                  <a:cubicBezTo>
                    <a:pt x="14763" y="35681"/>
                    <a:pt x="14186" y="36744"/>
                    <a:pt x="13730" y="37808"/>
                  </a:cubicBezTo>
                  <a:cubicBezTo>
                    <a:pt x="11784" y="42246"/>
                    <a:pt x="1845" y="63523"/>
                    <a:pt x="21" y="68325"/>
                  </a:cubicBezTo>
                  <a:cubicBezTo>
                    <a:pt x="0" y="68368"/>
                    <a:pt x="38" y="68425"/>
                    <a:pt x="73" y="68425"/>
                  </a:cubicBezTo>
                  <a:cubicBezTo>
                    <a:pt x="88" y="68425"/>
                    <a:pt x="103" y="68414"/>
                    <a:pt x="112" y="68386"/>
                  </a:cubicBezTo>
                  <a:cubicBezTo>
                    <a:pt x="386" y="67839"/>
                    <a:pt x="12635" y="40848"/>
                    <a:pt x="14520" y="36441"/>
                  </a:cubicBezTo>
                  <a:cubicBezTo>
                    <a:pt x="14946" y="35437"/>
                    <a:pt x="15371" y="34343"/>
                    <a:pt x="15249" y="33219"/>
                  </a:cubicBezTo>
                  <a:cubicBezTo>
                    <a:pt x="15128" y="32216"/>
                    <a:pt x="14642" y="31243"/>
                    <a:pt x="14186" y="30331"/>
                  </a:cubicBezTo>
                  <a:cubicBezTo>
                    <a:pt x="13183" y="28295"/>
                    <a:pt x="12058" y="26319"/>
                    <a:pt x="10842" y="24404"/>
                  </a:cubicBezTo>
                  <a:cubicBezTo>
                    <a:pt x="9626" y="22489"/>
                    <a:pt x="8350" y="20544"/>
                    <a:pt x="7134" y="18690"/>
                  </a:cubicBezTo>
                  <a:cubicBezTo>
                    <a:pt x="5918" y="16835"/>
                    <a:pt x="4611" y="14981"/>
                    <a:pt x="3699" y="12975"/>
                  </a:cubicBezTo>
                  <a:cubicBezTo>
                    <a:pt x="3213" y="11911"/>
                    <a:pt x="2878" y="10817"/>
                    <a:pt x="2757" y="9692"/>
                  </a:cubicBezTo>
                  <a:cubicBezTo>
                    <a:pt x="2635" y="8568"/>
                    <a:pt x="2726" y="7413"/>
                    <a:pt x="3000" y="6319"/>
                  </a:cubicBezTo>
                  <a:cubicBezTo>
                    <a:pt x="3517" y="4100"/>
                    <a:pt x="4581" y="2033"/>
                    <a:pt x="5675" y="57"/>
                  </a:cubicBezTo>
                  <a:cubicBezTo>
                    <a:pt x="5696" y="36"/>
                    <a:pt x="5659" y="1"/>
                    <a:pt x="56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9"/>
            <p:cNvSpPr/>
            <p:nvPr/>
          </p:nvSpPr>
          <p:spPr>
            <a:xfrm>
              <a:off x="1403375" y="1924700"/>
              <a:ext cx="965000" cy="496725"/>
            </a:xfrm>
            <a:custGeom>
              <a:avLst/>
              <a:gdLst/>
              <a:ahLst/>
              <a:cxnLst/>
              <a:rect l="l" t="t" r="r" b="b"/>
              <a:pathLst>
                <a:path w="38600" h="19869" extrusionOk="0">
                  <a:moveTo>
                    <a:pt x="30456" y="0"/>
                  </a:moveTo>
                  <a:cubicBezTo>
                    <a:pt x="30363" y="0"/>
                    <a:pt x="30287" y="25"/>
                    <a:pt x="30230" y="77"/>
                  </a:cubicBezTo>
                  <a:cubicBezTo>
                    <a:pt x="29501" y="715"/>
                    <a:pt x="21233" y="9955"/>
                    <a:pt x="20230" y="10351"/>
                  </a:cubicBezTo>
                  <a:cubicBezTo>
                    <a:pt x="20099" y="10400"/>
                    <a:pt x="19834" y="10422"/>
                    <a:pt x="19462" y="10422"/>
                  </a:cubicBezTo>
                  <a:cubicBezTo>
                    <a:pt x="17067" y="10422"/>
                    <a:pt x="10223" y="9486"/>
                    <a:pt x="5883" y="8618"/>
                  </a:cubicBezTo>
                  <a:cubicBezTo>
                    <a:pt x="5183" y="8480"/>
                    <a:pt x="4544" y="8415"/>
                    <a:pt x="3980" y="8415"/>
                  </a:cubicBezTo>
                  <a:cubicBezTo>
                    <a:pt x="705" y="8415"/>
                    <a:pt x="0" y="10611"/>
                    <a:pt x="4850" y="13360"/>
                  </a:cubicBezTo>
                  <a:cubicBezTo>
                    <a:pt x="7434" y="14811"/>
                    <a:pt x="16563" y="19868"/>
                    <a:pt x="20581" y="19868"/>
                  </a:cubicBezTo>
                  <a:cubicBezTo>
                    <a:pt x="20770" y="19868"/>
                    <a:pt x="20947" y="19857"/>
                    <a:pt x="21112" y="19834"/>
                  </a:cubicBezTo>
                  <a:cubicBezTo>
                    <a:pt x="26978" y="19044"/>
                    <a:pt x="35610" y="10351"/>
                    <a:pt x="37738" y="8162"/>
                  </a:cubicBezTo>
                  <a:cubicBezTo>
                    <a:pt x="38600" y="7243"/>
                    <a:pt x="32052" y="0"/>
                    <a:pt x="30456"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9"/>
            <p:cNvSpPr/>
            <p:nvPr/>
          </p:nvSpPr>
          <p:spPr>
            <a:xfrm>
              <a:off x="2091675" y="1792000"/>
              <a:ext cx="350375" cy="396650"/>
            </a:xfrm>
            <a:custGeom>
              <a:avLst/>
              <a:gdLst/>
              <a:ahLst/>
              <a:cxnLst/>
              <a:rect l="l" t="t" r="r" b="b"/>
              <a:pathLst>
                <a:path w="14015" h="15866" extrusionOk="0">
                  <a:moveTo>
                    <a:pt x="6917" y="0"/>
                  </a:moveTo>
                  <a:cubicBezTo>
                    <a:pt x="6801" y="0"/>
                    <a:pt x="6691" y="21"/>
                    <a:pt x="6589" y="66"/>
                  </a:cubicBezTo>
                  <a:cubicBezTo>
                    <a:pt x="4461" y="1008"/>
                    <a:pt x="419" y="7513"/>
                    <a:pt x="206" y="8820"/>
                  </a:cubicBezTo>
                  <a:cubicBezTo>
                    <a:pt x="1" y="10080"/>
                    <a:pt x="5394" y="15865"/>
                    <a:pt x="6841" y="15865"/>
                  </a:cubicBezTo>
                  <a:cubicBezTo>
                    <a:pt x="6894" y="15865"/>
                    <a:pt x="6942" y="15857"/>
                    <a:pt x="6984" y="15841"/>
                  </a:cubicBezTo>
                  <a:cubicBezTo>
                    <a:pt x="8200" y="15415"/>
                    <a:pt x="11939" y="12133"/>
                    <a:pt x="13002" y="10127"/>
                  </a:cubicBezTo>
                  <a:cubicBezTo>
                    <a:pt x="14015" y="8131"/>
                    <a:pt x="9194" y="0"/>
                    <a:pt x="6917"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9"/>
            <p:cNvSpPr/>
            <p:nvPr/>
          </p:nvSpPr>
          <p:spPr>
            <a:xfrm>
              <a:off x="2175850" y="1730450"/>
              <a:ext cx="291050" cy="326925"/>
            </a:xfrm>
            <a:custGeom>
              <a:avLst/>
              <a:gdLst/>
              <a:ahLst/>
              <a:cxnLst/>
              <a:rect l="l" t="t" r="r" b="b"/>
              <a:pathLst>
                <a:path w="11642" h="13077" extrusionOk="0">
                  <a:moveTo>
                    <a:pt x="6315" y="1"/>
                  </a:moveTo>
                  <a:cubicBezTo>
                    <a:pt x="4305" y="1"/>
                    <a:pt x="113" y="2413"/>
                    <a:pt x="243" y="4625"/>
                  </a:cubicBezTo>
                  <a:cubicBezTo>
                    <a:pt x="283" y="5144"/>
                    <a:pt x="568" y="5290"/>
                    <a:pt x="876" y="5290"/>
                  </a:cubicBezTo>
                  <a:cubicBezTo>
                    <a:pt x="1270" y="5290"/>
                    <a:pt x="1702" y="5051"/>
                    <a:pt x="1702" y="5051"/>
                  </a:cubicBezTo>
                  <a:lnTo>
                    <a:pt x="1702" y="5051"/>
                  </a:lnTo>
                  <a:cubicBezTo>
                    <a:pt x="1702" y="5051"/>
                    <a:pt x="0" y="6631"/>
                    <a:pt x="547" y="7847"/>
                  </a:cubicBezTo>
                  <a:cubicBezTo>
                    <a:pt x="745" y="8274"/>
                    <a:pt x="1080" y="8413"/>
                    <a:pt x="1435" y="8413"/>
                  </a:cubicBezTo>
                  <a:cubicBezTo>
                    <a:pt x="2063" y="8413"/>
                    <a:pt x="2749" y="7977"/>
                    <a:pt x="2827" y="7938"/>
                  </a:cubicBezTo>
                  <a:lnTo>
                    <a:pt x="2827" y="7938"/>
                  </a:lnTo>
                  <a:cubicBezTo>
                    <a:pt x="2736" y="8029"/>
                    <a:pt x="1216" y="9519"/>
                    <a:pt x="1915" y="10674"/>
                  </a:cubicBezTo>
                  <a:cubicBezTo>
                    <a:pt x="2125" y="11037"/>
                    <a:pt x="2416" y="11163"/>
                    <a:pt x="2721" y="11163"/>
                  </a:cubicBezTo>
                  <a:cubicBezTo>
                    <a:pt x="3385" y="11163"/>
                    <a:pt x="4111" y="10563"/>
                    <a:pt x="4195" y="10522"/>
                  </a:cubicBezTo>
                  <a:lnTo>
                    <a:pt x="4195" y="10522"/>
                  </a:lnTo>
                  <a:cubicBezTo>
                    <a:pt x="4134" y="10613"/>
                    <a:pt x="3374" y="12042"/>
                    <a:pt x="4073" y="12801"/>
                  </a:cubicBezTo>
                  <a:cubicBezTo>
                    <a:pt x="4261" y="12994"/>
                    <a:pt x="4467" y="13077"/>
                    <a:pt x="4687" y="13077"/>
                  </a:cubicBezTo>
                  <a:cubicBezTo>
                    <a:pt x="5920" y="13077"/>
                    <a:pt x="7572" y="10467"/>
                    <a:pt x="8784" y="10157"/>
                  </a:cubicBezTo>
                  <a:cubicBezTo>
                    <a:pt x="8784" y="10157"/>
                    <a:pt x="9605" y="12497"/>
                    <a:pt x="9635" y="12558"/>
                  </a:cubicBezTo>
                  <a:cubicBezTo>
                    <a:pt x="9635" y="12558"/>
                    <a:pt x="11642" y="9184"/>
                    <a:pt x="11094" y="7300"/>
                  </a:cubicBezTo>
                  <a:cubicBezTo>
                    <a:pt x="10948" y="6745"/>
                    <a:pt x="10437" y="6386"/>
                    <a:pt x="9885" y="6386"/>
                  </a:cubicBezTo>
                  <a:cubicBezTo>
                    <a:pt x="9863" y="6386"/>
                    <a:pt x="9840" y="6387"/>
                    <a:pt x="9818" y="6388"/>
                  </a:cubicBezTo>
                  <a:cubicBezTo>
                    <a:pt x="9818" y="6388"/>
                    <a:pt x="10578" y="5354"/>
                    <a:pt x="10091" y="4443"/>
                  </a:cubicBezTo>
                  <a:cubicBezTo>
                    <a:pt x="9818" y="3956"/>
                    <a:pt x="8815" y="3956"/>
                    <a:pt x="8815" y="3956"/>
                  </a:cubicBezTo>
                  <a:cubicBezTo>
                    <a:pt x="9149" y="3470"/>
                    <a:pt x="9180" y="2832"/>
                    <a:pt x="8876" y="2315"/>
                  </a:cubicBezTo>
                  <a:cubicBezTo>
                    <a:pt x="8572" y="1847"/>
                    <a:pt x="7944" y="1793"/>
                    <a:pt x="7670" y="1793"/>
                  </a:cubicBezTo>
                  <a:cubicBezTo>
                    <a:pt x="7588" y="1793"/>
                    <a:pt x="7538" y="1798"/>
                    <a:pt x="7538" y="1798"/>
                  </a:cubicBezTo>
                  <a:cubicBezTo>
                    <a:pt x="7538" y="1798"/>
                    <a:pt x="7721" y="734"/>
                    <a:pt x="7113" y="218"/>
                  </a:cubicBezTo>
                  <a:cubicBezTo>
                    <a:pt x="6929" y="69"/>
                    <a:pt x="6653" y="1"/>
                    <a:pt x="631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9"/>
            <p:cNvSpPr/>
            <p:nvPr/>
          </p:nvSpPr>
          <p:spPr>
            <a:xfrm>
              <a:off x="2214800" y="1774625"/>
              <a:ext cx="145725" cy="86050"/>
            </a:xfrm>
            <a:custGeom>
              <a:avLst/>
              <a:gdLst/>
              <a:ahLst/>
              <a:cxnLst/>
              <a:rect l="l" t="t" r="r" b="b"/>
              <a:pathLst>
                <a:path w="5829" h="3442" extrusionOk="0">
                  <a:moveTo>
                    <a:pt x="5828" y="1"/>
                  </a:moveTo>
                  <a:cubicBezTo>
                    <a:pt x="3609" y="487"/>
                    <a:pt x="1603" y="1642"/>
                    <a:pt x="53" y="3314"/>
                  </a:cubicBezTo>
                  <a:cubicBezTo>
                    <a:pt x="1" y="3366"/>
                    <a:pt x="39" y="3442"/>
                    <a:pt x="109" y="3442"/>
                  </a:cubicBezTo>
                  <a:cubicBezTo>
                    <a:pt x="120" y="3442"/>
                    <a:pt x="132" y="3440"/>
                    <a:pt x="144" y="3436"/>
                  </a:cubicBezTo>
                  <a:cubicBezTo>
                    <a:pt x="1846" y="2007"/>
                    <a:pt x="3792" y="882"/>
                    <a:pt x="5828" y="31"/>
                  </a:cubicBezTo>
                  <a:lnTo>
                    <a:pt x="582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9"/>
            <p:cNvSpPr/>
            <p:nvPr/>
          </p:nvSpPr>
          <p:spPr>
            <a:xfrm>
              <a:off x="2243675" y="1827825"/>
              <a:ext cx="153325" cy="103425"/>
            </a:xfrm>
            <a:custGeom>
              <a:avLst/>
              <a:gdLst/>
              <a:ahLst/>
              <a:cxnLst/>
              <a:rect l="l" t="t" r="r" b="b"/>
              <a:pathLst>
                <a:path w="6133" h="4137" extrusionOk="0">
                  <a:moveTo>
                    <a:pt x="6102" y="1"/>
                  </a:moveTo>
                  <a:cubicBezTo>
                    <a:pt x="3670" y="578"/>
                    <a:pt x="1512" y="1976"/>
                    <a:pt x="23" y="4013"/>
                  </a:cubicBezTo>
                  <a:cubicBezTo>
                    <a:pt x="0" y="4058"/>
                    <a:pt x="11" y="4137"/>
                    <a:pt x="43" y="4137"/>
                  </a:cubicBezTo>
                  <a:cubicBezTo>
                    <a:pt x="54" y="4137"/>
                    <a:pt x="68" y="4127"/>
                    <a:pt x="83" y="4104"/>
                  </a:cubicBezTo>
                  <a:cubicBezTo>
                    <a:pt x="1147" y="2797"/>
                    <a:pt x="4187" y="821"/>
                    <a:pt x="6102" y="61"/>
                  </a:cubicBezTo>
                  <a:cubicBezTo>
                    <a:pt x="6132" y="61"/>
                    <a:pt x="6102" y="1"/>
                    <a:pt x="61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9"/>
            <p:cNvSpPr/>
            <p:nvPr/>
          </p:nvSpPr>
          <p:spPr>
            <a:xfrm>
              <a:off x="2276300" y="1889375"/>
              <a:ext cx="143500" cy="108900"/>
            </a:xfrm>
            <a:custGeom>
              <a:avLst/>
              <a:gdLst/>
              <a:ahLst/>
              <a:cxnLst/>
              <a:rect l="l" t="t" r="r" b="b"/>
              <a:pathLst>
                <a:path w="5740" h="4356" extrusionOk="0">
                  <a:moveTo>
                    <a:pt x="5678" y="1"/>
                  </a:moveTo>
                  <a:cubicBezTo>
                    <a:pt x="4462" y="213"/>
                    <a:pt x="3155" y="1034"/>
                    <a:pt x="2152" y="1733"/>
                  </a:cubicBezTo>
                  <a:cubicBezTo>
                    <a:pt x="1241" y="2402"/>
                    <a:pt x="511" y="3253"/>
                    <a:pt x="25" y="4286"/>
                  </a:cubicBezTo>
                  <a:cubicBezTo>
                    <a:pt x="0" y="4311"/>
                    <a:pt x="35" y="4355"/>
                    <a:pt x="66" y="4355"/>
                  </a:cubicBezTo>
                  <a:cubicBezTo>
                    <a:pt x="73" y="4355"/>
                    <a:pt x="80" y="4353"/>
                    <a:pt x="85" y="4347"/>
                  </a:cubicBezTo>
                  <a:cubicBezTo>
                    <a:pt x="1575" y="2371"/>
                    <a:pt x="3520" y="1095"/>
                    <a:pt x="5709" y="61"/>
                  </a:cubicBezTo>
                  <a:cubicBezTo>
                    <a:pt x="5739" y="61"/>
                    <a:pt x="5709" y="1"/>
                    <a:pt x="56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9"/>
            <p:cNvSpPr/>
            <p:nvPr/>
          </p:nvSpPr>
          <p:spPr>
            <a:xfrm>
              <a:off x="2181925" y="1856700"/>
              <a:ext cx="212025" cy="203675"/>
            </a:xfrm>
            <a:custGeom>
              <a:avLst/>
              <a:gdLst/>
              <a:ahLst/>
              <a:cxnLst/>
              <a:rect l="l" t="t" r="r" b="b"/>
              <a:pathLst>
                <a:path w="8481" h="8147" extrusionOk="0">
                  <a:moveTo>
                    <a:pt x="1459" y="1"/>
                  </a:moveTo>
                  <a:lnTo>
                    <a:pt x="1459" y="1"/>
                  </a:lnTo>
                  <a:cubicBezTo>
                    <a:pt x="1094" y="304"/>
                    <a:pt x="790" y="639"/>
                    <a:pt x="547" y="1004"/>
                  </a:cubicBezTo>
                  <a:cubicBezTo>
                    <a:pt x="243" y="1368"/>
                    <a:pt x="61" y="1824"/>
                    <a:pt x="31" y="2280"/>
                  </a:cubicBezTo>
                  <a:cubicBezTo>
                    <a:pt x="0" y="2523"/>
                    <a:pt x="91" y="2797"/>
                    <a:pt x="243" y="2979"/>
                  </a:cubicBezTo>
                  <a:cubicBezTo>
                    <a:pt x="426" y="3162"/>
                    <a:pt x="608" y="3314"/>
                    <a:pt x="851" y="3405"/>
                  </a:cubicBezTo>
                  <a:cubicBezTo>
                    <a:pt x="1025" y="3459"/>
                    <a:pt x="1203" y="3486"/>
                    <a:pt x="1378" y="3486"/>
                  </a:cubicBezTo>
                  <a:cubicBezTo>
                    <a:pt x="1495" y="3486"/>
                    <a:pt x="1611" y="3474"/>
                    <a:pt x="1725" y="3450"/>
                  </a:cubicBezTo>
                  <a:lnTo>
                    <a:pt x="1725" y="3450"/>
                  </a:lnTo>
                  <a:cubicBezTo>
                    <a:pt x="1578" y="3695"/>
                    <a:pt x="1457" y="3945"/>
                    <a:pt x="1368" y="4195"/>
                  </a:cubicBezTo>
                  <a:cubicBezTo>
                    <a:pt x="1155" y="4681"/>
                    <a:pt x="1155" y="5229"/>
                    <a:pt x="1398" y="5715"/>
                  </a:cubicBezTo>
                  <a:cubicBezTo>
                    <a:pt x="1520" y="5958"/>
                    <a:pt x="1733" y="6140"/>
                    <a:pt x="1976" y="6262"/>
                  </a:cubicBezTo>
                  <a:cubicBezTo>
                    <a:pt x="2138" y="6343"/>
                    <a:pt x="2314" y="6384"/>
                    <a:pt x="2494" y="6384"/>
                  </a:cubicBezTo>
                  <a:cubicBezTo>
                    <a:pt x="2584" y="6384"/>
                    <a:pt x="2675" y="6373"/>
                    <a:pt x="2766" y="6353"/>
                  </a:cubicBezTo>
                  <a:cubicBezTo>
                    <a:pt x="2998" y="6281"/>
                    <a:pt x="3223" y="6181"/>
                    <a:pt x="3430" y="6060"/>
                  </a:cubicBezTo>
                  <a:lnTo>
                    <a:pt x="3430" y="6060"/>
                  </a:lnTo>
                  <a:cubicBezTo>
                    <a:pt x="3399" y="6159"/>
                    <a:pt x="3370" y="6257"/>
                    <a:pt x="3344" y="6353"/>
                  </a:cubicBezTo>
                  <a:cubicBezTo>
                    <a:pt x="3253" y="6718"/>
                    <a:pt x="3283" y="7113"/>
                    <a:pt x="3405" y="7478"/>
                  </a:cubicBezTo>
                  <a:cubicBezTo>
                    <a:pt x="3557" y="7873"/>
                    <a:pt x="3921" y="8147"/>
                    <a:pt x="4347" y="8147"/>
                  </a:cubicBezTo>
                  <a:cubicBezTo>
                    <a:pt x="4712" y="8116"/>
                    <a:pt x="5076" y="7995"/>
                    <a:pt x="5380" y="7782"/>
                  </a:cubicBezTo>
                  <a:cubicBezTo>
                    <a:pt x="5927" y="7356"/>
                    <a:pt x="6444" y="6900"/>
                    <a:pt x="6930" y="6414"/>
                  </a:cubicBezTo>
                  <a:cubicBezTo>
                    <a:pt x="7174" y="6171"/>
                    <a:pt x="7417" y="5928"/>
                    <a:pt x="7660" y="5685"/>
                  </a:cubicBezTo>
                  <a:cubicBezTo>
                    <a:pt x="7903" y="5441"/>
                    <a:pt x="8177" y="5259"/>
                    <a:pt x="8481" y="5107"/>
                  </a:cubicBezTo>
                  <a:lnTo>
                    <a:pt x="8481" y="5107"/>
                  </a:lnTo>
                  <a:cubicBezTo>
                    <a:pt x="8177" y="5229"/>
                    <a:pt x="7873" y="5381"/>
                    <a:pt x="7599" y="5624"/>
                  </a:cubicBezTo>
                  <a:cubicBezTo>
                    <a:pt x="7326" y="5836"/>
                    <a:pt x="7082" y="6049"/>
                    <a:pt x="6809" y="6292"/>
                  </a:cubicBezTo>
                  <a:cubicBezTo>
                    <a:pt x="6323" y="6748"/>
                    <a:pt x="5775" y="7174"/>
                    <a:pt x="5228" y="7539"/>
                  </a:cubicBezTo>
                  <a:cubicBezTo>
                    <a:pt x="4955" y="7721"/>
                    <a:pt x="4681" y="7812"/>
                    <a:pt x="4347" y="7843"/>
                  </a:cubicBezTo>
                  <a:cubicBezTo>
                    <a:pt x="4073" y="7812"/>
                    <a:pt x="3830" y="7599"/>
                    <a:pt x="3739" y="7356"/>
                  </a:cubicBezTo>
                  <a:cubicBezTo>
                    <a:pt x="3648" y="7052"/>
                    <a:pt x="3648" y="6748"/>
                    <a:pt x="3739" y="6444"/>
                  </a:cubicBezTo>
                  <a:cubicBezTo>
                    <a:pt x="3800" y="6140"/>
                    <a:pt x="3921" y="5836"/>
                    <a:pt x="4073" y="5533"/>
                  </a:cubicBezTo>
                  <a:lnTo>
                    <a:pt x="4620" y="4529"/>
                  </a:lnTo>
                  <a:lnTo>
                    <a:pt x="3769" y="5320"/>
                  </a:lnTo>
                  <a:cubicBezTo>
                    <a:pt x="3465" y="5624"/>
                    <a:pt x="3101" y="5836"/>
                    <a:pt x="2705" y="5928"/>
                  </a:cubicBezTo>
                  <a:cubicBezTo>
                    <a:pt x="2623" y="5953"/>
                    <a:pt x="2540" y="5965"/>
                    <a:pt x="2460" y="5965"/>
                  </a:cubicBezTo>
                  <a:cubicBezTo>
                    <a:pt x="2156" y="5965"/>
                    <a:pt x="1883" y="5791"/>
                    <a:pt x="1763" y="5502"/>
                  </a:cubicBezTo>
                  <a:cubicBezTo>
                    <a:pt x="1581" y="5137"/>
                    <a:pt x="1550" y="4712"/>
                    <a:pt x="1702" y="4347"/>
                  </a:cubicBezTo>
                  <a:cubicBezTo>
                    <a:pt x="1854" y="3922"/>
                    <a:pt x="2067" y="3526"/>
                    <a:pt x="2341" y="3192"/>
                  </a:cubicBezTo>
                  <a:lnTo>
                    <a:pt x="2949" y="2402"/>
                  </a:lnTo>
                  <a:lnTo>
                    <a:pt x="2098" y="2949"/>
                  </a:lnTo>
                  <a:cubicBezTo>
                    <a:pt x="2091" y="2953"/>
                    <a:pt x="2084" y="2957"/>
                    <a:pt x="2077" y="2962"/>
                  </a:cubicBezTo>
                  <a:lnTo>
                    <a:pt x="2077" y="2962"/>
                  </a:lnTo>
                  <a:lnTo>
                    <a:pt x="2067" y="2949"/>
                  </a:lnTo>
                  <a:cubicBezTo>
                    <a:pt x="2058" y="2960"/>
                    <a:pt x="2049" y="2972"/>
                    <a:pt x="2041" y="2984"/>
                  </a:cubicBezTo>
                  <a:lnTo>
                    <a:pt x="2041" y="2984"/>
                  </a:lnTo>
                  <a:cubicBezTo>
                    <a:pt x="1808" y="3119"/>
                    <a:pt x="1549" y="3197"/>
                    <a:pt x="1282" y="3197"/>
                  </a:cubicBezTo>
                  <a:cubicBezTo>
                    <a:pt x="1179" y="3197"/>
                    <a:pt x="1076" y="3186"/>
                    <a:pt x="973" y="3162"/>
                  </a:cubicBezTo>
                  <a:cubicBezTo>
                    <a:pt x="760" y="3101"/>
                    <a:pt x="608" y="2979"/>
                    <a:pt x="456" y="2827"/>
                  </a:cubicBezTo>
                  <a:cubicBezTo>
                    <a:pt x="335" y="2675"/>
                    <a:pt x="243" y="2493"/>
                    <a:pt x="243" y="2280"/>
                  </a:cubicBezTo>
                  <a:cubicBezTo>
                    <a:pt x="274" y="1855"/>
                    <a:pt x="395" y="1429"/>
                    <a:pt x="639" y="1064"/>
                  </a:cubicBezTo>
                  <a:cubicBezTo>
                    <a:pt x="882" y="700"/>
                    <a:pt x="1155" y="335"/>
                    <a:pt x="14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9"/>
            <p:cNvSpPr/>
            <p:nvPr/>
          </p:nvSpPr>
          <p:spPr>
            <a:xfrm>
              <a:off x="2109725" y="1786875"/>
              <a:ext cx="226475" cy="210975"/>
            </a:xfrm>
            <a:custGeom>
              <a:avLst/>
              <a:gdLst/>
              <a:ahLst/>
              <a:cxnLst/>
              <a:rect l="l" t="t" r="r" b="b"/>
              <a:pathLst>
                <a:path w="9059" h="8439" extrusionOk="0">
                  <a:moveTo>
                    <a:pt x="3329" y="1"/>
                  </a:moveTo>
                  <a:cubicBezTo>
                    <a:pt x="569" y="1"/>
                    <a:pt x="1" y="7778"/>
                    <a:pt x="1" y="7778"/>
                  </a:cubicBezTo>
                  <a:cubicBezTo>
                    <a:pt x="437" y="8215"/>
                    <a:pt x="1017" y="8439"/>
                    <a:pt x="1612" y="8439"/>
                  </a:cubicBezTo>
                  <a:cubicBezTo>
                    <a:pt x="1886" y="8439"/>
                    <a:pt x="2164" y="8391"/>
                    <a:pt x="2432" y="8295"/>
                  </a:cubicBezTo>
                  <a:cubicBezTo>
                    <a:pt x="4681" y="7474"/>
                    <a:pt x="4469" y="4162"/>
                    <a:pt x="4469" y="4161"/>
                  </a:cubicBezTo>
                  <a:lnTo>
                    <a:pt x="4469" y="4161"/>
                  </a:lnTo>
                  <a:cubicBezTo>
                    <a:pt x="5227" y="4942"/>
                    <a:pt x="6454" y="5897"/>
                    <a:pt x="7441" y="5897"/>
                  </a:cubicBezTo>
                  <a:cubicBezTo>
                    <a:pt x="7760" y="5897"/>
                    <a:pt x="8054" y="5797"/>
                    <a:pt x="8299" y="5560"/>
                  </a:cubicBezTo>
                  <a:cubicBezTo>
                    <a:pt x="9059" y="4800"/>
                    <a:pt x="5381" y="939"/>
                    <a:pt x="4317" y="301"/>
                  </a:cubicBezTo>
                  <a:cubicBezTo>
                    <a:pt x="3960" y="94"/>
                    <a:pt x="3631" y="1"/>
                    <a:pt x="3329"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2181925" y="1791350"/>
              <a:ext cx="142875" cy="198350"/>
            </a:xfrm>
            <a:custGeom>
              <a:avLst/>
              <a:gdLst/>
              <a:ahLst/>
              <a:cxnLst/>
              <a:rect l="l" t="t" r="r" b="b"/>
              <a:pathLst>
                <a:path w="5715" h="7934" extrusionOk="0">
                  <a:moveTo>
                    <a:pt x="1094" y="1"/>
                  </a:moveTo>
                  <a:lnTo>
                    <a:pt x="1094" y="1"/>
                  </a:lnTo>
                  <a:cubicBezTo>
                    <a:pt x="1915" y="517"/>
                    <a:pt x="2614" y="1186"/>
                    <a:pt x="3222" y="1946"/>
                  </a:cubicBezTo>
                  <a:cubicBezTo>
                    <a:pt x="3557" y="2311"/>
                    <a:pt x="3860" y="2706"/>
                    <a:pt x="4134" y="3070"/>
                  </a:cubicBezTo>
                  <a:cubicBezTo>
                    <a:pt x="4438" y="3466"/>
                    <a:pt x="4712" y="3861"/>
                    <a:pt x="4955" y="4256"/>
                  </a:cubicBezTo>
                  <a:cubicBezTo>
                    <a:pt x="5198" y="4651"/>
                    <a:pt x="5411" y="5137"/>
                    <a:pt x="5167" y="5350"/>
                  </a:cubicBezTo>
                  <a:cubicBezTo>
                    <a:pt x="4965" y="5497"/>
                    <a:pt x="4718" y="5578"/>
                    <a:pt x="4467" y="5578"/>
                  </a:cubicBezTo>
                  <a:cubicBezTo>
                    <a:pt x="4303" y="5578"/>
                    <a:pt x="4138" y="5544"/>
                    <a:pt x="3982" y="5472"/>
                  </a:cubicBezTo>
                  <a:cubicBezTo>
                    <a:pt x="3557" y="5320"/>
                    <a:pt x="3131" y="5107"/>
                    <a:pt x="2766" y="4833"/>
                  </a:cubicBezTo>
                  <a:cubicBezTo>
                    <a:pt x="2371" y="4529"/>
                    <a:pt x="2006" y="4225"/>
                    <a:pt x="1672" y="3891"/>
                  </a:cubicBezTo>
                  <a:lnTo>
                    <a:pt x="1338" y="3587"/>
                  </a:lnTo>
                  <a:lnTo>
                    <a:pt x="1368" y="4043"/>
                  </a:lnTo>
                  <a:cubicBezTo>
                    <a:pt x="1398" y="4377"/>
                    <a:pt x="1398" y="4742"/>
                    <a:pt x="1368" y="5107"/>
                  </a:cubicBezTo>
                  <a:cubicBezTo>
                    <a:pt x="1338" y="5441"/>
                    <a:pt x="1277" y="5806"/>
                    <a:pt x="1186" y="6140"/>
                  </a:cubicBezTo>
                  <a:cubicBezTo>
                    <a:pt x="1064" y="6505"/>
                    <a:pt x="912" y="6809"/>
                    <a:pt x="730" y="7113"/>
                  </a:cubicBezTo>
                  <a:cubicBezTo>
                    <a:pt x="517" y="7447"/>
                    <a:pt x="274" y="7691"/>
                    <a:pt x="0" y="7934"/>
                  </a:cubicBezTo>
                  <a:cubicBezTo>
                    <a:pt x="304" y="7751"/>
                    <a:pt x="608" y="7478"/>
                    <a:pt x="821" y="7204"/>
                  </a:cubicBezTo>
                  <a:cubicBezTo>
                    <a:pt x="1064" y="6900"/>
                    <a:pt x="1246" y="6566"/>
                    <a:pt x="1368" y="6232"/>
                  </a:cubicBezTo>
                  <a:cubicBezTo>
                    <a:pt x="1520" y="5867"/>
                    <a:pt x="1611" y="5502"/>
                    <a:pt x="1672" y="5137"/>
                  </a:cubicBezTo>
                  <a:cubicBezTo>
                    <a:pt x="1710" y="4910"/>
                    <a:pt x="1724" y="4671"/>
                    <a:pt x="1730" y="4427"/>
                  </a:cubicBezTo>
                  <a:lnTo>
                    <a:pt x="1730" y="4427"/>
                  </a:lnTo>
                  <a:cubicBezTo>
                    <a:pt x="1996" y="4678"/>
                    <a:pt x="2267" y="4908"/>
                    <a:pt x="2553" y="5107"/>
                  </a:cubicBezTo>
                  <a:cubicBezTo>
                    <a:pt x="2949" y="5441"/>
                    <a:pt x="3405" y="5684"/>
                    <a:pt x="3891" y="5836"/>
                  </a:cubicBezTo>
                  <a:cubicBezTo>
                    <a:pt x="4134" y="5928"/>
                    <a:pt x="4408" y="5958"/>
                    <a:pt x="4681" y="5958"/>
                  </a:cubicBezTo>
                  <a:cubicBezTo>
                    <a:pt x="4985" y="5958"/>
                    <a:pt x="5259" y="5836"/>
                    <a:pt x="5471" y="5624"/>
                  </a:cubicBezTo>
                  <a:cubicBezTo>
                    <a:pt x="5532" y="5563"/>
                    <a:pt x="5563" y="5502"/>
                    <a:pt x="5623" y="5441"/>
                  </a:cubicBezTo>
                  <a:cubicBezTo>
                    <a:pt x="5654" y="5350"/>
                    <a:pt x="5684" y="5259"/>
                    <a:pt x="5684" y="5198"/>
                  </a:cubicBezTo>
                  <a:cubicBezTo>
                    <a:pt x="5715" y="5046"/>
                    <a:pt x="5684" y="4894"/>
                    <a:pt x="5654" y="4742"/>
                  </a:cubicBezTo>
                  <a:cubicBezTo>
                    <a:pt x="5563" y="4499"/>
                    <a:pt x="5441" y="4256"/>
                    <a:pt x="5319" y="4043"/>
                  </a:cubicBezTo>
                  <a:cubicBezTo>
                    <a:pt x="4742" y="3222"/>
                    <a:pt x="4134" y="2463"/>
                    <a:pt x="3435" y="1763"/>
                  </a:cubicBezTo>
                  <a:cubicBezTo>
                    <a:pt x="3101" y="1399"/>
                    <a:pt x="2736" y="1064"/>
                    <a:pt x="2341" y="760"/>
                  </a:cubicBezTo>
                  <a:cubicBezTo>
                    <a:pt x="1976" y="456"/>
                    <a:pt x="1550" y="183"/>
                    <a:pt x="10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9"/>
            <p:cNvSpPr/>
            <p:nvPr/>
          </p:nvSpPr>
          <p:spPr>
            <a:xfrm>
              <a:off x="1390325" y="1988925"/>
              <a:ext cx="881275" cy="445950"/>
            </a:xfrm>
            <a:custGeom>
              <a:avLst/>
              <a:gdLst/>
              <a:ahLst/>
              <a:cxnLst/>
              <a:rect l="l" t="t" r="r" b="b"/>
              <a:pathLst>
                <a:path w="35251" h="17838" extrusionOk="0">
                  <a:moveTo>
                    <a:pt x="28199" y="0"/>
                  </a:moveTo>
                  <a:cubicBezTo>
                    <a:pt x="28199" y="0"/>
                    <a:pt x="20995" y="7508"/>
                    <a:pt x="20509" y="7660"/>
                  </a:cubicBezTo>
                  <a:cubicBezTo>
                    <a:pt x="20476" y="7670"/>
                    <a:pt x="20419" y="7675"/>
                    <a:pt x="20341" y="7675"/>
                  </a:cubicBezTo>
                  <a:cubicBezTo>
                    <a:pt x="19267" y="7675"/>
                    <a:pt x="14043" y="6745"/>
                    <a:pt x="7104" y="5867"/>
                  </a:cubicBezTo>
                  <a:cubicBezTo>
                    <a:pt x="6296" y="5764"/>
                    <a:pt x="5592" y="5717"/>
                    <a:pt x="4985" y="5717"/>
                  </a:cubicBezTo>
                  <a:cubicBezTo>
                    <a:pt x="0" y="5717"/>
                    <a:pt x="1541" y="8920"/>
                    <a:pt x="5281" y="11277"/>
                  </a:cubicBezTo>
                  <a:cubicBezTo>
                    <a:pt x="9215" y="13729"/>
                    <a:pt x="17934" y="17838"/>
                    <a:pt x="21059" y="17838"/>
                  </a:cubicBezTo>
                  <a:cubicBezTo>
                    <a:pt x="21266" y="17838"/>
                    <a:pt x="21448" y="17820"/>
                    <a:pt x="21603" y="17782"/>
                  </a:cubicBezTo>
                  <a:cubicBezTo>
                    <a:pt x="27682" y="16353"/>
                    <a:pt x="35251" y="10213"/>
                    <a:pt x="35251" y="10213"/>
                  </a:cubicBezTo>
                  <a:lnTo>
                    <a:pt x="28199"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9"/>
            <p:cNvSpPr/>
            <p:nvPr/>
          </p:nvSpPr>
          <p:spPr>
            <a:xfrm>
              <a:off x="1441025" y="2045400"/>
              <a:ext cx="794100" cy="372875"/>
            </a:xfrm>
            <a:custGeom>
              <a:avLst/>
              <a:gdLst/>
              <a:ahLst/>
              <a:cxnLst/>
              <a:rect l="l" t="t" r="r" b="b"/>
              <a:pathLst>
                <a:path w="31764" h="14915" extrusionOk="0">
                  <a:moveTo>
                    <a:pt x="25990" y="0"/>
                  </a:moveTo>
                  <a:cubicBezTo>
                    <a:pt x="25846" y="0"/>
                    <a:pt x="25708" y="70"/>
                    <a:pt x="25624" y="203"/>
                  </a:cubicBezTo>
                  <a:cubicBezTo>
                    <a:pt x="25594" y="264"/>
                    <a:pt x="25533" y="325"/>
                    <a:pt x="25502" y="416"/>
                  </a:cubicBezTo>
                  <a:cubicBezTo>
                    <a:pt x="25563" y="386"/>
                    <a:pt x="25624" y="325"/>
                    <a:pt x="25685" y="295"/>
                  </a:cubicBezTo>
                  <a:lnTo>
                    <a:pt x="25685" y="264"/>
                  </a:lnTo>
                  <a:cubicBezTo>
                    <a:pt x="25746" y="234"/>
                    <a:pt x="25806" y="203"/>
                    <a:pt x="25867" y="173"/>
                  </a:cubicBezTo>
                  <a:cubicBezTo>
                    <a:pt x="25898" y="165"/>
                    <a:pt x="25928" y="162"/>
                    <a:pt x="25958" y="162"/>
                  </a:cubicBezTo>
                  <a:cubicBezTo>
                    <a:pt x="26048" y="162"/>
                    <a:pt x="26133" y="196"/>
                    <a:pt x="26201" y="264"/>
                  </a:cubicBezTo>
                  <a:cubicBezTo>
                    <a:pt x="26297" y="360"/>
                    <a:pt x="26418" y="406"/>
                    <a:pt x="26535" y="406"/>
                  </a:cubicBezTo>
                  <a:cubicBezTo>
                    <a:pt x="26678" y="406"/>
                    <a:pt x="26817" y="337"/>
                    <a:pt x="26901" y="203"/>
                  </a:cubicBezTo>
                  <a:cubicBezTo>
                    <a:pt x="26961" y="143"/>
                    <a:pt x="26992" y="82"/>
                    <a:pt x="27053" y="21"/>
                  </a:cubicBezTo>
                  <a:lnTo>
                    <a:pt x="27053" y="21"/>
                  </a:lnTo>
                  <a:cubicBezTo>
                    <a:pt x="26961" y="51"/>
                    <a:pt x="26901" y="112"/>
                    <a:pt x="26840" y="143"/>
                  </a:cubicBezTo>
                  <a:cubicBezTo>
                    <a:pt x="26779" y="203"/>
                    <a:pt x="26718" y="203"/>
                    <a:pt x="26657" y="234"/>
                  </a:cubicBezTo>
                  <a:cubicBezTo>
                    <a:pt x="26635" y="239"/>
                    <a:pt x="26613" y="242"/>
                    <a:pt x="26591" y="242"/>
                  </a:cubicBezTo>
                  <a:cubicBezTo>
                    <a:pt x="26492" y="242"/>
                    <a:pt x="26398" y="192"/>
                    <a:pt x="26323" y="143"/>
                  </a:cubicBezTo>
                  <a:cubicBezTo>
                    <a:pt x="26227" y="47"/>
                    <a:pt x="26107" y="0"/>
                    <a:pt x="25990" y="0"/>
                  </a:cubicBezTo>
                  <a:close/>
                  <a:moveTo>
                    <a:pt x="21779" y="2582"/>
                  </a:moveTo>
                  <a:cubicBezTo>
                    <a:pt x="21733" y="2582"/>
                    <a:pt x="21688" y="2589"/>
                    <a:pt x="21642" y="2605"/>
                  </a:cubicBezTo>
                  <a:cubicBezTo>
                    <a:pt x="21581" y="2605"/>
                    <a:pt x="21490" y="2605"/>
                    <a:pt x="21429" y="2635"/>
                  </a:cubicBezTo>
                  <a:cubicBezTo>
                    <a:pt x="21490" y="2665"/>
                    <a:pt x="21581" y="2665"/>
                    <a:pt x="21642" y="2696"/>
                  </a:cubicBezTo>
                  <a:cubicBezTo>
                    <a:pt x="21733" y="2696"/>
                    <a:pt x="21794" y="2696"/>
                    <a:pt x="21855" y="2726"/>
                  </a:cubicBezTo>
                  <a:cubicBezTo>
                    <a:pt x="21946" y="2817"/>
                    <a:pt x="22007" y="2909"/>
                    <a:pt x="22037" y="3030"/>
                  </a:cubicBezTo>
                  <a:cubicBezTo>
                    <a:pt x="22007" y="3213"/>
                    <a:pt x="22128" y="3395"/>
                    <a:pt x="22311" y="3486"/>
                  </a:cubicBezTo>
                  <a:cubicBezTo>
                    <a:pt x="22356" y="3501"/>
                    <a:pt x="22394" y="3509"/>
                    <a:pt x="22432" y="3509"/>
                  </a:cubicBezTo>
                  <a:cubicBezTo>
                    <a:pt x="22470" y="3509"/>
                    <a:pt x="22508" y="3501"/>
                    <a:pt x="22554" y="3486"/>
                  </a:cubicBezTo>
                  <a:cubicBezTo>
                    <a:pt x="22645" y="3486"/>
                    <a:pt x="22706" y="3486"/>
                    <a:pt x="22797" y="3456"/>
                  </a:cubicBezTo>
                  <a:lnTo>
                    <a:pt x="22554" y="3395"/>
                  </a:lnTo>
                  <a:cubicBezTo>
                    <a:pt x="22372" y="3395"/>
                    <a:pt x="22220" y="3213"/>
                    <a:pt x="22220" y="3030"/>
                  </a:cubicBezTo>
                  <a:cubicBezTo>
                    <a:pt x="22220" y="2817"/>
                    <a:pt x="22098" y="2665"/>
                    <a:pt x="21916" y="2605"/>
                  </a:cubicBezTo>
                  <a:cubicBezTo>
                    <a:pt x="21870" y="2589"/>
                    <a:pt x="21825" y="2582"/>
                    <a:pt x="21779" y="2582"/>
                  </a:cubicBezTo>
                  <a:close/>
                  <a:moveTo>
                    <a:pt x="122" y="4216"/>
                  </a:moveTo>
                  <a:cubicBezTo>
                    <a:pt x="61" y="4246"/>
                    <a:pt x="31" y="4307"/>
                    <a:pt x="0" y="4337"/>
                  </a:cubicBezTo>
                  <a:cubicBezTo>
                    <a:pt x="31" y="4398"/>
                    <a:pt x="92" y="4428"/>
                    <a:pt x="152" y="4459"/>
                  </a:cubicBezTo>
                  <a:cubicBezTo>
                    <a:pt x="244" y="4489"/>
                    <a:pt x="335" y="4489"/>
                    <a:pt x="426" y="4489"/>
                  </a:cubicBezTo>
                  <a:cubicBezTo>
                    <a:pt x="487" y="4459"/>
                    <a:pt x="578" y="4459"/>
                    <a:pt x="639" y="4428"/>
                  </a:cubicBezTo>
                  <a:cubicBezTo>
                    <a:pt x="578" y="4428"/>
                    <a:pt x="487" y="4398"/>
                    <a:pt x="426" y="4398"/>
                  </a:cubicBezTo>
                  <a:cubicBezTo>
                    <a:pt x="365" y="4398"/>
                    <a:pt x="274" y="4368"/>
                    <a:pt x="244" y="4337"/>
                  </a:cubicBezTo>
                  <a:cubicBezTo>
                    <a:pt x="183" y="4307"/>
                    <a:pt x="152" y="4246"/>
                    <a:pt x="122" y="4216"/>
                  </a:cubicBezTo>
                  <a:close/>
                  <a:moveTo>
                    <a:pt x="6152" y="4010"/>
                  </a:moveTo>
                  <a:cubicBezTo>
                    <a:pt x="6110" y="4010"/>
                    <a:pt x="6064" y="4018"/>
                    <a:pt x="6019" y="4033"/>
                  </a:cubicBezTo>
                  <a:cubicBezTo>
                    <a:pt x="5928" y="4033"/>
                    <a:pt x="5867" y="4064"/>
                    <a:pt x="5776" y="4064"/>
                  </a:cubicBezTo>
                  <a:cubicBezTo>
                    <a:pt x="5867" y="4094"/>
                    <a:pt x="5958" y="4124"/>
                    <a:pt x="6019" y="4124"/>
                  </a:cubicBezTo>
                  <a:cubicBezTo>
                    <a:pt x="6080" y="4124"/>
                    <a:pt x="6140" y="4124"/>
                    <a:pt x="6201" y="4185"/>
                  </a:cubicBezTo>
                  <a:cubicBezTo>
                    <a:pt x="6323" y="4246"/>
                    <a:pt x="6383" y="4337"/>
                    <a:pt x="6383" y="4459"/>
                  </a:cubicBezTo>
                  <a:cubicBezTo>
                    <a:pt x="6383" y="4672"/>
                    <a:pt x="6505" y="4824"/>
                    <a:pt x="6657" y="4915"/>
                  </a:cubicBezTo>
                  <a:cubicBezTo>
                    <a:pt x="6748" y="4945"/>
                    <a:pt x="6839" y="4945"/>
                    <a:pt x="6931" y="4945"/>
                  </a:cubicBezTo>
                  <a:lnTo>
                    <a:pt x="7143" y="4884"/>
                  </a:lnTo>
                  <a:cubicBezTo>
                    <a:pt x="7083" y="4854"/>
                    <a:pt x="6991" y="4854"/>
                    <a:pt x="6931" y="4854"/>
                  </a:cubicBezTo>
                  <a:cubicBezTo>
                    <a:pt x="6839" y="4824"/>
                    <a:pt x="6779" y="4824"/>
                    <a:pt x="6748" y="4763"/>
                  </a:cubicBezTo>
                  <a:cubicBezTo>
                    <a:pt x="6627" y="4702"/>
                    <a:pt x="6566" y="4580"/>
                    <a:pt x="6566" y="4459"/>
                  </a:cubicBezTo>
                  <a:cubicBezTo>
                    <a:pt x="6566" y="4276"/>
                    <a:pt x="6444" y="4124"/>
                    <a:pt x="6262" y="4033"/>
                  </a:cubicBezTo>
                  <a:cubicBezTo>
                    <a:pt x="6232" y="4018"/>
                    <a:pt x="6194" y="4010"/>
                    <a:pt x="6152" y="4010"/>
                  </a:cubicBezTo>
                  <a:close/>
                  <a:moveTo>
                    <a:pt x="29982" y="4466"/>
                  </a:moveTo>
                  <a:cubicBezTo>
                    <a:pt x="29940" y="4466"/>
                    <a:pt x="29895" y="4474"/>
                    <a:pt x="29849" y="4489"/>
                  </a:cubicBezTo>
                  <a:cubicBezTo>
                    <a:pt x="29788" y="4489"/>
                    <a:pt x="29697" y="4520"/>
                    <a:pt x="29636" y="4550"/>
                  </a:cubicBezTo>
                  <a:lnTo>
                    <a:pt x="29849" y="4580"/>
                  </a:lnTo>
                  <a:cubicBezTo>
                    <a:pt x="29910" y="4580"/>
                    <a:pt x="29971" y="4580"/>
                    <a:pt x="30031" y="4641"/>
                  </a:cubicBezTo>
                  <a:cubicBezTo>
                    <a:pt x="30153" y="4702"/>
                    <a:pt x="30214" y="4793"/>
                    <a:pt x="30214" y="4915"/>
                  </a:cubicBezTo>
                  <a:cubicBezTo>
                    <a:pt x="30214" y="5097"/>
                    <a:pt x="30335" y="5279"/>
                    <a:pt x="30518" y="5371"/>
                  </a:cubicBezTo>
                  <a:cubicBezTo>
                    <a:pt x="30548" y="5386"/>
                    <a:pt x="30586" y="5393"/>
                    <a:pt x="30628" y="5393"/>
                  </a:cubicBezTo>
                  <a:cubicBezTo>
                    <a:pt x="30670" y="5393"/>
                    <a:pt x="30715" y="5386"/>
                    <a:pt x="30761" y="5371"/>
                  </a:cubicBezTo>
                  <a:cubicBezTo>
                    <a:pt x="30822" y="5371"/>
                    <a:pt x="30913" y="5371"/>
                    <a:pt x="30974" y="5340"/>
                  </a:cubicBezTo>
                  <a:cubicBezTo>
                    <a:pt x="30913" y="5310"/>
                    <a:pt x="30822" y="5310"/>
                    <a:pt x="30761" y="5279"/>
                  </a:cubicBezTo>
                  <a:cubicBezTo>
                    <a:pt x="30700" y="5279"/>
                    <a:pt x="30639" y="5249"/>
                    <a:pt x="30578" y="5219"/>
                  </a:cubicBezTo>
                  <a:cubicBezTo>
                    <a:pt x="30457" y="5158"/>
                    <a:pt x="30396" y="5036"/>
                    <a:pt x="30396" y="4915"/>
                  </a:cubicBezTo>
                  <a:cubicBezTo>
                    <a:pt x="30396" y="4732"/>
                    <a:pt x="30275" y="4550"/>
                    <a:pt x="30092" y="4489"/>
                  </a:cubicBezTo>
                  <a:cubicBezTo>
                    <a:pt x="30062" y="4474"/>
                    <a:pt x="30024" y="4466"/>
                    <a:pt x="29982" y="4466"/>
                  </a:cubicBezTo>
                  <a:close/>
                  <a:moveTo>
                    <a:pt x="26657" y="4307"/>
                  </a:moveTo>
                  <a:cubicBezTo>
                    <a:pt x="26657" y="4398"/>
                    <a:pt x="26657" y="4459"/>
                    <a:pt x="26627" y="4550"/>
                  </a:cubicBezTo>
                  <a:lnTo>
                    <a:pt x="26627" y="4520"/>
                  </a:lnTo>
                  <a:cubicBezTo>
                    <a:pt x="26627" y="4611"/>
                    <a:pt x="26597" y="4672"/>
                    <a:pt x="26566" y="4732"/>
                  </a:cubicBezTo>
                  <a:cubicBezTo>
                    <a:pt x="26505" y="4824"/>
                    <a:pt x="26384" y="4884"/>
                    <a:pt x="26262" y="4884"/>
                  </a:cubicBezTo>
                  <a:cubicBezTo>
                    <a:pt x="26080" y="4884"/>
                    <a:pt x="25898" y="5006"/>
                    <a:pt x="25837" y="5188"/>
                  </a:cubicBezTo>
                  <a:cubicBezTo>
                    <a:pt x="25806" y="5249"/>
                    <a:pt x="25776" y="5340"/>
                    <a:pt x="25806" y="5431"/>
                  </a:cubicBezTo>
                  <a:cubicBezTo>
                    <a:pt x="25806" y="5523"/>
                    <a:pt x="25837" y="5583"/>
                    <a:pt x="25867" y="5675"/>
                  </a:cubicBezTo>
                  <a:cubicBezTo>
                    <a:pt x="25867" y="5583"/>
                    <a:pt x="25898" y="5523"/>
                    <a:pt x="25898" y="5431"/>
                  </a:cubicBezTo>
                  <a:cubicBezTo>
                    <a:pt x="25898" y="5371"/>
                    <a:pt x="25928" y="5310"/>
                    <a:pt x="25958" y="5249"/>
                  </a:cubicBezTo>
                  <a:cubicBezTo>
                    <a:pt x="26019" y="5158"/>
                    <a:pt x="26141" y="5097"/>
                    <a:pt x="26262" y="5097"/>
                  </a:cubicBezTo>
                  <a:cubicBezTo>
                    <a:pt x="26475" y="5067"/>
                    <a:pt x="26627" y="4945"/>
                    <a:pt x="26688" y="4793"/>
                  </a:cubicBezTo>
                  <a:cubicBezTo>
                    <a:pt x="26718" y="4702"/>
                    <a:pt x="26718" y="4611"/>
                    <a:pt x="26718" y="4520"/>
                  </a:cubicBezTo>
                  <a:cubicBezTo>
                    <a:pt x="26688" y="4459"/>
                    <a:pt x="26688" y="4368"/>
                    <a:pt x="26657" y="4307"/>
                  </a:cubicBezTo>
                  <a:close/>
                  <a:moveTo>
                    <a:pt x="12280" y="5067"/>
                  </a:moveTo>
                  <a:cubicBezTo>
                    <a:pt x="12311" y="5128"/>
                    <a:pt x="12280" y="5219"/>
                    <a:pt x="12250" y="5279"/>
                  </a:cubicBezTo>
                  <a:cubicBezTo>
                    <a:pt x="12250" y="5340"/>
                    <a:pt x="12219" y="5401"/>
                    <a:pt x="12189" y="5462"/>
                  </a:cubicBezTo>
                  <a:cubicBezTo>
                    <a:pt x="12128" y="5583"/>
                    <a:pt x="12037" y="5644"/>
                    <a:pt x="11885" y="5644"/>
                  </a:cubicBezTo>
                  <a:cubicBezTo>
                    <a:pt x="11703" y="5644"/>
                    <a:pt x="11551" y="5766"/>
                    <a:pt x="11460" y="5948"/>
                  </a:cubicBezTo>
                  <a:cubicBezTo>
                    <a:pt x="11429" y="6009"/>
                    <a:pt x="11429" y="6100"/>
                    <a:pt x="11429" y="6191"/>
                  </a:cubicBezTo>
                  <a:cubicBezTo>
                    <a:pt x="11429" y="6252"/>
                    <a:pt x="11460" y="6343"/>
                    <a:pt x="11490" y="6404"/>
                  </a:cubicBezTo>
                  <a:cubicBezTo>
                    <a:pt x="11520" y="6343"/>
                    <a:pt x="11520" y="6252"/>
                    <a:pt x="11520" y="6191"/>
                  </a:cubicBezTo>
                  <a:cubicBezTo>
                    <a:pt x="11551" y="6131"/>
                    <a:pt x="11551" y="6070"/>
                    <a:pt x="11581" y="6009"/>
                  </a:cubicBezTo>
                  <a:cubicBezTo>
                    <a:pt x="11672" y="5887"/>
                    <a:pt x="11794" y="5827"/>
                    <a:pt x="11916" y="5827"/>
                  </a:cubicBezTo>
                  <a:cubicBezTo>
                    <a:pt x="12098" y="5827"/>
                    <a:pt x="12250" y="5705"/>
                    <a:pt x="12341" y="5523"/>
                  </a:cubicBezTo>
                  <a:cubicBezTo>
                    <a:pt x="12341" y="5462"/>
                    <a:pt x="12341" y="5371"/>
                    <a:pt x="12341" y="5279"/>
                  </a:cubicBezTo>
                  <a:cubicBezTo>
                    <a:pt x="12341" y="5219"/>
                    <a:pt x="12311" y="5128"/>
                    <a:pt x="12280" y="5067"/>
                  </a:cubicBezTo>
                  <a:close/>
                  <a:moveTo>
                    <a:pt x="18451" y="5614"/>
                  </a:moveTo>
                  <a:cubicBezTo>
                    <a:pt x="18481" y="5705"/>
                    <a:pt x="18451" y="5796"/>
                    <a:pt x="18451" y="5857"/>
                  </a:cubicBezTo>
                  <a:lnTo>
                    <a:pt x="18420" y="5857"/>
                  </a:lnTo>
                  <a:cubicBezTo>
                    <a:pt x="18420" y="5918"/>
                    <a:pt x="18420" y="5979"/>
                    <a:pt x="18390" y="6039"/>
                  </a:cubicBezTo>
                  <a:cubicBezTo>
                    <a:pt x="18299" y="6161"/>
                    <a:pt x="18207" y="6222"/>
                    <a:pt x="18086" y="6222"/>
                  </a:cubicBezTo>
                  <a:cubicBezTo>
                    <a:pt x="17903" y="6222"/>
                    <a:pt x="17721" y="6313"/>
                    <a:pt x="17630" y="6495"/>
                  </a:cubicBezTo>
                  <a:cubicBezTo>
                    <a:pt x="17600" y="6586"/>
                    <a:pt x="17600" y="6678"/>
                    <a:pt x="17630" y="6738"/>
                  </a:cubicBezTo>
                  <a:cubicBezTo>
                    <a:pt x="17630" y="6830"/>
                    <a:pt x="17630" y="6890"/>
                    <a:pt x="17660" y="6982"/>
                  </a:cubicBezTo>
                  <a:cubicBezTo>
                    <a:pt x="17691" y="6890"/>
                    <a:pt x="17691" y="6830"/>
                    <a:pt x="17721" y="6738"/>
                  </a:cubicBezTo>
                  <a:cubicBezTo>
                    <a:pt x="17721" y="6678"/>
                    <a:pt x="17751" y="6617"/>
                    <a:pt x="17782" y="6556"/>
                  </a:cubicBezTo>
                  <a:cubicBezTo>
                    <a:pt x="17843" y="6465"/>
                    <a:pt x="17964" y="6404"/>
                    <a:pt x="18086" y="6404"/>
                  </a:cubicBezTo>
                  <a:cubicBezTo>
                    <a:pt x="18268" y="6404"/>
                    <a:pt x="18451" y="6283"/>
                    <a:pt x="18511" y="6100"/>
                  </a:cubicBezTo>
                  <a:cubicBezTo>
                    <a:pt x="18542" y="6009"/>
                    <a:pt x="18542" y="5918"/>
                    <a:pt x="18511" y="5857"/>
                  </a:cubicBezTo>
                  <a:cubicBezTo>
                    <a:pt x="18511" y="5766"/>
                    <a:pt x="18481" y="5705"/>
                    <a:pt x="18451" y="5614"/>
                  </a:cubicBezTo>
                  <a:close/>
                  <a:moveTo>
                    <a:pt x="7614" y="7954"/>
                  </a:moveTo>
                  <a:cubicBezTo>
                    <a:pt x="7555" y="7954"/>
                    <a:pt x="7498" y="7964"/>
                    <a:pt x="7447" y="7985"/>
                  </a:cubicBezTo>
                  <a:cubicBezTo>
                    <a:pt x="7356" y="8015"/>
                    <a:pt x="7295" y="8076"/>
                    <a:pt x="7235" y="8137"/>
                  </a:cubicBezTo>
                  <a:cubicBezTo>
                    <a:pt x="7204" y="8197"/>
                    <a:pt x="7143" y="8258"/>
                    <a:pt x="7113" y="8349"/>
                  </a:cubicBezTo>
                  <a:cubicBezTo>
                    <a:pt x="7174" y="8289"/>
                    <a:pt x="7235" y="8258"/>
                    <a:pt x="7295" y="8197"/>
                  </a:cubicBezTo>
                  <a:cubicBezTo>
                    <a:pt x="7356" y="8167"/>
                    <a:pt x="7417" y="8137"/>
                    <a:pt x="7478" y="8106"/>
                  </a:cubicBezTo>
                  <a:cubicBezTo>
                    <a:pt x="7599" y="8106"/>
                    <a:pt x="7721" y="8137"/>
                    <a:pt x="7812" y="8228"/>
                  </a:cubicBezTo>
                  <a:cubicBezTo>
                    <a:pt x="7913" y="8309"/>
                    <a:pt x="8028" y="8349"/>
                    <a:pt x="8148" y="8349"/>
                  </a:cubicBezTo>
                  <a:cubicBezTo>
                    <a:pt x="8207" y="8349"/>
                    <a:pt x="8268" y="8339"/>
                    <a:pt x="8329" y="8319"/>
                  </a:cubicBezTo>
                  <a:cubicBezTo>
                    <a:pt x="8420" y="8289"/>
                    <a:pt x="8481" y="8228"/>
                    <a:pt x="8511" y="8137"/>
                  </a:cubicBezTo>
                  <a:cubicBezTo>
                    <a:pt x="8572" y="8076"/>
                    <a:pt x="8602" y="8015"/>
                    <a:pt x="8633" y="7954"/>
                  </a:cubicBezTo>
                  <a:lnTo>
                    <a:pt x="8633" y="7954"/>
                  </a:lnTo>
                  <a:cubicBezTo>
                    <a:pt x="8572" y="8015"/>
                    <a:pt x="8511" y="8076"/>
                    <a:pt x="8450" y="8106"/>
                  </a:cubicBezTo>
                  <a:lnTo>
                    <a:pt x="8450" y="8076"/>
                  </a:lnTo>
                  <a:cubicBezTo>
                    <a:pt x="8390" y="8137"/>
                    <a:pt x="8359" y="8167"/>
                    <a:pt x="8268" y="8167"/>
                  </a:cubicBezTo>
                  <a:cubicBezTo>
                    <a:pt x="8238" y="8175"/>
                    <a:pt x="8207" y="8178"/>
                    <a:pt x="8177" y="8178"/>
                  </a:cubicBezTo>
                  <a:cubicBezTo>
                    <a:pt x="8088" y="8178"/>
                    <a:pt x="8002" y="8144"/>
                    <a:pt x="7934" y="8076"/>
                  </a:cubicBezTo>
                  <a:cubicBezTo>
                    <a:pt x="7853" y="7995"/>
                    <a:pt x="7731" y="7954"/>
                    <a:pt x="7614" y="7954"/>
                  </a:cubicBezTo>
                  <a:close/>
                  <a:moveTo>
                    <a:pt x="3678" y="7073"/>
                  </a:moveTo>
                  <a:cubicBezTo>
                    <a:pt x="3678" y="7164"/>
                    <a:pt x="3678" y="7225"/>
                    <a:pt x="3648" y="7316"/>
                  </a:cubicBezTo>
                  <a:cubicBezTo>
                    <a:pt x="3648" y="7377"/>
                    <a:pt x="3617" y="7438"/>
                    <a:pt x="3587" y="7498"/>
                  </a:cubicBezTo>
                  <a:cubicBezTo>
                    <a:pt x="3526" y="7590"/>
                    <a:pt x="3405" y="7650"/>
                    <a:pt x="3283" y="7681"/>
                  </a:cubicBezTo>
                  <a:cubicBezTo>
                    <a:pt x="3264" y="7678"/>
                    <a:pt x="3245" y="7676"/>
                    <a:pt x="3227" y="7676"/>
                  </a:cubicBezTo>
                  <a:cubicBezTo>
                    <a:pt x="3064" y="7676"/>
                    <a:pt x="2912" y="7791"/>
                    <a:pt x="2858" y="7954"/>
                  </a:cubicBezTo>
                  <a:cubicBezTo>
                    <a:pt x="2827" y="8045"/>
                    <a:pt x="2827" y="8106"/>
                    <a:pt x="2827" y="8197"/>
                  </a:cubicBezTo>
                  <a:cubicBezTo>
                    <a:pt x="2827" y="8289"/>
                    <a:pt x="2858" y="8349"/>
                    <a:pt x="2888" y="8441"/>
                  </a:cubicBezTo>
                  <a:cubicBezTo>
                    <a:pt x="2888" y="8349"/>
                    <a:pt x="2918" y="8289"/>
                    <a:pt x="2918" y="8197"/>
                  </a:cubicBezTo>
                  <a:cubicBezTo>
                    <a:pt x="2918" y="8137"/>
                    <a:pt x="2949" y="8076"/>
                    <a:pt x="2979" y="8015"/>
                  </a:cubicBezTo>
                  <a:cubicBezTo>
                    <a:pt x="3070" y="7924"/>
                    <a:pt x="3162" y="7863"/>
                    <a:pt x="3283" y="7863"/>
                  </a:cubicBezTo>
                  <a:cubicBezTo>
                    <a:pt x="3496" y="7863"/>
                    <a:pt x="3648" y="7742"/>
                    <a:pt x="3709" y="7559"/>
                  </a:cubicBezTo>
                  <a:cubicBezTo>
                    <a:pt x="3739" y="7468"/>
                    <a:pt x="3739" y="7377"/>
                    <a:pt x="3709" y="7316"/>
                  </a:cubicBezTo>
                  <a:cubicBezTo>
                    <a:pt x="3709" y="7225"/>
                    <a:pt x="3709" y="7164"/>
                    <a:pt x="3678" y="7073"/>
                  </a:cubicBezTo>
                  <a:close/>
                  <a:moveTo>
                    <a:pt x="30729" y="8154"/>
                  </a:moveTo>
                  <a:cubicBezTo>
                    <a:pt x="30670" y="8154"/>
                    <a:pt x="30609" y="8167"/>
                    <a:pt x="30548" y="8197"/>
                  </a:cubicBezTo>
                  <a:cubicBezTo>
                    <a:pt x="30457" y="8228"/>
                    <a:pt x="30396" y="8289"/>
                    <a:pt x="30335" y="8349"/>
                  </a:cubicBezTo>
                  <a:cubicBezTo>
                    <a:pt x="30305" y="8410"/>
                    <a:pt x="30244" y="8471"/>
                    <a:pt x="30214" y="8532"/>
                  </a:cubicBezTo>
                  <a:cubicBezTo>
                    <a:pt x="30275" y="8501"/>
                    <a:pt x="30335" y="8471"/>
                    <a:pt x="30396" y="8410"/>
                  </a:cubicBezTo>
                  <a:cubicBezTo>
                    <a:pt x="30457" y="8380"/>
                    <a:pt x="30518" y="8349"/>
                    <a:pt x="30578" y="8319"/>
                  </a:cubicBezTo>
                  <a:cubicBezTo>
                    <a:pt x="30600" y="8314"/>
                    <a:pt x="30622" y="8311"/>
                    <a:pt x="30643" y="8311"/>
                  </a:cubicBezTo>
                  <a:cubicBezTo>
                    <a:pt x="30742" y="8311"/>
                    <a:pt x="30838" y="8366"/>
                    <a:pt x="30913" y="8441"/>
                  </a:cubicBezTo>
                  <a:cubicBezTo>
                    <a:pt x="31014" y="8522"/>
                    <a:pt x="31129" y="8562"/>
                    <a:pt x="31248" y="8562"/>
                  </a:cubicBezTo>
                  <a:cubicBezTo>
                    <a:pt x="31308" y="8562"/>
                    <a:pt x="31369" y="8552"/>
                    <a:pt x="31430" y="8532"/>
                  </a:cubicBezTo>
                  <a:cubicBezTo>
                    <a:pt x="31521" y="8471"/>
                    <a:pt x="31582" y="8410"/>
                    <a:pt x="31612" y="8349"/>
                  </a:cubicBezTo>
                  <a:cubicBezTo>
                    <a:pt x="31673" y="8289"/>
                    <a:pt x="31703" y="8228"/>
                    <a:pt x="31764" y="8167"/>
                  </a:cubicBezTo>
                  <a:lnTo>
                    <a:pt x="31764" y="8167"/>
                  </a:lnTo>
                  <a:cubicBezTo>
                    <a:pt x="31673" y="8197"/>
                    <a:pt x="31642" y="8258"/>
                    <a:pt x="31551" y="8289"/>
                  </a:cubicBezTo>
                  <a:cubicBezTo>
                    <a:pt x="31521" y="8319"/>
                    <a:pt x="31460" y="8349"/>
                    <a:pt x="31369" y="8380"/>
                  </a:cubicBezTo>
                  <a:cubicBezTo>
                    <a:pt x="31338" y="8387"/>
                    <a:pt x="31308" y="8391"/>
                    <a:pt x="31279" y="8391"/>
                  </a:cubicBezTo>
                  <a:cubicBezTo>
                    <a:pt x="31190" y="8391"/>
                    <a:pt x="31110" y="8357"/>
                    <a:pt x="31065" y="8289"/>
                  </a:cubicBezTo>
                  <a:cubicBezTo>
                    <a:pt x="30963" y="8208"/>
                    <a:pt x="30849" y="8154"/>
                    <a:pt x="30729" y="8154"/>
                  </a:cubicBezTo>
                  <a:close/>
                  <a:moveTo>
                    <a:pt x="21823" y="8228"/>
                  </a:moveTo>
                  <a:cubicBezTo>
                    <a:pt x="21764" y="8228"/>
                    <a:pt x="21703" y="8238"/>
                    <a:pt x="21642" y="8258"/>
                  </a:cubicBezTo>
                  <a:cubicBezTo>
                    <a:pt x="21551" y="8289"/>
                    <a:pt x="21490" y="8349"/>
                    <a:pt x="21460" y="8441"/>
                  </a:cubicBezTo>
                  <a:cubicBezTo>
                    <a:pt x="21399" y="8501"/>
                    <a:pt x="21369" y="8562"/>
                    <a:pt x="21308" y="8623"/>
                  </a:cubicBezTo>
                  <a:cubicBezTo>
                    <a:pt x="21399" y="8593"/>
                    <a:pt x="21460" y="8562"/>
                    <a:pt x="21521" y="8501"/>
                  </a:cubicBezTo>
                  <a:cubicBezTo>
                    <a:pt x="21551" y="8441"/>
                    <a:pt x="21612" y="8410"/>
                    <a:pt x="21703" y="8410"/>
                  </a:cubicBezTo>
                  <a:cubicBezTo>
                    <a:pt x="21733" y="8403"/>
                    <a:pt x="21764" y="8399"/>
                    <a:pt x="21794" y="8399"/>
                  </a:cubicBezTo>
                  <a:cubicBezTo>
                    <a:pt x="21883" y="8399"/>
                    <a:pt x="21969" y="8433"/>
                    <a:pt x="22037" y="8501"/>
                  </a:cubicBezTo>
                  <a:cubicBezTo>
                    <a:pt x="22118" y="8582"/>
                    <a:pt x="22226" y="8623"/>
                    <a:pt x="22343" y="8623"/>
                  </a:cubicBezTo>
                  <a:cubicBezTo>
                    <a:pt x="22402" y="8623"/>
                    <a:pt x="22463" y="8613"/>
                    <a:pt x="22524" y="8593"/>
                  </a:cubicBezTo>
                  <a:cubicBezTo>
                    <a:pt x="22615" y="8562"/>
                    <a:pt x="22676" y="8501"/>
                    <a:pt x="22736" y="8441"/>
                  </a:cubicBezTo>
                  <a:cubicBezTo>
                    <a:pt x="22767" y="8380"/>
                    <a:pt x="22828" y="8319"/>
                    <a:pt x="22858" y="8228"/>
                  </a:cubicBezTo>
                  <a:lnTo>
                    <a:pt x="22858" y="8228"/>
                  </a:lnTo>
                  <a:cubicBezTo>
                    <a:pt x="22797" y="8289"/>
                    <a:pt x="22736" y="8319"/>
                    <a:pt x="22676" y="8380"/>
                  </a:cubicBezTo>
                  <a:cubicBezTo>
                    <a:pt x="22615" y="8410"/>
                    <a:pt x="22554" y="8441"/>
                    <a:pt x="22493" y="8441"/>
                  </a:cubicBezTo>
                  <a:cubicBezTo>
                    <a:pt x="22463" y="8448"/>
                    <a:pt x="22432" y="8452"/>
                    <a:pt x="22403" y="8452"/>
                  </a:cubicBezTo>
                  <a:cubicBezTo>
                    <a:pt x="22313" y="8452"/>
                    <a:pt x="22227" y="8418"/>
                    <a:pt x="22159" y="8349"/>
                  </a:cubicBezTo>
                  <a:cubicBezTo>
                    <a:pt x="22058" y="8268"/>
                    <a:pt x="21943" y="8228"/>
                    <a:pt x="21823" y="8228"/>
                  </a:cubicBezTo>
                  <a:close/>
                  <a:moveTo>
                    <a:pt x="14620" y="8927"/>
                  </a:moveTo>
                  <a:cubicBezTo>
                    <a:pt x="14560" y="8927"/>
                    <a:pt x="14499" y="8937"/>
                    <a:pt x="14438" y="8957"/>
                  </a:cubicBezTo>
                  <a:cubicBezTo>
                    <a:pt x="14347" y="9018"/>
                    <a:pt x="14286" y="9079"/>
                    <a:pt x="14256" y="9140"/>
                  </a:cubicBezTo>
                  <a:cubicBezTo>
                    <a:pt x="14195" y="9200"/>
                    <a:pt x="14165" y="9261"/>
                    <a:pt x="14134" y="9322"/>
                  </a:cubicBezTo>
                  <a:cubicBezTo>
                    <a:pt x="14195" y="9292"/>
                    <a:pt x="14256" y="9261"/>
                    <a:pt x="14317" y="9200"/>
                  </a:cubicBezTo>
                  <a:cubicBezTo>
                    <a:pt x="14378" y="9170"/>
                    <a:pt x="14438" y="9109"/>
                    <a:pt x="14499" y="9109"/>
                  </a:cubicBezTo>
                  <a:cubicBezTo>
                    <a:pt x="14530" y="9102"/>
                    <a:pt x="14560" y="9098"/>
                    <a:pt x="14590" y="9098"/>
                  </a:cubicBezTo>
                  <a:cubicBezTo>
                    <a:pt x="14680" y="9098"/>
                    <a:pt x="14765" y="9132"/>
                    <a:pt x="14834" y="9200"/>
                  </a:cubicBezTo>
                  <a:cubicBezTo>
                    <a:pt x="14915" y="9282"/>
                    <a:pt x="15036" y="9336"/>
                    <a:pt x="15153" y="9336"/>
                  </a:cubicBezTo>
                  <a:cubicBezTo>
                    <a:pt x="15212" y="9336"/>
                    <a:pt x="15269" y="9322"/>
                    <a:pt x="15320" y="9292"/>
                  </a:cubicBezTo>
                  <a:cubicBezTo>
                    <a:pt x="15411" y="9261"/>
                    <a:pt x="15472" y="9200"/>
                    <a:pt x="15533" y="9140"/>
                  </a:cubicBezTo>
                  <a:cubicBezTo>
                    <a:pt x="15563" y="9079"/>
                    <a:pt x="15624" y="9018"/>
                    <a:pt x="15654" y="8957"/>
                  </a:cubicBezTo>
                  <a:lnTo>
                    <a:pt x="15654" y="8957"/>
                  </a:lnTo>
                  <a:cubicBezTo>
                    <a:pt x="15593" y="8988"/>
                    <a:pt x="15533" y="9018"/>
                    <a:pt x="15472" y="9079"/>
                  </a:cubicBezTo>
                  <a:cubicBezTo>
                    <a:pt x="15411" y="9109"/>
                    <a:pt x="15350" y="9140"/>
                    <a:pt x="15289" y="9170"/>
                  </a:cubicBezTo>
                  <a:cubicBezTo>
                    <a:pt x="15168" y="9170"/>
                    <a:pt x="15046" y="9140"/>
                    <a:pt x="14955" y="9049"/>
                  </a:cubicBezTo>
                  <a:cubicBezTo>
                    <a:pt x="14854" y="8967"/>
                    <a:pt x="14739" y="8927"/>
                    <a:pt x="14620" y="8927"/>
                  </a:cubicBezTo>
                  <a:close/>
                  <a:moveTo>
                    <a:pt x="26338" y="8965"/>
                  </a:moveTo>
                  <a:cubicBezTo>
                    <a:pt x="26293" y="8965"/>
                    <a:pt x="26247" y="8973"/>
                    <a:pt x="26201" y="8988"/>
                  </a:cubicBezTo>
                  <a:cubicBezTo>
                    <a:pt x="26141" y="8988"/>
                    <a:pt x="26050" y="9018"/>
                    <a:pt x="25989" y="9049"/>
                  </a:cubicBezTo>
                  <a:lnTo>
                    <a:pt x="26201" y="9079"/>
                  </a:lnTo>
                  <a:cubicBezTo>
                    <a:pt x="26293" y="9079"/>
                    <a:pt x="26353" y="9079"/>
                    <a:pt x="26414" y="9140"/>
                  </a:cubicBezTo>
                  <a:cubicBezTo>
                    <a:pt x="26505" y="9200"/>
                    <a:pt x="26566" y="9292"/>
                    <a:pt x="26597" y="9413"/>
                  </a:cubicBezTo>
                  <a:cubicBezTo>
                    <a:pt x="26566" y="9596"/>
                    <a:pt x="26688" y="9778"/>
                    <a:pt x="26870" y="9869"/>
                  </a:cubicBezTo>
                  <a:cubicBezTo>
                    <a:pt x="26916" y="9884"/>
                    <a:pt x="26954" y="9892"/>
                    <a:pt x="26992" y="9892"/>
                  </a:cubicBezTo>
                  <a:cubicBezTo>
                    <a:pt x="27030" y="9892"/>
                    <a:pt x="27068" y="9884"/>
                    <a:pt x="27113" y="9869"/>
                  </a:cubicBezTo>
                  <a:cubicBezTo>
                    <a:pt x="27205" y="9869"/>
                    <a:pt x="27265" y="9869"/>
                    <a:pt x="27357" y="9839"/>
                  </a:cubicBezTo>
                  <a:cubicBezTo>
                    <a:pt x="27265" y="9808"/>
                    <a:pt x="27205" y="9808"/>
                    <a:pt x="27113" y="9778"/>
                  </a:cubicBezTo>
                  <a:cubicBezTo>
                    <a:pt x="27053" y="9778"/>
                    <a:pt x="26992" y="9748"/>
                    <a:pt x="26931" y="9717"/>
                  </a:cubicBezTo>
                  <a:cubicBezTo>
                    <a:pt x="26840" y="9656"/>
                    <a:pt x="26779" y="9535"/>
                    <a:pt x="26779" y="9413"/>
                  </a:cubicBezTo>
                  <a:cubicBezTo>
                    <a:pt x="26779" y="9231"/>
                    <a:pt x="26657" y="9049"/>
                    <a:pt x="26475" y="8988"/>
                  </a:cubicBezTo>
                  <a:cubicBezTo>
                    <a:pt x="26429" y="8973"/>
                    <a:pt x="26384" y="8965"/>
                    <a:pt x="26338" y="8965"/>
                  </a:cubicBezTo>
                  <a:close/>
                  <a:moveTo>
                    <a:pt x="10741" y="10485"/>
                  </a:moveTo>
                  <a:cubicBezTo>
                    <a:pt x="10700" y="10485"/>
                    <a:pt x="10654" y="10492"/>
                    <a:pt x="10609" y="10508"/>
                  </a:cubicBezTo>
                  <a:cubicBezTo>
                    <a:pt x="10517" y="10508"/>
                    <a:pt x="10457" y="10538"/>
                    <a:pt x="10365" y="10538"/>
                  </a:cubicBezTo>
                  <a:cubicBezTo>
                    <a:pt x="10457" y="10538"/>
                    <a:pt x="10517" y="10568"/>
                    <a:pt x="10609" y="10568"/>
                  </a:cubicBezTo>
                  <a:cubicBezTo>
                    <a:pt x="10669" y="10568"/>
                    <a:pt x="10730" y="10599"/>
                    <a:pt x="10791" y="10629"/>
                  </a:cubicBezTo>
                  <a:cubicBezTo>
                    <a:pt x="10912" y="10690"/>
                    <a:pt x="10973" y="10811"/>
                    <a:pt x="10973" y="10933"/>
                  </a:cubicBezTo>
                  <a:cubicBezTo>
                    <a:pt x="10973" y="11115"/>
                    <a:pt x="11095" y="11298"/>
                    <a:pt x="11247" y="11359"/>
                  </a:cubicBezTo>
                  <a:cubicBezTo>
                    <a:pt x="11311" y="11380"/>
                    <a:pt x="11376" y="11402"/>
                    <a:pt x="11440" y="11402"/>
                  </a:cubicBezTo>
                  <a:cubicBezTo>
                    <a:pt x="11467" y="11402"/>
                    <a:pt x="11494" y="11398"/>
                    <a:pt x="11520" y="11389"/>
                  </a:cubicBezTo>
                  <a:cubicBezTo>
                    <a:pt x="11581" y="11389"/>
                    <a:pt x="11672" y="11359"/>
                    <a:pt x="11733" y="11359"/>
                  </a:cubicBezTo>
                  <a:cubicBezTo>
                    <a:pt x="11672" y="11328"/>
                    <a:pt x="11581" y="11298"/>
                    <a:pt x="11520" y="11298"/>
                  </a:cubicBezTo>
                  <a:cubicBezTo>
                    <a:pt x="11460" y="11298"/>
                    <a:pt x="11368" y="11267"/>
                    <a:pt x="11338" y="11237"/>
                  </a:cubicBezTo>
                  <a:cubicBezTo>
                    <a:pt x="11216" y="11176"/>
                    <a:pt x="11156" y="11055"/>
                    <a:pt x="11156" y="10933"/>
                  </a:cubicBezTo>
                  <a:cubicBezTo>
                    <a:pt x="11156" y="10751"/>
                    <a:pt x="11034" y="10568"/>
                    <a:pt x="10852" y="10508"/>
                  </a:cubicBezTo>
                  <a:cubicBezTo>
                    <a:pt x="10821" y="10492"/>
                    <a:pt x="10783" y="10485"/>
                    <a:pt x="10741" y="10485"/>
                  </a:cubicBezTo>
                  <a:close/>
                  <a:moveTo>
                    <a:pt x="19100" y="10485"/>
                  </a:moveTo>
                  <a:cubicBezTo>
                    <a:pt x="19059" y="10485"/>
                    <a:pt x="19013" y="10492"/>
                    <a:pt x="18967" y="10508"/>
                  </a:cubicBezTo>
                  <a:cubicBezTo>
                    <a:pt x="18876" y="10508"/>
                    <a:pt x="18815" y="10538"/>
                    <a:pt x="18724" y="10538"/>
                  </a:cubicBezTo>
                  <a:cubicBezTo>
                    <a:pt x="18815" y="10538"/>
                    <a:pt x="18907" y="10568"/>
                    <a:pt x="18967" y="10568"/>
                  </a:cubicBezTo>
                  <a:cubicBezTo>
                    <a:pt x="19028" y="10568"/>
                    <a:pt x="19089" y="10599"/>
                    <a:pt x="19150" y="10629"/>
                  </a:cubicBezTo>
                  <a:cubicBezTo>
                    <a:pt x="19271" y="10690"/>
                    <a:pt x="19332" y="10811"/>
                    <a:pt x="19332" y="10933"/>
                  </a:cubicBezTo>
                  <a:cubicBezTo>
                    <a:pt x="19332" y="11115"/>
                    <a:pt x="19454" y="11298"/>
                    <a:pt x="19606" y="11359"/>
                  </a:cubicBezTo>
                  <a:cubicBezTo>
                    <a:pt x="19670" y="11380"/>
                    <a:pt x="19735" y="11402"/>
                    <a:pt x="19799" y="11402"/>
                  </a:cubicBezTo>
                  <a:cubicBezTo>
                    <a:pt x="19826" y="11402"/>
                    <a:pt x="19852" y="11398"/>
                    <a:pt x="19879" y="11389"/>
                  </a:cubicBezTo>
                  <a:cubicBezTo>
                    <a:pt x="19940" y="11389"/>
                    <a:pt x="20031" y="11359"/>
                    <a:pt x="20092" y="11359"/>
                  </a:cubicBezTo>
                  <a:cubicBezTo>
                    <a:pt x="20031" y="11328"/>
                    <a:pt x="19940" y="11298"/>
                    <a:pt x="19879" y="11298"/>
                  </a:cubicBezTo>
                  <a:cubicBezTo>
                    <a:pt x="19788" y="11298"/>
                    <a:pt x="19727" y="11267"/>
                    <a:pt x="19666" y="11237"/>
                  </a:cubicBezTo>
                  <a:cubicBezTo>
                    <a:pt x="19575" y="11176"/>
                    <a:pt x="19514" y="11055"/>
                    <a:pt x="19514" y="10933"/>
                  </a:cubicBezTo>
                  <a:cubicBezTo>
                    <a:pt x="19514" y="10751"/>
                    <a:pt x="19393" y="10568"/>
                    <a:pt x="19210" y="10508"/>
                  </a:cubicBezTo>
                  <a:cubicBezTo>
                    <a:pt x="19180" y="10492"/>
                    <a:pt x="19142" y="10485"/>
                    <a:pt x="19100" y="10485"/>
                  </a:cubicBezTo>
                  <a:close/>
                  <a:moveTo>
                    <a:pt x="24165" y="11845"/>
                  </a:moveTo>
                  <a:cubicBezTo>
                    <a:pt x="24165" y="11936"/>
                    <a:pt x="24135" y="12027"/>
                    <a:pt x="24135" y="12088"/>
                  </a:cubicBezTo>
                  <a:cubicBezTo>
                    <a:pt x="24135" y="12149"/>
                    <a:pt x="24104" y="12210"/>
                    <a:pt x="24074" y="12270"/>
                  </a:cubicBezTo>
                  <a:cubicBezTo>
                    <a:pt x="24013" y="12392"/>
                    <a:pt x="23891" y="12453"/>
                    <a:pt x="23770" y="12453"/>
                  </a:cubicBezTo>
                  <a:cubicBezTo>
                    <a:pt x="23587" y="12453"/>
                    <a:pt x="23405" y="12574"/>
                    <a:pt x="23344" y="12726"/>
                  </a:cubicBezTo>
                  <a:cubicBezTo>
                    <a:pt x="23314" y="12818"/>
                    <a:pt x="23314" y="12909"/>
                    <a:pt x="23314" y="13000"/>
                  </a:cubicBezTo>
                  <a:cubicBezTo>
                    <a:pt x="23314" y="13061"/>
                    <a:pt x="23344" y="13152"/>
                    <a:pt x="23375" y="13213"/>
                  </a:cubicBezTo>
                  <a:cubicBezTo>
                    <a:pt x="23375" y="13152"/>
                    <a:pt x="23405" y="13061"/>
                    <a:pt x="23405" y="13000"/>
                  </a:cubicBezTo>
                  <a:cubicBezTo>
                    <a:pt x="23405" y="12909"/>
                    <a:pt x="23435" y="12848"/>
                    <a:pt x="23466" y="12818"/>
                  </a:cubicBezTo>
                  <a:cubicBezTo>
                    <a:pt x="23527" y="12696"/>
                    <a:pt x="23648" y="12635"/>
                    <a:pt x="23770" y="12635"/>
                  </a:cubicBezTo>
                  <a:cubicBezTo>
                    <a:pt x="23983" y="12635"/>
                    <a:pt x="24135" y="12514"/>
                    <a:pt x="24195" y="12331"/>
                  </a:cubicBezTo>
                  <a:cubicBezTo>
                    <a:pt x="24226" y="12270"/>
                    <a:pt x="24226" y="12179"/>
                    <a:pt x="24195" y="12088"/>
                  </a:cubicBezTo>
                  <a:cubicBezTo>
                    <a:pt x="24195" y="11997"/>
                    <a:pt x="24195" y="11936"/>
                    <a:pt x="24165" y="11845"/>
                  </a:cubicBezTo>
                  <a:close/>
                  <a:moveTo>
                    <a:pt x="15593" y="12970"/>
                  </a:moveTo>
                  <a:cubicBezTo>
                    <a:pt x="15593" y="13030"/>
                    <a:pt x="15563" y="13122"/>
                    <a:pt x="15563" y="13182"/>
                  </a:cubicBezTo>
                  <a:cubicBezTo>
                    <a:pt x="15563" y="13243"/>
                    <a:pt x="15533" y="13334"/>
                    <a:pt x="15502" y="13395"/>
                  </a:cubicBezTo>
                  <a:cubicBezTo>
                    <a:pt x="15441" y="13486"/>
                    <a:pt x="15320" y="13547"/>
                    <a:pt x="15198" y="13547"/>
                  </a:cubicBezTo>
                  <a:cubicBezTo>
                    <a:pt x="15016" y="13547"/>
                    <a:pt x="14834" y="13669"/>
                    <a:pt x="14773" y="13851"/>
                  </a:cubicBezTo>
                  <a:cubicBezTo>
                    <a:pt x="14742" y="13912"/>
                    <a:pt x="14712" y="14003"/>
                    <a:pt x="14742" y="14094"/>
                  </a:cubicBezTo>
                  <a:cubicBezTo>
                    <a:pt x="14742" y="14155"/>
                    <a:pt x="14773" y="14246"/>
                    <a:pt x="14773" y="14307"/>
                  </a:cubicBezTo>
                  <a:cubicBezTo>
                    <a:pt x="14803" y="14246"/>
                    <a:pt x="14834" y="14155"/>
                    <a:pt x="14834" y="14094"/>
                  </a:cubicBezTo>
                  <a:cubicBezTo>
                    <a:pt x="14834" y="14033"/>
                    <a:pt x="14864" y="13973"/>
                    <a:pt x="14894" y="13912"/>
                  </a:cubicBezTo>
                  <a:cubicBezTo>
                    <a:pt x="14955" y="13790"/>
                    <a:pt x="15077" y="13729"/>
                    <a:pt x="15198" y="13729"/>
                  </a:cubicBezTo>
                  <a:cubicBezTo>
                    <a:pt x="15381" y="13729"/>
                    <a:pt x="15563" y="13608"/>
                    <a:pt x="15624" y="13425"/>
                  </a:cubicBezTo>
                  <a:cubicBezTo>
                    <a:pt x="15654" y="13365"/>
                    <a:pt x="15654" y="13274"/>
                    <a:pt x="15624" y="13182"/>
                  </a:cubicBezTo>
                  <a:cubicBezTo>
                    <a:pt x="15624" y="13122"/>
                    <a:pt x="15593" y="13030"/>
                    <a:pt x="15593" y="12970"/>
                  </a:cubicBezTo>
                  <a:close/>
                  <a:moveTo>
                    <a:pt x="19819" y="14499"/>
                  </a:moveTo>
                  <a:cubicBezTo>
                    <a:pt x="19676" y="14499"/>
                    <a:pt x="19537" y="14568"/>
                    <a:pt x="19454" y="14702"/>
                  </a:cubicBezTo>
                  <a:cubicBezTo>
                    <a:pt x="19423" y="14763"/>
                    <a:pt x="19362" y="14854"/>
                    <a:pt x="19332" y="14915"/>
                  </a:cubicBezTo>
                  <a:cubicBezTo>
                    <a:pt x="19393" y="14884"/>
                    <a:pt x="19454" y="14824"/>
                    <a:pt x="19514" y="14793"/>
                  </a:cubicBezTo>
                  <a:cubicBezTo>
                    <a:pt x="19575" y="14732"/>
                    <a:pt x="19636" y="14702"/>
                    <a:pt x="19697" y="14672"/>
                  </a:cubicBezTo>
                  <a:cubicBezTo>
                    <a:pt x="19727" y="14664"/>
                    <a:pt x="19758" y="14660"/>
                    <a:pt x="19788" y="14660"/>
                  </a:cubicBezTo>
                  <a:cubicBezTo>
                    <a:pt x="19877" y="14660"/>
                    <a:pt x="19963" y="14694"/>
                    <a:pt x="20031" y="14763"/>
                  </a:cubicBezTo>
                  <a:cubicBezTo>
                    <a:pt x="20114" y="14867"/>
                    <a:pt x="20240" y="14914"/>
                    <a:pt x="20369" y="14914"/>
                  </a:cubicBezTo>
                  <a:cubicBezTo>
                    <a:pt x="20429" y="14914"/>
                    <a:pt x="20490" y="14904"/>
                    <a:pt x="20548" y="14884"/>
                  </a:cubicBezTo>
                  <a:cubicBezTo>
                    <a:pt x="20609" y="14854"/>
                    <a:pt x="20669" y="14793"/>
                    <a:pt x="20730" y="14702"/>
                  </a:cubicBezTo>
                  <a:cubicBezTo>
                    <a:pt x="20761" y="14641"/>
                    <a:pt x="20821" y="14581"/>
                    <a:pt x="20852" y="14520"/>
                  </a:cubicBezTo>
                  <a:lnTo>
                    <a:pt x="20852" y="14520"/>
                  </a:lnTo>
                  <a:cubicBezTo>
                    <a:pt x="20791" y="14550"/>
                    <a:pt x="20730" y="14611"/>
                    <a:pt x="20669" y="14641"/>
                  </a:cubicBezTo>
                  <a:cubicBezTo>
                    <a:pt x="20609" y="14702"/>
                    <a:pt x="20548" y="14732"/>
                    <a:pt x="20487" y="14732"/>
                  </a:cubicBezTo>
                  <a:cubicBezTo>
                    <a:pt x="20457" y="14740"/>
                    <a:pt x="20426" y="14744"/>
                    <a:pt x="20396" y="14744"/>
                  </a:cubicBezTo>
                  <a:cubicBezTo>
                    <a:pt x="20307" y="14744"/>
                    <a:pt x="20221" y="14710"/>
                    <a:pt x="20153" y="14641"/>
                  </a:cubicBezTo>
                  <a:cubicBezTo>
                    <a:pt x="20057" y="14546"/>
                    <a:pt x="19937" y="14499"/>
                    <a:pt x="19819" y="1449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2064125" y="2052750"/>
              <a:ext cx="138325" cy="213875"/>
            </a:xfrm>
            <a:custGeom>
              <a:avLst/>
              <a:gdLst/>
              <a:ahLst/>
              <a:cxnLst/>
              <a:rect l="l" t="t" r="r" b="b"/>
              <a:pathLst>
                <a:path w="5533" h="8555" extrusionOk="0">
                  <a:moveTo>
                    <a:pt x="1" y="1"/>
                  </a:moveTo>
                  <a:cubicBezTo>
                    <a:pt x="396" y="730"/>
                    <a:pt x="791" y="1460"/>
                    <a:pt x="1247" y="2159"/>
                  </a:cubicBezTo>
                  <a:cubicBezTo>
                    <a:pt x="1673" y="2888"/>
                    <a:pt x="2159" y="3587"/>
                    <a:pt x="2615" y="4317"/>
                  </a:cubicBezTo>
                  <a:cubicBezTo>
                    <a:pt x="3071" y="5046"/>
                    <a:pt x="5016" y="7843"/>
                    <a:pt x="5472" y="8542"/>
                  </a:cubicBezTo>
                  <a:cubicBezTo>
                    <a:pt x="5481" y="8551"/>
                    <a:pt x="5490" y="8554"/>
                    <a:pt x="5498" y="8554"/>
                  </a:cubicBezTo>
                  <a:cubicBezTo>
                    <a:pt x="5518" y="8554"/>
                    <a:pt x="5533" y="8533"/>
                    <a:pt x="5533" y="8511"/>
                  </a:cubicBezTo>
                  <a:cubicBezTo>
                    <a:pt x="5107" y="7782"/>
                    <a:pt x="3344" y="4894"/>
                    <a:pt x="2888" y="4165"/>
                  </a:cubicBezTo>
                  <a:cubicBezTo>
                    <a:pt x="2433" y="3466"/>
                    <a:pt x="2007" y="2767"/>
                    <a:pt x="1521" y="2067"/>
                  </a:cubicBezTo>
                  <a:cubicBezTo>
                    <a:pt x="1065" y="1368"/>
                    <a:pt x="578" y="669"/>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9"/>
            <p:cNvSpPr/>
            <p:nvPr/>
          </p:nvSpPr>
          <p:spPr>
            <a:xfrm>
              <a:off x="1415950" y="2146975"/>
              <a:ext cx="406575" cy="266750"/>
            </a:xfrm>
            <a:custGeom>
              <a:avLst/>
              <a:gdLst/>
              <a:ahLst/>
              <a:cxnLst/>
              <a:rect l="l" t="t" r="r" b="b"/>
              <a:pathLst>
                <a:path w="16263" h="10670" extrusionOk="0">
                  <a:moveTo>
                    <a:pt x="1307" y="1"/>
                  </a:moveTo>
                  <a:lnTo>
                    <a:pt x="1186" y="92"/>
                  </a:lnTo>
                  <a:cubicBezTo>
                    <a:pt x="0" y="1156"/>
                    <a:pt x="1551" y="3253"/>
                    <a:pt x="4256" y="4955"/>
                  </a:cubicBezTo>
                  <a:cubicBezTo>
                    <a:pt x="8055" y="7235"/>
                    <a:pt x="12067" y="9150"/>
                    <a:pt x="16262" y="10669"/>
                  </a:cubicBezTo>
                  <a:lnTo>
                    <a:pt x="130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9"/>
            <p:cNvSpPr/>
            <p:nvPr/>
          </p:nvSpPr>
          <p:spPr>
            <a:xfrm>
              <a:off x="994975" y="2091000"/>
              <a:ext cx="609450" cy="751600"/>
            </a:xfrm>
            <a:custGeom>
              <a:avLst/>
              <a:gdLst/>
              <a:ahLst/>
              <a:cxnLst/>
              <a:rect l="l" t="t" r="r" b="b"/>
              <a:pathLst>
                <a:path w="24378" h="30064" extrusionOk="0">
                  <a:moveTo>
                    <a:pt x="18591" y="1"/>
                  </a:moveTo>
                  <a:cubicBezTo>
                    <a:pt x="18293" y="1"/>
                    <a:pt x="18027" y="44"/>
                    <a:pt x="17812" y="142"/>
                  </a:cubicBezTo>
                  <a:cubicBezTo>
                    <a:pt x="11550" y="2939"/>
                    <a:pt x="0" y="24155"/>
                    <a:pt x="213" y="24611"/>
                  </a:cubicBezTo>
                  <a:cubicBezTo>
                    <a:pt x="302" y="24788"/>
                    <a:pt x="20551" y="30064"/>
                    <a:pt x="22048" y="30064"/>
                  </a:cubicBezTo>
                  <a:cubicBezTo>
                    <a:pt x="22089" y="30064"/>
                    <a:pt x="22116" y="30060"/>
                    <a:pt x="22128" y="30052"/>
                  </a:cubicBezTo>
                  <a:cubicBezTo>
                    <a:pt x="22523" y="29808"/>
                    <a:pt x="24377" y="14489"/>
                    <a:pt x="24013" y="8866"/>
                  </a:cubicBezTo>
                  <a:cubicBezTo>
                    <a:pt x="23830" y="6069"/>
                    <a:pt x="23466" y="2604"/>
                    <a:pt x="23070" y="1996"/>
                  </a:cubicBezTo>
                  <a:cubicBezTo>
                    <a:pt x="22535" y="1181"/>
                    <a:pt x="20138" y="1"/>
                    <a:pt x="1859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1076275" y="2134825"/>
              <a:ext cx="509900" cy="658850"/>
            </a:xfrm>
            <a:custGeom>
              <a:avLst/>
              <a:gdLst/>
              <a:ahLst/>
              <a:cxnLst/>
              <a:rect l="l" t="t" r="r" b="b"/>
              <a:pathLst>
                <a:path w="20396" h="26354" extrusionOk="0">
                  <a:moveTo>
                    <a:pt x="14104" y="0"/>
                  </a:moveTo>
                  <a:cubicBezTo>
                    <a:pt x="14043" y="0"/>
                    <a:pt x="13952" y="31"/>
                    <a:pt x="13891" y="61"/>
                  </a:cubicBezTo>
                  <a:cubicBezTo>
                    <a:pt x="13982" y="61"/>
                    <a:pt x="14043" y="91"/>
                    <a:pt x="14104" y="91"/>
                  </a:cubicBezTo>
                  <a:cubicBezTo>
                    <a:pt x="14165" y="91"/>
                    <a:pt x="14226" y="122"/>
                    <a:pt x="14286" y="152"/>
                  </a:cubicBezTo>
                  <a:cubicBezTo>
                    <a:pt x="14408" y="213"/>
                    <a:pt x="14469" y="335"/>
                    <a:pt x="14469" y="456"/>
                  </a:cubicBezTo>
                  <a:cubicBezTo>
                    <a:pt x="14469" y="639"/>
                    <a:pt x="14590" y="821"/>
                    <a:pt x="14742" y="882"/>
                  </a:cubicBezTo>
                  <a:cubicBezTo>
                    <a:pt x="14834" y="912"/>
                    <a:pt x="14925" y="912"/>
                    <a:pt x="15016" y="912"/>
                  </a:cubicBezTo>
                  <a:cubicBezTo>
                    <a:pt x="15077" y="912"/>
                    <a:pt x="15168" y="882"/>
                    <a:pt x="15229" y="851"/>
                  </a:cubicBezTo>
                  <a:cubicBezTo>
                    <a:pt x="15168" y="851"/>
                    <a:pt x="15077" y="821"/>
                    <a:pt x="15016" y="821"/>
                  </a:cubicBezTo>
                  <a:cubicBezTo>
                    <a:pt x="14955" y="821"/>
                    <a:pt x="14864" y="791"/>
                    <a:pt x="14834" y="760"/>
                  </a:cubicBezTo>
                  <a:cubicBezTo>
                    <a:pt x="14712" y="669"/>
                    <a:pt x="14651" y="578"/>
                    <a:pt x="14651" y="456"/>
                  </a:cubicBezTo>
                  <a:cubicBezTo>
                    <a:pt x="14651" y="243"/>
                    <a:pt x="14530" y="91"/>
                    <a:pt x="14347" y="0"/>
                  </a:cubicBezTo>
                  <a:close/>
                  <a:moveTo>
                    <a:pt x="10700" y="1733"/>
                  </a:moveTo>
                  <a:cubicBezTo>
                    <a:pt x="10700" y="1794"/>
                    <a:pt x="10700" y="1885"/>
                    <a:pt x="10669" y="1946"/>
                  </a:cubicBezTo>
                  <a:cubicBezTo>
                    <a:pt x="10669" y="2037"/>
                    <a:pt x="10639" y="2098"/>
                    <a:pt x="10609" y="2158"/>
                  </a:cubicBezTo>
                  <a:cubicBezTo>
                    <a:pt x="10548" y="2250"/>
                    <a:pt x="10457" y="2310"/>
                    <a:pt x="10335" y="2310"/>
                  </a:cubicBezTo>
                  <a:cubicBezTo>
                    <a:pt x="10122" y="2310"/>
                    <a:pt x="9970" y="2432"/>
                    <a:pt x="9879" y="2614"/>
                  </a:cubicBezTo>
                  <a:cubicBezTo>
                    <a:pt x="9849" y="2706"/>
                    <a:pt x="9849" y="2766"/>
                    <a:pt x="9849" y="2857"/>
                  </a:cubicBezTo>
                  <a:cubicBezTo>
                    <a:pt x="9849" y="2949"/>
                    <a:pt x="9879" y="3009"/>
                    <a:pt x="9909" y="3101"/>
                  </a:cubicBezTo>
                  <a:cubicBezTo>
                    <a:pt x="9940" y="3009"/>
                    <a:pt x="9940" y="2949"/>
                    <a:pt x="9970" y="2857"/>
                  </a:cubicBezTo>
                  <a:cubicBezTo>
                    <a:pt x="9970" y="2797"/>
                    <a:pt x="9970" y="2736"/>
                    <a:pt x="10031" y="2675"/>
                  </a:cubicBezTo>
                  <a:cubicBezTo>
                    <a:pt x="10092" y="2584"/>
                    <a:pt x="10213" y="2523"/>
                    <a:pt x="10335" y="2523"/>
                  </a:cubicBezTo>
                  <a:cubicBezTo>
                    <a:pt x="10517" y="2523"/>
                    <a:pt x="10700" y="2402"/>
                    <a:pt x="10761" y="2219"/>
                  </a:cubicBezTo>
                  <a:cubicBezTo>
                    <a:pt x="10791" y="2128"/>
                    <a:pt x="10791" y="2037"/>
                    <a:pt x="10761" y="1946"/>
                  </a:cubicBezTo>
                  <a:cubicBezTo>
                    <a:pt x="10761" y="1885"/>
                    <a:pt x="10730" y="1794"/>
                    <a:pt x="10700" y="1733"/>
                  </a:cubicBezTo>
                  <a:close/>
                  <a:moveTo>
                    <a:pt x="18268" y="3496"/>
                  </a:moveTo>
                  <a:cubicBezTo>
                    <a:pt x="18268" y="3587"/>
                    <a:pt x="18268" y="3648"/>
                    <a:pt x="18238" y="3739"/>
                  </a:cubicBezTo>
                  <a:cubicBezTo>
                    <a:pt x="18238" y="3800"/>
                    <a:pt x="18207" y="3861"/>
                    <a:pt x="18177" y="3921"/>
                  </a:cubicBezTo>
                  <a:cubicBezTo>
                    <a:pt x="18116" y="4013"/>
                    <a:pt x="17995" y="4073"/>
                    <a:pt x="17873" y="4104"/>
                  </a:cubicBezTo>
                  <a:cubicBezTo>
                    <a:pt x="17854" y="4101"/>
                    <a:pt x="17835" y="4099"/>
                    <a:pt x="17817" y="4099"/>
                  </a:cubicBezTo>
                  <a:cubicBezTo>
                    <a:pt x="17654" y="4099"/>
                    <a:pt x="17502" y="4214"/>
                    <a:pt x="17448" y="4377"/>
                  </a:cubicBezTo>
                  <a:cubicBezTo>
                    <a:pt x="17417" y="4468"/>
                    <a:pt x="17417" y="4529"/>
                    <a:pt x="17417" y="4620"/>
                  </a:cubicBezTo>
                  <a:cubicBezTo>
                    <a:pt x="17417" y="4712"/>
                    <a:pt x="17448" y="4772"/>
                    <a:pt x="17478" y="4864"/>
                  </a:cubicBezTo>
                  <a:cubicBezTo>
                    <a:pt x="17478" y="4772"/>
                    <a:pt x="17508" y="4712"/>
                    <a:pt x="17508" y="4620"/>
                  </a:cubicBezTo>
                  <a:cubicBezTo>
                    <a:pt x="17508" y="4560"/>
                    <a:pt x="17539" y="4499"/>
                    <a:pt x="17569" y="4438"/>
                  </a:cubicBezTo>
                  <a:cubicBezTo>
                    <a:pt x="17660" y="4347"/>
                    <a:pt x="17752" y="4286"/>
                    <a:pt x="17873" y="4286"/>
                  </a:cubicBezTo>
                  <a:cubicBezTo>
                    <a:pt x="18086" y="4286"/>
                    <a:pt x="18238" y="4165"/>
                    <a:pt x="18299" y="3982"/>
                  </a:cubicBezTo>
                  <a:cubicBezTo>
                    <a:pt x="18329" y="3891"/>
                    <a:pt x="18329" y="3800"/>
                    <a:pt x="18299" y="3739"/>
                  </a:cubicBezTo>
                  <a:cubicBezTo>
                    <a:pt x="18299" y="3648"/>
                    <a:pt x="18299" y="3587"/>
                    <a:pt x="18268" y="3496"/>
                  </a:cubicBezTo>
                  <a:close/>
                  <a:moveTo>
                    <a:pt x="13708" y="4964"/>
                  </a:moveTo>
                  <a:cubicBezTo>
                    <a:pt x="13637" y="4964"/>
                    <a:pt x="13565" y="4981"/>
                    <a:pt x="13496" y="5016"/>
                  </a:cubicBezTo>
                  <a:cubicBezTo>
                    <a:pt x="13435" y="5046"/>
                    <a:pt x="13375" y="5107"/>
                    <a:pt x="13314" y="5168"/>
                  </a:cubicBezTo>
                  <a:cubicBezTo>
                    <a:pt x="13283" y="5228"/>
                    <a:pt x="13223" y="5320"/>
                    <a:pt x="13192" y="5380"/>
                  </a:cubicBezTo>
                  <a:cubicBezTo>
                    <a:pt x="13253" y="5320"/>
                    <a:pt x="13314" y="5259"/>
                    <a:pt x="13375" y="5259"/>
                  </a:cubicBezTo>
                  <a:cubicBezTo>
                    <a:pt x="13435" y="5198"/>
                    <a:pt x="13496" y="5168"/>
                    <a:pt x="13557" y="5137"/>
                  </a:cubicBezTo>
                  <a:cubicBezTo>
                    <a:pt x="13587" y="5130"/>
                    <a:pt x="13618" y="5126"/>
                    <a:pt x="13648" y="5126"/>
                  </a:cubicBezTo>
                  <a:cubicBezTo>
                    <a:pt x="13737" y="5126"/>
                    <a:pt x="13823" y="5160"/>
                    <a:pt x="13891" y="5228"/>
                  </a:cubicBezTo>
                  <a:cubicBezTo>
                    <a:pt x="13974" y="5332"/>
                    <a:pt x="14100" y="5379"/>
                    <a:pt x="14230" y="5379"/>
                  </a:cubicBezTo>
                  <a:cubicBezTo>
                    <a:pt x="14289" y="5379"/>
                    <a:pt x="14350" y="5369"/>
                    <a:pt x="14408" y="5350"/>
                  </a:cubicBezTo>
                  <a:cubicBezTo>
                    <a:pt x="14469" y="5320"/>
                    <a:pt x="14560" y="5259"/>
                    <a:pt x="14590" y="5168"/>
                  </a:cubicBezTo>
                  <a:cubicBezTo>
                    <a:pt x="14651" y="5107"/>
                    <a:pt x="14682" y="5046"/>
                    <a:pt x="14742" y="4985"/>
                  </a:cubicBezTo>
                  <a:lnTo>
                    <a:pt x="14742" y="4985"/>
                  </a:lnTo>
                  <a:cubicBezTo>
                    <a:pt x="14651" y="5016"/>
                    <a:pt x="14590" y="5076"/>
                    <a:pt x="14530" y="5107"/>
                  </a:cubicBezTo>
                  <a:cubicBezTo>
                    <a:pt x="14469" y="5168"/>
                    <a:pt x="14408" y="5198"/>
                    <a:pt x="14347" y="5198"/>
                  </a:cubicBezTo>
                  <a:cubicBezTo>
                    <a:pt x="14317" y="5206"/>
                    <a:pt x="14286" y="5209"/>
                    <a:pt x="14257" y="5209"/>
                  </a:cubicBezTo>
                  <a:cubicBezTo>
                    <a:pt x="14167" y="5209"/>
                    <a:pt x="14081" y="5175"/>
                    <a:pt x="14013" y="5107"/>
                  </a:cubicBezTo>
                  <a:cubicBezTo>
                    <a:pt x="13937" y="5012"/>
                    <a:pt x="13825" y="4964"/>
                    <a:pt x="13708" y="4964"/>
                  </a:cubicBezTo>
                  <a:close/>
                  <a:moveTo>
                    <a:pt x="9879" y="7009"/>
                  </a:moveTo>
                  <a:cubicBezTo>
                    <a:pt x="9856" y="7009"/>
                    <a:pt x="9836" y="7013"/>
                    <a:pt x="9818" y="7022"/>
                  </a:cubicBezTo>
                  <a:cubicBezTo>
                    <a:pt x="9727" y="7052"/>
                    <a:pt x="9666" y="7052"/>
                    <a:pt x="9575" y="7082"/>
                  </a:cubicBezTo>
                  <a:lnTo>
                    <a:pt x="9818" y="7113"/>
                  </a:lnTo>
                  <a:cubicBezTo>
                    <a:pt x="9879" y="7113"/>
                    <a:pt x="9940" y="7143"/>
                    <a:pt x="10001" y="7174"/>
                  </a:cubicBezTo>
                  <a:cubicBezTo>
                    <a:pt x="10092" y="7234"/>
                    <a:pt x="10153" y="7356"/>
                    <a:pt x="10183" y="7478"/>
                  </a:cubicBezTo>
                  <a:cubicBezTo>
                    <a:pt x="10153" y="7660"/>
                    <a:pt x="10274" y="7842"/>
                    <a:pt x="10457" y="7903"/>
                  </a:cubicBezTo>
                  <a:cubicBezTo>
                    <a:pt x="10548" y="7934"/>
                    <a:pt x="10609" y="7934"/>
                    <a:pt x="10700" y="7934"/>
                  </a:cubicBezTo>
                  <a:cubicBezTo>
                    <a:pt x="10791" y="7903"/>
                    <a:pt x="10852" y="7903"/>
                    <a:pt x="10943" y="7873"/>
                  </a:cubicBezTo>
                  <a:cubicBezTo>
                    <a:pt x="10852" y="7873"/>
                    <a:pt x="10791" y="7842"/>
                    <a:pt x="10700" y="7842"/>
                  </a:cubicBezTo>
                  <a:cubicBezTo>
                    <a:pt x="10639" y="7812"/>
                    <a:pt x="10578" y="7812"/>
                    <a:pt x="10517" y="7782"/>
                  </a:cubicBezTo>
                  <a:cubicBezTo>
                    <a:pt x="10426" y="7690"/>
                    <a:pt x="10365" y="7599"/>
                    <a:pt x="10365" y="7478"/>
                  </a:cubicBezTo>
                  <a:cubicBezTo>
                    <a:pt x="10365" y="7265"/>
                    <a:pt x="10244" y="7113"/>
                    <a:pt x="10061" y="7052"/>
                  </a:cubicBezTo>
                  <a:cubicBezTo>
                    <a:pt x="9997" y="7031"/>
                    <a:pt x="9932" y="7009"/>
                    <a:pt x="9879" y="7009"/>
                  </a:cubicBezTo>
                  <a:close/>
                  <a:moveTo>
                    <a:pt x="19382" y="7820"/>
                  </a:moveTo>
                  <a:cubicBezTo>
                    <a:pt x="19340" y="7820"/>
                    <a:pt x="19302" y="7827"/>
                    <a:pt x="19271" y="7842"/>
                  </a:cubicBezTo>
                  <a:cubicBezTo>
                    <a:pt x="19180" y="7842"/>
                    <a:pt x="19119" y="7873"/>
                    <a:pt x="19028" y="7903"/>
                  </a:cubicBezTo>
                  <a:cubicBezTo>
                    <a:pt x="19119" y="7903"/>
                    <a:pt x="19180" y="7903"/>
                    <a:pt x="19271" y="7934"/>
                  </a:cubicBezTo>
                  <a:cubicBezTo>
                    <a:pt x="19332" y="7934"/>
                    <a:pt x="19393" y="7934"/>
                    <a:pt x="19454" y="7994"/>
                  </a:cubicBezTo>
                  <a:cubicBezTo>
                    <a:pt x="19545" y="8055"/>
                    <a:pt x="19606" y="8146"/>
                    <a:pt x="19636" y="8268"/>
                  </a:cubicBezTo>
                  <a:cubicBezTo>
                    <a:pt x="19606" y="8481"/>
                    <a:pt x="19727" y="8633"/>
                    <a:pt x="19910" y="8724"/>
                  </a:cubicBezTo>
                  <a:cubicBezTo>
                    <a:pt x="20001" y="8754"/>
                    <a:pt x="20062" y="8754"/>
                    <a:pt x="20153" y="8754"/>
                  </a:cubicBezTo>
                  <a:cubicBezTo>
                    <a:pt x="20244" y="8754"/>
                    <a:pt x="20305" y="8724"/>
                    <a:pt x="20396" y="8693"/>
                  </a:cubicBezTo>
                  <a:cubicBezTo>
                    <a:pt x="20305" y="8663"/>
                    <a:pt x="20244" y="8663"/>
                    <a:pt x="20153" y="8663"/>
                  </a:cubicBezTo>
                  <a:cubicBezTo>
                    <a:pt x="20092" y="8633"/>
                    <a:pt x="20031" y="8633"/>
                    <a:pt x="19970" y="8572"/>
                  </a:cubicBezTo>
                  <a:cubicBezTo>
                    <a:pt x="19879" y="8511"/>
                    <a:pt x="19818" y="8389"/>
                    <a:pt x="19818" y="8268"/>
                  </a:cubicBezTo>
                  <a:cubicBezTo>
                    <a:pt x="19818" y="8086"/>
                    <a:pt x="19697" y="7903"/>
                    <a:pt x="19515" y="7842"/>
                  </a:cubicBezTo>
                  <a:cubicBezTo>
                    <a:pt x="19469" y="7827"/>
                    <a:pt x="19423" y="7820"/>
                    <a:pt x="19382" y="7820"/>
                  </a:cubicBezTo>
                  <a:close/>
                  <a:moveTo>
                    <a:pt x="5867" y="8086"/>
                  </a:moveTo>
                  <a:cubicBezTo>
                    <a:pt x="5867" y="8146"/>
                    <a:pt x="5867" y="8238"/>
                    <a:pt x="5836" y="8298"/>
                  </a:cubicBezTo>
                  <a:cubicBezTo>
                    <a:pt x="5836" y="8359"/>
                    <a:pt x="5806" y="8450"/>
                    <a:pt x="5776" y="8481"/>
                  </a:cubicBezTo>
                  <a:cubicBezTo>
                    <a:pt x="5715" y="8602"/>
                    <a:pt x="5624" y="8663"/>
                    <a:pt x="5502" y="8663"/>
                  </a:cubicBezTo>
                  <a:cubicBezTo>
                    <a:pt x="5289" y="8663"/>
                    <a:pt x="5137" y="8785"/>
                    <a:pt x="5046" y="8967"/>
                  </a:cubicBezTo>
                  <a:cubicBezTo>
                    <a:pt x="5016" y="9028"/>
                    <a:pt x="5016" y="9119"/>
                    <a:pt x="5016" y="9210"/>
                  </a:cubicBezTo>
                  <a:cubicBezTo>
                    <a:pt x="5016" y="9271"/>
                    <a:pt x="5046" y="9362"/>
                    <a:pt x="5077" y="9423"/>
                  </a:cubicBezTo>
                  <a:cubicBezTo>
                    <a:pt x="5107" y="9362"/>
                    <a:pt x="5107" y="9271"/>
                    <a:pt x="5137" y="9210"/>
                  </a:cubicBezTo>
                  <a:cubicBezTo>
                    <a:pt x="5137" y="9149"/>
                    <a:pt x="5137" y="9089"/>
                    <a:pt x="5198" y="9028"/>
                  </a:cubicBezTo>
                  <a:cubicBezTo>
                    <a:pt x="5259" y="8906"/>
                    <a:pt x="5381" y="8845"/>
                    <a:pt x="5502" y="8845"/>
                  </a:cubicBezTo>
                  <a:cubicBezTo>
                    <a:pt x="5684" y="8845"/>
                    <a:pt x="5836" y="8724"/>
                    <a:pt x="5928" y="8541"/>
                  </a:cubicBezTo>
                  <a:cubicBezTo>
                    <a:pt x="5928" y="8481"/>
                    <a:pt x="5928" y="8389"/>
                    <a:pt x="5928" y="8298"/>
                  </a:cubicBezTo>
                  <a:cubicBezTo>
                    <a:pt x="5928" y="8238"/>
                    <a:pt x="5897" y="8146"/>
                    <a:pt x="5867" y="8086"/>
                  </a:cubicBezTo>
                  <a:close/>
                  <a:moveTo>
                    <a:pt x="15624" y="9393"/>
                  </a:moveTo>
                  <a:cubicBezTo>
                    <a:pt x="15624" y="9453"/>
                    <a:pt x="15624" y="9545"/>
                    <a:pt x="15593" y="9605"/>
                  </a:cubicBezTo>
                  <a:cubicBezTo>
                    <a:pt x="15593" y="9697"/>
                    <a:pt x="15593" y="9757"/>
                    <a:pt x="15563" y="9818"/>
                  </a:cubicBezTo>
                  <a:cubicBezTo>
                    <a:pt x="15472" y="9909"/>
                    <a:pt x="15381" y="9970"/>
                    <a:pt x="15259" y="9970"/>
                  </a:cubicBezTo>
                  <a:cubicBezTo>
                    <a:pt x="15046" y="9970"/>
                    <a:pt x="14894" y="10092"/>
                    <a:pt x="14803" y="10274"/>
                  </a:cubicBezTo>
                  <a:cubicBezTo>
                    <a:pt x="14773" y="10335"/>
                    <a:pt x="14773" y="10426"/>
                    <a:pt x="14803" y="10517"/>
                  </a:cubicBezTo>
                  <a:cubicBezTo>
                    <a:pt x="14803" y="10608"/>
                    <a:pt x="14803" y="10669"/>
                    <a:pt x="14834" y="10760"/>
                  </a:cubicBezTo>
                  <a:cubicBezTo>
                    <a:pt x="14834" y="10669"/>
                    <a:pt x="14864" y="10608"/>
                    <a:pt x="14894" y="10517"/>
                  </a:cubicBezTo>
                  <a:cubicBezTo>
                    <a:pt x="14894" y="10456"/>
                    <a:pt x="14925" y="10396"/>
                    <a:pt x="14955" y="10335"/>
                  </a:cubicBezTo>
                  <a:cubicBezTo>
                    <a:pt x="15016" y="10244"/>
                    <a:pt x="15138" y="10183"/>
                    <a:pt x="15259" y="10183"/>
                  </a:cubicBezTo>
                  <a:cubicBezTo>
                    <a:pt x="15441" y="10152"/>
                    <a:pt x="15624" y="10061"/>
                    <a:pt x="15685" y="9879"/>
                  </a:cubicBezTo>
                  <a:cubicBezTo>
                    <a:pt x="15715" y="9788"/>
                    <a:pt x="15715" y="9697"/>
                    <a:pt x="15685" y="9605"/>
                  </a:cubicBezTo>
                  <a:cubicBezTo>
                    <a:pt x="15685" y="9545"/>
                    <a:pt x="15654" y="9453"/>
                    <a:pt x="15624" y="9393"/>
                  </a:cubicBezTo>
                  <a:close/>
                  <a:moveTo>
                    <a:pt x="8176" y="10760"/>
                  </a:moveTo>
                  <a:cubicBezTo>
                    <a:pt x="8116" y="10760"/>
                    <a:pt x="8055" y="10770"/>
                    <a:pt x="7995" y="10791"/>
                  </a:cubicBezTo>
                  <a:cubicBezTo>
                    <a:pt x="7903" y="10821"/>
                    <a:pt x="7843" y="10882"/>
                    <a:pt x="7812" y="10973"/>
                  </a:cubicBezTo>
                  <a:cubicBezTo>
                    <a:pt x="7751" y="11034"/>
                    <a:pt x="7721" y="11095"/>
                    <a:pt x="7660" y="11155"/>
                  </a:cubicBezTo>
                  <a:cubicBezTo>
                    <a:pt x="7751" y="11095"/>
                    <a:pt x="7812" y="11064"/>
                    <a:pt x="7873" y="11004"/>
                  </a:cubicBezTo>
                  <a:lnTo>
                    <a:pt x="7873" y="11034"/>
                  </a:lnTo>
                  <a:cubicBezTo>
                    <a:pt x="7903" y="10973"/>
                    <a:pt x="7964" y="10943"/>
                    <a:pt x="8055" y="10943"/>
                  </a:cubicBezTo>
                  <a:cubicBezTo>
                    <a:pt x="8086" y="10935"/>
                    <a:pt x="8116" y="10931"/>
                    <a:pt x="8146" y="10931"/>
                  </a:cubicBezTo>
                  <a:cubicBezTo>
                    <a:pt x="8236" y="10931"/>
                    <a:pt x="8321" y="10966"/>
                    <a:pt x="8390" y="11034"/>
                  </a:cubicBezTo>
                  <a:cubicBezTo>
                    <a:pt x="8471" y="11115"/>
                    <a:pt x="8579" y="11155"/>
                    <a:pt x="8696" y="11155"/>
                  </a:cubicBezTo>
                  <a:cubicBezTo>
                    <a:pt x="8754" y="11155"/>
                    <a:pt x="8815" y="11145"/>
                    <a:pt x="8876" y="11125"/>
                  </a:cubicBezTo>
                  <a:cubicBezTo>
                    <a:pt x="8967" y="11095"/>
                    <a:pt x="9028" y="11034"/>
                    <a:pt x="9089" y="10973"/>
                  </a:cubicBezTo>
                  <a:cubicBezTo>
                    <a:pt x="9119" y="10912"/>
                    <a:pt x="9180" y="10821"/>
                    <a:pt x="9210" y="10760"/>
                  </a:cubicBezTo>
                  <a:lnTo>
                    <a:pt x="9210" y="10760"/>
                  </a:lnTo>
                  <a:cubicBezTo>
                    <a:pt x="9150" y="10821"/>
                    <a:pt x="9089" y="10852"/>
                    <a:pt x="9028" y="10912"/>
                  </a:cubicBezTo>
                  <a:cubicBezTo>
                    <a:pt x="8967" y="10943"/>
                    <a:pt x="8906" y="10973"/>
                    <a:pt x="8846" y="10973"/>
                  </a:cubicBezTo>
                  <a:cubicBezTo>
                    <a:pt x="8815" y="10981"/>
                    <a:pt x="8785" y="10985"/>
                    <a:pt x="8755" y="10985"/>
                  </a:cubicBezTo>
                  <a:cubicBezTo>
                    <a:pt x="8665" y="10985"/>
                    <a:pt x="8580" y="10950"/>
                    <a:pt x="8511" y="10882"/>
                  </a:cubicBezTo>
                  <a:cubicBezTo>
                    <a:pt x="8410" y="10801"/>
                    <a:pt x="8295" y="10760"/>
                    <a:pt x="8176" y="10760"/>
                  </a:cubicBezTo>
                  <a:close/>
                  <a:moveTo>
                    <a:pt x="17614" y="13361"/>
                  </a:moveTo>
                  <a:cubicBezTo>
                    <a:pt x="17556" y="13361"/>
                    <a:pt x="17498" y="13374"/>
                    <a:pt x="17448" y="13405"/>
                  </a:cubicBezTo>
                  <a:cubicBezTo>
                    <a:pt x="17356" y="13435"/>
                    <a:pt x="17296" y="13496"/>
                    <a:pt x="17235" y="13557"/>
                  </a:cubicBezTo>
                  <a:cubicBezTo>
                    <a:pt x="17204" y="13618"/>
                    <a:pt x="17144" y="13678"/>
                    <a:pt x="17113" y="13739"/>
                  </a:cubicBezTo>
                  <a:cubicBezTo>
                    <a:pt x="17174" y="13709"/>
                    <a:pt x="17235" y="13678"/>
                    <a:pt x="17296" y="13618"/>
                  </a:cubicBezTo>
                  <a:cubicBezTo>
                    <a:pt x="17356" y="13587"/>
                    <a:pt x="17417" y="13557"/>
                    <a:pt x="17478" y="13526"/>
                  </a:cubicBezTo>
                  <a:cubicBezTo>
                    <a:pt x="17500" y="13521"/>
                    <a:pt x="17521" y="13518"/>
                    <a:pt x="17542" y="13518"/>
                  </a:cubicBezTo>
                  <a:cubicBezTo>
                    <a:pt x="17642" y="13518"/>
                    <a:pt x="17737" y="13573"/>
                    <a:pt x="17812" y="13648"/>
                  </a:cubicBezTo>
                  <a:cubicBezTo>
                    <a:pt x="17893" y="13729"/>
                    <a:pt x="18015" y="13770"/>
                    <a:pt x="18141" y="13770"/>
                  </a:cubicBezTo>
                  <a:cubicBezTo>
                    <a:pt x="18204" y="13770"/>
                    <a:pt x="18268" y="13759"/>
                    <a:pt x="18329" y="13739"/>
                  </a:cubicBezTo>
                  <a:cubicBezTo>
                    <a:pt x="18390" y="13678"/>
                    <a:pt x="18481" y="13618"/>
                    <a:pt x="18511" y="13557"/>
                  </a:cubicBezTo>
                  <a:cubicBezTo>
                    <a:pt x="18572" y="13496"/>
                    <a:pt x="18603" y="13435"/>
                    <a:pt x="18633" y="13374"/>
                  </a:cubicBezTo>
                  <a:lnTo>
                    <a:pt x="18633" y="13374"/>
                  </a:lnTo>
                  <a:lnTo>
                    <a:pt x="18451" y="13496"/>
                  </a:lnTo>
                  <a:cubicBezTo>
                    <a:pt x="18390" y="13526"/>
                    <a:pt x="18329" y="13557"/>
                    <a:pt x="18268" y="13587"/>
                  </a:cubicBezTo>
                  <a:cubicBezTo>
                    <a:pt x="18238" y="13595"/>
                    <a:pt x="18207" y="13599"/>
                    <a:pt x="18178" y="13599"/>
                  </a:cubicBezTo>
                  <a:cubicBezTo>
                    <a:pt x="18088" y="13599"/>
                    <a:pt x="18002" y="13564"/>
                    <a:pt x="17934" y="13496"/>
                  </a:cubicBezTo>
                  <a:cubicBezTo>
                    <a:pt x="17853" y="13415"/>
                    <a:pt x="17731" y="13361"/>
                    <a:pt x="17614" y="13361"/>
                  </a:cubicBezTo>
                  <a:close/>
                  <a:moveTo>
                    <a:pt x="3861" y="13314"/>
                  </a:moveTo>
                  <a:lnTo>
                    <a:pt x="3618" y="13374"/>
                  </a:lnTo>
                  <a:cubicBezTo>
                    <a:pt x="3678" y="13405"/>
                    <a:pt x="3770" y="13405"/>
                    <a:pt x="3830" y="13405"/>
                  </a:cubicBezTo>
                  <a:lnTo>
                    <a:pt x="3861" y="13405"/>
                  </a:lnTo>
                  <a:cubicBezTo>
                    <a:pt x="3922" y="13405"/>
                    <a:pt x="3982" y="13435"/>
                    <a:pt x="4043" y="13466"/>
                  </a:cubicBezTo>
                  <a:cubicBezTo>
                    <a:pt x="4134" y="13526"/>
                    <a:pt x="4195" y="13648"/>
                    <a:pt x="4225" y="13770"/>
                  </a:cubicBezTo>
                  <a:cubicBezTo>
                    <a:pt x="4195" y="13952"/>
                    <a:pt x="4317" y="14134"/>
                    <a:pt x="4499" y="14195"/>
                  </a:cubicBezTo>
                  <a:cubicBezTo>
                    <a:pt x="4564" y="14217"/>
                    <a:pt x="4613" y="14238"/>
                    <a:pt x="4668" y="14238"/>
                  </a:cubicBezTo>
                  <a:cubicBezTo>
                    <a:pt x="4691" y="14238"/>
                    <a:pt x="4715" y="14234"/>
                    <a:pt x="4742" y="14225"/>
                  </a:cubicBezTo>
                  <a:cubicBezTo>
                    <a:pt x="4833" y="14225"/>
                    <a:pt x="4894" y="14195"/>
                    <a:pt x="4985" y="14195"/>
                  </a:cubicBezTo>
                  <a:cubicBezTo>
                    <a:pt x="4894" y="14165"/>
                    <a:pt x="4833" y="14165"/>
                    <a:pt x="4742" y="14134"/>
                  </a:cubicBezTo>
                  <a:cubicBezTo>
                    <a:pt x="4681" y="14134"/>
                    <a:pt x="4621" y="14104"/>
                    <a:pt x="4560" y="14073"/>
                  </a:cubicBezTo>
                  <a:cubicBezTo>
                    <a:pt x="4469" y="14013"/>
                    <a:pt x="4408" y="13891"/>
                    <a:pt x="4408" y="13770"/>
                  </a:cubicBezTo>
                  <a:cubicBezTo>
                    <a:pt x="4408" y="13587"/>
                    <a:pt x="4286" y="13405"/>
                    <a:pt x="4104" y="13344"/>
                  </a:cubicBezTo>
                  <a:cubicBezTo>
                    <a:pt x="4013" y="13314"/>
                    <a:pt x="3922" y="13314"/>
                    <a:pt x="3861" y="13314"/>
                  </a:cubicBezTo>
                  <a:close/>
                  <a:moveTo>
                    <a:pt x="12296" y="13504"/>
                  </a:moveTo>
                  <a:cubicBezTo>
                    <a:pt x="12250" y="13504"/>
                    <a:pt x="12204" y="13511"/>
                    <a:pt x="12159" y="13526"/>
                  </a:cubicBezTo>
                  <a:cubicBezTo>
                    <a:pt x="12098" y="13526"/>
                    <a:pt x="12007" y="13557"/>
                    <a:pt x="11946" y="13587"/>
                  </a:cubicBezTo>
                  <a:cubicBezTo>
                    <a:pt x="12007" y="13587"/>
                    <a:pt x="12098" y="13587"/>
                    <a:pt x="12159" y="13618"/>
                  </a:cubicBezTo>
                  <a:cubicBezTo>
                    <a:pt x="12220" y="13618"/>
                    <a:pt x="12311" y="13618"/>
                    <a:pt x="12372" y="13678"/>
                  </a:cubicBezTo>
                  <a:cubicBezTo>
                    <a:pt x="12463" y="13739"/>
                    <a:pt x="12523" y="13830"/>
                    <a:pt x="12523" y="13952"/>
                  </a:cubicBezTo>
                  <a:cubicBezTo>
                    <a:pt x="12523" y="14134"/>
                    <a:pt x="12645" y="14317"/>
                    <a:pt x="12827" y="14408"/>
                  </a:cubicBezTo>
                  <a:cubicBezTo>
                    <a:pt x="12858" y="14423"/>
                    <a:pt x="12896" y="14431"/>
                    <a:pt x="12938" y="14431"/>
                  </a:cubicBezTo>
                  <a:cubicBezTo>
                    <a:pt x="12979" y="14431"/>
                    <a:pt x="13025" y="14423"/>
                    <a:pt x="13071" y="14408"/>
                  </a:cubicBezTo>
                  <a:lnTo>
                    <a:pt x="13314" y="14377"/>
                  </a:lnTo>
                  <a:cubicBezTo>
                    <a:pt x="13223" y="14347"/>
                    <a:pt x="13162" y="14347"/>
                    <a:pt x="13071" y="14317"/>
                  </a:cubicBezTo>
                  <a:cubicBezTo>
                    <a:pt x="13010" y="14317"/>
                    <a:pt x="12949" y="14286"/>
                    <a:pt x="12888" y="14256"/>
                  </a:cubicBezTo>
                  <a:cubicBezTo>
                    <a:pt x="12767" y="14195"/>
                    <a:pt x="12706" y="14073"/>
                    <a:pt x="12736" y="13952"/>
                  </a:cubicBezTo>
                  <a:cubicBezTo>
                    <a:pt x="12706" y="13770"/>
                    <a:pt x="12584" y="13587"/>
                    <a:pt x="12432" y="13526"/>
                  </a:cubicBezTo>
                  <a:cubicBezTo>
                    <a:pt x="12387" y="13511"/>
                    <a:pt x="12341" y="13504"/>
                    <a:pt x="12296" y="13504"/>
                  </a:cubicBezTo>
                  <a:close/>
                  <a:moveTo>
                    <a:pt x="8846" y="15016"/>
                  </a:moveTo>
                  <a:cubicBezTo>
                    <a:pt x="8815" y="15137"/>
                    <a:pt x="8815" y="15198"/>
                    <a:pt x="8815" y="15259"/>
                  </a:cubicBezTo>
                  <a:cubicBezTo>
                    <a:pt x="8785" y="15320"/>
                    <a:pt x="8785" y="15380"/>
                    <a:pt x="8754" y="15441"/>
                  </a:cubicBezTo>
                  <a:cubicBezTo>
                    <a:pt x="8694" y="15563"/>
                    <a:pt x="8572" y="15624"/>
                    <a:pt x="8450" y="15624"/>
                  </a:cubicBezTo>
                  <a:cubicBezTo>
                    <a:pt x="8268" y="15624"/>
                    <a:pt x="8086" y="15745"/>
                    <a:pt x="8025" y="15897"/>
                  </a:cubicBezTo>
                  <a:cubicBezTo>
                    <a:pt x="7964" y="15988"/>
                    <a:pt x="7964" y="16080"/>
                    <a:pt x="7995" y="16171"/>
                  </a:cubicBezTo>
                  <a:cubicBezTo>
                    <a:pt x="7995" y="16232"/>
                    <a:pt x="8025" y="16323"/>
                    <a:pt x="8025" y="16384"/>
                  </a:cubicBezTo>
                  <a:cubicBezTo>
                    <a:pt x="8055" y="16323"/>
                    <a:pt x="8055" y="16232"/>
                    <a:pt x="8086" y="16171"/>
                  </a:cubicBezTo>
                  <a:cubicBezTo>
                    <a:pt x="8086" y="16080"/>
                    <a:pt x="8116" y="16019"/>
                    <a:pt x="8147" y="15958"/>
                  </a:cubicBezTo>
                  <a:cubicBezTo>
                    <a:pt x="8207" y="15867"/>
                    <a:pt x="8329" y="15806"/>
                    <a:pt x="8450" y="15806"/>
                  </a:cubicBezTo>
                  <a:cubicBezTo>
                    <a:pt x="8633" y="15806"/>
                    <a:pt x="8815" y="15684"/>
                    <a:pt x="8876" y="15502"/>
                  </a:cubicBezTo>
                  <a:cubicBezTo>
                    <a:pt x="8906" y="15441"/>
                    <a:pt x="8906" y="15350"/>
                    <a:pt x="8906" y="15259"/>
                  </a:cubicBezTo>
                  <a:cubicBezTo>
                    <a:pt x="8906" y="15168"/>
                    <a:pt x="8876" y="15107"/>
                    <a:pt x="8846" y="15016"/>
                  </a:cubicBezTo>
                  <a:close/>
                  <a:moveTo>
                    <a:pt x="1459" y="15502"/>
                  </a:moveTo>
                  <a:cubicBezTo>
                    <a:pt x="1459" y="15593"/>
                    <a:pt x="1429" y="15654"/>
                    <a:pt x="1429" y="15745"/>
                  </a:cubicBezTo>
                  <a:cubicBezTo>
                    <a:pt x="1429" y="15806"/>
                    <a:pt x="1399" y="15867"/>
                    <a:pt x="1368" y="15928"/>
                  </a:cubicBezTo>
                  <a:cubicBezTo>
                    <a:pt x="1307" y="16049"/>
                    <a:pt x="1186" y="16110"/>
                    <a:pt x="1064" y="16110"/>
                  </a:cubicBezTo>
                  <a:cubicBezTo>
                    <a:pt x="882" y="16110"/>
                    <a:pt x="700" y="16232"/>
                    <a:pt x="639" y="16384"/>
                  </a:cubicBezTo>
                  <a:cubicBezTo>
                    <a:pt x="608" y="16475"/>
                    <a:pt x="608" y="16566"/>
                    <a:pt x="608" y="16657"/>
                  </a:cubicBezTo>
                  <a:cubicBezTo>
                    <a:pt x="608" y="16718"/>
                    <a:pt x="639" y="16809"/>
                    <a:pt x="669" y="16870"/>
                  </a:cubicBezTo>
                  <a:cubicBezTo>
                    <a:pt x="700" y="16809"/>
                    <a:pt x="700" y="16718"/>
                    <a:pt x="700" y="16657"/>
                  </a:cubicBezTo>
                  <a:cubicBezTo>
                    <a:pt x="700" y="16566"/>
                    <a:pt x="730" y="16505"/>
                    <a:pt x="760" y="16444"/>
                  </a:cubicBezTo>
                  <a:cubicBezTo>
                    <a:pt x="852" y="16353"/>
                    <a:pt x="943" y="16292"/>
                    <a:pt x="1095" y="16292"/>
                  </a:cubicBezTo>
                  <a:cubicBezTo>
                    <a:pt x="1277" y="16292"/>
                    <a:pt x="1429" y="16171"/>
                    <a:pt x="1520" y="15988"/>
                  </a:cubicBezTo>
                  <a:cubicBezTo>
                    <a:pt x="1520" y="15928"/>
                    <a:pt x="1520" y="15836"/>
                    <a:pt x="1520" y="15745"/>
                  </a:cubicBezTo>
                  <a:cubicBezTo>
                    <a:pt x="1520" y="15654"/>
                    <a:pt x="1490" y="15593"/>
                    <a:pt x="1459" y="15502"/>
                  </a:cubicBezTo>
                  <a:close/>
                  <a:moveTo>
                    <a:pt x="18481" y="17478"/>
                  </a:moveTo>
                  <a:cubicBezTo>
                    <a:pt x="18420" y="17478"/>
                    <a:pt x="18329" y="17508"/>
                    <a:pt x="18268" y="17539"/>
                  </a:cubicBezTo>
                  <a:cubicBezTo>
                    <a:pt x="18329" y="17539"/>
                    <a:pt x="18420" y="17539"/>
                    <a:pt x="18481" y="17569"/>
                  </a:cubicBezTo>
                  <a:cubicBezTo>
                    <a:pt x="18542" y="17569"/>
                    <a:pt x="18633" y="17599"/>
                    <a:pt x="18694" y="17630"/>
                  </a:cubicBezTo>
                  <a:cubicBezTo>
                    <a:pt x="18785" y="17691"/>
                    <a:pt x="18846" y="17782"/>
                    <a:pt x="18846" y="17903"/>
                  </a:cubicBezTo>
                  <a:cubicBezTo>
                    <a:pt x="18846" y="18116"/>
                    <a:pt x="18967" y="18268"/>
                    <a:pt x="19150" y="18359"/>
                  </a:cubicBezTo>
                  <a:cubicBezTo>
                    <a:pt x="19180" y="18374"/>
                    <a:pt x="19218" y="18382"/>
                    <a:pt x="19260" y="18382"/>
                  </a:cubicBezTo>
                  <a:cubicBezTo>
                    <a:pt x="19302" y="18382"/>
                    <a:pt x="19347" y="18374"/>
                    <a:pt x="19393" y="18359"/>
                  </a:cubicBezTo>
                  <a:cubicBezTo>
                    <a:pt x="19454" y="18359"/>
                    <a:pt x="19545" y="18359"/>
                    <a:pt x="19606" y="18329"/>
                  </a:cubicBezTo>
                  <a:cubicBezTo>
                    <a:pt x="19545" y="18298"/>
                    <a:pt x="19454" y="18298"/>
                    <a:pt x="19393" y="18268"/>
                  </a:cubicBezTo>
                  <a:cubicBezTo>
                    <a:pt x="19332" y="18268"/>
                    <a:pt x="19271" y="18268"/>
                    <a:pt x="19211" y="18207"/>
                  </a:cubicBezTo>
                  <a:cubicBezTo>
                    <a:pt x="19089" y="18146"/>
                    <a:pt x="19028" y="18025"/>
                    <a:pt x="19028" y="17903"/>
                  </a:cubicBezTo>
                  <a:cubicBezTo>
                    <a:pt x="19028" y="17721"/>
                    <a:pt x="18907" y="17539"/>
                    <a:pt x="18724" y="17478"/>
                  </a:cubicBezTo>
                  <a:close/>
                  <a:moveTo>
                    <a:pt x="13897" y="18116"/>
                  </a:moveTo>
                  <a:cubicBezTo>
                    <a:pt x="13834" y="18116"/>
                    <a:pt x="13770" y="18126"/>
                    <a:pt x="13709" y="18146"/>
                  </a:cubicBezTo>
                  <a:cubicBezTo>
                    <a:pt x="13648" y="18177"/>
                    <a:pt x="13557" y="18238"/>
                    <a:pt x="13527" y="18329"/>
                  </a:cubicBezTo>
                  <a:cubicBezTo>
                    <a:pt x="13496" y="18390"/>
                    <a:pt x="13435" y="18450"/>
                    <a:pt x="13405" y="18511"/>
                  </a:cubicBezTo>
                  <a:lnTo>
                    <a:pt x="13587" y="18390"/>
                  </a:lnTo>
                  <a:cubicBezTo>
                    <a:pt x="13648" y="18329"/>
                    <a:pt x="13709" y="18298"/>
                    <a:pt x="13770" y="18298"/>
                  </a:cubicBezTo>
                  <a:cubicBezTo>
                    <a:pt x="13800" y="18291"/>
                    <a:pt x="13831" y="18287"/>
                    <a:pt x="13860" y="18287"/>
                  </a:cubicBezTo>
                  <a:cubicBezTo>
                    <a:pt x="13950" y="18287"/>
                    <a:pt x="14036" y="18321"/>
                    <a:pt x="14104" y="18390"/>
                  </a:cubicBezTo>
                  <a:cubicBezTo>
                    <a:pt x="14185" y="18471"/>
                    <a:pt x="14307" y="18511"/>
                    <a:pt x="14433" y="18511"/>
                  </a:cubicBezTo>
                  <a:cubicBezTo>
                    <a:pt x="14496" y="18511"/>
                    <a:pt x="14560" y="18501"/>
                    <a:pt x="14621" y="18481"/>
                  </a:cubicBezTo>
                  <a:cubicBezTo>
                    <a:pt x="14682" y="18450"/>
                    <a:pt x="14742" y="18390"/>
                    <a:pt x="14803" y="18329"/>
                  </a:cubicBezTo>
                  <a:cubicBezTo>
                    <a:pt x="14834" y="18268"/>
                    <a:pt x="14894" y="18207"/>
                    <a:pt x="14925" y="18116"/>
                  </a:cubicBezTo>
                  <a:lnTo>
                    <a:pt x="14925" y="18116"/>
                  </a:lnTo>
                  <a:cubicBezTo>
                    <a:pt x="14864" y="18177"/>
                    <a:pt x="14803" y="18207"/>
                    <a:pt x="14742" y="18268"/>
                  </a:cubicBezTo>
                  <a:cubicBezTo>
                    <a:pt x="14682" y="18298"/>
                    <a:pt x="14621" y="18329"/>
                    <a:pt x="14560" y="18359"/>
                  </a:cubicBezTo>
                  <a:cubicBezTo>
                    <a:pt x="14438" y="18359"/>
                    <a:pt x="14317" y="18329"/>
                    <a:pt x="14226" y="18238"/>
                  </a:cubicBezTo>
                  <a:cubicBezTo>
                    <a:pt x="14145" y="18157"/>
                    <a:pt x="14023" y="18116"/>
                    <a:pt x="13897" y="18116"/>
                  </a:cubicBezTo>
                  <a:close/>
                  <a:moveTo>
                    <a:pt x="4018" y="18954"/>
                  </a:moveTo>
                  <a:cubicBezTo>
                    <a:pt x="3955" y="18954"/>
                    <a:pt x="3891" y="18967"/>
                    <a:pt x="3830" y="18998"/>
                  </a:cubicBezTo>
                  <a:cubicBezTo>
                    <a:pt x="3770" y="19028"/>
                    <a:pt x="3678" y="19089"/>
                    <a:pt x="3648" y="19180"/>
                  </a:cubicBezTo>
                  <a:cubicBezTo>
                    <a:pt x="3618" y="19241"/>
                    <a:pt x="3557" y="19302"/>
                    <a:pt x="3526" y="19362"/>
                  </a:cubicBezTo>
                  <a:cubicBezTo>
                    <a:pt x="3557" y="19332"/>
                    <a:pt x="3618" y="19271"/>
                    <a:pt x="3709" y="19241"/>
                  </a:cubicBezTo>
                  <a:cubicBezTo>
                    <a:pt x="3770" y="19180"/>
                    <a:pt x="3830" y="19150"/>
                    <a:pt x="3891" y="19150"/>
                  </a:cubicBezTo>
                  <a:cubicBezTo>
                    <a:pt x="3927" y="19132"/>
                    <a:pt x="3962" y="19124"/>
                    <a:pt x="3997" y="19124"/>
                  </a:cubicBezTo>
                  <a:cubicBezTo>
                    <a:pt x="4081" y="19124"/>
                    <a:pt x="4161" y="19167"/>
                    <a:pt x="4225" y="19210"/>
                  </a:cubicBezTo>
                  <a:cubicBezTo>
                    <a:pt x="4309" y="19314"/>
                    <a:pt x="4434" y="19361"/>
                    <a:pt x="4564" y="19361"/>
                  </a:cubicBezTo>
                  <a:cubicBezTo>
                    <a:pt x="4624" y="19361"/>
                    <a:pt x="4684" y="19351"/>
                    <a:pt x="4742" y="19332"/>
                  </a:cubicBezTo>
                  <a:cubicBezTo>
                    <a:pt x="4803" y="19302"/>
                    <a:pt x="4864" y="19241"/>
                    <a:pt x="4925" y="19180"/>
                  </a:cubicBezTo>
                  <a:cubicBezTo>
                    <a:pt x="4985" y="19089"/>
                    <a:pt x="5016" y="19028"/>
                    <a:pt x="5046" y="18967"/>
                  </a:cubicBezTo>
                  <a:lnTo>
                    <a:pt x="5046" y="18967"/>
                  </a:lnTo>
                  <a:cubicBezTo>
                    <a:pt x="4985" y="18998"/>
                    <a:pt x="4925" y="19058"/>
                    <a:pt x="4864" y="19089"/>
                  </a:cubicBezTo>
                  <a:cubicBezTo>
                    <a:pt x="4803" y="19150"/>
                    <a:pt x="4742" y="19180"/>
                    <a:pt x="4681" y="19180"/>
                  </a:cubicBezTo>
                  <a:cubicBezTo>
                    <a:pt x="4651" y="19188"/>
                    <a:pt x="4621" y="19191"/>
                    <a:pt x="4591" y="19191"/>
                  </a:cubicBezTo>
                  <a:cubicBezTo>
                    <a:pt x="4501" y="19191"/>
                    <a:pt x="4415" y="19157"/>
                    <a:pt x="4347" y="19089"/>
                  </a:cubicBezTo>
                  <a:cubicBezTo>
                    <a:pt x="4266" y="19008"/>
                    <a:pt x="4144" y="18954"/>
                    <a:pt x="4018" y="18954"/>
                  </a:cubicBezTo>
                  <a:close/>
                  <a:moveTo>
                    <a:pt x="8420" y="19697"/>
                  </a:moveTo>
                  <a:cubicBezTo>
                    <a:pt x="8329" y="19697"/>
                    <a:pt x="8268" y="19727"/>
                    <a:pt x="8177" y="19757"/>
                  </a:cubicBezTo>
                  <a:cubicBezTo>
                    <a:pt x="8238" y="19788"/>
                    <a:pt x="8329" y="19788"/>
                    <a:pt x="8390" y="19788"/>
                  </a:cubicBezTo>
                  <a:lnTo>
                    <a:pt x="8420" y="19788"/>
                  </a:lnTo>
                  <a:cubicBezTo>
                    <a:pt x="8481" y="19818"/>
                    <a:pt x="8542" y="19818"/>
                    <a:pt x="8602" y="19849"/>
                  </a:cubicBezTo>
                  <a:cubicBezTo>
                    <a:pt x="8694" y="19909"/>
                    <a:pt x="8785" y="20031"/>
                    <a:pt x="8785" y="20153"/>
                  </a:cubicBezTo>
                  <a:cubicBezTo>
                    <a:pt x="8785" y="20335"/>
                    <a:pt x="8876" y="20517"/>
                    <a:pt x="9058" y="20578"/>
                  </a:cubicBezTo>
                  <a:cubicBezTo>
                    <a:pt x="9123" y="20600"/>
                    <a:pt x="9187" y="20621"/>
                    <a:pt x="9241" y="20621"/>
                  </a:cubicBezTo>
                  <a:cubicBezTo>
                    <a:pt x="9263" y="20621"/>
                    <a:pt x="9284" y="20617"/>
                    <a:pt x="9302" y="20609"/>
                  </a:cubicBezTo>
                  <a:lnTo>
                    <a:pt x="9545" y="20578"/>
                  </a:lnTo>
                  <a:cubicBezTo>
                    <a:pt x="9454" y="20548"/>
                    <a:pt x="9393" y="20548"/>
                    <a:pt x="9302" y="20517"/>
                  </a:cubicBezTo>
                  <a:cubicBezTo>
                    <a:pt x="9241" y="20517"/>
                    <a:pt x="9180" y="20487"/>
                    <a:pt x="9119" y="20457"/>
                  </a:cubicBezTo>
                  <a:cubicBezTo>
                    <a:pt x="9028" y="20396"/>
                    <a:pt x="8967" y="20274"/>
                    <a:pt x="8967" y="20153"/>
                  </a:cubicBezTo>
                  <a:cubicBezTo>
                    <a:pt x="8967" y="19970"/>
                    <a:pt x="8846" y="19788"/>
                    <a:pt x="8663" y="19727"/>
                  </a:cubicBezTo>
                  <a:cubicBezTo>
                    <a:pt x="8572" y="19697"/>
                    <a:pt x="8481" y="19697"/>
                    <a:pt x="8420" y="19697"/>
                  </a:cubicBezTo>
                  <a:close/>
                  <a:moveTo>
                    <a:pt x="19475" y="21499"/>
                  </a:moveTo>
                  <a:cubicBezTo>
                    <a:pt x="19408" y="21499"/>
                    <a:pt x="19340" y="21517"/>
                    <a:pt x="19271" y="21551"/>
                  </a:cubicBezTo>
                  <a:cubicBezTo>
                    <a:pt x="19180" y="21581"/>
                    <a:pt x="19119" y="21642"/>
                    <a:pt x="19089" y="21703"/>
                  </a:cubicBezTo>
                  <a:cubicBezTo>
                    <a:pt x="19028" y="21794"/>
                    <a:pt x="18998" y="21855"/>
                    <a:pt x="18937" y="21916"/>
                  </a:cubicBezTo>
                  <a:cubicBezTo>
                    <a:pt x="18998" y="21855"/>
                    <a:pt x="19089" y="21824"/>
                    <a:pt x="19150" y="21794"/>
                  </a:cubicBezTo>
                  <a:cubicBezTo>
                    <a:pt x="19180" y="21733"/>
                    <a:pt x="19241" y="21703"/>
                    <a:pt x="19302" y="21672"/>
                  </a:cubicBezTo>
                  <a:cubicBezTo>
                    <a:pt x="19423" y="21672"/>
                    <a:pt x="19575" y="21703"/>
                    <a:pt x="19636" y="21764"/>
                  </a:cubicBezTo>
                  <a:cubicBezTo>
                    <a:pt x="19697" y="21824"/>
                    <a:pt x="19788" y="21885"/>
                    <a:pt x="19849" y="21885"/>
                  </a:cubicBezTo>
                  <a:lnTo>
                    <a:pt x="19879" y="21703"/>
                  </a:lnTo>
                  <a:cubicBezTo>
                    <a:pt x="19849" y="21703"/>
                    <a:pt x="19818" y="21672"/>
                    <a:pt x="19788" y="21642"/>
                  </a:cubicBezTo>
                  <a:cubicBezTo>
                    <a:pt x="19693" y="21547"/>
                    <a:pt x="19586" y="21499"/>
                    <a:pt x="19475" y="21499"/>
                  </a:cubicBezTo>
                  <a:close/>
                  <a:moveTo>
                    <a:pt x="346" y="21042"/>
                  </a:moveTo>
                  <a:cubicBezTo>
                    <a:pt x="304" y="21042"/>
                    <a:pt x="259" y="21049"/>
                    <a:pt x="213" y="21064"/>
                  </a:cubicBezTo>
                  <a:cubicBezTo>
                    <a:pt x="152" y="21064"/>
                    <a:pt x="61" y="21095"/>
                    <a:pt x="0" y="21125"/>
                  </a:cubicBezTo>
                  <a:cubicBezTo>
                    <a:pt x="61" y="21125"/>
                    <a:pt x="122" y="21125"/>
                    <a:pt x="213" y="21156"/>
                  </a:cubicBezTo>
                  <a:cubicBezTo>
                    <a:pt x="274" y="21156"/>
                    <a:pt x="335" y="21186"/>
                    <a:pt x="396" y="21216"/>
                  </a:cubicBezTo>
                  <a:cubicBezTo>
                    <a:pt x="517" y="21277"/>
                    <a:pt x="578" y="21368"/>
                    <a:pt x="578" y="21520"/>
                  </a:cubicBezTo>
                  <a:cubicBezTo>
                    <a:pt x="578" y="21703"/>
                    <a:pt x="700" y="21855"/>
                    <a:pt x="852" y="21946"/>
                  </a:cubicBezTo>
                  <a:cubicBezTo>
                    <a:pt x="943" y="21976"/>
                    <a:pt x="1034" y="21976"/>
                    <a:pt x="1125" y="21976"/>
                  </a:cubicBezTo>
                  <a:cubicBezTo>
                    <a:pt x="1186" y="21976"/>
                    <a:pt x="1277" y="21946"/>
                    <a:pt x="1338" y="21916"/>
                  </a:cubicBezTo>
                  <a:lnTo>
                    <a:pt x="1125" y="21885"/>
                  </a:lnTo>
                  <a:cubicBezTo>
                    <a:pt x="1064" y="21855"/>
                    <a:pt x="973" y="21855"/>
                    <a:pt x="943" y="21794"/>
                  </a:cubicBezTo>
                  <a:cubicBezTo>
                    <a:pt x="821" y="21733"/>
                    <a:pt x="760" y="21612"/>
                    <a:pt x="760" y="21490"/>
                  </a:cubicBezTo>
                  <a:cubicBezTo>
                    <a:pt x="760" y="21308"/>
                    <a:pt x="639" y="21156"/>
                    <a:pt x="456" y="21064"/>
                  </a:cubicBezTo>
                  <a:cubicBezTo>
                    <a:pt x="426" y="21049"/>
                    <a:pt x="388" y="21042"/>
                    <a:pt x="346" y="21042"/>
                  </a:cubicBezTo>
                  <a:close/>
                  <a:moveTo>
                    <a:pt x="14013" y="22067"/>
                  </a:moveTo>
                  <a:cubicBezTo>
                    <a:pt x="13952" y="22067"/>
                    <a:pt x="13861" y="22098"/>
                    <a:pt x="13800" y="22128"/>
                  </a:cubicBezTo>
                  <a:cubicBezTo>
                    <a:pt x="13861" y="22159"/>
                    <a:pt x="13952" y="22159"/>
                    <a:pt x="14013" y="22189"/>
                  </a:cubicBezTo>
                  <a:cubicBezTo>
                    <a:pt x="14074" y="22189"/>
                    <a:pt x="14134" y="22189"/>
                    <a:pt x="14195" y="22250"/>
                  </a:cubicBezTo>
                  <a:cubicBezTo>
                    <a:pt x="14317" y="22311"/>
                    <a:pt x="14378" y="22402"/>
                    <a:pt x="14378" y="22523"/>
                  </a:cubicBezTo>
                  <a:cubicBezTo>
                    <a:pt x="14378" y="22706"/>
                    <a:pt x="14499" y="22888"/>
                    <a:pt x="14651" y="22979"/>
                  </a:cubicBezTo>
                  <a:cubicBezTo>
                    <a:pt x="14697" y="22995"/>
                    <a:pt x="14742" y="23002"/>
                    <a:pt x="14788" y="23002"/>
                  </a:cubicBezTo>
                  <a:cubicBezTo>
                    <a:pt x="14834" y="23002"/>
                    <a:pt x="14879" y="22995"/>
                    <a:pt x="14925" y="22979"/>
                  </a:cubicBezTo>
                  <a:lnTo>
                    <a:pt x="15138" y="22949"/>
                  </a:lnTo>
                  <a:cubicBezTo>
                    <a:pt x="15077" y="22919"/>
                    <a:pt x="14986" y="22919"/>
                    <a:pt x="14925" y="22888"/>
                  </a:cubicBezTo>
                  <a:cubicBezTo>
                    <a:pt x="14864" y="22888"/>
                    <a:pt x="14773" y="22858"/>
                    <a:pt x="14742" y="22827"/>
                  </a:cubicBezTo>
                  <a:cubicBezTo>
                    <a:pt x="14621" y="22767"/>
                    <a:pt x="14560" y="22645"/>
                    <a:pt x="14560" y="22523"/>
                  </a:cubicBezTo>
                  <a:cubicBezTo>
                    <a:pt x="14560" y="22341"/>
                    <a:pt x="14438" y="22159"/>
                    <a:pt x="14256" y="22098"/>
                  </a:cubicBezTo>
                  <a:cubicBezTo>
                    <a:pt x="14195" y="22067"/>
                    <a:pt x="14104" y="22067"/>
                    <a:pt x="14013" y="22067"/>
                  </a:cubicBezTo>
                  <a:close/>
                  <a:moveTo>
                    <a:pt x="5867" y="22949"/>
                  </a:moveTo>
                  <a:cubicBezTo>
                    <a:pt x="5867" y="23010"/>
                    <a:pt x="5867" y="23101"/>
                    <a:pt x="5836" y="23162"/>
                  </a:cubicBezTo>
                  <a:cubicBezTo>
                    <a:pt x="5836" y="23253"/>
                    <a:pt x="5806" y="23314"/>
                    <a:pt x="5776" y="23375"/>
                  </a:cubicBezTo>
                  <a:cubicBezTo>
                    <a:pt x="5715" y="23466"/>
                    <a:pt x="5624" y="23526"/>
                    <a:pt x="5502" y="23526"/>
                  </a:cubicBezTo>
                  <a:cubicBezTo>
                    <a:pt x="5289" y="23526"/>
                    <a:pt x="5137" y="23648"/>
                    <a:pt x="5046" y="23830"/>
                  </a:cubicBezTo>
                  <a:cubicBezTo>
                    <a:pt x="5016" y="23891"/>
                    <a:pt x="5016" y="23982"/>
                    <a:pt x="5016" y="24074"/>
                  </a:cubicBezTo>
                  <a:cubicBezTo>
                    <a:pt x="5016" y="24165"/>
                    <a:pt x="5046" y="24226"/>
                    <a:pt x="5077" y="24317"/>
                  </a:cubicBezTo>
                  <a:cubicBezTo>
                    <a:pt x="5107" y="24226"/>
                    <a:pt x="5107" y="24165"/>
                    <a:pt x="5137" y="24074"/>
                  </a:cubicBezTo>
                  <a:cubicBezTo>
                    <a:pt x="5137" y="24013"/>
                    <a:pt x="5137" y="23952"/>
                    <a:pt x="5198" y="23891"/>
                  </a:cubicBezTo>
                  <a:cubicBezTo>
                    <a:pt x="5259" y="23800"/>
                    <a:pt x="5381" y="23739"/>
                    <a:pt x="5502" y="23739"/>
                  </a:cubicBezTo>
                  <a:cubicBezTo>
                    <a:pt x="5684" y="23709"/>
                    <a:pt x="5867" y="23618"/>
                    <a:pt x="5928" y="23435"/>
                  </a:cubicBezTo>
                  <a:cubicBezTo>
                    <a:pt x="5928" y="23344"/>
                    <a:pt x="5928" y="23253"/>
                    <a:pt x="5928" y="23162"/>
                  </a:cubicBezTo>
                  <a:cubicBezTo>
                    <a:pt x="5928" y="23101"/>
                    <a:pt x="5897" y="23010"/>
                    <a:pt x="5867" y="22949"/>
                  </a:cubicBezTo>
                  <a:close/>
                  <a:moveTo>
                    <a:pt x="10097" y="24104"/>
                  </a:moveTo>
                  <a:cubicBezTo>
                    <a:pt x="10034" y="24104"/>
                    <a:pt x="9970" y="24114"/>
                    <a:pt x="9909" y="24134"/>
                  </a:cubicBezTo>
                  <a:cubicBezTo>
                    <a:pt x="9849" y="24165"/>
                    <a:pt x="9757" y="24226"/>
                    <a:pt x="9727" y="24317"/>
                  </a:cubicBezTo>
                  <a:cubicBezTo>
                    <a:pt x="9697" y="24378"/>
                    <a:pt x="9636" y="24438"/>
                    <a:pt x="9606" y="24499"/>
                  </a:cubicBezTo>
                  <a:cubicBezTo>
                    <a:pt x="9666" y="24469"/>
                    <a:pt x="9727" y="24408"/>
                    <a:pt x="9788" y="24378"/>
                  </a:cubicBezTo>
                  <a:cubicBezTo>
                    <a:pt x="9849" y="24317"/>
                    <a:pt x="9909" y="24286"/>
                    <a:pt x="9970" y="24286"/>
                  </a:cubicBezTo>
                  <a:cubicBezTo>
                    <a:pt x="10001" y="24279"/>
                    <a:pt x="10031" y="24275"/>
                    <a:pt x="10061" y="24275"/>
                  </a:cubicBezTo>
                  <a:cubicBezTo>
                    <a:pt x="10151" y="24275"/>
                    <a:pt x="10236" y="24309"/>
                    <a:pt x="10305" y="24378"/>
                  </a:cubicBezTo>
                  <a:cubicBezTo>
                    <a:pt x="10386" y="24459"/>
                    <a:pt x="10507" y="24499"/>
                    <a:pt x="10633" y="24499"/>
                  </a:cubicBezTo>
                  <a:cubicBezTo>
                    <a:pt x="10696" y="24499"/>
                    <a:pt x="10761" y="24489"/>
                    <a:pt x="10821" y="24469"/>
                  </a:cubicBezTo>
                  <a:cubicBezTo>
                    <a:pt x="10882" y="24438"/>
                    <a:pt x="10943" y="24378"/>
                    <a:pt x="11004" y="24317"/>
                  </a:cubicBezTo>
                  <a:cubicBezTo>
                    <a:pt x="11034" y="24256"/>
                    <a:pt x="11095" y="24165"/>
                    <a:pt x="11125" y="24104"/>
                  </a:cubicBezTo>
                  <a:lnTo>
                    <a:pt x="11125" y="24104"/>
                  </a:lnTo>
                  <a:cubicBezTo>
                    <a:pt x="11064" y="24165"/>
                    <a:pt x="11004" y="24195"/>
                    <a:pt x="10943" y="24256"/>
                  </a:cubicBezTo>
                  <a:cubicBezTo>
                    <a:pt x="10882" y="24286"/>
                    <a:pt x="10821" y="24317"/>
                    <a:pt x="10761" y="24317"/>
                  </a:cubicBezTo>
                  <a:cubicBezTo>
                    <a:pt x="10730" y="24324"/>
                    <a:pt x="10700" y="24328"/>
                    <a:pt x="10670" y="24328"/>
                  </a:cubicBezTo>
                  <a:cubicBezTo>
                    <a:pt x="10580" y="24328"/>
                    <a:pt x="10495" y="24294"/>
                    <a:pt x="10426" y="24226"/>
                  </a:cubicBezTo>
                  <a:cubicBezTo>
                    <a:pt x="10345" y="24145"/>
                    <a:pt x="10224" y="24104"/>
                    <a:pt x="10097" y="24104"/>
                  </a:cubicBezTo>
                  <a:close/>
                  <a:moveTo>
                    <a:pt x="18268" y="24985"/>
                  </a:moveTo>
                  <a:cubicBezTo>
                    <a:pt x="18268" y="25077"/>
                    <a:pt x="18268" y="25137"/>
                    <a:pt x="18238" y="25229"/>
                  </a:cubicBezTo>
                  <a:cubicBezTo>
                    <a:pt x="18238" y="25289"/>
                    <a:pt x="18207" y="25350"/>
                    <a:pt x="18177" y="25411"/>
                  </a:cubicBezTo>
                  <a:cubicBezTo>
                    <a:pt x="18116" y="25502"/>
                    <a:pt x="17995" y="25593"/>
                    <a:pt x="17873" y="25593"/>
                  </a:cubicBezTo>
                  <a:cubicBezTo>
                    <a:pt x="17691" y="25593"/>
                    <a:pt x="17508" y="25685"/>
                    <a:pt x="17448" y="25867"/>
                  </a:cubicBezTo>
                  <a:cubicBezTo>
                    <a:pt x="17417" y="25958"/>
                    <a:pt x="17417" y="26049"/>
                    <a:pt x="17417" y="26110"/>
                  </a:cubicBezTo>
                  <a:cubicBezTo>
                    <a:pt x="17417" y="26201"/>
                    <a:pt x="17448" y="26262"/>
                    <a:pt x="17478" y="26353"/>
                  </a:cubicBezTo>
                  <a:cubicBezTo>
                    <a:pt x="17478" y="26262"/>
                    <a:pt x="17508" y="26201"/>
                    <a:pt x="17508" y="26110"/>
                  </a:cubicBezTo>
                  <a:cubicBezTo>
                    <a:pt x="17508" y="26049"/>
                    <a:pt x="17539" y="25989"/>
                    <a:pt x="17569" y="25928"/>
                  </a:cubicBezTo>
                  <a:cubicBezTo>
                    <a:pt x="17660" y="25837"/>
                    <a:pt x="17752" y="25776"/>
                    <a:pt x="17873" y="25776"/>
                  </a:cubicBezTo>
                  <a:cubicBezTo>
                    <a:pt x="18086" y="25776"/>
                    <a:pt x="18238" y="25654"/>
                    <a:pt x="18299" y="25472"/>
                  </a:cubicBezTo>
                  <a:cubicBezTo>
                    <a:pt x="18329" y="25381"/>
                    <a:pt x="18329" y="25289"/>
                    <a:pt x="18299" y="25229"/>
                  </a:cubicBezTo>
                  <a:cubicBezTo>
                    <a:pt x="18299" y="25137"/>
                    <a:pt x="18299" y="25077"/>
                    <a:pt x="18268" y="2498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9"/>
            <p:cNvSpPr/>
            <p:nvPr/>
          </p:nvSpPr>
          <p:spPr>
            <a:xfrm>
              <a:off x="1481300" y="2199400"/>
              <a:ext cx="67650" cy="638350"/>
            </a:xfrm>
            <a:custGeom>
              <a:avLst/>
              <a:gdLst/>
              <a:ahLst/>
              <a:cxnLst/>
              <a:rect l="l" t="t" r="r" b="b"/>
              <a:pathLst>
                <a:path w="2706" h="25534" extrusionOk="0">
                  <a:moveTo>
                    <a:pt x="2706" y="1"/>
                  </a:moveTo>
                  <a:lnTo>
                    <a:pt x="2706" y="1"/>
                  </a:lnTo>
                  <a:cubicBezTo>
                    <a:pt x="2402" y="2129"/>
                    <a:pt x="2158" y="4256"/>
                    <a:pt x="1885" y="6354"/>
                  </a:cubicBezTo>
                  <a:cubicBezTo>
                    <a:pt x="1642" y="8481"/>
                    <a:pt x="1368" y="10609"/>
                    <a:pt x="1186" y="12737"/>
                  </a:cubicBezTo>
                  <a:cubicBezTo>
                    <a:pt x="973" y="14864"/>
                    <a:pt x="730" y="16992"/>
                    <a:pt x="547" y="19120"/>
                  </a:cubicBezTo>
                  <a:lnTo>
                    <a:pt x="274" y="22311"/>
                  </a:lnTo>
                  <a:cubicBezTo>
                    <a:pt x="183" y="23406"/>
                    <a:pt x="92" y="24469"/>
                    <a:pt x="0" y="25533"/>
                  </a:cubicBezTo>
                  <a:cubicBezTo>
                    <a:pt x="183" y="24469"/>
                    <a:pt x="304" y="23406"/>
                    <a:pt x="456" y="22342"/>
                  </a:cubicBezTo>
                  <a:lnTo>
                    <a:pt x="821" y="19150"/>
                  </a:lnTo>
                  <a:cubicBezTo>
                    <a:pt x="1064" y="17022"/>
                    <a:pt x="1338" y="14895"/>
                    <a:pt x="1551" y="12797"/>
                  </a:cubicBezTo>
                  <a:cubicBezTo>
                    <a:pt x="1763" y="10670"/>
                    <a:pt x="1976" y="8512"/>
                    <a:pt x="2189" y="6384"/>
                  </a:cubicBezTo>
                  <a:cubicBezTo>
                    <a:pt x="2371" y="4256"/>
                    <a:pt x="2554" y="2129"/>
                    <a:pt x="27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9"/>
            <p:cNvSpPr/>
            <p:nvPr/>
          </p:nvSpPr>
          <p:spPr>
            <a:xfrm>
              <a:off x="1547625" y="2355900"/>
              <a:ext cx="24125" cy="19750"/>
            </a:xfrm>
            <a:custGeom>
              <a:avLst/>
              <a:gdLst/>
              <a:ahLst/>
              <a:cxnLst/>
              <a:rect l="l" t="t" r="r" b="b"/>
              <a:pathLst>
                <a:path w="965" h="790" extrusionOk="0">
                  <a:moveTo>
                    <a:pt x="505" y="1"/>
                  </a:moveTo>
                  <a:cubicBezTo>
                    <a:pt x="191" y="1"/>
                    <a:pt x="0" y="406"/>
                    <a:pt x="235" y="641"/>
                  </a:cubicBezTo>
                  <a:cubicBezTo>
                    <a:pt x="314" y="743"/>
                    <a:pt x="427" y="790"/>
                    <a:pt x="540" y="790"/>
                  </a:cubicBezTo>
                  <a:cubicBezTo>
                    <a:pt x="729" y="790"/>
                    <a:pt x="915" y="657"/>
                    <a:pt x="934" y="428"/>
                  </a:cubicBezTo>
                  <a:cubicBezTo>
                    <a:pt x="964" y="215"/>
                    <a:pt x="782" y="2"/>
                    <a:pt x="539" y="2"/>
                  </a:cubicBezTo>
                  <a:cubicBezTo>
                    <a:pt x="528" y="1"/>
                    <a:pt x="516" y="1"/>
                    <a:pt x="5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1535425" y="2458500"/>
              <a:ext cx="23400" cy="20275"/>
            </a:xfrm>
            <a:custGeom>
              <a:avLst/>
              <a:gdLst/>
              <a:ahLst/>
              <a:cxnLst/>
              <a:rect l="l" t="t" r="r" b="b"/>
              <a:pathLst>
                <a:path w="936" h="811" extrusionOk="0">
                  <a:moveTo>
                    <a:pt x="504" y="0"/>
                  </a:moveTo>
                  <a:cubicBezTo>
                    <a:pt x="164" y="0"/>
                    <a:pt x="1" y="406"/>
                    <a:pt x="206" y="671"/>
                  </a:cubicBezTo>
                  <a:cubicBezTo>
                    <a:pt x="292" y="767"/>
                    <a:pt x="404" y="811"/>
                    <a:pt x="515" y="811"/>
                  </a:cubicBezTo>
                  <a:cubicBezTo>
                    <a:pt x="718" y="811"/>
                    <a:pt x="916" y="664"/>
                    <a:pt x="936" y="427"/>
                  </a:cubicBezTo>
                  <a:cubicBezTo>
                    <a:pt x="936" y="215"/>
                    <a:pt x="753" y="2"/>
                    <a:pt x="541" y="2"/>
                  </a:cubicBezTo>
                  <a:cubicBezTo>
                    <a:pt x="528" y="1"/>
                    <a:pt x="516" y="0"/>
                    <a:pt x="5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9"/>
            <p:cNvSpPr/>
            <p:nvPr/>
          </p:nvSpPr>
          <p:spPr>
            <a:xfrm>
              <a:off x="1521775" y="2561075"/>
              <a:ext cx="23375" cy="19950"/>
            </a:xfrm>
            <a:custGeom>
              <a:avLst/>
              <a:gdLst/>
              <a:ahLst/>
              <a:cxnLst/>
              <a:rect l="l" t="t" r="r" b="b"/>
              <a:pathLst>
                <a:path w="935" h="798" extrusionOk="0">
                  <a:moveTo>
                    <a:pt x="506" y="1"/>
                  </a:moveTo>
                  <a:cubicBezTo>
                    <a:pt x="191" y="1"/>
                    <a:pt x="1" y="407"/>
                    <a:pt x="236" y="671"/>
                  </a:cubicBezTo>
                  <a:cubicBezTo>
                    <a:pt x="311" y="757"/>
                    <a:pt x="417" y="797"/>
                    <a:pt x="523" y="797"/>
                  </a:cubicBezTo>
                  <a:cubicBezTo>
                    <a:pt x="718" y="797"/>
                    <a:pt x="915" y="663"/>
                    <a:pt x="935" y="428"/>
                  </a:cubicBezTo>
                  <a:cubicBezTo>
                    <a:pt x="935" y="185"/>
                    <a:pt x="783" y="2"/>
                    <a:pt x="539" y="2"/>
                  </a:cubicBezTo>
                  <a:cubicBezTo>
                    <a:pt x="528" y="1"/>
                    <a:pt x="517" y="1"/>
                    <a:pt x="5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9"/>
            <p:cNvSpPr/>
            <p:nvPr/>
          </p:nvSpPr>
          <p:spPr>
            <a:xfrm>
              <a:off x="1508850" y="2663675"/>
              <a:ext cx="23375" cy="19925"/>
            </a:xfrm>
            <a:custGeom>
              <a:avLst/>
              <a:gdLst/>
              <a:ahLst/>
              <a:cxnLst/>
              <a:rect l="l" t="t" r="r" b="b"/>
              <a:pathLst>
                <a:path w="935" h="797" extrusionOk="0">
                  <a:moveTo>
                    <a:pt x="506" y="0"/>
                  </a:moveTo>
                  <a:cubicBezTo>
                    <a:pt x="191" y="0"/>
                    <a:pt x="1" y="406"/>
                    <a:pt x="236" y="670"/>
                  </a:cubicBezTo>
                  <a:cubicBezTo>
                    <a:pt x="311" y="756"/>
                    <a:pt x="417" y="797"/>
                    <a:pt x="524" y="797"/>
                  </a:cubicBezTo>
                  <a:cubicBezTo>
                    <a:pt x="718" y="797"/>
                    <a:pt x="915" y="663"/>
                    <a:pt x="935" y="427"/>
                  </a:cubicBezTo>
                  <a:cubicBezTo>
                    <a:pt x="935" y="214"/>
                    <a:pt x="783" y="2"/>
                    <a:pt x="540" y="2"/>
                  </a:cubicBezTo>
                  <a:cubicBezTo>
                    <a:pt x="528" y="1"/>
                    <a:pt x="517" y="0"/>
                    <a:pt x="5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9"/>
            <p:cNvSpPr/>
            <p:nvPr/>
          </p:nvSpPr>
          <p:spPr>
            <a:xfrm>
              <a:off x="1495725" y="2765525"/>
              <a:ext cx="23600" cy="20275"/>
            </a:xfrm>
            <a:custGeom>
              <a:avLst/>
              <a:gdLst/>
              <a:ahLst/>
              <a:cxnLst/>
              <a:rect l="l" t="t" r="r" b="b"/>
              <a:pathLst>
                <a:path w="944" h="811" extrusionOk="0">
                  <a:moveTo>
                    <a:pt x="548" y="1"/>
                  </a:moveTo>
                  <a:cubicBezTo>
                    <a:pt x="214" y="1"/>
                    <a:pt x="1" y="396"/>
                    <a:pt x="244" y="669"/>
                  </a:cubicBezTo>
                  <a:cubicBezTo>
                    <a:pt x="320" y="767"/>
                    <a:pt x="428" y="811"/>
                    <a:pt x="535" y="811"/>
                  </a:cubicBezTo>
                  <a:cubicBezTo>
                    <a:pt x="729" y="811"/>
                    <a:pt x="924" y="671"/>
                    <a:pt x="943" y="457"/>
                  </a:cubicBezTo>
                  <a:cubicBezTo>
                    <a:pt x="943" y="213"/>
                    <a:pt x="791" y="31"/>
                    <a:pt x="5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9"/>
            <p:cNvSpPr/>
            <p:nvPr/>
          </p:nvSpPr>
          <p:spPr>
            <a:xfrm>
              <a:off x="1439500" y="1969175"/>
              <a:ext cx="174800" cy="240175"/>
            </a:xfrm>
            <a:custGeom>
              <a:avLst/>
              <a:gdLst/>
              <a:ahLst/>
              <a:cxnLst/>
              <a:rect l="l" t="t" r="r" b="b"/>
              <a:pathLst>
                <a:path w="6992" h="9607" extrusionOk="0">
                  <a:moveTo>
                    <a:pt x="2068" y="0"/>
                  </a:moveTo>
                  <a:cubicBezTo>
                    <a:pt x="1794" y="851"/>
                    <a:pt x="1429" y="1763"/>
                    <a:pt x="1095" y="2553"/>
                  </a:cubicBezTo>
                  <a:cubicBezTo>
                    <a:pt x="517" y="3891"/>
                    <a:pt x="1" y="4955"/>
                    <a:pt x="31" y="5076"/>
                  </a:cubicBezTo>
                  <a:cubicBezTo>
                    <a:pt x="396" y="6900"/>
                    <a:pt x="1946" y="9483"/>
                    <a:pt x="3283" y="9605"/>
                  </a:cubicBezTo>
                  <a:cubicBezTo>
                    <a:pt x="3299" y="9606"/>
                    <a:pt x="3314" y="9606"/>
                    <a:pt x="3330" y="9606"/>
                  </a:cubicBezTo>
                  <a:cubicBezTo>
                    <a:pt x="4577" y="9606"/>
                    <a:pt x="5261" y="7195"/>
                    <a:pt x="5381" y="6505"/>
                  </a:cubicBezTo>
                  <a:cubicBezTo>
                    <a:pt x="5381" y="6505"/>
                    <a:pt x="5381" y="6474"/>
                    <a:pt x="5381" y="6444"/>
                  </a:cubicBezTo>
                  <a:cubicBezTo>
                    <a:pt x="5381" y="6322"/>
                    <a:pt x="5411" y="6201"/>
                    <a:pt x="5472" y="6079"/>
                  </a:cubicBezTo>
                  <a:cubicBezTo>
                    <a:pt x="5837" y="4985"/>
                    <a:pt x="6353" y="3952"/>
                    <a:pt x="6992" y="2979"/>
                  </a:cubicBezTo>
                  <a:lnTo>
                    <a:pt x="2068"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9"/>
            <p:cNvSpPr/>
            <p:nvPr/>
          </p:nvSpPr>
          <p:spPr>
            <a:xfrm>
              <a:off x="1482825" y="1972975"/>
              <a:ext cx="131475" cy="158825"/>
            </a:xfrm>
            <a:custGeom>
              <a:avLst/>
              <a:gdLst/>
              <a:ahLst/>
              <a:cxnLst/>
              <a:rect l="l" t="t" r="r" b="b"/>
              <a:pathLst>
                <a:path w="5259" h="6353" extrusionOk="0">
                  <a:moveTo>
                    <a:pt x="578" y="0"/>
                  </a:moveTo>
                  <a:lnTo>
                    <a:pt x="578" y="0"/>
                  </a:lnTo>
                  <a:cubicBezTo>
                    <a:pt x="395" y="1094"/>
                    <a:pt x="0" y="5167"/>
                    <a:pt x="3070" y="6201"/>
                  </a:cubicBezTo>
                  <a:cubicBezTo>
                    <a:pt x="3253" y="6262"/>
                    <a:pt x="3435" y="6322"/>
                    <a:pt x="3617" y="6353"/>
                  </a:cubicBezTo>
                  <a:cubicBezTo>
                    <a:pt x="3617" y="6322"/>
                    <a:pt x="3617" y="6322"/>
                    <a:pt x="3617" y="6292"/>
                  </a:cubicBezTo>
                  <a:cubicBezTo>
                    <a:pt x="3617" y="6170"/>
                    <a:pt x="3648" y="6049"/>
                    <a:pt x="3678" y="5927"/>
                  </a:cubicBezTo>
                  <a:cubicBezTo>
                    <a:pt x="4073" y="4833"/>
                    <a:pt x="4590" y="3800"/>
                    <a:pt x="5259" y="2827"/>
                  </a:cubicBezTo>
                  <a:lnTo>
                    <a:pt x="57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9"/>
            <p:cNvSpPr/>
            <p:nvPr/>
          </p:nvSpPr>
          <p:spPr>
            <a:xfrm>
              <a:off x="1474450" y="1767875"/>
              <a:ext cx="260675" cy="341650"/>
            </a:xfrm>
            <a:custGeom>
              <a:avLst/>
              <a:gdLst/>
              <a:ahLst/>
              <a:cxnLst/>
              <a:rect l="l" t="t" r="r" b="b"/>
              <a:pathLst>
                <a:path w="10427" h="13666" extrusionOk="0">
                  <a:moveTo>
                    <a:pt x="5302" y="1"/>
                  </a:moveTo>
                  <a:cubicBezTo>
                    <a:pt x="3468" y="1"/>
                    <a:pt x="1576" y="947"/>
                    <a:pt x="821" y="2702"/>
                  </a:cubicBezTo>
                  <a:cubicBezTo>
                    <a:pt x="1" y="4587"/>
                    <a:pt x="426" y="10423"/>
                    <a:pt x="1673" y="11852"/>
                  </a:cubicBezTo>
                  <a:cubicBezTo>
                    <a:pt x="2676" y="12988"/>
                    <a:pt x="4129" y="13665"/>
                    <a:pt x="5537" y="13665"/>
                  </a:cubicBezTo>
                  <a:cubicBezTo>
                    <a:pt x="6690" y="13665"/>
                    <a:pt x="7812" y="13212"/>
                    <a:pt x="8633" y="12186"/>
                  </a:cubicBezTo>
                  <a:cubicBezTo>
                    <a:pt x="10427" y="9967"/>
                    <a:pt x="9758" y="2429"/>
                    <a:pt x="8329" y="1091"/>
                  </a:cubicBezTo>
                  <a:cubicBezTo>
                    <a:pt x="7523" y="354"/>
                    <a:pt x="6423" y="1"/>
                    <a:pt x="5302"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9"/>
            <p:cNvSpPr/>
            <p:nvPr/>
          </p:nvSpPr>
          <p:spPr>
            <a:xfrm>
              <a:off x="1615050" y="1937250"/>
              <a:ext cx="11400" cy="26625"/>
            </a:xfrm>
            <a:custGeom>
              <a:avLst/>
              <a:gdLst/>
              <a:ahLst/>
              <a:cxnLst/>
              <a:rect l="l" t="t" r="r" b="b"/>
              <a:pathLst>
                <a:path w="456" h="1065" extrusionOk="0">
                  <a:moveTo>
                    <a:pt x="365" y="0"/>
                  </a:moveTo>
                  <a:lnTo>
                    <a:pt x="365" y="0"/>
                  </a:lnTo>
                  <a:cubicBezTo>
                    <a:pt x="365" y="0"/>
                    <a:pt x="304" y="0"/>
                    <a:pt x="334" y="61"/>
                  </a:cubicBezTo>
                  <a:cubicBezTo>
                    <a:pt x="365" y="426"/>
                    <a:pt x="334" y="882"/>
                    <a:pt x="0" y="1034"/>
                  </a:cubicBezTo>
                  <a:lnTo>
                    <a:pt x="0" y="1064"/>
                  </a:lnTo>
                  <a:cubicBezTo>
                    <a:pt x="426" y="1004"/>
                    <a:pt x="456" y="365"/>
                    <a:pt x="3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9"/>
            <p:cNvSpPr/>
            <p:nvPr/>
          </p:nvSpPr>
          <p:spPr>
            <a:xfrm>
              <a:off x="1598325" y="1928125"/>
              <a:ext cx="31175" cy="31175"/>
            </a:xfrm>
            <a:custGeom>
              <a:avLst/>
              <a:gdLst/>
              <a:ahLst/>
              <a:cxnLst/>
              <a:rect l="l" t="t" r="r" b="b"/>
              <a:pathLst>
                <a:path w="1247" h="1247" extrusionOk="0">
                  <a:moveTo>
                    <a:pt x="639" y="1"/>
                  </a:moveTo>
                  <a:cubicBezTo>
                    <a:pt x="0" y="1"/>
                    <a:pt x="31" y="1247"/>
                    <a:pt x="639" y="1247"/>
                  </a:cubicBezTo>
                  <a:cubicBezTo>
                    <a:pt x="1247" y="1247"/>
                    <a:pt x="1186" y="1"/>
                    <a:pt x="6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1676600" y="1936500"/>
              <a:ext cx="12925" cy="25100"/>
            </a:xfrm>
            <a:custGeom>
              <a:avLst/>
              <a:gdLst/>
              <a:ahLst/>
              <a:cxnLst/>
              <a:rect l="l" t="t" r="r" b="b"/>
              <a:pathLst>
                <a:path w="517" h="1004" extrusionOk="0">
                  <a:moveTo>
                    <a:pt x="61" y="0"/>
                  </a:moveTo>
                  <a:lnTo>
                    <a:pt x="61" y="0"/>
                  </a:lnTo>
                  <a:cubicBezTo>
                    <a:pt x="0" y="365"/>
                    <a:pt x="61" y="973"/>
                    <a:pt x="517" y="1003"/>
                  </a:cubicBezTo>
                  <a:cubicBezTo>
                    <a:pt x="152" y="882"/>
                    <a:pt x="91" y="395"/>
                    <a:pt x="91" y="30"/>
                  </a:cubicBezTo>
                  <a:cubicBezTo>
                    <a:pt x="91" y="0"/>
                    <a:pt x="61" y="0"/>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9"/>
            <p:cNvSpPr/>
            <p:nvPr/>
          </p:nvSpPr>
          <p:spPr>
            <a:xfrm>
              <a:off x="1673850" y="1925800"/>
              <a:ext cx="30525" cy="31275"/>
            </a:xfrm>
            <a:custGeom>
              <a:avLst/>
              <a:gdLst/>
              <a:ahLst/>
              <a:cxnLst/>
              <a:rect l="l" t="t" r="r" b="b"/>
              <a:pathLst>
                <a:path w="1221" h="1251" extrusionOk="0">
                  <a:moveTo>
                    <a:pt x="550" y="0"/>
                  </a:moveTo>
                  <a:cubicBezTo>
                    <a:pt x="535" y="0"/>
                    <a:pt x="520" y="1"/>
                    <a:pt x="505" y="3"/>
                  </a:cubicBezTo>
                  <a:cubicBezTo>
                    <a:pt x="1" y="62"/>
                    <a:pt x="47" y="1251"/>
                    <a:pt x="586" y="1251"/>
                  </a:cubicBezTo>
                  <a:cubicBezTo>
                    <a:pt x="600" y="1251"/>
                    <a:pt x="613" y="1250"/>
                    <a:pt x="627" y="1249"/>
                  </a:cubicBezTo>
                  <a:cubicBezTo>
                    <a:pt x="1220" y="1189"/>
                    <a:pt x="1147" y="0"/>
                    <a:pt x="5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9"/>
            <p:cNvSpPr/>
            <p:nvPr/>
          </p:nvSpPr>
          <p:spPr>
            <a:xfrm>
              <a:off x="1590975" y="1890850"/>
              <a:ext cx="35475" cy="23100"/>
            </a:xfrm>
            <a:custGeom>
              <a:avLst/>
              <a:gdLst/>
              <a:ahLst/>
              <a:cxnLst/>
              <a:rect l="l" t="t" r="r" b="b"/>
              <a:pathLst>
                <a:path w="1419" h="924" extrusionOk="0">
                  <a:moveTo>
                    <a:pt x="945" y="1"/>
                  </a:moveTo>
                  <a:cubicBezTo>
                    <a:pt x="841" y="1"/>
                    <a:pt x="735" y="23"/>
                    <a:pt x="629" y="63"/>
                  </a:cubicBezTo>
                  <a:cubicBezTo>
                    <a:pt x="416" y="154"/>
                    <a:pt x="203" y="306"/>
                    <a:pt x="82" y="519"/>
                  </a:cubicBezTo>
                  <a:cubicBezTo>
                    <a:pt x="0" y="709"/>
                    <a:pt x="137" y="924"/>
                    <a:pt x="341" y="924"/>
                  </a:cubicBezTo>
                  <a:cubicBezTo>
                    <a:pt x="365" y="924"/>
                    <a:pt x="390" y="921"/>
                    <a:pt x="416" y="914"/>
                  </a:cubicBezTo>
                  <a:cubicBezTo>
                    <a:pt x="598" y="853"/>
                    <a:pt x="750" y="793"/>
                    <a:pt x="902" y="732"/>
                  </a:cubicBezTo>
                  <a:cubicBezTo>
                    <a:pt x="1085" y="701"/>
                    <a:pt x="1237" y="580"/>
                    <a:pt x="1358" y="458"/>
                  </a:cubicBezTo>
                  <a:cubicBezTo>
                    <a:pt x="1419" y="337"/>
                    <a:pt x="1419" y="215"/>
                    <a:pt x="1328" y="124"/>
                  </a:cubicBezTo>
                  <a:cubicBezTo>
                    <a:pt x="1208" y="38"/>
                    <a:pt x="1078" y="1"/>
                    <a:pt x="9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1671275" y="1888675"/>
              <a:ext cx="37100" cy="21300"/>
            </a:xfrm>
            <a:custGeom>
              <a:avLst/>
              <a:gdLst/>
              <a:ahLst/>
              <a:cxnLst/>
              <a:rect l="l" t="t" r="r" b="b"/>
              <a:pathLst>
                <a:path w="1484" h="852" extrusionOk="0">
                  <a:moveTo>
                    <a:pt x="541" y="0"/>
                  </a:moveTo>
                  <a:cubicBezTo>
                    <a:pt x="375" y="0"/>
                    <a:pt x="219" y="53"/>
                    <a:pt x="91" y="181"/>
                  </a:cubicBezTo>
                  <a:cubicBezTo>
                    <a:pt x="0" y="272"/>
                    <a:pt x="0" y="393"/>
                    <a:pt x="91" y="515"/>
                  </a:cubicBezTo>
                  <a:cubicBezTo>
                    <a:pt x="213" y="636"/>
                    <a:pt x="395" y="697"/>
                    <a:pt x="578" y="728"/>
                  </a:cubicBezTo>
                  <a:cubicBezTo>
                    <a:pt x="760" y="758"/>
                    <a:pt x="912" y="819"/>
                    <a:pt x="1095" y="849"/>
                  </a:cubicBezTo>
                  <a:cubicBezTo>
                    <a:pt x="1107" y="851"/>
                    <a:pt x="1119" y="852"/>
                    <a:pt x="1131" y="852"/>
                  </a:cubicBezTo>
                  <a:cubicBezTo>
                    <a:pt x="1353" y="852"/>
                    <a:pt x="1483" y="595"/>
                    <a:pt x="1368" y="393"/>
                  </a:cubicBezTo>
                  <a:cubicBezTo>
                    <a:pt x="1216" y="211"/>
                    <a:pt x="973" y="59"/>
                    <a:pt x="760" y="29"/>
                  </a:cubicBezTo>
                  <a:cubicBezTo>
                    <a:pt x="687" y="10"/>
                    <a:pt x="613" y="0"/>
                    <a:pt x="5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9"/>
            <p:cNvSpPr/>
            <p:nvPr/>
          </p:nvSpPr>
          <p:spPr>
            <a:xfrm>
              <a:off x="1612750" y="2028625"/>
              <a:ext cx="21300" cy="9100"/>
            </a:xfrm>
            <a:custGeom>
              <a:avLst/>
              <a:gdLst/>
              <a:ahLst/>
              <a:cxnLst/>
              <a:rect l="l" t="t" r="r" b="b"/>
              <a:pathLst>
                <a:path w="852" h="364" extrusionOk="0">
                  <a:moveTo>
                    <a:pt x="43" y="1"/>
                  </a:moveTo>
                  <a:cubicBezTo>
                    <a:pt x="31" y="1"/>
                    <a:pt x="16" y="8"/>
                    <a:pt x="1" y="23"/>
                  </a:cubicBezTo>
                  <a:cubicBezTo>
                    <a:pt x="62" y="206"/>
                    <a:pt x="153" y="358"/>
                    <a:pt x="305" y="358"/>
                  </a:cubicBezTo>
                  <a:cubicBezTo>
                    <a:pt x="332" y="362"/>
                    <a:pt x="359" y="364"/>
                    <a:pt x="386" y="364"/>
                  </a:cubicBezTo>
                  <a:cubicBezTo>
                    <a:pt x="564" y="364"/>
                    <a:pt x="716" y="277"/>
                    <a:pt x="822" y="145"/>
                  </a:cubicBezTo>
                  <a:cubicBezTo>
                    <a:pt x="852" y="115"/>
                    <a:pt x="822" y="115"/>
                    <a:pt x="822" y="115"/>
                  </a:cubicBezTo>
                  <a:cubicBezTo>
                    <a:pt x="670" y="175"/>
                    <a:pt x="548" y="236"/>
                    <a:pt x="396" y="236"/>
                  </a:cubicBezTo>
                  <a:cubicBezTo>
                    <a:pt x="244" y="236"/>
                    <a:pt x="153" y="115"/>
                    <a:pt x="62" y="23"/>
                  </a:cubicBezTo>
                  <a:cubicBezTo>
                    <a:pt x="62" y="8"/>
                    <a:pt x="54" y="1"/>
                    <a:pt x="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9"/>
            <p:cNvSpPr/>
            <p:nvPr/>
          </p:nvSpPr>
          <p:spPr>
            <a:xfrm>
              <a:off x="1623625" y="1892600"/>
              <a:ext cx="57000" cy="121425"/>
            </a:xfrm>
            <a:custGeom>
              <a:avLst/>
              <a:gdLst/>
              <a:ahLst/>
              <a:cxnLst/>
              <a:rect l="l" t="t" r="r" b="b"/>
              <a:pathLst>
                <a:path w="2280" h="4857" extrusionOk="0">
                  <a:moveTo>
                    <a:pt x="1618" y="1"/>
                  </a:moveTo>
                  <a:cubicBezTo>
                    <a:pt x="1602" y="1"/>
                    <a:pt x="1587" y="8"/>
                    <a:pt x="1572" y="24"/>
                  </a:cubicBezTo>
                  <a:cubicBezTo>
                    <a:pt x="1633" y="1270"/>
                    <a:pt x="1906" y="2516"/>
                    <a:pt x="1997" y="3793"/>
                  </a:cubicBezTo>
                  <a:cubicBezTo>
                    <a:pt x="1785" y="3701"/>
                    <a:pt x="1572" y="3641"/>
                    <a:pt x="1359" y="3610"/>
                  </a:cubicBezTo>
                  <a:cubicBezTo>
                    <a:pt x="1329" y="3610"/>
                    <a:pt x="1450" y="4492"/>
                    <a:pt x="1450" y="4613"/>
                  </a:cubicBezTo>
                  <a:cubicBezTo>
                    <a:pt x="1356" y="4631"/>
                    <a:pt x="1260" y="4640"/>
                    <a:pt x="1164" y="4640"/>
                  </a:cubicBezTo>
                  <a:cubicBezTo>
                    <a:pt x="768" y="4640"/>
                    <a:pt x="370" y="4493"/>
                    <a:pt x="52" y="4249"/>
                  </a:cubicBezTo>
                  <a:cubicBezTo>
                    <a:pt x="43" y="4240"/>
                    <a:pt x="34" y="4236"/>
                    <a:pt x="27" y="4236"/>
                  </a:cubicBezTo>
                  <a:cubicBezTo>
                    <a:pt x="9" y="4236"/>
                    <a:pt x="0" y="4257"/>
                    <a:pt x="22" y="4279"/>
                  </a:cubicBezTo>
                  <a:cubicBezTo>
                    <a:pt x="204" y="4583"/>
                    <a:pt x="538" y="4796"/>
                    <a:pt x="903" y="4856"/>
                  </a:cubicBezTo>
                  <a:lnTo>
                    <a:pt x="1572" y="4856"/>
                  </a:lnTo>
                  <a:cubicBezTo>
                    <a:pt x="1602" y="4826"/>
                    <a:pt x="1633" y="4796"/>
                    <a:pt x="1633" y="4735"/>
                  </a:cubicBezTo>
                  <a:lnTo>
                    <a:pt x="1633" y="4704"/>
                  </a:lnTo>
                  <a:lnTo>
                    <a:pt x="1633" y="4674"/>
                  </a:lnTo>
                  <a:cubicBezTo>
                    <a:pt x="1633" y="4370"/>
                    <a:pt x="1602" y="3914"/>
                    <a:pt x="1602" y="3914"/>
                  </a:cubicBezTo>
                  <a:lnTo>
                    <a:pt x="1602" y="3914"/>
                  </a:lnTo>
                  <a:cubicBezTo>
                    <a:pt x="1692" y="3959"/>
                    <a:pt x="2028" y="4102"/>
                    <a:pt x="2188" y="4102"/>
                  </a:cubicBezTo>
                  <a:cubicBezTo>
                    <a:pt x="2245" y="4102"/>
                    <a:pt x="2279" y="4084"/>
                    <a:pt x="2271" y="4036"/>
                  </a:cubicBezTo>
                  <a:cubicBezTo>
                    <a:pt x="2210" y="2698"/>
                    <a:pt x="1997" y="1331"/>
                    <a:pt x="1663" y="24"/>
                  </a:cubicBezTo>
                  <a:cubicBezTo>
                    <a:pt x="1648" y="8"/>
                    <a:pt x="1633" y="1"/>
                    <a:pt x="16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1618075" y="1998050"/>
              <a:ext cx="34975" cy="25650"/>
            </a:xfrm>
            <a:custGeom>
              <a:avLst/>
              <a:gdLst/>
              <a:ahLst/>
              <a:cxnLst/>
              <a:rect l="l" t="t" r="r" b="b"/>
              <a:pathLst>
                <a:path w="1399" h="1026" extrusionOk="0">
                  <a:moveTo>
                    <a:pt x="244" y="0"/>
                  </a:moveTo>
                  <a:cubicBezTo>
                    <a:pt x="183" y="122"/>
                    <a:pt x="122" y="243"/>
                    <a:pt x="92" y="365"/>
                  </a:cubicBezTo>
                  <a:cubicBezTo>
                    <a:pt x="1" y="608"/>
                    <a:pt x="1" y="912"/>
                    <a:pt x="305" y="1003"/>
                  </a:cubicBezTo>
                  <a:cubicBezTo>
                    <a:pt x="381" y="1018"/>
                    <a:pt x="457" y="1026"/>
                    <a:pt x="529" y="1026"/>
                  </a:cubicBezTo>
                  <a:cubicBezTo>
                    <a:pt x="601" y="1026"/>
                    <a:pt x="669" y="1018"/>
                    <a:pt x="730" y="1003"/>
                  </a:cubicBezTo>
                  <a:cubicBezTo>
                    <a:pt x="973" y="912"/>
                    <a:pt x="1216" y="760"/>
                    <a:pt x="1399" y="547"/>
                  </a:cubicBezTo>
                  <a:cubicBezTo>
                    <a:pt x="973" y="486"/>
                    <a:pt x="548" y="304"/>
                    <a:pt x="2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1618075" y="2007150"/>
              <a:ext cx="18275" cy="16550"/>
            </a:xfrm>
            <a:custGeom>
              <a:avLst/>
              <a:gdLst/>
              <a:ahLst/>
              <a:cxnLst/>
              <a:rect l="l" t="t" r="r" b="b"/>
              <a:pathLst>
                <a:path w="731" h="662" extrusionOk="0">
                  <a:moveTo>
                    <a:pt x="92" y="1"/>
                  </a:moveTo>
                  <a:cubicBezTo>
                    <a:pt x="1" y="244"/>
                    <a:pt x="1" y="548"/>
                    <a:pt x="305" y="639"/>
                  </a:cubicBezTo>
                  <a:cubicBezTo>
                    <a:pt x="381" y="654"/>
                    <a:pt x="457" y="662"/>
                    <a:pt x="529" y="662"/>
                  </a:cubicBezTo>
                  <a:cubicBezTo>
                    <a:pt x="601" y="662"/>
                    <a:pt x="669" y="654"/>
                    <a:pt x="730" y="639"/>
                  </a:cubicBezTo>
                  <a:cubicBezTo>
                    <a:pt x="700" y="305"/>
                    <a:pt x="426" y="31"/>
                    <a:pt x="92" y="1"/>
                  </a:cubicBezTo>
                  <a:close/>
                </a:path>
              </a:pathLst>
            </a:custGeom>
            <a:solidFill>
              <a:srgbClr val="F29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1706975" y="1851375"/>
              <a:ext cx="25" cy="800"/>
            </a:xfrm>
            <a:custGeom>
              <a:avLst/>
              <a:gdLst/>
              <a:ahLst/>
              <a:cxnLst/>
              <a:rect l="l" t="t" r="r" b="b"/>
              <a:pathLst>
                <a:path w="1" h="32" extrusionOk="0">
                  <a:moveTo>
                    <a:pt x="1" y="31"/>
                  </a:moveTo>
                  <a:lnTo>
                    <a:pt x="1" y="1"/>
                  </a:lnTo>
                  <a:lnTo>
                    <a:pt x="1" y="3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1462350" y="1721800"/>
              <a:ext cx="284925" cy="238275"/>
            </a:xfrm>
            <a:custGeom>
              <a:avLst/>
              <a:gdLst/>
              <a:ahLst/>
              <a:cxnLst/>
              <a:rect l="l" t="t" r="r" b="b"/>
              <a:pathLst>
                <a:path w="11397" h="9531" extrusionOk="0">
                  <a:moveTo>
                    <a:pt x="9711" y="1"/>
                  </a:moveTo>
                  <a:cubicBezTo>
                    <a:pt x="9374" y="1"/>
                    <a:pt x="8997" y="232"/>
                    <a:pt x="8722" y="655"/>
                  </a:cubicBezTo>
                  <a:cubicBezTo>
                    <a:pt x="8935" y="898"/>
                    <a:pt x="9056" y="1202"/>
                    <a:pt x="9056" y="1536"/>
                  </a:cubicBezTo>
                  <a:cubicBezTo>
                    <a:pt x="9087" y="1973"/>
                    <a:pt x="8907" y="2201"/>
                    <a:pt x="8734" y="2201"/>
                  </a:cubicBezTo>
                  <a:cubicBezTo>
                    <a:pt x="8558" y="2201"/>
                    <a:pt x="8387" y="1966"/>
                    <a:pt x="8448" y="1476"/>
                  </a:cubicBezTo>
                  <a:cubicBezTo>
                    <a:pt x="8479" y="1172"/>
                    <a:pt x="8570" y="898"/>
                    <a:pt x="8722" y="655"/>
                  </a:cubicBezTo>
                  <a:cubicBezTo>
                    <a:pt x="8560" y="461"/>
                    <a:pt x="8329" y="361"/>
                    <a:pt x="8098" y="361"/>
                  </a:cubicBezTo>
                  <a:cubicBezTo>
                    <a:pt x="7896" y="361"/>
                    <a:pt x="7693" y="438"/>
                    <a:pt x="7537" y="594"/>
                  </a:cubicBezTo>
                  <a:cubicBezTo>
                    <a:pt x="7202" y="898"/>
                    <a:pt x="6929" y="1293"/>
                    <a:pt x="6777" y="1719"/>
                  </a:cubicBezTo>
                  <a:cubicBezTo>
                    <a:pt x="6777" y="1719"/>
                    <a:pt x="5247" y="1325"/>
                    <a:pt x="4023" y="1325"/>
                  </a:cubicBezTo>
                  <a:cubicBezTo>
                    <a:pt x="3479" y="1325"/>
                    <a:pt x="2996" y="1403"/>
                    <a:pt x="2734" y="1627"/>
                  </a:cubicBezTo>
                  <a:cubicBezTo>
                    <a:pt x="2278" y="1962"/>
                    <a:pt x="1974" y="2448"/>
                    <a:pt x="1883" y="2995"/>
                  </a:cubicBezTo>
                  <a:cubicBezTo>
                    <a:pt x="1883" y="2995"/>
                    <a:pt x="758" y="3269"/>
                    <a:pt x="363" y="4181"/>
                  </a:cubicBezTo>
                  <a:cubicBezTo>
                    <a:pt x="1" y="5086"/>
                    <a:pt x="598" y="9531"/>
                    <a:pt x="1887" y="9531"/>
                  </a:cubicBezTo>
                  <a:cubicBezTo>
                    <a:pt x="1896" y="9531"/>
                    <a:pt x="1905" y="9531"/>
                    <a:pt x="1913" y="9530"/>
                  </a:cubicBezTo>
                  <a:cubicBezTo>
                    <a:pt x="2795" y="9500"/>
                    <a:pt x="3038" y="6187"/>
                    <a:pt x="3038" y="6187"/>
                  </a:cubicBezTo>
                  <a:cubicBezTo>
                    <a:pt x="3061" y="6188"/>
                    <a:pt x="3083" y="6188"/>
                    <a:pt x="3106" y="6188"/>
                  </a:cubicBezTo>
                  <a:cubicBezTo>
                    <a:pt x="4021" y="6188"/>
                    <a:pt x="4839" y="5588"/>
                    <a:pt x="5135" y="4728"/>
                  </a:cubicBezTo>
                  <a:cubicBezTo>
                    <a:pt x="5135" y="4728"/>
                    <a:pt x="6603" y="5744"/>
                    <a:pt x="8140" y="5744"/>
                  </a:cubicBezTo>
                  <a:cubicBezTo>
                    <a:pt x="8713" y="5744"/>
                    <a:pt x="9296" y="5602"/>
                    <a:pt x="9816" y="5214"/>
                  </a:cubicBezTo>
                  <a:cubicBezTo>
                    <a:pt x="11397" y="4029"/>
                    <a:pt x="10850" y="655"/>
                    <a:pt x="10120" y="138"/>
                  </a:cubicBezTo>
                  <a:cubicBezTo>
                    <a:pt x="10000" y="45"/>
                    <a:pt x="9859" y="1"/>
                    <a:pt x="97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9"/>
            <p:cNvSpPr/>
            <p:nvPr/>
          </p:nvSpPr>
          <p:spPr>
            <a:xfrm>
              <a:off x="1450150" y="1910100"/>
              <a:ext cx="76775" cy="94925"/>
            </a:xfrm>
            <a:custGeom>
              <a:avLst/>
              <a:gdLst/>
              <a:ahLst/>
              <a:cxnLst/>
              <a:rect l="l" t="t" r="r" b="b"/>
              <a:pathLst>
                <a:path w="3071" h="3797" extrusionOk="0">
                  <a:moveTo>
                    <a:pt x="1127" y="1"/>
                  </a:moveTo>
                  <a:cubicBezTo>
                    <a:pt x="1044" y="1"/>
                    <a:pt x="962" y="17"/>
                    <a:pt x="882" y="53"/>
                  </a:cubicBezTo>
                  <a:cubicBezTo>
                    <a:pt x="0" y="448"/>
                    <a:pt x="730" y="3214"/>
                    <a:pt x="1672" y="3670"/>
                  </a:cubicBezTo>
                  <a:cubicBezTo>
                    <a:pt x="1834" y="3756"/>
                    <a:pt x="2007" y="3797"/>
                    <a:pt x="2177" y="3797"/>
                  </a:cubicBezTo>
                  <a:cubicBezTo>
                    <a:pt x="2550" y="3797"/>
                    <a:pt x="2903" y="3600"/>
                    <a:pt x="3070" y="3245"/>
                  </a:cubicBezTo>
                  <a:lnTo>
                    <a:pt x="2888" y="1634"/>
                  </a:lnTo>
                  <a:cubicBezTo>
                    <a:pt x="2888" y="1634"/>
                    <a:pt x="1958" y="1"/>
                    <a:pt x="112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9"/>
            <p:cNvSpPr/>
            <p:nvPr/>
          </p:nvSpPr>
          <p:spPr>
            <a:xfrm>
              <a:off x="1477500" y="1931175"/>
              <a:ext cx="38025" cy="60875"/>
            </a:xfrm>
            <a:custGeom>
              <a:avLst/>
              <a:gdLst/>
              <a:ahLst/>
              <a:cxnLst/>
              <a:rect l="l" t="t" r="r" b="b"/>
              <a:pathLst>
                <a:path w="1521" h="2435" extrusionOk="0">
                  <a:moveTo>
                    <a:pt x="31" y="0"/>
                  </a:moveTo>
                  <a:cubicBezTo>
                    <a:pt x="31" y="0"/>
                    <a:pt x="0" y="31"/>
                    <a:pt x="31" y="31"/>
                  </a:cubicBezTo>
                  <a:cubicBezTo>
                    <a:pt x="699" y="365"/>
                    <a:pt x="1003" y="1034"/>
                    <a:pt x="1186" y="1733"/>
                  </a:cubicBezTo>
                  <a:cubicBezTo>
                    <a:pt x="1083" y="1526"/>
                    <a:pt x="881" y="1404"/>
                    <a:pt x="667" y="1404"/>
                  </a:cubicBezTo>
                  <a:cubicBezTo>
                    <a:pt x="566" y="1404"/>
                    <a:pt x="463" y="1431"/>
                    <a:pt x="365" y="1490"/>
                  </a:cubicBezTo>
                  <a:cubicBezTo>
                    <a:pt x="365" y="1490"/>
                    <a:pt x="365" y="1550"/>
                    <a:pt x="365" y="1550"/>
                  </a:cubicBezTo>
                  <a:cubicBezTo>
                    <a:pt x="420" y="1538"/>
                    <a:pt x="473" y="1532"/>
                    <a:pt x="525" y="1532"/>
                  </a:cubicBezTo>
                  <a:cubicBezTo>
                    <a:pt x="732" y="1532"/>
                    <a:pt x="912" y="1630"/>
                    <a:pt x="1034" y="1824"/>
                  </a:cubicBezTo>
                  <a:cubicBezTo>
                    <a:pt x="1125" y="2006"/>
                    <a:pt x="1247" y="2189"/>
                    <a:pt x="1307" y="2402"/>
                  </a:cubicBezTo>
                  <a:cubicBezTo>
                    <a:pt x="1319" y="2425"/>
                    <a:pt x="1344" y="2435"/>
                    <a:pt x="1369" y="2435"/>
                  </a:cubicBezTo>
                  <a:cubicBezTo>
                    <a:pt x="1409" y="2435"/>
                    <a:pt x="1448" y="2409"/>
                    <a:pt x="1429" y="2371"/>
                  </a:cubicBezTo>
                  <a:cubicBezTo>
                    <a:pt x="1520" y="1459"/>
                    <a:pt x="973" y="183"/>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1412900" y="2083150"/>
              <a:ext cx="175575" cy="195550"/>
            </a:xfrm>
            <a:custGeom>
              <a:avLst/>
              <a:gdLst/>
              <a:ahLst/>
              <a:cxnLst/>
              <a:rect l="l" t="t" r="r" b="b"/>
              <a:pathLst>
                <a:path w="7023" h="7822" extrusionOk="0">
                  <a:moveTo>
                    <a:pt x="1277" y="0"/>
                  </a:moveTo>
                  <a:lnTo>
                    <a:pt x="1" y="1186"/>
                  </a:lnTo>
                  <a:cubicBezTo>
                    <a:pt x="1" y="1186"/>
                    <a:pt x="3173" y="7822"/>
                    <a:pt x="3366" y="7822"/>
                  </a:cubicBezTo>
                  <a:cubicBezTo>
                    <a:pt x="3371" y="7822"/>
                    <a:pt x="3373" y="7819"/>
                    <a:pt x="3375" y="7812"/>
                  </a:cubicBezTo>
                  <a:lnTo>
                    <a:pt x="5350" y="5168"/>
                  </a:lnTo>
                  <a:lnTo>
                    <a:pt x="6718" y="7295"/>
                  </a:lnTo>
                  <a:lnTo>
                    <a:pt x="7022" y="3131"/>
                  </a:lnTo>
                  <a:lnTo>
                    <a:pt x="6414" y="1946"/>
                  </a:lnTo>
                  <a:lnTo>
                    <a:pt x="5290" y="4499"/>
                  </a:lnTo>
                  <a:lnTo>
                    <a:pt x="1277"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1415950" y="2121900"/>
              <a:ext cx="174025" cy="164175"/>
            </a:xfrm>
            <a:custGeom>
              <a:avLst/>
              <a:gdLst/>
              <a:ahLst/>
              <a:cxnLst/>
              <a:rect l="l" t="t" r="r" b="b"/>
              <a:pathLst>
                <a:path w="6961" h="6567" extrusionOk="0">
                  <a:moveTo>
                    <a:pt x="61" y="1"/>
                  </a:moveTo>
                  <a:cubicBezTo>
                    <a:pt x="31" y="1"/>
                    <a:pt x="0" y="1"/>
                    <a:pt x="0" y="31"/>
                  </a:cubicBezTo>
                  <a:cubicBezTo>
                    <a:pt x="456" y="1186"/>
                    <a:pt x="3131" y="6566"/>
                    <a:pt x="3192" y="6566"/>
                  </a:cubicBezTo>
                  <a:cubicBezTo>
                    <a:pt x="3921" y="5654"/>
                    <a:pt x="4620" y="4712"/>
                    <a:pt x="5259" y="3739"/>
                  </a:cubicBezTo>
                  <a:cubicBezTo>
                    <a:pt x="5497" y="4096"/>
                    <a:pt x="6635" y="6022"/>
                    <a:pt x="6686" y="6022"/>
                  </a:cubicBezTo>
                  <a:cubicBezTo>
                    <a:pt x="6687" y="6022"/>
                    <a:pt x="6687" y="6021"/>
                    <a:pt x="6687" y="6019"/>
                  </a:cubicBezTo>
                  <a:cubicBezTo>
                    <a:pt x="6809" y="5107"/>
                    <a:pt x="6870" y="4226"/>
                    <a:pt x="6870" y="3314"/>
                  </a:cubicBezTo>
                  <a:cubicBezTo>
                    <a:pt x="6900" y="2493"/>
                    <a:pt x="6961" y="2432"/>
                    <a:pt x="6931" y="1642"/>
                  </a:cubicBezTo>
                  <a:cubicBezTo>
                    <a:pt x="6931" y="1624"/>
                    <a:pt x="6920" y="1607"/>
                    <a:pt x="6906" y="1607"/>
                  </a:cubicBezTo>
                  <a:cubicBezTo>
                    <a:pt x="6895" y="1607"/>
                    <a:pt x="6883" y="1616"/>
                    <a:pt x="6870" y="1642"/>
                  </a:cubicBezTo>
                  <a:cubicBezTo>
                    <a:pt x="6657" y="2402"/>
                    <a:pt x="6566" y="4742"/>
                    <a:pt x="6505" y="5472"/>
                  </a:cubicBezTo>
                  <a:cubicBezTo>
                    <a:pt x="6445" y="5381"/>
                    <a:pt x="5279" y="3617"/>
                    <a:pt x="5229" y="3617"/>
                  </a:cubicBezTo>
                  <a:cubicBezTo>
                    <a:pt x="5229" y="3617"/>
                    <a:pt x="5229" y="3617"/>
                    <a:pt x="5228" y="3618"/>
                  </a:cubicBezTo>
                  <a:cubicBezTo>
                    <a:pt x="4894" y="4043"/>
                    <a:pt x="3344" y="5989"/>
                    <a:pt x="3253" y="6171"/>
                  </a:cubicBezTo>
                  <a:cubicBezTo>
                    <a:pt x="2736" y="5077"/>
                    <a:pt x="699" y="1064"/>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1441775" y="2969175"/>
              <a:ext cx="656575" cy="1626200"/>
            </a:xfrm>
            <a:custGeom>
              <a:avLst/>
              <a:gdLst/>
              <a:ahLst/>
              <a:cxnLst/>
              <a:rect l="l" t="t" r="r" b="b"/>
              <a:pathLst>
                <a:path w="26263" h="65048" extrusionOk="0">
                  <a:moveTo>
                    <a:pt x="23284" y="1"/>
                  </a:moveTo>
                  <a:lnTo>
                    <a:pt x="1" y="63953"/>
                  </a:lnTo>
                  <a:lnTo>
                    <a:pt x="2980" y="65047"/>
                  </a:lnTo>
                  <a:lnTo>
                    <a:pt x="26263" y="1064"/>
                  </a:lnTo>
                  <a:lnTo>
                    <a:pt x="2328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1972175" y="2969175"/>
              <a:ext cx="126175" cy="151250"/>
            </a:xfrm>
            <a:custGeom>
              <a:avLst/>
              <a:gdLst/>
              <a:ahLst/>
              <a:cxnLst/>
              <a:rect l="l" t="t" r="r" b="b"/>
              <a:pathLst>
                <a:path w="5047" h="6050" extrusionOk="0">
                  <a:moveTo>
                    <a:pt x="2068" y="1"/>
                  </a:moveTo>
                  <a:lnTo>
                    <a:pt x="1" y="5654"/>
                  </a:lnTo>
                  <a:lnTo>
                    <a:pt x="3253" y="6049"/>
                  </a:lnTo>
                  <a:lnTo>
                    <a:pt x="5047" y="1064"/>
                  </a:lnTo>
                  <a:lnTo>
                    <a:pt x="2068"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a:off x="1976750" y="2635575"/>
              <a:ext cx="265225" cy="427850"/>
            </a:xfrm>
            <a:custGeom>
              <a:avLst/>
              <a:gdLst/>
              <a:ahLst/>
              <a:cxnLst/>
              <a:rect l="l" t="t" r="r" b="b"/>
              <a:pathLst>
                <a:path w="10609" h="17114" extrusionOk="0">
                  <a:moveTo>
                    <a:pt x="5593" y="1"/>
                  </a:moveTo>
                  <a:lnTo>
                    <a:pt x="0" y="15290"/>
                  </a:lnTo>
                  <a:lnTo>
                    <a:pt x="5046" y="17114"/>
                  </a:lnTo>
                  <a:lnTo>
                    <a:pt x="10608" y="1825"/>
                  </a:lnTo>
                  <a:lnTo>
                    <a:pt x="559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9"/>
            <p:cNvSpPr/>
            <p:nvPr/>
          </p:nvSpPr>
          <p:spPr>
            <a:xfrm>
              <a:off x="949375" y="4749600"/>
              <a:ext cx="1097300" cy="86650"/>
            </a:xfrm>
            <a:custGeom>
              <a:avLst/>
              <a:gdLst/>
              <a:ahLst/>
              <a:cxnLst/>
              <a:rect l="l" t="t" r="r" b="b"/>
              <a:pathLst>
                <a:path w="43892" h="3466" extrusionOk="0">
                  <a:moveTo>
                    <a:pt x="1915" y="0"/>
                  </a:moveTo>
                  <a:lnTo>
                    <a:pt x="0" y="3466"/>
                  </a:lnTo>
                  <a:lnTo>
                    <a:pt x="43892" y="3466"/>
                  </a:lnTo>
                  <a:lnTo>
                    <a:pt x="4197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1082350" y="4448675"/>
              <a:ext cx="831350" cy="347300"/>
            </a:xfrm>
            <a:custGeom>
              <a:avLst/>
              <a:gdLst/>
              <a:ahLst/>
              <a:cxnLst/>
              <a:rect l="l" t="t" r="r" b="b"/>
              <a:pathLst>
                <a:path w="33254" h="13892" extrusionOk="0">
                  <a:moveTo>
                    <a:pt x="16627" y="1"/>
                  </a:moveTo>
                  <a:cubicBezTo>
                    <a:pt x="2341" y="1"/>
                    <a:pt x="1" y="13892"/>
                    <a:pt x="1" y="13892"/>
                  </a:cubicBezTo>
                  <a:lnTo>
                    <a:pt x="33254" y="13892"/>
                  </a:lnTo>
                  <a:cubicBezTo>
                    <a:pt x="33254" y="13892"/>
                    <a:pt x="30913" y="1"/>
                    <a:pt x="1662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1261700" y="4599150"/>
              <a:ext cx="472675" cy="196825"/>
            </a:xfrm>
            <a:custGeom>
              <a:avLst/>
              <a:gdLst/>
              <a:ahLst/>
              <a:cxnLst/>
              <a:rect l="l" t="t" r="r" b="b"/>
              <a:pathLst>
                <a:path w="18907" h="7873" extrusionOk="0">
                  <a:moveTo>
                    <a:pt x="9453" y="0"/>
                  </a:moveTo>
                  <a:cubicBezTo>
                    <a:pt x="1337" y="0"/>
                    <a:pt x="0" y="7873"/>
                    <a:pt x="0" y="7873"/>
                  </a:cubicBezTo>
                  <a:lnTo>
                    <a:pt x="18906" y="7873"/>
                  </a:lnTo>
                  <a:cubicBezTo>
                    <a:pt x="18906" y="7873"/>
                    <a:pt x="17569" y="0"/>
                    <a:pt x="945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1317925" y="2166625"/>
              <a:ext cx="617100" cy="841700"/>
            </a:xfrm>
            <a:custGeom>
              <a:avLst/>
              <a:gdLst/>
              <a:ahLst/>
              <a:cxnLst/>
              <a:rect l="l" t="t" r="r" b="b"/>
              <a:pathLst>
                <a:path w="24684" h="33668" extrusionOk="0">
                  <a:moveTo>
                    <a:pt x="2475" y="1"/>
                  </a:moveTo>
                  <a:cubicBezTo>
                    <a:pt x="1489" y="1"/>
                    <a:pt x="566" y="1439"/>
                    <a:pt x="274" y="4747"/>
                  </a:cubicBezTo>
                  <a:cubicBezTo>
                    <a:pt x="0" y="7817"/>
                    <a:pt x="395" y="21160"/>
                    <a:pt x="1672" y="23349"/>
                  </a:cubicBezTo>
                  <a:cubicBezTo>
                    <a:pt x="3952" y="27300"/>
                    <a:pt x="16292" y="32619"/>
                    <a:pt x="19180" y="33653"/>
                  </a:cubicBezTo>
                  <a:cubicBezTo>
                    <a:pt x="19208" y="33663"/>
                    <a:pt x="19237" y="33668"/>
                    <a:pt x="19267" y="33668"/>
                  </a:cubicBezTo>
                  <a:cubicBezTo>
                    <a:pt x="20614" y="33668"/>
                    <a:pt x="24684" y="24065"/>
                    <a:pt x="23435" y="23501"/>
                  </a:cubicBezTo>
                  <a:cubicBezTo>
                    <a:pt x="22554" y="23106"/>
                    <a:pt x="10730" y="19367"/>
                    <a:pt x="9970" y="18637"/>
                  </a:cubicBezTo>
                  <a:cubicBezTo>
                    <a:pt x="9210" y="17908"/>
                    <a:pt x="6171" y="8698"/>
                    <a:pt x="5016" y="3713"/>
                  </a:cubicBezTo>
                  <a:cubicBezTo>
                    <a:pt x="4460" y="1371"/>
                    <a:pt x="3437" y="1"/>
                    <a:pt x="247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1793625" y="2742475"/>
              <a:ext cx="400475" cy="351200"/>
            </a:xfrm>
            <a:custGeom>
              <a:avLst/>
              <a:gdLst/>
              <a:ahLst/>
              <a:cxnLst/>
              <a:rect l="l" t="t" r="r" b="b"/>
              <a:pathLst>
                <a:path w="16019" h="14048" extrusionOk="0">
                  <a:moveTo>
                    <a:pt x="7895" y="1"/>
                  </a:moveTo>
                  <a:cubicBezTo>
                    <a:pt x="5169" y="1"/>
                    <a:pt x="2006" y="254"/>
                    <a:pt x="2006" y="254"/>
                  </a:cubicBezTo>
                  <a:lnTo>
                    <a:pt x="0" y="10528"/>
                  </a:lnTo>
                  <a:cubicBezTo>
                    <a:pt x="881" y="10892"/>
                    <a:pt x="5106" y="13324"/>
                    <a:pt x="6687" y="13658"/>
                  </a:cubicBezTo>
                  <a:cubicBezTo>
                    <a:pt x="7539" y="13819"/>
                    <a:pt x="8646" y="14048"/>
                    <a:pt x="9671" y="14048"/>
                  </a:cubicBezTo>
                  <a:cubicBezTo>
                    <a:pt x="10584" y="14048"/>
                    <a:pt x="11432" y="13866"/>
                    <a:pt x="11976" y="13294"/>
                  </a:cubicBezTo>
                  <a:cubicBezTo>
                    <a:pt x="12401" y="12838"/>
                    <a:pt x="12614" y="12230"/>
                    <a:pt x="12645" y="11591"/>
                  </a:cubicBezTo>
                  <a:cubicBezTo>
                    <a:pt x="12645" y="11591"/>
                    <a:pt x="14195" y="10984"/>
                    <a:pt x="14316" y="10041"/>
                  </a:cubicBezTo>
                  <a:cubicBezTo>
                    <a:pt x="14377" y="9464"/>
                    <a:pt x="14286" y="8856"/>
                    <a:pt x="13982" y="8339"/>
                  </a:cubicBezTo>
                  <a:cubicBezTo>
                    <a:pt x="13982" y="8339"/>
                    <a:pt x="15563" y="7974"/>
                    <a:pt x="15623" y="6971"/>
                  </a:cubicBezTo>
                  <a:cubicBezTo>
                    <a:pt x="15623" y="6394"/>
                    <a:pt x="15411" y="5847"/>
                    <a:pt x="15046" y="5421"/>
                  </a:cubicBezTo>
                  <a:cubicBezTo>
                    <a:pt x="15654" y="5117"/>
                    <a:pt x="16019" y="4479"/>
                    <a:pt x="15958" y="3780"/>
                  </a:cubicBezTo>
                  <a:cubicBezTo>
                    <a:pt x="15775" y="2534"/>
                    <a:pt x="12949" y="862"/>
                    <a:pt x="11398" y="315"/>
                  </a:cubicBezTo>
                  <a:cubicBezTo>
                    <a:pt x="10762" y="77"/>
                    <a:pt x="9395" y="1"/>
                    <a:pt x="7895"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9"/>
            <p:cNvSpPr/>
            <p:nvPr/>
          </p:nvSpPr>
          <p:spPr>
            <a:xfrm>
              <a:off x="2045900" y="2823275"/>
              <a:ext cx="123875" cy="52450"/>
            </a:xfrm>
            <a:custGeom>
              <a:avLst/>
              <a:gdLst/>
              <a:ahLst/>
              <a:cxnLst/>
              <a:rect l="l" t="t" r="r" b="b"/>
              <a:pathLst>
                <a:path w="4955" h="2098" extrusionOk="0">
                  <a:moveTo>
                    <a:pt x="61" y="1"/>
                  </a:moveTo>
                  <a:cubicBezTo>
                    <a:pt x="31" y="1"/>
                    <a:pt x="0" y="31"/>
                    <a:pt x="31" y="61"/>
                  </a:cubicBezTo>
                  <a:cubicBezTo>
                    <a:pt x="1703" y="609"/>
                    <a:pt x="3253" y="1490"/>
                    <a:pt x="4894" y="2098"/>
                  </a:cubicBezTo>
                  <a:cubicBezTo>
                    <a:pt x="4924" y="2098"/>
                    <a:pt x="4955" y="2037"/>
                    <a:pt x="4924" y="2037"/>
                  </a:cubicBezTo>
                  <a:cubicBezTo>
                    <a:pt x="3435" y="1065"/>
                    <a:pt x="1733" y="578"/>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9"/>
            <p:cNvSpPr/>
            <p:nvPr/>
          </p:nvSpPr>
          <p:spPr>
            <a:xfrm>
              <a:off x="2018550" y="2913700"/>
              <a:ext cx="125400" cy="35750"/>
            </a:xfrm>
            <a:custGeom>
              <a:avLst/>
              <a:gdLst/>
              <a:ahLst/>
              <a:cxnLst/>
              <a:rect l="l" t="t" r="r" b="b"/>
              <a:pathLst>
                <a:path w="5016" h="1430" extrusionOk="0">
                  <a:moveTo>
                    <a:pt x="61" y="1"/>
                  </a:moveTo>
                  <a:cubicBezTo>
                    <a:pt x="31" y="1"/>
                    <a:pt x="0" y="62"/>
                    <a:pt x="61" y="62"/>
                  </a:cubicBezTo>
                  <a:cubicBezTo>
                    <a:pt x="882" y="274"/>
                    <a:pt x="1702" y="518"/>
                    <a:pt x="2553" y="761"/>
                  </a:cubicBezTo>
                  <a:cubicBezTo>
                    <a:pt x="2949" y="882"/>
                    <a:pt x="3374" y="1004"/>
                    <a:pt x="3769" y="1125"/>
                  </a:cubicBezTo>
                  <a:cubicBezTo>
                    <a:pt x="4164" y="1277"/>
                    <a:pt x="4559" y="1369"/>
                    <a:pt x="4955" y="1429"/>
                  </a:cubicBezTo>
                  <a:cubicBezTo>
                    <a:pt x="5015" y="1429"/>
                    <a:pt x="5015" y="1369"/>
                    <a:pt x="4985" y="1338"/>
                  </a:cubicBezTo>
                  <a:cubicBezTo>
                    <a:pt x="4620" y="1156"/>
                    <a:pt x="4256" y="1004"/>
                    <a:pt x="3860" y="913"/>
                  </a:cubicBezTo>
                  <a:cubicBezTo>
                    <a:pt x="3435" y="791"/>
                    <a:pt x="3009" y="669"/>
                    <a:pt x="2584" y="578"/>
                  </a:cubicBezTo>
                  <a:cubicBezTo>
                    <a:pt x="1763" y="366"/>
                    <a:pt x="912" y="183"/>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9"/>
            <p:cNvSpPr/>
            <p:nvPr/>
          </p:nvSpPr>
          <p:spPr>
            <a:xfrm>
              <a:off x="1996500" y="3002625"/>
              <a:ext cx="113250" cy="30400"/>
            </a:xfrm>
            <a:custGeom>
              <a:avLst/>
              <a:gdLst/>
              <a:ahLst/>
              <a:cxnLst/>
              <a:rect l="l" t="t" r="r" b="b"/>
              <a:pathLst>
                <a:path w="4530" h="1216" extrusionOk="0">
                  <a:moveTo>
                    <a:pt x="31" y="0"/>
                  </a:moveTo>
                  <a:cubicBezTo>
                    <a:pt x="1" y="0"/>
                    <a:pt x="1" y="61"/>
                    <a:pt x="31" y="61"/>
                  </a:cubicBezTo>
                  <a:cubicBezTo>
                    <a:pt x="791" y="274"/>
                    <a:pt x="1551" y="517"/>
                    <a:pt x="2341" y="730"/>
                  </a:cubicBezTo>
                  <a:lnTo>
                    <a:pt x="3466" y="1034"/>
                  </a:lnTo>
                  <a:cubicBezTo>
                    <a:pt x="3800" y="1155"/>
                    <a:pt x="4165" y="1216"/>
                    <a:pt x="4530" y="1216"/>
                  </a:cubicBezTo>
                  <a:cubicBezTo>
                    <a:pt x="4530" y="1194"/>
                    <a:pt x="4514" y="1173"/>
                    <a:pt x="4506" y="1173"/>
                  </a:cubicBezTo>
                  <a:cubicBezTo>
                    <a:pt x="4502" y="1173"/>
                    <a:pt x="4499" y="1177"/>
                    <a:pt x="4499" y="1185"/>
                  </a:cubicBezTo>
                  <a:cubicBezTo>
                    <a:pt x="4165" y="1003"/>
                    <a:pt x="3800" y="912"/>
                    <a:pt x="3435" y="851"/>
                  </a:cubicBezTo>
                  <a:lnTo>
                    <a:pt x="2311" y="578"/>
                  </a:lnTo>
                  <a:cubicBezTo>
                    <a:pt x="1551" y="395"/>
                    <a:pt x="791" y="213"/>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9"/>
            <p:cNvSpPr/>
            <p:nvPr/>
          </p:nvSpPr>
          <p:spPr>
            <a:xfrm>
              <a:off x="1295875" y="2159975"/>
              <a:ext cx="557025" cy="863175"/>
            </a:xfrm>
            <a:custGeom>
              <a:avLst/>
              <a:gdLst/>
              <a:ahLst/>
              <a:cxnLst/>
              <a:rect l="l" t="t" r="r" b="b"/>
              <a:pathLst>
                <a:path w="22281" h="34527" extrusionOk="0">
                  <a:moveTo>
                    <a:pt x="3406" y="1"/>
                  </a:moveTo>
                  <a:cubicBezTo>
                    <a:pt x="2268" y="1"/>
                    <a:pt x="1267" y="1869"/>
                    <a:pt x="822" y="4526"/>
                  </a:cubicBezTo>
                  <a:cubicBezTo>
                    <a:pt x="1" y="9420"/>
                    <a:pt x="487" y="21669"/>
                    <a:pt x="2007" y="23767"/>
                  </a:cubicBezTo>
                  <a:cubicBezTo>
                    <a:pt x="5654" y="28812"/>
                    <a:pt x="19424" y="34527"/>
                    <a:pt x="19424" y="34527"/>
                  </a:cubicBezTo>
                  <a:lnTo>
                    <a:pt x="22281" y="22794"/>
                  </a:lnTo>
                  <a:cubicBezTo>
                    <a:pt x="22281" y="22794"/>
                    <a:pt x="11247" y="18630"/>
                    <a:pt x="10791" y="18417"/>
                  </a:cubicBezTo>
                  <a:cubicBezTo>
                    <a:pt x="10305" y="18204"/>
                    <a:pt x="8299" y="11852"/>
                    <a:pt x="6323" y="4617"/>
                  </a:cubicBezTo>
                  <a:cubicBezTo>
                    <a:pt x="5420" y="1325"/>
                    <a:pt x="4365" y="1"/>
                    <a:pt x="340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9"/>
            <p:cNvSpPr/>
            <p:nvPr/>
          </p:nvSpPr>
          <p:spPr>
            <a:xfrm>
              <a:off x="1315650" y="2258925"/>
              <a:ext cx="516750" cy="730600"/>
            </a:xfrm>
            <a:custGeom>
              <a:avLst/>
              <a:gdLst/>
              <a:ahLst/>
              <a:cxnLst/>
              <a:rect l="l" t="t" r="r" b="b"/>
              <a:pathLst>
                <a:path w="20670" h="29224" extrusionOk="0">
                  <a:moveTo>
                    <a:pt x="4133" y="0"/>
                  </a:moveTo>
                  <a:cubicBezTo>
                    <a:pt x="4062" y="0"/>
                    <a:pt x="3990" y="17"/>
                    <a:pt x="3921" y="52"/>
                  </a:cubicBezTo>
                  <a:cubicBezTo>
                    <a:pt x="3860" y="82"/>
                    <a:pt x="3800" y="143"/>
                    <a:pt x="3739" y="204"/>
                  </a:cubicBezTo>
                  <a:cubicBezTo>
                    <a:pt x="3708" y="264"/>
                    <a:pt x="3648" y="356"/>
                    <a:pt x="3617" y="416"/>
                  </a:cubicBezTo>
                  <a:cubicBezTo>
                    <a:pt x="3678" y="356"/>
                    <a:pt x="3739" y="295"/>
                    <a:pt x="3800" y="295"/>
                  </a:cubicBezTo>
                  <a:cubicBezTo>
                    <a:pt x="3860" y="234"/>
                    <a:pt x="3921" y="204"/>
                    <a:pt x="3982" y="173"/>
                  </a:cubicBezTo>
                  <a:cubicBezTo>
                    <a:pt x="4012" y="166"/>
                    <a:pt x="4043" y="162"/>
                    <a:pt x="4073" y="162"/>
                  </a:cubicBezTo>
                  <a:cubicBezTo>
                    <a:pt x="4162" y="162"/>
                    <a:pt x="4248" y="196"/>
                    <a:pt x="4316" y="264"/>
                  </a:cubicBezTo>
                  <a:cubicBezTo>
                    <a:pt x="4399" y="368"/>
                    <a:pt x="4525" y="415"/>
                    <a:pt x="4655" y="415"/>
                  </a:cubicBezTo>
                  <a:cubicBezTo>
                    <a:pt x="4714" y="415"/>
                    <a:pt x="4775" y="405"/>
                    <a:pt x="4833" y="386"/>
                  </a:cubicBezTo>
                  <a:cubicBezTo>
                    <a:pt x="4894" y="356"/>
                    <a:pt x="4985" y="295"/>
                    <a:pt x="5015" y="204"/>
                  </a:cubicBezTo>
                  <a:cubicBezTo>
                    <a:pt x="5076" y="143"/>
                    <a:pt x="5107" y="82"/>
                    <a:pt x="5167" y="21"/>
                  </a:cubicBezTo>
                  <a:lnTo>
                    <a:pt x="5167" y="21"/>
                  </a:lnTo>
                  <a:cubicBezTo>
                    <a:pt x="5076" y="52"/>
                    <a:pt x="5015" y="112"/>
                    <a:pt x="4955" y="143"/>
                  </a:cubicBezTo>
                  <a:cubicBezTo>
                    <a:pt x="4894" y="204"/>
                    <a:pt x="4833" y="234"/>
                    <a:pt x="4772" y="234"/>
                  </a:cubicBezTo>
                  <a:cubicBezTo>
                    <a:pt x="4742" y="242"/>
                    <a:pt x="4711" y="245"/>
                    <a:pt x="4682" y="245"/>
                  </a:cubicBezTo>
                  <a:cubicBezTo>
                    <a:pt x="4592" y="245"/>
                    <a:pt x="4506" y="211"/>
                    <a:pt x="4438" y="143"/>
                  </a:cubicBezTo>
                  <a:cubicBezTo>
                    <a:pt x="4362" y="48"/>
                    <a:pt x="4250" y="0"/>
                    <a:pt x="4133" y="0"/>
                  </a:cubicBezTo>
                  <a:close/>
                  <a:moveTo>
                    <a:pt x="304" y="2045"/>
                  </a:moveTo>
                  <a:cubicBezTo>
                    <a:pt x="281" y="2045"/>
                    <a:pt x="261" y="2049"/>
                    <a:pt x="243" y="2058"/>
                  </a:cubicBezTo>
                  <a:cubicBezTo>
                    <a:pt x="152" y="2088"/>
                    <a:pt x="91" y="2088"/>
                    <a:pt x="0" y="2118"/>
                  </a:cubicBezTo>
                  <a:lnTo>
                    <a:pt x="243" y="2149"/>
                  </a:lnTo>
                  <a:cubicBezTo>
                    <a:pt x="304" y="2149"/>
                    <a:pt x="365" y="2179"/>
                    <a:pt x="426" y="2210"/>
                  </a:cubicBezTo>
                  <a:cubicBezTo>
                    <a:pt x="517" y="2270"/>
                    <a:pt x="578" y="2392"/>
                    <a:pt x="608" y="2514"/>
                  </a:cubicBezTo>
                  <a:cubicBezTo>
                    <a:pt x="578" y="2696"/>
                    <a:pt x="699" y="2878"/>
                    <a:pt x="882" y="2939"/>
                  </a:cubicBezTo>
                  <a:cubicBezTo>
                    <a:pt x="973" y="2970"/>
                    <a:pt x="1034" y="2970"/>
                    <a:pt x="1125" y="2970"/>
                  </a:cubicBezTo>
                  <a:cubicBezTo>
                    <a:pt x="1216" y="2939"/>
                    <a:pt x="1277" y="2939"/>
                    <a:pt x="1368" y="2909"/>
                  </a:cubicBezTo>
                  <a:cubicBezTo>
                    <a:pt x="1277" y="2909"/>
                    <a:pt x="1216" y="2878"/>
                    <a:pt x="1125" y="2878"/>
                  </a:cubicBezTo>
                  <a:cubicBezTo>
                    <a:pt x="1064" y="2848"/>
                    <a:pt x="1003" y="2848"/>
                    <a:pt x="942" y="2818"/>
                  </a:cubicBezTo>
                  <a:cubicBezTo>
                    <a:pt x="851" y="2726"/>
                    <a:pt x="790" y="2635"/>
                    <a:pt x="790" y="2514"/>
                  </a:cubicBezTo>
                  <a:cubicBezTo>
                    <a:pt x="790" y="2301"/>
                    <a:pt x="669" y="2149"/>
                    <a:pt x="486" y="2088"/>
                  </a:cubicBezTo>
                  <a:cubicBezTo>
                    <a:pt x="422" y="2067"/>
                    <a:pt x="357" y="2045"/>
                    <a:pt x="304" y="2045"/>
                  </a:cubicBezTo>
                  <a:close/>
                  <a:moveTo>
                    <a:pt x="6049" y="4429"/>
                  </a:moveTo>
                  <a:cubicBezTo>
                    <a:pt x="6049" y="4489"/>
                    <a:pt x="6049" y="4581"/>
                    <a:pt x="6018" y="4641"/>
                  </a:cubicBezTo>
                  <a:lnTo>
                    <a:pt x="6018" y="4672"/>
                  </a:lnTo>
                  <a:cubicBezTo>
                    <a:pt x="6018" y="4733"/>
                    <a:pt x="5988" y="4793"/>
                    <a:pt x="5958" y="4854"/>
                  </a:cubicBezTo>
                  <a:cubicBezTo>
                    <a:pt x="5897" y="4976"/>
                    <a:pt x="5775" y="5036"/>
                    <a:pt x="5654" y="5036"/>
                  </a:cubicBezTo>
                  <a:cubicBezTo>
                    <a:pt x="5471" y="5036"/>
                    <a:pt x="5319" y="5128"/>
                    <a:pt x="5228" y="5310"/>
                  </a:cubicBezTo>
                  <a:cubicBezTo>
                    <a:pt x="5198" y="5401"/>
                    <a:pt x="5198" y="5492"/>
                    <a:pt x="5198" y="5553"/>
                  </a:cubicBezTo>
                  <a:cubicBezTo>
                    <a:pt x="5198" y="5644"/>
                    <a:pt x="5228" y="5705"/>
                    <a:pt x="5259" y="5796"/>
                  </a:cubicBezTo>
                  <a:cubicBezTo>
                    <a:pt x="5259" y="5705"/>
                    <a:pt x="5289" y="5644"/>
                    <a:pt x="5289" y="5553"/>
                  </a:cubicBezTo>
                  <a:cubicBezTo>
                    <a:pt x="5319" y="5492"/>
                    <a:pt x="5319" y="5432"/>
                    <a:pt x="5380" y="5371"/>
                  </a:cubicBezTo>
                  <a:cubicBezTo>
                    <a:pt x="5441" y="5280"/>
                    <a:pt x="5532" y="5219"/>
                    <a:pt x="5684" y="5219"/>
                  </a:cubicBezTo>
                  <a:cubicBezTo>
                    <a:pt x="5866" y="5219"/>
                    <a:pt x="6018" y="5097"/>
                    <a:pt x="6110" y="4915"/>
                  </a:cubicBezTo>
                  <a:cubicBezTo>
                    <a:pt x="6110" y="4824"/>
                    <a:pt x="6110" y="4733"/>
                    <a:pt x="6110" y="4672"/>
                  </a:cubicBezTo>
                  <a:cubicBezTo>
                    <a:pt x="6110" y="4581"/>
                    <a:pt x="6079" y="4520"/>
                    <a:pt x="6049" y="4429"/>
                  </a:cubicBezTo>
                  <a:close/>
                  <a:moveTo>
                    <a:pt x="7781" y="8471"/>
                  </a:moveTo>
                  <a:cubicBezTo>
                    <a:pt x="7751" y="8502"/>
                    <a:pt x="7690" y="8532"/>
                    <a:pt x="7660" y="8593"/>
                  </a:cubicBezTo>
                  <a:cubicBezTo>
                    <a:pt x="7629" y="8654"/>
                    <a:pt x="7569" y="8714"/>
                    <a:pt x="7538" y="8775"/>
                  </a:cubicBezTo>
                  <a:cubicBezTo>
                    <a:pt x="7599" y="8745"/>
                    <a:pt x="7660" y="8714"/>
                    <a:pt x="7721" y="8654"/>
                  </a:cubicBezTo>
                  <a:cubicBezTo>
                    <a:pt x="7751" y="8623"/>
                    <a:pt x="7781" y="8623"/>
                    <a:pt x="7812" y="8593"/>
                  </a:cubicBezTo>
                  <a:cubicBezTo>
                    <a:pt x="7812" y="8562"/>
                    <a:pt x="7812" y="8502"/>
                    <a:pt x="7781" y="8471"/>
                  </a:cubicBezTo>
                  <a:close/>
                  <a:moveTo>
                    <a:pt x="2694" y="8540"/>
                  </a:moveTo>
                  <a:cubicBezTo>
                    <a:pt x="2652" y="8540"/>
                    <a:pt x="2614" y="8547"/>
                    <a:pt x="2584" y="8562"/>
                  </a:cubicBezTo>
                  <a:cubicBezTo>
                    <a:pt x="2493" y="8562"/>
                    <a:pt x="2432" y="8593"/>
                    <a:pt x="2341" y="8623"/>
                  </a:cubicBezTo>
                  <a:cubicBezTo>
                    <a:pt x="2432" y="8623"/>
                    <a:pt x="2523" y="8623"/>
                    <a:pt x="2584" y="8654"/>
                  </a:cubicBezTo>
                  <a:cubicBezTo>
                    <a:pt x="2645" y="8654"/>
                    <a:pt x="2705" y="8654"/>
                    <a:pt x="2766" y="8714"/>
                  </a:cubicBezTo>
                  <a:cubicBezTo>
                    <a:pt x="2888" y="8775"/>
                    <a:pt x="2948" y="8866"/>
                    <a:pt x="2948" y="8988"/>
                  </a:cubicBezTo>
                  <a:cubicBezTo>
                    <a:pt x="2948" y="9170"/>
                    <a:pt x="3040" y="9353"/>
                    <a:pt x="3222" y="9444"/>
                  </a:cubicBezTo>
                  <a:cubicBezTo>
                    <a:pt x="3268" y="9459"/>
                    <a:pt x="3313" y="9467"/>
                    <a:pt x="3359" y="9467"/>
                  </a:cubicBezTo>
                  <a:cubicBezTo>
                    <a:pt x="3404" y="9467"/>
                    <a:pt x="3450" y="9459"/>
                    <a:pt x="3496" y="9444"/>
                  </a:cubicBezTo>
                  <a:lnTo>
                    <a:pt x="3708" y="9413"/>
                  </a:lnTo>
                  <a:cubicBezTo>
                    <a:pt x="3648" y="9383"/>
                    <a:pt x="3556" y="9383"/>
                    <a:pt x="3496" y="9353"/>
                  </a:cubicBezTo>
                  <a:cubicBezTo>
                    <a:pt x="3404" y="9353"/>
                    <a:pt x="3344" y="9322"/>
                    <a:pt x="3283" y="9292"/>
                  </a:cubicBezTo>
                  <a:cubicBezTo>
                    <a:pt x="3192" y="9231"/>
                    <a:pt x="3131" y="9109"/>
                    <a:pt x="3131" y="8988"/>
                  </a:cubicBezTo>
                  <a:cubicBezTo>
                    <a:pt x="3131" y="8806"/>
                    <a:pt x="3009" y="8623"/>
                    <a:pt x="2827" y="8562"/>
                  </a:cubicBezTo>
                  <a:cubicBezTo>
                    <a:pt x="2781" y="8547"/>
                    <a:pt x="2736" y="8540"/>
                    <a:pt x="2694" y="8540"/>
                  </a:cubicBezTo>
                  <a:close/>
                  <a:moveTo>
                    <a:pt x="8906" y="12483"/>
                  </a:moveTo>
                  <a:lnTo>
                    <a:pt x="8906" y="12514"/>
                  </a:lnTo>
                  <a:cubicBezTo>
                    <a:pt x="8815" y="12514"/>
                    <a:pt x="8754" y="12514"/>
                    <a:pt x="8663" y="12544"/>
                  </a:cubicBezTo>
                  <a:cubicBezTo>
                    <a:pt x="8754" y="12575"/>
                    <a:pt x="8815" y="12575"/>
                    <a:pt x="8906" y="12605"/>
                  </a:cubicBezTo>
                  <a:cubicBezTo>
                    <a:pt x="8967" y="12605"/>
                    <a:pt x="9028" y="12635"/>
                    <a:pt x="9088" y="12666"/>
                  </a:cubicBezTo>
                  <a:cubicBezTo>
                    <a:pt x="9119" y="12666"/>
                    <a:pt x="9149" y="12696"/>
                    <a:pt x="9180" y="12696"/>
                  </a:cubicBezTo>
                  <a:cubicBezTo>
                    <a:pt x="9149" y="12635"/>
                    <a:pt x="9119" y="12575"/>
                    <a:pt x="9088" y="12514"/>
                  </a:cubicBezTo>
                  <a:cubicBezTo>
                    <a:pt x="9028" y="12483"/>
                    <a:pt x="8967" y="12483"/>
                    <a:pt x="8906" y="12483"/>
                  </a:cubicBezTo>
                  <a:close/>
                  <a:moveTo>
                    <a:pt x="9271" y="13000"/>
                  </a:moveTo>
                  <a:lnTo>
                    <a:pt x="9271" y="13000"/>
                  </a:lnTo>
                  <a:cubicBezTo>
                    <a:pt x="9301" y="13091"/>
                    <a:pt x="9332" y="13152"/>
                    <a:pt x="9362" y="13213"/>
                  </a:cubicBezTo>
                  <a:cubicBezTo>
                    <a:pt x="9332" y="13152"/>
                    <a:pt x="9301" y="13061"/>
                    <a:pt x="9271" y="13000"/>
                  </a:cubicBezTo>
                  <a:close/>
                  <a:moveTo>
                    <a:pt x="4324" y="13162"/>
                  </a:moveTo>
                  <a:cubicBezTo>
                    <a:pt x="4256" y="13162"/>
                    <a:pt x="4191" y="13179"/>
                    <a:pt x="4134" y="13213"/>
                  </a:cubicBezTo>
                  <a:cubicBezTo>
                    <a:pt x="4043" y="13243"/>
                    <a:pt x="3982" y="13304"/>
                    <a:pt x="3921" y="13365"/>
                  </a:cubicBezTo>
                  <a:cubicBezTo>
                    <a:pt x="3891" y="13426"/>
                    <a:pt x="3830" y="13517"/>
                    <a:pt x="3800" y="13578"/>
                  </a:cubicBezTo>
                  <a:lnTo>
                    <a:pt x="4012" y="13456"/>
                  </a:lnTo>
                  <a:cubicBezTo>
                    <a:pt x="4043" y="13395"/>
                    <a:pt x="4104" y="13365"/>
                    <a:pt x="4164" y="13334"/>
                  </a:cubicBezTo>
                  <a:cubicBezTo>
                    <a:pt x="4195" y="13327"/>
                    <a:pt x="4225" y="13323"/>
                    <a:pt x="4255" y="13323"/>
                  </a:cubicBezTo>
                  <a:cubicBezTo>
                    <a:pt x="4345" y="13323"/>
                    <a:pt x="4430" y="13357"/>
                    <a:pt x="4499" y="13426"/>
                  </a:cubicBezTo>
                  <a:cubicBezTo>
                    <a:pt x="4603" y="13529"/>
                    <a:pt x="4721" y="13577"/>
                    <a:pt x="4843" y="13577"/>
                  </a:cubicBezTo>
                  <a:cubicBezTo>
                    <a:pt x="4900" y="13577"/>
                    <a:pt x="4958" y="13566"/>
                    <a:pt x="5015" y="13547"/>
                  </a:cubicBezTo>
                  <a:cubicBezTo>
                    <a:pt x="5107" y="13517"/>
                    <a:pt x="5167" y="13456"/>
                    <a:pt x="5228" y="13365"/>
                  </a:cubicBezTo>
                  <a:cubicBezTo>
                    <a:pt x="5259" y="13304"/>
                    <a:pt x="5319" y="13243"/>
                    <a:pt x="5350" y="13182"/>
                  </a:cubicBezTo>
                  <a:lnTo>
                    <a:pt x="5350" y="13182"/>
                  </a:lnTo>
                  <a:cubicBezTo>
                    <a:pt x="5289" y="13213"/>
                    <a:pt x="5198" y="13274"/>
                    <a:pt x="5137" y="13304"/>
                  </a:cubicBezTo>
                  <a:cubicBezTo>
                    <a:pt x="5107" y="13365"/>
                    <a:pt x="5046" y="13395"/>
                    <a:pt x="4985" y="13395"/>
                  </a:cubicBezTo>
                  <a:cubicBezTo>
                    <a:pt x="4955" y="13403"/>
                    <a:pt x="4922" y="13407"/>
                    <a:pt x="4890" y="13407"/>
                  </a:cubicBezTo>
                  <a:cubicBezTo>
                    <a:pt x="4793" y="13407"/>
                    <a:pt x="4696" y="13372"/>
                    <a:pt x="4651" y="13304"/>
                  </a:cubicBezTo>
                  <a:cubicBezTo>
                    <a:pt x="4556" y="13209"/>
                    <a:pt x="4437" y="13162"/>
                    <a:pt x="4324" y="13162"/>
                  </a:cubicBezTo>
                  <a:close/>
                  <a:moveTo>
                    <a:pt x="14286" y="16131"/>
                  </a:moveTo>
                  <a:cubicBezTo>
                    <a:pt x="14256" y="16161"/>
                    <a:pt x="14195" y="16222"/>
                    <a:pt x="14165" y="16283"/>
                  </a:cubicBezTo>
                  <a:cubicBezTo>
                    <a:pt x="14134" y="16374"/>
                    <a:pt x="14134" y="16465"/>
                    <a:pt x="14165" y="16526"/>
                  </a:cubicBezTo>
                  <a:cubicBezTo>
                    <a:pt x="14165" y="16617"/>
                    <a:pt x="14165" y="16678"/>
                    <a:pt x="14195" y="16769"/>
                  </a:cubicBezTo>
                  <a:cubicBezTo>
                    <a:pt x="14195" y="16678"/>
                    <a:pt x="14225" y="16617"/>
                    <a:pt x="14256" y="16526"/>
                  </a:cubicBezTo>
                  <a:cubicBezTo>
                    <a:pt x="14256" y="16465"/>
                    <a:pt x="14286" y="16404"/>
                    <a:pt x="14316" y="16344"/>
                  </a:cubicBezTo>
                  <a:cubicBezTo>
                    <a:pt x="14347" y="16283"/>
                    <a:pt x="14438" y="16222"/>
                    <a:pt x="14529" y="16192"/>
                  </a:cubicBezTo>
                  <a:lnTo>
                    <a:pt x="14286" y="16131"/>
                  </a:lnTo>
                  <a:close/>
                  <a:moveTo>
                    <a:pt x="9887" y="16566"/>
                  </a:moveTo>
                  <a:cubicBezTo>
                    <a:pt x="9819" y="16566"/>
                    <a:pt x="9753" y="16583"/>
                    <a:pt x="9696" y="16617"/>
                  </a:cubicBezTo>
                  <a:cubicBezTo>
                    <a:pt x="9605" y="16648"/>
                    <a:pt x="9544" y="16708"/>
                    <a:pt x="9484" y="16769"/>
                  </a:cubicBezTo>
                  <a:cubicBezTo>
                    <a:pt x="9453" y="16830"/>
                    <a:pt x="9392" y="16891"/>
                    <a:pt x="9362" y="16982"/>
                  </a:cubicBezTo>
                  <a:cubicBezTo>
                    <a:pt x="9423" y="16921"/>
                    <a:pt x="9484" y="16891"/>
                    <a:pt x="9544" y="16830"/>
                  </a:cubicBezTo>
                  <a:cubicBezTo>
                    <a:pt x="9605" y="16800"/>
                    <a:pt x="9666" y="16769"/>
                    <a:pt x="9727" y="16739"/>
                  </a:cubicBezTo>
                  <a:cubicBezTo>
                    <a:pt x="9757" y="16731"/>
                    <a:pt x="9788" y="16727"/>
                    <a:pt x="9817" y="16727"/>
                  </a:cubicBezTo>
                  <a:cubicBezTo>
                    <a:pt x="9907" y="16727"/>
                    <a:pt x="9993" y="16762"/>
                    <a:pt x="10061" y="16830"/>
                  </a:cubicBezTo>
                  <a:cubicBezTo>
                    <a:pt x="10165" y="16934"/>
                    <a:pt x="10283" y="16981"/>
                    <a:pt x="10406" y="16981"/>
                  </a:cubicBezTo>
                  <a:cubicBezTo>
                    <a:pt x="10462" y="16981"/>
                    <a:pt x="10520" y="16971"/>
                    <a:pt x="10578" y="16952"/>
                  </a:cubicBezTo>
                  <a:cubicBezTo>
                    <a:pt x="10669" y="16921"/>
                    <a:pt x="10730" y="16860"/>
                    <a:pt x="10760" y="16769"/>
                  </a:cubicBezTo>
                  <a:cubicBezTo>
                    <a:pt x="10821" y="16708"/>
                    <a:pt x="10851" y="16648"/>
                    <a:pt x="10912" y="16587"/>
                  </a:cubicBezTo>
                  <a:lnTo>
                    <a:pt x="10912" y="16587"/>
                  </a:lnTo>
                  <a:cubicBezTo>
                    <a:pt x="10821" y="16617"/>
                    <a:pt x="10760" y="16678"/>
                    <a:pt x="10699" y="16708"/>
                  </a:cubicBezTo>
                  <a:cubicBezTo>
                    <a:pt x="10669" y="16769"/>
                    <a:pt x="10608" y="16800"/>
                    <a:pt x="10517" y="16800"/>
                  </a:cubicBezTo>
                  <a:cubicBezTo>
                    <a:pt x="10487" y="16807"/>
                    <a:pt x="10456" y="16811"/>
                    <a:pt x="10427" y="16811"/>
                  </a:cubicBezTo>
                  <a:cubicBezTo>
                    <a:pt x="10338" y="16811"/>
                    <a:pt x="10259" y="16777"/>
                    <a:pt x="10213" y="16708"/>
                  </a:cubicBezTo>
                  <a:cubicBezTo>
                    <a:pt x="10118" y="16613"/>
                    <a:pt x="9999" y="16566"/>
                    <a:pt x="9887" y="16566"/>
                  </a:cubicBezTo>
                  <a:close/>
                  <a:moveTo>
                    <a:pt x="4438" y="17103"/>
                  </a:moveTo>
                  <a:cubicBezTo>
                    <a:pt x="4377" y="17103"/>
                    <a:pt x="4286" y="17134"/>
                    <a:pt x="4225" y="17164"/>
                  </a:cubicBezTo>
                  <a:cubicBezTo>
                    <a:pt x="4286" y="17195"/>
                    <a:pt x="4377" y="17195"/>
                    <a:pt x="4438" y="17225"/>
                  </a:cubicBezTo>
                  <a:cubicBezTo>
                    <a:pt x="4499" y="17225"/>
                    <a:pt x="4559" y="17225"/>
                    <a:pt x="4620" y="17286"/>
                  </a:cubicBezTo>
                  <a:cubicBezTo>
                    <a:pt x="4742" y="17347"/>
                    <a:pt x="4803" y="17438"/>
                    <a:pt x="4803" y="17559"/>
                  </a:cubicBezTo>
                  <a:cubicBezTo>
                    <a:pt x="4803" y="17742"/>
                    <a:pt x="4924" y="17924"/>
                    <a:pt x="5076" y="18015"/>
                  </a:cubicBezTo>
                  <a:cubicBezTo>
                    <a:pt x="5122" y="18031"/>
                    <a:pt x="5167" y="18038"/>
                    <a:pt x="5213" y="18038"/>
                  </a:cubicBezTo>
                  <a:cubicBezTo>
                    <a:pt x="5259" y="18038"/>
                    <a:pt x="5304" y="18031"/>
                    <a:pt x="5350" y="18015"/>
                  </a:cubicBezTo>
                  <a:lnTo>
                    <a:pt x="5563" y="17985"/>
                  </a:lnTo>
                  <a:cubicBezTo>
                    <a:pt x="5502" y="17955"/>
                    <a:pt x="5411" y="17955"/>
                    <a:pt x="5350" y="17924"/>
                  </a:cubicBezTo>
                  <a:cubicBezTo>
                    <a:pt x="5289" y="17924"/>
                    <a:pt x="5198" y="17894"/>
                    <a:pt x="5167" y="17863"/>
                  </a:cubicBezTo>
                  <a:cubicBezTo>
                    <a:pt x="5046" y="17803"/>
                    <a:pt x="4985" y="17681"/>
                    <a:pt x="4985" y="17559"/>
                  </a:cubicBezTo>
                  <a:cubicBezTo>
                    <a:pt x="4985" y="17377"/>
                    <a:pt x="4863" y="17195"/>
                    <a:pt x="4681" y="17134"/>
                  </a:cubicBezTo>
                  <a:cubicBezTo>
                    <a:pt x="4620" y="17103"/>
                    <a:pt x="4529" y="17103"/>
                    <a:pt x="4438" y="17103"/>
                  </a:cubicBezTo>
                  <a:close/>
                  <a:moveTo>
                    <a:pt x="1550" y="19140"/>
                  </a:moveTo>
                  <a:lnTo>
                    <a:pt x="1550" y="19140"/>
                  </a:lnTo>
                  <a:cubicBezTo>
                    <a:pt x="1489" y="19201"/>
                    <a:pt x="1429" y="19231"/>
                    <a:pt x="1368" y="19292"/>
                  </a:cubicBezTo>
                  <a:cubicBezTo>
                    <a:pt x="1307" y="19322"/>
                    <a:pt x="1246" y="19353"/>
                    <a:pt x="1186" y="19353"/>
                  </a:cubicBezTo>
                  <a:cubicBezTo>
                    <a:pt x="1148" y="19365"/>
                    <a:pt x="1110" y="19373"/>
                    <a:pt x="1074" y="19373"/>
                  </a:cubicBezTo>
                  <a:cubicBezTo>
                    <a:pt x="1024" y="19373"/>
                    <a:pt x="978" y="19358"/>
                    <a:pt x="942" y="19322"/>
                  </a:cubicBezTo>
                  <a:lnTo>
                    <a:pt x="942" y="19322"/>
                  </a:lnTo>
                  <a:cubicBezTo>
                    <a:pt x="973" y="19414"/>
                    <a:pt x="1003" y="19474"/>
                    <a:pt x="1034" y="19535"/>
                  </a:cubicBezTo>
                  <a:cubicBezTo>
                    <a:pt x="1094" y="19535"/>
                    <a:pt x="1155" y="19535"/>
                    <a:pt x="1216" y="19505"/>
                  </a:cubicBezTo>
                  <a:cubicBezTo>
                    <a:pt x="1307" y="19474"/>
                    <a:pt x="1368" y="19414"/>
                    <a:pt x="1429" y="19353"/>
                  </a:cubicBezTo>
                  <a:cubicBezTo>
                    <a:pt x="1459" y="19262"/>
                    <a:pt x="1520" y="19201"/>
                    <a:pt x="1550" y="19140"/>
                  </a:cubicBezTo>
                  <a:close/>
                  <a:moveTo>
                    <a:pt x="19641" y="19353"/>
                  </a:moveTo>
                  <a:cubicBezTo>
                    <a:pt x="19578" y="19353"/>
                    <a:pt x="19514" y="19363"/>
                    <a:pt x="19453" y="19383"/>
                  </a:cubicBezTo>
                  <a:cubicBezTo>
                    <a:pt x="19393" y="19414"/>
                    <a:pt x="19301" y="19474"/>
                    <a:pt x="19271" y="19535"/>
                  </a:cubicBezTo>
                  <a:cubicBezTo>
                    <a:pt x="19210" y="19596"/>
                    <a:pt x="19180" y="19657"/>
                    <a:pt x="19149" y="19748"/>
                  </a:cubicBezTo>
                  <a:lnTo>
                    <a:pt x="19332" y="19596"/>
                  </a:lnTo>
                  <a:cubicBezTo>
                    <a:pt x="19393" y="19566"/>
                    <a:pt x="19453" y="19535"/>
                    <a:pt x="19514" y="19505"/>
                  </a:cubicBezTo>
                  <a:cubicBezTo>
                    <a:pt x="19636" y="19505"/>
                    <a:pt x="19757" y="19535"/>
                    <a:pt x="19849" y="19626"/>
                  </a:cubicBezTo>
                  <a:cubicBezTo>
                    <a:pt x="19930" y="19707"/>
                    <a:pt x="20051" y="19748"/>
                    <a:pt x="20177" y="19748"/>
                  </a:cubicBezTo>
                  <a:cubicBezTo>
                    <a:pt x="20240" y="19748"/>
                    <a:pt x="20304" y="19738"/>
                    <a:pt x="20365" y="19718"/>
                  </a:cubicBezTo>
                  <a:cubicBezTo>
                    <a:pt x="20426" y="19687"/>
                    <a:pt x="20487" y="19626"/>
                    <a:pt x="20548" y="19535"/>
                  </a:cubicBezTo>
                  <a:cubicBezTo>
                    <a:pt x="20578" y="19474"/>
                    <a:pt x="20639" y="19414"/>
                    <a:pt x="20669" y="19353"/>
                  </a:cubicBezTo>
                  <a:lnTo>
                    <a:pt x="20669" y="19353"/>
                  </a:lnTo>
                  <a:cubicBezTo>
                    <a:pt x="20608" y="19383"/>
                    <a:pt x="20548" y="19414"/>
                    <a:pt x="20487" y="19474"/>
                  </a:cubicBezTo>
                  <a:cubicBezTo>
                    <a:pt x="20426" y="19535"/>
                    <a:pt x="20365" y="19566"/>
                    <a:pt x="20304" y="19566"/>
                  </a:cubicBezTo>
                  <a:cubicBezTo>
                    <a:pt x="20274" y="19573"/>
                    <a:pt x="20244" y="19577"/>
                    <a:pt x="20214" y="19577"/>
                  </a:cubicBezTo>
                  <a:cubicBezTo>
                    <a:pt x="20124" y="19577"/>
                    <a:pt x="20038" y="19543"/>
                    <a:pt x="19970" y="19474"/>
                  </a:cubicBezTo>
                  <a:cubicBezTo>
                    <a:pt x="19889" y="19393"/>
                    <a:pt x="19767" y="19353"/>
                    <a:pt x="19641" y="19353"/>
                  </a:cubicBezTo>
                  <a:close/>
                  <a:moveTo>
                    <a:pt x="14788" y="19117"/>
                  </a:moveTo>
                  <a:cubicBezTo>
                    <a:pt x="14742" y="19117"/>
                    <a:pt x="14696" y="19125"/>
                    <a:pt x="14651" y="19140"/>
                  </a:cubicBezTo>
                  <a:cubicBezTo>
                    <a:pt x="14590" y="19140"/>
                    <a:pt x="14499" y="19170"/>
                    <a:pt x="14438" y="19170"/>
                  </a:cubicBezTo>
                  <a:cubicBezTo>
                    <a:pt x="14529" y="19201"/>
                    <a:pt x="14590" y="19201"/>
                    <a:pt x="14681" y="19201"/>
                  </a:cubicBezTo>
                  <a:lnTo>
                    <a:pt x="14651" y="19201"/>
                  </a:lnTo>
                  <a:cubicBezTo>
                    <a:pt x="14742" y="19231"/>
                    <a:pt x="14803" y="19231"/>
                    <a:pt x="14864" y="19262"/>
                  </a:cubicBezTo>
                  <a:cubicBezTo>
                    <a:pt x="14955" y="19353"/>
                    <a:pt x="15016" y="19444"/>
                    <a:pt x="15046" y="19566"/>
                  </a:cubicBezTo>
                  <a:cubicBezTo>
                    <a:pt x="15016" y="19748"/>
                    <a:pt x="15137" y="19930"/>
                    <a:pt x="15320" y="19991"/>
                  </a:cubicBezTo>
                  <a:cubicBezTo>
                    <a:pt x="15373" y="20027"/>
                    <a:pt x="15416" y="20041"/>
                    <a:pt x="15461" y="20041"/>
                  </a:cubicBezTo>
                  <a:cubicBezTo>
                    <a:pt x="15492" y="20041"/>
                    <a:pt x="15525" y="20034"/>
                    <a:pt x="15563" y="20021"/>
                  </a:cubicBezTo>
                  <a:cubicBezTo>
                    <a:pt x="15654" y="20021"/>
                    <a:pt x="15715" y="19991"/>
                    <a:pt x="15806" y="19991"/>
                  </a:cubicBezTo>
                  <a:cubicBezTo>
                    <a:pt x="15715" y="19961"/>
                    <a:pt x="15654" y="19961"/>
                    <a:pt x="15563" y="19930"/>
                  </a:cubicBezTo>
                  <a:cubicBezTo>
                    <a:pt x="15502" y="19930"/>
                    <a:pt x="15441" y="19900"/>
                    <a:pt x="15380" y="19869"/>
                  </a:cubicBezTo>
                  <a:cubicBezTo>
                    <a:pt x="15289" y="19809"/>
                    <a:pt x="15228" y="19687"/>
                    <a:pt x="15228" y="19566"/>
                  </a:cubicBezTo>
                  <a:cubicBezTo>
                    <a:pt x="15228" y="19383"/>
                    <a:pt x="15107" y="19201"/>
                    <a:pt x="14924" y="19140"/>
                  </a:cubicBezTo>
                  <a:cubicBezTo>
                    <a:pt x="14879" y="19125"/>
                    <a:pt x="14833" y="19117"/>
                    <a:pt x="14788" y="19117"/>
                  </a:cubicBezTo>
                  <a:close/>
                  <a:moveTo>
                    <a:pt x="8693" y="20052"/>
                  </a:moveTo>
                  <a:cubicBezTo>
                    <a:pt x="8693" y="20113"/>
                    <a:pt x="8693" y="20173"/>
                    <a:pt x="8663" y="20265"/>
                  </a:cubicBezTo>
                  <a:cubicBezTo>
                    <a:pt x="8663" y="20325"/>
                    <a:pt x="8632" y="20386"/>
                    <a:pt x="8602" y="20447"/>
                  </a:cubicBezTo>
                  <a:cubicBezTo>
                    <a:pt x="8541" y="20569"/>
                    <a:pt x="8420" y="20629"/>
                    <a:pt x="8298" y="20629"/>
                  </a:cubicBezTo>
                  <a:cubicBezTo>
                    <a:pt x="8116" y="20629"/>
                    <a:pt x="7964" y="20751"/>
                    <a:pt x="7873" y="20903"/>
                  </a:cubicBezTo>
                  <a:cubicBezTo>
                    <a:pt x="7842" y="20994"/>
                    <a:pt x="7842" y="21085"/>
                    <a:pt x="7842" y="21177"/>
                  </a:cubicBezTo>
                  <a:cubicBezTo>
                    <a:pt x="7842" y="21237"/>
                    <a:pt x="7873" y="21328"/>
                    <a:pt x="7903" y="21389"/>
                  </a:cubicBezTo>
                  <a:cubicBezTo>
                    <a:pt x="7933" y="21328"/>
                    <a:pt x="7933" y="21237"/>
                    <a:pt x="7933" y="21177"/>
                  </a:cubicBezTo>
                  <a:cubicBezTo>
                    <a:pt x="7964" y="21116"/>
                    <a:pt x="7964" y="21055"/>
                    <a:pt x="7994" y="20994"/>
                  </a:cubicBezTo>
                  <a:cubicBezTo>
                    <a:pt x="8085" y="20873"/>
                    <a:pt x="8177" y="20812"/>
                    <a:pt x="8329" y="20812"/>
                  </a:cubicBezTo>
                  <a:cubicBezTo>
                    <a:pt x="8511" y="20812"/>
                    <a:pt x="8663" y="20690"/>
                    <a:pt x="8754" y="20508"/>
                  </a:cubicBezTo>
                  <a:cubicBezTo>
                    <a:pt x="8754" y="20447"/>
                    <a:pt x="8754" y="20356"/>
                    <a:pt x="8754" y="20265"/>
                  </a:cubicBezTo>
                  <a:cubicBezTo>
                    <a:pt x="8754" y="20204"/>
                    <a:pt x="8724" y="20113"/>
                    <a:pt x="8693" y="20052"/>
                  </a:cubicBezTo>
                  <a:close/>
                  <a:moveTo>
                    <a:pt x="12569" y="22544"/>
                  </a:moveTo>
                  <a:cubicBezTo>
                    <a:pt x="12510" y="22544"/>
                    <a:pt x="12452" y="22554"/>
                    <a:pt x="12402" y="22575"/>
                  </a:cubicBezTo>
                  <a:cubicBezTo>
                    <a:pt x="12310" y="22605"/>
                    <a:pt x="12250" y="22666"/>
                    <a:pt x="12189" y="22757"/>
                  </a:cubicBezTo>
                  <a:cubicBezTo>
                    <a:pt x="12158" y="22818"/>
                    <a:pt x="12098" y="22879"/>
                    <a:pt x="12067" y="22939"/>
                  </a:cubicBezTo>
                  <a:cubicBezTo>
                    <a:pt x="12158" y="22909"/>
                    <a:pt x="12189" y="22848"/>
                    <a:pt x="12280" y="22818"/>
                  </a:cubicBezTo>
                  <a:cubicBezTo>
                    <a:pt x="12310" y="22757"/>
                    <a:pt x="12371" y="22727"/>
                    <a:pt x="12432" y="22727"/>
                  </a:cubicBezTo>
                  <a:cubicBezTo>
                    <a:pt x="12462" y="22719"/>
                    <a:pt x="12493" y="22715"/>
                    <a:pt x="12523" y="22715"/>
                  </a:cubicBezTo>
                  <a:cubicBezTo>
                    <a:pt x="12612" y="22715"/>
                    <a:pt x="12698" y="22749"/>
                    <a:pt x="12766" y="22818"/>
                  </a:cubicBezTo>
                  <a:cubicBezTo>
                    <a:pt x="12868" y="22899"/>
                    <a:pt x="12982" y="22939"/>
                    <a:pt x="13102" y="22939"/>
                  </a:cubicBezTo>
                  <a:cubicBezTo>
                    <a:pt x="13161" y="22939"/>
                    <a:pt x="13222" y="22929"/>
                    <a:pt x="13283" y="22909"/>
                  </a:cubicBezTo>
                  <a:cubicBezTo>
                    <a:pt x="13374" y="22879"/>
                    <a:pt x="13435" y="22818"/>
                    <a:pt x="13496" y="22757"/>
                  </a:cubicBezTo>
                  <a:cubicBezTo>
                    <a:pt x="13526" y="22696"/>
                    <a:pt x="13557" y="22635"/>
                    <a:pt x="13617" y="22544"/>
                  </a:cubicBezTo>
                  <a:lnTo>
                    <a:pt x="13617" y="22544"/>
                  </a:lnTo>
                  <a:cubicBezTo>
                    <a:pt x="13526" y="22605"/>
                    <a:pt x="13465" y="22635"/>
                    <a:pt x="13405" y="22696"/>
                  </a:cubicBezTo>
                  <a:cubicBezTo>
                    <a:pt x="13374" y="22727"/>
                    <a:pt x="13313" y="22757"/>
                    <a:pt x="13253" y="22757"/>
                  </a:cubicBezTo>
                  <a:cubicBezTo>
                    <a:pt x="13222" y="22765"/>
                    <a:pt x="13190" y="22768"/>
                    <a:pt x="13158" y="22768"/>
                  </a:cubicBezTo>
                  <a:cubicBezTo>
                    <a:pt x="13061" y="22768"/>
                    <a:pt x="12964" y="22734"/>
                    <a:pt x="12918" y="22666"/>
                  </a:cubicBezTo>
                  <a:cubicBezTo>
                    <a:pt x="12817" y="22585"/>
                    <a:pt x="12689" y="22544"/>
                    <a:pt x="12569" y="22544"/>
                  </a:cubicBezTo>
                  <a:close/>
                  <a:moveTo>
                    <a:pt x="8206" y="24324"/>
                  </a:moveTo>
                  <a:cubicBezTo>
                    <a:pt x="8146" y="24324"/>
                    <a:pt x="8085" y="24338"/>
                    <a:pt x="8025" y="24368"/>
                  </a:cubicBezTo>
                  <a:cubicBezTo>
                    <a:pt x="7933" y="24398"/>
                    <a:pt x="7873" y="24459"/>
                    <a:pt x="7842" y="24520"/>
                  </a:cubicBezTo>
                  <a:cubicBezTo>
                    <a:pt x="7781" y="24581"/>
                    <a:pt x="7751" y="24642"/>
                    <a:pt x="7690" y="24702"/>
                  </a:cubicBezTo>
                  <a:cubicBezTo>
                    <a:pt x="7781" y="24672"/>
                    <a:pt x="7842" y="24611"/>
                    <a:pt x="7903" y="24581"/>
                  </a:cubicBezTo>
                  <a:cubicBezTo>
                    <a:pt x="7933" y="24550"/>
                    <a:pt x="7994" y="24520"/>
                    <a:pt x="8085" y="24490"/>
                  </a:cubicBezTo>
                  <a:cubicBezTo>
                    <a:pt x="8102" y="24484"/>
                    <a:pt x="8121" y="24482"/>
                    <a:pt x="8141" y="24482"/>
                  </a:cubicBezTo>
                  <a:cubicBezTo>
                    <a:pt x="8229" y="24482"/>
                    <a:pt x="8340" y="24531"/>
                    <a:pt x="8389" y="24581"/>
                  </a:cubicBezTo>
                  <a:cubicBezTo>
                    <a:pt x="8484" y="24676"/>
                    <a:pt x="8603" y="24723"/>
                    <a:pt x="8716" y="24723"/>
                  </a:cubicBezTo>
                  <a:cubicBezTo>
                    <a:pt x="8784" y="24723"/>
                    <a:pt x="8849" y="24706"/>
                    <a:pt x="8906" y="24672"/>
                  </a:cubicBezTo>
                  <a:cubicBezTo>
                    <a:pt x="8997" y="24642"/>
                    <a:pt x="9058" y="24581"/>
                    <a:pt x="9119" y="24520"/>
                  </a:cubicBezTo>
                  <a:cubicBezTo>
                    <a:pt x="9149" y="24459"/>
                    <a:pt x="9180" y="24398"/>
                    <a:pt x="9240" y="24338"/>
                  </a:cubicBezTo>
                  <a:lnTo>
                    <a:pt x="9240" y="24338"/>
                  </a:lnTo>
                  <a:cubicBezTo>
                    <a:pt x="9180" y="24368"/>
                    <a:pt x="9119" y="24398"/>
                    <a:pt x="9028" y="24459"/>
                  </a:cubicBezTo>
                  <a:lnTo>
                    <a:pt x="9058" y="24459"/>
                  </a:lnTo>
                  <a:cubicBezTo>
                    <a:pt x="8997" y="24490"/>
                    <a:pt x="8936" y="24520"/>
                    <a:pt x="8876" y="24550"/>
                  </a:cubicBezTo>
                  <a:cubicBezTo>
                    <a:pt x="8845" y="24558"/>
                    <a:pt x="8815" y="24562"/>
                    <a:pt x="8785" y="24562"/>
                  </a:cubicBezTo>
                  <a:cubicBezTo>
                    <a:pt x="8695" y="24562"/>
                    <a:pt x="8610" y="24528"/>
                    <a:pt x="8541" y="24459"/>
                  </a:cubicBezTo>
                  <a:cubicBezTo>
                    <a:pt x="8440" y="24378"/>
                    <a:pt x="8325" y="24324"/>
                    <a:pt x="8206" y="24324"/>
                  </a:cubicBezTo>
                  <a:close/>
                  <a:moveTo>
                    <a:pt x="17295" y="23973"/>
                  </a:moveTo>
                  <a:lnTo>
                    <a:pt x="17295" y="23973"/>
                  </a:lnTo>
                  <a:cubicBezTo>
                    <a:pt x="17326" y="24064"/>
                    <a:pt x="17295" y="24125"/>
                    <a:pt x="17265" y="24216"/>
                  </a:cubicBezTo>
                  <a:cubicBezTo>
                    <a:pt x="17265" y="24277"/>
                    <a:pt x="17234" y="24338"/>
                    <a:pt x="17204" y="24398"/>
                  </a:cubicBezTo>
                  <a:cubicBezTo>
                    <a:pt x="17143" y="24520"/>
                    <a:pt x="17052" y="24581"/>
                    <a:pt x="16900" y="24581"/>
                  </a:cubicBezTo>
                  <a:cubicBezTo>
                    <a:pt x="16718" y="24581"/>
                    <a:pt x="16566" y="24702"/>
                    <a:pt x="16475" y="24854"/>
                  </a:cubicBezTo>
                  <a:cubicBezTo>
                    <a:pt x="16444" y="24946"/>
                    <a:pt x="16444" y="25037"/>
                    <a:pt x="16444" y="25128"/>
                  </a:cubicBezTo>
                  <a:cubicBezTo>
                    <a:pt x="16444" y="25189"/>
                    <a:pt x="16475" y="25280"/>
                    <a:pt x="16505" y="25341"/>
                  </a:cubicBezTo>
                  <a:cubicBezTo>
                    <a:pt x="16535" y="25280"/>
                    <a:pt x="16535" y="25189"/>
                    <a:pt x="16535" y="25128"/>
                  </a:cubicBezTo>
                  <a:cubicBezTo>
                    <a:pt x="16566" y="25067"/>
                    <a:pt x="16566" y="24976"/>
                    <a:pt x="16596" y="24946"/>
                  </a:cubicBezTo>
                  <a:cubicBezTo>
                    <a:pt x="16687" y="24824"/>
                    <a:pt x="16809" y="24763"/>
                    <a:pt x="16931" y="24763"/>
                  </a:cubicBezTo>
                  <a:cubicBezTo>
                    <a:pt x="17113" y="24763"/>
                    <a:pt x="17265" y="24642"/>
                    <a:pt x="17356" y="24459"/>
                  </a:cubicBezTo>
                  <a:cubicBezTo>
                    <a:pt x="17356" y="24398"/>
                    <a:pt x="17356" y="24307"/>
                    <a:pt x="17356" y="24216"/>
                  </a:cubicBezTo>
                  <a:cubicBezTo>
                    <a:pt x="17356" y="24155"/>
                    <a:pt x="17326" y="24064"/>
                    <a:pt x="17295" y="23973"/>
                  </a:cubicBezTo>
                  <a:close/>
                  <a:moveTo>
                    <a:pt x="12067" y="26222"/>
                  </a:moveTo>
                  <a:cubicBezTo>
                    <a:pt x="12006" y="26253"/>
                    <a:pt x="11915" y="26253"/>
                    <a:pt x="11854" y="26283"/>
                  </a:cubicBezTo>
                  <a:cubicBezTo>
                    <a:pt x="11915" y="26283"/>
                    <a:pt x="12006" y="26283"/>
                    <a:pt x="12098" y="26313"/>
                  </a:cubicBezTo>
                  <a:lnTo>
                    <a:pt x="12067" y="26313"/>
                  </a:lnTo>
                  <a:cubicBezTo>
                    <a:pt x="12128" y="26313"/>
                    <a:pt x="12219" y="26344"/>
                    <a:pt x="12280" y="26374"/>
                  </a:cubicBezTo>
                  <a:cubicBezTo>
                    <a:pt x="12371" y="26435"/>
                    <a:pt x="12432" y="26526"/>
                    <a:pt x="12432" y="26648"/>
                  </a:cubicBezTo>
                  <a:cubicBezTo>
                    <a:pt x="12432" y="26860"/>
                    <a:pt x="12554" y="27012"/>
                    <a:pt x="12736" y="27104"/>
                  </a:cubicBezTo>
                  <a:cubicBezTo>
                    <a:pt x="12797" y="27134"/>
                    <a:pt x="12888" y="27134"/>
                    <a:pt x="12979" y="27134"/>
                  </a:cubicBezTo>
                  <a:cubicBezTo>
                    <a:pt x="13040" y="27134"/>
                    <a:pt x="13131" y="27104"/>
                    <a:pt x="13192" y="27073"/>
                  </a:cubicBezTo>
                  <a:cubicBezTo>
                    <a:pt x="13131" y="27043"/>
                    <a:pt x="13040" y="27043"/>
                    <a:pt x="12979" y="27043"/>
                  </a:cubicBezTo>
                  <a:cubicBezTo>
                    <a:pt x="12918" y="27012"/>
                    <a:pt x="12857" y="27012"/>
                    <a:pt x="12797" y="26952"/>
                  </a:cubicBezTo>
                  <a:cubicBezTo>
                    <a:pt x="12675" y="26891"/>
                    <a:pt x="12614" y="26769"/>
                    <a:pt x="12614" y="26648"/>
                  </a:cubicBezTo>
                  <a:cubicBezTo>
                    <a:pt x="12614" y="26465"/>
                    <a:pt x="12493" y="26313"/>
                    <a:pt x="12341" y="26222"/>
                  </a:cubicBezTo>
                  <a:close/>
                  <a:moveTo>
                    <a:pt x="16304" y="28297"/>
                  </a:moveTo>
                  <a:cubicBezTo>
                    <a:pt x="16262" y="28297"/>
                    <a:pt x="16216" y="28304"/>
                    <a:pt x="16171" y="28319"/>
                  </a:cubicBezTo>
                  <a:cubicBezTo>
                    <a:pt x="16110" y="28319"/>
                    <a:pt x="16019" y="28350"/>
                    <a:pt x="15958" y="28350"/>
                  </a:cubicBezTo>
                  <a:cubicBezTo>
                    <a:pt x="16019" y="28411"/>
                    <a:pt x="16110" y="28411"/>
                    <a:pt x="16171" y="28411"/>
                  </a:cubicBezTo>
                  <a:cubicBezTo>
                    <a:pt x="16231" y="28411"/>
                    <a:pt x="16292" y="28411"/>
                    <a:pt x="16353" y="28441"/>
                  </a:cubicBezTo>
                  <a:cubicBezTo>
                    <a:pt x="16475" y="28532"/>
                    <a:pt x="16535" y="28623"/>
                    <a:pt x="16535" y="28745"/>
                  </a:cubicBezTo>
                  <a:cubicBezTo>
                    <a:pt x="16535" y="28927"/>
                    <a:pt x="16657" y="29110"/>
                    <a:pt x="16809" y="29201"/>
                  </a:cubicBezTo>
                  <a:cubicBezTo>
                    <a:pt x="16855" y="29216"/>
                    <a:pt x="16900" y="29224"/>
                    <a:pt x="16946" y="29224"/>
                  </a:cubicBezTo>
                  <a:cubicBezTo>
                    <a:pt x="16991" y="29224"/>
                    <a:pt x="17037" y="29216"/>
                    <a:pt x="17082" y="29201"/>
                  </a:cubicBezTo>
                  <a:cubicBezTo>
                    <a:pt x="17143" y="29201"/>
                    <a:pt x="17234" y="29201"/>
                    <a:pt x="17295" y="29171"/>
                  </a:cubicBezTo>
                  <a:lnTo>
                    <a:pt x="17082" y="29110"/>
                  </a:lnTo>
                  <a:cubicBezTo>
                    <a:pt x="17022" y="29110"/>
                    <a:pt x="16931" y="29079"/>
                    <a:pt x="16900" y="29049"/>
                  </a:cubicBezTo>
                  <a:cubicBezTo>
                    <a:pt x="16779" y="28988"/>
                    <a:pt x="16718" y="28867"/>
                    <a:pt x="16718" y="28745"/>
                  </a:cubicBezTo>
                  <a:cubicBezTo>
                    <a:pt x="16718" y="28563"/>
                    <a:pt x="16596" y="28380"/>
                    <a:pt x="16414" y="28319"/>
                  </a:cubicBezTo>
                  <a:cubicBezTo>
                    <a:pt x="16383" y="28304"/>
                    <a:pt x="16345" y="28297"/>
                    <a:pt x="16304" y="2829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1301200" y="2330300"/>
              <a:ext cx="104750" cy="483350"/>
            </a:xfrm>
            <a:custGeom>
              <a:avLst/>
              <a:gdLst/>
              <a:ahLst/>
              <a:cxnLst/>
              <a:rect l="l" t="t" r="r" b="b"/>
              <a:pathLst>
                <a:path w="4190" h="19334" extrusionOk="0">
                  <a:moveTo>
                    <a:pt x="593" y="1"/>
                  </a:moveTo>
                  <a:cubicBezTo>
                    <a:pt x="586" y="1"/>
                    <a:pt x="578" y="8"/>
                    <a:pt x="578" y="23"/>
                  </a:cubicBezTo>
                  <a:cubicBezTo>
                    <a:pt x="396" y="1270"/>
                    <a:pt x="244" y="2516"/>
                    <a:pt x="153" y="3762"/>
                  </a:cubicBezTo>
                  <a:cubicBezTo>
                    <a:pt x="153" y="3580"/>
                    <a:pt x="122" y="3397"/>
                    <a:pt x="122" y="3215"/>
                  </a:cubicBezTo>
                  <a:cubicBezTo>
                    <a:pt x="92" y="2729"/>
                    <a:pt x="61" y="2212"/>
                    <a:pt x="92" y="1726"/>
                  </a:cubicBezTo>
                  <a:cubicBezTo>
                    <a:pt x="92" y="1710"/>
                    <a:pt x="77" y="1703"/>
                    <a:pt x="61" y="1703"/>
                  </a:cubicBezTo>
                  <a:cubicBezTo>
                    <a:pt x="46" y="1703"/>
                    <a:pt x="31" y="1710"/>
                    <a:pt x="31" y="1726"/>
                  </a:cubicBezTo>
                  <a:cubicBezTo>
                    <a:pt x="1" y="2242"/>
                    <a:pt x="1" y="2729"/>
                    <a:pt x="31" y="3245"/>
                  </a:cubicBezTo>
                  <a:cubicBezTo>
                    <a:pt x="61" y="3519"/>
                    <a:pt x="92" y="3792"/>
                    <a:pt x="153" y="4066"/>
                  </a:cubicBezTo>
                  <a:cubicBezTo>
                    <a:pt x="31" y="5525"/>
                    <a:pt x="1" y="6984"/>
                    <a:pt x="61" y="8443"/>
                  </a:cubicBezTo>
                  <a:cubicBezTo>
                    <a:pt x="92" y="9902"/>
                    <a:pt x="183" y="11270"/>
                    <a:pt x="365" y="12698"/>
                  </a:cubicBezTo>
                  <a:cubicBezTo>
                    <a:pt x="457" y="13397"/>
                    <a:pt x="548" y="14066"/>
                    <a:pt x="669" y="14765"/>
                  </a:cubicBezTo>
                  <a:cubicBezTo>
                    <a:pt x="760" y="15434"/>
                    <a:pt x="943" y="16103"/>
                    <a:pt x="1216" y="16711"/>
                  </a:cubicBezTo>
                  <a:cubicBezTo>
                    <a:pt x="1794" y="17866"/>
                    <a:pt x="3010" y="18656"/>
                    <a:pt x="4134" y="19325"/>
                  </a:cubicBezTo>
                  <a:cubicBezTo>
                    <a:pt x="4140" y="19331"/>
                    <a:pt x="4147" y="19333"/>
                    <a:pt x="4152" y="19333"/>
                  </a:cubicBezTo>
                  <a:cubicBezTo>
                    <a:pt x="4175" y="19333"/>
                    <a:pt x="4189" y="19294"/>
                    <a:pt x="4165" y="19294"/>
                  </a:cubicBezTo>
                  <a:cubicBezTo>
                    <a:pt x="3223" y="18565"/>
                    <a:pt x="2189" y="17714"/>
                    <a:pt x="1612" y="16680"/>
                  </a:cubicBezTo>
                  <a:cubicBezTo>
                    <a:pt x="1338" y="16163"/>
                    <a:pt x="1186" y="15556"/>
                    <a:pt x="1125" y="14978"/>
                  </a:cubicBezTo>
                  <a:cubicBezTo>
                    <a:pt x="1004" y="14279"/>
                    <a:pt x="912" y="13580"/>
                    <a:pt x="821" y="12881"/>
                  </a:cubicBezTo>
                  <a:cubicBezTo>
                    <a:pt x="457" y="10145"/>
                    <a:pt x="305" y="7409"/>
                    <a:pt x="365" y="4674"/>
                  </a:cubicBezTo>
                  <a:cubicBezTo>
                    <a:pt x="396" y="3124"/>
                    <a:pt x="457" y="1574"/>
                    <a:pt x="609" y="23"/>
                  </a:cubicBezTo>
                  <a:cubicBezTo>
                    <a:pt x="609" y="8"/>
                    <a:pt x="601" y="1"/>
                    <a:pt x="5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9"/>
            <p:cNvSpPr/>
            <p:nvPr/>
          </p:nvSpPr>
          <p:spPr>
            <a:xfrm>
              <a:off x="1478250" y="2353675"/>
              <a:ext cx="94225" cy="267700"/>
            </a:xfrm>
            <a:custGeom>
              <a:avLst/>
              <a:gdLst/>
              <a:ahLst/>
              <a:cxnLst/>
              <a:rect l="l" t="t" r="r" b="b"/>
              <a:pathLst>
                <a:path w="3769" h="10708" extrusionOk="0">
                  <a:moveTo>
                    <a:pt x="1" y="0"/>
                  </a:moveTo>
                  <a:cubicBezTo>
                    <a:pt x="335" y="1550"/>
                    <a:pt x="700" y="3101"/>
                    <a:pt x="1095" y="4620"/>
                  </a:cubicBezTo>
                  <a:cubicBezTo>
                    <a:pt x="1521" y="6140"/>
                    <a:pt x="2007" y="7660"/>
                    <a:pt x="2584" y="9119"/>
                  </a:cubicBezTo>
                  <a:cubicBezTo>
                    <a:pt x="2736" y="9484"/>
                    <a:pt x="2919" y="9848"/>
                    <a:pt x="3101" y="10213"/>
                  </a:cubicBezTo>
                  <a:cubicBezTo>
                    <a:pt x="3223" y="10456"/>
                    <a:pt x="3436" y="10639"/>
                    <a:pt x="3709" y="10699"/>
                  </a:cubicBezTo>
                  <a:cubicBezTo>
                    <a:pt x="3721" y="10706"/>
                    <a:pt x="3731" y="10708"/>
                    <a:pt x="3738" y="10708"/>
                  </a:cubicBezTo>
                  <a:cubicBezTo>
                    <a:pt x="3769" y="10708"/>
                    <a:pt x="3764" y="10669"/>
                    <a:pt x="3739" y="10669"/>
                  </a:cubicBezTo>
                  <a:cubicBezTo>
                    <a:pt x="3284" y="10578"/>
                    <a:pt x="3162" y="9909"/>
                    <a:pt x="3010" y="9575"/>
                  </a:cubicBezTo>
                  <a:lnTo>
                    <a:pt x="2524" y="8207"/>
                  </a:lnTo>
                  <a:cubicBezTo>
                    <a:pt x="2220" y="7326"/>
                    <a:pt x="1916" y="6414"/>
                    <a:pt x="1642" y="5502"/>
                  </a:cubicBezTo>
                  <a:cubicBezTo>
                    <a:pt x="1399" y="4772"/>
                    <a:pt x="1186" y="4043"/>
                    <a:pt x="973" y="3283"/>
                  </a:cubicBezTo>
                  <a:cubicBezTo>
                    <a:pt x="913" y="2827"/>
                    <a:pt x="852" y="2341"/>
                    <a:pt x="761" y="1885"/>
                  </a:cubicBezTo>
                  <a:cubicBezTo>
                    <a:pt x="761" y="1875"/>
                    <a:pt x="757" y="1871"/>
                    <a:pt x="753" y="1871"/>
                  </a:cubicBezTo>
                  <a:cubicBezTo>
                    <a:pt x="744" y="1871"/>
                    <a:pt x="730" y="1885"/>
                    <a:pt x="730" y="1885"/>
                  </a:cubicBezTo>
                  <a:cubicBezTo>
                    <a:pt x="761" y="2219"/>
                    <a:pt x="821" y="2523"/>
                    <a:pt x="852" y="2857"/>
                  </a:cubicBezTo>
                  <a:cubicBezTo>
                    <a:pt x="578" y="1915"/>
                    <a:pt x="305" y="973"/>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9"/>
            <p:cNvSpPr/>
            <p:nvPr/>
          </p:nvSpPr>
          <p:spPr>
            <a:xfrm>
              <a:off x="1729025" y="2731750"/>
              <a:ext cx="66650" cy="245625"/>
            </a:xfrm>
            <a:custGeom>
              <a:avLst/>
              <a:gdLst/>
              <a:ahLst/>
              <a:cxnLst/>
              <a:rect l="l" t="t" r="r" b="b"/>
              <a:pathLst>
                <a:path w="2666" h="9825" extrusionOk="0">
                  <a:moveTo>
                    <a:pt x="2652" y="1"/>
                  </a:moveTo>
                  <a:cubicBezTo>
                    <a:pt x="2648" y="1"/>
                    <a:pt x="2645" y="4"/>
                    <a:pt x="2645" y="14"/>
                  </a:cubicBezTo>
                  <a:cubicBezTo>
                    <a:pt x="2665" y="14"/>
                    <a:pt x="2658" y="1"/>
                    <a:pt x="2652" y="1"/>
                  </a:cubicBezTo>
                  <a:close/>
                  <a:moveTo>
                    <a:pt x="2645" y="14"/>
                  </a:moveTo>
                  <a:lnTo>
                    <a:pt x="2645" y="14"/>
                  </a:lnTo>
                  <a:cubicBezTo>
                    <a:pt x="2341" y="774"/>
                    <a:pt x="2098" y="1564"/>
                    <a:pt x="1885" y="2355"/>
                  </a:cubicBezTo>
                  <a:cubicBezTo>
                    <a:pt x="1642" y="3175"/>
                    <a:pt x="1429" y="4026"/>
                    <a:pt x="1186" y="4847"/>
                  </a:cubicBezTo>
                  <a:cubicBezTo>
                    <a:pt x="973" y="5668"/>
                    <a:pt x="183" y="8981"/>
                    <a:pt x="0" y="9802"/>
                  </a:cubicBezTo>
                  <a:cubicBezTo>
                    <a:pt x="0" y="9817"/>
                    <a:pt x="16" y="9824"/>
                    <a:pt x="31" y="9824"/>
                  </a:cubicBezTo>
                  <a:cubicBezTo>
                    <a:pt x="46" y="9824"/>
                    <a:pt x="61" y="9817"/>
                    <a:pt x="61" y="9802"/>
                  </a:cubicBezTo>
                  <a:cubicBezTo>
                    <a:pt x="304" y="8981"/>
                    <a:pt x="1277" y="5759"/>
                    <a:pt x="1490" y="4938"/>
                  </a:cubicBezTo>
                  <a:cubicBezTo>
                    <a:pt x="1703" y="4118"/>
                    <a:pt x="1915" y="3327"/>
                    <a:pt x="2128" y="2507"/>
                  </a:cubicBezTo>
                  <a:cubicBezTo>
                    <a:pt x="2341" y="1686"/>
                    <a:pt x="2523" y="865"/>
                    <a:pt x="2645" y="1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63"/>
        <p:cNvGrpSpPr/>
        <p:nvPr/>
      </p:nvGrpSpPr>
      <p:grpSpPr>
        <a:xfrm>
          <a:off x="0" y="0"/>
          <a:ext cx="0" cy="0"/>
          <a:chOff x="0" y="0"/>
          <a:chExt cx="0" cy="0"/>
        </a:xfrm>
      </p:grpSpPr>
      <p:sp>
        <p:nvSpPr>
          <p:cNvPr id="5764" name="Google Shape;5764;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765" name="Google Shape;5765;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766" name="Google Shape;5766;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Exo</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https://fonts.google.com/specimen/Exo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Hind Madurai</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https://fonts.google.com/specimen/Hind+Madurai</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a:t>
            </a:r>
            <a:endParaRPr>
              <a:solidFill>
                <a:srgbClr val="FFFFFF"/>
              </a:solidFill>
              <a:latin typeface="Arial"/>
              <a:ea typeface="Arial"/>
              <a:cs typeface="Arial"/>
              <a:sym typeface="Arial"/>
            </a:endParaRPr>
          </a:p>
        </p:txBody>
      </p:sp>
      <p:grpSp>
        <p:nvGrpSpPr>
          <p:cNvPr id="5767" name="Google Shape;5767;p62"/>
          <p:cNvGrpSpPr/>
          <p:nvPr/>
        </p:nvGrpSpPr>
        <p:grpSpPr>
          <a:xfrm>
            <a:off x="2583550" y="3498875"/>
            <a:ext cx="3976889" cy="754200"/>
            <a:chOff x="2052655" y="3498875"/>
            <a:chExt cx="3976889" cy="754200"/>
          </a:xfrm>
        </p:grpSpPr>
        <p:sp>
          <p:nvSpPr>
            <p:cNvPr id="5768" name="Google Shape;5768;p62"/>
            <p:cNvSpPr/>
            <p:nvPr/>
          </p:nvSpPr>
          <p:spPr>
            <a:xfrm>
              <a:off x="3114480" y="3498875"/>
              <a:ext cx="791400" cy="754200"/>
            </a:xfrm>
            <a:prstGeom prst="roundRect">
              <a:avLst>
                <a:gd name="adj" fmla="val 16667"/>
              </a:avLst>
            </a:prstGeom>
            <a:solidFill>
              <a:srgbClr val="1B272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2"/>
            <p:cNvSpPr/>
            <p:nvPr/>
          </p:nvSpPr>
          <p:spPr>
            <a:xfrm>
              <a:off x="4176300" y="34988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2"/>
            <p:cNvSpPr/>
            <p:nvPr/>
          </p:nvSpPr>
          <p:spPr>
            <a:xfrm>
              <a:off x="5238145" y="3498875"/>
              <a:ext cx="791400" cy="754200"/>
            </a:xfrm>
            <a:prstGeom prst="roundRect">
              <a:avLst>
                <a:gd name="adj" fmla="val 16667"/>
              </a:avLst>
            </a:prstGeom>
            <a:solidFill>
              <a:srgbClr val="364A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2"/>
            <p:cNvSpPr/>
            <p:nvPr/>
          </p:nvSpPr>
          <p:spPr>
            <a:xfrm>
              <a:off x="2052655" y="3498875"/>
              <a:ext cx="791400" cy="754200"/>
            </a:xfrm>
            <a:prstGeom prst="roundRect">
              <a:avLst>
                <a:gd name="adj" fmla="val 16667"/>
              </a:avLst>
            </a:prstGeom>
            <a:solidFill>
              <a:srgbClr val="D4010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2"/>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#1b272c</a:t>
              </a:r>
              <a:endParaRPr sz="1000">
                <a:solidFill>
                  <a:srgbClr val="FFFFFF"/>
                </a:solidFill>
              </a:endParaRPr>
            </a:p>
          </p:txBody>
        </p:sp>
        <p:sp>
          <p:nvSpPr>
            <p:cNvPr id="5773" name="Google Shape;5773;p62"/>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B272C"/>
                  </a:solidFill>
                </a:rPr>
                <a:t>#ffffff</a:t>
              </a:r>
              <a:endParaRPr sz="1000">
                <a:solidFill>
                  <a:srgbClr val="1B272C"/>
                </a:solidFill>
              </a:endParaRPr>
            </a:p>
          </p:txBody>
        </p:sp>
        <p:sp>
          <p:nvSpPr>
            <p:cNvPr id="5774" name="Google Shape;5774;p62"/>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#364a52</a:t>
              </a:r>
              <a:endParaRPr sz="1000">
                <a:solidFill>
                  <a:srgbClr val="FFFFFF"/>
                </a:solidFill>
              </a:endParaRPr>
            </a:p>
          </p:txBody>
        </p:sp>
        <p:sp>
          <p:nvSpPr>
            <p:cNvPr id="5775" name="Google Shape;5775;p62"/>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#d40102</a:t>
              </a:r>
              <a:endParaRPr sz="1000">
                <a:solidFill>
                  <a:srgbClr val="FFFFFF"/>
                </a:solidFil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95"/>
        <p:cNvGrpSpPr/>
        <p:nvPr/>
      </p:nvGrpSpPr>
      <p:grpSpPr>
        <a:xfrm>
          <a:off x="0" y="0"/>
          <a:ext cx="0" cy="0"/>
          <a:chOff x="0" y="0"/>
          <a:chExt cx="0" cy="0"/>
        </a:xfrm>
      </p:grpSpPr>
      <p:sp>
        <p:nvSpPr>
          <p:cNvPr id="5796" name="Google Shape;5796;p6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5797" name="Google Shape;5797;p64"/>
          <p:cNvGrpSpPr/>
          <p:nvPr/>
        </p:nvGrpSpPr>
        <p:grpSpPr>
          <a:xfrm>
            <a:off x="5156078" y="3085736"/>
            <a:ext cx="474294" cy="551291"/>
            <a:chOff x="4727025" y="1332775"/>
            <a:chExt cx="59900" cy="69625"/>
          </a:xfrm>
        </p:grpSpPr>
        <p:sp>
          <p:nvSpPr>
            <p:cNvPr id="5798" name="Google Shape;5798;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0" name="Google Shape;5800;p64"/>
          <p:cNvGrpSpPr/>
          <p:nvPr/>
        </p:nvGrpSpPr>
        <p:grpSpPr>
          <a:xfrm>
            <a:off x="5769734" y="2314340"/>
            <a:ext cx="555653" cy="557031"/>
            <a:chOff x="4820425" y="1329900"/>
            <a:chExt cx="70175" cy="70350"/>
          </a:xfrm>
        </p:grpSpPr>
        <p:sp>
          <p:nvSpPr>
            <p:cNvPr id="5801" name="Google Shape;5801;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64"/>
          <p:cNvGrpSpPr/>
          <p:nvPr/>
        </p:nvGrpSpPr>
        <p:grpSpPr>
          <a:xfrm>
            <a:off x="6396103" y="2318845"/>
            <a:ext cx="582574" cy="533871"/>
            <a:chOff x="4903200" y="1331525"/>
            <a:chExt cx="73575" cy="67425"/>
          </a:xfrm>
        </p:grpSpPr>
        <p:sp>
          <p:nvSpPr>
            <p:cNvPr id="5806" name="Google Shape;5806;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8" name="Google Shape;5808;p64"/>
          <p:cNvGrpSpPr/>
          <p:nvPr/>
        </p:nvGrpSpPr>
        <p:grpSpPr>
          <a:xfrm>
            <a:off x="5755581" y="3078709"/>
            <a:ext cx="583960" cy="565345"/>
            <a:chOff x="4815575" y="1416800"/>
            <a:chExt cx="73750" cy="71400"/>
          </a:xfrm>
        </p:grpSpPr>
        <p:sp>
          <p:nvSpPr>
            <p:cNvPr id="5809" name="Google Shape;5809;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64"/>
          <p:cNvGrpSpPr/>
          <p:nvPr/>
        </p:nvGrpSpPr>
        <p:grpSpPr>
          <a:xfrm>
            <a:off x="6390362" y="3108896"/>
            <a:ext cx="589898" cy="504970"/>
            <a:chOff x="4902475" y="1418875"/>
            <a:chExt cx="74500" cy="63775"/>
          </a:xfrm>
        </p:grpSpPr>
        <p:sp>
          <p:nvSpPr>
            <p:cNvPr id="5813" name="Google Shape;5813;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64"/>
          <p:cNvGrpSpPr/>
          <p:nvPr/>
        </p:nvGrpSpPr>
        <p:grpSpPr>
          <a:xfrm>
            <a:off x="5765577" y="3826000"/>
            <a:ext cx="563967" cy="567127"/>
            <a:chOff x="4818100" y="1507675"/>
            <a:chExt cx="71225" cy="71625"/>
          </a:xfrm>
        </p:grpSpPr>
        <p:sp>
          <p:nvSpPr>
            <p:cNvPr id="5816" name="Google Shape;5816;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64"/>
          <p:cNvGrpSpPr/>
          <p:nvPr/>
        </p:nvGrpSpPr>
        <p:grpSpPr>
          <a:xfrm>
            <a:off x="5079075" y="3829461"/>
            <a:ext cx="628301" cy="588505"/>
            <a:chOff x="4721450" y="1509475"/>
            <a:chExt cx="79350" cy="74325"/>
          </a:xfrm>
        </p:grpSpPr>
        <p:sp>
          <p:nvSpPr>
            <p:cNvPr id="5821" name="Google Shape;5821;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64"/>
          <p:cNvGrpSpPr/>
          <p:nvPr/>
        </p:nvGrpSpPr>
        <p:grpSpPr>
          <a:xfrm>
            <a:off x="6424608" y="3814027"/>
            <a:ext cx="557038" cy="562772"/>
            <a:chOff x="4906800" y="1507500"/>
            <a:chExt cx="70350" cy="71075"/>
          </a:xfrm>
        </p:grpSpPr>
        <p:sp>
          <p:nvSpPr>
            <p:cNvPr id="5826" name="Google Shape;5826;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64"/>
          <p:cNvGrpSpPr/>
          <p:nvPr/>
        </p:nvGrpSpPr>
        <p:grpSpPr>
          <a:xfrm>
            <a:off x="4462216" y="2340963"/>
            <a:ext cx="517934" cy="517934"/>
            <a:chOff x="3736598" y="2170606"/>
            <a:chExt cx="404889" cy="404889"/>
          </a:xfrm>
        </p:grpSpPr>
        <p:sp>
          <p:nvSpPr>
            <p:cNvPr id="5832" name="Google Shape;5832;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64"/>
          <p:cNvGrpSpPr/>
          <p:nvPr/>
        </p:nvGrpSpPr>
        <p:grpSpPr>
          <a:xfrm>
            <a:off x="3729277" y="2341061"/>
            <a:ext cx="586986" cy="517740"/>
            <a:chOff x="3161917" y="2170682"/>
            <a:chExt cx="458870" cy="404737"/>
          </a:xfrm>
        </p:grpSpPr>
        <p:sp>
          <p:nvSpPr>
            <p:cNvPr id="5837" name="Google Shape;5837;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64"/>
          <p:cNvGrpSpPr/>
          <p:nvPr/>
        </p:nvGrpSpPr>
        <p:grpSpPr>
          <a:xfrm>
            <a:off x="3752299" y="3102400"/>
            <a:ext cx="540943" cy="517963"/>
            <a:chOff x="3179914" y="2889488"/>
            <a:chExt cx="422876" cy="404911"/>
          </a:xfrm>
        </p:grpSpPr>
        <p:sp>
          <p:nvSpPr>
            <p:cNvPr id="5841" name="Google Shape;5841;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64"/>
          <p:cNvGrpSpPr/>
          <p:nvPr/>
        </p:nvGrpSpPr>
        <p:grpSpPr>
          <a:xfrm>
            <a:off x="4453093" y="3102358"/>
            <a:ext cx="536180" cy="518047"/>
            <a:chOff x="3729467" y="2889422"/>
            <a:chExt cx="419153" cy="404977"/>
          </a:xfrm>
        </p:grpSpPr>
        <p:sp>
          <p:nvSpPr>
            <p:cNvPr id="5848" name="Google Shape;5848;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64"/>
          <p:cNvGrpSpPr/>
          <p:nvPr/>
        </p:nvGrpSpPr>
        <p:grpSpPr>
          <a:xfrm>
            <a:off x="1990126" y="3445787"/>
            <a:ext cx="965351" cy="134611"/>
            <a:chOff x="4411970" y="2962952"/>
            <a:chExt cx="706544" cy="104212"/>
          </a:xfrm>
        </p:grpSpPr>
        <p:sp>
          <p:nvSpPr>
            <p:cNvPr id="5856" name="Google Shape;5856;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64"/>
          <p:cNvGrpSpPr/>
          <p:nvPr/>
        </p:nvGrpSpPr>
        <p:grpSpPr>
          <a:xfrm>
            <a:off x="1990126" y="3041077"/>
            <a:ext cx="960158" cy="289172"/>
            <a:chOff x="4411970" y="2726085"/>
            <a:chExt cx="643107" cy="193659"/>
          </a:xfrm>
        </p:grpSpPr>
        <p:sp>
          <p:nvSpPr>
            <p:cNvPr id="5861" name="Google Shape;5861;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64"/>
          <p:cNvGrpSpPr/>
          <p:nvPr/>
        </p:nvGrpSpPr>
        <p:grpSpPr>
          <a:xfrm>
            <a:off x="998624" y="3295400"/>
            <a:ext cx="811503" cy="252584"/>
            <a:chOff x="4411970" y="4340222"/>
            <a:chExt cx="779467" cy="242683"/>
          </a:xfrm>
        </p:grpSpPr>
        <p:sp>
          <p:nvSpPr>
            <p:cNvPr id="5865" name="Google Shape;5865;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64"/>
          <p:cNvGrpSpPr/>
          <p:nvPr/>
        </p:nvGrpSpPr>
        <p:grpSpPr>
          <a:xfrm>
            <a:off x="1990126" y="2709308"/>
            <a:ext cx="965160" cy="216230"/>
            <a:chOff x="4411970" y="2468674"/>
            <a:chExt cx="747317" cy="167425"/>
          </a:xfrm>
        </p:grpSpPr>
        <p:sp>
          <p:nvSpPr>
            <p:cNvPr id="5869" name="Google Shape;5869;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1" name="Google Shape;5871;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2" name="Google Shape;5872;p64"/>
          <p:cNvGrpSpPr/>
          <p:nvPr/>
        </p:nvGrpSpPr>
        <p:grpSpPr>
          <a:xfrm>
            <a:off x="997692" y="2334687"/>
            <a:ext cx="1959041" cy="208784"/>
            <a:chOff x="6336019" y="3733725"/>
            <a:chExt cx="2566206" cy="351310"/>
          </a:xfrm>
        </p:grpSpPr>
        <p:sp>
          <p:nvSpPr>
            <p:cNvPr id="5873" name="Google Shape;5873;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64"/>
          <p:cNvGrpSpPr/>
          <p:nvPr/>
        </p:nvGrpSpPr>
        <p:grpSpPr>
          <a:xfrm>
            <a:off x="1990126" y="3950602"/>
            <a:ext cx="946551" cy="153200"/>
            <a:chOff x="4404545" y="3301592"/>
            <a:chExt cx="782403" cy="129272"/>
          </a:xfrm>
        </p:grpSpPr>
        <p:sp>
          <p:nvSpPr>
            <p:cNvPr id="5878" name="Google Shape;5878;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64"/>
          <p:cNvGrpSpPr/>
          <p:nvPr/>
        </p:nvGrpSpPr>
        <p:grpSpPr>
          <a:xfrm>
            <a:off x="1990126" y="3695937"/>
            <a:ext cx="962257" cy="139127"/>
            <a:chOff x="4411970" y="3131459"/>
            <a:chExt cx="710520" cy="117397"/>
          </a:xfrm>
        </p:grpSpPr>
        <p:sp>
          <p:nvSpPr>
            <p:cNvPr id="5881" name="Google Shape;5881;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3" name="Google Shape;5883;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4" name="Google Shape;5884;p64"/>
          <p:cNvGrpSpPr/>
          <p:nvPr/>
        </p:nvGrpSpPr>
        <p:grpSpPr>
          <a:xfrm>
            <a:off x="990271" y="3621603"/>
            <a:ext cx="823838" cy="458988"/>
            <a:chOff x="4411970" y="1801825"/>
            <a:chExt cx="734586" cy="409262"/>
          </a:xfrm>
        </p:grpSpPr>
        <p:sp>
          <p:nvSpPr>
            <p:cNvPr id="5885" name="Google Shape;5885;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7" name="Google Shape;5887;p64"/>
          <p:cNvGrpSpPr/>
          <p:nvPr/>
        </p:nvGrpSpPr>
        <p:grpSpPr>
          <a:xfrm>
            <a:off x="3095243" y="2339173"/>
            <a:ext cx="521514" cy="521514"/>
            <a:chOff x="5681300" y="2527788"/>
            <a:chExt cx="805800" cy="805800"/>
          </a:xfrm>
        </p:grpSpPr>
        <p:sp>
          <p:nvSpPr>
            <p:cNvPr id="5888" name="Google Shape;5888;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64"/>
          <p:cNvGrpSpPr/>
          <p:nvPr/>
        </p:nvGrpSpPr>
        <p:grpSpPr>
          <a:xfrm>
            <a:off x="3089483" y="3094865"/>
            <a:ext cx="533033" cy="533033"/>
            <a:chOff x="4049800" y="640400"/>
            <a:chExt cx="858900" cy="858900"/>
          </a:xfrm>
        </p:grpSpPr>
        <p:sp>
          <p:nvSpPr>
            <p:cNvPr id="5891" name="Google Shape;5891;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64"/>
          <p:cNvGrpSpPr/>
          <p:nvPr/>
        </p:nvGrpSpPr>
        <p:grpSpPr>
          <a:xfrm>
            <a:off x="3014966" y="3772543"/>
            <a:ext cx="682068" cy="682068"/>
            <a:chOff x="5080188" y="927900"/>
            <a:chExt cx="961200" cy="961200"/>
          </a:xfrm>
        </p:grpSpPr>
        <p:sp>
          <p:nvSpPr>
            <p:cNvPr id="5894" name="Google Shape;5894;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2" name="Google Shape;5902;p64"/>
          <p:cNvGrpSpPr/>
          <p:nvPr/>
        </p:nvGrpSpPr>
        <p:grpSpPr>
          <a:xfrm>
            <a:off x="4478465" y="3869234"/>
            <a:ext cx="505650" cy="504006"/>
            <a:chOff x="6039282" y="1042577"/>
            <a:chExt cx="734315" cy="731929"/>
          </a:xfrm>
        </p:grpSpPr>
        <p:sp>
          <p:nvSpPr>
            <p:cNvPr id="5903" name="Google Shape;5903;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64"/>
          <p:cNvGrpSpPr/>
          <p:nvPr/>
        </p:nvGrpSpPr>
        <p:grpSpPr>
          <a:xfrm>
            <a:off x="5091067" y="2298862"/>
            <a:ext cx="567744" cy="602136"/>
            <a:chOff x="1825800" y="1651625"/>
            <a:chExt cx="539989" cy="571775"/>
          </a:xfrm>
        </p:grpSpPr>
        <p:sp>
          <p:nvSpPr>
            <p:cNvPr id="5925" name="Google Shape;5925;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64"/>
          <p:cNvGrpSpPr/>
          <p:nvPr/>
        </p:nvGrpSpPr>
        <p:grpSpPr>
          <a:xfrm>
            <a:off x="3765995" y="3855579"/>
            <a:ext cx="508123" cy="507955"/>
            <a:chOff x="1897577" y="2802432"/>
            <a:chExt cx="492176" cy="492014"/>
          </a:xfrm>
        </p:grpSpPr>
        <p:sp>
          <p:nvSpPr>
            <p:cNvPr id="5930" name="Google Shape;5930;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64"/>
          <p:cNvGrpSpPr/>
          <p:nvPr/>
        </p:nvGrpSpPr>
        <p:grpSpPr>
          <a:xfrm>
            <a:off x="997525" y="4169123"/>
            <a:ext cx="809227" cy="200842"/>
            <a:chOff x="2013045" y="4813233"/>
            <a:chExt cx="921986" cy="228854"/>
          </a:xfrm>
        </p:grpSpPr>
        <p:sp>
          <p:nvSpPr>
            <p:cNvPr id="5943" name="Google Shape;5943;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64"/>
          <p:cNvGrpSpPr/>
          <p:nvPr/>
        </p:nvGrpSpPr>
        <p:grpSpPr>
          <a:xfrm>
            <a:off x="1005985" y="2656004"/>
            <a:ext cx="792421" cy="269941"/>
            <a:chOff x="1046767" y="4756633"/>
            <a:chExt cx="859646" cy="292841"/>
          </a:xfrm>
        </p:grpSpPr>
        <p:sp>
          <p:nvSpPr>
            <p:cNvPr id="5946" name="Google Shape;5946;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3" name="Google Shape;5953;p64"/>
          <p:cNvGrpSpPr/>
          <p:nvPr/>
        </p:nvGrpSpPr>
        <p:grpSpPr>
          <a:xfrm>
            <a:off x="7141841" y="2550562"/>
            <a:ext cx="166473" cy="141497"/>
            <a:chOff x="4660325" y="1866850"/>
            <a:chExt cx="68350" cy="58100"/>
          </a:xfrm>
        </p:grpSpPr>
        <p:sp>
          <p:nvSpPr>
            <p:cNvPr id="5954" name="Google Shape;5954;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64"/>
          <p:cNvGrpSpPr/>
          <p:nvPr/>
        </p:nvGrpSpPr>
        <p:grpSpPr>
          <a:xfrm>
            <a:off x="7451186" y="2576286"/>
            <a:ext cx="162515" cy="90049"/>
            <a:chOff x="4791775" y="1877500"/>
            <a:chExt cx="66725" cy="36975"/>
          </a:xfrm>
        </p:grpSpPr>
        <p:sp>
          <p:nvSpPr>
            <p:cNvPr id="5957" name="Google Shape;5957;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64"/>
          <p:cNvGrpSpPr/>
          <p:nvPr/>
        </p:nvGrpSpPr>
        <p:grpSpPr>
          <a:xfrm>
            <a:off x="7772899" y="2576286"/>
            <a:ext cx="144979" cy="90049"/>
            <a:chOff x="4923925" y="1877500"/>
            <a:chExt cx="59525" cy="36975"/>
          </a:xfrm>
        </p:grpSpPr>
        <p:sp>
          <p:nvSpPr>
            <p:cNvPr id="5960" name="Google Shape;5960;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64"/>
          <p:cNvGrpSpPr/>
          <p:nvPr/>
        </p:nvGrpSpPr>
        <p:grpSpPr>
          <a:xfrm>
            <a:off x="8067390" y="2558477"/>
            <a:ext cx="141447" cy="125667"/>
            <a:chOff x="5058450" y="1870100"/>
            <a:chExt cx="58075" cy="51600"/>
          </a:xfrm>
        </p:grpSpPr>
        <p:sp>
          <p:nvSpPr>
            <p:cNvPr id="5963" name="Google Shape;5963;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64"/>
          <p:cNvGrpSpPr/>
          <p:nvPr/>
        </p:nvGrpSpPr>
        <p:grpSpPr>
          <a:xfrm>
            <a:off x="7481905" y="2980885"/>
            <a:ext cx="101077" cy="107645"/>
            <a:chOff x="4811425" y="2065025"/>
            <a:chExt cx="41500" cy="44200"/>
          </a:xfrm>
        </p:grpSpPr>
        <p:sp>
          <p:nvSpPr>
            <p:cNvPr id="5966" name="Google Shape;5966;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64"/>
          <p:cNvGrpSpPr/>
          <p:nvPr/>
        </p:nvGrpSpPr>
        <p:grpSpPr>
          <a:xfrm>
            <a:off x="7774342" y="2981098"/>
            <a:ext cx="120867" cy="107218"/>
            <a:chOff x="4929875" y="2065025"/>
            <a:chExt cx="49625" cy="44025"/>
          </a:xfrm>
        </p:grpSpPr>
        <p:sp>
          <p:nvSpPr>
            <p:cNvPr id="5969" name="Google Shape;5969;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64"/>
          <p:cNvGrpSpPr/>
          <p:nvPr/>
        </p:nvGrpSpPr>
        <p:grpSpPr>
          <a:xfrm>
            <a:off x="8103011" y="2984112"/>
            <a:ext cx="70206" cy="101191"/>
            <a:chOff x="5083925" y="2066350"/>
            <a:chExt cx="28825" cy="41550"/>
          </a:xfrm>
        </p:grpSpPr>
        <p:sp>
          <p:nvSpPr>
            <p:cNvPr id="5972" name="Google Shape;5972;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64"/>
          <p:cNvGrpSpPr/>
          <p:nvPr/>
        </p:nvGrpSpPr>
        <p:grpSpPr>
          <a:xfrm>
            <a:off x="7134565" y="2999759"/>
            <a:ext cx="181026" cy="69896"/>
            <a:chOff x="4659775" y="2072775"/>
            <a:chExt cx="74325" cy="28700"/>
          </a:xfrm>
        </p:grpSpPr>
        <p:sp>
          <p:nvSpPr>
            <p:cNvPr id="5975" name="Google Shape;5975;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64"/>
          <p:cNvGrpSpPr/>
          <p:nvPr/>
        </p:nvGrpSpPr>
        <p:grpSpPr>
          <a:xfrm>
            <a:off x="8054421" y="2790324"/>
            <a:ext cx="167387" cy="89197"/>
            <a:chOff x="4662475" y="1976500"/>
            <a:chExt cx="68725" cy="36625"/>
          </a:xfrm>
        </p:grpSpPr>
        <p:sp>
          <p:nvSpPr>
            <p:cNvPr id="5979" name="Google Shape;5979;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64"/>
          <p:cNvGrpSpPr/>
          <p:nvPr/>
        </p:nvGrpSpPr>
        <p:grpSpPr>
          <a:xfrm>
            <a:off x="7751326" y="2793764"/>
            <a:ext cx="166899" cy="82317"/>
            <a:chOff x="4920150" y="1977875"/>
            <a:chExt cx="68525" cy="33800"/>
          </a:xfrm>
        </p:grpSpPr>
        <p:sp>
          <p:nvSpPr>
            <p:cNvPr id="5983" name="Google Shape;5983;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64"/>
          <p:cNvGrpSpPr/>
          <p:nvPr/>
        </p:nvGrpSpPr>
        <p:grpSpPr>
          <a:xfrm>
            <a:off x="7162483" y="3197682"/>
            <a:ext cx="125190" cy="127859"/>
            <a:chOff x="4676550" y="2160575"/>
            <a:chExt cx="51400" cy="52500"/>
          </a:xfrm>
        </p:grpSpPr>
        <p:sp>
          <p:nvSpPr>
            <p:cNvPr id="5987" name="Google Shape;5987;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64"/>
          <p:cNvGrpSpPr/>
          <p:nvPr/>
        </p:nvGrpSpPr>
        <p:grpSpPr>
          <a:xfrm>
            <a:off x="7459741" y="3204714"/>
            <a:ext cx="145405" cy="113794"/>
            <a:chOff x="4768325" y="2163475"/>
            <a:chExt cx="59700" cy="46725"/>
          </a:xfrm>
        </p:grpSpPr>
        <p:sp>
          <p:nvSpPr>
            <p:cNvPr id="5991" name="Google Shape;5991;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9" name="Google Shape;5999;p64"/>
          <p:cNvGrpSpPr/>
          <p:nvPr/>
        </p:nvGrpSpPr>
        <p:grpSpPr>
          <a:xfrm>
            <a:off x="7476059" y="3459808"/>
            <a:ext cx="112768" cy="106853"/>
            <a:chOff x="4768575" y="2253950"/>
            <a:chExt cx="46300" cy="43875"/>
          </a:xfrm>
        </p:grpSpPr>
        <p:sp>
          <p:nvSpPr>
            <p:cNvPr id="6000" name="Google Shape;6000;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64"/>
          <p:cNvGrpSpPr/>
          <p:nvPr/>
        </p:nvGrpSpPr>
        <p:grpSpPr>
          <a:xfrm>
            <a:off x="7775682" y="3948834"/>
            <a:ext cx="118187" cy="146246"/>
            <a:chOff x="4960900" y="2433225"/>
            <a:chExt cx="48525" cy="60050"/>
          </a:xfrm>
        </p:grpSpPr>
        <p:sp>
          <p:nvSpPr>
            <p:cNvPr id="6003" name="Google Shape;6003;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64"/>
          <p:cNvGrpSpPr/>
          <p:nvPr/>
        </p:nvGrpSpPr>
        <p:grpSpPr>
          <a:xfrm>
            <a:off x="7464247" y="4212895"/>
            <a:ext cx="136394" cy="143810"/>
            <a:chOff x="4854075" y="2527625"/>
            <a:chExt cx="56000" cy="59050"/>
          </a:xfrm>
        </p:grpSpPr>
        <p:sp>
          <p:nvSpPr>
            <p:cNvPr id="6006" name="Google Shape;6006;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8" name="Google Shape;6008;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1" name="Google Shape;6011;p64"/>
          <p:cNvGrpSpPr/>
          <p:nvPr/>
        </p:nvGrpSpPr>
        <p:grpSpPr>
          <a:xfrm>
            <a:off x="8088458" y="3676639"/>
            <a:ext cx="99312" cy="160797"/>
            <a:chOff x="5059700" y="2334775"/>
            <a:chExt cx="40775" cy="66025"/>
          </a:xfrm>
        </p:grpSpPr>
        <p:sp>
          <p:nvSpPr>
            <p:cNvPr id="6012" name="Google Shape;6012;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64"/>
          <p:cNvGrpSpPr/>
          <p:nvPr/>
        </p:nvGrpSpPr>
        <p:grpSpPr>
          <a:xfrm>
            <a:off x="8045622" y="3941771"/>
            <a:ext cx="184984" cy="160371"/>
            <a:chOff x="5037700" y="2430325"/>
            <a:chExt cx="75950" cy="65850"/>
          </a:xfrm>
        </p:grpSpPr>
        <p:sp>
          <p:nvSpPr>
            <p:cNvPr id="6022" name="Google Shape;6022;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64"/>
          <p:cNvGrpSpPr/>
          <p:nvPr/>
        </p:nvGrpSpPr>
        <p:grpSpPr>
          <a:xfrm>
            <a:off x="7465128" y="3708223"/>
            <a:ext cx="173014" cy="97629"/>
            <a:chOff x="4756975" y="2341800"/>
            <a:chExt cx="91975" cy="51925"/>
          </a:xfrm>
        </p:grpSpPr>
        <p:sp>
          <p:nvSpPr>
            <p:cNvPr id="6025" name="Google Shape;6025;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64"/>
          <p:cNvGrpSpPr/>
          <p:nvPr/>
        </p:nvGrpSpPr>
        <p:grpSpPr>
          <a:xfrm>
            <a:off x="7732065" y="4196920"/>
            <a:ext cx="212497" cy="175761"/>
            <a:chOff x="4943575" y="2516350"/>
            <a:chExt cx="98675" cy="81700"/>
          </a:xfrm>
        </p:grpSpPr>
        <p:sp>
          <p:nvSpPr>
            <p:cNvPr id="6046" name="Google Shape;6046;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4" name="Google Shape;6124;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132"/>
        <p:cNvGrpSpPr/>
        <p:nvPr/>
      </p:nvGrpSpPr>
      <p:grpSpPr>
        <a:xfrm>
          <a:off x="0" y="0"/>
          <a:ext cx="0" cy="0"/>
          <a:chOff x="0" y="0"/>
          <a:chExt cx="0" cy="0"/>
        </a:xfrm>
      </p:grpSpPr>
      <p:grpSp>
        <p:nvGrpSpPr>
          <p:cNvPr id="6133" name="Google Shape;6133;p65"/>
          <p:cNvGrpSpPr/>
          <p:nvPr/>
        </p:nvGrpSpPr>
        <p:grpSpPr>
          <a:xfrm>
            <a:off x="3642951" y="1176740"/>
            <a:ext cx="2078182" cy="1366558"/>
            <a:chOff x="235800" y="830650"/>
            <a:chExt cx="6978450" cy="4588844"/>
          </a:xfrm>
        </p:grpSpPr>
        <p:sp>
          <p:nvSpPr>
            <p:cNvPr id="6134" name="Google Shape;613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65"/>
          <p:cNvGrpSpPr/>
          <p:nvPr/>
        </p:nvGrpSpPr>
        <p:grpSpPr>
          <a:xfrm>
            <a:off x="749629" y="2988892"/>
            <a:ext cx="2622876" cy="1333540"/>
            <a:chOff x="238125" y="1038125"/>
            <a:chExt cx="7146800" cy="3633625"/>
          </a:xfrm>
        </p:grpSpPr>
        <p:sp>
          <p:nvSpPr>
            <p:cNvPr id="6141" name="Google Shape;614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65"/>
          <p:cNvGrpSpPr/>
          <p:nvPr/>
        </p:nvGrpSpPr>
        <p:grpSpPr>
          <a:xfrm>
            <a:off x="5961311" y="1231136"/>
            <a:ext cx="2435960" cy="1297725"/>
            <a:chOff x="233350" y="949250"/>
            <a:chExt cx="7137300" cy="3802300"/>
          </a:xfrm>
        </p:grpSpPr>
        <p:sp>
          <p:nvSpPr>
            <p:cNvPr id="7714" name="Google Shape;771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65"/>
          <p:cNvGrpSpPr/>
          <p:nvPr/>
        </p:nvGrpSpPr>
        <p:grpSpPr>
          <a:xfrm>
            <a:off x="7714435" y="3194726"/>
            <a:ext cx="104231" cy="320340"/>
            <a:chOff x="7564426" y="3224343"/>
            <a:chExt cx="119985" cy="368801"/>
          </a:xfrm>
        </p:grpSpPr>
        <p:sp>
          <p:nvSpPr>
            <p:cNvPr id="7766" name="Google Shape;776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65"/>
          <p:cNvGrpSpPr/>
          <p:nvPr/>
        </p:nvGrpSpPr>
        <p:grpSpPr>
          <a:xfrm>
            <a:off x="7413923" y="3188827"/>
            <a:ext cx="189489" cy="332132"/>
            <a:chOff x="8370831" y="3202002"/>
            <a:chExt cx="218129" cy="382376"/>
          </a:xfrm>
        </p:grpSpPr>
        <p:sp>
          <p:nvSpPr>
            <p:cNvPr id="7769" name="Google Shape;776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5"/>
          <p:cNvGrpSpPr/>
          <p:nvPr/>
        </p:nvGrpSpPr>
        <p:grpSpPr>
          <a:xfrm>
            <a:off x="8137312" y="3599959"/>
            <a:ext cx="309429" cy="267000"/>
            <a:chOff x="6742064" y="3750480"/>
            <a:chExt cx="399315" cy="344560"/>
          </a:xfrm>
        </p:grpSpPr>
        <p:sp>
          <p:nvSpPr>
            <p:cNvPr id="7772" name="Google Shape;777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5"/>
          <p:cNvGrpSpPr/>
          <p:nvPr/>
        </p:nvGrpSpPr>
        <p:grpSpPr>
          <a:xfrm>
            <a:off x="7676331" y="3951006"/>
            <a:ext cx="180437" cy="281608"/>
            <a:chOff x="7248525" y="3739696"/>
            <a:chExt cx="230531" cy="359790"/>
          </a:xfrm>
        </p:grpSpPr>
        <p:sp>
          <p:nvSpPr>
            <p:cNvPr id="7775" name="Google Shape;777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65"/>
          <p:cNvGrpSpPr/>
          <p:nvPr/>
        </p:nvGrpSpPr>
        <p:grpSpPr>
          <a:xfrm>
            <a:off x="7922251" y="3594231"/>
            <a:ext cx="162896" cy="278710"/>
            <a:chOff x="7601242" y="3729267"/>
            <a:chExt cx="222566" cy="380803"/>
          </a:xfrm>
        </p:grpSpPr>
        <p:sp>
          <p:nvSpPr>
            <p:cNvPr id="7778" name="Google Shape;777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0" name="Google Shape;7780;p65"/>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1" name="Google Shape;7781;p65"/>
          <p:cNvGrpSpPr/>
          <p:nvPr/>
        </p:nvGrpSpPr>
        <p:grpSpPr>
          <a:xfrm>
            <a:off x="7411896" y="3595371"/>
            <a:ext cx="193543" cy="275990"/>
            <a:chOff x="8304647" y="3738687"/>
            <a:chExt cx="225076" cy="320956"/>
          </a:xfrm>
        </p:grpSpPr>
        <p:sp>
          <p:nvSpPr>
            <p:cNvPr id="7782" name="Google Shape;7782;p6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5"/>
          <p:cNvGrpSpPr/>
          <p:nvPr/>
        </p:nvGrpSpPr>
        <p:grpSpPr>
          <a:xfrm>
            <a:off x="7684389" y="3595371"/>
            <a:ext cx="178492" cy="275990"/>
            <a:chOff x="8615101" y="3738687"/>
            <a:chExt cx="207573" cy="320956"/>
          </a:xfrm>
        </p:grpSpPr>
        <p:sp>
          <p:nvSpPr>
            <p:cNvPr id="7786" name="Google Shape;7786;p6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9" name="Google Shape;7789;p65"/>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0" name="Google Shape;7790;p65"/>
          <p:cNvGrpSpPr/>
          <p:nvPr/>
        </p:nvGrpSpPr>
        <p:grpSpPr>
          <a:xfrm>
            <a:off x="7909920" y="3998032"/>
            <a:ext cx="187557" cy="187557"/>
            <a:chOff x="8565775" y="671075"/>
            <a:chExt cx="441000" cy="441000"/>
          </a:xfrm>
        </p:grpSpPr>
        <p:sp>
          <p:nvSpPr>
            <p:cNvPr id="7791" name="Google Shape;7791;p6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3" name="Google Shape;7793;p65"/>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6064392" y="3070557"/>
            <a:ext cx="587865" cy="517731"/>
            <a:chOff x="6000718" y="3070557"/>
            <a:chExt cx="587865" cy="517731"/>
          </a:xfrm>
        </p:grpSpPr>
        <p:sp>
          <p:nvSpPr>
            <p:cNvPr id="7796" name="Google Shape;7796;p6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5"/>
          <p:cNvGrpSpPr/>
          <p:nvPr/>
        </p:nvGrpSpPr>
        <p:grpSpPr>
          <a:xfrm>
            <a:off x="6079197" y="3714217"/>
            <a:ext cx="557665" cy="516387"/>
            <a:chOff x="6015523" y="3714217"/>
            <a:chExt cx="557665" cy="516387"/>
          </a:xfrm>
        </p:grpSpPr>
        <p:grpSp>
          <p:nvGrpSpPr>
            <p:cNvPr id="7807" name="Google Shape;7807;p65"/>
            <p:cNvGrpSpPr/>
            <p:nvPr/>
          </p:nvGrpSpPr>
          <p:grpSpPr>
            <a:xfrm>
              <a:off x="6036094" y="3716980"/>
              <a:ext cx="529822" cy="510480"/>
              <a:chOff x="3148311" y="-545634"/>
              <a:chExt cx="1006118" cy="969572"/>
            </a:xfrm>
          </p:grpSpPr>
          <p:sp>
            <p:nvSpPr>
              <p:cNvPr id="7808" name="Google Shape;7808;p6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8" name="Google Shape;7818;p6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65"/>
          <p:cNvGrpSpPr/>
          <p:nvPr/>
        </p:nvGrpSpPr>
        <p:grpSpPr>
          <a:xfrm>
            <a:off x="6707979" y="3073628"/>
            <a:ext cx="576302" cy="511871"/>
            <a:chOff x="6644304" y="3073628"/>
            <a:chExt cx="576302" cy="511871"/>
          </a:xfrm>
        </p:grpSpPr>
        <p:grpSp>
          <p:nvGrpSpPr>
            <p:cNvPr id="7820" name="Google Shape;7820;p65"/>
            <p:cNvGrpSpPr/>
            <p:nvPr/>
          </p:nvGrpSpPr>
          <p:grpSpPr>
            <a:xfrm>
              <a:off x="6712169" y="3073651"/>
              <a:ext cx="481611" cy="506713"/>
              <a:chOff x="1833536" y="-546641"/>
              <a:chExt cx="914567" cy="962419"/>
            </a:xfrm>
          </p:grpSpPr>
          <p:grpSp>
            <p:nvGrpSpPr>
              <p:cNvPr id="7821" name="Google Shape;7821;p65"/>
              <p:cNvGrpSpPr/>
              <p:nvPr/>
            </p:nvGrpSpPr>
            <p:grpSpPr>
              <a:xfrm>
                <a:off x="1833536" y="-524249"/>
                <a:ext cx="914567" cy="940027"/>
                <a:chOff x="1833536" y="-524249"/>
                <a:chExt cx="914567" cy="940027"/>
              </a:xfrm>
            </p:grpSpPr>
            <p:sp>
              <p:nvSpPr>
                <p:cNvPr id="7822" name="Google Shape;7822;p6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7" name="Google Shape;7827;p6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1" name="Google Shape;7831;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65"/>
          <p:cNvGrpSpPr/>
          <p:nvPr/>
        </p:nvGrpSpPr>
        <p:grpSpPr>
          <a:xfrm>
            <a:off x="6715725" y="3714143"/>
            <a:ext cx="560636" cy="516497"/>
            <a:chOff x="6652051" y="3714143"/>
            <a:chExt cx="560636" cy="516497"/>
          </a:xfrm>
        </p:grpSpPr>
        <p:grpSp>
          <p:nvGrpSpPr>
            <p:cNvPr id="7833" name="Google Shape;7833;p65"/>
            <p:cNvGrpSpPr/>
            <p:nvPr/>
          </p:nvGrpSpPr>
          <p:grpSpPr>
            <a:xfrm>
              <a:off x="6669657" y="3716715"/>
              <a:ext cx="466768" cy="464314"/>
              <a:chOff x="3139766" y="765669"/>
              <a:chExt cx="886380" cy="881888"/>
            </a:xfrm>
          </p:grpSpPr>
          <p:grpSp>
            <p:nvGrpSpPr>
              <p:cNvPr id="7834" name="Google Shape;7834;p65"/>
              <p:cNvGrpSpPr/>
              <p:nvPr/>
            </p:nvGrpSpPr>
            <p:grpSpPr>
              <a:xfrm>
                <a:off x="3139766" y="765669"/>
                <a:ext cx="886380" cy="881888"/>
                <a:chOff x="3139766" y="765669"/>
                <a:chExt cx="886380" cy="881888"/>
              </a:xfrm>
            </p:grpSpPr>
            <p:sp>
              <p:nvSpPr>
                <p:cNvPr id="7835" name="Google Shape;7835;p6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4" name="Google Shape;7844;p6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8" name="Google Shape;7848;p6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65"/>
          <p:cNvGrpSpPr/>
          <p:nvPr/>
        </p:nvGrpSpPr>
        <p:grpSpPr>
          <a:xfrm>
            <a:off x="625184" y="1201451"/>
            <a:ext cx="2665073" cy="1317140"/>
            <a:chOff x="793334" y="1192826"/>
            <a:chExt cx="2665073" cy="1317140"/>
          </a:xfrm>
        </p:grpSpPr>
        <p:sp>
          <p:nvSpPr>
            <p:cNvPr id="7850" name="Google Shape;7850;p6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65"/>
          <p:cNvGrpSpPr/>
          <p:nvPr/>
        </p:nvGrpSpPr>
        <p:grpSpPr>
          <a:xfrm>
            <a:off x="3597785" y="3065882"/>
            <a:ext cx="2241344" cy="1330656"/>
            <a:chOff x="3597785" y="3065882"/>
            <a:chExt cx="2241344" cy="1330656"/>
          </a:xfrm>
        </p:grpSpPr>
        <p:grpSp>
          <p:nvGrpSpPr>
            <p:cNvPr id="11818" name="Google Shape;11818;p65"/>
            <p:cNvGrpSpPr/>
            <p:nvPr/>
          </p:nvGrpSpPr>
          <p:grpSpPr>
            <a:xfrm>
              <a:off x="5296908" y="3937355"/>
              <a:ext cx="143198" cy="32380"/>
              <a:chOff x="5296908" y="3937355"/>
              <a:chExt cx="143198" cy="32380"/>
            </a:xfrm>
          </p:grpSpPr>
          <p:sp>
            <p:nvSpPr>
              <p:cNvPr id="11819" name="Google Shape;11819;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65"/>
              <p:cNvGrpSpPr/>
              <p:nvPr/>
            </p:nvGrpSpPr>
            <p:grpSpPr>
              <a:xfrm>
                <a:off x="5402331" y="3937355"/>
                <a:ext cx="37776" cy="32380"/>
                <a:chOff x="5402331" y="3937355"/>
                <a:chExt cx="37776" cy="32380"/>
              </a:xfrm>
            </p:grpSpPr>
            <p:sp>
              <p:nvSpPr>
                <p:cNvPr id="11821" name="Google Shape;11821;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65"/>
              <p:cNvGrpSpPr/>
              <p:nvPr/>
            </p:nvGrpSpPr>
            <p:grpSpPr>
              <a:xfrm>
                <a:off x="5296908" y="3937355"/>
                <a:ext cx="37783" cy="32380"/>
                <a:chOff x="5296908" y="3937355"/>
                <a:chExt cx="37783" cy="32380"/>
              </a:xfrm>
            </p:grpSpPr>
            <p:sp>
              <p:nvSpPr>
                <p:cNvPr id="11824" name="Google Shape;11824;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6" name="Google Shape;11826;p65"/>
            <p:cNvGrpSpPr/>
            <p:nvPr/>
          </p:nvGrpSpPr>
          <p:grpSpPr>
            <a:xfrm>
              <a:off x="4724163" y="3119631"/>
              <a:ext cx="120838" cy="84218"/>
              <a:chOff x="4724163" y="3119631"/>
              <a:chExt cx="120838" cy="84218"/>
            </a:xfrm>
          </p:grpSpPr>
          <p:grpSp>
            <p:nvGrpSpPr>
              <p:cNvPr id="11827" name="Google Shape;11827;p65"/>
              <p:cNvGrpSpPr/>
              <p:nvPr/>
            </p:nvGrpSpPr>
            <p:grpSpPr>
              <a:xfrm>
                <a:off x="4746712" y="3132773"/>
                <a:ext cx="86869" cy="56424"/>
                <a:chOff x="4746712" y="3132773"/>
                <a:chExt cx="86869" cy="56424"/>
              </a:xfrm>
            </p:grpSpPr>
            <p:sp>
              <p:nvSpPr>
                <p:cNvPr id="11828" name="Google Shape;11828;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65"/>
              <p:cNvGrpSpPr/>
              <p:nvPr/>
            </p:nvGrpSpPr>
            <p:grpSpPr>
              <a:xfrm>
                <a:off x="4773634" y="3143336"/>
                <a:ext cx="37776" cy="32451"/>
                <a:chOff x="4773634" y="3143336"/>
                <a:chExt cx="37776" cy="32451"/>
              </a:xfrm>
            </p:grpSpPr>
            <p:sp>
              <p:nvSpPr>
                <p:cNvPr id="11831" name="Google Shape;11831;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65"/>
              <p:cNvGrpSpPr/>
              <p:nvPr/>
            </p:nvGrpSpPr>
            <p:grpSpPr>
              <a:xfrm>
                <a:off x="4724163" y="3131248"/>
                <a:ext cx="37776" cy="32459"/>
                <a:chOff x="4724163" y="3131248"/>
                <a:chExt cx="37776" cy="32459"/>
              </a:xfrm>
            </p:grpSpPr>
            <p:sp>
              <p:nvSpPr>
                <p:cNvPr id="11834" name="Google Shape;11834;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5"/>
              <p:cNvGrpSpPr/>
              <p:nvPr/>
            </p:nvGrpSpPr>
            <p:grpSpPr>
              <a:xfrm>
                <a:off x="4755081" y="3176054"/>
                <a:ext cx="32357" cy="27795"/>
                <a:chOff x="4755081" y="3176054"/>
                <a:chExt cx="32357" cy="27795"/>
              </a:xfrm>
            </p:grpSpPr>
            <p:sp>
              <p:nvSpPr>
                <p:cNvPr id="11837" name="Google Shape;11837;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65"/>
              <p:cNvGrpSpPr/>
              <p:nvPr/>
            </p:nvGrpSpPr>
            <p:grpSpPr>
              <a:xfrm>
                <a:off x="4812550" y="3119631"/>
                <a:ext cx="32451" cy="27803"/>
                <a:chOff x="4812550" y="3119631"/>
                <a:chExt cx="32451" cy="27803"/>
              </a:xfrm>
            </p:grpSpPr>
            <p:sp>
              <p:nvSpPr>
                <p:cNvPr id="11840" name="Google Shape;11840;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42" name="Google Shape;11842;p65"/>
            <p:cNvGrpSpPr/>
            <p:nvPr/>
          </p:nvGrpSpPr>
          <p:grpSpPr>
            <a:xfrm>
              <a:off x="5382826" y="4027197"/>
              <a:ext cx="268967" cy="250422"/>
              <a:chOff x="5382826" y="4027197"/>
              <a:chExt cx="268967" cy="250422"/>
            </a:xfrm>
          </p:grpSpPr>
          <p:grpSp>
            <p:nvGrpSpPr>
              <p:cNvPr id="11843" name="Google Shape;11843;p65"/>
              <p:cNvGrpSpPr/>
              <p:nvPr/>
            </p:nvGrpSpPr>
            <p:grpSpPr>
              <a:xfrm>
                <a:off x="5405280" y="4042510"/>
                <a:ext cx="237570" cy="218647"/>
                <a:chOff x="5405280" y="4042510"/>
                <a:chExt cx="237570" cy="218647"/>
              </a:xfrm>
            </p:grpSpPr>
            <p:sp>
              <p:nvSpPr>
                <p:cNvPr id="11844" name="Google Shape;11844;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65"/>
              <p:cNvGrpSpPr/>
              <p:nvPr/>
            </p:nvGrpSpPr>
            <p:grpSpPr>
              <a:xfrm>
                <a:off x="5382826" y="4125549"/>
                <a:ext cx="37776" cy="32380"/>
                <a:chOff x="5382826" y="4125549"/>
                <a:chExt cx="37776" cy="32380"/>
              </a:xfrm>
            </p:grpSpPr>
            <p:sp>
              <p:nvSpPr>
                <p:cNvPr id="11851" name="Google Shape;11851;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65"/>
              <p:cNvGrpSpPr/>
              <p:nvPr/>
            </p:nvGrpSpPr>
            <p:grpSpPr>
              <a:xfrm>
                <a:off x="5475680" y="4195587"/>
                <a:ext cx="37783" cy="32364"/>
                <a:chOff x="5475680" y="4195587"/>
                <a:chExt cx="37783" cy="32364"/>
              </a:xfrm>
            </p:grpSpPr>
            <p:sp>
              <p:nvSpPr>
                <p:cNvPr id="11854" name="Google Shape;11854;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65"/>
              <p:cNvGrpSpPr/>
              <p:nvPr/>
            </p:nvGrpSpPr>
            <p:grpSpPr>
              <a:xfrm>
                <a:off x="5532575" y="4027197"/>
                <a:ext cx="33308" cy="32262"/>
                <a:chOff x="5532575" y="4027197"/>
                <a:chExt cx="33308" cy="32262"/>
              </a:xfrm>
            </p:grpSpPr>
            <p:sp>
              <p:nvSpPr>
                <p:cNvPr id="11857" name="Google Shape;11857;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65"/>
              <p:cNvGrpSpPr/>
              <p:nvPr/>
            </p:nvGrpSpPr>
            <p:grpSpPr>
              <a:xfrm>
                <a:off x="5590706" y="4245348"/>
                <a:ext cx="33497" cy="32270"/>
                <a:chOff x="5590706" y="4245348"/>
                <a:chExt cx="33497" cy="32270"/>
              </a:xfrm>
            </p:grpSpPr>
            <p:sp>
              <p:nvSpPr>
                <p:cNvPr id="11860" name="Google Shape;11860;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65"/>
              <p:cNvGrpSpPr/>
              <p:nvPr/>
            </p:nvGrpSpPr>
            <p:grpSpPr>
              <a:xfrm>
                <a:off x="5618681" y="4109677"/>
                <a:ext cx="33112" cy="32357"/>
                <a:chOff x="5618681" y="4109677"/>
                <a:chExt cx="33112" cy="32357"/>
              </a:xfrm>
            </p:grpSpPr>
            <p:sp>
              <p:nvSpPr>
                <p:cNvPr id="11863" name="Google Shape;11863;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5"/>
              <p:cNvGrpSpPr/>
              <p:nvPr/>
            </p:nvGrpSpPr>
            <p:grpSpPr>
              <a:xfrm>
                <a:off x="5479298" y="4128262"/>
                <a:ext cx="31405" cy="26906"/>
                <a:chOff x="5479298" y="4128262"/>
                <a:chExt cx="31405" cy="26906"/>
              </a:xfrm>
            </p:grpSpPr>
            <p:sp>
              <p:nvSpPr>
                <p:cNvPr id="11866" name="Google Shape;11866;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65"/>
              <p:cNvGrpSpPr/>
              <p:nvPr/>
            </p:nvGrpSpPr>
            <p:grpSpPr>
              <a:xfrm>
                <a:off x="5582903" y="4180116"/>
                <a:ext cx="31499" cy="26898"/>
                <a:chOff x="5582903" y="4180116"/>
                <a:chExt cx="31499" cy="26898"/>
              </a:xfrm>
            </p:grpSpPr>
            <p:sp>
              <p:nvSpPr>
                <p:cNvPr id="11869" name="Google Shape;11869;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71" name="Google Shape;11871;p65"/>
            <p:cNvGrpSpPr/>
            <p:nvPr/>
          </p:nvGrpSpPr>
          <p:grpSpPr>
            <a:xfrm>
              <a:off x="3977681" y="3230323"/>
              <a:ext cx="94584" cy="84085"/>
              <a:chOff x="3977681" y="3230323"/>
              <a:chExt cx="94584" cy="84085"/>
            </a:xfrm>
          </p:grpSpPr>
          <p:grpSp>
            <p:nvGrpSpPr>
              <p:cNvPr id="11872" name="Google Shape;11872;p65"/>
              <p:cNvGrpSpPr/>
              <p:nvPr/>
            </p:nvGrpSpPr>
            <p:grpSpPr>
              <a:xfrm>
                <a:off x="4000135" y="3243041"/>
                <a:ext cx="59570" cy="57186"/>
                <a:chOff x="4000135" y="3243041"/>
                <a:chExt cx="59570" cy="57186"/>
              </a:xfrm>
            </p:grpSpPr>
            <p:sp>
              <p:nvSpPr>
                <p:cNvPr id="11873" name="Google Shape;11873;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65"/>
              <p:cNvGrpSpPr/>
              <p:nvPr/>
            </p:nvGrpSpPr>
            <p:grpSpPr>
              <a:xfrm>
                <a:off x="3977681" y="3245872"/>
                <a:ext cx="37783" cy="32380"/>
                <a:chOff x="3977681" y="3245872"/>
                <a:chExt cx="37783" cy="32380"/>
              </a:xfrm>
            </p:grpSpPr>
            <p:sp>
              <p:nvSpPr>
                <p:cNvPr id="11877" name="Google Shape;11877;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65"/>
              <p:cNvGrpSpPr/>
              <p:nvPr/>
            </p:nvGrpSpPr>
            <p:grpSpPr>
              <a:xfrm>
                <a:off x="4040860" y="3262672"/>
                <a:ext cx="31405" cy="27001"/>
                <a:chOff x="4040860" y="3262672"/>
                <a:chExt cx="31405" cy="27001"/>
              </a:xfrm>
            </p:grpSpPr>
            <p:sp>
              <p:nvSpPr>
                <p:cNvPr id="11880" name="Google Shape;11880;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65"/>
              <p:cNvGrpSpPr/>
              <p:nvPr/>
            </p:nvGrpSpPr>
            <p:grpSpPr>
              <a:xfrm>
                <a:off x="4021072" y="3230323"/>
                <a:ext cx="31397" cy="26906"/>
                <a:chOff x="4021072" y="3230323"/>
                <a:chExt cx="31397" cy="26906"/>
              </a:xfrm>
            </p:grpSpPr>
            <p:sp>
              <p:nvSpPr>
                <p:cNvPr id="11883" name="Google Shape;11883;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65"/>
              <p:cNvGrpSpPr/>
              <p:nvPr/>
            </p:nvGrpSpPr>
            <p:grpSpPr>
              <a:xfrm>
                <a:off x="4001472" y="3287462"/>
                <a:ext cx="31499" cy="26945"/>
                <a:chOff x="4001472" y="3287462"/>
                <a:chExt cx="31499" cy="26945"/>
              </a:xfrm>
            </p:grpSpPr>
            <p:sp>
              <p:nvSpPr>
                <p:cNvPr id="11886" name="Google Shape;11886;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8" name="Google Shape;11888;p65"/>
            <p:cNvGrpSpPr/>
            <p:nvPr/>
          </p:nvGrpSpPr>
          <p:grpSpPr>
            <a:xfrm>
              <a:off x="4084715" y="3258865"/>
              <a:ext cx="184961" cy="137268"/>
              <a:chOff x="4084715" y="3258865"/>
              <a:chExt cx="184961" cy="137268"/>
            </a:xfrm>
          </p:grpSpPr>
          <p:grpSp>
            <p:nvGrpSpPr>
              <p:cNvPr id="11889" name="Google Shape;11889;p65"/>
              <p:cNvGrpSpPr/>
              <p:nvPr/>
            </p:nvGrpSpPr>
            <p:grpSpPr>
              <a:xfrm>
                <a:off x="4107453" y="3271583"/>
                <a:ext cx="153470" cy="110275"/>
                <a:chOff x="4107453" y="3271583"/>
                <a:chExt cx="153470" cy="110275"/>
              </a:xfrm>
            </p:grpSpPr>
            <p:sp>
              <p:nvSpPr>
                <p:cNvPr id="11890" name="Google Shape;11890;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5"/>
              <p:cNvGrpSpPr/>
              <p:nvPr/>
            </p:nvGrpSpPr>
            <p:grpSpPr>
              <a:xfrm>
                <a:off x="4136947" y="3258865"/>
                <a:ext cx="31499" cy="27001"/>
                <a:chOff x="4136947" y="3258865"/>
                <a:chExt cx="31499" cy="27001"/>
              </a:xfrm>
            </p:grpSpPr>
            <p:sp>
              <p:nvSpPr>
                <p:cNvPr id="11895" name="Google Shape;11895;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65"/>
              <p:cNvGrpSpPr/>
              <p:nvPr/>
            </p:nvGrpSpPr>
            <p:grpSpPr>
              <a:xfrm>
                <a:off x="4084715" y="3266478"/>
                <a:ext cx="31468" cy="26898"/>
                <a:chOff x="4084715" y="3266478"/>
                <a:chExt cx="31468" cy="26898"/>
              </a:xfrm>
            </p:grpSpPr>
            <p:sp>
              <p:nvSpPr>
                <p:cNvPr id="11898" name="Google Shape;11898;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65"/>
              <p:cNvGrpSpPr/>
              <p:nvPr/>
            </p:nvGrpSpPr>
            <p:grpSpPr>
              <a:xfrm>
                <a:off x="4159213" y="3279849"/>
                <a:ext cx="31405" cy="26945"/>
                <a:chOff x="4159213" y="3279849"/>
                <a:chExt cx="31405" cy="26945"/>
              </a:xfrm>
            </p:grpSpPr>
            <p:sp>
              <p:nvSpPr>
                <p:cNvPr id="11901" name="Google Shape;11901;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65"/>
              <p:cNvGrpSpPr/>
              <p:nvPr/>
            </p:nvGrpSpPr>
            <p:grpSpPr>
              <a:xfrm>
                <a:off x="4201550" y="3266502"/>
                <a:ext cx="31405" cy="26883"/>
                <a:chOff x="4201550" y="3266502"/>
                <a:chExt cx="31405" cy="26883"/>
              </a:xfrm>
            </p:grpSpPr>
            <p:sp>
              <p:nvSpPr>
                <p:cNvPr id="11904" name="Google Shape;11904;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65"/>
              <p:cNvGrpSpPr/>
              <p:nvPr/>
            </p:nvGrpSpPr>
            <p:grpSpPr>
              <a:xfrm>
                <a:off x="4201550" y="3338278"/>
                <a:ext cx="31405" cy="26930"/>
                <a:chOff x="4201550" y="3338278"/>
                <a:chExt cx="31405" cy="26930"/>
              </a:xfrm>
            </p:grpSpPr>
            <p:sp>
              <p:nvSpPr>
                <p:cNvPr id="11907" name="Google Shape;11907;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65"/>
              <p:cNvGrpSpPr/>
              <p:nvPr/>
            </p:nvGrpSpPr>
            <p:grpSpPr>
              <a:xfrm>
                <a:off x="4238272" y="3369132"/>
                <a:ext cx="31405" cy="27001"/>
                <a:chOff x="4238272" y="3369132"/>
                <a:chExt cx="31405" cy="27001"/>
              </a:xfrm>
            </p:grpSpPr>
            <p:sp>
              <p:nvSpPr>
                <p:cNvPr id="11910" name="Google Shape;11910;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12" name="Google Shape;11912;p65"/>
            <p:cNvGrpSpPr/>
            <p:nvPr/>
          </p:nvGrpSpPr>
          <p:grpSpPr>
            <a:xfrm>
              <a:off x="4068639" y="3200169"/>
              <a:ext cx="77643" cy="37272"/>
              <a:chOff x="4068639" y="3200169"/>
              <a:chExt cx="77643" cy="37272"/>
            </a:xfrm>
          </p:grpSpPr>
          <p:sp>
            <p:nvSpPr>
              <p:cNvPr id="11913" name="Google Shape;11913;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4" name="Google Shape;11914;p65"/>
              <p:cNvGrpSpPr/>
              <p:nvPr/>
            </p:nvGrpSpPr>
            <p:grpSpPr>
              <a:xfrm>
                <a:off x="4114878" y="3200169"/>
                <a:ext cx="31405" cy="26993"/>
                <a:chOff x="4114878" y="3200169"/>
                <a:chExt cx="31405" cy="26993"/>
              </a:xfrm>
            </p:grpSpPr>
            <p:sp>
              <p:nvSpPr>
                <p:cNvPr id="11915" name="Google Shape;11915;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65"/>
              <p:cNvGrpSpPr/>
              <p:nvPr/>
            </p:nvGrpSpPr>
            <p:grpSpPr>
              <a:xfrm>
                <a:off x="4068639" y="3210535"/>
                <a:ext cx="31499" cy="26906"/>
                <a:chOff x="4068639" y="3210535"/>
                <a:chExt cx="31499" cy="26906"/>
              </a:xfrm>
            </p:grpSpPr>
            <p:sp>
              <p:nvSpPr>
                <p:cNvPr id="11918" name="Google Shape;11918;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20" name="Google Shape;11920;p65"/>
            <p:cNvGrpSpPr/>
            <p:nvPr/>
          </p:nvGrpSpPr>
          <p:grpSpPr>
            <a:xfrm>
              <a:off x="3869702" y="3066935"/>
              <a:ext cx="382664" cy="190294"/>
              <a:chOff x="3869702" y="3066935"/>
              <a:chExt cx="382664" cy="190294"/>
            </a:xfrm>
          </p:grpSpPr>
          <p:grpSp>
            <p:nvGrpSpPr>
              <p:cNvPr id="11921" name="Google Shape;11921;p65"/>
              <p:cNvGrpSpPr/>
              <p:nvPr/>
            </p:nvGrpSpPr>
            <p:grpSpPr>
              <a:xfrm>
                <a:off x="3888633" y="3082351"/>
                <a:ext cx="351172" cy="160698"/>
                <a:chOff x="3888633" y="3082351"/>
                <a:chExt cx="351172" cy="160698"/>
              </a:xfrm>
            </p:grpSpPr>
            <p:sp>
              <p:nvSpPr>
                <p:cNvPr id="11922" name="Google Shape;11922;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65"/>
              <p:cNvGrpSpPr/>
              <p:nvPr/>
            </p:nvGrpSpPr>
            <p:grpSpPr>
              <a:xfrm>
                <a:off x="4143703" y="3066935"/>
                <a:ext cx="37783" cy="32357"/>
                <a:chOff x="4143703" y="3066935"/>
                <a:chExt cx="37783" cy="32357"/>
              </a:xfrm>
            </p:grpSpPr>
            <p:sp>
              <p:nvSpPr>
                <p:cNvPr id="11929" name="Google Shape;11929;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65"/>
              <p:cNvGrpSpPr/>
              <p:nvPr/>
            </p:nvGrpSpPr>
            <p:grpSpPr>
              <a:xfrm>
                <a:off x="4044565" y="3103563"/>
                <a:ext cx="37783" cy="32451"/>
                <a:chOff x="4044565" y="3103563"/>
                <a:chExt cx="37783" cy="32451"/>
              </a:xfrm>
            </p:grpSpPr>
            <p:sp>
              <p:nvSpPr>
                <p:cNvPr id="11932" name="Google Shape;11932;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65"/>
              <p:cNvGrpSpPr/>
              <p:nvPr/>
            </p:nvGrpSpPr>
            <p:grpSpPr>
              <a:xfrm>
                <a:off x="4017454" y="3188237"/>
                <a:ext cx="37776" cy="32357"/>
                <a:chOff x="4017454" y="3188237"/>
                <a:chExt cx="37776" cy="32357"/>
              </a:xfrm>
            </p:grpSpPr>
            <p:sp>
              <p:nvSpPr>
                <p:cNvPr id="11935" name="Google Shape;11935;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65"/>
              <p:cNvGrpSpPr/>
              <p:nvPr/>
            </p:nvGrpSpPr>
            <p:grpSpPr>
              <a:xfrm>
                <a:off x="3921548" y="3157509"/>
                <a:ext cx="37783" cy="32357"/>
                <a:chOff x="3921548" y="3157509"/>
                <a:chExt cx="37783" cy="32357"/>
              </a:xfrm>
            </p:grpSpPr>
            <p:sp>
              <p:nvSpPr>
                <p:cNvPr id="11938" name="Google Shape;11938;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65"/>
              <p:cNvGrpSpPr/>
              <p:nvPr/>
            </p:nvGrpSpPr>
            <p:grpSpPr>
              <a:xfrm>
                <a:off x="3939056" y="3211620"/>
                <a:ext cx="37783" cy="32380"/>
                <a:chOff x="3939056" y="3211620"/>
                <a:chExt cx="37783" cy="32380"/>
              </a:xfrm>
            </p:grpSpPr>
            <p:sp>
              <p:nvSpPr>
                <p:cNvPr id="11941" name="Google Shape;11941;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65"/>
              <p:cNvGrpSpPr/>
              <p:nvPr/>
            </p:nvGrpSpPr>
            <p:grpSpPr>
              <a:xfrm>
                <a:off x="4176240" y="3136965"/>
                <a:ext cx="31405" cy="26930"/>
                <a:chOff x="4176240" y="3136965"/>
                <a:chExt cx="31405" cy="26930"/>
              </a:xfrm>
            </p:grpSpPr>
            <p:sp>
              <p:nvSpPr>
                <p:cNvPr id="11944" name="Google Shape;11944;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65"/>
              <p:cNvGrpSpPr/>
              <p:nvPr/>
            </p:nvGrpSpPr>
            <p:grpSpPr>
              <a:xfrm>
                <a:off x="4133148" y="3152593"/>
                <a:ext cx="31499" cy="27001"/>
                <a:chOff x="4133148" y="3152593"/>
                <a:chExt cx="31499" cy="27001"/>
              </a:xfrm>
            </p:grpSpPr>
            <p:sp>
              <p:nvSpPr>
                <p:cNvPr id="11947" name="Google Shape;11947;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65"/>
              <p:cNvGrpSpPr/>
              <p:nvPr/>
            </p:nvGrpSpPr>
            <p:grpSpPr>
              <a:xfrm>
                <a:off x="4220866" y="3073534"/>
                <a:ext cx="31499" cy="26898"/>
                <a:chOff x="4220866" y="3073534"/>
                <a:chExt cx="31499" cy="26898"/>
              </a:xfrm>
            </p:grpSpPr>
            <p:sp>
              <p:nvSpPr>
                <p:cNvPr id="11950" name="Google Shape;11950;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65"/>
              <p:cNvGrpSpPr/>
              <p:nvPr/>
            </p:nvGrpSpPr>
            <p:grpSpPr>
              <a:xfrm>
                <a:off x="3869702" y="3230323"/>
                <a:ext cx="31499" cy="26906"/>
                <a:chOff x="3869702" y="3230323"/>
                <a:chExt cx="31499" cy="26906"/>
              </a:xfrm>
            </p:grpSpPr>
            <p:sp>
              <p:nvSpPr>
                <p:cNvPr id="11953" name="Google Shape;11953;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55" name="Google Shape;11955;p65"/>
            <p:cNvGrpSpPr/>
            <p:nvPr/>
          </p:nvGrpSpPr>
          <p:grpSpPr>
            <a:xfrm>
              <a:off x="4271383" y="3065882"/>
              <a:ext cx="304556" cy="341663"/>
              <a:chOff x="4271383" y="3065882"/>
              <a:chExt cx="304556" cy="341663"/>
            </a:xfrm>
          </p:grpSpPr>
          <p:grpSp>
            <p:nvGrpSpPr>
              <p:cNvPr id="11956" name="Google Shape;11956;p65"/>
              <p:cNvGrpSpPr/>
              <p:nvPr/>
            </p:nvGrpSpPr>
            <p:grpSpPr>
              <a:xfrm>
                <a:off x="4293838" y="3078639"/>
                <a:ext cx="269353" cy="311973"/>
                <a:chOff x="4293838" y="3078639"/>
                <a:chExt cx="269353" cy="311973"/>
              </a:xfrm>
            </p:grpSpPr>
            <p:sp>
              <p:nvSpPr>
                <p:cNvPr id="11957" name="Google Shape;11957;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65"/>
              <p:cNvGrpSpPr/>
              <p:nvPr/>
            </p:nvGrpSpPr>
            <p:grpSpPr>
              <a:xfrm>
                <a:off x="4538164" y="3342061"/>
                <a:ext cx="37776" cy="32380"/>
                <a:chOff x="4538164" y="3342061"/>
                <a:chExt cx="37776" cy="32380"/>
              </a:xfrm>
            </p:grpSpPr>
            <p:sp>
              <p:nvSpPr>
                <p:cNvPr id="11975" name="Google Shape;11975;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65"/>
              <p:cNvGrpSpPr/>
              <p:nvPr/>
            </p:nvGrpSpPr>
            <p:grpSpPr>
              <a:xfrm>
                <a:off x="4271383" y="3194742"/>
                <a:ext cx="37783" cy="32420"/>
                <a:chOff x="4271383" y="3194742"/>
                <a:chExt cx="37783" cy="32420"/>
              </a:xfrm>
            </p:grpSpPr>
            <p:sp>
              <p:nvSpPr>
                <p:cNvPr id="11978" name="Google Shape;11978;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65"/>
              <p:cNvGrpSpPr/>
              <p:nvPr/>
            </p:nvGrpSpPr>
            <p:grpSpPr>
              <a:xfrm>
                <a:off x="4284416" y="3084058"/>
                <a:ext cx="37783" cy="32357"/>
                <a:chOff x="4284416" y="3084058"/>
                <a:chExt cx="37783" cy="32357"/>
              </a:xfrm>
            </p:grpSpPr>
            <p:sp>
              <p:nvSpPr>
                <p:cNvPr id="11981" name="Google Shape;11981;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5"/>
              <p:cNvGrpSpPr/>
              <p:nvPr/>
            </p:nvGrpSpPr>
            <p:grpSpPr>
              <a:xfrm>
                <a:off x="4478697" y="3297561"/>
                <a:ext cx="37776" cy="32451"/>
                <a:chOff x="4478697" y="3297561"/>
                <a:chExt cx="37776" cy="32451"/>
              </a:xfrm>
            </p:grpSpPr>
            <p:sp>
              <p:nvSpPr>
                <p:cNvPr id="11984" name="Google Shape;11984;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65"/>
              <p:cNvGrpSpPr/>
              <p:nvPr/>
            </p:nvGrpSpPr>
            <p:grpSpPr>
              <a:xfrm>
                <a:off x="4411813" y="3331711"/>
                <a:ext cx="37776" cy="32451"/>
                <a:chOff x="4411813" y="3331711"/>
                <a:chExt cx="37776" cy="32451"/>
              </a:xfrm>
            </p:grpSpPr>
            <p:sp>
              <p:nvSpPr>
                <p:cNvPr id="11987" name="Google Shape;11987;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65"/>
              <p:cNvGrpSpPr/>
              <p:nvPr/>
            </p:nvGrpSpPr>
            <p:grpSpPr>
              <a:xfrm>
                <a:off x="4337984" y="3375188"/>
                <a:ext cx="37776" cy="32357"/>
                <a:chOff x="4337984" y="3375188"/>
                <a:chExt cx="37776" cy="32357"/>
              </a:xfrm>
            </p:grpSpPr>
            <p:sp>
              <p:nvSpPr>
                <p:cNvPr id="11990" name="Google Shape;11990;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65"/>
              <p:cNvGrpSpPr/>
              <p:nvPr/>
            </p:nvGrpSpPr>
            <p:grpSpPr>
              <a:xfrm>
                <a:off x="4494867" y="3090530"/>
                <a:ext cx="37878" cy="32451"/>
                <a:chOff x="4494867" y="3090530"/>
                <a:chExt cx="37878" cy="32451"/>
              </a:xfrm>
            </p:grpSpPr>
            <p:sp>
              <p:nvSpPr>
                <p:cNvPr id="11993" name="Google Shape;11993;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65"/>
              <p:cNvGrpSpPr/>
              <p:nvPr/>
            </p:nvGrpSpPr>
            <p:grpSpPr>
              <a:xfrm>
                <a:off x="4525124" y="3207774"/>
                <a:ext cx="37783" cy="32420"/>
                <a:chOff x="4525124" y="3207774"/>
                <a:chExt cx="37783" cy="32420"/>
              </a:xfrm>
            </p:grpSpPr>
            <p:sp>
              <p:nvSpPr>
                <p:cNvPr id="11996" name="Google Shape;11996;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65"/>
              <p:cNvGrpSpPr/>
              <p:nvPr/>
            </p:nvGrpSpPr>
            <p:grpSpPr>
              <a:xfrm>
                <a:off x="4440544" y="3176479"/>
                <a:ext cx="31499" cy="26898"/>
                <a:chOff x="4440544" y="3176479"/>
                <a:chExt cx="31499" cy="26898"/>
              </a:xfrm>
            </p:grpSpPr>
            <p:sp>
              <p:nvSpPr>
                <p:cNvPr id="11999" name="Google Shape;11999;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5"/>
              <p:cNvGrpSpPr/>
              <p:nvPr/>
            </p:nvGrpSpPr>
            <p:grpSpPr>
              <a:xfrm>
                <a:off x="4350545" y="3156400"/>
                <a:ext cx="31405" cy="27001"/>
                <a:chOff x="4350545" y="3156400"/>
                <a:chExt cx="31405" cy="27001"/>
              </a:xfrm>
            </p:grpSpPr>
            <p:sp>
              <p:nvSpPr>
                <p:cNvPr id="12002" name="Google Shape;12002;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65"/>
              <p:cNvGrpSpPr/>
              <p:nvPr/>
            </p:nvGrpSpPr>
            <p:grpSpPr>
              <a:xfrm>
                <a:off x="4376703" y="3255058"/>
                <a:ext cx="31405" cy="27001"/>
                <a:chOff x="4376703" y="3255058"/>
                <a:chExt cx="31405" cy="27001"/>
              </a:xfrm>
            </p:grpSpPr>
            <p:sp>
              <p:nvSpPr>
                <p:cNvPr id="12005" name="Google Shape;12005;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65"/>
              <p:cNvGrpSpPr/>
              <p:nvPr/>
            </p:nvGrpSpPr>
            <p:grpSpPr>
              <a:xfrm>
                <a:off x="4331322" y="3283656"/>
                <a:ext cx="31405" cy="26945"/>
                <a:chOff x="4331322" y="3283656"/>
                <a:chExt cx="31405" cy="26945"/>
              </a:xfrm>
            </p:grpSpPr>
            <p:sp>
              <p:nvSpPr>
                <p:cNvPr id="12008" name="Google Shape;12008;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65"/>
              <p:cNvGrpSpPr/>
              <p:nvPr/>
            </p:nvGrpSpPr>
            <p:grpSpPr>
              <a:xfrm>
                <a:off x="4380510" y="3065882"/>
                <a:ext cx="31405" cy="26938"/>
                <a:chOff x="4380510" y="3065882"/>
                <a:chExt cx="31405" cy="26938"/>
              </a:xfrm>
            </p:grpSpPr>
            <p:sp>
              <p:nvSpPr>
                <p:cNvPr id="12011" name="Google Shape;12011;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3" name="Google Shape;12013;p65"/>
            <p:cNvGrpSpPr/>
            <p:nvPr/>
          </p:nvGrpSpPr>
          <p:grpSpPr>
            <a:xfrm>
              <a:off x="4558998" y="3188237"/>
              <a:ext cx="1280131" cy="1052746"/>
              <a:chOff x="4558998" y="3188237"/>
              <a:chExt cx="1280131" cy="1052746"/>
            </a:xfrm>
          </p:grpSpPr>
          <p:sp>
            <p:nvSpPr>
              <p:cNvPr id="12014" name="Google Shape;12014;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5" name="Google Shape;12015;p65"/>
              <p:cNvGrpSpPr/>
              <p:nvPr/>
            </p:nvGrpSpPr>
            <p:grpSpPr>
              <a:xfrm>
                <a:off x="4579164" y="3203653"/>
                <a:ext cx="1244833" cy="1020397"/>
                <a:chOff x="4579164" y="3203653"/>
                <a:chExt cx="1244833" cy="1020397"/>
              </a:xfrm>
            </p:grpSpPr>
            <p:sp>
              <p:nvSpPr>
                <p:cNvPr id="12016" name="Google Shape;12016;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8" name="Google Shape;12018;p65"/>
                <p:cNvGrpSpPr/>
                <p:nvPr/>
              </p:nvGrpSpPr>
              <p:grpSpPr>
                <a:xfrm>
                  <a:off x="4579164" y="3203653"/>
                  <a:ext cx="1244833" cy="1020397"/>
                  <a:chOff x="4579164" y="3203653"/>
                  <a:chExt cx="1244833" cy="1020397"/>
                </a:xfrm>
              </p:grpSpPr>
              <p:sp>
                <p:nvSpPr>
                  <p:cNvPr id="12019" name="Google Shape;12019;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1" name="Google Shape;12021;p65"/>
                  <p:cNvGrpSpPr/>
                  <p:nvPr/>
                </p:nvGrpSpPr>
                <p:grpSpPr>
                  <a:xfrm>
                    <a:off x="4579164" y="3203653"/>
                    <a:ext cx="1244833" cy="1020397"/>
                    <a:chOff x="4579164" y="3203653"/>
                    <a:chExt cx="1244833" cy="1020397"/>
                  </a:xfrm>
                </p:grpSpPr>
                <p:sp>
                  <p:nvSpPr>
                    <p:cNvPr id="12022" name="Google Shape;12022;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0" name="Google Shape;12030;p65"/>
                    <p:cNvGrpSpPr/>
                    <p:nvPr/>
                  </p:nvGrpSpPr>
                  <p:grpSpPr>
                    <a:xfrm>
                      <a:off x="4579164" y="3203653"/>
                      <a:ext cx="1244833" cy="1020397"/>
                      <a:chOff x="4579164" y="3203653"/>
                      <a:chExt cx="1244833" cy="1020397"/>
                    </a:xfrm>
                  </p:grpSpPr>
                  <p:sp>
                    <p:nvSpPr>
                      <p:cNvPr id="12031" name="Google Shape;12031;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5" name="Google Shape;12045;p65"/>
                      <p:cNvGrpSpPr/>
                      <p:nvPr/>
                    </p:nvGrpSpPr>
                    <p:grpSpPr>
                      <a:xfrm>
                        <a:off x="4579164" y="3203653"/>
                        <a:ext cx="1244833" cy="1020397"/>
                        <a:chOff x="4579164" y="3203653"/>
                        <a:chExt cx="1244833" cy="1020397"/>
                      </a:xfrm>
                    </p:grpSpPr>
                    <p:sp>
                      <p:nvSpPr>
                        <p:cNvPr id="12046" name="Google Shape;12046;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0" name="Google Shape;12070;p65"/>
                        <p:cNvGrpSpPr/>
                        <p:nvPr/>
                      </p:nvGrpSpPr>
                      <p:grpSpPr>
                        <a:xfrm>
                          <a:off x="4579164" y="3203653"/>
                          <a:ext cx="1244833" cy="1020397"/>
                          <a:chOff x="4579164" y="3203653"/>
                          <a:chExt cx="1244833" cy="1020397"/>
                        </a:xfrm>
                      </p:grpSpPr>
                      <p:sp>
                        <p:nvSpPr>
                          <p:cNvPr id="12071" name="Google Shape;12071;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65"/>
                          <p:cNvGrpSpPr/>
                          <p:nvPr/>
                        </p:nvGrpSpPr>
                        <p:grpSpPr>
                          <a:xfrm>
                            <a:off x="4579164" y="3203653"/>
                            <a:ext cx="1244833" cy="1020397"/>
                            <a:chOff x="4579164" y="3203653"/>
                            <a:chExt cx="1244833" cy="1020397"/>
                          </a:xfrm>
                        </p:grpSpPr>
                        <p:sp>
                          <p:nvSpPr>
                            <p:cNvPr id="12073" name="Google Shape;12073;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0" name="Google Shape;12080;p65"/>
                            <p:cNvGrpSpPr/>
                            <p:nvPr/>
                          </p:nvGrpSpPr>
                          <p:grpSpPr>
                            <a:xfrm>
                              <a:off x="4579164" y="3203653"/>
                              <a:ext cx="1244833" cy="1020397"/>
                              <a:chOff x="4579164" y="3203653"/>
                              <a:chExt cx="1244833" cy="1020397"/>
                            </a:xfrm>
                          </p:grpSpPr>
                          <p:sp>
                            <p:nvSpPr>
                              <p:cNvPr id="12081" name="Google Shape;12081;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4" name="Google Shape;12094;p65"/>
                              <p:cNvGrpSpPr/>
                              <p:nvPr/>
                            </p:nvGrpSpPr>
                            <p:grpSpPr>
                              <a:xfrm>
                                <a:off x="4579164" y="3203653"/>
                                <a:ext cx="1244833" cy="1020397"/>
                                <a:chOff x="4579164" y="3203653"/>
                                <a:chExt cx="1244833" cy="1020397"/>
                              </a:xfrm>
                            </p:grpSpPr>
                            <p:sp>
                              <p:nvSpPr>
                                <p:cNvPr id="12095" name="Google Shape;12095;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2" name="Google Shape;12102;p65"/>
                                <p:cNvGrpSpPr/>
                                <p:nvPr/>
                              </p:nvGrpSpPr>
                              <p:grpSpPr>
                                <a:xfrm>
                                  <a:off x="4579164" y="3203653"/>
                                  <a:ext cx="1244833" cy="1020397"/>
                                  <a:chOff x="4579164" y="3203653"/>
                                  <a:chExt cx="1244833" cy="1020397"/>
                                </a:xfrm>
                              </p:grpSpPr>
                              <p:sp>
                                <p:nvSpPr>
                                  <p:cNvPr id="12103" name="Google Shape;12103;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8" name="Google Shape;12108;p65"/>
                                  <p:cNvGrpSpPr/>
                                  <p:nvPr/>
                                </p:nvGrpSpPr>
                                <p:grpSpPr>
                                  <a:xfrm>
                                    <a:off x="4579164" y="3203653"/>
                                    <a:ext cx="1244833" cy="1020397"/>
                                    <a:chOff x="4579164" y="3203653"/>
                                    <a:chExt cx="1244833" cy="1020397"/>
                                  </a:xfrm>
                                </p:grpSpPr>
                                <p:sp>
                                  <p:nvSpPr>
                                    <p:cNvPr id="12109" name="Google Shape;12109;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2113" name="Google Shape;12113;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16" name="Google Shape;12116;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2117" name="Google Shape;12117;p65"/>
              <p:cNvGrpSpPr/>
              <p:nvPr/>
            </p:nvGrpSpPr>
            <p:grpSpPr>
              <a:xfrm>
                <a:off x="4595437" y="3598775"/>
                <a:ext cx="37776" cy="32451"/>
                <a:chOff x="4595437" y="3598775"/>
                <a:chExt cx="37776" cy="32451"/>
              </a:xfrm>
            </p:grpSpPr>
            <p:sp>
              <p:nvSpPr>
                <p:cNvPr id="12118" name="Google Shape;12118;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65"/>
              <p:cNvGrpSpPr/>
              <p:nvPr/>
            </p:nvGrpSpPr>
            <p:grpSpPr>
              <a:xfrm>
                <a:off x="4641864" y="3524443"/>
                <a:ext cx="37776" cy="32380"/>
                <a:chOff x="4641864" y="3524443"/>
                <a:chExt cx="37776" cy="32380"/>
              </a:xfrm>
            </p:grpSpPr>
            <p:sp>
              <p:nvSpPr>
                <p:cNvPr id="12121" name="Google Shape;12121;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65"/>
              <p:cNvGrpSpPr/>
              <p:nvPr/>
            </p:nvGrpSpPr>
            <p:grpSpPr>
              <a:xfrm>
                <a:off x="4648431" y="3893901"/>
                <a:ext cx="37776" cy="32357"/>
                <a:chOff x="4648431" y="3893901"/>
                <a:chExt cx="37776" cy="32357"/>
              </a:xfrm>
            </p:grpSpPr>
            <p:sp>
              <p:nvSpPr>
                <p:cNvPr id="12124" name="Google Shape;12124;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5"/>
              <p:cNvGrpSpPr/>
              <p:nvPr/>
            </p:nvGrpSpPr>
            <p:grpSpPr>
              <a:xfrm>
                <a:off x="4567752" y="3722908"/>
                <a:ext cx="37870" cy="32380"/>
                <a:chOff x="4567752" y="3722908"/>
                <a:chExt cx="37870" cy="32380"/>
              </a:xfrm>
            </p:grpSpPr>
            <p:sp>
              <p:nvSpPr>
                <p:cNvPr id="12127" name="Google Shape;12127;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65"/>
              <p:cNvGrpSpPr/>
              <p:nvPr/>
            </p:nvGrpSpPr>
            <p:grpSpPr>
              <a:xfrm>
                <a:off x="4617506" y="3652052"/>
                <a:ext cx="37783" cy="32357"/>
                <a:chOff x="4617506" y="3652052"/>
                <a:chExt cx="37783" cy="32357"/>
              </a:xfrm>
            </p:grpSpPr>
            <p:sp>
              <p:nvSpPr>
                <p:cNvPr id="12130" name="Google Shape;12130;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65"/>
              <p:cNvGrpSpPr/>
              <p:nvPr/>
            </p:nvGrpSpPr>
            <p:grpSpPr>
              <a:xfrm>
                <a:off x="4739005" y="3554149"/>
                <a:ext cx="37870" cy="32357"/>
                <a:chOff x="4739005" y="3554149"/>
                <a:chExt cx="37870" cy="32357"/>
              </a:xfrm>
            </p:grpSpPr>
            <p:sp>
              <p:nvSpPr>
                <p:cNvPr id="12133" name="Google Shape;12133;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65"/>
              <p:cNvGrpSpPr/>
              <p:nvPr/>
            </p:nvGrpSpPr>
            <p:grpSpPr>
              <a:xfrm>
                <a:off x="4806557" y="3630258"/>
                <a:ext cx="37776" cy="32364"/>
                <a:chOff x="4806557" y="3630258"/>
                <a:chExt cx="37776" cy="32364"/>
              </a:xfrm>
            </p:grpSpPr>
            <p:sp>
              <p:nvSpPr>
                <p:cNvPr id="12136" name="Google Shape;12136;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65"/>
              <p:cNvGrpSpPr/>
              <p:nvPr/>
            </p:nvGrpSpPr>
            <p:grpSpPr>
              <a:xfrm>
                <a:off x="4737007" y="4004357"/>
                <a:ext cx="37870" cy="32357"/>
                <a:chOff x="4737007" y="4004357"/>
                <a:chExt cx="37870" cy="32357"/>
              </a:xfrm>
            </p:grpSpPr>
            <p:sp>
              <p:nvSpPr>
                <p:cNvPr id="12139" name="Google Shape;12139;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65"/>
              <p:cNvGrpSpPr/>
              <p:nvPr/>
            </p:nvGrpSpPr>
            <p:grpSpPr>
              <a:xfrm>
                <a:off x="4773634" y="4208627"/>
                <a:ext cx="37776" cy="32357"/>
                <a:chOff x="4773634" y="4208627"/>
                <a:chExt cx="37776" cy="32357"/>
              </a:xfrm>
            </p:grpSpPr>
            <p:sp>
              <p:nvSpPr>
                <p:cNvPr id="12142" name="Google Shape;12142;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5"/>
              <p:cNvGrpSpPr/>
              <p:nvPr/>
            </p:nvGrpSpPr>
            <p:grpSpPr>
              <a:xfrm>
                <a:off x="4888282" y="4074764"/>
                <a:ext cx="37776" cy="32451"/>
                <a:chOff x="4888282" y="4074764"/>
                <a:chExt cx="37776" cy="32451"/>
              </a:xfrm>
            </p:grpSpPr>
            <p:sp>
              <p:nvSpPr>
                <p:cNvPr id="12145" name="Google Shape;12145;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65"/>
              <p:cNvGrpSpPr/>
              <p:nvPr/>
            </p:nvGrpSpPr>
            <p:grpSpPr>
              <a:xfrm>
                <a:off x="4901315" y="3804271"/>
                <a:ext cx="37776" cy="32364"/>
                <a:chOff x="4901315" y="3804271"/>
                <a:chExt cx="37776" cy="32364"/>
              </a:xfrm>
            </p:grpSpPr>
            <p:sp>
              <p:nvSpPr>
                <p:cNvPr id="12148" name="Google Shape;12148;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65"/>
              <p:cNvGrpSpPr/>
              <p:nvPr/>
            </p:nvGrpSpPr>
            <p:grpSpPr>
              <a:xfrm>
                <a:off x="4866394" y="3715035"/>
                <a:ext cx="37846" cy="32357"/>
                <a:chOff x="4866394" y="3715035"/>
                <a:chExt cx="37846" cy="32357"/>
              </a:xfrm>
            </p:grpSpPr>
            <p:sp>
              <p:nvSpPr>
                <p:cNvPr id="12151" name="Google Shape;12151;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65"/>
              <p:cNvGrpSpPr/>
              <p:nvPr/>
            </p:nvGrpSpPr>
            <p:grpSpPr>
              <a:xfrm>
                <a:off x="4979233" y="3839798"/>
                <a:ext cx="37878" cy="32420"/>
                <a:chOff x="4979233" y="3839798"/>
                <a:chExt cx="37878" cy="32420"/>
              </a:xfrm>
            </p:grpSpPr>
            <p:sp>
              <p:nvSpPr>
                <p:cNvPr id="12154" name="Google Shape;12154;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65"/>
              <p:cNvGrpSpPr/>
              <p:nvPr/>
            </p:nvGrpSpPr>
            <p:grpSpPr>
              <a:xfrm>
                <a:off x="4790662" y="3679147"/>
                <a:ext cx="37783" cy="32380"/>
                <a:chOff x="4790662" y="3679147"/>
                <a:chExt cx="37783" cy="32380"/>
              </a:xfrm>
            </p:grpSpPr>
            <p:sp>
              <p:nvSpPr>
                <p:cNvPr id="12157" name="Google Shape;12157;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65"/>
              <p:cNvGrpSpPr/>
              <p:nvPr/>
            </p:nvGrpSpPr>
            <p:grpSpPr>
              <a:xfrm>
                <a:off x="4857263" y="3557861"/>
                <a:ext cx="37776" cy="32357"/>
                <a:chOff x="4857263" y="3557861"/>
                <a:chExt cx="37776" cy="32357"/>
              </a:xfrm>
            </p:grpSpPr>
            <p:sp>
              <p:nvSpPr>
                <p:cNvPr id="12160" name="Google Shape;12160;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65"/>
              <p:cNvGrpSpPr/>
              <p:nvPr/>
            </p:nvGrpSpPr>
            <p:grpSpPr>
              <a:xfrm>
                <a:off x="4883902" y="3648033"/>
                <a:ext cx="37783" cy="32380"/>
                <a:chOff x="4883902" y="3648033"/>
                <a:chExt cx="37783" cy="32380"/>
              </a:xfrm>
            </p:grpSpPr>
            <p:sp>
              <p:nvSpPr>
                <p:cNvPr id="12163" name="Google Shape;12163;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65"/>
              <p:cNvGrpSpPr/>
              <p:nvPr/>
            </p:nvGrpSpPr>
            <p:grpSpPr>
              <a:xfrm>
                <a:off x="4907780" y="3347220"/>
                <a:ext cx="37878" cy="32357"/>
                <a:chOff x="4907780" y="3347220"/>
                <a:chExt cx="37878" cy="32357"/>
              </a:xfrm>
            </p:grpSpPr>
            <p:sp>
              <p:nvSpPr>
                <p:cNvPr id="12166" name="Google Shape;12166;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65"/>
              <p:cNvGrpSpPr/>
              <p:nvPr/>
            </p:nvGrpSpPr>
            <p:grpSpPr>
              <a:xfrm>
                <a:off x="5065048" y="3738150"/>
                <a:ext cx="37783" cy="32364"/>
                <a:chOff x="5065048" y="3738150"/>
                <a:chExt cx="37783" cy="32364"/>
              </a:xfrm>
            </p:grpSpPr>
            <p:sp>
              <p:nvSpPr>
                <p:cNvPr id="12169" name="Google Shape;12169;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65"/>
              <p:cNvGrpSpPr/>
              <p:nvPr/>
            </p:nvGrpSpPr>
            <p:grpSpPr>
              <a:xfrm>
                <a:off x="5071616" y="3284615"/>
                <a:ext cx="37783" cy="32357"/>
                <a:chOff x="5071616" y="3284615"/>
                <a:chExt cx="37783" cy="32357"/>
              </a:xfrm>
            </p:grpSpPr>
            <p:sp>
              <p:nvSpPr>
                <p:cNvPr id="12172" name="Google Shape;12172;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65"/>
              <p:cNvGrpSpPr/>
              <p:nvPr/>
            </p:nvGrpSpPr>
            <p:grpSpPr>
              <a:xfrm>
                <a:off x="5389291" y="3759921"/>
                <a:ext cx="37783" cy="32380"/>
                <a:chOff x="5389291" y="3759921"/>
                <a:chExt cx="37783" cy="32380"/>
              </a:xfrm>
            </p:grpSpPr>
            <p:sp>
              <p:nvSpPr>
                <p:cNvPr id="12175" name="Google Shape;12175;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65"/>
              <p:cNvGrpSpPr/>
              <p:nvPr/>
            </p:nvGrpSpPr>
            <p:grpSpPr>
              <a:xfrm>
                <a:off x="5431534" y="3632932"/>
                <a:ext cx="37878" cy="32451"/>
                <a:chOff x="5431534" y="3632932"/>
                <a:chExt cx="37878" cy="32451"/>
              </a:xfrm>
            </p:grpSpPr>
            <p:sp>
              <p:nvSpPr>
                <p:cNvPr id="12178" name="Google Shape;12178;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65"/>
              <p:cNvGrpSpPr/>
              <p:nvPr/>
            </p:nvGrpSpPr>
            <p:grpSpPr>
              <a:xfrm>
                <a:off x="5540755" y="3544829"/>
                <a:ext cx="37783" cy="32357"/>
                <a:chOff x="5540755" y="3544829"/>
                <a:chExt cx="37783" cy="32357"/>
              </a:xfrm>
            </p:grpSpPr>
            <p:sp>
              <p:nvSpPr>
                <p:cNvPr id="12181" name="Google Shape;12181;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5"/>
              <p:cNvGrpSpPr/>
              <p:nvPr/>
            </p:nvGrpSpPr>
            <p:grpSpPr>
              <a:xfrm>
                <a:off x="5579293" y="3412107"/>
                <a:ext cx="37776" cy="32357"/>
                <a:chOff x="5579293" y="3412107"/>
                <a:chExt cx="37776" cy="32357"/>
              </a:xfrm>
            </p:grpSpPr>
            <p:sp>
              <p:nvSpPr>
                <p:cNvPr id="12184" name="Google Shape;12184;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65"/>
              <p:cNvGrpSpPr/>
              <p:nvPr/>
            </p:nvGrpSpPr>
            <p:grpSpPr>
              <a:xfrm>
                <a:off x="5801346" y="3284615"/>
                <a:ext cx="37783" cy="32357"/>
                <a:chOff x="5801346" y="3284615"/>
                <a:chExt cx="37783" cy="32357"/>
              </a:xfrm>
            </p:grpSpPr>
            <p:sp>
              <p:nvSpPr>
                <p:cNvPr id="12187" name="Google Shape;12187;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65"/>
              <p:cNvGrpSpPr/>
              <p:nvPr/>
            </p:nvGrpSpPr>
            <p:grpSpPr>
              <a:xfrm>
                <a:off x="5763578" y="3399067"/>
                <a:ext cx="37776" cy="32364"/>
                <a:chOff x="5763578" y="3399067"/>
                <a:chExt cx="37776" cy="32364"/>
              </a:xfrm>
            </p:grpSpPr>
            <p:sp>
              <p:nvSpPr>
                <p:cNvPr id="12190" name="Google Shape;12190;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65"/>
              <p:cNvGrpSpPr/>
              <p:nvPr/>
            </p:nvGrpSpPr>
            <p:grpSpPr>
              <a:xfrm>
                <a:off x="5395858" y="3230952"/>
                <a:ext cx="37776" cy="32364"/>
                <a:chOff x="5395858" y="3230952"/>
                <a:chExt cx="37776" cy="32364"/>
              </a:xfrm>
            </p:grpSpPr>
            <p:sp>
              <p:nvSpPr>
                <p:cNvPr id="12193" name="Google Shape;12193;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65"/>
              <p:cNvGrpSpPr/>
              <p:nvPr/>
            </p:nvGrpSpPr>
            <p:grpSpPr>
              <a:xfrm>
                <a:off x="5264088" y="3188237"/>
                <a:ext cx="37776" cy="32357"/>
                <a:chOff x="5264088" y="3188237"/>
                <a:chExt cx="37776" cy="32357"/>
              </a:xfrm>
            </p:grpSpPr>
            <p:sp>
              <p:nvSpPr>
                <p:cNvPr id="12196" name="Google Shape;12196;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65"/>
              <p:cNvGrpSpPr/>
              <p:nvPr/>
            </p:nvGrpSpPr>
            <p:grpSpPr>
              <a:xfrm>
                <a:off x="5585758" y="3237425"/>
                <a:ext cx="37878" cy="32357"/>
                <a:chOff x="5585758" y="3237425"/>
                <a:chExt cx="37878" cy="32357"/>
              </a:xfrm>
            </p:grpSpPr>
            <p:sp>
              <p:nvSpPr>
                <p:cNvPr id="12199" name="Google Shape;12199;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65"/>
              <p:cNvGrpSpPr/>
              <p:nvPr/>
            </p:nvGrpSpPr>
            <p:grpSpPr>
              <a:xfrm>
                <a:off x="4874196" y="3291088"/>
                <a:ext cx="37878" cy="32451"/>
                <a:chOff x="4874196" y="3291088"/>
                <a:chExt cx="37878" cy="32451"/>
              </a:xfrm>
            </p:grpSpPr>
            <p:sp>
              <p:nvSpPr>
                <p:cNvPr id="12202" name="Google Shape;12202;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65"/>
              <p:cNvGrpSpPr/>
              <p:nvPr/>
            </p:nvGrpSpPr>
            <p:grpSpPr>
              <a:xfrm>
                <a:off x="5197770" y="3785466"/>
                <a:ext cx="37783" cy="32427"/>
                <a:chOff x="5197770" y="3785466"/>
                <a:chExt cx="37783" cy="32427"/>
              </a:xfrm>
            </p:grpSpPr>
            <p:sp>
              <p:nvSpPr>
                <p:cNvPr id="12205" name="Google Shape;12205;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65"/>
              <p:cNvGrpSpPr/>
              <p:nvPr/>
            </p:nvGrpSpPr>
            <p:grpSpPr>
              <a:xfrm>
                <a:off x="5177699" y="3492117"/>
                <a:ext cx="37776" cy="32357"/>
                <a:chOff x="5177699" y="3492117"/>
                <a:chExt cx="37776" cy="32357"/>
              </a:xfrm>
            </p:grpSpPr>
            <p:sp>
              <p:nvSpPr>
                <p:cNvPr id="12208" name="Google Shape;12208;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65"/>
              <p:cNvGrpSpPr/>
              <p:nvPr/>
            </p:nvGrpSpPr>
            <p:grpSpPr>
              <a:xfrm>
                <a:off x="5349431" y="3622346"/>
                <a:ext cx="37870" cy="32380"/>
                <a:chOff x="5349431" y="3622346"/>
                <a:chExt cx="37870" cy="32380"/>
              </a:xfrm>
            </p:grpSpPr>
            <p:sp>
              <p:nvSpPr>
                <p:cNvPr id="12211" name="Google Shape;12211;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65"/>
              <p:cNvGrpSpPr/>
              <p:nvPr/>
            </p:nvGrpSpPr>
            <p:grpSpPr>
              <a:xfrm>
                <a:off x="5068855" y="3563980"/>
                <a:ext cx="53954" cy="46223"/>
                <a:chOff x="5068855" y="3563980"/>
                <a:chExt cx="53954" cy="46223"/>
              </a:xfrm>
            </p:grpSpPr>
            <p:sp>
              <p:nvSpPr>
                <p:cNvPr id="12214" name="Google Shape;12214;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65"/>
              <p:cNvGrpSpPr/>
              <p:nvPr/>
            </p:nvGrpSpPr>
            <p:grpSpPr>
              <a:xfrm>
                <a:off x="5037654" y="3392507"/>
                <a:ext cx="37870" cy="32451"/>
                <a:chOff x="5037654" y="3392507"/>
                <a:chExt cx="37870" cy="32451"/>
              </a:xfrm>
            </p:grpSpPr>
            <p:sp>
              <p:nvSpPr>
                <p:cNvPr id="12217" name="Google Shape;12217;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65"/>
              <p:cNvGrpSpPr/>
              <p:nvPr/>
            </p:nvGrpSpPr>
            <p:grpSpPr>
              <a:xfrm>
                <a:off x="5456560" y="3368629"/>
                <a:ext cx="37870" cy="32451"/>
                <a:chOff x="5456560" y="3368629"/>
                <a:chExt cx="37870" cy="32451"/>
              </a:xfrm>
            </p:grpSpPr>
            <p:sp>
              <p:nvSpPr>
                <p:cNvPr id="12220" name="Google Shape;12220;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65"/>
              <p:cNvGrpSpPr/>
              <p:nvPr/>
            </p:nvGrpSpPr>
            <p:grpSpPr>
              <a:xfrm>
                <a:off x="4755749" y="3501516"/>
                <a:ext cx="46246" cy="39608"/>
                <a:chOff x="4755749" y="3501516"/>
                <a:chExt cx="46246" cy="39608"/>
              </a:xfrm>
            </p:grpSpPr>
            <p:sp>
              <p:nvSpPr>
                <p:cNvPr id="12223" name="Google Shape;12223;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65"/>
              <p:cNvGrpSpPr/>
              <p:nvPr/>
            </p:nvGrpSpPr>
            <p:grpSpPr>
              <a:xfrm>
                <a:off x="4681346" y="3485582"/>
                <a:ext cx="37783" cy="32427"/>
                <a:chOff x="4681346" y="3485582"/>
                <a:chExt cx="37783" cy="32427"/>
              </a:xfrm>
            </p:grpSpPr>
            <p:sp>
              <p:nvSpPr>
                <p:cNvPr id="12226" name="Google Shape;12226;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65"/>
              <p:cNvGrpSpPr/>
              <p:nvPr/>
            </p:nvGrpSpPr>
            <p:grpSpPr>
              <a:xfrm>
                <a:off x="4767067" y="3291088"/>
                <a:ext cx="37878" cy="32451"/>
                <a:chOff x="4767067" y="3291088"/>
                <a:chExt cx="37878" cy="32451"/>
              </a:xfrm>
            </p:grpSpPr>
            <p:sp>
              <p:nvSpPr>
                <p:cNvPr id="12229" name="Google Shape;12229;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65"/>
              <p:cNvGrpSpPr/>
              <p:nvPr/>
            </p:nvGrpSpPr>
            <p:grpSpPr>
              <a:xfrm>
                <a:off x="4687819" y="3405539"/>
                <a:ext cx="37776" cy="32451"/>
                <a:chOff x="4687819" y="3405539"/>
                <a:chExt cx="37776" cy="32451"/>
              </a:xfrm>
            </p:grpSpPr>
            <p:sp>
              <p:nvSpPr>
                <p:cNvPr id="12232" name="Google Shape;12232;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65"/>
              <p:cNvGrpSpPr/>
              <p:nvPr/>
            </p:nvGrpSpPr>
            <p:grpSpPr>
              <a:xfrm>
                <a:off x="4923101" y="3444809"/>
                <a:ext cx="52813" cy="45318"/>
                <a:chOff x="4923101" y="3444809"/>
                <a:chExt cx="52813" cy="45318"/>
              </a:xfrm>
            </p:grpSpPr>
            <p:sp>
              <p:nvSpPr>
                <p:cNvPr id="12235" name="Google Shape;12235;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5"/>
              <p:cNvGrpSpPr/>
              <p:nvPr/>
            </p:nvGrpSpPr>
            <p:grpSpPr>
              <a:xfrm>
                <a:off x="4846040" y="3654750"/>
                <a:ext cx="31405" cy="26993"/>
                <a:chOff x="4846040" y="3654750"/>
                <a:chExt cx="31405" cy="26993"/>
              </a:xfrm>
            </p:grpSpPr>
            <p:sp>
              <p:nvSpPr>
                <p:cNvPr id="12238" name="Google Shape;12238;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65"/>
              <p:cNvGrpSpPr/>
              <p:nvPr/>
            </p:nvGrpSpPr>
            <p:grpSpPr>
              <a:xfrm>
                <a:off x="4925673" y="3691700"/>
                <a:ext cx="40253" cy="34472"/>
                <a:chOff x="4925673" y="3691700"/>
                <a:chExt cx="40253" cy="34472"/>
              </a:xfrm>
            </p:grpSpPr>
            <p:sp>
              <p:nvSpPr>
                <p:cNvPr id="12241" name="Google Shape;12241;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65"/>
              <p:cNvGrpSpPr/>
              <p:nvPr/>
            </p:nvGrpSpPr>
            <p:grpSpPr>
              <a:xfrm>
                <a:off x="4894653" y="3740848"/>
                <a:ext cx="31405" cy="26906"/>
                <a:chOff x="4894653" y="3740848"/>
                <a:chExt cx="31405" cy="26906"/>
              </a:xfrm>
            </p:grpSpPr>
            <p:sp>
              <p:nvSpPr>
                <p:cNvPr id="12244" name="Google Shape;12244;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65"/>
              <p:cNvGrpSpPr/>
              <p:nvPr/>
            </p:nvGrpSpPr>
            <p:grpSpPr>
              <a:xfrm>
                <a:off x="4962300" y="3696348"/>
                <a:ext cx="38255" cy="32773"/>
                <a:chOff x="4962300" y="3696348"/>
                <a:chExt cx="38255" cy="32773"/>
              </a:xfrm>
            </p:grpSpPr>
            <p:sp>
              <p:nvSpPr>
                <p:cNvPr id="12247" name="Google Shape;12247;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65"/>
              <p:cNvGrpSpPr/>
              <p:nvPr/>
            </p:nvGrpSpPr>
            <p:grpSpPr>
              <a:xfrm>
                <a:off x="4980185" y="3743349"/>
                <a:ext cx="31499" cy="26969"/>
                <a:chOff x="4980185" y="3743349"/>
                <a:chExt cx="31499" cy="26969"/>
              </a:xfrm>
            </p:grpSpPr>
            <p:sp>
              <p:nvSpPr>
                <p:cNvPr id="12250" name="Google Shape;12250;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65"/>
              <p:cNvGrpSpPr/>
              <p:nvPr/>
            </p:nvGrpSpPr>
            <p:grpSpPr>
              <a:xfrm>
                <a:off x="5013768" y="3734312"/>
                <a:ext cx="31499" cy="26969"/>
                <a:chOff x="5013768" y="3734312"/>
                <a:chExt cx="31499" cy="26969"/>
              </a:xfrm>
            </p:grpSpPr>
            <p:sp>
              <p:nvSpPr>
                <p:cNvPr id="12253" name="Google Shape;12253;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5"/>
              <p:cNvGrpSpPr/>
              <p:nvPr/>
            </p:nvGrpSpPr>
            <p:grpSpPr>
              <a:xfrm>
                <a:off x="5036703" y="3764545"/>
                <a:ext cx="31499" cy="26898"/>
                <a:chOff x="5036703" y="3764545"/>
                <a:chExt cx="31499" cy="26898"/>
              </a:xfrm>
            </p:grpSpPr>
            <p:sp>
              <p:nvSpPr>
                <p:cNvPr id="12256" name="Google Shape;12256;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65"/>
              <p:cNvGrpSpPr/>
              <p:nvPr/>
            </p:nvGrpSpPr>
            <p:grpSpPr>
              <a:xfrm>
                <a:off x="4953546" y="3768352"/>
                <a:ext cx="31405" cy="26898"/>
                <a:chOff x="4953546" y="3768352"/>
                <a:chExt cx="31405" cy="26898"/>
              </a:xfrm>
            </p:grpSpPr>
            <p:sp>
              <p:nvSpPr>
                <p:cNvPr id="12259" name="Google Shape;12259;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65"/>
              <p:cNvGrpSpPr/>
              <p:nvPr/>
            </p:nvGrpSpPr>
            <p:grpSpPr>
              <a:xfrm>
                <a:off x="4964770" y="3814016"/>
                <a:ext cx="31499" cy="26993"/>
                <a:chOff x="4964770" y="3814016"/>
                <a:chExt cx="31499" cy="26993"/>
              </a:xfrm>
            </p:grpSpPr>
            <p:sp>
              <p:nvSpPr>
                <p:cNvPr id="12262" name="Google Shape;12262;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65"/>
              <p:cNvGrpSpPr/>
              <p:nvPr/>
            </p:nvGrpSpPr>
            <p:grpSpPr>
              <a:xfrm>
                <a:off x="4923290" y="3800504"/>
                <a:ext cx="31468" cy="26898"/>
                <a:chOff x="4923290" y="3800504"/>
                <a:chExt cx="31468" cy="26898"/>
              </a:xfrm>
            </p:grpSpPr>
            <p:sp>
              <p:nvSpPr>
                <p:cNvPr id="12265" name="Google Shape;12265;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65"/>
              <p:cNvGrpSpPr/>
              <p:nvPr/>
            </p:nvGrpSpPr>
            <p:grpSpPr>
              <a:xfrm>
                <a:off x="5108534" y="3650943"/>
                <a:ext cx="31405" cy="26993"/>
                <a:chOff x="5108534" y="3650943"/>
                <a:chExt cx="31405" cy="26993"/>
              </a:xfrm>
            </p:grpSpPr>
            <p:sp>
              <p:nvSpPr>
                <p:cNvPr id="12268" name="Google Shape;12268;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65"/>
              <p:cNvGrpSpPr/>
              <p:nvPr/>
            </p:nvGrpSpPr>
            <p:grpSpPr>
              <a:xfrm>
                <a:off x="5119380" y="3760739"/>
                <a:ext cx="31499" cy="26993"/>
                <a:chOff x="5119380" y="3760739"/>
                <a:chExt cx="31499" cy="26993"/>
              </a:xfrm>
            </p:grpSpPr>
            <p:sp>
              <p:nvSpPr>
                <p:cNvPr id="12271" name="Google Shape;12271;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3" name="Google Shape;12273;p65"/>
              <p:cNvGrpSpPr/>
              <p:nvPr/>
            </p:nvGrpSpPr>
            <p:grpSpPr>
              <a:xfrm>
                <a:off x="5119380" y="3788235"/>
                <a:ext cx="31499" cy="26993"/>
                <a:chOff x="5119380" y="3788235"/>
                <a:chExt cx="31499" cy="26993"/>
              </a:xfrm>
            </p:grpSpPr>
            <p:sp>
              <p:nvSpPr>
                <p:cNvPr id="12274" name="Google Shape;12274;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65"/>
              <p:cNvGrpSpPr/>
              <p:nvPr/>
            </p:nvGrpSpPr>
            <p:grpSpPr>
              <a:xfrm>
                <a:off x="5158005" y="3875284"/>
                <a:ext cx="31405" cy="27001"/>
                <a:chOff x="5158005" y="3875284"/>
                <a:chExt cx="31405" cy="27001"/>
              </a:xfrm>
            </p:grpSpPr>
            <p:sp>
              <p:nvSpPr>
                <p:cNvPr id="12277" name="Google Shape;12277;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65"/>
              <p:cNvGrpSpPr/>
              <p:nvPr/>
            </p:nvGrpSpPr>
            <p:grpSpPr>
              <a:xfrm>
                <a:off x="5233163" y="3764545"/>
                <a:ext cx="31499" cy="26898"/>
                <a:chOff x="5233163" y="3764545"/>
                <a:chExt cx="31499" cy="26898"/>
              </a:xfrm>
            </p:grpSpPr>
            <p:sp>
              <p:nvSpPr>
                <p:cNvPr id="12280" name="Google Shape;12280;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5"/>
              <p:cNvGrpSpPr/>
              <p:nvPr/>
            </p:nvGrpSpPr>
            <p:grpSpPr>
              <a:xfrm>
                <a:off x="5276168" y="3805545"/>
                <a:ext cx="31499" cy="26906"/>
                <a:chOff x="5276168" y="3805545"/>
                <a:chExt cx="31499" cy="26906"/>
              </a:xfrm>
            </p:grpSpPr>
            <p:sp>
              <p:nvSpPr>
                <p:cNvPr id="12283" name="Google Shape;12283;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65"/>
              <p:cNvGrpSpPr/>
              <p:nvPr/>
            </p:nvGrpSpPr>
            <p:grpSpPr>
              <a:xfrm>
                <a:off x="5294053" y="3851933"/>
                <a:ext cx="31405" cy="26945"/>
                <a:chOff x="5294053" y="3851933"/>
                <a:chExt cx="31405" cy="26945"/>
              </a:xfrm>
            </p:grpSpPr>
            <p:sp>
              <p:nvSpPr>
                <p:cNvPr id="12286" name="Google Shape;12286;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65"/>
              <p:cNvGrpSpPr/>
              <p:nvPr/>
            </p:nvGrpSpPr>
            <p:grpSpPr>
              <a:xfrm>
                <a:off x="5341723" y="3851902"/>
                <a:ext cx="31405" cy="26977"/>
                <a:chOff x="5341723" y="3851902"/>
                <a:chExt cx="31405" cy="26977"/>
              </a:xfrm>
            </p:grpSpPr>
            <p:sp>
              <p:nvSpPr>
                <p:cNvPr id="12289" name="Google Shape;12289;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65"/>
              <p:cNvGrpSpPr/>
              <p:nvPr/>
            </p:nvGrpSpPr>
            <p:grpSpPr>
              <a:xfrm>
                <a:off x="5054871" y="3507855"/>
                <a:ext cx="31405" cy="26993"/>
                <a:chOff x="5054871" y="3507855"/>
                <a:chExt cx="31405" cy="26993"/>
              </a:xfrm>
            </p:grpSpPr>
            <p:sp>
              <p:nvSpPr>
                <p:cNvPr id="12292" name="Google Shape;12292;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65"/>
              <p:cNvGrpSpPr/>
              <p:nvPr/>
            </p:nvGrpSpPr>
            <p:grpSpPr>
              <a:xfrm>
                <a:off x="4876579" y="3675325"/>
                <a:ext cx="31405" cy="26969"/>
                <a:chOff x="4876579" y="3675325"/>
                <a:chExt cx="31405" cy="26969"/>
              </a:xfrm>
            </p:grpSpPr>
            <p:sp>
              <p:nvSpPr>
                <p:cNvPr id="12295" name="Google Shape;12295;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65"/>
              <p:cNvGrpSpPr/>
              <p:nvPr/>
            </p:nvGrpSpPr>
            <p:grpSpPr>
              <a:xfrm>
                <a:off x="4842233" y="3688333"/>
                <a:ext cx="31405" cy="26993"/>
                <a:chOff x="4842233" y="3688333"/>
                <a:chExt cx="31405" cy="26993"/>
              </a:xfrm>
            </p:grpSpPr>
            <p:sp>
              <p:nvSpPr>
                <p:cNvPr id="12298" name="Google Shape;12298;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65"/>
              <p:cNvGrpSpPr/>
              <p:nvPr/>
            </p:nvGrpSpPr>
            <p:grpSpPr>
              <a:xfrm>
                <a:off x="5187876" y="3608032"/>
                <a:ext cx="31405" cy="27001"/>
                <a:chOff x="5187876" y="3608032"/>
                <a:chExt cx="31405" cy="27001"/>
              </a:xfrm>
            </p:grpSpPr>
            <p:sp>
              <p:nvSpPr>
                <p:cNvPr id="12301" name="Google Shape;12301;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3" name="Google Shape;12303;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5" name="Google Shape;12305;p65"/>
              <p:cNvGrpSpPr/>
              <p:nvPr/>
            </p:nvGrpSpPr>
            <p:grpSpPr>
              <a:xfrm>
                <a:off x="5269224" y="3304167"/>
                <a:ext cx="40253" cy="34402"/>
                <a:chOff x="5269224" y="3304167"/>
                <a:chExt cx="40253" cy="34402"/>
              </a:xfrm>
            </p:grpSpPr>
            <p:sp>
              <p:nvSpPr>
                <p:cNvPr id="12306" name="Google Shape;12306;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65"/>
              <p:cNvGrpSpPr/>
              <p:nvPr/>
            </p:nvGrpSpPr>
            <p:grpSpPr>
              <a:xfrm>
                <a:off x="5327354" y="3476615"/>
                <a:ext cx="49864" cy="42723"/>
                <a:chOff x="5327354" y="3476615"/>
                <a:chExt cx="49864" cy="42723"/>
              </a:xfrm>
            </p:grpSpPr>
            <p:sp>
              <p:nvSpPr>
                <p:cNvPr id="12309" name="Google Shape;12309;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1" name="Google Shape;12311;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3" name="Google Shape;12313;p65"/>
              <p:cNvGrpSpPr/>
              <p:nvPr/>
            </p:nvGrpSpPr>
            <p:grpSpPr>
              <a:xfrm>
                <a:off x="5341723" y="3775957"/>
                <a:ext cx="31405" cy="26898"/>
                <a:chOff x="5341723" y="3775957"/>
                <a:chExt cx="31405" cy="26898"/>
              </a:xfrm>
            </p:grpSpPr>
            <p:sp>
              <p:nvSpPr>
                <p:cNvPr id="12314" name="Google Shape;12314;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5"/>
              <p:cNvGrpSpPr/>
              <p:nvPr/>
            </p:nvGrpSpPr>
            <p:grpSpPr>
              <a:xfrm>
                <a:off x="5439053" y="3699274"/>
                <a:ext cx="31405" cy="26898"/>
                <a:chOff x="5439053" y="3699274"/>
                <a:chExt cx="31405" cy="26898"/>
              </a:xfrm>
            </p:grpSpPr>
            <p:sp>
              <p:nvSpPr>
                <p:cNvPr id="12317" name="Google Shape;12317;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9" name="Google Shape;12319;p65"/>
              <p:cNvGrpSpPr/>
              <p:nvPr/>
            </p:nvGrpSpPr>
            <p:grpSpPr>
              <a:xfrm>
                <a:off x="5412414" y="3622307"/>
                <a:ext cx="31499" cy="26993"/>
                <a:chOff x="5412414" y="3622307"/>
                <a:chExt cx="31499" cy="26993"/>
              </a:xfrm>
            </p:grpSpPr>
            <p:sp>
              <p:nvSpPr>
                <p:cNvPr id="12320" name="Google Shape;12320;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65"/>
              <p:cNvGrpSpPr/>
              <p:nvPr/>
            </p:nvGrpSpPr>
            <p:grpSpPr>
              <a:xfrm>
                <a:off x="5476254" y="3473949"/>
                <a:ext cx="26835" cy="26930"/>
                <a:chOff x="5476254" y="3473949"/>
                <a:chExt cx="26835" cy="26930"/>
              </a:xfrm>
            </p:grpSpPr>
            <p:sp>
              <p:nvSpPr>
                <p:cNvPr id="12323" name="Google Shape;12323;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5"/>
              <p:cNvGrpSpPr/>
              <p:nvPr/>
            </p:nvGrpSpPr>
            <p:grpSpPr>
              <a:xfrm>
                <a:off x="5564547" y="3481594"/>
                <a:ext cx="31397" cy="26898"/>
                <a:chOff x="5564547" y="3481594"/>
                <a:chExt cx="31397" cy="26898"/>
              </a:xfrm>
            </p:grpSpPr>
            <p:sp>
              <p:nvSpPr>
                <p:cNvPr id="12326" name="Google Shape;12326;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65"/>
              <p:cNvGrpSpPr/>
              <p:nvPr/>
            </p:nvGrpSpPr>
            <p:grpSpPr>
              <a:xfrm>
                <a:off x="5534101" y="3470174"/>
                <a:ext cx="31397" cy="26906"/>
                <a:chOff x="5534101" y="3470174"/>
                <a:chExt cx="31397" cy="26906"/>
              </a:xfrm>
            </p:grpSpPr>
            <p:sp>
              <p:nvSpPr>
                <p:cNvPr id="12329" name="Google Shape;12329;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65"/>
              <p:cNvGrpSpPr/>
              <p:nvPr/>
            </p:nvGrpSpPr>
            <p:grpSpPr>
              <a:xfrm>
                <a:off x="5610879" y="3314486"/>
                <a:ext cx="31499" cy="26938"/>
                <a:chOff x="5610879" y="3314486"/>
                <a:chExt cx="31499" cy="26938"/>
              </a:xfrm>
            </p:grpSpPr>
            <p:sp>
              <p:nvSpPr>
                <p:cNvPr id="12332" name="Google Shape;12332;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65"/>
              <p:cNvGrpSpPr/>
              <p:nvPr/>
            </p:nvGrpSpPr>
            <p:grpSpPr>
              <a:xfrm>
                <a:off x="4834525" y="3501382"/>
                <a:ext cx="31499" cy="26898"/>
                <a:chOff x="4834525" y="3501382"/>
                <a:chExt cx="31499" cy="26898"/>
              </a:xfrm>
            </p:grpSpPr>
            <p:sp>
              <p:nvSpPr>
                <p:cNvPr id="12335" name="Google Shape;12335;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65"/>
              <p:cNvGrpSpPr/>
              <p:nvPr/>
            </p:nvGrpSpPr>
            <p:grpSpPr>
              <a:xfrm>
                <a:off x="4898460" y="3580158"/>
                <a:ext cx="31405" cy="26898"/>
                <a:chOff x="4898460" y="3580158"/>
                <a:chExt cx="31405" cy="26898"/>
              </a:xfrm>
            </p:grpSpPr>
            <p:sp>
              <p:nvSpPr>
                <p:cNvPr id="12338" name="Google Shape;12338;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65"/>
              <p:cNvGrpSpPr/>
              <p:nvPr/>
            </p:nvGrpSpPr>
            <p:grpSpPr>
              <a:xfrm>
                <a:off x="4882667" y="3608032"/>
                <a:ext cx="31499" cy="27001"/>
                <a:chOff x="4882667" y="3608032"/>
                <a:chExt cx="31499" cy="27001"/>
              </a:xfrm>
            </p:grpSpPr>
            <p:sp>
              <p:nvSpPr>
                <p:cNvPr id="12341" name="Google Shape;12341;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65"/>
              <p:cNvGrpSpPr/>
              <p:nvPr/>
            </p:nvGrpSpPr>
            <p:grpSpPr>
              <a:xfrm>
                <a:off x="4843373" y="3631407"/>
                <a:ext cx="16273" cy="16186"/>
                <a:chOff x="4843373" y="3631407"/>
                <a:chExt cx="16273" cy="16186"/>
              </a:xfrm>
            </p:grpSpPr>
            <p:sp>
              <p:nvSpPr>
                <p:cNvPr id="12344" name="Google Shape;12344;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65"/>
              <p:cNvGrpSpPr/>
              <p:nvPr/>
            </p:nvGrpSpPr>
            <p:grpSpPr>
              <a:xfrm>
                <a:off x="4727773" y="3591578"/>
                <a:ext cx="31499" cy="26898"/>
                <a:chOff x="4727773" y="3591578"/>
                <a:chExt cx="31499" cy="26898"/>
              </a:xfrm>
            </p:grpSpPr>
            <p:sp>
              <p:nvSpPr>
                <p:cNvPr id="12347" name="Google Shape;12347;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9" name="Google Shape;12349;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1" name="Google Shape;12351;p65"/>
              <p:cNvGrpSpPr/>
              <p:nvPr/>
            </p:nvGrpSpPr>
            <p:grpSpPr>
              <a:xfrm>
                <a:off x="4609421" y="3577398"/>
                <a:ext cx="31499" cy="27001"/>
                <a:chOff x="4609421" y="3577398"/>
                <a:chExt cx="31499" cy="27001"/>
              </a:xfrm>
            </p:grpSpPr>
            <p:sp>
              <p:nvSpPr>
                <p:cNvPr id="12352" name="Google Shape;12352;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65"/>
              <p:cNvGrpSpPr/>
              <p:nvPr/>
            </p:nvGrpSpPr>
            <p:grpSpPr>
              <a:xfrm>
                <a:off x="4649289" y="3577398"/>
                <a:ext cx="31499" cy="27001"/>
                <a:chOff x="4649289" y="3577398"/>
                <a:chExt cx="31499" cy="27001"/>
              </a:xfrm>
            </p:grpSpPr>
            <p:sp>
              <p:nvSpPr>
                <p:cNvPr id="12355" name="Google Shape;12355;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65"/>
              <p:cNvGrpSpPr/>
              <p:nvPr/>
            </p:nvGrpSpPr>
            <p:grpSpPr>
              <a:xfrm>
                <a:off x="4605614" y="3639523"/>
                <a:ext cx="31499" cy="26906"/>
                <a:chOff x="4605614" y="3639523"/>
                <a:chExt cx="31499" cy="26906"/>
              </a:xfrm>
            </p:grpSpPr>
            <p:sp>
              <p:nvSpPr>
                <p:cNvPr id="12358" name="Google Shape;12358;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65"/>
              <p:cNvGrpSpPr/>
              <p:nvPr/>
            </p:nvGrpSpPr>
            <p:grpSpPr>
              <a:xfrm>
                <a:off x="4785149" y="3618846"/>
                <a:ext cx="26930" cy="26843"/>
                <a:chOff x="4785149" y="3618846"/>
                <a:chExt cx="26930" cy="26843"/>
              </a:xfrm>
            </p:grpSpPr>
            <p:sp>
              <p:nvSpPr>
                <p:cNvPr id="12361" name="Google Shape;12361;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65"/>
              <p:cNvGrpSpPr/>
              <p:nvPr/>
            </p:nvGrpSpPr>
            <p:grpSpPr>
              <a:xfrm>
                <a:off x="4810167" y="3601567"/>
                <a:ext cx="31405" cy="26898"/>
                <a:chOff x="4810167" y="3601567"/>
                <a:chExt cx="31405" cy="26898"/>
              </a:xfrm>
            </p:grpSpPr>
            <p:sp>
              <p:nvSpPr>
                <p:cNvPr id="12364" name="Google Shape;12364;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65"/>
              <p:cNvGrpSpPr/>
              <p:nvPr/>
            </p:nvGrpSpPr>
            <p:grpSpPr>
              <a:xfrm>
                <a:off x="4831002" y="3373230"/>
                <a:ext cx="31405" cy="26898"/>
                <a:chOff x="4831002" y="3373230"/>
                <a:chExt cx="31405" cy="26898"/>
              </a:xfrm>
            </p:grpSpPr>
            <p:sp>
              <p:nvSpPr>
                <p:cNvPr id="12367" name="Google Shape;12367;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5"/>
              <p:cNvGrpSpPr/>
              <p:nvPr/>
            </p:nvGrpSpPr>
            <p:grpSpPr>
              <a:xfrm>
                <a:off x="4719311" y="3355054"/>
                <a:ext cx="31499" cy="27001"/>
                <a:chOff x="4719311" y="3355054"/>
                <a:chExt cx="31499" cy="27001"/>
              </a:xfrm>
            </p:grpSpPr>
            <p:sp>
              <p:nvSpPr>
                <p:cNvPr id="12370" name="Google Shape;12370;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65"/>
              <p:cNvGrpSpPr/>
              <p:nvPr/>
            </p:nvGrpSpPr>
            <p:grpSpPr>
              <a:xfrm>
                <a:off x="4798755" y="3450260"/>
                <a:ext cx="26930" cy="26930"/>
                <a:chOff x="4798755" y="3450260"/>
                <a:chExt cx="26930" cy="26930"/>
              </a:xfrm>
            </p:grpSpPr>
            <p:sp>
              <p:nvSpPr>
                <p:cNvPr id="12373" name="Google Shape;12373;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65"/>
              <p:cNvGrpSpPr/>
              <p:nvPr/>
            </p:nvGrpSpPr>
            <p:grpSpPr>
              <a:xfrm>
                <a:off x="4645576" y="3467555"/>
                <a:ext cx="31405" cy="26953"/>
                <a:chOff x="4645576" y="3467555"/>
                <a:chExt cx="31405" cy="26953"/>
              </a:xfrm>
            </p:grpSpPr>
            <p:sp>
              <p:nvSpPr>
                <p:cNvPr id="12376" name="Google Shape;12376;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5"/>
              <p:cNvGrpSpPr/>
              <p:nvPr/>
            </p:nvGrpSpPr>
            <p:grpSpPr>
              <a:xfrm>
                <a:off x="4687631" y="3583965"/>
                <a:ext cx="31499" cy="26898"/>
                <a:chOff x="4687631" y="3583965"/>
                <a:chExt cx="31499" cy="26898"/>
              </a:xfrm>
            </p:grpSpPr>
            <p:sp>
              <p:nvSpPr>
                <p:cNvPr id="12379" name="Google Shape;12379;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65"/>
              <p:cNvGrpSpPr/>
              <p:nvPr/>
            </p:nvGrpSpPr>
            <p:grpSpPr>
              <a:xfrm>
                <a:off x="4719311" y="3471314"/>
                <a:ext cx="31499" cy="27001"/>
                <a:chOff x="4719311" y="3471314"/>
                <a:chExt cx="31499" cy="27001"/>
              </a:xfrm>
            </p:grpSpPr>
            <p:sp>
              <p:nvSpPr>
                <p:cNvPr id="12382" name="Google Shape;12382;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65"/>
              <p:cNvGrpSpPr/>
              <p:nvPr/>
            </p:nvGrpSpPr>
            <p:grpSpPr>
              <a:xfrm>
                <a:off x="4719311" y="3434404"/>
                <a:ext cx="31499" cy="26898"/>
                <a:chOff x="4719311" y="3434404"/>
                <a:chExt cx="31499" cy="26898"/>
              </a:xfrm>
            </p:grpSpPr>
            <p:sp>
              <p:nvSpPr>
                <p:cNvPr id="12385" name="Google Shape;12385;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7" name="Google Shape;12387;p65"/>
              <p:cNvGrpSpPr/>
              <p:nvPr/>
            </p:nvGrpSpPr>
            <p:grpSpPr>
              <a:xfrm>
                <a:off x="4768876" y="3401772"/>
                <a:ext cx="31499" cy="26898"/>
                <a:chOff x="4768876" y="3401772"/>
                <a:chExt cx="31499" cy="26898"/>
              </a:xfrm>
            </p:grpSpPr>
            <p:sp>
              <p:nvSpPr>
                <p:cNvPr id="12388" name="Google Shape;12388;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65"/>
              <p:cNvGrpSpPr/>
              <p:nvPr/>
            </p:nvGrpSpPr>
            <p:grpSpPr>
              <a:xfrm>
                <a:off x="4762214" y="3471377"/>
                <a:ext cx="26938" cy="26938"/>
                <a:chOff x="4762214" y="3471377"/>
                <a:chExt cx="26938" cy="26938"/>
              </a:xfrm>
            </p:grpSpPr>
            <p:sp>
              <p:nvSpPr>
                <p:cNvPr id="12391" name="Google Shape;12391;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5"/>
              <p:cNvGrpSpPr/>
              <p:nvPr/>
            </p:nvGrpSpPr>
            <p:grpSpPr>
              <a:xfrm>
                <a:off x="4790473" y="3344782"/>
                <a:ext cx="31405" cy="26898"/>
                <a:chOff x="4790473" y="3344782"/>
                <a:chExt cx="31405" cy="26898"/>
              </a:xfrm>
            </p:grpSpPr>
            <p:sp>
              <p:nvSpPr>
                <p:cNvPr id="12394" name="Google Shape;12394;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65"/>
              <p:cNvGrpSpPr/>
              <p:nvPr/>
            </p:nvGrpSpPr>
            <p:grpSpPr>
              <a:xfrm>
                <a:off x="4823774" y="3950733"/>
                <a:ext cx="37398" cy="32034"/>
                <a:chOff x="4823774" y="3950733"/>
                <a:chExt cx="37398" cy="32034"/>
              </a:xfrm>
            </p:grpSpPr>
            <p:sp>
              <p:nvSpPr>
                <p:cNvPr id="12397" name="Google Shape;12397;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65"/>
              <p:cNvGrpSpPr/>
              <p:nvPr/>
            </p:nvGrpSpPr>
            <p:grpSpPr>
              <a:xfrm>
                <a:off x="4823396" y="4110566"/>
                <a:ext cx="31405" cy="26906"/>
                <a:chOff x="4823396" y="4110566"/>
                <a:chExt cx="31405" cy="26906"/>
              </a:xfrm>
            </p:grpSpPr>
            <p:sp>
              <p:nvSpPr>
                <p:cNvPr id="12400" name="Google Shape;12400;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65"/>
              <p:cNvGrpSpPr/>
              <p:nvPr/>
            </p:nvGrpSpPr>
            <p:grpSpPr>
              <a:xfrm>
                <a:off x="4838332" y="3821150"/>
                <a:ext cx="31499" cy="26898"/>
                <a:chOff x="4838332" y="3821150"/>
                <a:chExt cx="31499" cy="26898"/>
              </a:xfrm>
            </p:grpSpPr>
            <p:sp>
              <p:nvSpPr>
                <p:cNvPr id="12403" name="Google Shape;12403;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65"/>
              <p:cNvGrpSpPr/>
              <p:nvPr/>
            </p:nvGrpSpPr>
            <p:grpSpPr>
              <a:xfrm>
                <a:off x="4661275" y="3815007"/>
                <a:ext cx="36824" cy="31523"/>
                <a:chOff x="4661275" y="3815007"/>
                <a:chExt cx="36824" cy="31523"/>
              </a:xfrm>
            </p:grpSpPr>
            <p:sp>
              <p:nvSpPr>
                <p:cNvPr id="12406" name="Google Shape;12406;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65"/>
              <p:cNvGrpSpPr/>
              <p:nvPr/>
            </p:nvGrpSpPr>
            <p:grpSpPr>
              <a:xfrm>
                <a:off x="4558998" y="3851037"/>
                <a:ext cx="33591" cy="28699"/>
                <a:chOff x="4558998" y="3851037"/>
                <a:chExt cx="33591" cy="28699"/>
              </a:xfrm>
            </p:grpSpPr>
            <p:sp>
              <p:nvSpPr>
                <p:cNvPr id="12409" name="Google Shape;12409;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65"/>
              <p:cNvGrpSpPr/>
              <p:nvPr/>
            </p:nvGrpSpPr>
            <p:grpSpPr>
              <a:xfrm>
                <a:off x="4696762" y="3638587"/>
                <a:ext cx="33591" cy="28794"/>
                <a:chOff x="4696762" y="3638587"/>
                <a:chExt cx="33591" cy="28794"/>
              </a:xfrm>
            </p:grpSpPr>
            <p:sp>
              <p:nvSpPr>
                <p:cNvPr id="12412" name="Google Shape;12412;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65"/>
              <p:cNvGrpSpPr/>
              <p:nvPr/>
            </p:nvGrpSpPr>
            <p:grpSpPr>
              <a:xfrm>
                <a:off x="4929479" y="3939140"/>
                <a:ext cx="33497" cy="28692"/>
                <a:chOff x="4929479" y="3939140"/>
                <a:chExt cx="33497" cy="28692"/>
              </a:xfrm>
            </p:grpSpPr>
            <p:sp>
              <p:nvSpPr>
                <p:cNvPr id="12415" name="Google Shape;12415;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65"/>
              <p:cNvGrpSpPr/>
              <p:nvPr/>
            </p:nvGrpSpPr>
            <p:grpSpPr>
              <a:xfrm>
                <a:off x="4907119" y="3986039"/>
                <a:ext cx="33497" cy="28699"/>
                <a:chOff x="4907119" y="3986039"/>
                <a:chExt cx="33497" cy="28699"/>
              </a:xfrm>
            </p:grpSpPr>
            <p:sp>
              <p:nvSpPr>
                <p:cNvPr id="12418" name="Google Shape;12418;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65"/>
              <p:cNvGrpSpPr/>
              <p:nvPr/>
            </p:nvGrpSpPr>
            <p:grpSpPr>
              <a:xfrm>
                <a:off x="4911783" y="4048102"/>
                <a:ext cx="33591" cy="28762"/>
                <a:chOff x="4911783" y="4048102"/>
                <a:chExt cx="33591" cy="28762"/>
              </a:xfrm>
            </p:grpSpPr>
            <p:sp>
              <p:nvSpPr>
                <p:cNvPr id="12421" name="Google Shape;12421;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3" name="Google Shape;12423;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5" name="Google Shape;12425;p65"/>
              <p:cNvGrpSpPr/>
              <p:nvPr/>
            </p:nvGrpSpPr>
            <p:grpSpPr>
              <a:xfrm>
                <a:off x="4762623" y="3837847"/>
                <a:ext cx="42416" cy="36273"/>
                <a:chOff x="4762623" y="3837847"/>
                <a:chExt cx="42416" cy="36273"/>
              </a:xfrm>
            </p:grpSpPr>
            <p:sp>
              <p:nvSpPr>
                <p:cNvPr id="12426" name="Google Shape;12426;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65"/>
              <p:cNvGrpSpPr/>
              <p:nvPr/>
            </p:nvGrpSpPr>
            <p:grpSpPr>
              <a:xfrm>
                <a:off x="4746044" y="4104966"/>
                <a:ext cx="33497" cy="28699"/>
                <a:chOff x="4746044" y="4104966"/>
                <a:chExt cx="33497" cy="28699"/>
              </a:xfrm>
            </p:grpSpPr>
            <p:sp>
              <p:nvSpPr>
                <p:cNvPr id="12429" name="Google Shape;12429;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65"/>
              <p:cNvGrpSpPr/>
              <p:nvPr/>
            </p:nvGrpSpPr>
            <p:grpSpPr>
              <a:xfrm>
                <a:off x="4859646" y="4162554"/>
                <a:ext cx="33591" cy="28762"/>
                <a:chOff x="4859646" y="4162554"/>
                <a:chExt cx="33591" cy="28762"/>
              </a:xfrm>
            </p:grpSpPr>
            <p:sp>
              <p:nvSpPr>
                <p:cNvPr id="12432" name="Google Shape;12432;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34" name="Google Shape;12434;p65"/>
            <p:cNvGrpSpPr/>
            <p:nvPr/>
          </p:nvGrpSpPr>
          <p:grpSpPr>
            <a:xfrm>
              <a:off x="3597785" y="3274438"/>
              <a:ext cx="855610" cy="1122100"/>
              <a:chOff x="3597785" y="3274438"/>
              <a:chExt cx="855610" cy="1122100"/>
            </a:xfrm>
          </p:grpSpPr>
          <p:grpSp>
            <p:nvGrpSpPr>
              <p:cNvPr id="12435" name="Google Shape;12435;p65"/>
              <p:cNvGrpSpPr/>
              <p:nvPr/>
            </p:nvGrpSpPr>
            <p:grpSpPr>
              <a:xfrm>
                <a:off x="3617857" y="3284717"/>
                <a:ext cx="826785" cy="1099165"/>
                <a:chOff x="3617857" y="3284717"/>
                <a:chExt cx="826785" cy="1099165"/>
              </a:xfrm>
            </p:grpSpPr>
            <p:sp>
              <p:nvSpPr>
                <p:cNvPr id="12436" name="Google Shape;12436;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65"/>
              <p:cNvGrpSpPr/>
              <p:nvPr/>
            </p:nvGrpSpPr>
            <p:grpSpPr>
              <a:xfrm>
                <a:off x="4180904" y="4251758"/>
                <a:ext cx="37783" cy="32420"/>
                <a:chOff x="4180904" y="4251758"/>
                <a:chExt cx="37783" cy="32420"/>
              </a:xfrm>
            </p:grpSpPr>
            <p:sp>
              <p:nvSpPr>
                <p:cNvPr id="12493" name="Google Shape;12493;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65"/>
              <p:cNvGrpSpPr/>
              <p:nvPr/>
            </p:nvGrpSpPr>
            <p:grpSpPr>
              <a:xfrm>
                <a:off x="4201644" y="4081324"/>
                <a:ext cx="37783" cy="32364"/>
                <a:chOff x="4201644" y="4081324"/>
                <a:chExt cx="37783" cy="32364"/>
              </a:xfrm>
            </p:grpSpPr>
            <p:sp>
              <p:nvSpPr>
                <p:cNvPr id="12496" name="Google Shape;12496;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4284416" y="3887428"/>
                <a:ext cx="37783" cy="32451"/>
                <a:chOff x="4284416" y="3887428"/>
                <a:chExt cx="37783" cy="32451"/>
              </a:xfrm>
            </p:grpSpPr>
            <p:sp>
              <p:nvSpPr>
                <p:cNvPr id="12499" name="Google Shape;12499;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65"/>
              <p:cNvGrpSpPr/>
              <p:nvPr/>
            </p:nvGrpSpPr>
            <p:grpSpPr>
              <a:xfrm>
                <a:off x="4223721" y="3860404"/>
                <a:ext cx="37870" cy="32364"/>
                <a:chOff x="4223721" y="3860404"/>
                <a:chExt cx="37870" cy="32364"/>
              </a:xfrm>
            </p:grpSpPr>
            <p:sp>
              <p:nvSpPr>
                <p:cNvPr id="12502" name="Google Shape;12502;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65"/>
              <p:cNvGrpSpPr/>
              <p:nvPr/>
            </p:nvGrpSpPr>
            <p:grpSpPr>
              <a:xfrm>
                <a:off x="4104889" y="3699242"/>
                <a:ext cx="37776" cy="32357"/>
                <a:chOff x="4104889" y="3699242"/>
                <a:chExt cx="37776" cy="32357"/>
              </a:xfrm>
            </p:grpSpPr>
            <p:sp>
              <p:nvSpPr>
                <p:cNvPr id="12505" name="Google Shape;12505;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65"/>
              <p:cNvGrpSpPr/>
              <p:nvPr/>
            </p:nvGrpSpPr>
            <p:grpSpPr>
              <a:xfrm>
                <a:off x="4143608" y="3475121"/>
                <a:ext cx="37878" cy="32420"/>
                <a:chOff x="4143608" y="3475121"/>
                <a:chExt cx="37878" cy="32420"/>
              </a:xfrm>
            </p:grpSpPr>
            <p:sp>
              <p:nvSpPr>
                <p:cNvPr id="12508" name="Google Shape;12508;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0" name="Google Shape;12510;p65"/>
              <p:cNvGrpSpPr/>
              <p:nvPr/>
            </p:nvGrpSpPr>
            <p:grpSpPr>
              <a:xfrm>
                <a:off x="4217248" y="3570893"/>
                <a:ext cx="37776" cy="32364"/>
                <a:chOff x="4217248" y="3570893"/>
                <a:chExt cx="37776" cy="32364"/>
              </a:xfrm>
            </p:grpSpPr>
            <p:sp>
              <p:nvSpPr>
                <p:cNvPr id="12511" name="Google Shape;12511;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65"/>
              <p:cNvGrpSpPr/>
              <p:nvPr/>
            </p:nvGrpSpPr>
            <p:grpSpPr>
              <a:xfrm>
                <a:off x="4255307" y="3431612"/>
                <a:ext cx="37776" cy="32451"/>
                <a:chOff x="4255307" y="3431612"/>
                <a:chExt cx="37776" cy="32451"/>
              </a:xfrm>
            </p:grpSpPr>
            <p:sp>
              <p:nvSpPr>
                <p:cNvPr id="12514" name="Google Shape;12514;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65"/>
              <p:cNvGrpSpPr/>
              <p:nvPr/>
            </p:nvGrpSpPr>
            <p:grpSpPr>
              <a:xfrm>
                <a:off x="3853052" y="3577398"/>
                <a:ext cx="37776" cy="32420"/>
                <a:chOff x="3853052" y="3577398"/>
                <a:chExt cx="37776" cy="32420"/>
              </a:xfrm>
            </p:grpSpPr>
            <p:sp>
              <p:nvSpPr>
                <p:cNvPr id="12517" name="Google Shape;12517;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65"/>
              <p:cNvGrpSpPr/>
              <p:nvPr/>
            </p:nvGrpSpPr>
            <p:grpSpPr>
              <a:xfrm>
                <a:off x="4039908" y="3412107"/>
                <a:ext cx="37776" cy="32357"/>
                <a:chOff x="4039908" y="3412107"/>
                <a:chExt cx="37776" cy="32357"/>
              </a:xfrm>
            </p:grpSpPr>
            <p:sp>
              <p:nvSpPr>
                <p:cNvPr id="12520" name="Google Shape;12520;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65"/>
              <p:cNvGrpSpPr/>
              <p:nvPr/>
            </p:nvGrpSpPr>
            <p:grpSpPr>
              <a:xfrm>
                <a:off x="4017360" y="3342061"/>
                <a:ext cx="37870" cy="32380"/>
                <a:chOff x="4017360" y="3342061"/>
                <a:chExt cx="37870" cy="32380"/>
              </a:xfrm>
            </p:grpSpPr>
            <p:sp>
              <p:nvSpPr>
                <p:cNvPr id="12523" name="Google Shape;12523;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5" name="Google Shape;12525;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7" name="Google Shape;12527;p65"/>
              <p:cNvGrpSpPr/>
              <p:nvPr/>
            </p:nvGrpSpPr>
            <p:grpSpPr>
              <a:xfrm>
                <a:off x="3750870" y="3418650"/>
                <a:ext cx="37776" cy="32380"/>
                <a:chOff x="3750870" y="3418650"/>
                <a:chExt cx="37776" cy="32380"/>
              </a:xfrm>
            </p:grpSpPr>
            <p:sp>
              <p:nvSpPr>
                <p:cNvPr id="12528" name="Google Shape;12528;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65"/>
              <p:cNvGrpSpPr/>
              <p:nvPr/>
            </p:nvGrpSpPr>
            <p:grpSpPr>
              <a:xfrm>
                <a:off x="3632509" y="3274438"/>
                <a:ext cx="37783" cy="32357"/>
                <a:chOff x="3632509" y="3274438"/>
                <a:chExt cx="37783" cy="32357"/>
              </a:xfrm>
            </p:grpSpPr>
            <p:sp>
              <p:nvSpPr>
                <p:cNvPr id="12531" name="Google Shape;12531;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65"/>
              <p:cNvGrpSpPr/>
              <p:nvPr/>
            </p:nvGrpSpPr>
            <p:grpSpPr>
              <a:xfrm>
                <a:off x="3906424" y="3297561"/>
                <a:ext cx="37776" cy="32451"/>
                <a:chOff x="3906424" y="3297561"/>
                <a:chExt cx="37776" cy="32451"/>
              </a:xfrm>
            </p:grpSpPr>
            <p:sp>
              <p:nvSpPr>
                <p:cNvPr id="12534" name="Google Shape;12534;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65"/>
              <p:cNvGrpSpPr/>
              <p:nvPr/>
            </p:nvGrpSpPr>
            <p:grpSpPr>
              <a:xfrm>
                <a:off x="3866084" y="3412107"/>
                <a:ext cx="37776" cy="32357"/>
                <a:chOff x="3866084" y="3412107"/>
                <a:chExt cx="37776" cy="32357"/>
              </a:xfrm>
            </p:grpSpPr>
            <p:sp>
              <p:nvSpPr>
                <p:cNvPr id="12537" name="Google Shape;12537;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65"/>
              <p:cNvGrpSpPr/>
              <p:nvPr/>
            </p:nvGrpSpPr>
            <p:grpSpPr>
              <a:xfrm>
                <a:off x="4023919" y="3766409"/>
                <a:ext cx="37783" cy="32357"/>
                <a:chOff x="4023919" y="3766409"/>
                <a:chExt cx="37783" cy="32357"/>
              </a:xfrm>
            </p:grpSpPr>
            <p:sp>
              <p:nvSpPr>
                <p:cNvPr id="12540" name="Google Shape;12540;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65"/>
              <p:cNvGrpSpPr/>
              <p:nvPr/>
            </p:nvGrpSpPr>
            <p:grpSpPr>
              <a:xfrm>
                <a:off x="3973882" y="3779449"/>
                <a:ext cx="37776" cy="32357"/>
                <a:chOff x="3973882" y="3779449"/>
                <a:chExt cx="37776" cy="32357"/>
              </a:xfrm>
            </p:grpSpPr>
            <p:sp>
              <p:nvSpPr>
                <p:cNvPr id="12543" name="Google Shape;12543;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65"/>
              <p:cNvGrpSpPr/>
              <p:nvPr/>
            </p:nvGrpSpPr>
            <p:grpSpPr>
              <a:xfrm>
                <a:off x="4073398" y="3838028"/>
                <a:ext cx="37776" cy="32380"/>
                <a:chOff x="4073398" y="3838028"/>
                <a:chExt cx="37776" cy="32380"/>
              </a:xfrm>
            </p:grpSpPr>
            <p:sp>
              <p:nvSpPr>
                <p:cNvPr id="12546" name="Google Shape;12546;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65"/>
              <p:cNvGrpSpPr/>
              <p:nvPr/>
            </p:nvGrpSpPr>
            <p:grpSpPr>
              <a:xfrm>
                <a:off x="4342672" y="4144496"/>
                <a:ext cx="37752" cy="32364"/>
                <a:chOff x="4342672" y="4144496"/>
                <a:chExt cx="37752" cy="32364"/>
              </a:xfrm>
            </p:grpSpPr>
            <p:sp>
              <p:nvSpPr>
                <p:cNvPr id="12549" name="Google Shape;12549;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5"/>
              <p:cNvGrpSpPr/>
              <p:nvPr/>
            </p:nvGrpSpPr>
            <p:grpSpPr>
              <a:xfrm>
                <a:off x="4406386" y="4056872"/>
                <a:ext cx="37783" cy="32364"/>
                <a:chOff x="4406386" y="4056872"/>
                <a:chExt cx="37783" cy="32364"/>
              </a:xfrm>
            </p:grpSpPr>
            <p:sp>
              <p:nvSpPr>
                <p:cNvPr id="12552" name="Google Shape;12552;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65"/>
              <p:cNvGrpSpPr/>
              <p:nvPr/>
            </p:nvGrpSpPr>
            <p:grpSpPr>
              <a:xfrm>
                <a:off x="4284416" y="4245254"/>
                <a:ext cx="37783" cy="32357"/>
                <a:chOff x="4284416" y="4245254"/>
                <a:chExt cx="37783" cy="32357"/>
              </a:xfrm>
            </p:grpSpPr>
            <p:sp>
              <p:nvSpPr>
                <p:cNvPr id="12555" name="Google Shape;12555;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65"/>
              <p:cNvGrpSpPr/>
              <p:nvPr/>
            </p:nvGrpSpPr>
            <p:grpSpPr>
              <a:xfrm>
                <a:off x="4219057" y="4331258"/>
                <a:ext cx="37776" cy="32364"/>
                <a:chOff x="4219057" y="4331258"/>
                <a:chExt cx="37776" cy="32364"/>
              </a:xfrm>
            </p:grpSpPr>
            <p:sp>
              <p:nvSpPr>
                <p:cNvPr id="12558" name="Google Shape;12558;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4204122" y="4141688"/>
                <a:ext cx="33497" cy="28699"/>
                <a:chOff x="4204122" y="4141688"/>
                <a:chExt cx="33497" cy="28699"/>
              </a:xfrm>
            </p:grpSpPr>
            <p:sp>
              <p:nvSpPr>
                <p:cNvPr id="12561" name="Google Shape;12561;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65"/>
              <p:cNvGrpSpPr/>
              <p:nvPr/>
            </p:nvGrpSpPr>
            <p:grpSpPr>
              <a:xfrm>
                <a:off x="4301546" y="4003869"/>
                <a:ext cx="38916" cy="33324"/>
                <a:chOff x="4301546" y="4003869"/>
                <a:chExt cx="38916" cy="33324"/>
              </a:xfrm>
            </p:grpSpPr>
            <p:sp>
              <p:nvSpPr>
                <p:cNvPr id="12564" name="Google Shape;12564;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5"/>
              <p:cNvGrpSpPr/>
              <p:nvPr/>
            </p:nvGrpSpPr>
            <p:grpSpPr>
              <a:xfrm>
                <a:off x="4210681" y="3924669"/>
                <a:ext cx="36549" cy="31366"/>
                <a:chOff x="4210681" y="3924669"/>
                <a:chExt cx="36549" cy="31366"/>
              </a:xfrm>
            </p:grpSpPr>
            <p:sp>
              <p:nvSpPr>
                <p:cNvPr id="12567" name="Google Shape;12567;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65"/>
              <p:cNvGrpSpPr/>
              <p:nvPr/>
            </p:nvGrpSpPr>
            <p:grpSpPr>
              <a:xfrm>
                <a:off x="3987771" y="3628874"/>
                <a:ext cx="31499" cy="26993"/>
                <a:chOff x="3987771" y="3628874"/>
                <a:chExt cx="31499" cy="26993"/>
              </a:xfrm>
            </p:grpSpPr>
            <p:sp>
              <p:nvSpPr>
                <p:cNvPr id="12570" name="Google Shape;12570;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65"/>
              <p:cNvGrpSpPr/>
              <p:nvPr/>
            </p:nvGrpSpPr>
            <p:grpSpPr>
              <a:xfrm>
                <a:off x="4087382" y="3775674"/>
                <a:ext cx="31405" cy="26898"/>
                <a:chOff x="4087382" y="3775674"/>
                <a:chExt cx="31405" cy="26898"/>
              </a:xfrm>
            </p:grpSpPr>
            <p:sp>
              <p:nvSpPr>
                <p:cNvPr id="12573" name="Google Shape;12573;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65"/>
              <p:cNvGrpSpPr/>
              <p:nvPr/>
            </p:nvGrpSpPr>
            <p:grpSpPr>
              <a:xfrm>
                <a:off x="4118873" y="3856637"/>
                <a:ext cx="31405" cy="26906"/>
                <a:chOff x="4118873" y="3856637"/>
                <a:chExt cx="31405" cy="26906"/>
              </a:xfrm>
            </p:grpSpPr>
            <p:sp>
              <p:nvSpPr>
                <p:cNvPr id="12576" name="Google Shape;12576;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65"/>
              <p:cNvGrpSpPr/>
              <p:nvPr/>
            </p:nvGrpSpPr>
            <p:grpSpPr>
              <a:xfrm>
                <a:off x="4168541" y="3639523"/>
                <a:ext cx="31499" cy="26906"/>
                <a:chOff x="4168541" y="3639523"/>
                <a:chExt cx="31499" cy="26906"/>
              </a:xfrm>
            </p:grpSpPr>
            <p:sp>
              <p:nvSpPr>
                <p:cNvPr id="12579" name="Google Shape;12579;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65"/>
              <p:cNvGrpSpPr/>
              <p:nvPr/>
            </p:nvGrpSpPr>
            <p:grpSpPr>
              <a:xfrm>
                <a:off x="3965789" y="3393545"/>
                <a:ext cx="31405" cy="26945"/>
                <a:chOff x="3965789" y="3393545"/>
                <a:chExt cx="31405" cy="26945"/>
              </a:xfrm>
            </p:grpSpPr>
            <p:sp>
              <p:nvSpPr>
                <p:cNvPr id="12582" name="Google Shape;12582;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65"/>
              <p:cNvGrpSpPr/>
              <p:nvPr/>
            </p:nvGrpSpPr>
            <p:grpSpPr>
              <a:xfrm>
                <a:off x="3925166" y="3491008"/>
                <a:ext cx="31405" cy="27001"/>
                <a:chOff x="3925166" y="3491008"/>
                <a:chExt cx="31405" cy="27001"/>
              </a:xfrm>
            </p:grpSpPr>
            <p:sp>
              <p:nvSpPr>
                <p:cNvPr id="12585" name="Google Shape;12585;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65"/>
              <p:cNvGrpSpPr/>
              <p:nvPr/>
            </p:nvGrpSpPr>
            <p:grpSpPr>
              <a:xfrm>
                <a:off x="3682845" y="3340976"/>
                <a:ext cx="31397" cy="26898"/>
                <a:chOff x="3682845" y="3340976"/>
                <a:chExt cx="31397" cy="26898"/>
              </a:xfrm>
            </p:grpSpPr>
            <p:sp>
              <p:nvSpPr>
                <p:cNvPr id="12588" name="Google Shape;12588;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65"/>
              <p:cNvGrpSpPr/>
              <p:nvPr/>
            </p:nvGrpSpPr>
            <p:grpSpPr>
              <a:xfrm>
                <a:off x="3795393" y="3353725"/>
                <a:ext cx="31499" cy="26993"/>
                <a:chOff x="3795393" y="3353725"/>
                <a:chExt cx="31499" cy="26993"/>
              </a:xfrm>
            </p:grpSpPr>
            <p:sp>
              <p:nvSpPr>
                <p:cNvPr id="12591" name="Google Shape;12591;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65"/>
              <p:cNvGrpSpPr/>
              <p:nvPr/>
            </p:nvGrpSpPr>
            <p:grpSpPr>
              <a:xfrm>
                <a:off x="4176909" y="4363221"/>
                <a:ext cx="38924" cy="33316"/>
                <a:chOff x="4176909" y="4363221"/>
                <a:chExt cx="38924" cy="33316"/>
              </a:xfrm>
            </p:grpSpPr>
            <p:sp>
              <p:nvSpPr>
                <p:cNvPr id="12594" name="Google Shape;12594;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65"/>
              <p:cNvGrpSpPr/>
              <p:nvPr/>
            </p:nvGrpSpPr>
            <p:grpSpPr>
              <a:xfrm>
                <a:off x="4226191" y="4007660"/>
                <a:ext cx="33560" cy="28770"/>
                <a:chOff x="4226191" y="4007660"/>
                <a:chExt cx="33560" cy="28770"/>
              </a:xfrm>
            </p:grpSpPr>
            <p:sp>
              <p:nvSpPr>
                <p:cNvPr id="12597" name="Google Shape;12597;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65"/>
              <p:cNvGrpSpPr/>
              <p:nvPr/>
            </p:nvGrpSpPr>
            <p:grpSpPr>
              <a:xfrm>
                <a:off x="3597785" y="3377045"/>
                <a:ext cx="33591" cy="28699"/>
                <a:chOff x="3597785" y="3377045"/>
                <a:chExt cx="33591" cy="28699"/>
              </a:xfrm>
            </p:grpSpPr>
            <p:sp>
              <p:nvSpPr>
                <p:cNvPr id="12600" name="Google Shape;12600;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65"/>
              <p:cNvGrpSpPr/>
              <p:nvPr/>
            </p:nvGrpSpPr>
            <p:grpSpPr>
              <a:xfrm>
                <a:off x="3887870" y="3669796"/>
                <a:ext cx="33591" cy="28692"/>
                <a:chOff x="3887870" y="3669796"/>
                <a:chExt cx="33591" cy="28692"/>
              </a:xfrm>
            </p:grpSpPr>
            <p:sp>
              <p:nvSpPr>
                <p:cNvPr id="12603" name="Google Shape;12603;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65"/>
              <p:cNvGrpSpPr/>
              <p:nvPr/>
            </p:nvGrpSpPr>
            <p:grpSpPr>
              <a:xfrm>
                <a:off x="3818320" y="3481625"/>
                <a:ext cx="33497" cy="28770"/>
                <a:chOff x="3818320" y="3481625"/>
                <a:chExt cx="33497" cy="28770"/>
              </a:xfrm>
            </p:grpSpPr>
            <p:sp>
              <p:nvSpPr>
                <p:cNvPr id="12606" name="Google Shape;12606;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65"/>
              <p:cNvGrpSpPr/>
              <p:nvPr/>
            </p:nvGrpSpPr>
            <p:grpSpPr>
              <a:xfrm>
                <a:off x="4278139" y="4120948"/>
                <a:ext cx="37492" cy="32129"/>
                <a:chOff x="4278139" y="4120948"/>
                <a:chExt cx="37492" cy="32129"/>
              </a:xfrm>
            </p:grpSpPr>
            <p:sp>
              <p:nvSpPr>
                <p:cNvPr id="12609" name="Google Shape;12609;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65"/>
              <p:cNvGrpSpPr/>
              <p:nvPr/>
            </p:nvGrpSpPr>
            <p:grpSpPr>
              <a:xfrm>
                <a:off x="4419898" y="3977388"/>
                <a:ext cx="33497" cy="28692"/>
                <a:chOff x="4419898" y="3977388"/>
                <a:chExt cx="33497" cy="28692"/>
              </a:xfrm>
            </p:grpSpPr>
            <p:sp>
              <p:nvSpPr>
                <p:cNvPr id="12612" name="Google Shape;12612;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65"/>
              <p:cNvGrpSpPr/>
              <p:nvPr/>
            </p:nvGrpSpPr>
            <p:grpSpPr>
              <a:xfrm>
                <a:off x="4158930" y="4034684"/>
                <a:ext cx="33497" cy="28762"/>
                <a:chOff x="4158930" y="4034684"/>
                <a:chExt cx="33497" cy="28762"/>
              </a:xfrm>
            </p:grpSpPr>
            <p:sp>
              <p:nvSpPr>
                <p:cNvPr id="12615" name="Google Shape;12615;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65"/>
              <p:cNvGrpSpPr/>
              <p:nvPr/>
            </p:nvGrpSpPr>
            <p:grpSpPr>
              <a:xfrm>
                <a:off x="4134949" y="3957049"/>
                <a:ext cx="33497" cy="28770"/>
                <a:chOff x="4134949" y="3957049"/>
                <a:chExt cx="33497" cy="28770"/>
              </a:xfrm>
            </p:grpSpPr>
            <p:sp>
              <p:nvSpPr>
                <p:cNvPr id="12618" name="Google Shape;12618;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65"/>
              <p:cNvGrpSpPr/>
              <p:nvPr/>
            </p:nvGrpSpPr>
            <p:grpSpPr>
              <a:xfrm>
                <a:off x="4193653" y="4184403"/>
                <a:ext cx="43580" cy="37264"/>
                <a:chOff x="4193653" y="4184403"/>
                <a:chExt cx="43580" cy="37264"/>
              </a:xfrm>
            </p:grpSpPr>
            <p:sp>
              <p:nvSpPr>
                <p:cNvPr id="12621" name="Google Shape;12621;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65"/>
              <p:cNvGrpSpPr/>
              <p:nvPr/>
            </p:nvGrpSpPr>
            <p:grpSpPr>
              <a:xfrm>
                <a:off x="4343600" y="3943844"/>
                <a:ext cx="43580" cy="37312"/>
                <a:chOff x="4343600" y="3943844"/>
                <a:chExt cx="43580" cy="37312"/>
              </a:xfrm>
            </p:grpSpPr>
            <p:sp>
              <p:nvSpPr>
                <p:cNvPr id="12624" name="Google Shape;12624;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65"/>
              <p:cNvGrpSpPr/>
              <p:nvPr/>
            </p:nvGrpSpPr>
            <p:grpSpPr>
              <a:xfrm>
                <a:off x="4172339" y="3381693"/>
                <a:ext cx="31499" cy="27001"/>
                <a:chOff x="4172339" y="3381693"/>
                <a:chExt cx="31499" cy="27001"/>
              </a:xfrm>
            </p:grpSpPr>
            <p:sp>
              <p:nvSpPr>
                <p:cNvPr id="12627" name="Google Shape;12627;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632"/>
        <p:cNvGrpSpPr/>
        <p:nvPr/>
      </p:nvGrpSpPr>
      <p:grpSpPr>
        <a:xfrm>
          <a:off x="0" y="0"/>
          <a:ext cx="0" cy="0"/>
          <a:chOff x="0" y="0"/>
          <a:chExt cx="0" cy="0"/>
        </a:xfrm>
      </p:grpSpPr>
      <p:grpSp>
        <p:nvGrpSpPr>
          <p:cNvPr id="12633" name="Google Shape;12633;p66"/>
          <p:cNvGrpSpPr/>
          <p:nvPr/>
        </p:nvGrpSpPr>
        <p:grpSpPr>
          <a:xfrm>
            <a:off x="2126623" y="3607908"/>
            <a:ext cx="1102891" cy="760337"/>
            <a:chOff x="4967783" y="2151471"/>
            <a:chExt cx="3920692" cy="2702940"/>
          </a:xfrm>
        </p:grpSpPr>
        <p:grpSp>
          <p:nvGrpSpPr>
            <p:cNvPr id="12634" name="Google Shape;12634;p66"/>
            <p:cNvGrpSpPr/>
            <p:nvPr/>
          </p:nvGrpSpPr>
          <p:grpSpPr>
            <a:xfrm>
              <a:off x="5045709" y="2252109"/>
              <a:ext cx="3761071" cy="2501708"/>
              <a:chOff x="2691784" y="1805334"/>
              <a:chExt cx="3761071" cy="2501708"/>
            </a:xfrm>
          </p:grpSpPr>
          <p:sp>
            <p:nvSpPr>
              <p:cNvPr id="12635" name="Google Shape;12635;p6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66"/>
            <p:cNvGrpSpPr/>
            <p:nvPr/>
          </p:nvGrpSpPr>
          <p:grpSpPr>
            <a:xfrm>
              <a:off x="4967783" y="2151471"/>
              <a:ext cx="3920692" cy="2702940"/>
              <a:chOff x="2613858" y="1704696"/>
              <a:chExt cx="3920692" cy="2702940"/>
            </a:xfrm>
          </p:grpSpPr>
          <p:sp>
            <p:nvSpPr>
              <p:cNvPr id="12643" name="Google Shape;12643;p6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48" name="Google Shape;12648;p66"/>
          <p:cNvGrpSpPr/>
          <p:nvPr/>
        </p:nvGrpSpPr>
        <p:grpSpPr>
          <a:xfrm>
            <a:off x="3530532" y="1496185"/>
            <a:ext cx="1561911" cy="708580"/>
            <a:chOff x="3530532" y="1496185"/>
            <a:chExt cx="1561911" cy="708580"/>
          </a:xfrm>
        </p:grpSpPr>
        <p:grpSp>
          <p:nvGrpSpPr>
            <p:cNvPr id="12649" name="Google Shape;12649;p66"/>
            <p:cNvGrpSpPr/>
            <p:nvPr/>
          </p:nvGrpSpPr>
          <p:grpSpPr>
            <a:xfrm>
              <a:off x="3720318" y="1857562"/>
              <a:ext cx="1372125" cy="54"/>
              <a:chOff x="3720318" y="1857562"/>
              <a:chExt cx="1372125" cy="54"/>
            </a:xfrm>
          </p:grpSpPr>
          <p:cxnSp>
            <p:nvCxnSpPr>
              <p:cNvPr id="12650" name="Google Shape;12650;p66"/>
              <p:cNvCxnSpPr>
                <a:endCxn id="1265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52" name="Google Shape;12652;p6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53" name="Google Shape;12653;p6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2654" name="Google Shape;12654;p66"/>
              <p:cNvCxnSpPr>
                <a:stCxn id="1265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2655" name="Google Shape;12655;p66"/>
            <p:cNvGrpSpPr/>
            <p:nvPr/>
          </p:nvGrpSpPr>
          <p:grpSpPr>
            <a:xfrm>
              <a:off x="3567462" y="1496185"/>
              <a:ext cx="286500" cy="272914"/>
              <a:chOff x="3567462" y="1496185"/>
              <a:chExt cx="286500" cy="272914"/>
            </a:xfrm>
          </p:grpSpPr>
          <p:cxnSp>
            <p:nvCxnSpPr>
              <p:cNvPr id="12656" name="Google Shape;12656;p6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657" name="Google Shape;12657;p6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6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0" name="Google Shape;12660;p66"/>
            <p:cNvGrpSpPr/>
            <p:nvPr/>
          </p:nvGrpSpPr>
          <p:grpSpPr>
            <a:xfrm>
              <a:off x="3929014" y="1960574"/>
              <a:ext cx="286500" cy="242342"/>
              <a:chOff x="3929014" y="1960574"/>
              <a:chExt cx="286500" cy="242342"/>
            </a:xfrm>
          </p:grpSpPr>
          <p:cxnSp>
            <p:nvCxnSpPr>
              <p:cNvPr id="12661" name="Google Shape;12661;p6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2662" name="Google Shape;12662;p6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66"/>
            <p:cNvGrpSpPr/>
            <p:nvPr/>
          </p:nvGrpSpPr>
          <p:grpSpPr>
            <a:xfrm>
              <a:off x="4290828" y="1496185"/>
              <a:ext cx="286500" cy="272914"/>
              <a:chOff x="4290828" y="1496185"/>
              <a:chExt cx="286500" cy="272914"/>
            </a:xfrm>
          </p:grpSpPr>
          <p:cxnSp>
            <p:nvCxnSpPr>
              <p:cNvPr id="12664" name="Google Shape;12664;p6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2665" name="Google Shape;12665;p6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6" name="Google Shape;12666;p6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7" name="Google Shape;12667;p66"/>
            <p:cNvGrpSpPr/>
            <p:nvPr/>
          </p:nvGrpSpPr>
          <p:grpSpPr>
            <a:xfrm>
              <a:off x="4657726" y="1959674"/>
              <a:ext cx="286500" cy="245092"/>
              <a:chOff x="4657726" y="1959674"/>
              <a:chExt cx="286500" cy="245092"/>
            </a:xfrm>
          </p:grpSpPr>
          <p:cxnSp>
            <p:nvCxnSpPr>
              <p:cNvPr id="12668" name="Google Shape;12668;p6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2669" name="Google Shape;12669;p6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70" name="Google Shape;12670;p66"/>
          <p:cNvGrpSpPr/>
          <p:nvPr/>
        </p:nvGrpSpPr>
        <p:grpSpPr>
          <a:xfrm>
            <a:off x="3512551" y="2358282"/>
            <a:ext cx="1597032" cy="378649"/>
            <a:chOff x="3512551" y="2358282"/>
            <a:chExt cx="1597032" cy="378649"/>
          </a:xfrm>
        </p:grpSpPr>
        <p:grpSp>
          <p:nvGrpSpPr>
            <p:cNvPr id="12671" name="Google Shape;12671;p66"/>
            <p:cNvGrpSpPr/>
            <p:nvPr/>
          </p:nvGrpSpPr>
          <p:grpSpPr>
            <a:xfrm>
              <a:off x="3738198" y="2553002"/>
              <a:ext cx="1145834" cy="117"/>
              <a:chOff x="3738198" y="2553002"/>
              <a:chExt cx="1145834" cy="117"/>
            </a:xfrm>
          </p:grpSpPr>
          <p:cxnSp>
            <p:nvCxnSpPr>
              <p:cNvPr id="12672" name="Google Shape;12672;p6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673" name="Google Shape;12673;p6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2674" name="Google Shape;12674;p66"/>
              <p:cNvCxnSpPr>
                <a:stCxn id="12675" idx="6"/>
                <a:endCxn id="1267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2677" name="Google Shape;12677;p66"/>
            <p:cNvGrpSpPr/>
            <p:nvPr/>
          </p:nvGrpSpPr>
          <p:grpSpPr>
            <a:xfrm>
              <a:off x="3969644" y="2440153"/>
              <a:ext cx="225900" cy="296779"/>
              <a:chOff x="3969644" y="2440153"/>
              <a:chExt cx="225900" cy="296779"/>
            </a:xfrm>
          </p:grpSpPr>
          <p:cxnSp>
            <p:nvCxnSpPr>
              <p:cNvPr id="12678" name="Google Shape;12678;p6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2676" name="Google Shape;12676;p6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6"/>
            <p:cNvGrpSpPr/>
            <p:nvPr/>
          </p:nvGrpSpPr>
          <p:grpSpPr>
            <a:xfrm>
              <a:off x="4426818" y="2358282"/>
              <a:ext cx="225600" cy="307471"/>
              <a:chOff x="4426818" y="2358282"/>
              <a:chExt cx="225600" cy="307471"/>
            </a:xfrm>
          </p:grpSpPr>
          <p:cxnSp>
            <p:nvCxnSpPr>
              <p:cNvPr id="12681" name="Google Shape;12681;p66"/>
              <p:cNvCxnSpPr>
                <a:stCxn id="1268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2683" name="Google Shape;12683;p6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66"/>
            <p:cNvGrpSpPr/>
            <p:nvPr/>
          </p:nvGrpSpPr>
          <p:grpSpPr>
            <a:xfrm>
              <a:off x="4883984" y="2440153"/>
              <a:ext cx="225600" cy="296479"/>
              <a:chOff x="4883984" y="2440153"/>
              <a:chExt cx="225600" cy="296479"/>
            </a:xfrm>
          </p:grpSpPr>
          <p:cxnSp>
            <p:nvCxnSpPr>
              <p:cNvPr id="12685" name="Google Shape;12685;p6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2686" name="Google Shape;12686;p6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66"/>
            <p:cNvGrpSpPr/>
            <p:nvPr/>
          </p:nvGrpSpPr>
          <p:grpSpPr>
            <a:xfrm>
              <a:off x="3512551" y="2358356"/>
              <a:ext cx="225647" cy="307629"/>
              <a:chOff x="2182679" y="2005014"/>
              <a:chExt cx="792300" cy="1080158"/>
            </a:xfrm>
          </p:grpSpPr>
          <p:cxnSp>
            <p:nvCxnSpPr>
              <p:cNvPr id="12689" name="Google Shape;12689;p66"/>
              <p:cNvCxnSpPr>
                <a:stCxn id="1269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2675" name="Google Shape;12675;p6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91" name="Google Shape;12691;p66"/>
          <p:cNvGrpSpPr/>
          <p:nvPr/>
        </p:nvGrpSpPr>
        <p:grpSpPr>
          <a:xfrm>
            <a:off x="6872633" y="1182079"/>
            <a:ext cx="1559809" cy="722610"/>
            <a:chOff x="634175" y="2986275"/>
            <a:chExt cx="3147949" cy="1458344"/>
          </a:xfrm>
        </p:grpSpPr>
        <p:cxnSp>
          <p:nvCxnSpPr>
            <p:cNvPr id="12692" name="Google Shape;12692;p66"/>
            <p:cNvCxnSpPr>
              <a:stCxn id="12693" idx="4"/>
              <a:endCxn id="12694"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2695" name="Google Shape;12695;p66"/>
            <p:cNvCxnSpPr>
              <a:stCxn id="12694" idx="0"/>
              <a:endCxn id="12696"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2697" name="Google Shape;12697;p66"/>
            <p:cNvCxnSpPr>
              <a:stCxn id="12696" idx="4"/>
              <a:endCxn id="12698"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2699" name="Google Shape;12699;p66"/>
            <p:cNvCxnSpPr>
              <a:stCxn id="12698" idx="0"/>
              <a:endCxn id="12700"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2700" name="Google Shape;12700;p6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696" name="Google Shape;12696;p6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693" name="Google Shape;12693;p6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698" name="Google Shape;12698;p6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2694" name="Google Shape;12694;p6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2701" name="Google Shape;12701;p66"/>
          <p:cNvGrpSpPr/>
          <p:nvPr/>
        </p:nvGrpSpPr>
        <p:grpSpPr>
          <a:xfrm>
            <a:off x="3526424" y="2891987"/>
            <a:ext cx="1570719" cy="294123"/>
            <a:chOff x="998425" y="1182125"/>
            <a:chExt cx="1065400" cy="199500"/>
          </a:xfrm>
        </p:grpSpPr>
        <p:sp>
          <p:nvSpPr>
            <p:cNvPr id="12702" name="Google Shape;12702;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66"/>
          <p:cNvGrpSpPr/>
          <p:nvPr/>
        </p:nvGrpSpPr>
        <p:grpSpPr>
          <a:xfrm>
            <a:off x="6869680" y="2009474"/>
            <a:ext cx="1565716" cy="366729"/>
            <a:chOff x="1247650" y="2075423"/>
            <a:chExt cx="6648477" cy="1557238"/>
          </a:xfrm>
        </p:grpSpPr>
        <p:sp>
          <p:nvSpPr>
            <p:cNvPr id="12708" name="Google Shape;12708;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66"/>
          <p:cNvGrpSpPr/>
          <p:nvPr/>
        </p:nvGrpSpPr>
        <p:grpSpPr>
          <a:xfrm>
            <a:off x="6853992" y="3158289"/>
            <a:ext cx="1597061" cy="663440"/>
            <a:chOff x="6796238" y="3158297"/>
            <a:chExt cx="1630319" cy="677257"/>
          </a:xfrm>
        </p:grpSpPr>
        <p:cxnSp>
          <p:nvCxnSpPr>
            <p:cNvPr id="12715" name="Google Shape;12715;p6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716" name="Google Shape;12716;p6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717" name="Google Shape;12717;p6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718" name="Google Shape;12718;p6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719" name="Google Shape;12719;p66"/>
            <p:cNvGrpSpPr/>
            <p:nvPr/>
          </p:nvGrpSpPr>
          <p:grpSpPr>
            <a:xfrm>
              <a:off x="6796238" y="3311904"/>
              <a:ext cx="1630319" cy="377697"/>
              <a:chOff x="6796238" y="3311904"/>
              <a:chExt cx="1630319" cy="377697"/>
            </a:xfrm>
          </p:grpSpPr>
          <p:sp>
            <p:nvSpPr>
              <p:cNvPr id="12720" name="Google Shape;12720;p6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23" name="Google Shape;12723;p66"/>
          <p:cNvGrpSpPr/>
          <p:nvPr/>
        </p:nvGrpSpPr>
        <p:grpSpPr>
          <a:xfrm>
            <a:off x="5375130" y="1179681"/>
            <a:ext cx="1368606" cy="1593805"/>
            <a:chOff x="1839112" y="2209163"/>
            <a:chExt cx="1918159" cy="2233784"/>
          </a:xfrm>
        </p:grpSpPr>
        <p:sp>
          <p:nvSpPr>
            <p:cNvPr id="12724" name="Google Shape;12724;p6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27" name="Google Shape;12727;p66"/>
            <p:cNvCxnSpPr>
              <a:stCxn id="12724" idx="6"/>
              <a:endCxn id="12725"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728" name="Google Shape;12728;p66"/>
            <p:cNvCxnSpPr>
              <a:stCxn id="12725" idx="4"/>
              <a:endCxn id="1272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730" name="Google Shape;12730;p66"/>
            <p:cNvCxnSpPr>
              <a:stCxn id="12729" idx="6"/>
              <a:endCxn id="12726"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731" name="Google Shape;12731;p66"/>
            <p:cNvCxnSpPr>
              <a:stCxn id="12726" idx="4"/>
              <a:endCxn id="1273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729" name="Google Shape;12729;p6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34" name="Google Shape;12734;p66"/>
            <p:cNvCxnSpPr>
              <a:endCxn id="1273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735" name="Google Shape;12735;p66"/>
          <p:cNvGrpSpPr/>
          <p:nvPr/>
        </p:nvGrpSpPr>
        <p:grpSpPr>
          <a:xfrm>
            <a:off x="3507503" y="1185917"/>
            <a:ext cx="1637968" cy="154942"/>
            <a:chOff x="238125" y="2506075"/>
            <a:chExt cx="7115411" cy="673075"/>
          </a:xfrm>
        </p:grpSpPr>
        <p:sp>
          <p:nvSpPr>
            <p:cNvPr id="12736" name="Google Shape;12736;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66"/>
          <p:cNvGrpSpPr/>
          <p:nvPr/>
        </p:nvGrpSpPr>
        <p:grpSpPr>
          <a:xfrm>
            <a:off x="746187" y="1507514"/>
            <a:ext cx="2476762" cy="91743"/>
            <a:chOff x="1464850" y="436376"/>
            <a:chExt cx="6001362" cy="222300"/>
          </a:xfrm>
        </p:grpSpPr>
        <p:sp>
          <p:nvSpPr>
            <p:cNvPr id="12742" name="Google Shape;12742;p6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747" name="Google Shape;12747;p6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48" name="Google Shape;12748;p6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49" name="Google Shape;12749;p6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750" name="Google Shape;12750;p6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751" name="Google Shape;12751;p66"/>
          <p:cNvGrpSpPr/>
          <p:nvPr/>
        </p:nvGrpSpPr>
        <p:grpSpPr>
          <a:xfrm>
            <a:off x="732455" y="2742980"/>
            <a:ext cx="1452710" cy="651923"/>
            <a:chOff x="803162" y="2667727"/>
            <a:chExt cx="1411906" cy="633611"/>
          </a:xfrm>
        </p:grpSpPr>
        <p:cxnSp>
          <p:nvCxnSpPr>
            <p:cNvPr id="12752" name="Google Shape;12752;p66"/>
            <p:cNvCxnSpPr>
              <a:stCxn id="12753" idx="2"/>
              <a:endCxn id="1275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55" name="Google Shape;12755;p66"/>
            <p:cNvCxnSpPr>
              <a:stCxn id="12756" idx="0"/>
              <a:endCxn id="1275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57" name="Google Shape;12757;p66"/>
            <p:cNvCxnSpPr>
              <a:stCxn id="12756" idx="2"/>
              <a:endCxn id="1275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59" name="Google Shape;12759;p66"/>
            <p:cNvCxnSpPr>
              <a:stCxn id="12760" idx="0"/>
              <a:endCxn id="1275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61" name="Google Shape;12761;p66"/>
            <p:cNvCxnSpPr>
              <a:stCxn id="12754" idx="2"/>
              <a:endCxn id="1276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763" name="Google Shape;12763;p66"/>
            <p:cNvCxnSpPr>
              <a:stCxn id="12764" idx="0"/>
              <a:endCxn id="1275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760" name="Google Shape;12760;p6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58" name="Google Shape;12758;p6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64" name="Google Shape;12764;p6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62" name="Google Shape;12762;p6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54" name="Google Shape;12754;p6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56" name="Google Shape;12756;p6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2753" name="Google Shape;12753;p6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2765" name="Google Shape;12765;p66"/>
          <p:cNvGrpSpPr/>
          <p:nvPr/>
        </p:nvGrpSpPr>
        <p:grpSpPr>
          <a:xfrm>
            <a:off x="732456" y="1178518"/>
            <a:ext cx="2518541" cy="209309"/>
            <a:chOff x="803163" y="1111966"/>
            <a:chExt cx="2447800" cy="203430"/>
          </a:xfrm>
        </p:grpSpPr>
        <p:grpSp>
          <p:nvGrpSpPr>
            <p:cNvPr id="12766" name="Google Shape;12766;p66"/>
            <p:cNvGrpSpPr/>
            <p:nvPr/>
          </p:nvGrpSpPr>
          <p:grpSpPr>
            <a:xfrm>
              <a:off x="1958180" y="1111966"/>
              <a:ext cx="588019" cy="121396"/>
              <a:chOff x="4808316" y="2800065"/>
              <a:chExt cx="1999386" cy="412910"/>
            </a:xfrm>
          </p:grpSpPr>
          <p:sp>
            <p:nvSpPr>
              <p:cNvPr id="12767" name="Google Shape;12767;p6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8" name="Google Shape;12768;p66"/>
              <p:cNvGrpSpPr/>
              <p:nvPr/>
            </p:nvGrpSpPr>
            <p:grpSpPr>
              <a:xfrm>
                <a:off x="4808316" y="2800065"/>
                <a:ext cx="92400" cy="411825"/>
                <a:chOff x="845575" y="2563700"/>
                <a:chExt cx="92400" cy="411825"/>
              </a:xfrm>
            </p:grpSpPr>
            <p:cxnSp>
              <p:nvCxnSpPr>
                <p:cNvPr id="12769" name="Google Shape;12769;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770" name="Google Shape;12770;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2771" name="Google Shape;12771;p6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772" name="Google Shape;12772;p6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3" name="Google Shape;12773;p66"/>
            <p:cNvGrpSpPr/>
            <p:nvPr/>
          </p:nvGrpSpPr>
          <p:grpSpPr>
            <a:xfrm>
              <a:off x="803163" y="1111974"/>
              <a:ext cx="591158" cy="121545"/>
              <a:chOff x="803163" y="1111974"/>
              <a:chExt cx="591158" cy="121545"/>
            </a:xfrm>
          </p:grpSpPr>
          <p:grpSp>
            <p:nvGrpSpPr>
              <p:cNvPr id="12774" name="Google Shape;12774;p66"/>
              <p:cNvGrpSpPr/>
              <p:nvPr/>
            </p:nvGrpSpPr>
            <p:grpSpPr>
              <a:xfrm>
                <a:off x="803163" y="1111974"/>
                <a:ext cx="27175" cy="121077"/>
                <a:chOff x="845575" y="2563700"/>
                <a:chExt cx="92400" cy="411825"/>
              </a:xfrm>
            </p:grpSpPr>
            <p:cxnSp>
              <p:nvCxnSpPr>
                <p:cNvPr id="12775" name="Google Shape;12775;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776" name="Google Shape;12776;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7" name="Google Shape;12777;p6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66"/>
            <p:cNvGrpSpPr/>
            <p:nvPr/>
          </p:nvGrpSpPr>
          <p:grpSpPr>
            <a:xfrm>
              <a:off x="1381910" y="1194219"/>
              <a:ext cx="588341" cy="121177"/>
              <a:chOff x="1381910" y="1194219"/>
              <a:chExt cx="588341" cy="121177"/>
            </a:xfrm>
          </p:grpSpPr>
          <p:grpSp>
            <p:nvGrpSpPr>
              <p:cNvPr id="12779" name="Google Shape;12779;p66"/>
              <p:cNvGrpSpPr/>
              <p:nvPr/>
            </p:nvGrpSpPr>
            <p:grpSpPr>
              <a:xfrm rot="10800000">
                <a:off x="1381910" y="1194319"/>
                <a:ext cx="27175" cy="121077"/>
                <a:chOff x="2070100" y="2563700"/>
                <a:chExt cx="92400" cy="411825"/>
              </a:xfrm>
            </p:grpSpPr>
            <p:cxnSp>
              <p:nvCxnSpPr>
                <p:cNvPr id="12780" name="Google Shape;12780;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781" name="Google Shape;12781;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2" name="Google Shape;12782;p6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66"/>
            <p:cNvGrpSpPr/>
            <p:nvPr/>
          </p:nvGrpSpPr>
          <p:grpSpPr>
            <a:xfrm>
              <a:off x="2532079" y="1194219"/>
              <a:ext cx="704927" cy="121177"/>
              <a:chOff x="2532079" y="1194219"/>
              <a:chExt cx="704927" cy="121177"/>
            </a:xfrm>
          </p:grpSpPr>
          <p:grpSp>
            <p:nvGrpSpPr>
              <p:cNvPr id="12784" name="Google Shape;12784;p66"/>
              <p:cNvGrpSpPr/>
              <p:nvPr/>
            </p:nvGrpSpPr>
            <p:grpSpPr>
              <a:xfrm rot="10800000">
                <a:off x="2532079" y="1194319"/>
                <a:ext cx="27175" cy="121077"/>
                <a:chOff x="2070100" y="2563700"/>
                <a:chExt cx="92400" cy="411825"/>
              </a:xfrm>
            </p:grpSpPr>
            <p:cxnSp>
              <p:nvCxnSpPr>
                <p:cNvPr id="12785" name="Google Shape;12785;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786" name="Google Shape;12786;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6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88" name="Google Shape;12788;p66"/>
          <p:cNvGrpSpPr/>
          <p:nvPr/>
        </p:nvGrpSpPr>
        <p:grpSpPr>
          <a:xfrm>
            <a:off x="3525467" y="3875150"/>
            <a:ext cx="1567778" cy="491677"/>
            <a:chOff x="5194708" y="3484366"/>
            <a:chExt cx="3148148" cy="987304"/>
          </a:xfrm>
        </p:grpSpPr>
        <p:grpSp>
          <p:nvGrpSpPr>
            <p:cNvPr id="12789" name="Google Shape;12789;p66"/>
            <p:cNvGrpSpPr/>
            <p:nvPr/>
          </p:nvGrpSpPr>
          <p:grpSpPr>
            <a:xfrm>
              <a:off x="7531521" y="3484366"/>
              <a:ext cx="811335" cy="987304"/>
              <a:chOff x="3379425" y="1617275"/>
              <a:chExt cx="1090650" cy="1327200"/>
            </a:xfrm>
          </p:grpSpPr>
          <p:sp>
            <p:nvSpPr>
              <p:cNvPr id="12790" name="Google Shape;12790;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66"/>
            <p:cNvGrpSpPr/>
            <p:nvPr/>
          </p:nvGrpSpPr>
          <p:grpSpPr>
            <a:xfrm>
              <a:off x="6752546" y="3484366"/>
              <a:ext cx="811428" cy="987304"/>
              <a:chOff x="2332275" y="1617275"/>
              <a:chExt cx="1090775" cy="1327200"/>
            </a:xfrm>
          </p:grpSpPr>
          <p:sp>
            <p:nvSpPr>
              <p:cNvPr id="12794" name="Google Shape;12794;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6"/>
            <p:cNvGrpSpPr/>
            <p:nvPr/>
          </p:nvGrpSpPr>
          <p:grpSpPr>
            <a:xfrm>
              <a:off x="5973664" y="3484366"/>
              <a:ext cx="811335" cy="987304"/>
              <a:chOff x="1285250" y="1617275"/>
              <a:chExt cx="1090650" cy="1327200"/>
            </a:xfrm>
          </p:grpSpPr>
          <p:sp>
            <p:nvSpPr>
              <p:cNvPr id="12798" name="Google Shape;12798;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66"/>
            <p:cNvGrpSpPr/>
            <p:nvPr/>
          </p:nvGrpSpPr>
          <p:grpSpPr>
            <a:xfrm>
              <a:off x="5194708" y="3484366"/>
              <a:ext cx="811409" cy="987304"/>
              <a:chOff x="238125" y="1617275"/>
              <a:chExt cx="1090750" cy="1327200"/>
            </a:xfrm>
          </p:grpSpPr>
          <p:sp>
            <p:nvSpPr>
              <p:cNvPr id="12802" name="Google Shape;12802;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05" name="Google Shape;12805;p66"/>
          <p:cNvGrpSpPr/>
          <p:nvPr/>
        </p:nvGrpSpPr>
        <p:grpSpPr>
          <a:xfrm>
            <a:off x="3486076" y="3355561"/>
            <a:ext cx="1616964" cy="346256"/>
            <a:chOff x="1808063" y="4294338"/>
            <a:chExt cx="3370782" cy="721817"/>
          </a:xfrm>
        </p:grpSpPr>
        <p:sp>
          <p:nvSpPr>
            <p:cNvPr id="12806" name="Google Shape;12806;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66"/>
          <p:cNvGrpSpPr/>
          <p:nvPr/>
        </p:nvGrpSpPr>
        <p:grpSpPr>
          <a:xfrm>
            <a:off x="764288" y="3641590"/>
            <a:ext cx="1295882" cy="646587"/>
            <a:chOff x="834100" y="3642869"/>
            <a:chExt cx="1259483" cy="628426"/>
          </a:xfrm>
        </p:grpSpPr>
        <p:sp>
          <p:nvSpPr>
            <p:cNvPr id="12817" name="Google Shape;12817;p6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2" name="Google Shape;12842;p66"/>
            <p:cNvGrpSpPr/>
            <p:nvPr/>
          </p:nvGrpSpPr>
          <p:grpSpPr>
            <a:xfrm>
              <a:off x="1360364" y="3847835"/>
              <a:ext cx="208119" cy="224359"/>
              <a:chOff x="1360769" y="3847100"/>
              <a:chExt cx="208119" cy="224359"/>
            </a:xfrm>
          </p:grpSpPr>
          <p:sp>
            <p:nvSpPr>
              <p:cNvPr id="12843" name="Google Shape;12843;p6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3" name="Google Shape;12863;p6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6"/>
          <p:cNvGrpSpPr/>
          <p:nvPr/>
        </p:nvGrpSpPr>
        <p:grpSpPr>
          <a:xfrm rot="5400000">
            <a:off x="5977401" y="3438087"/>
            <a:ext cx="164064" cy="1414916"/>
            <a:chOff x="4428249" y="1369375"/>
            <a:chExt cx="36905" cy="429569"/>
          </a:xfrm>
        </p:grpSpPr>
        <p:sp>
          <p:nvSpPr>
            <p:cNvPr id="12878" name="Google Shape;12878;p6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66"/>
          <p:cNvGrpSpPr/>
          <p:nvPr/>
        </p:nvGrpSpPr>
        <p:grpSpPr>
          <a:xfrm rot="10800000" flipH="1">
            <a:off x="5349830" y="3026630"/>
            <a:ext cx="1419207" cy="24808"/>
            <a:chOff x="219558" y="4738465"/>
            <a:chExt cx="5852400" cy="102300"/>
          </a:xfrm>
        </p:grpSpPr>
        <p:cxnSp>
          <p:nvCxnSpPr>
            <p:cNvPr id="12911" name="Google Shape;12911;p6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912" name="Google Shape;12912;p6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6"/>
          <p:cNvGrpSpPr/>
          <p:nvPr/>
        </p:nvGrpSpPr>
        <p:grpSpPr>
          <a:xfrm>
            <a:off x="5361148" y="3399694"/>
            <a:ext cx="1396570" cy="385016"/>
            <a:chOff x="5286284" y="2966544"/>
            <a:chExt cx="1396570" cy="385016"/>
          </a:xfrm>
        </p:grpSpPr>
        <p:cxnSp>
          <p:nvCxnSpPr>
            <p:cNvPr id="12918" name="Google Shape;12918;p6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919" name="Google Shape;12919;p6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920" name="Google Shape;12920;p66"/>
            <p:cNvGrpSpPr/>
            <p:nvPr/>
          </p:nvGrpSpPr>
          <p:grpSpPr>
            <a:xfrm>
              <a:off x="5287688" y="3173364"/>
              <a:ext cx="1395166" cy="74100"/>
              <a:chOff x="5287688" y="3173364"/>
              <a:chExt cx="1395166" cy="74100"/>
            </a:xfrm>
          </p:grpSpPr>
          <p:cxnSp>
            <p:nvCxnSpPr>
              <p:cNvPr id="12921" name="Google Shape;12921;p6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922" name="Google Shape;12922;p6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923" name="Google Shape;12923;p6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24" name="Google Shape;12924;p6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25" name="Google Shape;12925;p6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26" name="Google Shape;12926;p6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27" name="Google Shape;12927;p6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928" name="Google Shape;12928;p6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929" name="Google Shape;12929;p6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930" name="Google Shape;12930;p66"/>
          <p:cNvGrpSpPr/>
          <p:nvPr/>
        </p:nvGrpSpPr>
        <p:grpSpPr>
          <a:xfrm>
            <a:off x="2047214" y="1818470"/>
            <a:ext cx="1182276" cy="662027"/>
            <a:chOff x="2029517" y="1732295"/>
            <a:chExt cx="1149068" cy="643432"/>
          </a:xfrm>
        </p:grpSpPr>
        <p:grpSp>
          <p:nvGrpSpPr>
            <p:cNvPr id="12931" name="Google Shape;12931;p66"/>
            <p:cNvGrpSpPr/>
            <p:nvPr/>
          </p:nvGrpSpPr>
          <p:grpSpPr>
            <a:xfrm>
              <a:off x="2708660" y="1746937"/>
              <a:ext cx="455427" cy="244429"/>
              <a:chOff x="2700693" y="1746937"/>
              <a:chExt cx="455427" cy="244429"/>
            </a:xfrm>
          </p:grpSpPr>
          <p:grpSp>
            <p:nvGrpSpPr>
              <p:cNvPr id="12932" name="Google Shape;12932;p66"/>
              <p:cNvGrpSpPr/>
              <p:nvPr/>
            </p:nvGrpSpPr>
            <p:grpSpPr>
              <a:xfrm>
                <a:off x="2905682" y="1782817"/>
                <a:ext cx="250438" cy="208549"/>
                <a:chOff x="2905682" y="1782817"/>
                <a:chExt cx="250438" cy="208549"/>
              </a:xfrm>
            </p:grpSpPr>
            <p:cxnSp>
              <p:nvCxnSpPr>
                <p:cNvPr id="12933" name="Google Shape;12933;p6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34" name="Google Shape;12934;p6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66"/>
              <p:cNvGrpSpPr/>
              <p:nvPr/>
            </p:nvGrpSpPr>
            <p:grpSpPr>
              <a:xfrm>
                <a:off x="2700693" y="1746937"/>
                <a:ext cx="449967" cy="72374"/>
                <a:chOff x="2700693" y="1746937"/>
                <a:chExt cx="449967" cy="72374"/>
              </a:xfrm>
            </p:grpSpPr>
            <p:cxnSp>
              <p:nvCxnSpPr>
                <p:cNvPr id="12936" name="Google Shape;12936;p6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37" name="Google Shape;12937;p6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38" name="Google Shape;12938;p66"/>
            <p:cNvGrpSpPr/>
            <p:nvPr/>
          </p:nvGrpSpPr>
          <p:grpSpPr>
            <a:xfrm>
              <a:off x="2029517" y="1732295"/>
              <a:ext cx="1149068" cy="643432"/>
              <a:chOff x="2029517" y="1732295"/>
              <a:chExt cx="1149068" cy="643432"/>
            </a:xfrm>
          </p:grpSpPr>
          <p:grpSp>
            <p:nvGrpSpPr>
              <p:cNvPr id="12939" name="Google Shape;12939;p66"/>
              <p:cNvGrpSpPr/>
              <p:nvPr/>
            </p:nvGrpSpPr>
            <p:grpSpPr>
              <a:xfrm>
                <a:off x="2703618" y="2103152"/>
                <a:ext cx="474966" cy="260017"/>
                <a:chOff x="2703618" y="2103152"/>
                <a:chExt cx="474966" cy="260017"/>
              </a:xfrm>
            </p:grpSpPr>
            <p:grpSp>
              <p:nvGrpSpPr>
                <p:cNvPr id="12940" name="Google Shape;12940;p66"/>
                <p:cNvGrpSpPr/>
                <p:nvPr/>
              </p:nvGrpSpPr>
              <p:grpSpPr>
                <a:xfrm>
                  <a:off x="2703618" y="2290640"/>
                  <a:ext cx="450291" cy="72529"/>
                  <a:chOff x="2703618" y="2290640"/>
                  <a:chExt cx="450291" cy="72529"/>
                </a:xfrm>
              </p:grpSpPr>
              <p:cxnSp>
                <p:nvCxnSpPr>
                  <p:cNvPr id="12941" name="Google Shape;12941;p6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42" name="Google Shape;12942;p6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66"/>
                <p:cNvGrpSpPr/>
                <p:nvPr/>
              </p:nvGrpSpPr>
              <p:grpSpPr>
                <a:xfrm>
                  <a:off x="2908607" y="2103152"/>
                  <a:ext cx="269977" cy="223538"/>
                  <a:chOff x="2908607" y="2103152"/>
                  <a:chExt cx="269977" cy="223538"/>
                </a:xfrm>
              </p:grpSpPr>
              <p:cxnSp>
                <p:nvCxnSpPr>
                  <p:cNvPr id="12944" name="Google Shape;12944;p6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945" name="Google Shape;12945;p6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46" name="Google Shape;12946;p66"/>
              <p:cNvGrpSpPr/>
              <p:nvPr/>
            </p:nvGrpSpPr>
            <p:grpSpPr>
              <a:xfrm>
                <a:off x="2029517" y="1732295"/>
                <a:ext cx="685827" cy="643432"/>
                <a:chOff x="2029517" y="1732295"/>
                <a:chExt cx="685827" cy="643432"/>
              </a:xfrm>
            </p:grpSpPr>
            <p:sp>
              <p:nvSpPr>
                <p:cNvPr id="12947" name="Google Shape;12947;p6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8" name="Google Shape;12948;p66"/>
                <p:cNvGrpSpPr/>
                <p:nvPr/>
              </p:nvGrpSpPr>
              <p:grpSpPr>
                <a:xfrm>
                  <a:off x="2158948" y="1732295"/>
                  <a:ext cx="556396" cy="333108"/>
                  <a:chOff x="2158948" y="1732295"/>
                  <a:chExt cx="556396" cy="333108"/>
                </a:xfrm>
              </p:grpSpPr>
              <p:cxnSp>
                <p:nvCxnSpPr>
                  <p:cNvPr id="12949" name="Google Shape;12949;p6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950" name="Google Shape;12950;p6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66"/>
                <p:cNvGrpSpPr/>
                <p:nvPr/>
              </p:nvGrpSpPr>
              <p:grpSpPr>
                <a:xfrm>
                  <a:off x="2159908" y="2065057"/>
                  <a:ext cx="550884" cy="310670"/>
                  <a:chOff x="2159908" y="2065057"/>
                  <a:chExt cx="550884" cy="310670"/>
                </a:xfrm>
              </p:grpSpPr>
              <p:cxnSp>
                <p:nvCxnSpPr>
                  <p:cNvPr id="12952" name="Google Shape;12952;p6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953" name="Google Shape;12953;p6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2954" name="Google Shape;12954;p66"/>
          <p:cNvGrpSpPr/>
          <p:nvPr/>
        </p:nvGrpSpPr>
        <p:grpSpPr>
          <a:xfrm>
            <a:off x="732462" y="1766083"/>
            <a:ext cx="962651" cy="810058"/>
            <a:chOff x="844912" y="1681380"/>
            <a:chExt cx="935611" cy="787305"/>
          </a:xfrm>
        </p:grpSpPr>
        <p:grpSp>
          <p:nvGrpSpPr>
            <p:cNvPr id="12955" name="Google Shape;12955;p66"/>
            <p:cNvGrpSpPr/>
            <p:nvPr/>
          </p:nvGrpSpPr>
          <p:grpSpPr>
            <a:xfrm>
              <a:off x="844912" y="1819635"/>
              <a:ext cx="329836" cy="510016"/>
              <a:chOff x="844912" y="1819635"/>
              <a:chExt cx="329836" cy="510016"/>
            </a:xfrm>
          </p:grpSpPr>
          <p:sp>
            <p:nvSpPr>
              <p:cNvPr id="12956" name="Google Shape;12956;p6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66"/>
            <p:cNvGrpSpPr/>
            <p:nvPr/>
          </p:nvGrpSpPr>
          <p:grpSpPr>
            <a:xfrm>
              <a:off x="1284601" y="2158168"/>
              <a:ext cx="495923" cy="310517"/>
              <a:chOff x="1284601" y="2158168"/>
              <a:chExt cx="495923" cy="310517"/>
            </a:xfrm>
          </p:grpSpPr>
          <p:sp>
            <p:nvSpPr>
              <p:cNvPr id="12963" name="Google Shape;12963;p6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4" name="Google Shape;12964;p66"/>
              <p:cNvGrpSpPr/>
              <p:nvPr/>
            </p:nvGrpSpPr>
            <p:grpSpPr>
              <a:xfrm>
                <a:off x="1507666" y="2158168"/>
                <a:ext cx="272858" cy="310517"/>
                <a:chOff x="1507666" y="2158168"/>
                <a:chExt cx="272858" cy="310517"/>
              </a:xfrm>
            </p:grpSpPr>
            <p:grpSp>
              <p:nvGrpSpPr>
                <p:cNvPr id="12965" name="Google Shape;12965;p66"/>
                <p:cNvGrpSpPr/>
                <p:nvPr/>
              </p:nvGrpSpPr>
              <p:grpSpPr>
                <a:xfrm>
                  <a:off x="1507666" y="2176104"/>
                  <a:ext cx="166395" cy="273149"/>
                  <a:chOff x="1507666" y="2176104"/>
                  <a:chExt cx="166395" cy="273149"/>
                </a:xfrm>
              </p:grpSpPr>
              <p:sp>
                <p:nvSpPr>
                  <p:cNvPr id="12966" name="Google Shape;12966;p6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3" name="Google Shape;12973;p6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75" name="Google Shape;12975;p66"/>
            <p:cNvGrpSpPr/>
            <p:nvPr/>
          </p:nvGrpSpPr>
          <p:grpSpPr>
            <a:xfrm>
              <a:off x="1284601" y="1681380"/>
              <a:ext cx="495923" cy="310517"/>
              <a:chOff x="1284601" y="1681380"/>
              <a:chExt cx="495923" cy="310517"/>
            </a:xfrm>
          </p:grpSpPr>
          <p:sp>
            <p:nvSpPr>
              <p:cNvPr id="12976" name="Google Shape;12976;p6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7" name="Google Shape;12977;p66"/>
              <p:cNvGrpSpPr/>
              <p:nvPr/>
            </p:nvGrpSpPr>
            <p:grpSpPr>
              <a:xfrm>
                <a:off x="1507666" y="1681380"/>
                <a:ext cx="272858" cy="310517"/>
                <a:chOff x="1507666" y="1681380"/>
                <a:chExt cx="272858" cy="310517"/>
              </a:xfrm>
            </p:grpSpPr>
            <p:grpSp>
              <p:nvGrpSpPr>
                <p:cNvPr id="12978" name="Google Shape;12978;p66"/>
                <p:cNvGrpSpPr/>
                <p:nvPr/>
              </p:nvGrpSpPr>
              <p:grpSpPr>
                <a:xfrm>
                  <a:off x="1507666" y="1700120"/>
                  <a:ext cx="166395" cy="272984"/>
                  <a:chOff x="1507666" y="1700120"/>
                  <a:chExt cx="166395" cy="272984"/>
                </a:xfrm>
              </p:grpSpPr>
              <p:sp>
                <p:nvSpPr>
                  <p:cNvPr id="12979" name="Google Shape;12979;p6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86" name="Google Shape;12986;p6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988" name="Google Shape;12988;p66"/>
          <p:cNvGrpSpPr/>
          <p:nvPr/>
        </p:nvGrpSpPr>
        <p:grpSpPr>
          <a:xfrm>
            <a:off x="6841403" y="2533512"/>
            <a:ext cx="1622269" cy="552443"/>
            <a:chOff x="6894650" y="2574740"/>
            <a:chExt cx="1445100" cy="492111"/>
          </a:xfrm>
        </p:grpSpPr>
        <p:sp>
          <p:nvSpPr>
            <p:cNvPr id="12989" name="Google Shape;12989;p6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994" name="Google Shape;12994;p6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2995" name="Google Shape;12995;p66"/>
          <p:cNvGrpSpPr/>
          <p:nvPr/>
        </p:nvGrpSpPr>
        <p:grpSpPr>
          <a:xfrm>
            <a:off x="6860946" y="3907768"/>
            <a:ext cx="1583206" cy="475705"/>
            <a:chOff x="6953919" y="3907920"/>
            <a:chExt cx="1377300" cy="475705"/>
          </a:xfrm>
        </p:grpSpPr>
        <p:cxnSp>
          <p:nvCxnSpPr>
            <p:cNvPr id="12996" name="Google Shape;12996;p6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997" name="Google Shape;12997;p6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2998" name="Google Shape;12998;p6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999" name="Google Shape;12999;p6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3000" name="Google Shape;13000;p6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3001" name="Google Shape;13001;p66"/>
          <p:cNvGrpSpPr/>
          <p:nvPr/>
        </p:nvGrpSpPr>
        <p:grpSpPr>
          <a:xfrm>
            <a:off x="2364534" y="2668913"/>
            <a:ext cx="836286" cy="824529"/>
            <a:chOff x="2389399" y="2595741"/>
            <a:chExt cx="812796" cy="801369"/>
          </a:xfrm>
        </p:grpSpPr>
        <p:grpSp>
          <p:nvGrpSpPr>
            <p:cNvPr id="13002" name="Google Shape;13002;p66"/>
            <p:cNvGrpSpPr/>
            <p:nvPr/>
          </p:nvGrpSpPr>
          <p:grpSpPr>
            <a:xfrm>
              <a:off x="2492145" y="2881565"/>
              <a:ext cx="607300" cy="229751"/>
              <a:chOff x="2492145" y="2881565"/>
              <a:chExt cx="607300" cy="229751"/>
            </a:xfrm>
          </p:grpSpPr>
          <p:sp>
            <p:nvSpPr>
              <p:cNvPr id="13003" name="Google Shape;13003;p6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66"/>
            <p:cNvGrpSpPr/>
            <p:nvPr/>
          </p:nvGrpSpPr>
          <p:grpSpPr>
            <a:xfrm>
              <a:off x="2389399" y="2595741"/>
              <a:ext cx="812796" cy="296825"/>
              <a:chOff x="2389399" y="2595741"/>
              <a:chExt cx="812796" cy="296825"/>
            </a:xfrm>
          </p:grpSpPr>
          <p:grpSp>
            <p:nvGrpSpPr>
              <p:cNvPr id="13007" name="Google Shape;13007;p66"/>
              <p:cNvGrpSpPr/>
              <p:nvPr/>
            </p:nvGrpSpPr>
            <p:grpSpPr>
              <a:xfrm>
                <a:off x="2389399" y="2595741"/>
                <a:ext cx="363638" cy="296825"/>
                <a:chOff x="2389399" y="2595741"/>
                <a:chExt cx="363638" cy="296825"/>
              </a:xfrm>
            </p:grpSpPr>
            <p:grpSp>
              <p:nvGrpSpPr>
                <p:cNvPr id="13008" name="Google Shape;13008;p66"/>
                <p:cNvGrpSpPr/>
                <p:nvPr/>
              </p:nvGrpSpPr>
              <p:grpSpPr>
                <a:xfrm>
                  <a:off x="2493852" y="2794333"/>
                  <a:ext cx="259185" cy="98232"/>
                  <a:chOff x="2493852" y="2794333"/>
                  <a:chExt cx="259185" cy="98232"/>
                </a:xfrm>
              </p:grpSpPr>
              <p:sp>
                <p:nvSpPr>
                  <p:cNvPr id="13009" name="Google Shape;13009;p6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66"/>
                <p:cNvGrpSpPr/>
                <p:nvPr/>
              </p:nvGrpSpPr>
              <p:grpSpPr>
                <a:xfrm>
                  <a:off x="2389399" y="2595741"/>
                  <a:ext cx="224343" cy="182054"/>
                  <a:chOff x="2389399" y="2595741"/>
                  <a:chExt cx="224343" cy="182054"/>
                </a:xfrm>
              </p:grpSpPr>
              <p:sp>
                <p:nvSpPr>
                  <p:cNvPr id="13013" name="Google Shape;13013;p6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15" name="Google Shape;13015;p66"/>
              <p:cNvGrpSpPr/>
              <p:nvPr/>
            </p:nvGrpSpPr>
            <p:grpSpPr>
              <a:xfrm>
                <a:off x="2683630" y="2595741"/>
                <a:ext cx="224334" cy="296825"/>
                <a:chOff x="2683630" y="2595741"/>
                <a:chExt cx="224334" cy="296825"/>
              </a:xfrm>
            </p:grpSpPr>
            <p:grpSp>
              <p:nvGrpSpPr>
                <p:cNvPr id="13016" name="Google Shape;13016;p66"/>
                <p:cNvGrpSpPr/>
                <p:nvPr/>
              </p:nvGrpSpPr>
              <p:grpSpPr>
                <a:xfrm>
                  <a:off x="2788083" y="2794333"/>
                  <a:ext cx="15356" cy="98232"/>
                  <a:chOff x="2788083" y="2794333"/>
                  <a:chExt cx="15356" cy="98232"/>
                </a:xfrm>
              </p:grpSpPr>
              <p:sp>
                <p:nvSpPr>
                  <p:cNvPr id="13017" name="Google Shape;13017;p6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66"/>
                <p:cNvGrpSpPr/>
                <p:nvPr/>
              </p:nvGrpSpPr>
              <p:grpSpPr>
                <a:xfrm>
                  <a:off x="2683630" y="2595741"/>
                  <a:ext cx="224334" cy="182054"/>
                  <a:chOff x="2683630" y="2595741"/>
                  <a:chExt cx="224334" cy="182054"/>
                </a:xfrm>
              </p:grpSpPr>
              <p:sp>
                <p:nvSpPr>
                  <p:cNvPr id="13021" name="Google Shape;13021;p6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23" name="Google Shape;13023;p66"/>
              <p:cNvGrpSpPr/>
              <p:nvPr/>
            </p:nvGrpSpPr>
            <p:grpSpPr>
              <a:xfrm>
                <a:off x="2838475" y="2595741"/>
                <a:ext cx="363719" cy="296825"/>
                <a:chOff x="2838475" y="2595741"/>
                <a:chExt cx="363719" cy="296825"/>
              </a:xfrm>
            </p:grpSpPr>
            <p:grpSp>
              <p:nvGrpSpPr>
                <p:cNvPr id="13024" name="Google Shape;13024;p66"/>
                <p:cNvGrpSpPr/>
                <p:nvPr/>
              </p:nvGrpSpPr>
              <p:grpSpPr>
                <a:xfrm>
                  <a:off x="2838475" y="2794333"/>
                  <a:ext cx="259185" cy="98232"/>
                  <a:chOff x="2838475" y="2794333"/>
                  <a:chExt cx="259185" cy="98232"/>
                </a:xfrm>
              </p:grpSpPr>
              <p:sp>
                <p:nvSpPr>
                  <p:cNvPr id="13025" name="Google Shape;13025;p6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66"/>
                <p:cNvGrpSpPr/>
                <p:nvPr/>
              </p:nvGrpSpPr>
              <p:grpSpPr>
                <a:xfrm>
                  <a:off x="2977852" y="2595741"/>
                  <a:ext cx="224343" cy="182054"/>
                  <a:chOff x="2977852" y="2595741"/>
                  <a:chExt cx="224343" cy="182054"/>
                </a:xfrm>
              </p:grpSpPr>
              <p:sp>
                <p:nvSpPr>
                  <p:cNvPr id="13029" name="Google Shape;13029;p6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031" name="Google Shape;13031;p66"/>
            <p:cNvGrpSpPr/>
            <p:nvPr/>
          </p:nvGrpSpPr>
          <p:grpSpPr>
            <a:xfrm>
              <a:off x="2389399" y="3100241"/>
              <a:ext cx="812796" cy="296869"/>
              <a:chOff x="2389399" y="3100241"/>
              <a:chExt cx="812796" cy="296869"/>
            </a:xfrm>
          </p:grpSpPr>
          <p:grpSp>
            <p:nvGrpSpPr>
              <p:cNvPr id="13032" name="Google Shape;13032;p66"/>
              <p:cNvGrpSpPr/>
              <p:nvPr/>
            </p:nvGrpSpPr>
            <p:grpSpPr>
              <a:xfrm>
                <a:off x="2683630" y="3100241"/>
                <a:ext cx="224334" cy="296869"/>
                <a:chOff x="2683630" y="3100241"/>
                <a:chExt cx="224334" cy="296869"/>
              </a:xfrm>
            </p:grpSpPr>
            <p:grpSp>
              <p:nvGrpSpPr>
                <p:cNvPr id="13033" name="Google Shape;13033;p66"/>
                <p:cNvGrpSpPr/>
                <p:nvPr/>
              </p:nvGrpSpPr>
              <p:grpSpPr>
                <a:xfrm>
                  <a:off x="2788083" y="3100241"/>
                  <a:ext cx="15356" cy="98237"/>
                  <a:chOff x="2788083" y="3100241"/>
                  <a:chExt cx="15356" cy="98237"/>
                </a:xfrm>
              </p:grpSpPr>
              <p:sp>
                <p:nvSpPr>
                  <p:cNvPr id="13034" name="Google Shape;13034;p6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66"/>
                <p:cNvGrpSpPr/>
                <p:nvPr/>
              </p:nvGrpSpPr>
              <p:grpSpPr>
                <a:xfrm>
                  <a:off x="2683630" y="3215065"/>
                  <a:ext cx="224334" cy="182045"/>
                  <a:chOff x="2683630" y="3215065"/>
                  <a:chExt cx="224334" cy="182045"/>
                </a:xfrm>
              </p:grpSpPr>
              <p:sp>
                <p:nvSpPr>
                  <p:cNvPr id="13038" name="Google Shape;13038;p6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0" name="Google Shape;13040;p66"/>
              <p:cNvGrpSpPr/>
              <p:nvPr/>
            </p:nvGrpSpPr>
            <p:grpSpPr>
              <a:xfrm>
                <a:off x="2389399" y="3100241"/>
                <a:ext cx="363638" cy="296869"/>
                <a:chOff x="2389399" y="3100241"/>
                <a:chExt cx="363638" cy="296869"/>
              </a:xfrm>
            </p:grpSpPr>
            <p:grpSp>
              <p:nvGrpSpPr>
                <p:cNvPr id="13041" name="Google Shape;13041;p66"/>
                <p:cNvGrpSpPr/>
                <p:nvPr/>
              </p:nvGrpSpPr>
              <p:grpSpPr>
                <a:xfrm>
                  <a:off x="2493852" y="3100241"/>
                  <a:ext cx="259185" cy="98237"/>
                  <a:chOff x="2493852" y="3100241"/>
                  <a:chExt cx="259185" cy="98237"/>
                </a:xfrm>
              </p:grpSpPr>
              <p:sp>
                <p:nvSpPr>
                  <p:cNvPr id="13042" name="Google Shape;13042;p6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66"/>
                <p:cNvGrpSpPr/>
                <p:nvPr/>
              </p:nvGrpSpPr>
              <p:grpSpPr>
                <a:xfrm>
                  <a:off x="2389399" y="3215065"/>
                  <a:ext cx="224343" cy="182045"/>
                  <a:chOff x="2389399" y="3215065"/>
                  <a:chExt cx="224343" cy="182045"/>
                </a:xfrm>
              </p:grpSpPr>
              <p:sp>
                <p:nvSpPr>
                  <p:cNvPr id="13046" name="Google Shape;13046;p6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8" name="Google Shape;13048;p66"/>
              <p:cNvGrpSpPr/>
              <p:nvPr/>
            </p:nvGrpSpPr>
            <p:grpSpPr>
              <a:xfrm>
                <a:off x="2838475" y="3100241"/>
                <a:ext cx="363719" cy="296869"/>
                <a:chOff x="2838475" y="3100241"/>
                <a:chExt cx="363719" cy="296869"/>
              </a:xfrm>
            </p:grpSpPr>
            <p:grpSp>
              <p:nvGrpSpPr>
                <p:cNvPr id="13049" name="Google Shape;13049;p66"/>
                <p:cNvGrpSpPr/>
                <p:nvPr/>
              </p:nvGrpSpPr>
              <p:grpSpPr>
                <a:xfrm>
                  <a:off x="2838475" y="3100241"/>
                  <a:ext cx="259185" cy="98237"/>
                  <a:chOff x="2838475" y="3100241"/>
                  <a:chExt cx="259185" cy="98237"/>
                </a:xfrm>
              </p:grpSpPr>
              <p:sp>
                <p:nvSpPr>
                  <p:cNvPr id="13050" name="Google Shape;13050;p6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66"/>
                <p:cNvGrpSpPr/>
                <p:nvPr/>
              </p:nvGrpSpPr>
              <p:grpSpPr>
                <a:xfrm>
                  <a:off x="2977852" y="3215065"/>
                  <a:ext cx="224343" cy="182045"/>
                  <a:chOff x="2977852" y="3215065"/>
                  <a:chExt cx="224343" cy="182045"/>
                </a:xfrm>
              </p:grpSpPr>
              <p:sp>
                <p:nvSpPr>
                  <p:cNvPr id="13054" name="Google Shape;13054;p6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059"/>
        <p:cNvGrpSpPr/>
        <p:nvPr/>
      </p:nvGrpSpPr>
      <p:grpSpPr>
        <a:xfrm>
          <a:off x="0" y="0"/>
          <a:ext cx="0" cy="0"/>
          <a:chOff x="0" y="0"/>
          <a:chExt cx="0" cy="0"/>
        </a:xfrm>
      </p:grpSpPr>
      <p:grpSp>
        <p:nvGrpSpPr>
          <p:cNvPr id="13060" name="Google Shape;13060;p67"/>
          <p:cNvGrpSpPr/>
          <p:nvPr/>
        </p:nvGrpSpPr>
        <p:grpSpPr>
          <a:xfrm>
            <a:off x="718875" y="3363288"/>
            <a:ext cx="2390414" cy="1024800"/>
            <a:chOff x="728925" y="3296613"/>
            <a:chExt cx="2390414" cy="1024800"/>
          </a:xfrm>
        </p:grpSpPr>
        <p:grpSp>
          <p:nvGrpSpPr>
            <p:cNvPr id="13061" name="Google Shape;13061;p67"/>
            <p:cNvGrpSpPr/>
            <p:nvPr/>
          </p:nvGrpSpPr>
          <p:grpSpPr>
            <a:xfrm>
              <a:off x="728925" y="3619800"/>
              <a:ext cx="2390414" cy="500893"/>
              <a:chOff x="728925" y="3619800"/>
              <a:chExt cx="2390414" cy="500893"/>
            </a:xfrm>
          </p:grpSpPr>
          <p:sp>
            <p:nvSpPr>
              <p:cNvPr id="13062" name="Google Shape;13062;p6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63" name="Google Shape;13063;p6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064" name="Google Shape;13064;p67"/>
            <p:cNvGrpSpPr/>
            <p:nvPr/>
          </p:nvGrpSpPr>
          <p:grpSpPr>
            <a:xfrm>
              <a:off x="1348050" y="3296613"/>
              <a:ext cx="1706152" cy="1024800"/>
              <a:chOff x="1348050" y="3296613"/>
              <a:chExt cx="1706152" cy="1024800"/>
            </a:xfrm>
          </p:grpSpPr>
          <p:sp>
            <p:nvSpPr>
              <p:cNvPr id="13065" name="Google Shape;13065;p6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66" name="Google Shape;13066;p6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67" name="Google Shape;13067;p6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68" name="Google Shape;13068;p6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3069" name="Google Shape;13069;p6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3070" name="Google Shape;13070;p67"/>
            <p:cNvGrpSpPr/>
            <p:nvPr/>
          </p:nvGrpSpPr>
          <p:grpSpPr>
            <a:xfrm>
              <a:off x="1455707" y="3654858"/>
              <a:ext cx="1491150" cy="417657"/>
              <a:chOff x="1455707" y="3654858"/>
              <a:chExt cx="1491150" cy="417657"/>
            </a:xfrm>
          </p:grpSpPr>
          <p:sp>
            <p:nvSpPr>
              <p:cNvPr id="13071" name="Google Shape;13071;p6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091" name="Google Shape;13091;p67"/>
          <p:cNvGraphicFramePr/>
          <p:nvPr/>
        </p:nvGraphicFramePr>
        <p:xfrm>
          <a:off x="5954575" y="2361200"/>
          <a:ext cx="2504100" cy="868600"/>
        </p:xfrm>
        <a:graphic>
          <a:graphicData uri="http://schemas.openxmlformats.org/drawingml/2006/table">
            <a:tbl>
              <a:tblPr>
                <a:noFill/>
                <a:tableStyleId>{CEA6004B-99E8-4FE2-8AA9-616A91729F4F}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3092" name="Google Shape;13092;p67"/>
          <p:cNvGrpSpPr/>
          <p:nvPr/>
        </p:nvGrpSpPr>
        <p:grpSpPr>
          <a:xfrm>
            <a:off x="727251" y="1188964"/>
            <a:ext cx="2396505" cy="976502"/>
            <a:chOff x="749309" y="1112739"/>
            <a:chExt cx="2371603" cy="976502"/>
          </a:xfrm>
        </p:grpSpPr>
        <p:grpSp>
          <p:nvGrpSpPr>
            <p:cNvPr id="13093" name="Google Shape;13093;p67"/>
            <p:cNvGrpSpPr/>
            <p:nvPr/>
          </p:nvGrpSpPr>
          <p:grpSpPr>
            <a:xfrm>
              <a:off x="1092126" y="1112739"/>
              <a:ext cx="2028786" cy="975464"/>
              <a:chOff x="1092126" y="1112739"/>
              <a:chExt cx="2028786" cy="975464"/>
            </a:xfrm>
          </p:grpSpPr>
          <p:sp>
            <p:nvSpPr>
              <p:cNvPr id="13094" name="Google Shape;13094;p6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8" name="Google Shape;13118;p67"/>
            <p:cNvGrpSpPr/>
            <p:nvPr/>
          </p:nvGrpSpPr>
          <p:grpSpPr>
            <a:xfrm>
              <a:off x="749309" y="1112739"/>
              <a:ext cx="314700" cy="975464"/>
              <a:chOff x="749309" y="1112739"/>
              <a:chExt cx="314700" cy="975464"/>
            </a:xfrm>
          </p:grpSpPr>
          <p:sp>
            <p:nvSpPr>
              <p:cNvPr id="13119" name="Google Shape;13119;p6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3" name="Google Shape;13123;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127" name="Google Shape;13127;p67"/>
          <p:cNvGraphicFramePr/>
          <p:nvPr/>
        </p:nvGraphicFramePr>
        <p:xfrm>
          <a:off x="5954600" y="1188950"/>
          <a:ext cx="2504100" cy="976500"/>
        </p:xfrm>
        <a:graphic>
          <a:graphicData uri="http://schemas.openxmlformats.org/drawingml/2006/table">
            <a:tbl>
              <a:tblPr>
                <a:noFill/>
                <a:tableStyleId>{CEA6004B-99E8-4FE2-8AA9-616A91729F4F}</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3128" name="Google Shape;13128;p67"/>
          <p:cNvGraphicFramePr/>
          <p:nvPr/>
        </p:nvGraphicFramePr>
        <p:xfrm>
          <a:off x="3375463" y="2361200"/>
          <a:ext cx="2363400" cy="868575"/>
        </p:xfrm>
        <a:graphic>
          <a:graphicData uri="http://schemas.openxmlformats.org/drawingml/2006/table">
            <a:tbl>
              <a:tblPr>
                <a:noFill/>
                <a:tableStyleId>{CEA6004B-99E8-4FE2-8AA9-616A91729F4F}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129" name="Google Shape;13129;p67"/>
          <p:cNvGrpSpPr/>
          <p:nvPr/>
        </p:nvGrpSpPr>
        <p:grpSpPr>
          <a:xfrm>
            <a:off x="3377449" y="3352160"/>
            <a:ext cx="2363377" cy="1047062"/>
            <a:chOff x="3358399" y="3285485"/>
            <a:chExt cx="2363377" cy="1047062"/>
          </a:xfrm>
        </p:grpSpPr>
        <p:grpSp>
          <p:nvGrpSpPr>
            <p:cNvPr id="13130" name="Google Shape;13130;p67"/>
            <p:cNvGrpSpPr/>
            <p:nvPr/>
          </p:nvGrpSpPr>
          <p:grpSpPr>
            <a:xfrm>
              <a:off x="3358412" y="3285485"/>
              <a:ext cx="2363244" cy="139500"/>
              <a:chOff x="3358412" y="3285485"/>
              <a:chExt cx="2363244" cy="139500"/>
            </a:xfrm>
          </p:grpSpPr>
          <p:sp>
            <p:nvSpPr>
              <p:cNvPr id="13131" name="Google Shape;13131;p6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67"/>
            <p:cNvGrpSpPr/>
            <p:nvPr/>
          </p:nvGrpSpPr>
          <p:grpSpPr>
            <a:xfrm>
              <a:off x="3358412" y="3466996"/>
              <a:ext cx="2363244" cy="139500"/>
              <a:chOff x="3358412" y="3466996"/>
              <a:chExt cx="2363244" cy="139500"/>
            </a:xfrm>
          </p:grpSpPr>
          <p:sp>
            <p:nvSpPr>
              <p:cNvPr id="13137" name="Google Shape;13137;p6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67"/>
            <p:cNvGrpSpPr/>
            <p:nvPr/>
          </p:nvGrpSpPr>
          <p:grpSpPr>
            <a:xfrm>
              <a:off x="3358412" y="3648507"/>
              <a:ext cx="2363244" cy="139500"/>
              <a:chOff x="3358412" y="3648507"/>
              <a:chExt cx="2363244" cy="139500"/>
            </a:xfrm>
          </p:grpSpPr>
          <p:sp>
            <p:nvSpPr>
              <p:cNvPr id="13143" name="Google Shape;13143;p6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67"/>
            <p:cNvGrpSpPr/>
            <p:nvPr/>
          </p:nvGrpSpPr>
          <p:grpSpPr>
            <a:xfrm>
              <a:off x="3358412" y="3830018"/>
              <a:ext cx="2363244" cy="139500"/>
              <a:chOff x="3358412" y="3830018"/>
              <a:chExt cx="2363244" cy="139500"/>
            </a:xfrm>
          </p:grpSpPr>
          <p:sp>
            <p:nvSpPr>
              <p:cNvPr id="13149" name="Google Shape;13149;p6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67"/>
            <p:cNvGrpSpPr/>
            <p:nvPr/>
          </p:nvGrpSpPr>
          <p:grpSpPr>
            <a:xfrm>
              <a:off x="3358399" y="4011514"/>
              <a:ext cx="2363377" cy="139537"/>
              <a:chOff x="3294800" y="4134603"/>
              <a:chExt cx="2638876" cy="152400"/>
            </a:xfrm>
          </p:grpSpPr>
          <p:sp>
            <p:nvSpPr>
              <p:cNvPr id="13155" name="Google Shape;13155;p6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67"/>
            <p:cNvGrpSpPr/>
            <p:nvPr/>
          </p:nvGrpSpPr>
          <p:grpSpPr>
            <a:xfrm>
              <a:off x="3358399" y="4193010"/>
              <a:ext cx="2363377" cy="139537"/>
              <a:chOff x="3294800" y="4134603"/>
              <a:chExt cx="2638876" cy="152400"/>
            </a:xfrm>
          </p:grpSpPr>
          <p:sp>
            <p:nvSpPr>
              <p:cNvPr id="13161" name="Google Shape;13161;p6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3166" name="Google Shape;13166;p67"/>
          <p:cNvGraphicFramePr/>
          <p:nvPr/>
        </p:nvGraphicFramePr>
        <p:xfrm>
          <a:off x="728250" y="2361200"/>
          <a:ext cx="2369800" cy="889350"/>
        </p:xfrm>
        <a:graphic>
          <a:graphicData uri="http://schemas.openxmlformats.org/drawingml/2006/table">
            <a:tbl>
              <a:tblPr>
                <a:noFill/>
                <a:tableStyleId>{CEA6004B-99E8-4FE2-8AA9-616A91729F4F}</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3167" name="Google Shape;13167;p67"/>
          <p:cNvGrpSpPr/>
          <p:nvPr/>
        </p:nvGrpSpPr>
        <p:grpSpPr>
          <a:xfrm>
            <a:off x="4177919" y="2765014"/>
            <a:ext cx="1302095" cy="60959"/>
            <a:chOff x="3558802" y="4011427"/>
            <a:chExt cx="1866000" cy="111300"/>
          </a:xfrm>
        </p:grpSpPr>
        <p:sp>
          <p:nvSpPr>
            <p:cNvPr id="13168" name="Google Shape;13168;p6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67"/>
          <p:cNvGrpSpPr/>
          <p:nvPr/>
        </p:nvGrpSpPr>
        <p:grpSpPr>
          <a:xfrm>
            <a:off x="4723407" y="3047174"/>
            <a:ext cx="914340" cy="60959"/>
            <a:chOff x="3558802" y="4011427"/>
            <a:chExt cx="1866000" cy="111300"/>
          </a:xfrm>
        </p:grpSpPr>
        <p:sp>
          <p:nvSpPr>
            <p:cNvPr id="13171" name="Google Shape;13171;p6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67"/>
          <p:cNvGrpSpPr/>
          <p:nvPr/>
        </p:nvGrpSpPr>
        <p:grpSpPr>
          <a:xfrm>
            <a:off x="5926924" y="3381697"/>
            <a:ext cx="2519825" cy="1001454"/>
            <a:chOff x="1906114" y="789980"/>
            <a:chExt cx="1487676" cy="606868"/>
          </a:xfrm>
        </p:grpSpPr>
        <p:cxnSp>
          <p:nvCxnSpPr>
            <p:cNvPr id="13174" name="Google Shape;13174;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175" name="Google Shape;13175;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3176" name="Google Shape;13176;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3177" name="Google Shape;13177;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3178" name="Google Shape;13178;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3179" name="Google Shape;13179;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3180" name="Google Shape;13180;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3181" name="Google Shape;13181;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3188" name="Google Shape;13188;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3189" name="Google Shape;13189;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3190" name="Google Shape;13190;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67"/>
          <p:cNvGrpSpPr/>
          <p:nvPr/>
        </p:nvGrpSpPr>
        <p:grpSpPr>
          <a:xfrm>
            <a:off x="3372612" y="1159008"/>
            <a:ext cx="2363393" cy="1005865"/>
            <a:chOff x="3292400" y="1193188"/>
            <a:chExt cx="2615240" cy="1131075"/>
          </a:xfrm>
        </p:grpSpPr>
        <p:sp>
          <p:nvSpPr>
            <p:cNvPr id="13192" name="Google Shape;13192;p6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193" name="Google Shape;13193;p6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194" name="Google Shape;13194;p6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3195" name="Google Shape;13195;p6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3196" name="Google Shape;13196;p6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3197" name="Google Shape;13197;p6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3198" name="Google Shape;13198;p6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3199" name="Google Shape;13199;p6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3200" name="Google Shape;13200;p6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3201" name="Google Shape;13201;p6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3202" name="Google Shape;13202;p6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203" name="Google Shape;13203;p6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3204" name="Google Shape;13204;p6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3205" name="Google Shape;13205;p6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3206" name="Google Shape;13206;p67"/>
            <p:cNvGrpSpPr/>
            <p:nvPr/>
          </p:nvGrpSpPr>
          <p:grpSpPr>
            <a:xfrm>
              <a:off x="3748438" y="1378608"/>
              <a:ext cx="2159202" cy="903971"/>
              <a:chOff x="1683525" y="2179850"/>
              <a:chExt cx="4519050" cy="2134525"/>
            </a:xfrm>
          </p:grpSpPr>
          <p:sp>
            <p:nvSpPr>
              <p:cNvPr id="13207" name="Google Shape;13207;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08" name="Google Shape;13208;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09" name="Google Shape;13209;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0" name="Google Shape;13210;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1" name="Google Shape;13211;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2" name="Google Shape;13212;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3" name="Google Shape;13213;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4" name="Google Shape;13214;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5" name="Google Shape;13215;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6" name="Google Shape;13216;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7" name="Google Shape;13217;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3218" name="Google Shape;13218;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222"/>
        <p:cNvGrpSpPr/>
        <p:nvPr/>
      </p:nvGrpSpPr>
      <p:grpSpPr>
        <a:xfrm>
          <a:off x="0" y="0"/>
          <a:ext cx="0" cy="0"/>
          <a:chOff x="0" y="0"/>
          <a:chExt cx="0" cy="0"/>
        </a:xfrm>
      </p:grpSpPr>
      <p:grpSp>
        <p:nvGrpSpPr>
          <p:cNvPr id="13223" name="Google Shape;13223;p68"/>
          <p:cNvGrpSpPr/>
          <p:nvPr/>
        </p:nvGrpSpPr>
        <p:grpSpPr>
          <a:xfrm>
            <a:off x="4814684" y="1191441"/>
            <a:ext cx="745431" cy="718863"/>
            <a:chOff x="4249973" y="1201875"/>
            <a:chExt cx="1958568" cy="1888762"/>
          </a:xfrm>
        </p:grpSpPr>
        <p:sp>
          <p:nvSpPr>
            <p:cNvPr id="13224" name="Google Shape;13224;p6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5" name="Google Shape;13225;p68"/>
            <p:cNvGrpSpPr/>
            <p:nvPr/>
          </p:nvGrpSpPr>
          <p:grpSpPr>
            <a:xfrm>
              <a:off x="5853086" y="1789142"/>
              <a:ext cx="355454" cy="1048099"/>
              <a:chOff x="5576108" y="2016725"/>
              <a:chExt cx="565200" cy="1666560"/>
            </a:xfrm>
          </p:grpSpPr>
          <p:sp>
            <p:nvSpPr>
              <p:cNvPr id="13226" name="Google Shape;13226;p6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27" name="Google Shape;13227;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68"/>
            <p:cNvGrpSpPr/>
            <p:nvPr/>
          </p:nvGrpSpPr>
          <p:grpSpPr>
            <a:xfrm>
              <a:off x="4869455" y="2691676"/>
              <a:ext cx="1013897" cy="398961"/>
              <a:chOff x="4012057" y="3451825"/>
              <a:chExt cx="1612175" cy="634379"/>
            </a:xfrm>
          </p:grpSpPr>
          <p:sp>
            <p:nvSpPr>
              <p:cNvPr id="13229" name="Google Shape;13229;p6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30" name="Google Shape;13230;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68"/>
            <p:cNvGrpSpPr/>
            <p:nvPr/>
          </p:nvGrpSpPr>
          <p:grpSpPr>
            <a:xfrm>
              <a:off x="4276937" y="2155961"/>
              <a:ext cx="651965" cy="891358"/>
              <a:chOff x="3069908" y="2599997"/>
              <a:chExt cx="1036675" cy="1417328"/>
            </a:xfrm>
          </p:grpSpPr>
          <p:sp>
            <p:nvSpPr>
              <p:cNvPr id="13232" name="Google Shape;13232;p6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33" name="Google Shape;13233;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4" name="Google Shape;13234;p68"/>
            <p:cNvGrpSpPr/>
            <p:nvPr/>
          </p:nvGrpSpPr>
          <p:grpSpPr>
            <a:xfrm>
              <a:off x="5054918" y="1201875"/>
              <a:ext cx="999548" cy="602711"/>
              <a:chOff x="4306958" y="1082925"/>
              <a:chExt cx="1589359" cy="958358"/>
            </a:xfrm>
          </p:grpSpPr>
          <p:sp>
            <p:nvSpPr>
              <p:cNvPr id="13235" name="Google Shape;13235;p6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36" name="Google Shape;13236;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68"/>
            <p:cNvGrpSpPr/>
            <p:nvPr/>
          </p:nvGrpSpPr>
          <p:grpSpPr>
            <a:xfrm>
              <a:off x="4249973" y="1303451"/>
              <a:ext cx="799317" cy="841334"/>
              <a:chOff x="3027033" y="1244439"/>
              <a:chExt cx="1270977" cy="1337786"/>
            </a:xfrm>
          </p:grpSpPr>
          <p:sp>
            <p:nvSpPr>
              <p:cNvPr id="13238" name="Google Shape;13238;p6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3239" name="Google Shape;13239;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240" name="Google Shape;13240;p68"/>
          <p:cNvGrpSpPr/>
          <p:nvPr/>
        </p:nvGrpSpPr>
        <p:grpSpPr>
          <a:xfrm>
            <a:off x="731057" y="2069890"/>
            <a:ext cx="761767" cy="729896"/>
            <a:chOff x="2657744" y="2337745"/>
            <a:chExt cx="832987" cy="798137"/>
          </a:xfrm>
        </p:grpSpPr>
        <p:sp>
          <p:nvSpPr>
            <p:cNvPr id="13241" name="Google Shape;13241;p6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68"/>
          <p:cNvGrpSpPr/>
          <p:nvPr/>
        </p:nvGrpSpPr>
        <p:grpSpPr>
          <a:xfrm>
            <a:off x="3242022" y="2073097"/>
            <a:ext cx="685569" cy="723586"/>
            <a:chOff x="3398134" y="2057755"/>
            <a:chExt cx="704087" cy="743130"/>
          </a:xfrm>
        </p:grpSpPr>
        <p:grpSp>
          <p:nvGrpSpPr>
            <p:cNvPr id="13248" name="Google Shape;13248;p68"/>
            <p:cNvGrpSpPr/>
            <p:nvPr/>
          </p:nvGrpSpPr>
          <p:grpSpPr>
            <a:xfrm>
              <a:off x="3398134" y="2290183"/>
              <a:ext cx="315300" cy="219900"/>
              <a:chOff x="3398134" y="2290183"/>
              <a:chExt cx="315300" cy="219900"/>
            </a:xfrm>
          </p:grpSpPr>
          <p:sp>
            <p:nvSpPr>
              <p:cNvPr id="13249" name="Google Shape;13249;p6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50" name="Google Shape;13250;p68"/>
              <p:cNvCxnSpPr>
                <a:stCxn id="1324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3251" name="Google Shape;13251;p68"/>
            <p:cNvGrpSpPr/>
            <p:nvPr/>
          </p:nvGrpSpPr>
          <p:grpSpPr>
            <a:xfrm>
              <a:off x="3547823" y="2467358"/>
              <a:ext cx="219900" cy="333527"/>
              <a:chOff x="3547823" y="2467358"/>
              <a:chExt cx="219900" cy="333527"/>
            </a:xfrm>
          </p:grpSpPr>
          <p:sp>
            <p:nvSpPr>
              <p:cNvPr id="13252" name="Google Shape;13252;p6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53" name="Google Shape;13253;p6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3254" name="Google Shape;13254;p68"/>
            <p:cNvGrpSpPr/>
            <p:nvPr/>
          </p:nvGrpSpPr>
          <p:grpSpPr>
            <a:xfrm>
              <a:off x="3734138" y="2467358"/>
              <a:ext cx="219900" cy="333527"/>
              <a:chOff x="3734138" y="2467358"/>
              <a:chExt cx="219900" cy="333527"/>
            </a:xfrm>
          </p:grpSpPr>
          <p:sp>
            <p:nvSpPr>
              <p:cNvPr id="13255" name="Google Shape;13255;p6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56" name="Google Shape;13256;p6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3257" name="Google Shape;13257;p68"/>
            <p:cNvGrpSpPr/>
            <p:nvPr/>
          </p:nvGrpSpPr>
          <p:grpSpPr>
            <a:xfrm>
              <a:off x="3787560" y="2288011"/>
              <a:ext cx="314661" cy="219900"/>
              <a:chOff x="3787560" y="2288011"/>
              <a:chExt cx="314661" cy="219900"/>
            </a:xfrm>
          </p:grpSpPr>
          <p:sp>
            <p:nvSpPr>
              <p:cNvPr id="13258" name="Google Shape;13258;p6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3259" name="Google Shape;13259;p6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3260" name="Google Shape;13260;p68"/>
            <p:cNvGrpSpPr/>
            <p:nvPr/>
          </p:nvGrpSpPr>
          <p:grpSpPr>
            <a:xfrm>
              <a:off x="3637290" y="2057755"/>
              <a:ext cx="219900" cy="335499"/>
              <a:chOff x="3637290" y="2057755"/>
              <a:chExt cx="219900" cy="335499"/>
            </a:xfrm>
          </p:grpSpPr>
          <p:sp>
            <p:nvSpPr>
              <p:cNvPr id="13261" name="Google Shape;13261;p6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3262" name="Google Shape;13262;p6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3263" name="Google Shape;13263;p68"/>
          <p:cNvGrpSpPr/>
          <p:nvPr/>
        </p:nvGrpSpPr>
        <p:grpSpPr>
          <a:xfrm>
            <a:off x="4917244" y="2079792"/>
            <a:ext cx="710153" cy="710153"/>
            <a:chOff x="5007123" y="2079403"/>
            <a:chExt cx="687600" cy="687600"/>
          </a:xfrm>
        </p:grpSpPr>
        <p:sp>
          <p:nvSpPr>
            <p:cNvPr id="13264" name="Google Shape;13264;p6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68"/>
          <p:cNvGrpSpPr/>
          <p:nvPr/>
        </p:nvGrpSpPr>
        <p:grpSpPr>
          <a:xfrm>
            <a:off x="5726681" y="2074299"/>
            <a:ext cx="720998" cy="721183"/>
            <a:chOff x="5797446" y="2063053"/>
            <a:chExt cx="698100" cy="698280"/>
          </a:xfrm>
        </p:grpSpPr>
        <p:sp>
          <p:nvSpPr>
            <p:cNvPr id="13269" name="Google Shape;13269;p6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68"/>
          <p:cNvGrpSpPr/>
          <p:nvPr/>
        </p:nvGrpSpPr>
        <p:grpSpPr>
          <a:xfrm>
            <a:off x="8171828" y="3719904"/>
            <a:ext cx="280585" cy="673164"/>
            <a:chOff x="8075075" y="3754290"/>
            <a:chExt cx="255612" cy="613194"/>
          </a:xfrm>
        </p:grpSpPr>
        <p:grpSp>
          <p:nvGrpSpPr>
            <p:cNvPr id="13274" name="Google Shape;13274;p68"/>
            <p:cNvGrpSpPr/>
            <p:nvPr/>
          </p:nvGrpSpPr>
          <p:grpSpPr>
            <a:xfrm>
              <a:off x="8075075" y="3754290"/>
              <a:ext cx="255612" cy="613194"/>
              <a:chOff x="8075075" y="3754290"/>
              <a:chExt cx="255612" cy="613194"/>
            </a:xfrm>
          </p:grpSpPr>
          <p:sp>
            <p:nvSpPr>
              <p:cNvPr id="13275" name="Google Shape;13275;p6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7" name="Google Shape;13277;p6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68"/>
          <p:cNvGrpSpPr/>
          <p:nvPr/>
        </p:nvGrpSpPr>
        <p:grpSpPr>
          <a:xfrm>
            <a:off x="5288887" y="3708700"/>
            <a:ext cx="470352" cy="683745"/>
            <a:chOff x="1697726" y="3244179"/>
            <a:chExt cx="788124" cy="1146069"/>
          </a:xfrm>
        </p:grpSpPr>
        <p:sp>
          <p:nvSpPr>
            <p:cNvPr id="13279" name="Google Shape;13279;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1" name="Google Shape;13281;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2" name="Google Shape;13282;p68"/>
          <p:cNvGrpSpPr/>
          <p:nvPr/>
        </p:nvGrpSpPr>
        <p:grpSpPr>
          <a:xfrm>
            <a:off x="5910037" y="3719902"/>
            <a:ext cx="293891" cy="293845"/>
            <a:chOff x="6134814" y="3754290"/>
            <a:chExt cx="293891" cy="293845"/>
          </a:xfrm>
        </p:grpSpPr>
        <p:sp>
          <p:nvSpPr>
            <p:cNvPr id="13283" name="Google Shape;13283;p6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68"/>
          <p:cNvGrpSpPr/>
          <p:nvPr/>
        </p:nvGrpSpPr>
        <p:grpSpPr>
          <a:xfrm>
            <a:off x="5910037" y="4098574"/>
            <a:ext cx="293891" cy="293891"/>
            <a:chOff x="6134814" y="4086186"/>
            <a:chExt cx="293891" cy="293891"/>
          </a:xfrm>
        </p:grpSpPr>
        <p:sp>
          <p:nvSpPr>
            <p:cNvPr id="13286" name="Google Shape;13286;p6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8" name="Google Shape;13288;p68"/>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8"/>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0" name="Google Shape;13290;p68"/>
          <p:cNvGrpSpPr/>
          <p:nvPr/>
        </p:nvGrpSpPr>
        <p:grpSpPr>
          <a:xfrm>
            <a:off x="7835013" y="2927266"/>
            <a:ext cx="622883" cy="621944"/>
            <a:chOff x="1187048" y="238125"/>
            <a:chExt cx="5256397" cy="5248476"/>
          </a:xfrm>
        </p:grpSpPr>
        <p:sp>
          <p:nvSpPr>
            <p:cNvPr id="13291" name="Google Shape;13291;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68"/>
          <p:cNvGrpSpPr/>
          <p:nvPr/>
        </p:nvGrpSpPr>
        <p:grpSpPr>
          <a:xfrm>
            <a:off x="2292118" y="2936875"/>
            <a:ext cx="1310987" cy="612407"/>
            <a:chOff x="238125" y="1188750"/>
            <a:chExt cx="7140450" cy="3335550"/>
          </a:xfrm>
        </p:grpSpPr>
        <p:sp>
          <p:nvSpPr>
            <p:cNvPr id="13296" name="Google Shape;13296;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68"/>
          <p:cNvGrpSpPr/>
          <p:nvPr/>
        </p:nvGrpSpPr>
        <p:grpSpPr>
          <a:xfrm>
            <a:off x="6617990" y="2927430"/>
            <a:ext cx="1110299" cy="621702"/>
            <a:chOff x="238125" y="1335475"/>
            <a:chExt cx="5418735" cy="3034175"/>
          </a:xfrm>
        </p:grpSpPr>
        <p:sp>
          <p:nvSpPr>
            <p:cNvPr id="13302" name="Google Shape;13302;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68"/>
          <p:cNvGrpSpPr/>
          <p:nvPr/>
        </p:nvGrpSpPr>
        <p:grpSpPr>
          <a:xfrm>
            <a:off x="5435649" y="2924327"/>
            <a:ext cx="1074451" cy="627181"/>
            <a:chOff x="5359127" y="2910889"/>
            <a:chExt cx="1097723" cy="640831"/>
          </a:xfrm>
        </p:grpSpPr>
        <p:grpSp>
          <p:nvGrpSpPr>
            <p:cNvPr id="13306" name="Google Shape;13306;p68"/>
            <p:cNvGrpSpPr/>
            <p:nvPr/>
          </p:nvGrpSpPr>
          <p:grpSpPr>
            <a:xfrm>
              <a:off x="5929791" y="3263088"/>
              <a:ext cx="527060" cy="287097"/>
              <a:chOff x="5929791" y="3263088"/>
              <a:chExt cx="527060" cy="287097"/>
            </a:xfrm>
          </p:grpSpPr>
          <p:sp>
            <p:nvSpPr>
              <p:cNvPr id="13307" name="Google Shape;13307;p6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08" name="Google Shape;13308;p6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09" name="Google Shape;13309;p68"/>
            <p:cNvGrpSpPr/>
            <p:nvPr/>
          </p:nvGrpSpPr>
          <p:grpSpPr>
            <a:xfrm>
              <a:off x="5359127" y="3263089"/>
              <a:ext cx="526428" cy="288631"/>
              <a:chOff x="5359127" y="3263089"/>
              <a:chExt cx="526428" cy="288631"/>
            </a:xfrm>
          </p:grpSpPr>
          <p:sp>
            <p:nvSpPr>
              <p:cNvPr id="13310" name="Google Shape;13310;p6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11" name="Google Shape;13311;p6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12" name="Google Shape;13312;p68"/>
            <p:cNvGrpSpPr/>
            <p:nvPr/>
          </p:nvGrpSpPr>
          <p:grpSpPr>
            <a:xfrm>
              <a:off x="5551525" y="2910889"/>
              <a:ext cx="520901" cy="610283"/>
              <a:chOff x="5551525" y="2910889"/>
              <a:chExt cx="520901" cy="610283"/>
            </a:xfrm>
          </p:grpSpPr>
          <p:sp>
            <p:nvSpPr>
              <p:cNvPr id="13313" name="Google Shape;13313;p6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14" name="Google Shape;13314;p6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3315" name="Google Shape;13315;p68"/>
            <p:cNvGrpSpPr/>
            <p:nvPr/>
          </p:nvGrpSpPr>
          <p:grpSpPr>
            <a:xfrm>
              <a:off x="5743962" y="2919100"/>
              <a:ext cx="623674" cy="284502"/>
              <a:chOff x="5743962" y="2919100"/>
              <a:chExt cx="623674" cy="284502"/>
            </a:xfrm>
          </p:grpSpPr>
          <p:sp>
            <p:nvSpPr>
              <p:cNvPr id="13316" name="Google Shape;13316;p6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3317" name="Google Shape;13317;p6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3318" name="Google Shape;13318;p68"/>
          <p:cNvGrpSpPr/>
          <p:nvPr/>
        </p:nvGrpSpPr>
        <p:grpSpPr>
          <a:xfrm>
            <a:off x="7586863" y="2075038"/>
            <a:ext cx="874976" cy="719600"/>
            <a:chOff x="7608988" y="2093194"/>
            <a:chExt cx="817276" cy="672147"/>
          </a:xfrm>
        </p:grpSpPr>
        <p:cxnSp>
          <p:nvCxnSpPr>
            <p:cNvPr id="13319" name="Google Shape;13319;p6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20" name="Google Shape;13320;p6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21" name="Google Shape;13321;p6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22" name="Google Shape;13322;p6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323" name="Google Shape;13323;p6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324" name="Google Shape;13324;p6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325" name="Google Shape;13325;p68"/>
            <p:cNvGrpSpPr/>
            <p:nvPr/>
          </p:nvGrpSpPr>
          <p:grpSpPr>
            <a:xfrm>
              <a:off x="7721175" y="2093194"/>
              <a:ext cx="599587" cy="623846"/>
              <a:chOff x="7721175" y="2093194"/>
              <a:chExt cx="599587" cy="623846"/>
            </a:xfrm>
          </p:grpSpPr>
          <p:grpSp>
            <p:nvGrpSpPr>
              <p:cNvPr id="13326" name="Google Shape;13326;p68"/>
              <p:cNvGrpSpPr/>
              <p:nvPr/>
            </p:nvGrpSpPr>
            <p:grpSpPr>
              <a:xfrm>
                <a:off x="7721175" y="2093194"/>
                <a:ext cx="291605" cy="623846"/>
                <a:chOff x="9405575" y="2061418"/>
                <a:chExt cx="291605" cy="623846"/>
              </a:xfrm>
            </p:grpSpPr>
            <p:sp>
              <p:nvSpPr>
                <p:cNvPr id="13327" name="Google Shape;13327;p6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68"/>
              <p:cNvGrpSpPr/>
              <p:nvPr/>
            </p:nvGrpSpPr>
            <p:grpSpPr>
              <a:xfrm flipH="1">
                <a:off x="8029157" y="2093194"/>
                <a:ext cx="291605" cy="623846"/>
                <a:chOff x="9405575" y="2061418"/>
                <a:chExt cx="291605" cy="623846"/>
              </a:xfrm>
            </p:grpSpPr>
            <p:sp>
              <p:nvSpPr>
                <p:cNvPr id="13335" name="Google Shape;13335;p6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342" name="Google Shape;13342;p68"/>
          <p:cNvGrpSpPr/>
          <p:nvPr/>
        </p:nvGrpSpPr>
        <p:grpSpPr>
          <a:xfrm>
            <a:off x="4031299" y="1191441"/>
            <a:ext cx="712557" cy="785901"/>
            <a:chOff x="4206459" y="1191441"/>
            <a:chExt cx="712557" cy="785901"/>
          </a:xfrm>
        </p:grpSpPr>
        <p:sp>
          <p:nvSpPr>
            <p:cNvPr id="13343" name="Google Shape;13343;p6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7" name="Google Shape;13347;p68"/>
            <p:cNvGrpSpPr/>
            <p:nvPr/>
          </p:nvGrpSpPr>
          <p:grpSpPr>
            <a:xfrm>
              <a:off x="4644280" y="1290523"/>
              <a:ext cx="143716" cy="29463"/>
              <a:chOff x="4644280" y="1290523"/>
              <a:chExt cx="143716" cy="29463"/>
            </a:xfrm>
          </p:grpSpPr>
          <p:sp>
            <p:nvSpPr>
              <p:cNvPr id="13348" name="Google Shape;13348;p6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8"/>
            <p:cNvGrpSpPr/>
            <p:nvPr/>
          </p:nvGrpSpPr>
          <p:grpSpPr>
            <a:xfrm>
              <a:off x="4356567" y="1191441"/>
              <a:ext cx="143690" cy="29488"/>
              <a:chOff x="4356567" y="1191441"/>
              <a:chExt cx="143690" cy="29488"/>
            </a:xfrm>
          </p:grpSpPr>
          <p:sp>
            <p:nvSpPr>
              <p:cNvPr id="13353" name="Google Shape;13353;p6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68"/>
            <p:cNvGrpSpPr/>
            <p:nvPr/>
          </p:nvGrpSpPr>
          <p:grpSpPr>
            <a:xfrm>
              <a:off x="4339009" y="1863727"/>
              <a:ext cx="143703" cy="29476"/>
              <a:chOff x="4339009" y="1863727"/>
              <a:chExt cx="143703" cy="29476"/>
            </a:xfrm>
          </p:grpSpPr>
          <p:sp>
            <p:nvSpPr>
              <p:cNvPr id="13358" name="Google Shape;13358;p6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68"/>
            <p:cNvGrpSpPr/>
            <p:nvPr/>
          </p:nvGrpSpPr>
          <p:grpSpPr>
            <a:xfrm>
              <a:off x="4206459" y="1607315"/>
              <a:ext cx="29539" cy="142899"/>
              <a:chOff x="4206459" y="1607315"/>
              <a:chExt cx="29539" cy="142899"/>
            </a:xfrm>
          </p:grpSpPr>
          <p:sp>
            <p:nvSpPr>
              <p:cNvPr id="13363" name="Google Shape;13363;p6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7" name="Google Shape;13367;p6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1" name="Google Shape;13371;p68"/>
            <p:cNvGrpSpPr/>
            <p:nvPr/>
          </p:nvGrpSpPr>
          <p:grpSpPr>
            <a:xfrm>
              <a:off x="4889463" y="1423737"/>
              <a:ext cx="29552" cy="142899"/>
              <a:chOff x="4889463" y="1423737"/>
              <a:chExt cx="29552" cy="142899"/>
            </a:xfrm>
          </p:grpSpPr>
          <p:sp>
            <p:nvSpPr>
              <p:cNvPr id="13372" name="Google Shape;13372;p6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68"/>
            <p:cNvGrpSpPr/>
            <p:nvPr/>
          </p:nvGrpSpPr>
          <p:grpSpPr>
            <a:xfrm>
              <a:off x="4771663" y="1876896"/>
              <a:ext cx="108651" cy="100447"/>
              <a:chOff x="4771663" y="1876896"/>
              <a:chExt cx="108651" cy="100447"/>
            </a:xfrm>
          </p:grpSpPr>
          <p:sp>
            <p:nvSpPr>
              <p:cNvPr id="13377" name="Google Shape;13377;p6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1" name="Google Shape;13381;p68"/>
          <p:cNvGrpSpPr/>
          <p:nvPr/>
        </p:nvGrpSpPr>
        <p:grpSpPr>
          <a:xfrm>
            <a:off x="4026774" y="2074664"/>
            <a:ext cx="791287" cy="720350"/>
            <a:chOff x="267375" y="1071875"/>
            <a:chExt cx="470500" cy="428550"/>
          </a:xfrm>
        </p:grpSpPr>
        <p:sp>
          <p:nvSpPr>
            <p:cNvPr id="13382" name="Google Shape;13382;p6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68"/>
          <p:cNvGrpSpPr/>
          <p:nvPr/>
        </p:nvGrpSpPr>
        <p:grpSpPr>
          <a:xfrm>
            <a:off x="727269" y="3719294"/>
            <a:ext cx="1408444" cy="673166"/>
            <a:chOff x="712664" y="3693287"/>
            <a:chExt cx="1460738" cy="698160"/>
          </a:xfrm>
        </p:grpSpPr>
        <p:grpSp>
          <p:nvGrpSpPr>
            <p:cNvPr id="13391" name="Google Shape;13391;p68"/>
            <p:cNvGrpSpPr/>
            <p:nvPr/>
          </p:nvGrpSpPr>
          <p:grpSpPr>
            <a:xfrm>
              <a:off x="1380079" y="4133090"/>
              <a:ext cx="234048" cy="258099"/>
              <a:chOff x="1380079" y="4133090"/>
              <a:chExt cx="234048" cy="258099"/>
            </a:xfrm>
          </p:grpSpPr>
          <p:sp>
            <p:nvSpPr>
              <p:cNvPr id="13392" name="Google Shape;13392;p6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68"/>
            <p:cNvGrpSpPr/>
            <p:nvPr/>
          </p:nvGrpSpPr>
          <p:grpSpPr>
            <a:xfrm>
              <a:off x="884610" y="3864082"/>
              <a:ext cx="1118566" cy="527275"/>
              <a:chOff x="890961" y="3865463"/>
              <a:chExt cx="1115221" cy="525698"/>
            </a:xfrm>
          </p:grpSpPr>
          <p:sp>
            <p:nvSpPr>
              <p:cNvPr id="13396" name="Google Shape;13396;p6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68"/>
            <p:cNvGrpSpPr/>
            <p:nvPr/>
          </p:nvGrpSpPr>
          <p:grpSpPr>
            <a:xfrm>
              <a:off x="712664" y="3693287"/>
              <a:ext cx="1460738" cy="698160"/>
              <a:chOff x="712664" y="3693025"/>
              <a:chExt cx="1460738" cy="698160"/>
            </a:xfrm>
          </p:grpSpPr>
          <p:sp>
            <p:nvSpPr>
              <p:cNvPr id="13400" name="Google Shape;13400;p6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06" name="Google Shape;13406;p68"/>
          <p:cNvGrpSpPr/>
          <p:nvPr/>
        </p:nvGrpSpPr>
        <p:grpSpPr>
          <a:xfrm>
            <a:off x="3164985" y="1191441"/>
            <a:ext cx="795485" cy="738831"/>
            <a:chOff x="3348603" y="1236445"/>
            <a:chExt cx="749256" cy="695894"/>
          </a:xfrm>
        </p:grpSpPr>
        <p:grpSp>
          <p:nvGrpSpPr>
            <p:cNvPr id="13407" name="Google Shape;13407;p68"/>
            <p:cNvGrpSpPr/>
            <p:nvPr/>
          </p:nvGrpSpPr>
          <p:grpSpPr>
            <a:xfrm>
              <a:off x="3583779" y="1236445"/>
              <a:ext cx="293795" cy="285811"/>
              <a:chOff x="3750225" y="1774000"/>
              <a:chExt cx="149575" cy="145525"/>
            </a:xfrm>
          </p:grpSpPr>
          <p:sp>
            <p:nvSpPr>
              <p:cNvPr id="13408" name="Google Shape;13408;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68"/>
            <p:cNvGrpSpPr/>
            <p:nvPr/>
          </p:nvGrpSpPr>
          <p:grpSpPr>
            <a:xfrm>
              <a:off x="3775534" y="1462599"/>
              <a:ext cx="322325" cy="285958"/>
              <a:chOff x="3847850" y="1889150"/>
              <a:chExt cx="164100" cy="145600"/>
            </a:xfrm>
          </p:grpSpPr>
          <p:sp>
            <p:nvSpPr>
              <p:cNvPr id="13411" name="Google Shape;13411;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3" name="Google Shape;13413;p68"/>
            <p:cNvGrpSpPr/>
            <p:nvPr/>
          </p:nvGrpSpPr>
          <p:grpSpPr>
            <a:xfrm>
              <a:off x="3545329" y="1646528"/>
              <a:ext cx="293746" cy="285811"/>
              <a:chOff x="3730650" y="1982800"/>
              <a:chExt cx="149550" cy="145525"/>
            </a:xfrm>
          </p:grpSpPr>
          <p:sp>
            <p:nvSpPr>
              <p:cNvPr id="13414" name="Google Shape;13414;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68"/>
            <p:cNvGrpSpPr/>
            <p:nvPr/>
          </p:nvGrpSpPr>
          <p:grpSpPr>
            <a:xfrm>
              <a:off x="3348603" y="1415046"/>
              <a:ext cx="294384" cy="284387"/>
              <a:chOff x="3630494" y="1864938"/>
              <a:chExt cx="149875" cy="144800"/>
            </a:xfrm>
          </p:grpSpPr>
          <p:sp>
            <p:nvSpPr>
              <p:cNvPr id="13417" name="Google Shape;13417;p6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19" name="Google Shape;13419;p68"/>
          <p:cNvGrpSpPr/>
          <p:nvPr/>
        </p:nvGrpSpPr>
        <p:grpSpPr>
          <a:xfrm>
            <a:off x="2286512" y="3714337"/>
            <a:ext cx="1324924" cy="678083"/>
            <a:chOff x="2413923" y="3711366"/>
            <a:chExt cx="1374117" cy="703260"/>
          </a:xfrm>
        </p:grpSpPr>
        <p:grpSp>
          <p:nvGrpSpPr>
            <p:cNvPr id="13420" name="Google Shape;13420;p68"/>
            <p:cNvGrpSpPr/>
            <p:nvPr/>
          </p:nvGrpSpPr>
          <p:grpSpPr>
            <a:xfrm>
              <a:off x="2413923" y="3711366"/>
              <a:ext cx="1374117" cy="703260"/>
              <a:chOff x="2413923" y="3711366"/>
              <a:chExt cx="1374117" cy="703260"/>
            </a:xfrm>
          </p:grpSpPr>
          <p:sp>
            <p:nvSpPr>
              <p:cNvPr id="13421" name="Google Shape;13421;p6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2" name="Google Shape;13422;p68"/>
              <p:cNvGrpSpPr/>
              <p:nvPr/>
            </p:nvGrpSpPr>
            <p:grpSpPr>
              <a:xfrm>
                <a:off x="2600284" y="3808654"/>
                <a:ext cx="234506" cy="138009"/>
                <a:chOff x="2600284" y="3808654"/>
                <a:chExt cx="234506" cy="138009"/>
              </a:xfrm>
            </p:grpSpPr>
            <p:sp>
              <p:nvSpPr>
                <p:cNvPr id="13423" name="Google Shape;13423;p6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24" name="Google Shape;13424;p6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25" name="Google Shape;13425;p68"/>
              <p:cNvGrpSpPr/>
              <p:nvPr/>
            </p:nvGrpSpPr>
            <p:grpSpPr>
              <a:xfrm>
                <a:off x="3359659" y="3805664"/>
                <a:ext cx="232294" cy="141000"/>
                <a:chOff x="3359659" y="3805664"/>
                <a:chExt cx="232294" cy="141000"/>
              </a:xfrm>
            </p:grpSpPr>
            <p:sp>
              <p:nvSpPr>
                <p:cNvPr id="13426" name="Google Shape;13426;p6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27" name="Google Shape;13427;p6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28" name="Google Shape;13428;p68"/>
              <p:cNvGrpSpPr/>
              <p:nvPr/>
            </p:nvGrpSpPr>
            <p:grpSpPr>
              <a:xfrm>
                <a:off x="3067316" y="3711366"/>
                <a:ext cx="66900" cy="166809"/>
                <a:chOff x="3067316" y="3711366"/>
                <a:chExt cx="66900" cy="166809"/>
              </a:xfrm>
            </p:grpSpPr>
            <p:sp>
              <p:nvSpPr>
                <p:cNvPr id="13429" name="Google Shape;13429;p6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0" name="Google Shape;13430;p6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31" name="Google Shape;13431;p68"/>
              <p:cNvGrpSpPr/>
              <p:nvPr/>
            </p:nvGrpSpPr>
            <p:grpSpPr>
              <a:xfrm>
                <a:off x="2413923" y="4058666"/>
                <a:ext cx="224119" cy="66900"/>
                <a:chOff x="2413923" y="4058666"/>
                <a:chExt cx="224119" cy="66900"/>
              </a:xfrm>
            </p:grpSpPr>
            <p:sp>
              <p:nvSpPr>
                <p:cNvPr id="13432" name="Google Shape;13432;p6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3" name="Google Shape;13433;p6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434" name="Google Shape;13434;p68"/>
              <p:cNvGrpSpPr/>
              <p:nvPr/>
            </p:nvGrpSpPr>
            <p:grpSpPr>
              <a:xfrm>
                <a:off x="3564643" y="4058666"/>
                <a:ext cx="223397" cy="66900"/>
                <a:chOff x="3564643" y="4058666"/>
                <a:chExt cx="223397" cy="66900"/>
              </a:xfrm>
            </p:grpSpPr>
            <p:sp>
              <p:nvSpPr>
                <p:cNvPr id="13435" name="Google Shape;13435;p6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6" name="Google Shape;13436;p6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3437" name="Google Shape;13437;p68"/>
            <p:cNvGrpSpPr/>
            <p:nvPr/>
          </p:nvGrpSpPr>
          <p:grpSpPr>
            <a:xfrm>
              <a:off x="2633353" y="3965763"/>
              <a:ext cx="933975" cy="445687"/>
              <a:chOff x="2633353" y="3965763"/>
              <a:chExt cx="933975" cy="445687"/>
            </a:xfrm>
          </p:grpSpPr>
          <p:sp>
            <p:nvSpPr>
              <p:cNvPr id="13438" name="Google Shape;13438;p6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0" name="Google Shape;13440;p68"/>
          <p:cNvGrpSpPr/>
          <p:nvPr/>
        </p:nvGrpSpPr>
        <p:grpSpPr>
          <a:xfrm>
            <a:off x="6410784" y="1264884"/>
            <a:ext cx="1131087" cy="587383"/>
            <a:chOff x="238125" y="999450"/>
            <a:chExt cx="7140700" cy="3708225"/>
          </a:xfrm>
        </p:grpSpPr>
        <p:sp>
          <p:nvSpPr>
            <p:cNvPr id="13441" name="Google Shape;13441;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68"/>
          <p:cNvGrpSpPr/>
          <p:nvPr/>
        </p:nvGrpSpPr>
        <p:grpSpPr>
          <a:xfrm>
            <a:off x="3762234" y="3714379"/>
            <a:ext cx="1375854" cy="678131"/>
            <a:chOff x="3913765" y="3641905"/>
            <a:chExt cx="1522805" cy="750560"/>
          </a:xfrm>
        </p:grpSpPr>
        <p:grpSp>
          <p:nvGrpSpPr>
            <p:cNvPr id="13451" name="Google Shape;13451;p68"/>
            <p:cNvGrpSpPr/>
            <p:nvPr/>
          </p:nvGrpSpPr>
          <p:grpSpPr>
            <a:xfrm>
              <a:off x="3913765" y="3997002"/>
              <a:ext cx="1522805" cy="395463"/>
              <a:chOff x="3913765" y="3997002"/>
              <a:chExt cx="1522805" cy="395463"/>
            </a:xfrm>
          </p:grpSpPr>
          <p:grpSp>
            <p:nvGrpSpPr>
              <p:cNvPr id="13452" name="Google Shape;13452;p68"/>
              <p:cNvGrpSpPr/>
              <p:nvPr/>
            </p:nvGrpSpPr>
            <p:grpSpPr>
              <a:xfrm>
                <a:off x="3913765" y="4138659"/>
                <a:ext cx="507602" cy="253806"/>
                <a:chOff x="3913765" y="4138659"/>
                <a:chExt cx="507602" cy="253806"/>
              </a:xfrm>
            </p:grpSpPr>
            <p:sp>
              <p:nvSpPr>
                <p:cNvPr id="13453" name="Google Shape;13453;p6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3455" name="Google Shape;13455;p68"/>
              <p:cNvGrpSpPr/>
              <p:nvPr/>
            </p:nvGrpSpPr>
            <p:grpSpPr>
              <a:xfrm>
                <a:off x="4421361" y="3997002"/>
                <a:ext cx="507618" cy="395463"/>
                <a:chOff x="4421361" y="3997002"/>
                <a:chExt cx="507618" cy="395463"/>
              </a:xfrm>
            </p:grpSpPr>
            <p:sp>
              <p:nvSpPr>
                <p:cNvPr id="13456" name="Google Shape;13456;p6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68"/>
              <p:cNvGrpSpPr/>
              <p:nvPr/>
            </p:nvGrpSpPr>
            <p:grpSpPr>
              <a:xfrm>
                <a:off x="4928973" y="4189418"/>
                <a:ext cx="507596" cy="203047"/>
                <a:chOff x="4928973" y="4189418"/>
                <a:chExt cx="507596" cy="203047"/>
              </a:xfrm>
            </p:grpSpPr>
            <p:sp>
              <p:nvSpPr>
                <p:cNvPr id="13459" name="Google Shape;13459;p6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1" name="Google Shape;13461;p68"/>
            <p:cNvGrpSpPr/>
            <p:nvPr/>
          </p:nvGrpSpPr>
          <p:grpSpPr>
            <a:xfrm>
              <a:off x="4482186" y="3641905"/>
              <a:ext cx="397605" cy="349784"/>
              <a:chOff x="2906375" y="1159725"/>
              <a:chExt cx="1860575" cy="1636800"/>
            </a:xfrm>
          </p:grpSpPr>
          <p:sp>
            <p:nvSpPr>
              <p:cNvPr id="13462" name="Google Shape;13462;p6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6" name="Google Shape;13466;p68"/>
          <p:cNvGrpSpPr/>
          <p:nvPr/>
        </p:nvGrpSpPr>
        <p:grpSpPr>
          <a:xfrm>
            <a:off x="6546943" y="2074305"/>
            <a:ext cx="940737" cy="721067"/>
            <a:chOff x="6599718" y="2068734"/>
            <a:chExt cx="940737" cy="721067"/>
          </a:xfrm>
        </p:grpSpPr>
        <p:sp>
          <p:nvSpPr>
            <p:cNvPr id="13467" name="Google Shape;13467;p6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3" name="Google Shape;13473;p68"/>
            <p:cNvGrpSpPr/>
            <p:nvPr/>
          </p:nvGrpSpPr>
          <p:grpSpPr>
            <a:xfrm>
              <a:off x="6836957" y="2068734"/>
              <a:ext cx="461892" cy="721067"/>
              <a:chOff x="6836957" y="2068734"/>
              <a:chExt cx="461892" cy="721067"/>
            </a:xfrm>
          </p:grpSpPr>
          <p:sp>
            <p:nvSpPr>
              <p:cNvPr id="13474" name="Google Shape;13474;p6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0" name="Google Shape;13480;p68"/>
              <p:cNvGrpSpPr/>
              <p:nvPr/>
            </p:nvGrpSpPr>
            <p:grpSpPr>
              <a:xfrm>
                <a:off x="6836957" y="2068734"/>
                <a:ext cx="461892" cy="721067"/>
                <a:chOff x="6836957" y="2068734"/>
                <a:chExt cx="461892" cy="721067"/>
              </a:xfrm>
            </p:grpSpPr>
            <p:sp>
              <p:nvSpPr>
                <p:cNvPr id="13481" name="Google Shape;13481;p6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3488" name="Google Shape;13488;p68"/>
          <p:cNvGrpSpPr/>
          <p:nvPr/>
        </p:nvGrpSpPr>
        <p:grpSpPr>
          <a:xfrm>
            <a:off x="2430262" y="2078652"/>
            <a:ext cx="712577" cy="712374"/>
            <a:chOff x="2559249" y="2069323"/>
            <a:chExt cx="685566" cy="685634"/>
          </a:xfrm>
        </p:grpSpPr>
        <p:sp>
          <p:nvSpPr>
            <p:cNvPr id="13489" name="Google Shape;13489;p6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2" name="Google Shape;13502;p68"/>
          <p:cNvGrpSpPr/>
          <p:nvPr/>
        </p:nvGrpSpPr>
        <p:grpSpPr>
          <a:xfrm>
            <a:off x="7612699" y="1191441"/>
            <a:ext cx="845645" cy="711911"/>
            <a:chOff x="951975" y="315800"/>
            <a:chExt cx="5860325" cy="4933550"/>
          </a:xfrm>
        </p:grpSpPr>
        <p:sp>
          <p:nvSpPr>
            <p:cNvPr id="13503" name="Google Shape;13503;p6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68"/>
          <p:cNvGrpSpPr/>
          <p:nvPr/>
        </p:nvGrpSpPr>
        <p:grpSpPr>
          <a:xfrm>
            <a:off x="3709828" y="2927550"/>
            <a:ext cx="1617932" cy="621724"/>
            <a:chOff x="3862800" y="3038525"/>
            <a:chExt cx="1329006" cy="510698"/>
          </a:xfrm>
        </p:grpSpPr>
        <p:sp>
          <p:nvSpPr>
            <p:cNvPr id="13512" name="Google Shape;13512;p6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4" name="Google Shape;13514;p68"/>
            <p:cNvGrpSpPr/>
            <p:nvPr/>
          </p:nvGrpSpPr>
          <p:grpSpPr>
            <a:xfrm>
              <a:off x="3967075" y="3040337"/>
              <a:ext cx="1019927" cy="402126"/>
              <a:chOff x="3967075" y="3040337"/>
              <a:chExt cx="1019927" cy="402126"/>
            </a:xfrm>
          </p:grpSpPr>
          <p:sp>
            <p:nvSpPr>
              <p:cNvPr id="13515" name="Google Shape;13515;p6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68"/>
            <p:cNvGrpSpPr/>
            <p:nvPr/>
          </p:nvGrpSpPr>
          <p:grpSpPr>
            <a:xfrm>
              <a:off x="4186700" y="3040337"/>
              <a:ext cx="390475" cy="183289"/>
              <a:chOff x="4186700" y="3040337"/>
              <a:chExt cx="390475" cy="183289"/>
            </a:xfrm>
          </p:grpSpPr>
          <p:sp>
            <p:nvSpPr>
              <p:cNvPr id="13518" name="Google Shape;13518;p6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8"/>
            <p:cNvGrpSpPr/>
            <p:nvPr/>
          </p:nvGrpSpPr>
          <p:grpSpPr>
            <a:xfrm>
              <a:off x="4073727" y="3040337"/>
              <a:ext cx="697794" cy="296263"/>
              <a:chOff x="4073727" y="3040337"/>
              <a:chExt cx="697794" cy="296263"/>
            </a:xfrm>
          </p:grpSpPr>
          <p:sp>
            <p:nvSpPr>
              <p:cNvPr id="13521" name="Google Shape;13521;p6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3" name="Google Shape;13523;p68"/>
            <p:cNvGrpSpPr/>
            <p:nvPr/>
          </p:nvGrpSpPr>
          <p:grpSpPr>
            <a:xfrm>
              <a:off x="3862800" y="3038525"/>
              <a:ext cx="1329006" cy="510698"/>
              <a:chOff x="3862800" y="3038525"/>
              <a:chExt cx="1329006" cy="510698"/>
            </a:xfrm>
          </p:grpSpPr>
          <p:sp>
            <p:nvSpPr>
              <p:cNvPr id="13524" name="Google Shape;13524;p6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26" name="Google Shape;13526;p68"/>
          <p:cNvGrpSpPr/>
          <p:nvPr/>
        </p:nvGrpSpPr>
        <p:grpSpPr>
          <a:xfrm>
            <a:off x="718150" y="1191441"/>
            <a:ext cx="883205" cy="775176"/>
            <a:chOff x="649648" y="271400"/>
            <a:chExt cx="6215377" cy="5455143"/>
          </a:xfrm>
        </p:grpSpPr>
        <p:sp>
          <p:nvSpPr>
            <p:cNvPr id="13527" name="Google Shape;13527;p6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68"/>
          <p:cNvGrpSpPr/>
          <p:nvPr/>
        </p:nvGrpSpPr>
        <p:grpSpPr>
          <a:xfrm>
            <a:off x="2326452" y="1191441"/>
            <a:ext cx="767704" cy="815489"/>
            <a:chOff x="2499700" y="1135950"/>
            <a:chExt cx="732402" cy="777990"/>
          </a:xfrm>
        </p:grpSpPr>
        <p:grpSp>
          <p:nvGrpSpPr>
            <p:cNvPr id="13540" name="Google Shape;13540;p68"/>
            <p:cNvGrpSpPr/>
            <p:nvPr/>
          </p:nvGrpSpPr>
          <p:grpSpPr>
            <a:xfrm>
              <a:off x="2499700" y="1135950"/>
              <a:ext cx="732402" cy="694705"/>
              <a:chOff x="2499700" y="1135950"/>
              <a:chExt cx="732402" cy="694705"/>
            </a:xfrm>
          </p:grpSpPr>
          <p:sp>
            <p:nvSpPr>
              <p:cNvPr id="13541" name="Google Shape;13541;p6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68"/>
            <p:cNvGrpSpPr/>
            <p:nvPr/>
          </p:nvGrpSpPr>
          <p:grpSpPr>
            <a:xfrm>
              <a:off x="2517909" y="1188726"/>
              <a:ext cx="702702" cy="725214"/>
              <a:chOff x="2517909" y="1188726"/>
              <a:chExt cx="702702" cy="725214"/>
            </a:xfrm>
          </p:grpSpPr>
          <p:sp>
            <p:nvSpPr>
              <p:cNvPr id="13569" name="Google Shape;13569;p6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74" name="Google Shape;13574;p68"/>
          <p:cNvGrpSpPr/>
          <p:nvPr/>
        </p:nvGrpSpPr>
        <p:grpSpPr>
          <a:xfrm>
            <a:off x="1672184" y="1191441"/>
            <a:ext cx="583439" cy="870229"/>
            <a:chOff x="1716825" y="1121550"/>
            <a:chExt cx="622800" cy="928938"/>
          </a:xfrm>
        </p:grpSpPr>
        <p:grpSp>
          <p:nvGrpSpPr>
            <p:cNvPr id="13575" name="Google Shape;13575;p68"/>
            <p:cNvGrpSpPr/>
            <p:nvPr/>
          </p:nvGrpSpPr>
          <p:grpSpPr>
            <a:xfrm>
              <a:off x="1716825" y="1121550"/>
              <a:ext cx="622800" cy="928938"/>
              <a:chOff x="1716825" y="1121550"/>
              <a:chExt cx="622800" cy="928938"/>
            </a:xfrm>
          </p:grpSpPr>
          <p:cxnSp>
            <p:nvCxnSpPr>
              <p:cNvPr id="13576" name="Google Shape;13576;p6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3577" name="Google Shape;13577;p6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68"/>
            <p:cNvGrpSpPr/>
            <p:nvPr/>
          </p:nvGrpSpPr>
          <p:grpSpPr>
            <a:xfrm>
              <a:off x="1768050" y="1172775"/>
              <a:ext cx="520200" cy="832000"/>
              <a:chOff x="1768050" y="1172775"/>
              <a:chExt cx="520200" cy="832000"/>
            </a:xfrm>
          </p:grpSpPr>
          <p:cxnSp>
            <p:nvCxnSpPr>
              <p:cNvPr id="13579" name="Google Shape;13579;p6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3580" name="Google Shape;13580;p6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68"/>
            <p:cNvGrpSpPr/>
            <p:nvPr/>
          </p:nvGrpSpPr>
          <p:grpSpPr>
            <a:xfrm>
              <a:off x="1820100" y="1225475"/>
              <a:ext cx="416400" cy="729575"/>
              <a:chOff x="1820100" y="1225475"/>
              <a:chExt cx="416400" cy="729575"/>
            </a:xfrm>
          </p:grpSpPr>
          <p:cxnSp>
            <p:nvCxnSpPr>
              <p:cNvPr id="13582" name="Google Shape;13582;p6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3583" name="Google Shape;13583;p6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68"/>
            <p:cNvGrpSpPr/>
            <p:nvPr/>
          </p:nvGrpSpPr>
          <p:grpSpPr>
            <a:xfrm>
              <a:off x="1874250" y="1278825"/>
              <a:ext cx="308100" cy="605275"/>
              <a:chOff x="1874250" y="1278825"/>
              <a:chExt cx="308100" cy="605275"/>
            </a:xfrm>
          </p:grpSpPr>
          <p:cxnSp>
            <p:nvCxnSpPr>
              <p:cNvPr id="13585" name="Google Shape;13585;p6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3586" name="Google Shape;13586;p6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7" name="Google Shape;13587;p6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68"/>
          <p:cNvGrpSpPr/>
          <p:nvPr/>
        </p:nvGrpSpPr>
        <p:grpSpPr>
          <a:xfrm>
            <a:off x="1592007" y="2077763"/>
            <a:ext cx="739072" cy="714152"/>
            <a:chOff x="4334725" y="1355875"/>
            <a:chExt cx="3106650" cy="3001900"/>
          </a:xfrm>
        </p:grpSpPr>
        <p:grpSp>
          <p:nvGrpSpPr>
            <p:cNvPr id="13589" name="Google Shape;13589;p68"/>
            <p:cNvGrpSpPr/>
            <p:nvPr/>
          </p:nvGrpSpPr>
          <p:grpSpPr>
            <a:xfrm>
              <a:off x="4516050" y="1724875"/>
              <a:ext cx="2693725" cy="2632900"/>
              <a:chOff x="4516050" y="1724875"/>
              <a:chExt cx="2693725" cy="2632900"/>
            </a:xfrm>
          </p:grpSpPr>
          <p:sp>
            <p:nvSpPr>
              <p:cNvPr id="13590" name="Google Shape;13590;p6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3" name="Google Shape;13593;p68"/>
            <p:cNvGrpSpPr/>
            <p:nvPr/>
          </p:nvGrpSpPr>
          <p:grpSpPr>
            <a:xfrm>
              <a:off x="4334725" y="1355875"/>
              <a:ext cx="3106650" cy="2709650"/>
              <a:chOff x="4334725" y="1355875"/>
              <a:chExt cx="3106650" cy="2709650"/>
            </a:xfrm>
          </p:grpSpPr>
          <p:sp>
            <p:nvSpPr>
              <p:cNvPr id="13594" name="Google Shape;13594;p6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97" name="Google Shape;13597;p68"/>
          <p:cNvGrpSpPr/>
          <p:nvPr/>
        </p:nvGrpSpPr>
        <p:grpSpPr>
          <a:xfrm>
            <a:off x="7708956" y="3708534"/>
            <a:ext cx="312074" cy="684173"/>
            <a:chOff x="7645573" y="3754300"/>
            <a:chExt cx="293855" cy="644170"/>
          </a:xfrm>
        </p:grpSpPr>
        <p:sp>
          <p:nvSpPr>
            <p:cNvPr id="13598" name="Google Shape;13598;p6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68"/>
          <p:cNvGrpSpPr/>
          <p:nvPr/>
        </p:nvGrpSpPr>
        <p:grpSpPr>
          <a:xfrm>
            <a:off x="5630944" y="1191441"/>
            <a:ext cx="709011" cy="739359"/>
            <a:chOff x="5830645" y="1256617"/>
            <a:chExt cx="530340" cy="553040"/>
          </a:xfrm>
        </p:grpSpPr>
        <p:grpSp>
          <p:nvGrpSpPr>
            <p:cNvPr id="13601" name="Google Shape;13601;p68"/>
            <p:cNvGrpSpPr/>
            <p:nvPr/>
          </p:nvGrpSpPr>
          <p:grpSpPr>
            <a:xfrm>
              <a:off x="5830645" y="1256617"/>
              <a:ext cx="259743" cy="269909"/>
              <a:chOff x="5830645" y="1256617"/>
              <a:chExt cx="259743" cy="269909"/>
            </a:xfrm>
          </p:grpSpPr>
          <p:sp>
            <p:nvSpPr>
              <p:cNvPr id="13602" name="Google Shape;13602;p6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68"/>
            <p:cNvGrpSpPr/>
            <p:nvPr/>
          </p:nvGrpSpPr>
          <p:grpSpPr>
            <a:xfrm>
              <a:off x="6101293" y="1256617"/>
              <a:ext cx="259692" cy="269909"/>
              <a:chOff x="6101293" y="1256617"/>
              <a:chExt cx="259692" cy="269909"/>
            </a:xfrm>
          </p:grpSpPr>
          <p:sp>
            <p:nvSpPr>
              <p:cNvPr id="13605" name="Google Shape;13605;p6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8"/>
            <p:cNvGrpSpPr/>
            <p:nvPr/>
          </p:nvGrpSpPr>
          <p:grpSpPr>
            <a:xfrm>
              <a:off x="5830645" y="1539749"/>
              <a:ext cx="259692" cy="269909"/>
              <a:chOff x="5830645" y="1539749"/>
              <a:chExt cx="259692" cy="269909"/>
            </a:xfrm>
          </p:grpSpPr>
          <p:sp>
            <p:nvSpPr>
              <p:cNvPr id="13608" name="Google Shape;13608;p6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0" name="Google Shape;13610;p68"/>
            <p:cNvGrpSpPr/>
            <p:nvPr/>
          </p:nvGrpSpPr>
          <p:grpSpPr>
            <a:xfrm>
              <a:off x="6101293" y="1539749"/>
              <a:ext cx="259692" cy="269909"/>
              <a:chOff x="6101293" y="1539749"/>
              <a:chExt cx="259692" cy="269909"/>
            </a:xfrm>
          </p:grpSpPr>
          <p:sp>
            <p:nvSpPr>
              <p:cNvPr id="13611" name="Google Shape;13611;p6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13" name="Google Shape;13613;p6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68"/>
          <p:cNvGrpSpPr/>
          <p:nvPr/>
        </p:nvGrpSpPr>
        <p:grpSpPr>
          <a:xfrm>
            <a:off x="732438" y="2927557"/>
            <a:ext cx="1452955" cy="621360"/>
            <a:chOff x="732422" y="2990152"/>
            <a:chExt cx="1337773" cy="572102"/>
          </a:xfrm>
        </p:grpSpPr>
        <p:sp>
          <p:nvSpPr>
            <p:cNvPr id="13615" name="Google Shape;13615;p6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624"/>
        <p:cNvGrpSpPr/>
        <p:nvPr/>
      </p:nvGrpSpPr>
      <p:grpSpPr>
        <a:xfrm>
          <a:off x="0" y="0"/>
          <a:ext cx="0" cy="0"/>
          <a:chOff x="0" y="0"/>
          <a:chExt cx="0" cy="0"/>
        </a:xfrm>
      </p:grpSpPr>
      <p:grpSp>
        <p:nvGrpSpPr>
          <p:cNvPr id="13625" name="Google Shape;13625;p69"/>
          <p:cNvGrpSpPr/>
          <p:nvPr/>
        </p:nvGrpSpPr>
        <p:grpSpPr>
          <a:xfrm>
            <a:off x="729238" y="1179665"/>
            <a:ext cx="1636117" cy="1526144"/>
            <a:chOff x="729238" y="1179665"/>
            <a:chExt cx="1636117" cy="1526144"/>
          </a:xfrm>
        </p:grpSpPr>
        <p:grpSp>
          <p:nvGrpSpPr>
            <p:cNvPr id="13626" name="Google Shape;13626;p69"/>
            <p:cNvGrpSpPr/>
            <p:nvPr/>
          </p:nvGrpSpPr>
          <p:grpSpPr>
            <a:xfrm>
              <a:off x="729238" y="1179665"/>
              <a:ext cx="80700" cy="1526144"/>
              <a:chOff x="729238" y="1179665"/>
              <a:chExt cx="80700" cy="1526144"/>
            </a:xfrm>
          </p:grpSpPr>
          <p:sp>
            <p:nvSpPr>
              <p:cNvPr id="13627" name="Google Shape;13627;p6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69"/>
            <p:cNvGrpSpPr/>
            <p:nvPr/>
          </p:nvGrpSpPr>
          <p:grpSpPr>
            <a:xfrm>
              <a:off x="903098" y="1179665"/>
              <a:ext cx="80700" cy="1526144"/>
              <a:chOff x="903098" y="1179665"/>
              <a:chExt cx="80700" cy="1526144"/>
            </a:xfrm>
          </p:grpSpPr>
          <p:sp>
            <p:nvSpPr>
              <p:cNvPr id="13638" name="Google Shape;13638;p6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69"/>
            <p:cNvGrpSpPr/>
            <p:nvPr/>
          </p:nvGrpSpPr>
          <p:grpSpPr>
            <a:xfrm>
              <a:off x="1076958" y="1179665"/>
              <a:ext cx="80700" cy="1526144"/>
              <a:chOff x="1076958" y="1179665"/>
              <a:chExt cx="80700" cy="1526144"/>
            </a:xfrm>
          </p:grpSpPr>
          <p:sp>
            <p:nvSpPr>
              <p:cNvPr id="13649" name="Google Shape;13649;p6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69"/>
            <p:cNvGrpSpPr/>
            <p:nvPr/>
          </p:nvGrpSpPr>
          <p:grpSpPr>
            <a:xfrm>
              <a:off x="1247707" y="1179665"/>
              <a:ext cx="80700" cy="1526144"/>
              <a:chOff x="1247707" y="1179665"/>
              <a:chExt cx="80700" cy="1526144"/>
            </a:xfrm>
          </p:grpSpPr>
          <p:sp>
            <p:nvSpPr>
              <p:cNvPr id="13660" name="Google Shape;13660;p6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0" name="Google Shape;13670;p69"/>
            <p:cNvGrpSpPr/>
            <p:nvPr/>
          </p:nvGrpSpPr>
          <p:grpSpPr>
            <a:xfrm>
              <a:off x="1421567" y="1179665"/>
              <a:ext cx="80700" cy="1526144"/>
              <a:chOff x="1421567" y="1179665"/>
              <a:chExt cx="80700" cy="1526144"/>
            </a:xfrm>
          </p:grpSpPr>
          <p:sp>
            <p:nvSpPr>
              <p:cNvPr id="13671" name="Google Shape;13671;p6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69"/>
            <p:cNvGrpSpPr/>
            <p:nvPr/>
          </p:nvGrpSpPr>
          <p:grpSpPr>
            <a:xfrm>
              <a:off x="1592327" y="1179665"/>
              <a:ext cx="80700" cy="1526144"/>
              <a:chOff x="1592327" y="1179665"/>
              <a:chExt cx="80700" cy="1526144"/>
            </a:xfrm>
          </p:grpSpPr>
          <p:sp>
            <p:nvSpPr>
              <p:cNvPr id="13682" name="Google Shape;13682;p6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69"/>
            <p:cNvGrpSpPr/>
            <p:nvPr/>
          </p:nvGrpSpPr>
          <p:grpSpPr>
            <a:xfrm>
              <a:off x="1766187" y="1179665"/>
              <a:ext cx="80700" cy="1526144"/>
              <a:chOff x="1766187" y="1179665"/>
              <a:chExt cx="80700" cy="1526144"/>
            </a:xfrm>
          </p:grpSpPr>
          <p:sp>
            <p:nvSpPr>
              <p:cNvPr id="13693" name="Google Shape;13693;p6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69"/>
            <p:cNvGrpSpPr/>
            <p:nvPr/>
          </p:nvGrpSpPr>
          <p:grpSpPr>
            <a:xfrm>
              <a:off x="1936935" y="1179665"/>
              <a:ext cx="80700" cy="1526144"/>
              <a:chOff x="1936935" y="1179665"/>
              <a:chExt cx="80700" cy="1526144"/>
            </a:xfrm>
          </p:grpSpPr>
          <p:sp>
            <p:nvSpPr>
              <p:cNvPr id="13704" name="Google Shape;13704;p6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4" name="Google Shape;13714;p69"/>
            <p:cNvGrpSpPr/>
            <p:nvPr/>
          </p:nvGrpSpPr>
          <p:grpSpPr>
            <a:xfrm>
              <a:off x="2110795" y="1179665"/>
              <a:ext cx="80700" cy="1526144"/>
              <a:chOff x="2110795" y="1179665"/>
              <a:chExt cx="80700" cy="1526144"/>
            </a:xfrm>
          </p:grpSpPr>
          <p:sp>
            <p:nvSpPr>
              <p:cNvPr id="13715" name="Google Shape;13715;p6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69"/>
            <p:cNvGrpSpPr/>
            <p:nvPr/>
          </p:nvGrpSpPr>
          <p:grpSpPr>
            <a:xfrm>
              <a:off x="2284655" y="1179665"/>
              <a:ext cx="80700" cy="1526144"/>
              <a:chOff x="2284655" y="1179665"/>
              <a:chExt cx="80700" cy="1526144"/>
            </a:xfrm>
          </p:grpSpPr>
          <p:sp>
            <p:nvSpPr>
              <p:cNvPr id="13726" name="Google Shape;13726;p6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36" name="Google Shape;13736;p69"/>
          <p:cNvGrpSpPr/>
          <p:nvPr/>
        </p:nvGrpSpPr>
        <p:grpSpPr>
          <a:xfrm>
            <a:off x="2623904" y="1198803"/>
            <a:ext cx="1364248" cy="1102133"/>
            <a:chOff x="2623904" y="1198803"/>
            <a:chExt cx="1364248" cy="1102133"/>
          </a:xfrm>
        </p:grpSpPr>
        <p:grpSp>
          <p:nvGrpSpPr>
            <p:cNvPr id="13737" name="Google Shape;13737;p69"/>
            <p:cNvGrpSpPr/>
            <p:nvPr/>
          </p:nvGrpSpPr>
          <p:grpSpPr>
            <a:xfrm>
              <a:off x="2623907" y="1198803"/>
              <a:ext cx="1364245" cy="273000"/>
              <a:chOff x="2623907" y="1198803"/>
              <a:chExt cx="1364245" cy="273000"/>
            </a:xfrm>
          </p:grpSpPr>
          <p:sp>
            <p:nvSpPr>
              <p:cNvPr id="13738" name="Google Shape;13738;p6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69"/>
            <p:cNvGrpSpPr/>
            <p:nvPr/>
          </p:nvGrpSpPr>
          <p:grpSpPr>
            <a:xfrm>
              <a:off x="2623904" y="1476964"/>
              <a:ext cx="1364245" cy="273000"/>
              <a:chOff x="2623904" y="1476964"/>
              <a:chExt cx="1364245" cy="273000"/>
            </a:xfrm>
          </p:grpSpPr>
          <p:sp>
            <p:nvSpPr>
              <p:cNvPr id="13744" name="Google Shape;13744;p6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69"/>
            <p:cNvGrpSpPr/>
            <p:nvPr/>
          </p:nvGrpSpPr>
          <p:grpSpPr>
            <a:xfrm>
              <a:off x="2623907" y="1749775"/>
              <a:ext cx="1364245" cy="273000"/>
              <a:chOff x="2623907" y="1749775"/>
              <a:chExt cx="1364245" cy="273000"/>
            </a:xfrm>
          </p:grpSpPr>
          <p:sp>
            <p:nvSpPr>
              <p:cNvPr id="13750" name="Google Shape;13750;p6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5" name="Google Shape;13755;p69"/>
            <p:cNvGrpSpPr/>
            <p:nvPr/>
          </p:nvGrpSpPr>
          <p:grpSpPr>
            <a:xfrm>
              <a:off x="2623904" y="2027936"/>
              <a:ext cx="1364245" cy="273000"/>
              <a:chOff x="2623904" y="2027936"/>
              <a:chExt cx="1364245" cy="273000"/>
            </a:xfrm>
          </p:grpSpPr>
          <p:sp>
            <p:nvSpPr>
              <p:cNvPr id="13756" name="Google Shape;13756;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61" name="Google Shape;13761;p69"/>
          <p:cNvGrpSpPr/>
          <p:nvPr/>
        </p:nvGrpSpPr>
        <p:grpSpPr>
          <a:xfrm>
            <a:off x="2613365" y="2657986"/>
            <a:ext cx="1387541" cy="159124"/>
            <a:chOff x="3200660" y="2180272"/>
            <a:chExt cx="2563824" cy="378237"/>
          </a:xfrm>
        </p:grpSpPr>
        <p:sp>
          <p:nvSpPr>
            <p:cNvPr id="13762" name="Google Shape;13762;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69"/>
          <p:cNvGrpSpPr/>
          <p:nvPr/>
        </p:nvGrpSpPr>
        <p:grpSpPr>
          <a:xfrm>
            <a:off x="2609890" y="2935811"/>
            <a:ext cx="1390502" cy="159625"/>
            <a:chOff x="3530150" y="2790075"/>
            <a:chExt cx="1962600" cy="225300"/>
          </a:xfrm>
        </p:grpSpPr>
        <p:sp>
          <p:nvSpPr>
            <p:cNvPr id="13781" name="Google Shape;13781;p6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69"/>
          <p:cNvGrpSpPr/>
          <p:nvPr/>
        </p:nvGrpSpPr>
        <p:grpSpPr>
          <a:xfrm>
            <a:off x="2610543" y="3214137"/>
            <a:ext cx="1411629" cy="153761"/>
            <a:chOff x="3558802" y="4011427"/>
            <a:chExt cx="1866000" cy="111300"/>
          </a:xfrm>
        </p:grpSpPr>
        <p:sp>
          <p:nvSpPr>
            <p:cNvPr id="13784" name="Google Shape;13784;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6" name="Google Shape;13786;p69"/>
          <p:cNvGrpSpPr/>
          <p:nvPr/>
        </p:nvGrpSpPr>
        <p:grpSpPr>
          <a:xfrm>
            <a:off x="2610235" y="2419536"/>
            <a:ext cx="1383503" cy="119749"/>
            <a:chOff x="3465975" y="2270276"/>
            <a:chExt cx="1986364" cy="171929"/>
          </a:xfrm>
        </p:grpSpPr>
        <p:sp>
          <p:nvSpPr>
            <p:cNvPr id="13787" name="Google Shape;13787;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9"/>
          <p:cNvGrpSpPr/>
          <p:nvPr/>
        </p:nvGrpSpPr>
        <p:grpSpPr>
          <a:xfrm>
            <a:off x="2621243" y="3783187"/>
            <a:ext cx="1369531" cy="195460"/>
            <a:chOff x="723300" y="4253549"/>
            <a:chExt cx="2276482" cy="324900"/>
          </a:xfrm>
        </p:grpSpPr>
        <p:sp>
          <p:nvSpPr>
            <p:cNvPr id="13796" name="Google Shape;13796;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1" name="Google Shape;13801;p69"/>
          <p:cNvGrpSpPr/>
          <p:nvPr/>
        </p:nvGrpSpPr>
        <p:grpSpPr>
          <a:xfrm>
            <a:off x="2610803" y="3484367"/>
            <a:ext cx="1389066" cy="180119"/>
            <a:chOff x="705948" y="3788465"/>
            <a:chExt cx="2308953" cy="299400"/>
          </a:xfrm>
        </p:grpSpPr>
        <p:sp>
          <p:nvSpPr>
            <p:cNvPr id="13802" name="Google Shape;13802;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69"/>
          <p:cNvGrpSpPr/>
          <p:nvPr/>
        </p:nvGrpSpPr>
        <p:grpSpPr>
          <a:xfrm>
            <a:off x="2658741" y="4097347"/>
            <a:ext cx="1304609" cy="294074"/>
            <a:chOff x="2658741" y="4097347"/>
            <a:chExt cx="1304609" cy="294074"/>
          </a:xfrm>
        </p:grpSpPr>
        <p:grpSp>
          <p:nvGrpSpPr>
            <p:cNvPr id="13808" name="Google Shape;13808;p69"/>
            <p:cNvGrpSpPr/>
            <p:nvPr/>
          </p:nvGrpSpPr>
          <p:grpSpPr>
            <a:xfrm>
              <a:off x="2658741" y="4097347"/>
              <a:ext cx="118572" cy="294074"/>
              <a:chOff x="3343310" y="4475555"/>
              <a:chExt cx="127717" cy="316753"/>
            </a:xfrm>
          </p:grpSpPr>
          <p:sp>
            <p:nvSpPr>
              <p:cNvPr id="13809" name="Google Shape;13809;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69"/>
            <p:cNvGrpSpPr/>
            <p:nvPr/>
          </p:nvGrpSpPr>
          <p:grpSpPr>
            <a:xfrm>
              <a:off x="3815519" y="4098388"/>
              <a:ext cx="147831" cy="291991"/>
              <a:chOff x="3527539" y="4476677"/>
              <a:chExt cx="159232" cy="314510"/>
            </a:xfrm>
          </p:grpSpPr>
          <p:sp>
            <p:nvSpPr>
              <p:cNvPr id="13812" name="Google Shape;1381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69"/>
            <p:cNvGrpSpPr/>
            <p:nvPr/>
          </p:nvGrpSpPr>
          <p:grpSpPr>
            <a:xfrm>
              <a:off x="3511696" y="4098388"/>
              <a:ext cx="147831" cy="291991"/>
              <a:chOff x="3527539" y="4476677"/>
              <a:chExt cx="159232" cy="314510"/>
            </a:xfrm>
          </p:grpSpPr>
          <p:sp>
            <p:nvSpPr>
              <p:cNvPr id="13815" name="Google Shape;1381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7" name="Google Shape;13817;p69"/>
            <p:cNvGrpSpPr/>
            <p:nvPr/>
          </p:nvGrpSpPr>
          <p:grpSpPr>
            <a:xfrm>
              <a:off x="3207874" y="4098388"/>
              <a:ext cx="147831" cy="291991"/>
              <a:chOff x="3527539" y="4476677"/>
              <a:chExt cx="159232" cy="314510"/>
            </a:xfrm>
          </p:grpSpPr>
          <p:sp>
            <p:nvSpPr>
              <p:cNvPr id="13818" name="Google Shape;1381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69"/>
            <p:cNvGrpSpPr/>
            <p:nvPr/>
          </p:nvGrpSpPr>
          <p:grpSpPr>
            <a:xfrm>
              <a:off x="2933305" y="4097347"/>
              <a:ext cx="118572" cy="294074"/>
              <a:chOff x="3343310" y="4475555"/>
              <a:chExt cx="127717" cy="316753"/>
            </a:xfrm>
          </p:grpSpPr>
          <p:sp>
            <p:nvSpPr>
              <p:cNvPr id="13821" name="Google Shape;1382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23" name="Google Shape;13823;p69"/>
          <p:cNvGrpSpPr/>
          <p:nvPr/>
        </p:nvGrpSpPr>
        <p:grpSpPr>
          <a:xfrm>
            <a:off x="4277571" y="2080469"/>
            <a:ext cx="1433821" cy="191501"/>
            <a:chOff x="4273350" y="2080469"/>
            <a:chExt cx="1433821" cy="191501"/>
          </a:xfrm>
        </p:grpSpPr>
        <p:grpSp>
          <p:nvGrpSpPr>
            <p:cNvPr id="13824" name="Google Shape;13824;p69"/>
            <p:cNvGrpSpPr/>
            <p:nvPr/>
          </p:nvGrpSpPr>
          <p:grpSpPr>
            <a:xfrm>
              <a:off x="4273350" y="2080469"/>
              <a:ext cx="1433821" cy="0"/>
              <a:chOff x="5224975" y="2962250"/>
              <a:chExt cx="1544400" cy="0"/>
            </a:xfrm>
          </p:grpSpPr>
          <p:cxnSp>
            <p:nvCxnSpPr>
              <p:cNvPr id="13825" name="Google Shape;13825;p6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826" name="Google Shape;13826;p6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3827" name="Google Shape;13827;p69"/>
            <p:cNvGrpSpPr/>
            <p:nvPr/>
          </p:nvGrpSpPr>
          <p:grpSpPr>
            <a:xfrm>
              <a:off x="4273350" y="2271969"/>
              <a:ext cx="1433821" cy="0"/>
              <a:chOff x="5224975" y="2962250"/>
              <a:chExt cx="1544400" cy="0"/>
            </a:xfrm>
          </p:grpSpPr>
          <p:cxnSp>
            <p:nvCxnSpPr>
              <p:cNvPr id="13828" name="Google Shape;13828;p6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3829" name="Google Shape;13829;p6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3830" name="Google Shape;13830;p69"/>
          <p:cNvGrpSpPr/>
          <p:nvPr/>
        </p:nvGrpSpPr>
        <p:grpSpPr>
          <a:xfrm>
            <a:off x="4279126" y="1183036"/>
            <a:ext cx="1430711" cy="743389"/>
            <a:chOff x="5159450" y="1919950"/>
            <a:chExt cx="1541050" cy="862500"/>
          </a:xfrm>
        </p:grpSpPr>
        <p:sp>
          <p:nvSpPr>
            <p:cNvPr id="13831" name="Google Shape;13831;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3832" name="Google Shape;13832;p69"/>
            <p:cNvGrpSpPr/>
            <p:nvPr/>
          </p:nvGrpSpPr>
          <p:grpSpPr>
            <a:xfrm>
              <a:off x="5159450" y="1919950"/>
              <a:ext cx="1541050" cy="862500"/>
              <a:chOff x="5159450" y="1919950"/>
              <a:chExt cx="1541050" cy="862500"/>
            </a:xfrm>
          </p:grpSpPr>
          <p:cxnSp>
            <p:nvCxnSpPr>
              <p:cNvPr id="13833" name="Google Shape;13833;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3834" name="Google Shape;13834;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3835" name="Google Shape;13835;p69"/>
          <p:cNvGrpSpPr/>
          <p:nvPr/>
        </p:nvGrpSpPr>
        <p:grpSpPr>
          <a:xfrm>
            <a:off x="4269239" y="2406364"/>
            <a:ext cx="1450484" cy="1052087"/>
            <a:chOff x="5230575" y="1554475"/>
            <a:chExt cx="2137150" cy="1550150"/>
          </a:xfrm>
        </p:grpSpPr>
        <p:sp>
          <p:nvSpPr>
            <p:cNvPr id="13836" name="Google Shape;13836;p6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69"/>
          <p:cNvGrpSpPr/>
          <p:nvPr/>
        </p:nvGrpSpPr>
        <p:grpSpPr>
          <a:xfrm rot="10800000">
            <a:off x="4285790" y="3498553"/>
            <a:ext cx="1417383" cy="887946"/>
            <a:chOff x="5645403" y="2920021"/>
            <a:chExt cx="2650800" cy="2180614"/>
          </a:xfrm>
        </p:grpSpPr>
        <p:sp>
          <p:nvSpPr>
            <p:cNvPr id="13850" name="Google Shape;13850;p6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1" name="Google Shape;13851;p69"/>
            <p:cNvCxnSpPr>
              <a:stCxn id="1385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3852" name="Google Shape;13852;p6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3" name="Google Shape;13853;p69"/>
            <p:cNvCxnSpPr>
              <a:endCxn id="1385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3854" name="Google Shape;13854;p6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5" name="Google Shape;13855;p69"/>
            <p:cNvCxnSpPr>
              <a:stCxn id="1385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3856" name="Google Shape;13856;p6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7" name="Google Shape;13857;p69"/>
            <p:cNvCxnSpPr>
              <a:endCxn id="1385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3858" name="Google Shape;13858;p69"/>
          <p:cNvGrpSpPr/>
          <p:nvPr/>
        </p:nvGrpSpPr>
        <p:grpSpPr>
          <a:xfrm>
            <a:off x="7386150" y="2401908"/>
            <a:ext cx="1071743" cy="1021579"/>
            <a:chOff x="7189833" y="2022667"/>
            <a:chExt cx="1251159" cy="1192597"/>
          </a:xfrm>
        </p:grpSpPr>
        <p:sp>
          <p:nvSpPr>
            <p:cNvPr id="13859" name="Google Shape;13859;p6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3" name="Google Shape;13863;p69"/>
          <p:cNvGrpSpPr/>
          <p:nvPr/>
        </p:nvGrpSpPr>
        <p:grpSpPr>
          <a:xfrm>
            <a:off x="727421" y="2828315"/>
            <a:ext cx="1695374" cy="1560837"/>
            <a:chOff x="727421" y="2828315"/>
            <a:chExt cx="1695374" cy="1560837"/>
          </a:xfrm>
        </p:grpSpPr>
        <p:grpSp>
          <p:nvGrpSpPr>
            <p:cNvPr id="13864" name="Google Shape;13864;p69"/>
            <p:cNvGrpSpPr/>
            <p:nvPr/>
          </p:nvGrpSpPr>
          <p:grpSpPr>
            <a:xfrm>
              <a:off x="819108" y="2882501"/>
              <a:ext cx="103104" cy="1426186"/>
              <a:chOff x="4674013" y="3100904"/>
              <a:chExt cx="122758" cy="1698043"/>
            </a:xfrm>
          </p:grpSpPr>
          <p:sp>
            <p:nvSpPr>
              <p:cNvPr id="13865" name="Google Shape;13865;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69"/>
            <p:cNvGrpSpPr/>
            <p:nvPr/>
          </p:nvGrpSpPr>
          <p:grpSpPr>
            <a:xfrm>
              <a:off x="1062475" y="2882501"/>
              <a:ext cx="103104" cy="1426186"/>
              <a:chOff x="4940438" y="3100904"/>
              <a:chExt cx="122758" cy="1698043"/>
            </a:xfrm>
          </p:grpSpPr>
          <p:sp>
            <p:nvSpPr>
              <p:cNvPr id="13873" name="Google Shape;13873;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69"/>
            <p:cNvGrpSpPr/>
            <p:nvPr/>
          </p:nvGrpSpPr>
          <p:grpSpPr>
            <a:xfrm>
              <a:off x="1299324" y="2882501"/>
              <a:ext cx="103104" cy="1426186"/>
              <a:chOff x="5206863" y="3100904"/>
              <a:chExt cx="122758" cy="1698043"/>
            </a:xfrm>
          </p:grpSpPr>
          <p:sp>
            <p:nvSpPr>
              <p:cNvPr id="13881" name="Google Shape;1388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8" name="Google Shape;13888;p69"/>
            <p:cNvGrpSpPr/>
            <p:nvPr/>
          </p:nvGrpSpPr>
          <p:grpSpPr>
            <a:xfrm>
              <a:off x="1786057" y="2882501"/>
              <a:ext cx="103104" cy="1426186"/>
              <a:chOff x="6006138" y="3143629"/>
              <a:chExt cx="122758" cy="1698043"/>
            </a:xfrm>
          </p:grpSpPr>
          <p:sp>
            <p:nvSpPr>
              <p:cNvPr id="13889" name="Google Shape;1388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69"/>
            <p:cNvGrpSpPr/>
            <p:nvPr/>
          </p:nvGrpSpPr>
          <p:grpSpPr>
            <a:xfrm>
              <a:off x="2029422" y="2882501"/>
              <a:ext cx="103104" cy="1426186"/>
              <a:chOff x="6805413" y="3100904"/>
              <a:chExt cx="122758" cy="1698043"/>
            </a:xfrm>
          </p:grpSpPr>
          <p:sp>
            <p:nvSpPr>
              <p:cNvPr id="13897" name="Google Shape;13897;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69"/>
            <p:cNvGrpSpPr/>
            <p:nvPr/>
          </p:nvGrpSpPr>
          <p:grpSpPr>
            <a:xfrm>
              <a:off x="727421" y="2828315"/>
              <a:ext cx="1695374" cy="1560837"/>
              <a:chOff x="734799" y="2782450"/>
              <a:chExt cx="1571100" cy="1577400"/>
            </a:xfrm>
          </p:grpSpPr>
          <p:cxnSp>
            <p:nvCxnSpPr>
              <p:cNvPr id="13905" name="Google Shape;13905;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3906" name="Google Shape;13906;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3907" name="Google Shape;13907;p69"/>
            <p:cNvGrpSpPr/>
            <p:nvPr/>
          </p:nvGrpSpPr>
          <p:grpSpPr>
            <a:xfrm>
              <a:off x="2272795" y="2882501"/>
              <a:ext cx="103104" cy="1426186"/>
              <a:chOff x="5206863" y="3100904"/>
              <a:chExt cx="122758" cy="1698043"/>
            </a:xfrm>
          </p:grpSpPr>
          <p:sp>
            <p:nvSpPr>
              <p:cNvPr id="13908" name="Google Shape;13908;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69"/>
            <p:cNvGrpSpPr/>
            <p:nvPr/>
          </p:nvGrpSpPr>
          <p:grpSpPr>
            <a:xfrm>
              <a:off x="1542694" y="2882501"/>
              <a:ext cx="103104" cy="1426186"/>
              <a:chOff x="6006138" y="3143629"/>
              <a:chExt cx="122758" cy="1698043"/>
            </a:xfrm>
          </p:grpSpPr>
          <p:sp>
            <p:nvSpPr>
              <p:cNvPr id="13916" name="Google Shape;13916;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23" name="Google Shape;13923;p69"/>
          <p:cNvGrpSpPr/>
          <p:nvPr/>
        </p:nvGrpSpPr>
        <p:grpSpPr>
          <a:xfrm>
            <a:off x="5936000" y="2405887"/>
            <a:ext cx="1248543" cy="1025319"/>
            <a:chOff x="5183758" y="1210600"/>
            <a:chExt cx="3605380" cy="2960783"/>
          </a:xfrm>
        </p:grpSpPr>
        <p:sp>
          <p:nvSpPr>
            <p:cNvPr id="13924" name="Google Shape;13924;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8" name="Google Shape;13928;p6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3929" name="Google Shape;13929;p6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3930" name="Google Shape;13930;p6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3931" name="Google Shape;13931;p6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3932" name="Google Shape;13932;p6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69"/>
          <p:cNvGrpSpPr/>
          <p:nvPr/>
        </p:nvGrpSpPr>
        <p:grpSpPr>
          <a:xfrm>
            <a:off x="5793062" y="3544204"/>
            <a:ext cx="2664831" cy="843440"/>
            <a:chOff x="5916567" y="1099697"/>
            <a:chExt cx="2556683" cy="809211"/>
          </a:xfrm>
        </p:grpSpPr>
        <p:sp>
          <p:nvSpPr>
            <p:cNvPr id="13934" name="Google Shape;13934;p6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69"/>
          <p:cNvGrpSpPr/>
          <p:nvPr/>
        </p:nvGrpSpPr>
        <p:grpSpPr>
          <a:xfrm>
            <a:off x="5900602" y="1193063"/>
            <a:ext cx="1299851" cy="1023338"/>
            <a:chOff x="5900602" y="1193063"/>
            <a:chExt cx="1299851" cy="1023338"/>
          </a:xfrm>
        </p:grpSpPr>
        <p:grpSp>
          <p:nvGrpSpPr>
            <p:cNvPr id="13943" name="Google Shape;13943;p69"/>
            <p:cNvGrpSpPr/>
            <p:nvPr/>
          </p:nvGrpSpPr>
          <p:grpSpPr>
            <a:xfrm>
              <a:off x="6743564" y="1193063"/>
              <a:ext cx="456889" cy="700379"/>
              <a:chOff x="6743564" y="1193063"/>
              <a:chExt cx="456889" cy="700379"/>
            </a:xfrm>
          </p:grpSpPr>
          <p:grpSp>
            <p:nvGrpSpPr>
              <p:cNvPr id="13944" name="Google Shape;13944;p69"/>
              <p:cNvGrpSpPr/>
              <p:nvPr/>
            </p:nvGrpSpPr>
            <p:grpSpPr>
              <a:xfrm>
                <a:off x="6743564" y="1690731"/>
                <a:ext cx="214402" cy="202710"/>
                <a:chOff x="6743564" y="1690731"/>
                <a:chExt cx="214402" cy="202710"/>
              </a:xfrm>
            </p:grpSpPr>
            <p:sp>
              <p:nvSpPr>
                <p:cNvPr id="13945" name="Google Shape;13945;p6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69"/>
              <p:cNvGrpSpPr/>
              <p:nvPr/>
            </p:nvGrpSpPr>
            <p:grpSpPr>
              <a:xfrm>
                <a:off x="6915505" y="1193063"/>
                <a:ext cx="284947" cy="589637"/>
                <a:chOff x="6915505" y="1193063"/>
                <a:chExt cx="284947" cy="589637"/>
              </a:xfrm>
            </p:grpSpPr>
            <p:sp>
              <p:nvSpPr>
                <p:cNvPr id="13948" name="Google Shape;13948;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49" name="Google Shape;13949;p6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3950" name="Google Shape;13950;p69"/>
            <p:cNvGrpSpPr/>
            <p:nvPr/>
          </p:nvGrpSpPr>
          <p:grpSpPr>
            <a:xfrm>
              <a:off x="6520337" y="1193063"/>
              <a:ext cx="341815" cy="801589"/>
              <a:chOff x="6520337" y="1193063"/>
              <a:chExt cx="341815" cy="801589"/>
            </a:xfrm>
          </p:grpSpPr>
          <p:grpSp>
            <p:nvGrpSpPr>
              <p:cNvPr id="13951" name="Google Shape;13951;p69"/>
              <p:cNvGrpSpPr/>
              <p:nvPr/>
            </p:nvGrpSpPr>
            <p:grpSpPr>
              <a:xfrm>
                <a:off x="6520337" y="1589527"/>
                <a:ext cx="213950" cy="405125"/>
                <a:chOff x="6520337" y="1589527"/>
                <a:chExt cx="213950" cy="405125"/>
              </a:xfrm>
            </p:grpSpPr>
            <p:sp>
              <p:nvSpPr>
                <p:cNvPr id="13952" name="Google Shape;13952;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69"/>
              <p:cNvGrpSpPr/>
              <p:nvPr/>
            </p:nvGrpSpPr>
            <p:grpSpPr>
              <a:xfrm>
                <a:off x="6577204" y="1193063"/>
                <a:ext cx="284947" cy="453562"/>
                <a:chOff x="6577204" y="1193063"/>
                <a:chExt cx="284947" cy="453562"/>
              </a:xfrm>
            </p:grpSpPr>
            <p:sp>
              <p:nvSpPr>
                <p:cNvPr id="13955" name="Google Shape;13955;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56" name="Google Shape;13956;p6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3957" name="Google Shape;13957;p69"/>
            <p:cNvGrpSpPr/>
            <p:nvPr/>
          </p:nvGrpSpPr>
          <p:grpSpPr>
            <a:xfrm>
              <a:off x="6238903" y="1193063"/>
              <a:ext cx="300475" cy="901782"/>
              <a:chOff x="6238903" y="1193063"/>
              <a:chExt cx="300475" cy="901782"/>
            </a:xfrm>
          </p:grpSpPr>
          <p:grpSp>
            <p:nvGrpSpPr>
              <p:cNvPr id="13958" name="Google Shape;13958;p69"/>
              <p:cNvGrpSpPr/>
              <p:nvPr/>
            </p:nvGrpSpPr>
            <p:grpSpPr>
              <a:xfrm>
                <a:off x="6290865" y="1489315"/>
                <a:ext cx="248514" cy="605530"/>
                <a:chOff x="6290865" y="1489315"/>
                <a:chExt cx="248514" cy="605530"/>
              </a:xfrm>
            </p:grpSpPr>
            <p:sp>
              <p:nvSpPr>
                <p:cNvPr id="13959" name="Google Shape;13959;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69"/>
              <p:cNvGrpSpPr/>
              <p:nvPr/>
            </p:nvGrpSpPr>
            <p:grpSpPr>
              <a:xfrm>
                <a:off x="6238903" y="1193063"/>
                <a:ext cx="284947" cy="327512"/>
                <a:chOff x="6238903" y="1193063"/>
                <a:chExt cx="284947" cy="327512"/>
              </a:xfrm>
            </p:grpSpPr>
            <p:sp>
              <p:nvSpPr>
                <p:cNvPr id="13962" name="Google Shape;13962;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63" name="Google Shape;13963;p6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3964" name="Google Shape;13964;p69"/>
            <p:cNvGrpSpPr/>
            <p:nvPr/>
          </p:nvGrpSpPr>
          <p:grpSpPr>
            <a:xfrm>
              <a:off x="5900602" y="1193063"/>
              <a:ext cx="444345" cy="1023338"/>
              <a:chOff x="5900602" y="1193063"/>
              <a:chExt cx="444345" cy="1023338"/>
            </a:xfrm>
          </p:grpSpPr>
          <p:grpSp>
            <p:nvGrpSpPr>
              <p:cNvPr id="13965" name="Google Shape;13965;p69"/>
              <p:cNvGrpSpPr/>
              <p:nvPr/>
            </p:nvGrpSpPr>
            <p:grpSpPr>
              <a:xfrm>
                <a:off x="6046501" y="1367785"/>
                <a:ext cx="298446" cy="848616"/>
                <a:chOff x="6046501" y="1367785"/>
                <a:chExt cx="298446" cy="848616"/>
              </a:xfrm>
            </p:grpSpPr>
            <p:sp>
              <p:nvSpPr>
                <p:cNvPr id="13966" name="Google Shape;13966;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69"/>
              <p:cNvGrpSpPr/>
              <p:nvPr/>
            </p:nvGrpSpPr>
            <p:grpSpPr>
              <a:xfrm>
                <a:off x="5900602" y="1193063"/>
                <a:ext cx="284947" cy="182312"/>
                <a:chOff x="5900602" y="1193063"/>
                <a:chExt cx="284947" cy="182312"/>
              </a:xfrm>
            </p:grpSpPr>
            <p:sp>
              <p:nvSpPr>
                <p:cNvPr id="13969" name="Google Shape;13969;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70" name="Google Shape;13970;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3971" name="Google Shape;13971;p69"/>
          <p:cNvGrpSpPr/>
          <p:nvPr/>
        </p:nvGrpSpPr>
        <p:grpSpPr>
          <a:xfrm>
            <a:off x="7238484" y="1193208"/>
            <a:ext cx="1219413" cy="1051365"/>
            <a:chOff x="7287122" y="1165658"/>
            <a:chExt cx="1219413" cy="1051365"/>
          </a:xfrm>
        </p:grpSpPr>
        <p:grpSp>
          <p:nvGrpSpPr>
            <p:cNvPr id="13972" name="Google Shape;13972;p69"/>
            <p:cNvGrpSpPr/>
            <p:nvPr/>
          </p:nvGrpSpPr>
          <p:grpSpPr>
            <a:xfrm>
              <a:off x="7287122" y="1969723"/>
              <a:ext cx="1219413" cy="247300"/>
              <a:chOff x="7287122" y="1969723"/>
              <a:chExt cx="1219413" cy="247300"/>
            </a:xfrm>
          </p:grpSpPr>
          <p:sp>
            <p:nvSpPr>
              <p:cNvPr id="13973" name="Google Shape;13973;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4" name="Google Shape;13974;p69"/>
              <p:cNvGrpSpPr/>
              <p:nvPr/>
            </p:nvGrpSpPr>
            <p:grpSpPr>
              <a:xfrm>
                <a:off x="7287122" y="2063892"/>
                <a:ext cx="1151753" cy="73428"/>
                <a:chOff x="7287122" y="2063892"/>
                <a:chExt cx="1151753" cy="73428"/>
              </a:xfrm>
            </p:grpSpPr>
            <p:sp>
              <p:nvSpPr>
                <p:cNvPr id="13975" name="Google Shape;13975;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76" name="Google Shape;13976;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3977" name="Google Shape;13977;p69"/>
            <p:cNvGrpSpPr/>
            <p:nvPr/>
          </p:nvGrpSpPr>
          <p:grpSpPr>
            <a:xfrm>
              <a:off x="7287122" y="1712201"/>
              <a:ext cx="1219403" cy="246767"/>
              <a:chOff x="7287122" y="1712201"/>
              <a:chExt cx="1219403" cy="246767"/>
            </a:xfrm>
          </p:grpSpPr>
          <p:sp>
            <p:nvSpPr>
              <p:cNvPr id="13978" name="Google Shape;13978;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79" name="Google Shape;13979;p69"/>
              <p:cNvGrpSpPr/>
              <p:nvPr/>
            </p:nvGrpSpPr>
            <p:grpSpPr>
              <a:xfrm>
                <a:off x="7287122" y="1842861"/>
                <a:ext cx="1005303" cy="73419"/>
                <a:chOff x="7287122" y="1842861"/>
                <a:chExt cx="1005303" cy="73419"/>
              </a:xfrm>
            </p:grpSpPr>
            <p:sp>
              <p:nvSpPr>
                <p:cNvPr id="13980" name="Google Shape;13980;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81" name="Google Shape;13981;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3982" name="Google Shape;13982;p69"/>
            <p:cNvGrpSpPr/>
            <p:nvPr/>
          </p:nvGrpSpPr>
          <p:grpSpPr>
            <a:xfrm>
              <a:off x="7287122" y="1447520"/>
              <a:ext cx="1219403" cy="286667"/>
              <a:chOff x="7287122" y="1447520"/>
              <a:chExt cx="1219403" cy="286667"/>
            </a:xfrm>
          </p:grpSpPr>
          <p:sp>
            <p:nvSpPr>
              <p:cNvPr id="13983" name="Google Shape;13983;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4" name="Google Shape;13984;p69"/>
              <p:cNvGrpSpPr/>
              <p:nvPr/>
            </p:nvGrpSpPr>
            <p:grpSpPr>
              <a:xfrm>
                <a:off x="7287122" y="1581977"/>
                <a:ext cx="852803" cy="73428"/>
                <a:chOff x="7287122" y="1581977"/>
                <a:chExt cx="852803" cy="73428"/>
              </a:xfrm>
            </p:grpSpPr>
            <p:sp>
              <p:nvSpPr>
                <p:cNvPr id="13985" name="Google Shape;13985;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86" name="Google Shape;13986;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3987" name="Google Shape;13987;p69"/>
            <p:cNvGrpSpPr/>
            <p:nvPr/>
          </p:nvGrpSpPr>
          <p:grpSpPr>
            <a:xfrm>
              <a:off x="7287122" y="1165658"/>
              <a:ext cx="1219403" cy="344253"/>
              <a:chOff x="7287122" y="1165658"/>
              <a:chExt cx="1219403" cy="344253"/>
            </a:xfrm>
          </p:grpSpPr>
          <p:sp>
            <p:nvSpPr>
              <p:cNvPr id="13988" name="Google Shape;13988;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9" name="Google Shape;13989;p69"/>
              <p:cNvGrpSpPr/>
              <p:nvPr/>
            </p:nvGrpSpPr>
            <p:grpSpPr>
              <a:xfrm>
                <a:off x="7287122" y="1341025"/>
                <a:ext cx="695703" cy="73419"/>
                <a:chOff x="7287122" y="1341025"/>
                <a:chExt cx="695703" cy="73419"/>
              </a:xfrm>
            </p:grpSpPr>
            <p:sp>
              <p:nvSpPr>
                <p:cNvPr id="13990" name="Google Shape;13990;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91" name="Google Shape;13991;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95"/>
        <p:cNvGrpSpPr/>
        <p:nvPr/>
      </p:nvGrpSpPr>
      <p:grpSpPr>
        <a:xfrm>
          <a:off x="0" y="0"/>
          <a:ext cx="0" cy="0"/>
          <a:chOff x="0" y="0"/>
          <a:chExt cx="0" cy="0"/>
        </a:xfrm>
      </p:grpSpPr>
      <p:sp>
        <p:nvSpPr>
          <p:cNvPr id="13996" name="Google Shape;13996;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997" name="Google Shape;13997;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3998" name="Google Shape;13998;p70"/>
          <p:cNvGrpSpPr/>
          <p:nvPr/>
        </p:nvGrpSpPr>
        <p:grpSpPr>
          <a:xfrm>
            <a:off x="866243" y="2291587"/>
            <a:ext cx="415546" cy="355053"/>
            <a:chOff x="866243" y="2291587"/>
            <a:chExt cx="415546" cy="355053"/>
          </a:xfrm>
        </p:grpSpPr>
        <p:sp>
          <p:nvSpPr>
            <p:cNvPr id="13999" name="Google Shape;13999;p7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4" name="Google Shape;14004;p70"/>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5" name="Google Shape;14005;p70"/>
          <p:cNvGrpSpPr/>
          <p:nvPr/>
        </p:nvGrpSpPr>
        <p:grpSpPr>
          <a:xfrm>
            <a:off x="1958520" y="2302574"/>
            <a:ext cx="359213" cy="327807"/>
            <a:chOff x="1958520" y="2302574"/>
            <a:chExt cx="359213" cy="327807"/>
          </a:xfrm>
        </p:grpSpPr>
        <p:sp>
          <p:nvSpPr>
            <p:cNvPr id="14006" name="Google Shape;14006;p7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70"/>
          <p:cNvGrpSpPr/>
          <p:nvPr/>
        </p:nvGrpSpPr>
        <p:grpSpPr>
          <a:xfrm>
            <a:off x="2579882" y="2287427"/>
            <a:ext cx="207582" cy="359594"/>
            <a:chOff x="2656082" y="2287427"/>
            <a:chExt cx="207582" cy="359594"/>
          </a:xfrm>
        </p:grpSpPr>
        <p:sp>
          <p:nvSpPr>
            <p:cNvPr id="14010" name="Google Shape;14010;p7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70"/>
          <p:cNvGrpSpPr/>
          <p:nvPr/>
        </p:nvGrpSpPr>
        <p:grpSpPr>
          <a:xfrm>
            <a:off x="3049653" y="2321468"/>
            <a:ext cx="362991" cy="290018"/>
            <a:chOff x="3049653" y="2321468"/>
            <a:chExt cx="362991" cy="290018"/>
          </a:xfrm>
        </p:grpSpPr>
        <p:sp>
          <p:nvSpPr>
            <p:cNvPr id="14015" name="Google Shape;14015;p7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70"/>
          <p:cNvGrpSpPr/>
          <p:nvPr/>
        </p:nvGrpSpPr>
        <p:grpSpPr>
          <a:xfrm>
            <a:off x="3564243" y="2289904"/>
            <a:ext cx="422342" cy="355243"/>
            <a:chOff x="3564243" y="2289904"/>
            <a:chExt cx="422342" cy="355243"/>
          </a:xfrm>
        </p:grpSpPr>
        <p:sp>
          <p:nvSpPr>
            <p:cNvPr id="14020" name="Google Shape;14020;p7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5" name="Google Shape;14025;p70"/>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6" name="Google Shape;14026;p70"/>
          <p:cNvGrpSpPr/>
          <p:nvPr/>
        </p:nvGrpSpPr>
        <p:grpSpPr>
          <a:xfrm>
            <a:off x="4687894" y="2289713"/>
            <a:ext cx="359594" cy="353909"/>
            <a:chOff x="4687894" y="2289713"/>
            <a:chExt cx="359594" cy="353909"/>
          </a:xfrm>
        </p:grpSpPr>
        <p:sp>
          <p:nvSpPr>
            <p:cNvPr id="14027" name="Google Shape;14027;p7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0" name="Google Shape;14030;p70"/>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1" name="Google Shape;14031;p70"/>
          <p:cNvGrpSpPr/>
          <p:nvPr/>
        </p:nvGrpSpPr>
        <p:grpSpPr>
          <a:xfrm>
            <a:off x="6372624" y="2308227"/>
            <a:ext cx="263567" cy="317614"/>
            <a:chOff x="6421399" y="2308227"/>
            <a:chExt cx="263567" cy="317614"/>
          </a:xfrm>
        </p:grpSpPr>
        <p:sp>
          <p:nvSpPr>
            <p:cNvPr id="14032" name="Google Shape;14032;p7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70"/>
          <p:cNvGrpSpPr/>
          <p:nvPr/>
        </p:nvGrpSpPr>
        <p:grpSpPr>
          <a:xfrm>
            <a:off x="6870193" y="2295620"/>
            <a:ext cx="360356" cy="343462"/>
            <a:chOff x="6870193" y="2295620"/>
            <a:chExt cx="360356" cy="343462"/>
          </a:xfrm>
        </p:grpSpPr>
        <p:sp>
          <p:nvSpPr>
            <p:cNvPr id="14037" name="Google Shape;14037;p7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70"/>
          <p:cNvGrpSpPr/>
          <p:nvPr/>
        </p:nvGrpSpPr>
        <p:grpSpPr>
          <a:xfrm>
            <a:off x="7441465" y="2302860"/>
            <a:ext cx="342192" cy="327140"/>
            <a:chOff x="7441465" y="2302860"/>
            <a:chExt cx="342192" cy="327140"/>
          </a:xfrm>
        </p:grpSpPr>
        <p:sp>
          <p:nvSpPr>
            <p:cNvPr id="14040" name="Google Shape;14040;p7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2" name="Google Shape;14042;p70"/>
          <p:cNvGrpSpPr/>
          <p:nvPr/>
        </p:nvGrpSpPr>
        <p:grpSpPr>
          <a:xfrm>
            <a:off x="7989683" y="2350207"/>
            <a:ext cx="332761" cy="234066"/>
            <a:chOff x="7989683" y="2350207"/>
            <a:chExt cx="332761" cy="234066"/>
          </a:xfrm>
        </p:grpSpPr>
        <p:sp>
          <p:nvSpPr>
            <p:cNvPr id="14043" name="Google Shape;14043;p7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70"/>
          <p:cNvGrpSpPr/>
          <p:nvPr/>
        </p:nvGrpSpPr>
        <p:grpSpPr>
          <a:xfrm>
            <a:off x="5823294" y="2309751"/>
            <a:ext cx="315327" cy="314978"/>
            <a:chOff x="5823294" y="2309751"/>
            <a:chExt cx="315327" cy="314978"/>
          </a:xfrm>
        </p:grpSpPr>
        <p:sp>
          <p:nvSpPr>
            <p:cNvPr id="14050" name="Google Shape;14050;p7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70"/>
          <p:cNvGrpSpPr/>
          <p:nvPr/>
        </p:nvGrpSpPr>
        <p:grpSpPr>
          <a:xfrm>
            <a:off x="2497275" y="2744159"/>
            <a:ext cx="370930" cy="370549"/>
            <a:chOff x="2497275" y="2744159"/>
            <a:chExt cx="370930" cy="370549"/>
          </a:xfrm>
        </p:grpSpPr>
        <p:sp>
          <p:nvSpPr>
            <p:cNvPr id="14068" name="Google Shape;14068;p7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4" name="Google Shape;14074;p70"/>
          <p:cNvGrpSpPr/>
          <p:nvPr/>
        </p:nvGrpSpPr>
        <p:grpSpPr>
          <a:xfrm>
            <a:off x="860940" y="2746477"/>
            <a:ext cx="371883" cy="365691"/>
            <a:chOff x="860940" y="2746477"/>
            <a:chExt cx="371883" cy="365691"/>
          </a:xfrm>
        </p:grpSpPr>
        <p:sp>
          <p:nvSpPr>
            <p:cNvPr id="14075" name="Google Shape;14075;p7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70"/>
          <p:cNvGrpSpPr/>
          <p:nvPr/>
        </p:nvGrpSpPr>
        <p:grpSpPr>
          <a:xfrm>
            <a:off x="1493849" y="2775533"/>
            <a:ext cx="283985" cy="341080"/>
            <a:chOff x="1493849" y="2775533"/>
            <a:chExt cx="283985" cy="341080"/>
          </a:xfrm>
        </p:grpSpPr>
        <p:sp>
          <p:nvSpPr>
            <p:cNvPr id="14081" name="Google Shape;14081;p7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70"/>
          <p:cNvGrpSpPr/>
          <p:nvPr/>
        </p:nvGrpSpPr>
        <p:grpSpPr>
          <a:xfrm>
            <a:off x="1952836" y="2774422"/>
            <a:ext cx="372835" cy="342573"/>
            <a:chOff x="1952836" y="2774422"/>
            <a:chExt cx="372835" cy="342573"/>
          </a:xfrm>
        </p:grpSpPr>
        <p:sp>
          <p:nvSpPr>
            <p:cNvPr id="14084" name="Google Shape;14084;p7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7" name="Google Shape;14087;p70"/>
          <p:cNvGrpSpPr/>
          <p:nvPr/>
        </p:nvGrpSpPr>
        <p:grpSpPr>
          <a:xfrm>
            <a:off x="3079916" y="2744477"/>
            <a:ext cx="332729" cy="372518"/>
            <a:chOff x="3079916" y="2744477"/>
            <a:chExt cx="332729" cy="372518"/>
          </a:xfrm>
        </p:grpSpPr>
        <p:sp>
          <p:nvSpPr>
            <p:cNvPr id="14088" name="Google Shape;14088;p7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70"/>
          <p:cNvGrpSpPr/>
          <p:nvPr/>
        </p:nvGrpSpPr>
        <p:grpSpPr>
          <a:xfrm>
            <a:off x="3620576" y="2745525"/>
            <a:ext cx="336889" cy="355592"/>
            <a:chOff x="3620576" y="2745525"/>
            <a:chExt cx="336889" cy="355592"/>
          </a:xfrm>
        </p:grpSpPr>
        <p:sp>
          <p:nvSpPr>
            <p:cNvPr id="14092" name="Google Shape;14092;p7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70"/>
          <p:cNvGrpSpPr/>
          <p:nvPr/>
        </p:nvGrpSpPr>
        <p:grpSpPr>
          <a:xfrm>
            <a:off x="4126815" y="2760704"/>
            <a:ext cx="380393" cy="363118"/>
            <a:chOff x="4126815" y="2760704"/>
            <a:chExt cx="380393" cy="363118"/>
          </a:xfrm>
        </p:grpSpPr>
        <p:sp>
          <p:nvSpPr>
            <p:cNvPr id="14095" name="Google Shape;14095;p7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9" name="Google Shape;14099;p70"/>
          <p:cNvGrpSpPr/>
          <p:nvPr/>
        </p:nvGrpSpPr>
        <p:grpSpPr>
          <a:xfrm>
            <a:off x="4675986" y="2745684"/>
            <a:ext cx="381346" cy="368644"/>
            <a:chOff x="4675986" y="2745684"/>
            <a:chExt cx="381346" cy="368644"/>
          </a:xfrm>
        </p:grpSpPr>
        <p:sp>
          <p:nvSpPr>
            <p:cNvPr id="14100" name="Google Shape;14100;p7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70"/>
          <p:cNvGrpSpPr/>
          <p:nvPr/>
        </p:nvGrpSpPr>
        <p:grpSpPr>
          <a:xfrm>
            <a:off x="5220616" y="2791061"/>
            <a:ext cx="373185" cy="302466"/>
            <a:chOff x="5220616" y="2791061"/>
            <a:chExt cx="373185" cy="302466"/>
          </a:xfrm>
        </p:grpSpPr>
        <p:sp>
          <p:nvSpPr>
            <p:cNvPr id="14103" name="Google Shape;14103;p7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70"/>
          <p:cNvGrpSpPr/>
          <p:nvPr/>
        </p:nvGrpSpPr>
        <p:grpSpPr>
          <a:xfrm>
            <a:off x="5788661" y="2772517"/>
            <a:ext cx="284366" cy="344097"/>
            <a:chOff x="5864861" y="2772517"/>
            <a:chExt cx="284366" cy="344097"/>
          </a:xfrm>
        </p:grpSpPr>
        <p:sp>
          <p:nvSpPr>
            <p:cNvPr id="14122" name="Google Shape;14122;p7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8" name="Google Shape;14128;p70"/>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9" name="Google Shape;14129;p70"/>
          <p:cNvGrpSpPr/>
          <p:nvPr/>
        </p:nvGrpSpPr>
        <p:grpSpPr>
          <a:xfrm>
            <a:off x="6974158" y="2789537"/>
            <a:ext cx="255247" cy="327458"/>
            <a:chOff x="6974158" y="2789537"/>
            <a:chExt cx="255247" cy="327458"/>
          </a:xfrm>
        </p:grpSpPr>
        <p:sp>
          <p:nvSpPr>
            <p:cNvPr id="14130" name="Google Shape;14130;p7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6" name="Google Shape;14136;p70"/>
          <p:cNvGrpSpPr/>
          <p:nvPr/>
        </p:nvGrpSpPr>
        <p:grpSpPr>
          <a:xfrm>
            <a:off x="7530697" y="2790299"/>
            <a:ext cx="244291" cy="326314"/>
            <a:chOff x="7530697" y="2790299"/>
            <a:chExt cx="244291" cy="326314"/>
          </a:xfrm>
        </p:grpSpPr>
        <p:sp>
          <p:nvSpPr>
            <p:cNvPr id="14137" name="Google Shape;14137;p7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3" name="Google Shape;14143;p70"/>
          <p:cNvGrpSpPr/>
          <p:nvPr/>
        </p:nvGrpSpPr>
        <p:grpSpPr>
          <a:xfrm>
            <a:off x="7988191" y="2832248"/>
            <a:ext cx="332348" cy="283985"/>
            <a:chOff x="7988191" y="2832248"/>
            <a:chExt cx="332348" cy="283985"/>
          </a:xfrm>
        </p:grpSpPr>
        <p:sp>
          <p:nvSpPr>
            <p:cNvPr id="14144" name="Google Shape;14144;p7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7" name="Google Shape;14147;p70"/>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8" name="Google Shape;14148;p70"/>
          <p:cNvGrpSpPr/>
          <p:nvPr/>
        </p:nvGrpSpPr>
        <p:grpSpPr>
          <a:xfrm>
            <a:off x="3588440" y="3258368"/>
            <a:ext cx="364484" cy="262423"/>
            <a:chOff x="3588440" y="3258368"/>
            <a:chExt cx="364484" cy="262423"/>
          </a:xfrm>
        </p:grpSpPr>
        <p:sp>
          <p:nvSpPr>
            <p:cNvPr id="14149" name="Google Shape;14149;p7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5" name="Google Shape;14155;p70"/>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6" name="Google Shape;14156;p70"/>
          <p:cNvGrpSpPr/>
          <p:nvPr/>
        </p:nvGrpSpPr>
        <p:grpSpPr>
          <a:xfrm>
            <a:off x="5765817" y="3227724"/>
            <a:ext cx="364865" cy="324822"/>
            <a:chOff x="5765817" y="3227724"/>
            <a:chExt cx="364865" cy="324822"/>
          </a:xfrm>
        </p:grpSpPr>
        <p:sp>
          <p:nvSpPr>
            <p:cNvPr id="14157" name="Google Shape;14157;p7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70"/>
          <p:cNvGrpSpPr/>
          <p:nvPr/>
        </p:nvGrpSpPr>
        <p:grpSpPr>
          <a:xfrm>
            <a:off x="6228583" y="3237664"/>
            <a:ext cx="446539" cy="303895"/>
            <a:chOff x="6228583" y="3237664"/>
            <a:chExt cx="446539" cy="303895"/>
          </a:xfrm>
        </p:grpSpPr>
        <p:sp>
          <p:nvSpPr>
            <p:cNvPr id="14161" name="Google Shape;14161;p7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70"/>
          <p:cNvGrpSpPr/>
          <p:nvPr/>
        </p:nvGrpSpPr>
        <p:grpSpPr>
          <a:xfrm>
            <a:off x="865862" y="3207306"/>
            <a:ext cx="364484" cy="364897"/>
            <a:chOff x="865862" y="3207306"/>
            <a:chExt cx="364484" cy="364897"/>
          </a:xfrm>
        </p:grpSpPr>
        <p:sp>
          <p:nvSpPr>
            <p:cNvPr id="14179" name="Google Shape;14179;p7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70"/>
          <p:cNvGrpSpPr/>
          <p:nvPr/>
        </p:nvGrpSpPr>
        <p:grpSpPr>
          <a:xfrm>
            <a:off x="1404617" y="3226962"/>
            <a:ext cx="370168" cy="325965"/>
            <a:chOff x="1404617" y="3226962"/>
            <a:chExt cx="370168" cy="325965"/>
          </a:xfrm>
        </p:grpSpPr>
        <p:sp>
          <p:nvSpPr>
            <p:cNvPr id="14194" name="Google Shape;14194;p7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70"/>
          <p:cNvGrpSpPr/>
          <p:nvPr/>
        </p:nvGrpSpPr>
        <p:grpSpPr>
          <a:xfrm>
            <a:off x="1954741" y="3212419"/>
            <a:ext cx="366389" cy="354481"/>
            <a:chOff x="1954741" y="3212419"/>
            <a:chExt cx="366389" cy="354481"/>
          </a:xfrm>
        </p:grpSpPr>
        <p:sp>
          <p:nvSpPr>
            <p:cNvPr id="14204" name="Google Shape;14204;p7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70"/>
          <p:cNvGrpSpPr/>
          <p:nvPr/>
        </p:nvGrpSpPr>
        <p:grpSpPr>
          <a:xfrm>
            <a:off x="3043239" y="3215626"/>
            <a:ext cx="366008" cy="348670"/>
            <a:chOff x="3043239" y="3215626"/>
            <a:chExt cx="366008" cy="348670"/>
          </a:xfrm>
        </p:grpSpPr>
        <p:sp>
          <p:nvSpPr>
            <p:cNvPr id="14212" name="Google Shape;14212;p7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70"/>
          <p:cNvGrpSpPr/>
          <p:nvPr/>
        </p:nvGrpSpPr>
        <p:grpSpPr>
          <a:xfrm>
            <a:off x="4218333" y="3184982"/>
            <a:ext cx="209107" cy="383442"/>
            <a:chOff x="4218333" y="3184982"/>
            <a:chExt cx="209107" cy="383442"/>
          </a:xfrm>
        </p:grpSpPr>
        <p:sp>
          <p:nvSpPr>
            <p:cNvPr id="14215" name="Google Shape;14215;p7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7" name="Google Shape;14217;p70"/>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8" name="Google Shape;14218;p70"/>
          <p:cNvGrpSpPr/>
          <p:nvPr/>
        </p:nvGrpSpPr>
        <p:grpSpPr>
          <a:xfrm>
            <a:off x="6896644" y="3216007"/>
            <a:ext cx="322917" cy="347876"/>
            <a:chOff x="6896644" y="3216007"/>
            <a:chExt cx="322917" cy="347876"/>
          </a:xfrm>
        </p:grpSpPr>
        <p:sp>
          <p:nvSpPr>
            <p:cNvPr id="14219" name="Google Shape;14219;p7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70"/>
          <p:cNvGrpSpPr/>
          <p:nvPr/>
        </p:nvGrpSpPr>
        <p:grpSpPr>
          <a:xfrm>
            <a:off x="7429366" y="3223183"/>
            <a:ext cx="334634" cy="333904"/>
            <a:chOff x="7429366" y="3223183"/>
            <a:chExt cx="334634" cy="333904"/>
          </a:xfrm>
        </p:grpSpPr>
        <p:sp>
          <p:nvSpPr>
            <p:cNvPr id="14227" name="Google Shape;14227;p7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9" name="Google Shape;14229;p70"/>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0" name="Google Shape;14230;p70"/>
          <p:cNvGrpSpPr/>
          <p:nvPr/>
        </p:nvGrpSpPr>
        <p:grpSpPr>
          <a:xfrm>
            <a:off x="5216456" y="3725484"/>
            <a:ext cx="356196" cy="265631"/>
            <a:chOff x="5216456" y="3725484"/>
            <a:chExt cx="356196" cy="265631"/>
          </a:xfrm>
        </p:grpSpPr>
        <p:sp>
          <p:nvSpPr>
            <p:cNvPr id="14231" name="Google Shape;14231;p7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70"/>
          <p:cNvGrpSpPr/>
          <p:nvPr/>
        </p:nvGrpSpPr>
        <p:grpSpPr>
          <a:xfrm>
            <a:off x="6849393" y="3733994"/>
            <a:ext cx="355053" cy="248038"/>
            <a:chOff x="6849393" y="3733994"/>
            <a:chExt cx="355053" cy="248038"/>
          </a:xfrm>
        </p:grpSpPr>
        <p:sp>
          <p:nvSpPr>
            <p:cNvPr id="14234" name="Google Shape;14234;p7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70"/>
          <p:cNvGrpSpPr/>
          <p:nvPr/>
        </p:nvGrpSpPr>
        <p:grpSpPr>
          <a:xfrm>
            <a:off x="7918997" y="3714687"/>
            <a:ext cx="392111" cy="280206"/>
            <a:chOff x="7918997" y="3714687"/>
            <a:chExt cx="392111" cy="280206"/>
          </a:xfrm>
        </p:grpSpPr>
        <p:sp>
          <p:nvSpPr>
            <p:cNvPr id="14240" name="Google Shape;14240;p7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5" name="Google Shape;14245;p70"/>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6" name="Google Shape;14246;p70"/>
          <p:cNvGrpSpPr/>
          <p:nvPr/>
        </p:nvGrpSpPr>
        <p:grpSpPr>
          <a:xfrm>
            <a:off x="1408777" y="3680964"/>
            <a:ext cx="357720" cy="355148"/>
            <a:chOff x="1408777" y="3680964"/>
            <a:chExt cx="357720" cy="355148"/>
          </a:xfrm>
        </p:grpSpPr>
        <p:sp>
          <p:nvSpPr>
            <p:cNvPr id="14247" name="Google Shape;14247;p7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2" name="Google Shape;14252;p70"/>
          <p:cNvGrpSpPr/>
          <p:nvPr/>
        </p:nvGrpSpPr>
        <p:grpSpPr>
          <a:xfrm>
            <a:off x="1952836" y="3680964"/>
            <a:ext cx="357720" cy="355148"/>
            <a:chOff x="1952836" y="3680964"/>
            <a:chExt cx="357720" cy="355148"/>
          </a:xfrm>
        </p:grpSpPr>
        <p:sp>
          <p:nvSpPr>
            <p:cNvPr id="14253" name="Google Shape;14253;p7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8" name="Google Shape;14258;p70"/>
          <p:cNvGrpSpPr/>
          <p:nvPr/>
        </p:nvGrpSpPr>
        <p:grpSpPr>
          <a:xfrm>
            <a:off x="2496894" y="3680964"/>
            <a:ext cx="357720" cy="355148"/>
            <a:chOff x="2496894" y="3680964"/>
            <a:chExt cx="357720" cy="355148"/>
          </a:xfrm>
        </p:grpSpPr>
        <p:sp>
          <p:nvSpPr>
            <p:cNvPr id="14259" name="Google Shape;14259;p7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70"/>
          <p:cNvGrpSpPr/>
          <p:nvPr/>
        </p:nvGrpSpPr>
        <p:grpSpPr>
          <a:xfrm>
            <a:off x="3040984" y="3681059"/>
            <a:ext cx="356164" cy="355815"/>
            <a:chOff x="3040984" y="3681059"/>
            <a:chExt cx="356164" cy="355815"/>
          </a:xfrm>
        </p:grpSpPr>
        <p:sp>
          <p:nvSpPr>
            <p:cNvPr id="14265" name="Google Shape;14265;p7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8" name="Google Shape;14268;p70"/>
          <p:cNvGrpSpPr/>
          <p:nvPr/>
        </p:nvGrpSpPr>
        <p:grpSpPr>
          <a:xfrm>
            <a:off x="3584280" y="3699191"/>
            <a:ext cx="358069" cy="317995"/>
            <a:chOff x="3584280" y="3699191"/>
            <a:chExt cx="358069" cy="317995"/>
          </a:xfrm>
        </p:grpSpPr>
        <p:sp>
          <p:nvSpPr>
            <p:cNvPr id="14269" name="Google Shape;14269;p7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70"/>
          <p:cNvGrpSpPr/>
          <p:nvPr/>
        </p:nvGrpSpPr>
        <p:grpSpPr>
          <a:xfrm>
            <a:off x="4129482" y="3681059"/>
            <a:ext cx="355402" cy="354291"/>
            <a:chOff x="4129482" y="3681059"/>
            <a:chExt cx="355402" cy="354291"/>
          </a:xfrm>
        </p:grpSpPr>
        <p:sp>
          <p:nvSpPr>
            <p:cNvPr id="14274" name="Google Shape;14274;p7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8" name="Google Shape;14278;p70"/>
          <p:cNvGrpSpPr/>
          <p:nvPr/>
        </p:nvGrpSpPr>
        <p:grpSpPr>
          <a:xfrm>
            <a:off x="4673540" y="3680297"/>
            <a:ext cx="355434" cy="355815"/>
            <a:chOff x="4673540" y="3680297"/>
            <a:chExt cx="355434" cy="355815"/>
          </a:xfrm>
        </p:grpSpPr>
        <p:sp>
          <p:nvSpPr>
            <p:cNvPr id="14279" name="Google Shape;14279;p7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70"/>
          <p:cNvGrpSpPr/>
          <p:nvPr/>
        </p:nvGrpSpPr>
        <p:grpSpPr>
          <a:xfrm>
            <a:off x="5779408" y="3699191"/>
            <a:ext cx="317645" cy="318757"/>
            <a:chOff x="5779408" y="3699191"/>
            <a:chExt cx="317645" cy="318757"/>
          </a:xfrm>
        </p:grpSpPr>
        <p:sp>
          <p:nvSpPr>
            <p:cNvPr id="14283" name="Google Shape;14283;p7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5" name="Google Shape;14285;p70"/>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70"/>
          <p:cNvGrpSpPr/>
          <p:nvPr/>
        </p:nvGrpSpPr>
        <p:grpSpPr>
          <a:xfrm>
            <a:off x="7390435" y="3680868"/>
            <a:ext cx="372073" cy="355243"/>
            <a:chOff x="7390435" y="3680868"/>
            <a:chExt cx="372073" cy="355243"/>
          </a:xfrm>
        </p:grpSpPr>
        <p:sp>
          <p:nvSpPr>
            <p:cNvPr id="14287" name="Google Shape;14287;p7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70"/>
          <p:cNvGrpSpPr/>
          <p:nvPr/>
        </p:nvGrpSpPr>
        <p:grpSpPr>
          <a:xfrm>
            <a:off x="1421638" y="4125629"/>
            <a:ext cx="374709" cy="374010"/>
            <a:chOff x="1421638" y="4125629"/>
            <a:chExt cx="374709" cy="374010"/>
          </a:xfrm>
        </p:grpSpPr>
        <p:sp>
          <p:nvSpPr>
            <p:cNvPr id="14294" name="Google Shape;14294;p7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6" name="Google Shape;14296;p70"/>
          <p:cNvGrpSpPr/>
          <p:nvPr/>
        </p:nvGrpSpPr>
        <p:grpSpPr>
          <a:xfrm>
            <a:off x="1973254" y="4156304"/>
            <a:ext cx="357720" cy="342192"/>
            <a:chOff x="1973254" y="4156304"/>
            <a:chExt cx="357720" cy="342192"/>
          </a:xfrm>
        </p:grpSpPr>
        <p:sp>
          <p:nvSpPr>
            <p:cNvPr id="14297" name="Google Shape;14297;p7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3" name="Google Shape;14303;p70"/>
          <p:cNvGrpSpPr/>
          <p:nvPr/>
        </p:nvGrpSpPr>
        <p:grpSpPr>
          <a:xfrm>
            <a:off x="2523759" y="4135505"/>
            <a:ext cx="341049" cy="340318"/>
            <a:chOff x="2523759" y="4135505"/>
            <a:chExt cx="341049" cy="340318"/>
          </a:xfrm>
        </p:grpSpPr>
        <p:sp>
          <p:nvSpPr>
            <p:cNvPr id="14304" name="Google Shape;14304;p7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0"/>
          <p:cNvGrpSpPr/>
          <p:nvPr/>
        </p:nvGrpSpPr>
        <p:grpSpPr>
          <a:xfrm>
            <a:off x="3040603" y="4130360"/>
            <a:ext cx="392079" cy="350353"/>
            <a:chOff x="3040603" y="4130360"/>
            <a:chExt cx="392079" cy="350353"/>
          </a:xfrm>
        </p:grpSpPr>
        <p:sp>
          <p:nvSpPr>
            <p:cNvPr id="14307" name="Google Shape;14307;p7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7" name="Google Shape;14317;p70"/>
          <p:cNvGrpSpPr/>
          <p:nvPr/>
        </p:nvGrpSpPr>
        <p:grpSpPr>
          <a:xfrm>
            <a:off x="3662144" y="4135505"/>
            <a:ext cx="232955" cy="340318"/>
            <a:chOff x="3662144" y="4135505"/>
            <a:chExt cx="232955" cy="340318"/>
          </a:xfrm>
        </p:grpSpPr>
        <p:sp>
          <p:nvSpPr>
            <p:cNvPr id="14318" name="Google Shape;14318;p7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70"/>
          <p:cNvGrpSpPr/>
          <p:nvPr/>
        </p:nvGrpSpPr>
        <p:grpSpPr>
          <a:xfrm>
            <a:off x="4149138" y="4121151"/>
            <a:ext cx="344065" cy="368644"/>
            <a:chOff x="4149138" y="4121151"/>
            <a:chExt cx="344065" cy="368644"/>
          </a:xfrm>
        </p:grpSpPr>
        <p:sp>
          <p:nvSpPr>
            <p:cNvPr id="14323" name="Google Shape;14323;p7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5" name="Google Shape;14335;p70"/>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6" name="Google Shape;14336;p70"/>
          <p:cNvGrpSpPr/>
          <p:nvPr/>
        </p:nvGrpSpPr>
        <p:grpSpPr>
          <a:xfrm>
            <a:off x="5206262" y="4174817"/>
            <a:ext cx="397763" cy="262804"/>
            <a:chOff x="5206262" y="4174817"/>
            <a:chExt cx="397763" cy="262804"/>
          </a:xfrm>
        </p:grpSpPr>
        <p:sp>
          <p:nvSpPr>
            <p:cNvPr id="14337" name="Google Shape;14337;p7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70"/>
          <p:cNvGrpSpPr/>
          <p:nvPr/>
        </p:nvGrpSpPr>
        <p:grpSpPr>
          <a:xfrm>
            <a:off x="5727616" y="4204699"/>
            <a:ext cx="440505" cy="290018"/>
            <a:chOff x="5727616" y="4204699"/>
            <a:chExt cx="440505" cy="290018"/>
          </a:xfrm>
        </p:grpSpPr>
        <p:sp>
          <p:nvSpPr>
            <p:cNvPr id="14345" name="Google Shape;14345;p7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70"/>
          <p:cNvGrpSpPr/>
          <p:nvPr/>
        </p:nvGrpSpPr>
        <p:grpSpPr>
          <a:xfrm>
            <a:off x="6410063" y="4135124"/>
            <a:ext cx="159950" cy="364516"/>
            <a:chOff x="6410063" y="4135124"/>
            <a:chExt cx="159950" cy="364516"/>
          </a:xfrm>
        </p:grpSpPr>
        <p:sp>
          <p:nvSpPr>
            <p:cNvPr id="14354" name="Google Shape;14354;p7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70"/>
          <p:cNvGrpSpPr/>
          <p:nvPr/>
        </p:nvGrpSpPr>
        <p:grpSpPr>
          <a:xfrm>
            <a:off x="6924652" y="4135505"/>
            <a:ext cx="214378" cy="364135"/>
            <a:chOff x="6924652" y="4135505"/>
            <a:chExt cx="214378" cy="364135"/>
          </a:xfrm>
        </p:grpSpPr>
        <p:sp>
          <p:nvSpPr>
            <p:cNvPr id="14359" name="Google Shape;14359;p7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3" name="Google Shape;14363;p70"/>
          <p:cNvGrpSpPr/>
          <p:nvPr/>
        </p:nvGrpSpPr>
        <p:grpSpPr>
          <a:xfrm>
            <a:off x="7384751" y="4147984"/>
            <a:ext cx="380012" cy="351274"/>
            <a:chOff x="7384751" y="4147984"/>
            <a:chExt cx="380012" cy="351274"/>
          </a:xfrm>
        </p:grpSpPr>
        <p:sp>
          <p:nvSpPr>
            <p:cNvPr id="14364" name="Google Shape;14364;p70"/>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0"/>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0"/>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0"/>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0"/>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72"/>
        <p:cNvGrpSpPr/>
        <p:nvPr/>
      </p:nvGrpSpPr>
      <p:grpSpPr>
        <a:xfrm>
          <a:off x="0" y="0"/>
          <a:ext cx="0" cy="0"/>
          <a:chOff x="0" y="0"/>
          <a:chExt cx="0" cy="0"/>
        </a:xfrm>
      </p:grpSpPr>
      <p:sp>
        <p:nvSpPr>
          <p:cNvPr id="14373" name="Google Shape;14373;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374" name="Google Shape;14374;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4375" name="Google Shape;14375;p71"/>
          <p:cNvGrpSpPr/>
          <p:nvPr/>
        </p:nvGrpSpPr>
        <p:grpSpPr>
          <a:xfrm>
            <a:off x="1989449" y="4282269"/>
            <a:ext cx="374774" cy="346073"/>
            <a:chOff x="1989449" y="4282269"/>
            <a:chExt cx="374774" cy="346073"/>
          </a:xfrm>
        </p:grpSpPr>
        <p:sp>
          <p:nvSpPr>
            <p:cNvPr id="14376" name="Google Shape;14376;p7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71"/>
          <p:cNvGrpSpPr/>
          <p:nvPr/>
        </p:nvGrpSpPr>
        <p:grpSpPr>
          <a:xfrm>
            <a:off x="2487439" y="4280740"/>
            <a:ext cx="198775" cy="348972"/>
            <a:chOff x="2487439" y="4280740"/>
            <a:chExt cx="198775" cy="348972"/>
          </a:xfrm>
        </p:grpSpPr>
        <p:sp>
          <p:nvSpPr>
            <p:cNvPr id="14382" name="Google Shape;14382;p7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71"/>
          <p:cNvGrpSpPr/>
          <p:nvPr/>
        </p:nvGrpSpPr>
        <p:grpSpPr>
          <a:xfrm>
            <a:off x="2810958" y="4273923"/>
            <a:ext cx="353145" cy="361873"/>
            <a:chOff x="2810958" y="4273923"/>
            <a:chExt cx="353145" cy="361873"/>
          </a:xfrm>
        </p:grpSpPr>
        <p:sp>
          <p:nvSpPr>
            <p:cNvPr id="14387" name="Google Shape;14387;p7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71"/>
          <p:cNvGrpSpPr/>
          <p:nvPr/>
        </p:nvGrpSpPr>
        <p:grpSpPr>
          <a:xfrm>
            <a:off x="6275635" y="4282651"/>
            <a:ext cx="209383" cy="366778"/>
            <a:chOff x="6275635" y="4282651"/>
            <a:chExt cx="209383" cy="366778"/>
          </a:xfrm>
        </p:grpSpPr>
        <p:sp>
          <p:nvSpPr>
            <p:cNvPr id="14395" name="Google Shape;14395;p7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71"/>
          <p:cNvGrpSpPr/>
          <p:nvPr/>
        </p:nvGrpSpPr>
        <p:grpSpPr>
          <a:xfrm>
            <a:off x="6701186" y="4283033"/>
            <a:ext cx="280292" cy="366396"/>
            <a:chOff x="6701186" y="4283033"/>
            <a:chExt cx="280292" cy="366396"/>
          </a:xfrm>
        </p:grpSpPr>
        <p:sp>
          <p:nvSpPr>
            <p:cNvPr id="14398" name="Google Shape;14398;p7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71"/>
          <p:cNvGrpSpPr/>
          <p:nvPr/>
        </p:nvGrpSpPr>
        <p:grpSpPr>
          <a:xfrm>
            <a:off x="2609571" y="3824958"/>
            <a:ext cx="373627" cy="347347"/>
            <a:chOff x="2609571" y="3824958"/>
            <a:chExt cx="373627" cy="347347"/>
          </a:xfrm>
        </p:grpSpPr>
        <p:sp>
          <p:nvSpPr>
            <p:cNvPr id="14401" name="Google Shape;14401;p7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3" name="Google Shape;14403;p71"/>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4" name="Google Shape;14404;p71"/>
          <p:cNvGrpSpPr/>
          <p:nvPr/>
        </p:nvGrpSpPr>
        <p:grpSpPr>
          <a:xfrm>
            <a:off x="916127" y="3807056"/>
            <a:ext cx="221902" cy="380795"/>
            <a:chOff x="916127" y="3807056"/>
            <a:chExt cx="221902" cy="380795"/>
          </a:xfrm>
        </p:grpSpPr>
        <p:sp>
          <p:nvSpPr>
            <p:cNvPr id="14405" name="Google Shape;14405;p7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9" name="Google Shape;14409;p71"/>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1"/>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1" name="Google Shape;14411;p71"/>
          <p:cNvGrpSpPr/>
          <p:nvPr/>
        </p:nvGrpSpPr>
        <p:grpSpPr>
          <a:xfrm>
            <a:off x="3513010" y="3816134"/>
            <a:ext cx="362223" cy="361108"/>
            <a:chOff x="3513010" y="3816134"/>
            <a:chExt cx="362223" cy="361108"/>
          </a:xfrm>
        </p:grpSpPr>
        <p:sp>
          <p:nvSpPr>
            <p:cNvPr id="14412" name="Google Shape;14412;p7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6" name="Google Shape;14416;p71"/>
          <p:cNvGrpSpPr/>
          <p:nvPr/>
        </p:nvGrpSpPr>
        <p:grpSpPr>
          <a:xfrm>
            <a:off x="3950316" y="3820307"/>
            <a:ext cx="369805" cy="353782"/>
            <a:chOff x="3950316" y="3820307"/>
            <a:chExt cx="369805" cy="353782"/>
          </a:xfrm>
        </p:grpSpPr>
        <p:sp>
          <p:nvSpPr>
            <p:cNvPr id="14417" name="Google Shape;14417;p7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1" name="Google Shape;14421;p71"/>
          <p:cNvGrpSpPr/>
          <p:nvPr/>
        </p:nvGrpSpPr>
        <p:grpSpPr>
          <a:xfrm>
            <a:off x="1761909" y="3811961"/>
            <a:ext cx="307974" cy="371716"/>
            <a:chOff x="1761909" y="3811961"/>
            <a:chExt cx="307974" cy="371716"/>
          </a:xfrm>
        </p:grpSpPr>
        <p:sp>
          <p:nvSpPr>
            <p:cNvPr id="14422" name="Google Shape;14422;p7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2" name="Google Shape;14432;p71"/>
          <p:cNvGrpSpPr/>
          <p:nvPr/>
        </p:nvGrpSpPr>
        <p:grpSpPr>
          <a:xfrm>
            <a:off x="5373342" y="3808935"/>
            <a:ext cx="231395" cy="353145"/>
            <a:chOff x="5373342" y="3808935"/>
            <a:chExt cx="231395" cy="353145"/>
          </a:xfrm>
        </p:grpSpPr>
        <p:sp>
          <p:nvSpPr>
            <p:cNvPr id="14433" name="Google Shape;14433;p7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2" name="Google Shape;14442;p71"/>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43" name="Google Shape;14443;p71"/>
          <p:cNvGrpSpPr/>
          <p:nvPr/>
        </p:nvGrpSpPr>
        <p:grpSpPr>
          <a:xfrm>
            <a:off x="5833775" y="3809445"/>
            <a:ext cx="235185" cy="352253"/>
            <a:chOff x="5833775" y="3809445"/>
            <a:chExt cx="235185" cy="352253"/>
          </a:xfrm>
        </p:grpSpPr>
        <p:sp>
          <p:nvSpPr>
            <p:cNvPr id="14444" name="Google Shape;14444;p7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71"/>
          <p:cNvGrpSpPr/>
          <p:nvPr/>
        </p:nvGrpSpPr>
        <p:grpSpPr>
          <a:xfrm>
            <a:off x="4942472" y="3809318"/>
            <a:ext cx="238976" cy="352762"/>
            <a:chOff x="4942472" y="3809318"/>
            <a:chExt cx="238976" cy="352762"/>
          </a:xfrm>
        </p:grpSpPr>
        <p:sp>
          <p:nvSpPr>
            <p:cNvPr id="14448" name="Google Shape;14448;p7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71"/>
          <p:cNvGrpSpPr/>
          <p:nvPr/>
        </p:nvGrpSpPr>
        <p:grpSpPr>
          <a:xfrm>
            <a:off x="6266525" y="3807788"/>
            <a:ext cx="260223" cy="353527"/>
            <a:chOff x="6266525" y="3807788"/>
            <a:chExt cx="260223" cy="353527"/>
          </a:xfrm>
        </p:grpSpPr>
        <p:sp>
          <p:nvSpPr>
            <p:cNvPr id="14456" name="Google Shape;14456;p7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0" name="Google Shape;14460;p71"/>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1" name="Google Shape;14461;p71"/>
          <p:cNvGrpSpPr/>
          <p:nvPr/>
        </p:nvGrpSpPr>
        <p:grpSpPr>
          <a:xfrm>
            <a:off x="7184363" y="3809604"/>
            <a:ext cx="202184" cy="352762"/>
            <a:chOff x="7184363" y="3809604"/>
            <a:chExt cx="202184" cy="352762"/>
          </a:xfrm>
        </p:grpSpPr>
        <p:sp>
          <p:nvSpPr>
            <p:cNvPr id="14462" name="Google Shape;14462;p7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4" name="Google Shape;14464;p71"/>
          <p:cNvGrpSpPr/>
          <p:nvPr/>
        </p:nvGrpSpPr>
        <p:grpSpPr>
          <a:xfrm>
            <a:off x="7571624" y="3808935"/>
            <a:ext cx="292047" cy="352762"/>
            <a:chOff x="7571624" y="3808935"/>
            <a:chExt cx="292047" cy="352762"/>
          </a:xfrm>
        </p:grpSpPr>
        <p:sp>
          <p:nvSpPr>
            <p:cNvPr id="14465" name="Google Shape;14465;p7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71"/>
          <p:cNvGrpSpPr/>
          <p:nvPr/>
        </p:nvGrpSpPr>
        <p:grpSpPr>
          <a:xfrm>
            <a:off x="2174559" y="3356116"/>
            <a:ext cx="364135" cy="359930"/>
            <a:chOff x="2174559" y="3356116"/>
            <a:chExt cx="364135" cy="359930"/>
          </a:xfrm>
        </p:grpSpPr>
        <p:sp>
          <p:nvSpPr>
            <p:cNvPr id="14472" name="Google Shape;14472;p7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71"/>
          <p:cNvGrpSpPr/>
          <p:nvPr/>
        </p:nvGrpSpPr>
        <p:grpSpPr>
          <a:xfrm>
            <a:off x="1731934" y="3355639"/>
            <a:ext cx="368371" cy="361554"/>
            <a:chOff x="1731934" y="3355639"/>
            <a:chExt cx="368371" cy="361554"/>
          </a:xfrm>
        </p:grpSpPr>
        <p:sp>
          <p:nvSpPr>
            <p:cNvPr id="14475" name="Google Shape;14475;p7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71"/>
          <p:cNvGrpSpPr/>
          <p:nvPr/>
        </p:nvGrpSpPr>
        <p:grpSpPr>
          <a:xfrm>
            <a:off x="3990517" y="3354173"/>
            <a:ext cx="279559" cy="363402"/>
            <a:chOff x="3990517" y="3354173"/>
            <a:chExt cx="279559" cy="363402"/>
          </a:xfrm>
        </p:grpSpPr>
        <p:sp>
          <p:nvSpPr>
            <p:cNvPr id="14478" name="Google Shape;14478;p7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1" name="Google Shape;14481;p71"/>
          <p:cNvGrpSpPr/>
          <p:nvPr/>
        </p:nvGrpSpPr>
        <p:grpSpPr>
          <a:xfrm>
            <a:off x="3497847" y="3417374"/>
            <a:ext cx="379680" cy="237606"/>
            <a:chOff x="3497847" y="3417374"/>
            <a:chExt cx="379680" cy="237606"/>
          </a:xfrm>
        </p:grpSpPr>
        <p:sp>
          <p:nvSpPr>
            <p:cNvPr id="14482" name="Google Shape;14482;p7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71"/>
          <p:cNvGrpSpPr/>
          <p:nvPr/>
        </p:nvGrpSpPr>
        <p:grpSpPr>
          <a:xfrm>
            <a:off x="2612597" y="3367075"/>
            <a:ext cx="376271" cy="337982"/>
            <a:chOff x="2612597" y="3367075"/>
            <a:chExt cx="376271" cy="337982"/>
          </a:xfrm>
        </p:grpSpPr>
        <p:sp>
          <p:nvSpPr>
            <p:cNvPr id="14487" name="Google Shape;14487;p7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9" name="Google Shape;14489;p71"/>
          <p:cNvGrpSpPr/>
          <p:nvPr/>
        </p:nvGrpSpPr>
        <p:grpSpPr>
          <a:xfrm>
            <a:off x="3071914" y="3364431"/>
            <a:ext cx="343652" cy="342505"/>
            <a:chOff x="3071914" y="3364431"/>
            <a:chExt cx="343652" cy="342505"/>
          </a:xfrm>
        </p:grpSpPr>
        <p:sp>
          <p:nvSpPr>
            <p:cNvPr id="14490" name="Google Shape;14490;p7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5" name="Google Shape;14495;p71"/>
          <p:cNvGrpSpPr/>
          <p:nvPr/>
        </p:nvGrpSpPr>
        <p:grpSpPr>
          <a:xfrm>
            <a:off x="897141" y="3359875"/>
            <a:ext cx="257962" cy="352762"/>
            <a:chOff x="897141" y="3359875"/>
            <a:chExt cx="257962" cy="352762"/>
          </a:xfrm>
        </p:grpSpPr>
        <p:sp>
          <p:nvSpPr>
            <p:cNvPr id="14496" name="Google Shape;14496;p7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71"/>
          <p:cNvGrpSpPr/>
          <p:nvPr/>
        </p:nvGrpSpPr>
        <p:grpSpPr>
          <a:xfrm>
            <a:off x="1333682" y="3344330"/>
            <a:ext cx="271213" cy="383088"/>
            <a:chOff x="1333682" y="3344330"/>
            <a:chExt cx="271213" cy="383088"/>
          </a:xfrm>
        </p:grpSpPr>
        <p:sp>
          <p:nvSpPr>
            <p:cNvPr id="14505" name="Google Shape;14505;p7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6" name="Google Shape;14516;p71"/>
          <p:cNvGrpSpPr/>
          <p:nvPr/>
        </p:nvGrpSpPr>
        <p:grpSpPr>
          <a:xfrm>
            <a:off x="6664394" y="3346974"/>
            <a:ext cx="353113" cy="351998"/>
            <a:chOff x="6664394" y="3346974"/>
            <a:chExt cx="353113" cy="351998"/>
          </a:xfrm>
        </p:grpSpPr>
        <p:sp>
          <p:nvSpPr>
            <p:cNvPr id="14517" name="Google Shape;14517;p7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71"/>
          <p:cNvGrpSpPr/>
          <p:nvPr/>
        </p:nvGrpSpPr>
        <p:grpSpPr>
          <a:xfrm>
            <a:off x="849741" y="1959307"/>
            <a:ext cx="399398" cy="375443"/>
            <a:chOff x="849741" y="1959307"/>
            <a:chExt cx="399398" cy="375443"/>
          </a:xfrm>
        </p:grpSpPr>
        <p:sp>
          <p:nvSpPr>
            <p:cNvPr id="14523" name="Google Shape;14523;p7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71"/>
          <p:cNvGrpSpPr/>
          <p:nvPr/>
        </p:nvGrpSpPr>
        <p:grpSpPr>
          <a:xfrm>
            <a:off x="1284212" y="1963766"/>
            <a:ext cx="379489" cy="366046"/>
            <a:chOff x="1284212" y="1963766"/>
            <a:chExt cx="379489" cy="366046"/>
          </a:xfrm>
        </p:grpSpPr>
        <p:sp>
          <p:nvSpPr>
            <p:cNvPr id="14526" name="Google Shape;14526;p7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8" name="Google Shape;14528;p71"/>
          <p:cNvGrpSpPr/>
          <p:nvPr/>
        </p:nvGrpSpPr>
        <p:grpSpPr>
          <a:xfrm>
            <a:off x="3037766" y="1969564"/>
            <a:ext cx="370219" cy="354928"/>
            <a:chOff x="3037766" y="1969564"/>
            <a:chExt cx="370219" cy="354928"/>
          </a:xfrm>
        </p:grpSpPr>
        <p:sp>
          <p:nvSpPr>
            <p:cNvPr id="14529" name="Google Shape;14529;p7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1"/>
          <p:cNvGrpSpPr/>
          <p:nvPr/>
        </p:nvGrpSpPr>
        <p:grpSpPr>
          <a:xfrm>
            <a:off x="3982553" y="1971730"/>
            <a:ext cx="304566" cy="350501"/>
            <a:chOff x="3982553" y="1971730"/>
            <a:chExt cx="304566" cy="350501"/>
          </a:xfrm>
        </p:grpSpPr>
        <p:sp>
          <p:nvSpPr>
            <p:cNvPr id="14534" name="Google Shape;14534;p7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71"/>
          <p:cNvGrpSpPr/>
          <p:nvPr/>
        </p:nvGrpSpPr>
        <p:grpSpPr>
          <a:xfrm>
            <a:off x="2567841" y="1994124"/>
            <a:ext cx="399812" cy="306477"/>
            <a:chOff x="2567841" y="1994124"/>
            <a:chExt cx="399812" cy="306477"/>
          </a:xfrm>
        </p:grpSpPr>
        <p:sp>
          <p:nvSpPr>
            <p:cNvPr id="14537" name="Google Shape;14537;p7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71"/>
          <p:cNvGrpSpPr/>
          <p:nvPr/>
        </p:nvGrpSpPr>
        <p:grpSpPr>
          <a:xfrm>
            <a:off x="2212084" y="1960358"/>
            <a:ext cx="324698" cy="372863"/>
            <a:chOff x="2212084" y="1960358"/>
            <a:chExt cx="324698" cy="372863"/>
          </a:xfrm>
        </p:grpSpPr>
        <p:sp>
          <p:nvSpPr>
            <p:cNvPr id="14541" name="Google Shape;14541;p7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4" name="Google Shape;14544;p71"/>
          <p:cNvGrpSpPr/>
          <p:nvPr/>
        </p:nvGrpSpPr>
        <p:grpSpPr>
          <a:xfrm>
            <a:off x="1805901" y="1960358"/>
            <a:ext cx="284847" cy="373627"/>
            <a:chOff x="1805901" y="1960358"/>
            <a:chExt cx="284847" cy="373627"/>
          </a:xfrm>
        </p:grpSpPr>
        <p:sp>
          <p:nvSpPr>
            <p:cNvPr id="14545" name="Google Shape;14545;p7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7" name="Google Shape;14547;p71"/>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1"/>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1"/>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0" name="Google Shape;14550;p71"/>
          <p:cNvGrpSpPr/>
          <p:nvPr/>
        </p:nvGrpSpPr>
        <p:grpSpPr>
          <a:xfrm>
            <a:off x="6656812" y="2029388"/>
            <a:ext cx="368690" cy="245793"/>
            <a:chOff x="6656812" y="2029388"/>
            <a:chExt cx="368690" cy="245793"/>
          </a:xfrm>
        </p:grpSpPr>
        <p:sp>
          <p:nvSpPr>
            <p:cNvPr id="14551" name="Google Shape;14551;p7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71"/>
          <p:cNvGrpSpPr/>
          <p:nvPr/>
        </p:nvGrpSpPr>
        <p:grpSpPr>
          <a:xfrm>
            <a:off x="4869651" y="2012218"/>
            <a:ext cx="376654" cy="281566"/>
            <a:chOff x="4869651" y="2012218"/>
            <a:chExt cx="376654" cy="281566"/>
          </a:xfrm>
        </p:grpSpPr>
        <p:sp>
          <p:nvSpPr>
            <p:cNvPr id="14562" name="Google Shape;14562;p7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6" name="Google Shape;14566;p71"/>
          <p:cNvGrpSpPr/>
          <p:nvPr/>
        </p:nvGrpSpPr>
        <p:grpSpPr>
          <a:xfrm>
            <a:off x="5306224" y="2012313"/>
            <a:ext cx="367925" cy="281694"/>
            <a:chOff x="5306224" y="2012313"/>
            <a:chExt cx="367925" cy="281694"/>
          </a:xfrm>
        </p:grpSpPr>
        <p:sp>
          <p:nvSpPr>
            <p:cNvPr id="14567" name="Google Shape;14567;p7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9" name="Google Shape;14569;p71"/>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70" name="Google Shape;14570;p71"/>
          <p:cNvGrpSpPr/>
          <p:nvPr/>
        </p:nvGrpSpPr>
        <p:grpSpPr>
          <a:xfrm>
            <a:off x="6195998" y="1983102"/>
            <a:ext cx="368308" cy="338746"/>
            <a:chOff x="6195998" y="1983102"/>
            <a:chExt cx="368308" cy="338746"/>
          </a:xfrm>
        </p:grpSpPr>
        <p:sp>
          <p:nvSpPr>
            <p:cNvPr id="14571" name="Google Shape;14571;p7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71"/>
          <p:cNvGrpSpPr/>
          <p:nvPr/>
        </p:nvGrpSpPr>
        <p:grpSpPr>
          <a:xfrm>
            <a:off x="7542031" y="2011835"/>
            <a:ext cx="369072" cy="280037"/>
            <a:chOff x="7542031" y="2011835"/>
            <a:chExt cx="369072" cy="280037"/>
          </a:xfrm>
        </p:grpSpPr>
        <p:sp>
          <p:nvSpPr>
            <p:cNvPr id="14575" name="Google Shape;14575;p7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4" name="Google Shape;14584;p71"/>
          <p:cNvGrpSpPr/>
          <p:nvPr/>
        </p:nvGrpSpPr>
        <p:grpSpPr>
          <a:xfrm>
            <a:off x="8010427" y="3348503"/>
            <a:ext cx="278795" cy="351615"/>
            <a:chOff x="8010427" y="3348503"/>
            <a:chExt cx="278795" cy="351615"/>
          </a:xfrm>
        </p:grpSpPr>
        <p:sp>
          <p:nvSpPr>
            <p:cNvPr id="14585" name="Google Shape;14585;p7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9" name="Google Shape;14589;p71"/>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90" name="Google Shape;14590;p71"/>
          <p:cNvGrpSpPr/>
          <p:nvPr/>
        </p:nvGrpSpPr>
        <p:grpSpPr>
          <a:xfrm>
            <a:off x="7141900" y="3349204"/>
            <a:ext cx="281057" cy="351010"/>
            <a:chOff x="7141900" y="3349204"/>
            <a:chExt cx="281057" cy="351010"/>
          </a:xfrm>
        </p:grpSpPr>
        <p:sp>
          <p:nvSpPr>
            <p:cNvPr id="14591" name="Google Shape;14591;p7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71"/>
          <p:cNvGrpSpPr/>
          <p:nvPr/>
        </p:nvGrpSpPr>
        <p:grpSpPr>
          <a:xfrm>
            <a:off x="5314188" y="3350032"/>
            <a:ext cx="363752" cy="353113"/>
            <a:chOff x="5314188" y="3350032"/>
            <a:chExt cx="363752" cy="353113"/>
          </a:xfrm>
        </p:grpSpPr>
        <p:sp>
          <p:nvSpPr>
            <p:cNvPr id="14595" name="Google Shape;14595;p7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71"/>
          <p:cNvGrpSpPr/>
          <p:nvPr/>
        </p:nvGrpSpPr>
        <p:grpSpPr>
          <a:xfrm>
            <a:off x="6203579" y="3348981"/>
            <a:ext cx="351615" cy="350373"/>
            <a:chOff x="6203579" y="3348981"/>
            <a:chExt cx="351615" cy="350373"/>
          </a:xfrm>
        </p:grpSpPr>
        <p:sp>
          <p:nvSpPr>
            <p:cNvPr id="14598" name="Google Shape;14598;p7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71"/>
          <p:cNvGrpSpPr/>
          <p:nvPr/>
        </p:nvGrpSpPr>
        <p:grpSpPr>
          <a:xfrm>
            <a:off x="5829984" y="3350032"/>
            <a:ext cx="220755" cy="352348"/>
            <a:chOff x="5829984" y="3350032"/>
            <a:chExt cx="220755" cy="352348"/>
          </a:xfrm>
        </p:grpSpPr>
        <p:sp>
          <p:nvSpPr>
            <p:cNvPr id="14604" name="Google Shape;14604;p7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71"/>
          <p:cNvGrpSpPr/>
          <p:nvPr/>
        </p:nvGrpSpPr>
        <p:grpSpPr>
          <a:xfrm>
            <a:off x="4882170" y="3349841"/>
            <a:ext cx="358464" cy="352316"/>
            <a:chOff x="4882170" y="3349841"/>
            <a:chExt cx="358464" cy="352316"/>
          </a:xfrm>
        </p:grpSpPr>
        <p:sp>
          <p:nvSpPr>
            <p:cNvPr id="14609" name="Google Shape;14609;p7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1" name="Google Shape;14611;p71"/>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1"/>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3" name="Google Shape;14613;p71"/>
          <p:cNvGrpSpPr/>
          <p:nvPr/>
        </p:nvGrpSpPr>
        <p:grpSpPr>
          <a:xfrm>
            <a:off x="3044965" y="2435220"/>
            <a:ext cx="400194" cy="324316"/>
            <a:chOff x="3044965" y="2435220"/>
            <a:chExt cx="400194" cy="324316"/>
          </a:xfrm>
        </p:grpSpPr>
        <p:sp>
          <p:nvSpPr>
            <p:cNvPr id="14614" name="Google Shape;14614;p7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7" name="Google Shape;14617;p71"/>
          <p:cNvGrpSpPr/>
          <p:nvPr/>
        </p:nvGrpSpPr>
        <p:grpSpPr>
          <a:xfrm>
            <a:off x="4878379" y="2473892"/>
            <a:ext cx="367161" cy="287523"/>
            <a:chOff x="4878379" y="2473892"/>
            <a:chExt cx="367161" cy="287523"/>
          </a:xfrm>
        </p:grpSpPr>
        <p:sp>
          <p:nvSpPr>
            <p:cNvPr id="14618" name="Google Shape;14618;p7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71"/>
          <p:cNvGrpSpPr/>
          <p:nvPr/>
        </p:nvGrpSpPr>
        <p:grpSpPr>
          <a:xfrm>
            <a:off x="1325719" y="2887689"/>
            <a:ext cx="290581" cy="372481"/>
            <a:chOff x="1325719" y="2887689"/>
            <a:chExt cx="290581" cy="372481"/>
          </a:xfrm>
        </p:grpSpPr>
        <p:sp>
          <p:nvSpPr>
            <p:cNvPr id="14624" name="Google Shape;14624;p7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6" name="Google Shape;14626;p71"/>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7" name="Google Shape;14627;p71"/>
          <p:cNvGrpSpPr/>
          <p:nvPr/>
        </p:nvGrpSpPr>
        <p:grpSpPr>
          <a:xfrm>
            <a:off x="3510335" y="2892499"/>
            <a:ext cx="360726" cy="361204"/>
            <a:chOff x="3510335" y="2892499"/>
            <a:chExt cx="360726" cy="361204"/>
          </a:xfrm>
        </p:grpSpPr>
        <p:sp>
          <p:nvSpPr>
            <p:cNvPr id="14628" name="Google Shape;14628;p7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3" name="Google Shape;14633;p71"/>
          <p:cNvGrpSpPr/>
          <p:nvPr/>
        </p:nvGrpSpPr>
        <p:grpSpPr>
          <a:xfrm>
            <a:off x="3086313" y="2877049"/>
            <a:ext cx="320143" cy="392581"/>
            <a:chOff x="3086313" y="2877049"/>
            <a:chExt cx="320143" cy="392581"/>
          </a:xfrm>
        </p:grpSpPr>
        <p:sp>
          <p:nvSpPr>
            <p:cNvPr id="14634" name="Google Shape;14634;p7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46" name="Google Shape;14646;p71"/>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7" name="Google Shape;14647;p71"/>
          <p:cNvGrpSpPr/>
          <p:nvPr/>
        </p:nvGrpSpPr>
        <p:grpSpPr>
          <a:xfrm>
            <a:off x="861113" y="2885746"/>
            <a:ext cx="333809" cy="373277"/>
            <a:chOff x="861113" y="2885746"/>
            <a:chExt cx="333809" cy="373277"/>
          </a:xfrm>
        </p:grpSpPr>
        <p:sp>
          <p:nvSpPr>
            <p:cNvPr id="14648" name="Google Shape;14648;p7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1" name="Google Shape;14651;p71"/>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1"/>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3" name="Google Shape;14653;p71"/>
          <p:cNvGrpSpPr/>
          <p:nvPr/>
        </p:nvGrpSpPr>
        <p:grpSpPr>
          <a:xfrm>
            <a:off x="1297654" y="1504481"/>
            <a:ext cx="349354" cy="362223"/>
            <a:chOff x="1297654" y="1504481"/>
            <a:chExt cx="349354" cy="362223"/>
          </a:xfrm>
        </p:grpSpPr>
        <p:sp>
          <p:nvSpPr>
            <p:cNvPr id="14654" name="Google Shape;14654;p7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57" name="Google Shape;14657;p71"/>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58" name="Google Shape;14658;p71"/>
          <p:cNvGrpSpPr/>
          <p:nvPr/>
        </p:nvGrpSpPr>
        <p:grpSpPr>
          <a:xfrm>
            <a:off x="852385" y="1510916"/>
            <a:ext cx="353145" cy="351998"/>
            <a:chOff x="852385" y="1510916"/>
            <a:chExt cx="353145" cy="351998"/>
          </a:xfrm>
        </p:grpSpPr>
        <p:sp>
          <p:nvSpPr>
            <p:cNvPr id="14659" name="Google Shape;14659;p7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2" name="Google Shape;14662;p71"/>
          <p:cNvGrpSpPr/>
          <p:nvPr/>
        </p:nvGrpSpPr>
        <p:grpSpPr>
          <a:xfrm>
            <a:off x="1745217" y="1515471"/>
            <a:ext cx="343269" cy="342505"/>
            <a:chOff x="1745217" y="1515471"/>
            <a:chExt cx="343269" cy="342505"/>
          </a:xfrm>
        </p:grpSpPr>
        <p:sp>
          <p:nvSpPr>
            <p:cNvPr id="14663" name="Google Shape;14663;p7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67" name="Google Shape;14667;p71"/>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8" name="Google Shape;14668;p71"/>
          <p:cNvGrpSpPr/>
          <p:nvPr/>
        </p:nvGrpSpPr>
        <p:grpSpPr>
          <a:xfrm>
            <a:off x="3042703" y="1529137"/>
            <a:ext cx="411535" cy="315587"/>
            <a:chOff x="3042703" y="1529137"/>
            <a:chExt cx="411535" cy="315587"/>
          </a:xfrm>
        </p:grpSpPr>
        <p:sp>
          <p:nvSpPr>
            <p:cNvPr id="14669" name="Google Shape;14669;p7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71"/>
          <p:cNvGrpSpPr/>
          <p:nvPr/>
        </p:nvGrpSpPr>
        <p:grpSpPr>
          <a:xfrm>
            <a:off x="2629289" y="1544682"/>
            <a:ext cx="350501" cy="284497"/>
            <a:chOff x="2629289" y="1544682"/>
            <a:chExt cx="350501" cy="284497"/>
          </a:xfrm>
        </p:grpSpPr>
        <p:sp>
          <p:nvSpPr>
            <p:cNvPr id="14680" name="Google Shape;14680;p7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71"/>
          <p:cNvGrpSpPr/>
          <p:nvPr/>
        </p:nvGrpSpPr>
        <p:grpSpPr>
          <a:xfrm>
            <a:off x="5305077" y="1502633"/>
            <a:ext cx="367893" cy="365218"/>
            <a:chOff x="5305077" y="1502633"/>
            <a:chExt cx="367893" cy="365218"/>
          </a:xfrm>
        </p:grpSpPr>
        <p:sp>
          <p:nvSpPr>
            <p:cNvPr id="14686" name="Google Shape;14686;p7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71"/>
          <p:cNvGrpSpPr/>
          <p:nvPr/>
        </p:nvGrpSpPr>
        <p:grpSpPr>
          <a:xfrm>
            <a:off x="7100170" y="1500117"/>
            <a:ext cx="368308" cy="367033"/>
            <a:chOff x="7100170" y="1500117"/>
            <a:chExt cx="368308" cy="367033"/>
          </a:xfrm>
        </p:grpSpPr>
        <p:sp>
          <p:nvSpPr>
            <p:cNvPr id="14689" name="Google Shape;14689;p7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2" name="Google Shape;14702;p71"/>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3" name="Google Shape;14703;p71"/>
          <p:cNvGrpSpPr/>
          <p:nvPr/>
        </p:nvGrpSpPr>
        <p:grpSpPr>
          <a:xfrm>
            <a:off x="6649231" y="1500021"/>
            <a:ext cx="390287" cy="367065"/>
            <a:chOff x="6649231" y="1500021"/>
            <a:chExt cx="390287" cy="367065"/>
          </a:xfrm>
        </p:grpSpPr>
        <p:sp>
          <p:nvSpPr>
            <p:cNvPr id="14704" name="Google Shape;14704;p7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6" name="Google Shape;14716;p71"/>
          <p:cNvGrpSpPr/>
          <p:nvPr/>
        </p:nvGrpSpPr>
        <p:grpSpPr>
          <a:xfrm>
            <a:off x="5746938" y="1543503"/>
            <a:ext cx="387261" cy="280356"/>
            <a:chOff x="5746938" y="1543503"/>
            <a:chExt cx="387261" cy="280356"/>
          </a:xfrm>
        </p:grpSpPr>
        <p:sp>
          <p:nvSpPr>
            <p:cNvPr id="14717" name="Google Shape;14717;p7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71"/>
          <p:cNvGrpSpPr/>
          <p:nvPr/>
        </p:nvGrpSpPr>
        <p:grpSpPr>
          <a:xfrm>
            <a:off x="6196730" y="1525346"/>
            <a:ext cx="369072" cy="317467"/>
            <a:chOff x="6196730" y="1525346"/>
            <a:chExt cx="369072" cy="317467"/>
          </a:xfrm>
        </p:grpSpPr>
        <p:sp>
          <p:nvSpPr>
            <p:cNvPr id="14720" name="Google Shape;14720;p7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71"/>
          <p:cNvGrpSpPr/>
          <p:nvPr/>
        </p:nvGrpSpPr>
        <p:grpSpPr>
          <a:xfrm>
            <a:off x="4940592" y="1500690"/>
            <a:ext cx="246558" cy="367161"/>
            <a:chOff x="4940592" y="1500690"/>
            <a:chExt cx="246558" cy="367161"/>
          </a:xfrm>
        </p:grpSpPr>
        <p:sp>
          <p:nvSpPr>
            <p:cNvPr id="14724" name="Google Shape;14724;p7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8" name="Google Shape;14728;p71"/>
          <p:cNvGrpSpPr/>
          <p:nvPr/>
        </p:nvGrpSpPr>
        <p:grpSpPr>
          <a:xfrm>
            <a:off x="7964906" y="1499894"/>
            <a:ext cx="380858" cy="367575"/>
            <a:chOff x="7964906" y="1499894"/>
            <a:chExt cx="380858" cy="367575"/>
          </a:xfrm>
        </p:grpSpPr>
        <p:sp>
          <p:nvSpPr>
            <p:cNvPr id="14729" name="Google Shape;14729;p7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32" name="Google Shape;14732;p71"/>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33" name="Google Shape;14733;p71"/>
          <p:cNvGrpSpPr/>
          <p:nvPr/>
        </p:nvGrpSpPr>
        <p:grpSpPr>
          <a:xfrm>
            <a:off x="8007400" y="2902278"/>
            <a:ext cx="285230" cy="355597"/>
            <a:chOff x="8007400" y="2902278"/>
            <a:chExt cx="285230" cy="355597"/>
          </a:xfrm>
        </p:grpSpPr>
        <p:sp>
          <p:nvSpPr>
            <p:cNvPr id="14734" name="Google Shape;14734;p7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71"/>
          <p:cNvGrpSpPr/>
          <p:nvPr/>
        </p:nvGrpSpPr>
        <p:grpSpPr>
          <a:xfrm>
            <a:off x="6219124" y="2902788"/>
            <a:ext cx="318231" cy="355470"/>
            <a:chOff x="6219124" y="2902788"/>
            <a:chExt cx="318231" cy="355470"/>
          </a:xfrm>
        </p:grpSpPr>
        <p:sp>
          <p:nvSpPr>
            <p:cNvPr id="14737" name="Google Shape;14737;p7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0" name="Google Shape;14740;p71"/>
          <p:cNvGrpSpPr/>
          <p:nvPr/>
        </p:nvGrpSpPr>
        <p:grpSpPr>
          <a:xfrm>
            <a:off x="4969421" y="2902852"/>
            <a:ext cx="185109" cy="355406"/>
            <a:chOff x="4969421" y="2902852"/>
            <a:chExt cx="185109" cy="355406"/>
          </a:xfrm>
        </p:grpSpPr>
        <p:sp>
          <p:nvSpPr>
            <p:cNvPr id="14741" name="Google Shape;14741;p7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47" name="Google Shape;14747;p71"/>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1"/>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49" name="Google Shape;14749;p71"/>
          <p:cNvGrpSpPr/>
          <p:nvPr/>
        </p:nvGrpSpPr>
        <p:grpSpPr>
          <a:xfrm>
            <a:off x="6685259" y="2902852"/>
            <a:ext cx="311414" cy="355406"/>
            <a:chOff x="6685259" y="2902852"/>
            <a:chExt cx="311414" cy="355406"/>
          </a:xfrm>
        </p:grpSpPr>
        <p:sp>
          <p:nvSpPr>
            <p:cNvPr id="14750" name="Google Shape;14750;p7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71"/>
          <p:cNvGrpSpPr/>
          <p:nvPr/>
        </p:nvGrpSpPr>
        <p:grpSpPr>
          <a:xfrm>
            <a:off x="5309250" y="2903170"/>
            <a:ext cx="359579" cy="355852"/>
            <a:chOff x="5309250" y="2903170"/>
            <a:chExt cx="359579" cy="355852"/>
          </a:xfrm>
        </p:grpSpPr>
        <p:sp>
          <p:nvSpPr>
            <p:cNvPr id="14754" name="Google Shape;14754;p7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71"/>
          <p:cNvGrpSpPr/>
          <p:nvPr/>
        </p:nvGrpSpPr>
        <p:grpSpPr>
          <a:xfrm>
            <a:off x="2199565" y="2421172"/>
            <a:ext cx="312179" cy="353431"/>
            <a:chOff x="2199565" y="2421172"/>
            <a:chExt cx="312179" cy="353431"/>
          </a:xfrm>
        </p:grpSpPr>
        <p:sp>
          <p:nvSpPr>
            <p:cNvPr id="14758" name="Google Shape;14758;p7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0" name="Google Shape;14760;p71"/>
          <p:cNvGrpSpPr/>
          <p:nvPr/>
        </p:nvGrpSpPr>
        <p:grpSpPr>
          <a:xfrm>
            <a:off x="1750887" y="2425727"/>
            <a:ext cx="320143" cy="343269"/>
            <a:chOff x="1750887" y="2425727"/>
            <a:chExt cx="320143" cy="343269"/>
          </a:xfrm>
        </p:grpSpPr>
        <p:sp>
          <p:nvSpPr>
            <p:cNvPr id="14761" name="Google Shape;14761;p7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71"/>
          <p:cNvGrpSpPr/>
          <p:nvPr/>
        </p:nvGrpSpPr>
        <p:grpSpPr>
          <a:xfrm>
            <a:off x="1298037" y="2425727"/>
            <a:ext cx="338364" cy="342887"/>
            <a:chOff x="1298037" y="2425727"/>
            <a:chExt cx="338364" cy="342887"/>
          </a:xfrm>
        </p:grpSpPr>
        <p:sp>
          <p:nvSpPr>
            <p:cNvPr id="14764" name="Google Shape;14764;p7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8" name="Google Shape;14768;p71"/>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9" name="Google Shape;14769;p71"/>
          <p:cNvGrpSpPr/>
          <p:nvPr/>
        </p:nvGrpSpPr>
        <p:grpSpPr>
          <a:xfrm>
            <a:off x="3974207" y="2429009"/>
            <a:ext cx="320143" cy="338491"/>
            <a:chOff x="3974207" y="2429009"/>
            <a:chExt cx="320143" cy="338491"/>
          </a:xfrm>
        </p:grpSpPr>
        <p:sp>
          <p:nvSpPr>
            <p:cNvPr id="14770" name="Google Shape;14770;p7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2" name="Google Shape;14772;p71"/>
          <p:cNvGrpSpPr/>
          <p:nvPr/>
        </p:nvGrpSpPr>
        <p:grpSpPr>
          <a:xfrm>
            <a:off x="2623237" y="2431047"/>
            <a:ext cx="355024" cy="332630"/>
            <a:chOff x="2623237" y="2431047"/>
            <a:chExt cx="355024" cy="332630"/>
          </a:xfrm>
        </p:grpSpPr>
        <p:sp>
          <p:nvSpPr>
            <p:cNvPr id="14773" name="Google Shape;14773;p7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7" name="Google Shape;14777;p71"/>
          <p:cNvGrpSpPr/>
          <p:nvPr/>
        </p:nvGrpSpPr>
        <p:grpSpPr>
          <a:xfrm>
            <a:off x="6657194" y="2434073"/>
            <a:ext cx="375507" cy="367925"/>
            <a:chOff x="6657194" y="2434073"/>
            <a:chExt cx="375507" cy="367925"/>
          </a:xfrm>
        </p:grpSpPr>
        <p:sp>
          <p:nvSpPr>
            <p:cNvPr id="14778" name="Google Shape;14778;p7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1" name="Google Shape;14781;p71"/>
          <p:cNvGrpSpPr/>
          <p:nvPr/>
        </p:nvGrpSpPr>
        <p:grpSpPr>
          <a:xfrm>
            <a:off x="7101317" y="2441655"/>
            <a:ext cx="367925" cy="352380"/>
            <a:chOff x="7101317" y="2441655"/>
            <a:chExt cx="367925" cy="352380"/>
          </a:xfrm>
        </p:grpSpPr>
        <p:sp>
          <p:nvSpPr>
            <p:cNvPr id="14782" name="Google Shape;14782;p7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71"/>
          <p:cNvGrpSpPr/>
          <p:nvPr/>
        </p:nvGrpSpPr>
        <p:grpSpPr>
          <a:xfrm>
            <a:off x="5756399" y="2434456"/>
            <a:ext cx="367925" cy="367161"/>
            <a:chOff x="5756399" y="2434456"/>
            <a:chExt cx="367925" cy="367161"/>
          </a:xfrm>
        </p:grpSpPr>
        <p:sp>
          <p:nvSpPr>
            <p:cNvPr id="14785" name="Google Shape;14785;p7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2" name="Google Shape;14792;p71"/>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1"/>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4" name="Google Shape;14794;p71"/>
          <p:cNvGrpSpPr/>
          <p:nvPr/>
        </p:nvGrpSpPr>
        <p:grpSpPr>
          <a:xfrm>
            <a:off x="7964906" y="2434073"/>
            <a:ext cx="373627" cy="367925"/>
            <a:chOff x="7964906" y="2434073"/>
            <a:chExt cx="373627" cy="367925"/>
          </a:xfrm>
        </p:grpSpPr>
        <p:sp>
          <p:nvSpPr>
            <p:cNvPr id="14795" name="Google Shape;14795;p7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71"/>
          <p:cNvGrpSpPr/>
          <p:nvPr/>
        </p:nvGrpSpPr>
        <p:grpSpPr>
          <a:xfrm>
            <a:off x="6194086" y="2437737"/>
            <a:ext cx="369837" cy="360471"/>
            <a:chOff x="6194086" y="2437737"/>
            <a:chExt cx="369837" cy="360471"/>
          </a:xfrm>
        </p:grpSpPr>
        <p:sp>
          <p:nvSpPr>
            <p:cNvPr id="14798" name="Google Shape;14798;p7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16"/>
        <p:cNvGrpSpPr/>
        <p:nvPr/>
      </p:nvGrpSpPr>
      <p:grpSpPr>
        <a:xfrm>
          <a:off x="0" y="0"/>
          <a:ext cx="0" cy="0"/>
          <a:chOff x="0" y="0"/>
          <a:chExt cx="0" cy="0"/>
        </a:xfrm>
      </p:grpSpPr>
      <p:grpSp>
        <p:nvGrpSpPr>
          <p:cNvPr id="1117" name="Google Shape;1117;p33"/>
          <p:cNvGrpSpPr/>
          <p:nvPr/>
        </p:nvGrpSpPr>
        <p:grpSpPr>
          <a:xfrm>
            <a:off x="2098775" y="1730525"/>
            <a:ext cx="1177500" cy="1177500"/>
            <a:chOff x="2098775" y="1730525"/>
            <a:chExt cx="1177500" cy="1177500"/>
          </a:xfrm>
        </p:grpSpPr>
        <p:sp>
          <p:nvSpPr>
            <p:cNvPr id="1118" name="Google Shape;1118;p33"/>
            <p:cNvSpPr/>
            <p:nvPr/>
          </p:nvSpPr>
          <p:spPr>
            <a:xfrm>
              <a:off x="2098775" y="1730525"/>
              <a:ext cx="1177500" cy="1177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3"/>
            <p:cNvSpPr/>
            <p:nvPr/>
          </p:nvSpPr>
          <p:spPr>
            <a:xfrm>
              <a:off x="2163950" y="1795250"/>
              <a:ext cx="1048200" cy="10482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33"/>
          <p:cNvGrpSpPr/>
          <p:nvPr/>
        </p:nvGrpSpPr>
        <p:grpSpPr>
          <a:xfrm>
            <a:off x="5869802" y="1730525"/>
            <a:ext cx="1177500" cy="1177500"/>
            <a:chOff x="5869802" y="1730525"/>
            <a:chExt cx="1177500" cy="1177500"/>
          </a:xfrm>
        </p:grpSpPr>
        <p:sp>
          <p:nvSpPr>
            <p:cNvPr id="1121" name="Google Shape;1121;p33"/>
            <p:cNvSpPr/>
            <p:nvPr/>
          </p:nvSpPr>
          <p:spPr>
            <a:xfrm>
              <a:off x="5869802" y="1730525"/>
              <a:ext cx="1177500" cy="1177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3"/>
            <p:cNvSpPr/>
            <p:nvPr/>
          </p:nvSpPr>
          <p:spPr>
            <a:xfrm>
              <a:off x="5934450" y="1795250"/>
              <a:ext cx="1048200" cy="10482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 name="Google Shape;1123;p33"/>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the Product</a:t>
            </a:r>
            <a:endParaRPr/>
          </a:p>
        </p:txBody>
      </p:sp>
      <p:sp>
        <p:nvSpPr>
          <p:cNvPr id="1124" name="Google Shape;1124;p33"/>
          <p:cNvSpPr txBox="1">
            <a:spLocks noGrp="1"/>
          </p:cNvSpPr>
          <p:nvPr>
            <p:ph type="subTitle" idx="3"/>
          </p:nvPr>
        </p:nvSpPr>
        <p:spPr>
          <a:xfrm>
            <a:off x="1773625" y="3213350"/>
            <a:ext cx="1828800" cy="4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125" name="Google Shape;1125;p33"/>
          <p:cNvSpPr txBox="1">
            <a:spLocks noGrp="1"/>
          </p:cNvSpPr>
          <p:nvPr>
            <p:ph type="subTitle" idx="4"/>
          </p:nvPr>
        </p:nvSpPr>
        <p:spPr>
          <a:xfrm>
            <a:off x="5544150" y="3213350"/>
            <a:ext cx="1828800" cy="4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126" name="Google Shape;1126;p33"/>
          <p:cNvSpPr txBox="1">
            <a:spLocks noGrp="1"/>
          </p:cNvSpPr>
          <p:nvPr>
            <p:ph type="subTitle" idx="1"/>
          </p:nvPr>
        </p:nvSpPr>
        <p:spPr>
          <a:xfrm>
            <a:off x="1386275" y="3616623"/>
            <a:ext cx="2602500" cy="82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127" name="Google Shape;1127;p33"/>
          <p:cNvSpPr txBox="1">
            <a:spLocks noGrp="1"/>
          </p:cNvSpPr>
          <p:nvPr>
            <p:ph type="subTitle" idx="2"/>
          </p:nvPr>
        </p:nvSpPr>
        <p:spPr>
          <a:xfrm>
            <a:off x="5157300" y="3616623"/>
            <a:ext cx="2602500" cy="82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from the Sun</a:t>
            </a:r>
            <a:endParaRPr/>
          </a:p>
        </p:txBody>
      </p:sp>
      <p:grpSp>
        <p:nvGrpSpPr>
          <p:cNvPr id="1128" name="Google Shape;1128;p33"/>
          <p:cNvGrpSpPr/>
          <p:nvPr/>
        </p:nvGrpSpPr>
        <p:grpSpPr>
          <a:xfrm>
            <a:off x="2372364" y="2110364"/>
            <a:ext cx="630079" cy="417620"/>
            <a:chOff x="238125" y="489625"/>
            <a:chExt cx="7143750" cy="4734925"/>
          </a:xfrm>
        </p:grpSpPr>
        <p:sp>
          <p:nvSpPr>
            <p:cNvPr id="1129" name="Google Shape;1129;p33"/>
            <p:cNvSpPr/>
            <p:nvPr/>
          </p:nvSpPr>
          <p:spPr>
            <a:xfrm>
              <a:off x="238125" y="489625"/>
              <a:ext cx="7143750" cy="4734925"/>
            </a:xfrm>
            <a:custGeom>
              <a:avLst/>
              <a:gdLst/>
              <a:ahLst/>
              <a:cxnLst/>
              <a:rect l="l" t="t" r="r" b="b"/>
              <a:pathLst>
                <a:path w="285750" h="189397" extrusionOk="0">
                  <a:moveTo>
                    <a:pt x="266165" y="11129"/>
                  </a:moveTo>
                  <a:lnTo>
                    <a:pt x="253398" y="23929"/>
                  </a:lnTo>
                  <a:cubicBezTo>
                    <a:pt x="252362" y="24965"/>
                    <a:pt x="251761" y="26369"/>
                    <a:pt x="251761" y="27840"/>
                  </a:cubicBezTo>
                  <a:cubicBezTo>
                    <a:pt x="251761" y="29344"/>
                    <a:pt x="252362" y="30747"/>
                    <a:pt x="253398" y="31783"/>
                  </a:cubicBezTo>
                  <a:lnTo>
                    <a:pt x="271747" y="50131"/>
                  </a:lnTo>
                  <a:lnTo>
                    <a:pt x="253398" y="68480"/>
                  </a:lnTo>
                  <a:cubicBezTo>
                    <a:pt x="251226" y="70652"/>
                    <a:pt x="251226" y="74161"/>
                    <a:pt x="253398" y="76367"/>
                  </a:cubicBezTo>
                  <a:lnTo>
                    <a:pt x="271747" y="94682"/>
                  </a:lnTo>
                  <a:lnTo>
                    <a:pt x="253398" y="113030"/>
                  </a:lnTo>
                  <a:cubicBezTo>
                    <a:pt x="251226" y="115202"/>
                    <a:pt x="251226" y="118745"/>
                    <a:pt x="253398" y="120917"/>
                  </a:cubicBezTo>
                  <a:lnTo>
                    <a:pt x="271747" y="139265"/>
                  </a:lnTo>
                  <a:lnTo>
                    <a:pt x="253398" y="157613"/>
                  </a:lnTo>
                  <a:cubicBezTo>
                    <a:pt x="251226" y="159786"/>
                    <a:pt x="251226" y="163295"/>
                    <a:pt x="253398" y="165467"/>
                  </a:cubicBezTo>
                  <a:lnTo>
                    <a:pt x="266165" y="178234"/>
                  </a:lnTo>
                  <a:lnTo>
                    <a:pt x="200526" y="178234"/>
                  </a:lnTo>
                  <a:lnTo>
                    <a:pt x="200526" y="166002"/>
                  </a:lnTo>
                  <a:cubicBezTo>
                    <a:pt x="200526" y="162927"/>
                    <a:pt x="198020" y="160421"/>
                    <a:pt x="194945" y="160421"/>
                  </a:cubicBezTo>
                  <a:cubicBezTo>
                    <a:pt x="191870" y="160421"/>
                    <a:pt x="189397" y="162927"/>
                    <a:pt x="189397" y="166002"/>
                  </a:cubicBezTo>
                  <a:lnTo>
                    <a:pt x="189397" y="178234"/>
                  </a:lnTo>
                  <a:lnTo>
                    <a:pt x="11129" y="178234"/>
                  </a:lnTo>
                  <a:lnTo>
                    <a:pt x="11129" y="11129"/>
                  </a:lnTo>
                  <a:lnTo>
                    <a:pt x="189397" y="11129"/>
                  </a:lnTo>
                  <a:lnTo>
                    <a:pt x="189397" y="23395"/>
                  </a:lnTo>
                  <a:cubicBezTo>
                    <a:pt x="189397" y="26469"/>
                    <a:pt x="191870" y="28976"/>
                    <a:pt x="194945" y="28976"/>
                  </a:cubicBezTo>
                  <a:cubicBezTo>
                    <a:pt x="198020" y="28976"/>
                    <a:pt x="200526" y="26469"/>
                    <a:pt x="200526" y="23395"/>
                  </a:cubicBezTo>
                  <a:lnTo>
                    <a:pt x="200526" y="11129"/>
                  </a:lnTo>
                  <a:close/>
                  <a:moveTo>
                    <a:pt x="5581" y="0"/>
                  </a:moveTo>
                  <a:cubicBezTo>
                    <a:pt x="2507" y="0"/>
                    <a:pt x="0" y="2507"/>
                    <a:pt x="0" y="5581"/>
                  </a:cubicBezTo>
                  <a:lnTo>
                    <a:pt x="0" y="183815"/>
                  </a:lnTo>
                  <a:cubicBezTo>
                    <a:pt x="0" y="186890"/>
                    <a:pt x="2507" y="189397"/>
                    <a:pt x="5581" y="189397"/>
                  </a:cubicBezTo>
                  <a:lnTo>
                    <a:pt x="279634" y="189397"/>
                  </a:lnTo>
                  <a:cubicBezTo>
                    <a:pt x="281873" y="189397"/>
                    <a:pt x="283912" y="188026"/>
                    <a:pt x="284781" y="185954"/>
                  </a:cubicBezTo>
                  <a:cubicBezTo>
                    <a:pt x="285616" y="183849"/>
                    <a:pt x="285148" y="181476"/>
                    <a:pt x="283544" y="179872"/>
                  </a:cubicBezTo>
                  <a:lnTo>
                    <a:pt x="265229" y="161524"/>
                  </a:lnTo>
                  <a:lnTo>
                    <a:pt x="283544" y="143175"/>
                  </a:lnTo>
                  <a:cubicBezTo>
                    <a:pt x="285750" y="141003"/>
                    <a:pt x="285750" y="137494"/>
                    <a:pt x="283544" y="135321"/>
                  </a:cubicBezTo>
                  <a:lnTo>
                    <a:pt x="265229" y="116973"/>
                  </a:lnTo>
                  <a:lnTo>
                    <a:pt x="283544" y="98625"/>
                  </a:lnTo>
                  <a:cubicBezTo>
                    <a:pt x="285750" y="96453"/>
                    <a:pt x="285750" y="92944"/>
                    <a:pt x="283544" y="90771"/>
                  </a:cubicBezTo>
                  <a:lnTo>
                    <a:pt x="265229" y="72423"/>
                  </a:lnTo>
                  <a:lnTo>
                    <a:pt x="283544" y="54075"/>
                  </a:lnTo>
                  <a:cubicBezTo>
                    <a:pt x="284614" y="53039"/>
                    <a:pt x="285182" y="51602"/>
                    <a:pt x="285182" y="50131"/>
                  </a:cubicBezTo>
                  <a:cubicBezTo>
                    <a:pt x="285182" y="48661"/>
                    <a:pt x="284614" y="47224"/>
                    <a:pt x="283544" y="46188"/>
                  </a:cubicBezTo>
                  <a:lnTo>
                    <a:pt x="265229" y="27840"/>
                  </a:lnTo>
                  <a:lnTo>
                    <a:pt x="283544" y="9525"/>
                  </a:lnTo>
                  <a:cubicBezTo>
                    <a:pt x="285148" y="7921"/>
                    <a:pt x="285616" y="5514"/>
                    <a:pt x="284781" y="3442"/>
                  </a:cubicBezTo>
                  <a:cubicBezTo>
                    <a:pt x="283912" y="1370"/>
                    <a:pt x="281873" y="0"/>
                    <a:pt x="2796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0" name="Google Shape;1130;p33"/>
            <p:cNvSpPr/>
            <p:nvPr/>
          </p:nvSpPr>
          <p:spPr>
            <a:xfrm>
              <a:off x="3580225" y="4389000"/>
              <a:ext cx="1113775" cy="278250"/>
            </a:xfrm>
            <a:custGeom>
              <a:avLst/>
              <a:gdLst/>
              <a:ahLst/>
              <a:cxnLst/>
              <a:rect l="l" t="t" r="r" b="b"/>
              <a:pathLst>
                <a:path w="44551" h="11130" extrusionOk="0">
                  <a:moveTo>
                    <a:pt x="5582" y="1"/>
                  </a:moveTo>
                  <a:cubicBezTo>
                    <a:pt x="2507" y="1"/>
                    <a:pt x="0" y="2474"/>
                    <a:pt x="0" y="5549"/>
                  </a:cubicBezTo>
                  <a:cubicBezTo>
                    <a:pt x="0" y="8623"/>
                    <a:pt x="2507" y="11130"/>
                    <a:pt x="5582" y="11130"/>
                  </a:cubicBezTo>
                  <a:lnTo>
                    <a:pt x="39003" y="11130"/>
                  </a:lnTo>
                  <a:cubicBezTo>
                    <a:pt x="42077" y="11130"/>
                    <a:pt x="44550" y="8623"/>
                    <a:pt x="44550" y="5549"/>
                  </a:cubicBezTo>
                  <a:cubicBezTo>
                    <a:pt x="44550" y="2474"/>
                    <a:pt x="42077" y="1"/>
                    <a:pt x="390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1" name="Google Shape;1131;p33"/>
            <p:cNvSpPr/>
            <p:nvPr/>
          </p:nvSpPr>
          <p:spPr>
            <a:xfrm>
              <a:off x="795400" y="4389000"/>
              <a:ext cx="556500" cy="278250"/>
            </a:xfrm>
            <a:custGeom>
              <a:avLst/>
              <a:gdLst/>
              <a:ahLst/>
              <a:cxnLst/>
              <a:rect l="l" t="t" r="r" b="b"/>
              <a:pathLst>
                <a:path w="22260" h="11130" extrusionOk="0">
                  <a:moveTo>
                    <a:pt x="5549" y="1"/>
                  </a:moveTo>
                  <a:cubicBezTo>
                    <a:pt x="2474" y="1"/>
                    <a:pt x="1" y="2474"/>
                    <a:pt x="1" y="5549"/>
                  </a:cubicBezTo>
                  <a:cubicBezTo>
                    <a:pt x="1" y="8623"/>
                    <a:pt x="2474" y="11130"/>
                    <a:pt x="5549" y="11130"/>
                  </a:cubicBezTo>
                  <a:lnTo>
                    <a:pt x="16711" y="11130"/>
                  </a:lnTo>
                  <a:cubicBezTo>
                    <a:pt x="19786" y="11130"/>
                    <a:pt x="22259" y="8623"/>
                    <a:pt x="22259" y="5549"/>
                  </a:cubicBezTo>
                  <a:cubicBezTo>
                    <a:pt x="22259" y="2474"/>
                    <a:pt x="19786" y="1"/>
                    <a:pt x="16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2" name="Google Shape;1132;p33"/>
            <p:cNvSpPr/>
            <p:nvPr/>
          </p:nvSpPr>
          <p:spPr>
            <a:xfrm>
              <a:off x="1630925" y="4389000"/>
              <a:ext cx="1671100" cy="278250"/>
            </a:xfrm>
            <a:custGeom>
              <a:avLst/>
              <a:gdLst/>
              <a:ahLst/>
              <a:cxnLst/>
              <a:rect l="l" t="t" r="r" b="b"/>
              <a:pathLst>
                <a:path w="66844" h="11130" extrusionOk="0">
                  <a:moveTo>
                    <a:pt x="5549" y="1"/>
                  </a:moveTo>
                  <a:cubicBezTo>
                    <a:pt x="2474" y="1"/>
                    <a:pt x="1" y="2474"/>
                    <a:pt x="1" y="5549"/>
                  </a:cubicBezTo>
                  <a:cubicBezTo>
                    <a:pt x="1" y="8623"/>
                    <a:pt x="2474" y="11130"/>
                    <a:pt x="5549" y="11130"/>
                  </a:cubicBezTo>
                  <a:lnTo>
                    <a:pt x="61262" y="11130"/>
                  </a:lnTo>
                  <a:cubicBezTo>
                    <a:pt x="64336" y="11130"/>
                    <a:pt x="66843" y="8623"/>
                    <a:pt x="66843" y="5549"/>
                  </a:cubicBezTo>
                  <a:cubicBezTo>
                    <a:pt x="66843" y="2474"/>
                    <a:pt x="64336" y="1"/>
                    <a:pt x="61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3" name="Google Shape;1133;p33"/>
            <p:cNvSpPr/>
            <p:nvPr/>
          </p:nvSpPr>
          <p:spPr>
            <a:xfrm>
              <a:off x="795400" y="3831700"/>
              <a:ext cx="1531550" cy="278275"/>
            </a:xfrm>
            <a:custGeom>
              <a:avLst/>
              <a:gdLst/>
              <a:ahLst/>
              <a:cxnLst/>
              <a:rect l="l" t="t" r="r" b="b"/>
              <a:pathLst>
                <a:path w="61262" h="11131" extrusionOk="0">
                  <a:moveTo>
                    <a:pt x="5549" y="1"/>
                  </a:moveTo>
                  <a:cubicBezTo>
                    <a:pt x="2474" y="1"/>
                    <a:pt x="1" y="2507"/>
                    <a:pt x="1" y="5582"/>
                  </a:cubicBezTo>
                  <a:cubicBezTo>
                    <a:pt x="1" y="8657"/>
                    <a:pt x="2474" y="11130"/>
                    <a:pt x="5549" y="11130"/>
                  </a:cubicBezTo>
                  <a:lnTo>
                    <a:pt x="55680" y="11130"/>
                  </a:lnTo>
                  <a:cubicBezTo>
                    <a:pt x="58755" y="11130"/>
                    <a:pt x="61262" y="8657"/>
                    <a:pt x="61262" y="5582"/>
                  </a:cubicBezTo>
                  <a:cubicBezTo>
                    <a:pt x="61262" y="2507"/>
                    <a:pt x="58755" y="1"/>
                    <a:pt x="55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4" name="Google Shape;1134;p33"/>
            <p:cNvSpPr/>
            <p:nvPr/>
          </p:nvSpPr>
          <p:spPr>
            <a:xfrm>
              <a:off x="2605150" y="3831700"/>
              <a:ext cx="279100" cy="278275"/>
            </a:xfrm>
            <a:custGeom>
              <a:avLst/>
              <a:gdLst/>
              <a:ahLst/>
              <a:cxnLst/>
              <a:rect l="l" t="t" r="r" b="b"/>
              <a:pathLst>
                <a:path w="11164" h="11131" extrusionOk="0">
                  <a:moveTo>
                    <a:pt x="5582" y="1"/>
                  </a:moveTo>
                  <a:cubicBezTo>
                    <a:pt x="2507" y="1"/>
                    <a:pt x="1" y="2507"/>
                    <a:pt x="1" y="5582"/>
                  </a:cubicBezTo>
                  <a:cubicBezTo>
                    <a:pt x="1" y="8657"/>
                    <a:pt x="2507" y="11130"/>
                    <a:pt x="5582" y="11130"/>
                  </a:cubicBezTo>
                  <a:cubicBezTo>
                    <a:pt x="8657" y="11130"/>
                    <a:pt x="11163" y="8657"/>
                    <a:pt x="11163" y="5582"/>
                  </a:cubicBezTo>
                  <a:cubicBezTo>
                    <a:pt x="11163" y="2507"/>
                    <a:pt x="8657" y="1"/>
                    <a:pt x="5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5" name="Google Shape;1135;p33"/>
            <p:cNvSpPr/>
            <p:nvPr/>
          </p:nvSpPr>
          <p:spPr>
            <a:xfrm>
              <a:off x="3162450" y="3831700"/>
              <a:ext cx="1531550" cy="278275"/>
            </a:xfrm>
            <a:custGeom>
              <a:avLst/>
              <a:gdLst/>
              <a:ahLst/>
              <a:cxnLst/>
              <a:rect l="l" t="t" r="r" b="b"/>
              <a:pathLst>
                <a:path w="61262" h="11131" extrusionOk="0">
                  <a:moveTo>
                    <a:pt x="5582" y="1"/>
                  </a:moveTo>
                  <a:cubicBezTo>
                    <a:pt x="2507" y="1"/>
                    <a:pt x="1" y="2507"/>
                    <a:pt x="1" y="5582"/>
                  </a:cubicBezTo>
                  <a:cubicBezTo>
                    <a:pt x="1" y="8657"/>
                    <a:pt x="2507" y="11130"/>
                    <a:pt x="5582" y="11130"/>
                  </a:cubicBezTo>
                  <a:lnTo>
                    <a:pt x="55714" y="11130"/>
                  </a:lnTo>
                  <a:cubicBezTo>
                    <a:pt x="58788" y="11130"/>
                    <a:pt x="61261" y="8657"/>
                    <a:pt x="61261" y="5582"/>
                  </a:cubicBezTo>
                  <a:cubicBezTo>
                    <a:pt x="61261" y="2507"/>
                    <a:pt x="58755" y="1"/>
                    <a:pt x="55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6" name="Google Shape;1136;p33"/>
            <p:cNvSpPr/>
            <p:nvPr/>
          </p:nvSpPr>
          <p:spPr>
            <a:xfrm>
              <a:off x="4973050" y="1492250"/>
              <a:ext cx="278250" cy="724425"/>
            </a:xfrm>
            <a:custGeom>
              <a:avLst/>
              <a:gdLst/>
              <a:ahLst/>
              <a:cxnLst/>
              <a:rect l="l" t="t" r="r" b="b"/>
              <a:pathLst>
                <a:path w="11130" h="28977" extrusionOk="0">
                  <a:moveTo>
                    <a:pt x="5548" y="0"/>
                  </a:moveTo>
                  <a:cubicBezTo>
                    <a:pt x="2473" y="0"/>
                    <a:pt x="0" y="2507"/>
                    <a:pt x="0" y="5581"/>
                  </a:cubicBezTo>
                  <a:lnTo>
                    <a:pt x="0" y="23395"/>
                  </a:lnTo>
                  <a:cubicBezTo>
                    <a:pt x="0" y="26470"/>
                    <a:pt x="2473" y="28976"/>
                    <a:pt x="5548" y="28976"/>
                  </a:cubicBezTo>
                  <a:cubicBezTo>
                    <a:pt x="8623" y="28976"/>
                    <a:pt x="11129" y="26470"/>
                    <a:pt x="11129" y="23395"/>
                  </a:cubicBezTo>
                  <a:lnTo>
                    <a:pt x="11129" y="5581"/>
                  </a:lnTo>
                  <a:cubicBezTo>
                    <a:pt x="11129" y="2507"/>
                    <a:pt x="8623" y="0"/>
                    <a:pt x="5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7" name="Google Shape;1137;p33"/>
            <p:cNvSpPr/>
            <p:nvPr/>
          </p:nvSpPr>
          <p:spPr>
            <a:xfrm>
              <a:off x="4973050" y="3497500"/>
              <a:ext cx="278250" cy="724425"/>
            </a:xfrm>
            <a:custGeom>
              <a:avLst/>
              <a:gdLst/>
              <a:ahLst/>
              <a:cxnLst/>
              <a:rect l="l" t="t" r="r" b="b"/>
              <a:pathLst>
                <a:path w="11130" h="28977" extrusionOk="0">
                  <a:moveTo>
                    <a:pt x="5548" y="0"/>
                  </a:moveTo>
                  <a:cubicBezTo>
                    <a:pt x="2473" y="0"/>
                    <a:pt x="0" y="2507"/>
                    <a:pt x="0" y="5582"/>
                  </a:cubicBezTo>
                  <a:lnTo>
                    <a:pt x="0" y="23395"/>
                  </a:lnTo>
                  <a:cubicBezTo>
                    <a:pt x="0" y="26470"/>
                    <a:pt x="2473" y="28976"/>
                    <a:pt x="5548" y="28976"/>
                  </a:cubicBezTo>
                  <a:cubicBezTo>
                    <a:pt x="8623" y="28976"/>
                    <a:pt x="11129" y="26470"/>
                    <a:pt x="11129" y="23395"/>
                  </a:cubicBezTo>
                  <a:lnTo>
                    <a:pt x="11129" y="5582"/>
                  </a:lnTo>
                  <a:cubicBezTo>
                    <a:pt x="11129" y="2507"/>
                    <a:pt x="8623" y="0"/>
                    <a:pt x="5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8" name="Google Shape;1138;p33"/>
            <p:cNvSpPr/>
            <p:nvPr/>
          </p:nvSpPr>
          <p:spPr>
            <a:xfrm>
              <a:off x="4973050" y="2494875"/>
              <a:ext cx="278250" cy="724425"/>
            </a:xfrm>
            <a:custGeom>
              <a:avLst/>
              <a:gdLst/>
              <a:ahLst/>
              <a:cxnLst/>
              <a:rect l="l" t="t" r="r" b="b"/>
              <a:pathLst>
                <a:path w="11130" h="28977" extrusionOk="0">
                  <a:moveTo>
                    <a:pt x="5548" y="0"/>
                  </a:moveTo>
                  <a:cubicBezTo>
                    <a:pt x="2473" y="0"/>
                    <a:pt x="0" y="2507"/>
                    <a:pt x="0" y="5582"/>
                  </a:cubicBezTo>
                  <a:lnTo>
                    <a:pt x="0" y="23395"/>
                  </a:lnTo>
                  <a:cubicBezTo>
                    <a:pt x="0" y="26470"/>
                    <a:pt x="2473" y="28976"/>
                    <a:pt x="5548" y="28976"/>
                  </a:cubicBezTo>
                  <a:cubicBezTo>
                    <a:pt x="8623" y="28976"/>
                    <a:pt x="11129" y="26470"/>
                    <a:pt x="11129" y="23395"/>
                  </a:cubicBezTo>
                  <a:lnTo>
                    <a:pt x="11129" y="5582"/>
                  </a:lnTo>
                  <a:cubicBezTo>
                    <a:pt x="11129" y="2507"/>
                    <a:pt x="8623" y="0"/>
                    <a:pt x="5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39" name="Google Shape;1139;p33"/>
            <p:cNvSpPr/>
            <p:nvPr/>
          </p:nvSpPr>
          <p:spPr>
            <a:xfrm>
              <a:off x="2932675" y="2418000"/>
              <a:ext cx="995975" cy="995975"/>
            </a:xfrm>
            <a:custGeom>
              <a:avLst/>
              <a:gdLst/>
              <a:ahLst/>
              <a:cxnLst/>
              <a:rect l="l" t="t" r="r" b="b"/>
              <a:pathLst>
                <a:path w="39839" h="39839" extrusionOk="0">
                  <a:moveTo>
                    <a:pt x="19920" y="11163"/>
                  </a:moveTo>
                  <a:cubicBezTo>
                    <a:pt x="24766" y="11163"/>
                    <a:pt x="28676" y="15107"/>
                    <a:pt x="28676" y="19919"/>
                  </a:cubicBezTo>
                  <a:cubicBezTo>
                    <a:pt x="28676" y="24766"/>
                    <a:pt x="24766" y="28709"/>
                    <a:pt x="19920" y="28709"/>
                  </a:cubicBezTo>
                  <a:cubicBezTo>
                    <a:pt x="15074" y="28709"/>
                    <a:pt x="11130" y="24766"/>
                    <a:pt x="11130" y="19919"/>
                  </a:cubicBezTo>
                  <a:cubicBezTo>
                    <a:pt x="11130" y="15107"/>
                    <a:pt x="15074" y="11163"/>
                    <a:pt x="19920" y="11163"/>
                  </a:cubicBezTo>
                  <a:close/>
                  <a:moveTo>
                    <a:pt x="19920" y="1"/>
                  </a:moveTo>
                  <a:cubicBezTo>
                    <a:pt x="8924" y="1"/>
                    <a:pt x="1" y="8957"/>
                    <a:pt x="1" y="19919"/>
                  </a:cubicBezTo>
                  <a:cubicBezTo>
                    <a:pt x="1" y="30915"/>
                    <a:pt x="8924" y="39838"/>
                    <a:pt x="19920" y="39838"/>
                  </a:cubicBezTo>
                  <a:cubicBezTo>
                    <a:pt x="30882" y="39838"/>
                    <a:pt x="39839" y="30915"/>
                    <a:pt x="39839" y="19919"/>
                  </a:cubicBezTo>
                  <a:cubicBezTo>
                    <a:pt x="39839" y="8957"/>
                    <a:pt x="30882" y="1"/>
                    <a:pt x="199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40" name="Google Shape;1140;p33"/>
            <p:cNvSpPr/>
            <p:nvPr/>
          </p:nvSpPr>
          <p:spPr>
            <a:xfrm>
              <a:off x="1560750" y="1046900"/>
              <a:ext cx="995975" cy="995150"/>
            </a:xfrm>
            <a:custGeom>
              <a:avLst/>
              <a:gdLst/>
              <a:ahLst/>
              <a:cxnLst/>
              <a:rect l="l" t="t" r="r" b="b"/>
              <a:pathLst>
                <a:path w="39839" h="39806" extrusionOk="0">
                  <a:moveTo>
                    <a:pt x="19919" y="11130"/>
                  </a:moveTo>
                  <a:cubicBezTo>
                    <a:pt x="24766" y="11130"/>
                    <a:pt x="28709" y="15074"/>
                    <a:pt x="28709" y="19886"/>
                  </a:cubicBezTo>
                  <a:cubicBezTo>
                    <a:pt x="28709" y="24732"/>
                    <a:pt x="24766" y="28676"/>
                    <a:pt x="19919" y="28676"/>
                  </a:cubicBezTo>
                  <a:cubicBezTo>
                    <a:pt x="15073" y="28676"/>
                    <a:pt x="11163" y="24732"/>
                    <a:pt x="11163" y="19886"/>
                  </a:cubicBezTo>
                  <a:cubicBezTo>
                    <a:pt x="11163" y="15074"/>
                    <a:pt x="15073" y="11130"/>
                    <a:pt x="19919" y="11130"/>
                  </a:cubicBezTo>
                  <a:close/>
                  <a:moveTo>
                    <a:pt x="19919" y="1"/>
                  </a:moveTo>
                  <a:cubicBezTo>
                    <a:pt x="8957" y="1"/>
                    <a:pt x="1" y="8924"/>
                    <a:pt x="1" y="19886"/>
                  </a:cubicBezTo>
                  <a:cubicBezTo>
                    <a:pt x="1" y="30882"/>
                    <a:pt x="8957" y="39805"/>
                    <a:pt x="19919" y="39805"/>
                  </a:cubicBezTo>
                  <a:cubicBezTo>
                    <a:pt x="30915" y="39805"/>
                    <a:pt x="39838" y="30882"/>
                    <a:pt x="39838" y="19886"/>
                  </a:cubicBezTo>
                  <a:cubicBezTo>
                    <a:pt x="39838" y="8924"/>
                    <a:pt x="30915" y="1"/>
                    <a:pt x="199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141" name="Google Shape;1141;p33"/>
            <p:cNvSpPr/>
            <p:nvPr/>
          </p:nvSpPr>
          <p:spPr>
            <a:xfrm>
              <a:off x="1640950" y="1139850"/>
              <a:ext cx="2207500" cy="2180550"/>
            </a:xfrm>
            <a:custGeom>
              <a:avLst/>
              <a:gdLst/>
              <a:ahLst/>
              <a:cxnLst/>
              <a:rect l="l" t="t" r="r" b="b"/>
              <a:pathLst>
                <a:path w="88300" h="87222" extrusionOk="0">
                  <a:moveTo>
                    <a:pt x="82183" y="1"/>
                  </a:moveTo>
                  <a:cubicBezTo>
                    <a:pt x="80755" y="1"/>
                    <a:pt x="79326" y="544"/>
                    <a:pt x="78240" y="1630"/>
                  </a:cubicBezTo>
                  <a:lnTo>
                    <a:pt x="2173" y="77730"/>
                  </a:lnTo>
                  <a:cubicBezTo>
                    <a:pt x="1" y="79902"/>
                    <a:pt x="1" y="83411"/>
                    <a:pt x="2173" y="85584"/>
                  </a:cubicBezTo>
                  <a:cubicBezTo>
                    <a:pt x="3276" y="86686"/>
                    <a:pt x="4680" y="87221"/>
                    <a:pt x="6117" y="87221"/>
                  </a:cubicBezTo>
                  <a:cubicBezTo>
                    <a:pt x="7554" y="87221"/>
                    <a:pt x="8958" y="86686"/>
                    <a:pt x="10061" y="85584"/>
                  </a:cubicBezTo>
                  <a:lnTo>
                    <a:pt x="86127" y="9517"/>
                  </a:lnTo>
                  <a:cubicBezTo>
                    <a:pt x="88299" y="7345"/>
                    <a:pt x="88299" y="3836"/>
                    <a:pt x="86127" y="1630"/>
                  </a:cubicBezTo>
                  <a:cubicBezTo>
                    <a:pt x="85041" y="544"/>
                    <a:pt x="83612" y="1"/>
                    <a:pt x="82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142" name="Google Shape;1142;p33"/>
          <p:cNvGrpSpPr/>
          <p:nvPr/>
        </p:nvGrpSpPr>
        <p:grpSpPr>
          <a:xfrm>
            <a:off x="6176289" y="2036990"/>
            <a:ext cx="564662" cy="564662"/>
            <a:chOff x="1190625" y="238125"/>
            <a:chExt cx="5228350" cy="5228350"/>
          </a:xfrm>
        </p:grpSpPr>
        <p:sp>
          <p:nvSpPr>
            <p:cNvPr id="1143" name="Google Shape;1143;p33"/>
            <p:cNvSpPr/>
            <p:nvPr/>
          </p:nvSpPr>
          <p:spPr>
            <a:xfrm>
              <a:off x="1190625" y="238125"/>
              <a:ext cx="5228350" cy="5228350"/>
            </a:xfrm>
            <a:custGeom>
              <a:avLst/>
              <a:gdLst/>
              <a:ahLst/>
              <a:cxnLst/>
              <a:rect l="l" t="t" r="r" b="b"/>
              <a:pathLst>
                <a:path w="209134" h="209134" extrusionOk="0">
                  <a:moveTo>
                    <a:pt x="72546" y="18210"/>
                  </a:moveTo>
                  <a:cubicBezTo>
                    <a:pt x="67007" y="25685"/>
                    <a:pt x="63723" y="34925"/>
                    <a:pt x="63723" y="44925"/>
                  </a:cubicBezTo>
                  <a:lnTo>
                    <a:pt x="63723" y="53919"/>
                  </a:lnTo>
                  <a:lnTo>
                    <a:pt x="47375" y="53919"/>
                  </a:lnTo>
                  <a:lnTo>
                    <a:pt x="47375" y="53111"/>
                  </a:lnTo>
                  <a:cubicBezTo>
                    <a:pt x="47375" y="36886"/>
                    <a:pt x="57939" y="23087"/>
                    <a:pt x="72546" y="18210"/>
                  </a:cubicBezTo>
                  <a:close/>
                  <a:moveTo>
                    <a:pt x="85536" y="16372"/>
                  </a:moveTo>
                  <a:cubicBezTo>
                    <a:pt x="105167" y="17107"/>
                    <a:pt x="120902" y="33307"/>
                    <a:pt x="120902" y="53111"/>
                  </a:cubicBezTo>
                  <a:lnTo>
                    <a:pt x="120902" y="53919"/>
                  </a:lnTo>
                  <a:lnTo>
                    <a:pt x="71884" y="53919"/>
                  </a:lnTo>
                  <a:lnTo>
                    <a:pt x="71884" y="44925"/>
                  </a:lnTo>
                  <a:cubicBezTo>
                    <a:pt x="71884" y="33405"/>
                    <a:pt x="77227" y="23112"/>
                    <a:pt x="85536" y="16372"/>
                  </a:cubicBezTo>
                  <a:close/>
                  <a:moveTo>
                    <a:pt x="108647" y="8161"/>
                  </a:moveTo>
                  <a:cubicBezTo>
                    <a:pt x="128916" y="8161"/>
                    <a:pt x="145411" y="24656"/>
                    <a:pt x="145411" y="44925"/>
                  </a:cubicBezTo>
                  <a:lnTo>
                    <a:pt x="145411" y="53919"/>
                  </a:lnTo>
                  <a:lnTo>
                    <a:pt x="129088" y="53919"/>
                  </a:lnTo>
                  <a:lnTo>
                    <a:pt x="129088" y="53111"/>
                  </a:lnTo>
                  <a:cubicBezTo>
                    <a:pt x="129088" y="32793"/>
                    <a:pt x="115559" y="15612"/>
                    <a:pt x="97030" y="10049"/>
                  </a:cubicBezTo>
                  <a:cubicBezTo>
                    <a:pt x="100682" y="8823"/>
                    <a:pt x="104603" y="8161"/>
                    <a:pt x="108647" y="8161"/>
                  </a:cubicBezTo>
                  <a:close/>
                  <a:moveTo>
                    <a:pt x="195188" y="62081"/>
                  </a:moveTo>
                  <a:lnTo>
                    <a:pt x="184625" y="72644"/>
                  </a:lnTo>
                  <a:lnTo>
                    <a:pt x="174061" y="62081"/>
                  </a:lnTo>
                  <a:close/>
                  <a:moveTo>
                    <a:pt x="200972" y="67865"/>
                  </a:moveTo>
                  <a:lnTo>
                    <a:pt x="200972" y="195188"/>
                  </a:lnTo>
                  <a:lnTo>
                    <a:pt x="188718" y="182933"/>
                  </a:lnTo>
                  <a:lnTo>
                    <a:pt x="188718" y="180556"/>
                  </a:lnTo>
                  <a:cubicBezTo>
                    <a:pt x="188718" y="178301"/>
                    <a:pt x="186879" y="176463"/>
                    <a:pt x="184625" y="176463"/>
                  </a:cubicBezTo>
                  <a:cubicBezTo>
                    <a:pt x="182370" y="176463"/>
                    <a:pt x="180556" y="178301"/>
                    <a:pt x="180556" y="180556"/>
                  </a:cubicBezTo>
                  <a:lnTo>
                    <a:pt x="180556" y="182933"/>
                  </a:lnTo>
                  <a:lnTo>
                    <a:pt x="168302" y="195188"/>
                  </a:lnTo>
                  <a:lnTo>
                    <a:pt x="168302" y="67865"/>
                  </a:lnTo>
                  <a:lnTo>
                    <a:pt x="180556" y="80119"/>
                  </a:lnTo>
                  <a:lnTo>
                    <a:pt x="180556" y="147861"/>
                  </a:lnTo>
                  <a:cubicBezTo>
                    <a:pt x="180556" y="150116"/>
                    <a:pt x="182370" y="151954"/>
                    <a:pt x="184625" y="151954"/>
                  </a:cubicBezTo>
                  <a:cubicBezTo>
                    <a:pt x="186879" y="151954"/>
                    <a:pt x="188718" y="150116"/>
                    <a:pt x="188718" y="147861"/>
                  </a:cubicBezTo>
                  <a:lnTo>
                    <a:pt x="188718" y="80119"/>
                  </a:lnTo>
                  <a:lnTo>
                    <a:pt x="200972" y="67865"/>
                  </a:lnTo>
                  <a:close/>
                  <a:moveTo>
                    <a:pt x="160116" y="62081"/>
                  </a:moveTo>
                  <a:lnTo>
                    <a:pt x="160116" y="200972"/>
                  </a:lnTo>
                  <a:lnTo>
                    <a:pt x="8161" y="200972"/>
                  </a:lnTo>
                  <a:lnTo>
                    <a:pt x="8161" y="62081"/>
                  </a:lnTo>
                  <a:lnTo>
                    <a:pt x="39214" y="62081"/>
                  </a:lnTo>
                  <a:lnTo>
                    <a:pt x="39214" y="74335"/>
                  </a:lnTo>
                  <a:cubicBezTo>
                    <a:pt x="39214" y="76590"/>
                    <a:pt x="41052" y="78428"/>
                    <a:pt x="43307" y="78428"/>
                  </a:cubicBezTo>
                  <a:cubicBezTo>
                    <a:pt x="45562" y="78428"/>
                    <a:pt x="47375" y="76590"/>
                    <a:pt x="47375" y="74335"/>
                  </a:cubicBezTo>
                  <a:lnTo>
                    <a:pt x="47375" y="62081"/>
                  </a:lnTo>
                  <a:lnTo>
                    <a:pt x="120902" y="62081"/>
                  </a:lnTo>
                  <a:lnTo>
                    <a:pt x="120902" y="74335"/>
                  </a:lnTo>
                  <a:cubicBezTo>
                    <a:pt x="120902" y="76590"/>
                    <a:pt x="122740" y="78428"/>
                    <a:pt x="124995" y="78428"/>
                  </a:cubicBezTo>
                  <a:cubicBezTo>
                    <a:pt x="127250" y="78428"/>
                    <a:pt x="129088" y="76590"/>
                    <a:pt x="129088" y="74335"/>
                  </a:cubicBezTo>
                  <a:lnTo>
                    <a:pt x="129088" y="62081"/>
                  </a:lnTo>
                  <a:close/>
                  <a:moveTo>
                    <a:pt x="184625" y="190409"/>
                  </a:moveTo>
                  <a:lnTo>
                    <a:pt x="195188" y="200972"/>
                  </a:lnTo>
                  <a:lnTo>
                    <a:pt x="174061" y="200972"/>
                  </a:lnTo>
                  <a:lnTo>
                    <a:pt x="184625" y="190409"/>
                  </a:lnTo>
                  <a:close/>
                  <a:moveTo>
                    <a:pt x="108647" y="0"/>
                  </a:moveTo>
                  <a:cubicBezTo>
                    <a:pt x="99040" y="0"/>
                    <a:pt x="90143" y="3039"/>
                    <a:pt x="82815" y="8186"/>
                  </a:cubicBezTo>
                  <a:cubicBezTo>
                    <a:pt x="58649" y="8897"/>
                    <a:pt x="39214" y="28773"/>
                    <a:pt x="39214" y="53111"/>
                  </a:cubicBezTo>
                  <a:lnTo>
                    <a:pt x="39214" y="53919"/>
                  </a:lnTo>
                  <a:lnTo>
                    <a:pt x="4093" y="53919"/>
                  </a:lnTo>
                  <a:cubicBezTo>
                    <a:pt x="1838" y="53919"/>
                    <a:pt x="0" y="55757"/>
                    <a:pt x="0" y="58012"/>
                  </a:cubicBezTo>
                  <a:lnTo>
                    <a:pt x="0" y="205065"/>
                  </a:lnTo>
                  <a:cubicBezTo>
                    <a:pt x="0" y="207320"/>
                    <a:pt x="1838" y="209133"/>
                    <a:pt x="4093" y="209133"/>
                  </a:cubicBezTo>
                  <a:lnTo>
                    <a:pt x="205065" y="209133"/>
                  </a:lnTo>
                  <a:cubicBezTo>
                    <a:pt x="206854" y="209133"/>
                    <a:pt x="209133" y="207099"/>
                    <a:pt x="209133" y="205065"/>
                  </a:cubicBezTo>
                  <a:lnTo>
                    <a:pt x="209133" y="58012"/>
                  </a:lnTo>
                  <a:cubicBezTo>
                    <a:pt x="209133" y="56909"/>
                    <a:pt x="208668" y="55831"/>
                    <a:pt x="207908" y="55071"/>
                  </a:cubicBezTo>
                  <a:cubicBezTo>
                    <a:pt x="207148" y="54336"/>
                    <a:pt x="206094" y="53919"/>
                    <a:pt x="205065" y="53919"/>
                  </a:cubicBezTo>
                  <a:lnTo>
                    <a:pt x="153596" y="53919"/>
                  </a:lnTo>
                  <a:lnTo>
                    <a:pt x="153596" y="44925"/>
                  </a:lnTo>
                  <a:cubicBezTo>
                    <a:pt x="153596" y="20146"/>
                    <a:pt x="133426" y="0"/>
                    <a:pt x="1086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3"/>
            <p:cNvSpPr/>
            <p:nvPr/>
          </p:nvSpPr>
          <p:spPr>
            <a:xfrm>
              <a:off x="5704525" y="4241000"/>
              <a:ext cx="204050" cy="204675"/>
            </a:xfrm>
            <a:custGeom>
              <a:avLst/>
              <a:gdLst/>
              <a:ahLst/>
              <a:cxnLst/>
              <a:rect l="l" t="t" r="r" b="b"/>
              <a:pathLst>
                <a:path w="8162" h="8187" extrusionOk="0">
                  <a:moveTo>
                    <a:pt x="4069" y="1"/>
                  </a:moveTo>
                  <a:cubicBezTo>
                    <a:pt x="1814" y="1"/>
                    <a:pt x="0" y="1839"/>
                    <a:pt x="0" y="4094"/>
                  </a:cubicBezTo>
                  <a:cubicBezTo>
                    <a:pt x="0" y="6349"/>
                    <a:pt x="1814" y="8187"/>
                    <a:pt x="4069" y="8187"/>
                  </a:cubicBezTo>
                  <a:cubicBezTo>
                    <a:pt x="6323" y="8187"/>
                    <a:pt x="8162" y="6349"/>
                    <a:pt x="8162" y="4094"/>
                  </a:cubicBezTo>
                  <a:cubicBezTo>
                    <a:pt x="8162" y="1839"/>
                    <a:pt x="6323"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3"/>
            <p:cNvSpPr/>
            <p:nvPr/>
          </p:nvSpPr>
          <p:spPr>
            <a:xfrm>
              <a:off x="2291050" y="2658350"/>
              <a:ext cx="897675" cy="889075"/>
            </a:xfrm>
            <a:custGeom>
              <a:avLst/>
              <a:gdLst/>
              <a:ahLst/>
              <a:cxnLst/>
              <a:rect l="l" t="t" r="r" b="b"/>
              <a:pathLst>
                <a:path w="35907" h="35563" extrusionOk="0">
                  <a:moveTo>
                    <a:pt x="17966" y="8162"/>
                  </a:moveTo>
                  <a:cubicBezTo>
                    <a:pt x="23333" y="8162"/>
                    <a:pt x="27720" y="12476"/>
                    <a:pt x="27720" y="17770"/>
                  </a:cubicBezTo>
                  <a:cubicBezTo>
                    <a:pt x="27720" y="23088"/>
                    <a:pt x="23333" y="27401"/>
                    <a:pt x="17966" y="27401"/>
                  </a:cubicBezTo>
                  <a:cubicBezTo>
                    <a:pt x="12574" y="27401"/>
                    <a:pt x="8187" y="23088"/>
                    <a:pt x="8187" y="17770"/>
                  </a:cubicBezTo>
                  <a:cubicBezTo>
                    <a:pt x="8187" y="12476"/>
                    <a:pt x="12574" y="8162"/>
                    <a:pt x="17966" y="8162"/>
                  </a:cubicBezTo>
                  <a:close/>
                  <a:moveTo>
                    <a:pt x="17966" y="1"/>
                  </a:moveTo>
                  <a:cubicBezTo>
                    <a:pt x="8064" y="1"/>
                    <a:pt x="1" y="7966"/>
                    <a:pt x="1" y="17770"/>
                  </a:cubicBezTo>
                  <a:cubicBezTo>
                    <a:pt x="1" y="27598"/>
                    <a:pt x="8064" y="35563"/>
                    <a:pt x="17966" y="35563"/>
                  </a:cubicBezTo>
                  <a:cubicBezTo>
                    <a:pt x="27843" y="35563"/>
                    <a:pt x="35906" y="27598"/>
                    <a:pt x="35906" y="17794"/>
                  </a:cubicBezTo>
                  <a:cubicBezTo>
                    <a:pt x="35906" y="7966"/>
                    <a:pt x="27843" y="1"/>
                    <a:pt x="17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3"/>
            <p:cNvSpPr/>
            <p:nvPr/>
          </p:nvSpPr>
          <p:spPr>
            <a:xfrm>
              <a:off x="3469325" y="3913825"/>
              <a:ext cx="897025" cy="889075"/>
            </a:xfrm>
            <a:custGeom>
              <a:avLst/>
              <a:gdLst/>
              <a:ahLst/>
              <a:cxnLst/>
              <a:rect l="l" t="t" r="r" b="b"/>
              <a:pathLst>
                <a:path w="35881" h="35563" extrusionOk="0">
                  <a:moveTo>
                    <a:pt x="17941" y="8162"/>
                  </a:moveTo>
                  <a:cubicBezTo>
                    <a:pt x="23332" y="8162"/>
                    <a:pt x="27720" y="12475"/>
                    <a:pt x="27720" y="17793"/>
                  </a:cubicBezTo>
                  <a:cubicBezTo>
                    <a:pt x="27720" y="23087"/>
                    <a:pt x="23332" y="27401"/>
                    <a:pt x="17941" y="27401"/>
                  </a:cubicBezTo>
                  <a:cubicBezTo>
                    <a:pt x="12549" y="27401"/>
                    <a:pt x="8162" y="23087"/>
                    <a:pt x="8162" y="17793"/>
                  </a:cubicBezTo>
                  <a:cubicBezTo>
                    <a:pt x="8162" y="12475"/>
                    <a:pt x="12549" y="8162"/>
                    <a:pt x="17941" y="8162"/>
                  </a:cubicBezTo>
                  <a:close/>
                  <a:moveTo>
                    <a:pt x="17941" y="0"/>
                  </a:moveTo>
                  <a:cubicBezTo>
                    <a:pt x="8039" y="0"/>
                    <a:pt x="0" y="7965"/>
                    <a:pt x="0" y="17769"/>
                  </a:cubicBezTo>
                  <a:cubicBezTo>
                    <a:pt x="0" y="27597"/>
                    <a:pt x="8039" y="35562"/>
                    <a:pt x="17941" y="35562"/>
                  </a:cubicBezTo>
                  <a:cubicBezTo>
                    <a:pt x="27842" y="35562"/>
                    <a:pt x="35881" y="27597"/>
                    <a:pt x="35881" y="17793"/>
                  </a:cubicBezTo>
                  <a:cubicBezTo>
                    <a:pt x="35881" y="7965"/>
                    <a:pt x="27842" y="0"/>
                    <a:pt x="17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3"/>
            <p:cNvSpPr/>
            <p:nvPr/>
          </p:nvSpPr>
          <p:spPr>
            <a:xfrm>
              <a:off x="2212025" y="2658500"/>
              <a:ext cx="2164750" cy="2144250"/>
            </a:xfrm>
            <a:custGeom>
              <a:avLst/>
              <a:gdLst/>
              <a:ahLst/>
              <a:cxnLst/>
              <a:rect l="l" t="t" r="r" b="b"/>
              <a:pathLst>
                <a:path w="86590" h="85770" extrusionOk="0">
                  <a:moveTo>
                    <a:pt x="82092" y="1"/>
                  </a:moveTo>
                  <a:cubicBezTo>
                    <a:pt x="81051" y="1"/>
                    <a:pt x="80009" y="399"/>
                    <a:pt x="79212" y="1196"/>
                  </a:cubicBezTo>
                  <a:lnTo>
                    <a:pt x="1593" y="78815"/>
                  </a:lnTo>
                  <a:cubicBezTo>
                    <a:pt x="0" y="80408"/>
                    <a:pt x="0" y="82981"/>
                    <a:pt x="1593" y="84574"/>
                  </a:cubicBezTo>
                  <a:cubicBezTo>
                    <a:pt x="2390" y="85371"/>
                    <a:pt x="3437" y="85769"/>
                    <a:pt x="4485" y="85769"/>
                  </a:cubicBezTo>
                  <a:cubicBezTo>
                    <a:pt x="5533" y="85769"/>
                    <a:pt x="6581" y="85371"/>
                    <a:pt x="7377" y="84574"/>
                  </a:cubicBezTo>
                  <a:lnTo>
                    <a:pt x="84972" y="6980"/>
                  </a:lnTo>
                  <a:cubicBezTo>
                    <a:pt x="86590" y="5362"/>
                    <a:pt x="86590" y="2789"/>
                    <a:pt x="84972" y="1196"/>
                  </a:cubicBezTo>
                  <a:cubicBezTo>
                    <a:pt x="84176" y="399"/>
                    <a:pt x="83134" y="1"/>
                    <a:pt x="820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03"/>
        <p:cNvGrpSpPr/>
        <p:nvPr/>
      </p:nvGrpSpPr>
      <p:grpSpPr>
        <a:xfrm>
          <a:off x="0" y="0"/>
          <a:ext cx="0" cy="0"/>
          <a:chOff x="0" y="0"/>
          <a:chExt cx="0" cy="0"/>
        </a:xfrm>
      </p:grpSpPr>
      <p:sp>
        <p:nvSpPr>
          <p:cNvPr id="14804" name="Google Shape;14804;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805" name="Google Shape;14805;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4806" name="Google Shape;14806;p72"/>
          <p:cNvGrpSpPr/>
          <p:nvPr/>
        </p:nvGrpSpPr>
        <p:grpSpPr>
          <a:xfrm>
            <a:off x="3541011" y="1508594"/>
            <a:ext cx="350166" cy="349434"/>
            <a:chOff x="3541011" y="1508594"/>
            <a:chExt cx="350166" cy="349434"/>
          </a:xfrm>
        </p:grpSpPr>
        <p:sp>
          <p:nvSpPr>
            <p:cNvPr id="14807" name="Google Shape;14807;p7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72"/>
          <p:cNvGrpSpPr/>
          <p:nvPr/>
        </p:nvGrpSpPr>
        <p:grpSpPr>
          <a:xfrm>
            <a:off x="3122257" y="1508594"/>
            <a:ext cx="294850" cy="349434"/>
            <a:chOff x="3122257" y="1508594"/>
            <a:chExt cx="294850" cy="349434"/>
          </a:xfrm>
        </p:grpSpPr>
        <p:sp>
          <p:nvSpPr>
            <p:cNvPr id="14821" name="Google Shape;14821;p7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72"/>
          <p:cNvGrpSpPr/>
          <p:nvPr/>
        </p:nvGrpSpPr>
        <p:grpSpPr>
          <a:xfrm>
            <a:off x="910723" y="1508212"/>
            <a:ext cx="251660" cy="350166"/>
            <a:chOff x="910723" y="1508212"/>
            <a:chExt cx="251660" cy="350166"/>
          </a:xfrm>
        </p:grpSpPr>
        <p:sp>
          <p:nvSpPr>
            <p:cNvPr id="14827" name="Google Shape;14827;p7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72"/>
          <p:cNvGrpSpPr/>
          <p:nvPr/>
        </p:nvGrpSpPr>
        <p:grpSpPr>
          <a:xfrm>
            <a:off x="1308631" y="1507830"/>
            <a:ext cx="350166" cy="350198"/>
            <a:chOff x="1308631" y="1507830"/>
            <a:chExt cx="350166" cy="350198"/>
          </a:xfrm>
        </p:grpSpPr>
        <p:sp>
          <p:nvSpPr>
            <p:cNvPr id="14845" name="Google Shape;14845;p7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72"/>
          <p:cNvGrpSpPr/>
          <p:nvPr/>
        </p:nvGrpSpPr>
        <p:grpSpPr>
          <a:xfrm>
            <a:off x="1756921" y="1509739"/>
            <a:ext cx="345997" cy="345997"/>
            <a:chOff x="1756921" y="1509739"/>
            <a:chExt cx="345997" cy="345997"/>
          </a:xfrm>
        </p:grpSpPr>
        <p:sp>
          <p:nvSpPr>
            <p:cNvPr id="14850" name="Google Shape;14850;p7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7" name="Google Shape;14867;p72"/>
          <p:cNvGrpSpPr/>
          <p:nvPr/>
        </p:nvGrpSpPr>
        <p:grpSpPr>
          <a:xfrm>
            <a:off x="2216956" y="1510503"/>
            <a:ext cx="318721" cy="345615"/>
            <a:chOff x="2216956" y="1510503"/>
            <a:chExt cx="318721" cy="345615"/>
          </a:xfrm>
        </p:grpSpPr>
        <p:sp>
          <p:nvSpPr>
            <p:cNvPr id="14868" name="Google Shape;14868;p7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3" name="Google Shape;14873;p72"/>
          <p:cNvGrpSpPr/>
          <p:nvPr/>
        </p:nvGrpSpPr>
        <p:grpSpPr>
          <a:xfrm>
            <a:off x="3988156" y="1568461"/>
            <a:ext cx="349052" cy="230049"/>
            <a:chOff x="3988156" y="1568461"/>
            <a:chExt cx="349052" cy="230049"/>
          </a:xfrm>
        </p:grpSpPr>
        <p:sp>
          <p:nvSpPr>
            <p:cNvPr id="14874" name="Google Shape;14874;p7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1" name="Google Shape;14881;p72"/>
          <p:cNvGrpSpPr/>
          <p:nvPr/>
        </p:nvGrpSpPr>
        <p:grpSpPr>
          <a:xfrm>
            <a:off x="2633037" y="1499873"/>
            <a:ext cx="379002" cy="366112"/>
            <a:chOff x="2633037" y="1499873"/>
            <a:chExt cx="379002" cy="366112"/>
          </a:xfrm>
        </p:grpSpPr>
        <p:sp>
          <p:nvSpPr>
            <p:cNvPr id="14882" name="Google Shape;14882;p7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72"/>
          <p:cNvGrpSpPr/>
          <p:nvPr/>
        </p:nvGrpSpPr>
        <p:grpSpPr>
          <a:xfrm>
            <a:off x="6675256" y="1516169"/>
            <a:ext cx="327823" cy="357009"/>
            <a:chOff x="6675256" y="1516169"/>
            <a:chExt cx="327823" cy="357009"/>
          </a:xfrm>
        </p:grpSpPr>
        <p:sp>
          <p:nvSpPr>
            <p:cNvPr id="14889" name="Google Shape;14889;p7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72"/>
          <p:cNvGrpSpPr/>
          <p:nvPr/>
        </p:nvGrpSpPr>
        <p:grpSpPr>
          <a:xfrm>
            <a:off x="8020159" y="1516551"/>
            <a:ext cx="300897" cy="356627"/>
            <a:chOff x="8020159" y="1516551"/>
            <a:chExt cx="300897" cy="356627"/>
          </a:xfrm>
        </p:grpSpPr>
        <p:sp>
          <p:nvSpPr>
            <p:cNvPr id="14899" name="Google Shape;14899;p7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2"/>
          <p:cNvGrpSpPr/>
          <p:nvPr/>
        </p:nvGrpSpPr>
        <p:grpSpPr>
          <a:xfrm>
            <a:off x="5377363" y="1516169"/>
            <a:ext cx="257357" cy="356627"/>
            <a:chOff x="5377363" y="1516169"/>
            <a:chExt cx="257357" cy="356627"/>
          </a:xfrm>
        </p:grpSpPr>
        <p:sp>
          <p:nvSpPr>
            <p:cNvPr id="14905" name="Google Shape;14905;p7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2" name="Google Shape;14922;p72"/>
          <p:cNvGrpSpPr/>
          <p:nvPr/>
        </p:nvGrpSpPr>
        <p:grpSpPr>
          <a:xfrm>
            <a:off x="4880567" y="1535870"/>
            <a:ext cx="356245" cy="317607"/>
            <a:chOff x="4880567" y="1535870"/>
            <a:chExt cx="356245" cy="317607"/>
          </a:xfrm>
        </p:grpSpPr>
        <p:sp>
          <p:nvSpPr>
            <p:cNvPr id="14923" name="Google Shape;14923;p7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8" name="Google Shape;14928;p72"/>
          <p:cNvGrpSpPr/>
          <p:nvPr/>
        </p:nvGrpSpPr>
        <p:grpSpPr>
          <a:xfrm>
            <a:off x="5771483" y="1515787"/>
            <a:ext cx="357359" cy="357391"/>
            <a:chOff x="5771483" y="1515787"/>
            <a:chExt cx="357359" cy="357391"/>
          </a:xfrm>
        </p:grpSpPr>
        <p:sp>
          <p:nvSpPr>
            <p:cNvPr id="14929" name="Google Shape;14929;p7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72"/>
          <p:cNvGrpSpPr/>
          <p:nvPr/>
        </p:nvGrpSpPr>
        <p:grpSpPr>
          <a:xfrm>
            <a:off x="7121669" y="1533610"/>
            <a:ext cx="321362" cy="321362"/>
            <a:chOff x="7121669" y="1533610"/>
            <a:chExt cx="321362" cy="321362"/>
          </a:xfrm>
        </p:grpSpPr>
        <p:sp>
          <p:nvSpPr>
            <p:cNvPr id="14934" name="Google Shape;14934;p7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72"/>
          <p:cNvGrpSpPr/>
          <p:nvPr/>
        </p:nvGrpSpPr>
        <p:grpSpPr>
          <a:xfrm>
            <a:off x="7562766" y="1514864"/>
            <a:ext cx="327059" cy="360192"/>
            <a:chOff x="7562766" y="1514864"/>
            <a:chExt cx="327059" cy="360192"/>
          </a:xfrm>
        </p:grpSpPr>
        <p:sp>
          <p:nvSpPr>
            <p:cNvPr id="14939" name="Google Shape;14939;p7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72"/>
          <p:cNvGrpSpPr/>
          <p:nvPr/>
        </p:nvGrpSpPr>
        <p:grpSpPr>
          <a:xfrm>
            <a:off x="6221229" y="1498673"/>
            <a:ext cx="361636" cy="362183"/>
            <a:chOff x="6259175" y="1559008"/>
            <a:chExt cx="271743" cy="272093"/>
          </a:xfrm>
        </p:grpSpPr>
        <p:sp>
          <p:nvSpPr>
            <p:cNvPr id="14944" name="Google Shape;14944;p7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72"/>
          <p:cNvGrpSpPr/>
          <p:nvPr/>
        </p:nvGrpSpPr>
        <p:grpSpPr>
          <a:xfrm>
            <a:off x="2661459" y="2015001"/>
            <a:ext cx="322508" cy="273494"/>
            <a:chOff x="2661459" y="2015001"/>
            <a:chExt cx="322508" cy="273494"/>
          </a:xfrm>
        </p:grpSpPr>
        <p:sp>
          <p:nvSpPr>
            <p:cNvPr id="14962" name="Google Shape;14962;p7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4" name="Google Shape;14964;p72"/>
          <p:cNvGrpSpPr/>
          <p:nvPr/>
        </p:nvGrpSpPr>
        <p:grpSpPr>
          <a:xfrm>
            <a:off x="6671087" y="2009304"/>
            <a:ext cx="332757" cy="281833"/>
            <a:chOff x="6671087" y="2009304"/>
            <a:chExt cx="332757" cy="281833"/>
          </a:xfrm>
        </p:grpSpPr>
        <p:sp>
          <p:nvSpPr>
            <p:cNvPr id="14965" name="Google Shape;14965;p7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67" name="Google Shape;14967;p72"/>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8" name="Google Shape;14968;p72"/>
          <p:cNvGrpSpPr/>
          <p:nvPr/>
        </p:nvGrpSpPr>
        <p:grpSpPr>
          <a:xfrm>
            <a:off x="2201806" y="1976585"/>
            <a:ext cx="349784" cy="349434"/>
            <a:chOff x="2201806" y="1976585"/>
            <a:chExt cx="349784" cy="349434"/>
          </a:xfrm>
        </p:grpSpPr>
        <p:sp>
          <p:nvSpPr>
            <p:cNvPr id="14969" name="Google Shape;14969;p7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3" name="Google Shape;14973;p72"/>
          <p:cNvGrpSpPr/>
          <p:nvPr/>
        </p:nvGrpSpPr>
        <p:grpSpPr>
          <a:xfrm>
            <a:off x="3094217" y="1976585"/>
            <a:ext cx="350198" cy="350548"/>
            <a:chOff x="3094217" y="1976585"/>
            <a:chExt cx="350198" cy="350548"/>
          </a:xfrm>
        </p:grpSpPr>
        <p:sp>
          <p:nvSpPr>
            <p:cNvPr id="14974" name="Google Shape;14974;p7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72"/>
          <p:cNvGrpSpPr/>
          <p:nvPr/>
        </p:nvGrpSpPr>
        <p:grpSpPr>
          <a:xfrm>
            <a:off x="870939" y="1975821"/>
            <a:ext cx="332375" cy="350071"/>
            <a:chOff x="870939" y="1975821"/>
            <a:chExt cx="332375" cy="350071"/>
          </a:xfrm>
        </p:grpSpPr>
        <p:sp>
          <p:nvSpPr>
            <p:cNvPr id="14988" name="Google Shape;14988;p7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2" name="Google Shape;14992;p72"/>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93" name="Google Shape;14993;p72"/>
          <p:cNvGrpSpPr/>
          <p:nvPr/>
        </p:nvGrpSpPr>
        <p:grpSpPr>
          <a:xfrm>
            <a:off x="3979435" y="1976585"/>
            <a:ext cx="345265" cy="349848"/>
            <a:chOff x="3979435" y="1976585"/>
            <a:chExt cx="345265" cy="349848"/>
          </a:xfrm>
        </p:grpSpPr>
        <p:sp>
          <p:nvSpPr>
            <p:cNvPr id="14994" name="Google Shape;14994;p7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72"/>
          <p:cNvGrpSpPr/>
          <p:nvPr/>
        </p:nvGrpSpPr>
        <p:grpSpPr>
          <a:xfrm>
            <a:off x="3576626" y="1975821"/>
            <a:ext cx="284251" cy="351694"/>
            <a:chOff x="3576626" y="1975821"/>
            <a:chExt cx="284251" cy="351694"/>
          </a:xfrm>
        </p:grpSpPr>
        <p:sp>
          <p:nvSpPr>
            <p:cNvPr id="15012" name="Google Shape;15012;p7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5" name="Google Shape;15015;p72"/>
          <p:cNvGrpSpPr/>
          <p:nvPr/>
        </p:nvGrpSpPr>
        <p:grpSpPr>
          <a:xfrm>
            <a:off x="2722090" y="2890162"/>
            <a:ext cx="238770" cy="371841"/>
            <a:chOff x="2722090" y="2890162"/>
            <a:chExt cx="238770" cy="371841"/>
          </a:xfrm>
        </p:grpSpPr>
        <p:sp>
          <p:nvSpPr>
            <p:cNvPr id="15016" name="Google Shape;15016;p7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9" name="Google Shape;15019;p72"/>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20" name="Google Shape;15020;p72"/>
          <p:cNvGrpSpPr/>
          <p:nvPr/>
        </p:nvGrpSpPr>
        <p:grpSpPr>
          <a:xfrm>
            <a:off x="6216367" y="1970156"/>
            <a:ext cx="361147" cy="361147"/>
            <a:chOff x="6216367" y="1970156"/>
            <a:chExt cx="361147" cy="361147"/>
          </a:xfrm>
        </p:grpSpPr>
        <p:sp>
          <p:nvSpPr>
            <p:cNvPr id="15021" name="Google Shape;15021;p7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72"/>
          <p:cNvGrpSpPr/>
          <p:nvPr/>
        </p:nvGrpSpPr>
        <p:grpSpPr>
          <a:xfrm>
            <a:off x="1289311" y="2926222"/>
            <a:ext cx="408156" cy="299783"/>
            <a:chOff x="1289311" y="2926222"/>
            <a:chExt cx="408156" cy="299783"/>
          </a:xfrm>
        </p:grpSpPr>
        <p:sp>
          <p:nvSpPr>
            <p:cNvPr id="15026" name="Google Shape;15026;p7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72"/>
          <p:cNvGrpSpPr/>
          <p:nvPr/>
        </p:nvGrpSpPr>
        <p:grpSpPr>
          <a:xfrm>
            <a:off x="7978465" y="1969392"/>
            <a:ext cx="361147" cy="360797"/>
            <a:chOff x="7978465" y="1969392"/>
            <a:chExt cx="361147" cy="360797"/>
          </a:xfrm>
        </p:grpSpPr>
        <p:sp>
          <p:nvSpPr>
            <p:cNvPr id="15029" name="Google Shape;15029;p7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38" name="Google Shape;15038;p72"/>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9" name="Google Shape;15039;p72"/>
          <p:cNvGrpSpPr/>
          <p:nvPr/>
        </p:nvGrpSpPr>
        <p:grpSpPr>
          <a:xfrm>
            <a:off x="854261" y="2908813"/>
            <a:ext cx="377474" cy="335748"/>
            <a:chOff x="854261" y="2908813"/>
            <a:chExt cx="377474" cy="335748"/>
          </a:xfrm>
        </p:grpSpPr>
        <p:sp>
          <p:nvSpPr>
            <p:cNvPr id="15040" name="Google Shape;15040;p7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5" name="Google Shape;15045;p72"/>
          <p:cNvGrpSpPr/>
          <p:nvPr/>
        </p:nvGrpSpPr>
        <p:grpSpPr>
          <a:xfrm>
            <a:off x="1749728" y="2894777"/>
            <a:ext cx="386927" cy="363438"/>
            <a:chOff x="1749728" y="2894777"/>
            <a:chExt cx="386927" cy="363438"/>
          </a:xfrm>
        </p:grpSpPr>
        <p:sp>
          <p:nvSpPr>
            <p:cNvPr id="15046" name="Google Shape;15046;p7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72"/>
          <p:cNvGrpSpPr/>
          <p:nvPr/>
        </p:nvGrpSpPr>
        <p:grpSpPr>
          <a:xfrm>
            <a:off x="7098912" y="1969392"/>
            <a:ext cx="359651" cy="361560"/>
            <a:chOff x="7098912" y="1969392"/>
            <a:chExt cx="359651" cy="361560"/>
          </a:xfrm>
        </p:grpSpPr>
        <p:sp>
          <p:nvSpPr>
            <p:cNvPr id="15054" name="Google Shape;15054;p7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7" name="Google Shape;15067;p72"/>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8" name="Google Shape;15068;p72"/>
          <p:cNvGrpSpPr/>
          <p:nvPr/>
        </p:nvGrpSpPr>
        <p:grpSpPr>
          <a:xfrm>
            <a:off x="5352728" y="1990239"/>
            <a:ext cx="327091" cy="322508"/>
            <a:chOff x="5352728" y="1990239"/>
            <a:chExt cx="327091" cy="322508"/>
          </a:xfrm>
        </p:grpSpPr>
        <p:sp>
          <p:nvSpPr>
            <p:cNvPr id="15069" name="Google Shape;15069;p7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72"/>
          <p:cNvGrpSpPr/>
          <p:nvPr/>
        </p:nvGrpSpPr>
        <p:grpSpPr>
          <a:xfrm>
            <a:off x="7538896" y="1970156"/>
            <a:ext cx="361147" cy="361529"/>
            <a:chOff x="7538896" y="1970156"/>
            <a:chExt cx="361147" cy="361529"/>
          </a:xfrm>
        </p:grpSpPr>
        <p:sp>
          <p:nvSpPr>
            <p:cNvPr id="15073" name="Google Shape;15073;p7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72"/>
          <p:cNvGrpSpPr/>
          <p:nvPr/>
        </p:nvGrpSpPr>
        <p:grpSpPr>
          <a:xfrm>
            <a:off x="4896099" y="1970920"/>
            <a:ext cx="358155" cy="358123"/>
            <a:chOff x="4896099" y="1970920"/>
            <a:chExt cx="358155" cy="358123"/>
          </a:xfrm>
        </p:grpSpPr>
        <p:sp>
          <p:nvSpPr>
            <p:cNvPr id="15080" name="Google Shape;15080;p7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3" name="Google Shape;15083;p72"/>
          <p:cNvGrpSpPr/>
          <p:nvPr/>
        </p:nvGrpSpPr>
        <p:grpSpPr>
          <a:xfrm>
            <a:off x="4048787" y="2977019"/>
            <a:ext cx="283488" cy="198604"/>
            <a:chOff x="4048787" y="2977019"/>
            <a:chExt cx="283488" cy="198604"/>
          </a:xfrm>
        </p:grpSpPr>
        <p:sp>
          <p:nvSpPr>
            <p:cNvPr id="15084" name="Google Shape;15084;p7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0" name="Google Shape;15090;p72"/>
          <p:cNvGrpSpPr/>
          <p:nvPr/>
        </p:nvGrpSpPr>
        <p:grpSpPr>
          <a:xfrm>
            <a:off x="4054103" y="2430191"/>
            <a:ext cx="218687" cy="349052"/>
            <a:chOff x="4054103" y="2430191"/>
            <a:chExt cx="218687" cy="349052"/>
          </a:xfrm>
        </p:grpSpPr>
        <p:sp>
          <p:nvSpPr>
            <p:cNvPr id="15091" name="Google Shape;15091;p7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3" name="Google Shape;15093;p72"/>
          <p:cNvGrpSpPr/>
          <p:nvPr/>
        </p:nvGrpSpPr>
        <p:grpSpPr>
          <a:xfrm>
            <a:off x="2185128" y="2427549"/>
            <a:ext cx="382758" cy="356595"/>
            <a:chOff x="2185128" y="2427549"/>
            <a:chExt cx="382758" cy="356595"/>
          </a:xfrm>
        </p:grpSpPr>
        <p:sp>
          <p:nvSpPr>
            <p:cNvPr id="15094" name="Google Shape;15094;p7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72"/>
          <p:cNvGrpSpPr/>
          <p:nvPr/>
        </p:nvGrpSpPr>
        <p:grpSpPr>
          <a:xfrm>
            <a:off x="3539102" y="2427549"/>
            <a:ext cx="355099" cy="355481"/>
            <a:chOff x="3539102" y="2427549"/>
            <a:chExt cx="355099" cy="355481"/>
          </a:xfrm>
        </p:grpSpPr>
        <p:sp>
          <p:nvSpPr>
            <p:cNvPr id="15099" name="Google Shape;15099;p7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1" name="Google Shape;15101;p72"/>
          <p:cNvGrpSpPr/>
          <p:nvPr/>
        </p:nvGrpSpPr>
        <p:grpSpPr>
          <a:xfrm>
            <a:off x="2656907" y="2439293"/>
            <a:ext cx="332757" cy="332343"/>
            <a:chOff x="2656907" y="2439293"/>
            <a:chExt cx="332757" cy="332343"/>
          </a:xfrm>
        </p:grpSpPr>
        <p:sp>
          <p:nvSpPr>
            <p:cNvPr id="15102" name="Google Shape;15102;p7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9" name="Google Shape;15109;p72"/>
          <p:cNvGrpSpPr/>
          <p:nvPr/>
        </p:nvGrpSpPr>
        <p:grpSpPr>
          <a:xfrm>
            <a:off x="1731523" y="2422616"/>
            <a:ext cx="399435" cy="365698"/>
            <a:chOff x="1731523" y="2422616"/>
            <a:chExt cx="399435" cy="365698"/>
          </a:xfrm>
        </p:grpSpPr>
        <p:sp>
          <p:nvSpPr>
            <p:cNvPr id="15110" name="Google Shape;15110;p7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72"/>
          <p:cNvGrpSpPr/>
          <p:nvPr/>
        </p:nvGrpSpPr>
        <p:grpSpPr>
          <a:xfrm>
            <a:off x="3097241" y="2433564"/>
            <a:ext cx="344883" cy="343387"/>
            <a:chOff x="3097241" y="2433564"/>
            <a:chExt cx="344883" cy="343387"/>
          </a:xfrm>
        </p:grpSpPr>
        <p:sp>
          <p:nvSpPr>
            <p:cNvPr id="15114" name="Google Shape;15114;p7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3" name="Google Shape;15123;p72"/>
          <p:cNvGrpSpPr/>
          <p:nvPr/>
        </p:nvGrpSpPr>
        <p:grpSpPr>
          <a:xfrm>
            <a:off x="1278299" y="2439293"/>
            <a:ext cx="410829" cy="332343"/>
            <a:chOff x="1278299" y="2439293"/>
            <a:chExt cx="410829" cy="332343"/>
          </a:xfrm>
        </p:grpSpPr>
        <p:sp>
          <p:nvSpPr>
            <p:cNvPr id="15124" name="Google Shape;15124;p7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2" name="Google Shape;15132;p72"/>
          <p:cNvGrpSpPr/>
          <p:nvPr/>
        </p:nvGrpSpPr>
        <p:grpSpPr>
          <a:xfrm>
            <a:off x="870939" y="2439293"/>
            <a:ext cx="331993" cy="331993"/>
            <a:chOff x="870939" y="2439293"/>
            <a:chExt cx="331993" cy="331993"/>
          </a:xfrm>
        </p:grpSpPr>
        <p:sp>
          <p:nvSpPr>
            <p:cNvPr id="15133" name="Google Shape;15133;p7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72"/>
          <p:cNvGrpSpPr/>
          <p:nvPr/>
        </p:nvGrpSpPr>
        <p:grpSpPr>
          <a:xfrm>
            <a:off x="6644957" y="2456353"/>
            <a:ext cx="371395" cy="278904"/>
            <a:chOff x="6644957" y="2456353"/>
            <a:chExt cx="371395" cy="278904"/>
          </a:xfrm>
        </p:grpSpPr>
        <p:sp>
          <p:nvSpPr>
            <p:cNvPr id="15150" name="Google Shape;15150;p7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2"/>
          <p:cNvGrpSpPr/>
          <p:nvPr/>
        </p:nvGrpSpPr>
        <p:grpSpPr>
          <a:xfrm>
            <a:off x="5388757" y="2414659"/>
            <a:ext cx="260349" cy="362292"/>
            <a:chOff x="5388757" y="2414659"/>
            <a:chExt cx="260349" cy="362292"/>
          </a:xfrm>
        </p:grpSpPr>
        <p:sp>
          <p:nvSpPr>
            <p:cNvPr id="15156" name="Google Shape;15156;p7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72"/>
          <p:cNvGrpSpPr/>
          <p:nvPr/>
        </p:nvGrpSpPr>
        <p:grpSpPr>
          <a:xfrm>
            <a:off x="3567142" y="2905757"/>
            <a:ext cx="348288" cy="340331"/>
            <a:chOff x="3567142" y="2905757"/>
            <a:chExt cx="348288" cy="340331"/>
          </a:xfrm>
        </p:grpSpPr>
        <p:sp>
          <p:nvSpPr>
            <p:cNvPr id="15177" name="Google Shape;15177;p7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2" name="Google Shape;15182;p72"/>
          <p:cNvGrpSpPr/>
          <p:nvPr/>
        </p:nvGrpSpPr>
        <p:grpSpPr>
          <a:xfrm>
            <a:off x="7967103" y="2415041"/>
            <a:ext cx="355863" cy="361911"/>
            <a:chOff x="7967103" y="2415041"/>
            <a:chExt cx="355863" cy="361911"/>
          </a:xfrm>
        </p:grpSpPr>
        <p:sp>
          <p:nvSpPr>
            <p:cNvPr id="15183" name="Google Shape;15183;p7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4" name="Google Shape;15194;p72"/>
          <p:cNvGrpSpPr/>
          <p:nvPr/>
        </p:nvGrpSpPr>
        <p:grpSpPr>
          <a:xfrm>
            <a:off x="7529411" y="2414659"/>
            <a:ext cx="355863" cy="362292"/>
            <a:chOff x="7529411" y="2414659"/>
            <a:chExt cx="355863" cy="362292"/>
          </a:xfrm>
        </p:grpSpPr>
        <p:sp>
          <p:nvSpPr>
            <p:cNvPr id="15195" name="Google Shape;15195;p7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7" name="Google Shape;15207;p72"/>
          <p:cNvGrpSpPr/>
          <p:nvPr/>
        </p:nvGrpSpPr>
        <p:grpSpPr>
          <a:xfrm>
            <a:off x="5733194" y="2431718"/>
            <a:ext cx="446826" cy="327059"/>
            <a:chOff x="5733194" y="2431718"/>
            <a:chExt cx="446826" cy="327059"/>
          </a:xfrm>
        </p:grpSpPr>
        <p:sp>
          <p:nvSpPr>
            <p:cNvPr id="15208" name="Google Shape;15208;p7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72"/>
          <p:cNvGrpSpPr/>
          <p:nvPr/>
        </p:nvGrpSpPr>
        <p:grpSpPr>
          <a:xfrm>
            <a:off x="4876780" y="2418064"/>
            <a:ext cx="407774" cy="356627"/>
            <a:chOff x="4876780" y="2418064"/>
            <a:chExt cx="407774" cy="356627"/>
          </a:xfrm>
        </p:grpSpPr>
        <p:sp>
          <p:nvSpPr>
            <p:cNvPr id="15212" name="Google Shape;15212;p7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0" name="Google Shape;15220;p72"/>
          <p:cNvGrpSpPr/>
          <p:nvPr/>
        </p:nvGrpSpPr>
        <p:grpSpPr>
          <a:xfrm>
            <a:off x="7070872" y="2410871"/>
            <a:ext cx="398321" cy="371013"/>
            <a:chOff x="7070872" y="2410871"/>
            <a:chExt cx="398321" cy="371013"/>
          </a:xfrm>
        </p:grpSpPr>
        <p:sp>
          <p:nvSpPr>
            <p:cNvPr id="15221" name="Google Shape;15221;p7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25" name="Google Shape;15225;p72"/>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26" name="Google Shape;15226;p72"/>
          <p:cNvGrpSpPr/>
          <p:nvPr/>
        </p:nvGrpSpPr>
        <p:grpSpPr>
          <a:xfrm>
            <a:off x="5318259" y="2982111"/>
            <a:ext cx="371013" cy="220787"/>
            <a:chOff x="5318259" y="2982111"/>
            <a:chExt cx="371013" cy="220787"/>
          </a:xfrm>
        </p:grpSpPr>
        <p:sp>
          <p:nvSpPr>
            <p:cNvPr id="15227" name="Google Shape;15227;p7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72"/>
          <p:cNvGrpSpPr/>
          <p:nvPr/>
        </p:nvGrpSpPr>
        <p:grpSpPr>
          <a:xfrm>
            <a:off x="7073928" y="2905757"/>
            <a:ext cx="371395" cy="371809"/>
            <a:chOff x="7073928" y="2905757"/>
            <a:chExt cx="371395" cy="371809"/>
          </a:xfrm>
        </p:grpSpPr>
        <p:sp>
          <p:nvSpPr>
            <p:cNvPr id="15236" name="Google Shape;15236;p7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72"/>
          <p:cNvGrpSpPr/>
          <p:nvPr/>
        </p:nvGrpSpPr>
        <p:grpSpPr>
          <a:xfrm>
            <a:off x="6188327" y="2955408"/>
            <a:ext cx="371395" cy="272857"/>
            <a:chOff x="6188327" y="2955408"/>
            <a:chExt cx="371395" cy="272857"/>
          </a:xfrm>
        </p:grpSpPr>
        <p:sp>
          <p:nvSpPr>
            <p:cNvPr id="15240" name="Google Shape;15240;p7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72"/>
          <p:cNvGrpSpPr/>
          <p:nvPr/>
        </p:nvGrpSpPr>
        <p:grpSpPr>
          <a:xfrm>
            <a:off x="7521454" y="2906139"/>
            <a:ext cx="359651" cy="371013"/>
            <a:chOff x="7521454" y="2906139"/>
            <a:chExt cx="359651" cy="371013"/>
          </a:xfrm>
        </p:grpSpPr>
        <p:sp>
          <p:nvSpPr>
            <p:cNvPr id="15243" name="Google Shape;15243;p7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72"/>
          <p:cNvGrpSpPr/>
          <p:nvPr/>
        </p:nvGrpSpPr>
        <p:grpSpPr>
          <a:xfrm>
            <a:off x="5782845" y="2906521"/>
            <a:ext cx="301661" cy="371013"/>
            <a:chOff x="5782845" y="2906521"/>
            <a:chExt cx="301661" cy="371013"/>
          </a:xfrm>
        </p:grpSpPr>
        <p:sp>
          <p:nvSpPr>
            <p:cNvPr id="15249" name="Google Shape;15249;p7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2" name="Google Shape;15252;p72"/>
          <p:cNvGrpSpPr/>
          <p:nvPr/>
        </p:nvGrpSpPr>
        <p:grpSpPr>
          <a:xfrm>
            <a:off x="6630539" y="2917502"/>
            <a:ext cx="371777" cy="349434"/>
            <a:chOff x="6630539" y="2917502"/>
            <a:chExt cx="371777" cy="349434"/>
          </a:xfrm>
        </p:grpSpPr>
        <p:sp>
          <p:nvSpPr>
            <p:cNvPr id="15253" name="Google Shape;15253;p7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0" name="Google Shape;15260;p72"/>
          <p:cNvGrpSpPr/>
          <p:nvPr/>
        </p:nvGrpSpPr>
        <p:grpSpPr>
          <a:xfrm>
            <a:off x="2171474" y="3369229"/>
            <a:ext cx="408156" cy="343737"/>
            <a:chOff x="2171474" y="3369229"/>
            <a:chExt cx="408156" cy="343737"/>
          </a:xfrm>
        </p:grpSpPr>
        <p:sp>
          <p:nvSpPr>
            <p:cNvPr id="15261" name="Google Shape;15261;p7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5" name="Google Shape;15265;p72"/>
          <p:cNvGrpSpPr/>
          <p:nvPr/>
        </p:nvGrpSpPr>
        <p:grpSpPr>
          <a:xfrm>
            <a:off x="4891198" y="2925108"/>
            <a:ext cx="334634" cy="334634"/>
            <a:chOff x="4891198" y="2925108"/>
            <a:chExt cx="334634" cy="334634"/>
          </a:xfrm>
        </p:grpSpPr>
        <p:sp>
          <p:nvSpPr>
            <p:cNvPr id="15266" name="Google Shape;15266;p7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72"/>
          <p:cNvGrpSpPr/>
          <p:nvPr/>
        </p:nvGrpSpPr>
        <p:grpSpPr>
          <a:xfrm>
            <a:off x="7976174" y="2925108"/>
            <a:ext cx="334666" cy="334634"/>
            <a:chOff x="7976174" y="2925108"/>
            <a:chExt cx="334666" cy="334634"/>
          </a:xfrm>
        </p:grpSpPr>
        <p:sp>
          <p:nvSpPr>
            <p:cNvPr id="15275" name="Google Shape;15275;p7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4" name="Google Shape;15284;p72"/>
          <p:cNvGrpSpPr/>
          <p:nvPr/>
        </p:nvGrpSpPr>
        <p:grpSpPr>
          <a:xfrm>
            <a:off x="3091957" y="3374131"/>
            <a:ext cx="354717" cy="332757"/>
            <a:chOff x="3091957" y="3374131"/>
            <a:chExt cx="354717" cy="332757"/>
          </a:xfrm>
        </p:grpSpPr>
        <p:sp>
          <p:nvSpPr>
            <p:cNvPr id="15285" name="Google Shape;15285;p7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1" name="Google Shape;15291;p72"/>
          <p:cNvGrpSpPr/>
          <p:nvPr/>
        </p:nvGrpSpPr>
        <p:grpSpPr>
          <a:xfrm>
            <a:off x="3988156" y="3380210"/>
            <a:ext cx="353954" cy="318880"/>
            <a:chOff x="3988156" y="3380210"/>
            <a:chExt cx="353954" cy="318880"/>
          </a:xfrm>
        </p:grpSpPr>
        <p:sp>
          <p:nvSpPr>
            <p:cNvPr id="15292" name="Google Shape;15292;p7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2"/>
          <p:cNvGrpSpPr/>
          <p:nvPr/>
        </p:nvGrpSpPr>
        <p:grpSpPr>
          <a:xfrm>
            <a:off x="3541011" y="3367320"/>
            <a:ext cx="348257" cy="346188"/>
            <a:chOff x="3541011" y="3367320"/>
            <a:chExt cx="348257" cy="346188"/>
          </a:xfrm>
        </p:grpSpPr>
        <p:sp>
          <p:nvSpPr>
            <p:cNvPr id="15298" name="Google Shape;15298;p7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2"/>
          <p:cNvGrpSpPr/>
          <p:nvPr/>
        </p:nvGrpSpPr>
        <p:grpSpPr>
          <a:xfrm>
            <a:off x="850092" y="3352934"/>
            <a:ext cx="369517" cy="375660"/>
            <a:chOff x="850092" y="3352934"/>
            <a:chExt cx="369517" cy="375660"/>
          </a:xfrm>
        </p:grpSpPr>
        <p:sp>
          <p:nvSpPr>
            <p:cNvPr id="15303" name="Google Shape;15303;p7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8" name="Google Shape;15308;p72"/>
          <p:cNvGrpSpPr/>
          <p:nvPr/>
        </p:nvGrpSpPr>
        <p:grpSpPr>
          <a:xfrm>
            <a:off x="1314678" y="3358217"/>
            <a:ext cx="334666" cy="365348"/>
            <a:chOff x="1314678" y="3358217"/>
            <a:chExt cx="334666" cy="365348"/>
          </a:xfrm>
        </p:grpSpPr>
        <p:sp>
          <p:nvSpPr>
            <p:cNvPr id="15309" name="Google Shape;15309;p7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4" name="Google Shape;15314;p72"/>
          <p:cNvGrpSpPr/>
          <p:nvPr/>
        </p:nvGrpSpPr>
        <p:grpSpPr>
          <a:xfrm>
            <a:off x="1748582" y="3372635"/>
            <a:ext cx="359269" cy="335780"/>
            <a:chOff x="1748582" y="3372635"/>
            <a:chExt cx="359269" cy="335780"/>
          </a:xfrm>
        </p:grpSpPr>
        <p:sp>
          <p:nvSpPr>
            <p:cNvPr id="15315" name="Google Shape;15315;p7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16" name="Google Shape;15316;p72"/>
            <p:cNvGrpSpPr/>
            <p:nvPr/>
          </p:nvGrpSpPr>
          <p:grpSpPr>
            <a:xfrm>
              <a:off x="1748582" y="3372635"/>
              <a:ext cx="333520" cy="335780"/>
              <a:chOff x="1748582" y="3372635"/>
              <a:chExt cx="333520" cy="335780"/>
            </a:xfrm>
          </p:grpSpPr>
          <p:sp>
            <p:nvSpPr>
              <p:cNvPr id="15317" name="Google Shape;15317;p7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20" name="Google Shape;15320;p72"/>
          <p:cNvGrpSpPr/>
          <p:nvPr/>
        </p:nvGrpSpPr>
        <p:grpSpPr>
          <a:xfrm>
            <a:off x="2640993" y="3357835"/>
            <a:ext cx="365348" cy="364966"/>
            <a:chOff x="2640993" y="3357835"/>
            <a:chExt cx="365348" cy="364966"/>
          </a:xfrm>
        </p:grpSpPr>
        <p:sp>
          <p:nvSpPr>
            <p:cNvPr id="15321" name="Google Shape;15321;p7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72"/>
          <p:cNvGrpSpPr/>
          <p:nvPr/>
        </p:nvGrpSpPr>
        <p:grpSpPr>
          <a:xfrm>
            <a:off x="4886264" y="3366174"/>
            <a:ext cx="350548" cy="350198"/>
            <a:chOff x="4886264" y="3366174"/>
            <a:chExt cx="350548" cy="350198"/>
          </a:xfrm>
        </p:grpSpPr>
        <p:sp>
          <p:nvSpPr>
            <p:cNvPr id="15332" name="Google Shape;15332;p7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72"/>
          <p:cNvGrpSpPr/>
          <p:nvPr/>
        </p:nvGrpSpPr>
        <p:grpSpPr>
          <a:xfrm>
            <a:off x="5331913" y="3413947"/>
            <a:ext cx="347143" cy="254684"/>
            <a:chOff x="5331913" y="3413947"/>
            <a:chExt cx="347143" cy="254684"/>
          </a:xfrm>
        </p:grpSpPr>
        <p:sp>
          <p:nvSpPr>
            <p:cNvPr id="15346" name="Google Shape;15346;p7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2" name="Google Shape;15352;p72"/>
          <p:cNvGrpSpPr/>
          <p:nvPr/>
        </p:nvGrpSpPr>
        <p:grpSpPr>
          <a:xfrm>
            <a:off x="5776798" y="3409778"/>
            <a:ext cx="346379" cy="264518"/>
            <a:chOff x="5776798" y="3409778"/>
            <a:chExt cx="346379" cy="264518"/>
          </a:xfrm>
        </p:grpSpPr>
        <p:sp>
          <p:nvSpPr>
            <p:cNvPr id="15353" name="Google Shape;15353;p7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9" name="Google Shape;15359;p72"/>
          <p:cNvGrpSpPr/>
          <p:nvPr/>
        </p:nvGrpSpPr>
        <p:grpSpPr>
          <a:xfrm>
            <a:off x="7108015" y="3396505"/>
            <a:ext cx="344883" cy="290299"/>
            <a:chOff x="7108015" y="3396505"/>
            <a:chExt cx="344883" cy="290299"/>
          </a:xfrm>
        </p:grpSpPr>
        <p:sp>
          <p:nvSpPr>
            <p:cNvPr id="15360" name="Google Shape;15360;p7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72"/>
          <p:cNvGrpSpPr/>
          <p:nvPr/>
        </p:nvGrpSpPr>
        <p:grpSpPr>
          <a:xfrm>
            <a:off x="7551754" y="3390808"/>
            <a:ext cx="344883" cy="301311"/>
            <a:chOff x="7551754" y="3390808"/>
            <a:chExt cx="344883" cy="301311"/>
          </a:xfrm>
        </p:grpSpPr>
        <p:sp>
          <p:nvSpPr>
            <p:cNvPr id="15365" name="Google Shape;15365;p7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72"/>
          <p:cNvGrpSpPr/>
          <p:nvPr/>
        </p:nvGrpSpPr>
        <p:grpSpPr>
          <a:xfrm>
            <a:off x="6707084" y="3387403"/>
            <a:ext cx="261145" cy="308504"/>
            <a:chOff x="6707084" y="3387403"/>
            <a:chExt cx="261145" cy="308504"/>
          </a:xfrm>
        </p:grpSpPr>
        <p:sp>
          <p:nvSpPr>
            <p:cNvPr id="15377" name="Google Shape;15377;p7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72"/>
          <p:cNvGrpSpPr/>
          <p:nvPr/>
        </p:nvGrpSpPr>
        <p:grpSpPr>
          <a:xfrm>
            <a:off x="848978" y="4297637"/>
            <a:ext cx="377824" cy="324418"/>
            <a:chOff x="848978" y="4297637"/>
            <a:chExt cx="377824" cy="324418"/>
          </a:xfrm>
        </p:grpSpPr>
        <p:sp>
          <p:nvSpPr>
            <p:cNvPr id="15382" name="Google Shape;15382;p7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4" name="Google Shape;15384;p72"/>
          <p:cNvGrpSpPr/>
          <p:nvPr/>
        </p:nvGrpSpPr>
        <p:grpSpPr>
          <a:xfrm>
            <a:off x="1754279" y="4286593"/>
            <a:ext cx="351439" cy="345965"/>
            <a:chOff x="1754279" y="4286593"/>
            <a:chExt cx="351439" cy="345965"/>
          </a:xfrm>
        </p:grpSpPr>
        <p:sp>
          <p:nvSpPr>
            <p:cNvPr id="15385" name="Google Shape;15385;p7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2"/>
          <p:cNvGrpSpPr/>
          <p:nvPr/>
        </p:nvGrpSpPr>
        <p:grpSpPr>
          <a:xfrm>
            <a:off x="3996113" y="4291176"/>
            <a:ext cx="336512" cy="335048"/>
            <a:chOff x="3996113" y="4291176"/>
            <a:chExt cx="336512" cy="335048"/>
          </a:xfrm>
        </p:grpSpPr>
        <p:sp>
          <p:nvSpPr>
            <p:cNvPr id="15391" name="Google Shape;15391;p7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94" name="Google Shape;15394;p72"/>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5" name="Google Shape;15395;p72"/>
          <p:cNvGrpSpPr/>
          <p:nvPr/>
        </p:nvGrpSpPr>
        <p:grpSpPr>
          <a:xfrm>
            <a:off x="2179081" y="4285511"/>
            <a:ext cx="397525" cy="348670"/>
            <a:chOff x="2179081" y="4285511"/>
            <a:chExt cx="397525" cy="348670"/>
          </a:xfrm>
        </p:grpSpPr>
        <p:sp>
          <p:nvSpPr>
            <p:cNvPr id="15396" name="Google Shape;15396;p7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8" name="Google Shape;15398;p72"/>
          <p:cNvGrpSpPr/>
          <p:nvPr/>
        </p:nvGrpSpPr>
        <p:grpSpPr>
          <a:xfrm>
            <a:off x="3584201" y="4294996"/>
            <a:ext cx="267574" cy="329415"/>
            <a:chOff x="3584201" y="4294996"/>
            <a:chExt cx="267574" cy="329415"/>
          </a:xfrm>
        </p:grpSpPr>
        <p:sp>
          <p:nvSpPr>
            <p:cNvPr id="15399" name="Google Shape;15399;p7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72"/>
          <p:cNvGrpSpPr/>
          <p:nvPr/>
        </p:nvGrpSpPr>
        <p:grpSpPr>
          <a:xfrm>
            <a:off x="3082855" y="4295728"/>
            <a:ext cx="375946" cy="327823"/>
            <a:chOff x="3082855" y="4295728"/>
            <a:chExt cx="375946" cy="327823"/>
          </a:xfrm>
        </p:grpSpPr>
        <p:sp>
          <p:nvSpPr>
            <p:cNvPr id="15404" name="Google Shape;15404;p7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5" name="Google Shape;15415;p72"/>
          <p:cNvGrpSpPr/>
          <p:nvPr/>
        </p:nvGrpSpPr>
        <p:grpSpPr>
          <a:xfrm>
            <a:off x="2749016" y="4291176"/>
            <a:ext cx="150831" cy="336926"/>
            <a:chOff x="2749016" y="4291176"/>
            <a:chExt cx="150831" cy="336926"/>
          </a:xfrm>
        </p:grpSpPr>
        <p:sp>
          <p:nvSpPr>
            <p:cNvPr id="15416" name="Google Shape;15416;p7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0" name="Google Shape;15420;p72"/>
          <p:cNvGrpSpPr/>
          <p:nvPr/>
        </p:nvGrpSpPr>
        <p:grpSpPr>
          <a:xfrm>
            <a:off x="7127716" y="4279432"/>
            <a:ext cx="248254" cy="361942"/>
            <a:chOff x="7127716" y="4279432"/>
            <a:chExt cx="248254" cy="361942"/>
          </a:xfrm>
        </p:grpSpPr>
        <p:sp>
          <p:nvSpPr>
            <p:cNvPr id="15421" name="Google Shape;15421;p7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72"/>
          <p:cNvGrpSpPr/>
          <p:nvPr/>
        </p:nvGrpSpPr>
        <p:grpSpPr>
          <a:xfrm>
            <a:off x="7565408" y="4279432"/>
            <a:ext cx="248255" cy="361942"/>
            <a:chOff x="7565408" y="4279432"/>
            <a:chExt cx="248255" cy="361942"/>
          </a:xfrm>
        </p:grpSpPr>
        <p:sp>
          <p:nvSpPr>
            <p:cNvPr id="15431" name="Google Shape;15431;p7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72"/>
          <p:cNvGrpSpPr/>
          <p:nvPr/>
        </p:nvGrpSpPr>
        <p:grpSpPr>
          <a:xfrm>
            <a:off x="6264109" y="4279432"/>
            <a:ext cx="225498" cy="361560"/>
            <a:chOff x="6264109" y="4279432"/>
            <a:chExt cx="225498" cy="361560"/>
          </a:xfrm>
        </p:grpSpPr>
        <p:sp>
          <p:nvSpPr>
            <p:cNvPr id="15440" name="Google Shape;15440;p7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72"/>
          <p:cNvGrpSpPr/>
          <p:nvPr/>
        </p:nvGrpSpPr>
        <p:grpSpPr>
          <a:xfrm>
            <a:off x="7929578" y="4284365"/>
            <a:ext cx="395266" cy="351312"/>
            <a:chOff x="7929578" y="4284365"/>
            <a:chExt cx="395266" cy="351312"/>
          </a:xfrm>
        </p:grpSpPr>
        <p:sp>
          <p:nvSpPr>
            <p:cNvPr id="15443" name="Google Shape;15443;p7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7" name="Google Shape;15447;p72"/>
          <p:cNvGrpSpPr/>
          <p:nvPr/>
        </p:nvGrpSpPr>
        <p:grpSpPr>
          <a:xfrm>
            <a:off x="6595502" y="4323777"/>
            <a:ext cx="426315" cy="332826"/>
            <a:chOff x="6639652" y="4323777"/>
            <a:chExt cx="426315" cy="332826"/>
          </a:xfrm>
        </p:grpSpPr>
        <p:sp>
          <p:nvSpPr>
            <p:cNvPr id="15448" name="Google Shape;15448;p7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72"/>
          <p:cNvGrpSpPr/>
          <p:nvPr/>
        </p:nvGrpSpPr>
        <p:grpSpPr>
          <a:xfrm>
            <a:off x="5357662" y="4297637"/>
            <a:ext cx="287275" cy="326296"/>
            <a:chOff x="5357662" y="4297637"/>
            <a:chExt cx="287275" cy="326296"/>
          </a:xfrm>
        </p:grpSpPr>
        <p:sp>
          <p:nvSpPr>
            <p:cNvPr id="15459" name="Google Shape;15459;p7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4" name="Google Shape;15464;p72"/>
          <p:cNvGrpSpPr/>
          <p:nvPr/>
        </p:nvGrpSpPr>
        <p:grpSpPr>
          <a:xfrm>
            <a:off x="5774124" y="4294550"/>
            <a:ext cx="331611" cy="331674"/>
            <a:chOff x="5774124" y="4294550"/>
            <a:chExt cx="331611" cy="331674"/>
          </a:xfrm>
        </p:grpSpPr>
        <p:sp>
          <p:nvSpPr>
            <p:cNvPr id="15465" name="Google Shape;15465;p7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7" name="Google Shape;15467;p72"/>
          <p:cNvGrpSpPr/>
          <p:nvPr/>
        </p:nvGrpSpPr>
        <p:grpSpPr>
          <a:xfrm>
            <a:off x="4890434" y="4287389"/>
            <a:ext cx="345997" cy="346029"/>
            <a:chOff x="4890434" y="4287389"/>
            <a:chExt cx="345997" cy="346029"/>
          </a:xfrm>
        </p:grpSpPr>
        <p:sp>
          <p:nvSpPr>
            <p:cNvPr id="15468" name="Google Shape;15468;p7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72"/>
          <p:cNvGrpSpPr/>
          <p:nvPr/>
        </p:nvGrpSpPr>
        <p:grpSpPr>
          <a:xfrm>
            <a:off x="2165809" y="3811059"/>
            <a:ext cx="422542" cy="342973"/>
            <a:chOff x="2165809" y="3811059"/>
            <a:chExt cx="422542" cy="342973"/>
          </a:xfrm>
        </p:grpSpPr>
        <p:sp>
          <p:nvSpPr>
            <p:cNvPr id="15476" name="Google Shape;15476;p7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94" name="Google Shape;15494;p72"/>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95" name="Google Shape;15495;p72"/>
          <p:cNvGrpSpPr/>
          <p:nvPr/>
        </p:nvGrpSpPr>
        <p:grpSpPr>
          <a:xfrm>
            <a:off x="903530" y="3806125"/>
            <a:ext cx="264550" cy="353222"/>
            <a:chOff x="903530" y="3806125"/>
            <a:chExt cx="264550" cy="353222"/>
          </a:xfrm>
        </p:grpSpPr>
        <p:sp>
          <p:nvSpPr>
            <p:cNvPr id="15496" name="Google Shape;15496;p7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0" name="Google Shape;15500;p72"/>
          <p:cNvGrpSpPr/>
          <p:nvPr/>
        </p:nvGrpSpPr>
        <p:grpSpPr>
          <a:xfrm>
            <a:off x="2611458" y="3816374"/>
            <a:ext cx="426329" cy="332375"/>
            <a:chOff x="2611458" y="3816374"/>
            <a:chExt cx="426329" cy="332375"/>
          </a:xfrm>
        </p:grpSpPr>
        <p:sp>
          <p:nvSpPr>
            <p:cNvPr id="15501" name="Google Shape;15501;p7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1" name="Google Shape;15511;p72"/>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2" name="Google Shape;15512;p72"/>
          <p:cNvGrpSpPr/>
          <p:nvPr/>
        </p:nvGrpSpPr>
        <p:grpSpPr>
          <a:xfrm>
            <a:off x="4019984" y="3805393"/>
            <a:ext cx="293704" cy="353954"/>
            <a:chOff x="4019984" y="3805393"/>
            <a:chExt cx="293704" cy="353954"/>
          </a:xfrm>
        </p:grpSpPr>
        <p:sp>
          <p:nvSpPr>
            <p:cNvPr id="15513" name="Google Shape;15513;p7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5" name="Google Shape;15515;p72"/>
          <p:cNvGrpSpPr/>
          <p:nvPr/>
        </p:nvGrpSpPr>
        <p:grpSpPr>
          <a:xfrm>
            <a:off x="8006505" y="3390044"/>
            <a:ext cx="323654" cy="303189"/>
            <a:chOff x="8006505" y="3390044"/>
            <a:chExt cx="323654" cy="303189"/>
          </a:xfrm>
        </p:grpSpPr>
        <p:sp>
          <p:nvSpPr>
            <p:cNvPr id="15516" name="Google Shape;15516;p7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2" name="Google Shape;15522;p72"/>
          <p:cNvGrpSpPr/>
          <p:nvPr/>
        </p:nvGrpSpPr>
        <p:grpSpPr>
          <a:xfrm>
            <a:off x="1299146" y="3806507"/>
            <a:ext cx="367990" cy="351312"/>
            <a:chOff x="1299146" y="3806507"/>
            <a:chExt cx="367990" cy="351312"/>
          </a:xfrm>
        </p:grpSpPr>
        <p:sp>
          <p:nvSpPr>
            <p:cNvPr id="15523" name="Google Shape;15523;p7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25" name="Google Shape;15525;p72"/>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6" name="Google Shape;15526;p72"/>
          <p:cNvGrpSpPr/>
          <p:nvPr/>
        </p:nvGrpSpPr>
        <p:grpSpPr>
          <a:xfrm>
            <a:off x="3095745" y="3805393"/>
            <a:ext cx="352840" cy="354717"/>
            <a:chOff x="3095745" y="3805393"/>
            <a:chExt cx="352840" cy="354717"/>
          </a:xfrm>
        </p:grpSpPr>
        <p:sp>
          <p:nvSpPr>
            <p:cNvPr id="15527" name="Google Shape;15527;p7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3" name="Google Shape;15533;p72"/>
          <p:cNvGrpSpPr/>
          <p:nvPr/>
        </p:nvGrpSpPr>
        <p:grpSpPr>
          <a:xfrm>
            <a:off x="7550258" y="3832670"/>
            <a:ext cx="371395" cy="301279"/>
            <a:chOff x="7550258" y="3832670"/>
            <a:chExt cx="371395" cy="301279"/>
          </a:xfrm>
        </p:grpSpPr>
        <p:sp>
          <p:nvSpPr>
            <p:cNvPr id="15534" name="Google Shape;15534;p7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2" name="Google Shape;15552;p72"/>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3" name="Google Shape;15553;p72"/>
          <p:cNvGrpSpPr/>
          <p:nvPr/>
        </p:nvGrpSpPr>
        <p:grpSpPr>
          <a:xfrm>
            <a:off x="6659725" y="3808035"/>
            <a:ext cx="367608" cy="350548"/>
            <a:chOff x="6659725" y="3808035"/>
            <a:chExt cx="367608" cy="350548"/>
          </a:xfrm>
        </p:grpSpPr>
        <p:sp>
          <p:nvSpPr>
            <p:cNvPr id="15554" name="Google Shape;15554;p7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6" name="Google Shape;15556;p72"/>
          <p:cNvGrpSpPr/>
          <p:nvPr/>
        </p:nvGrpSpPr>
        <p:grpSpPr>
          <a:xfrm>
            <a:off x="6219391" y="3816756"/>
            <a:ext cx="356627" cy="334252"/>
            <a:chOff x="6219391" y="3816756"/>
            <a:chExt cx="356627" cy="334252"/>
          </a:xfrm>
        </p:grpSpPr>
        <p:sp>
          <p:nvSpPr>
            <p:cNvPr id="15557" name="Google Shape;15557;p7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72"/>
          <p:cNvGrpSpPr/>
          <p:nvPr/>
        </p:nvGrpSpPr>
        <p:grpSpPr>
          <a:xfrm>
            <a:off x="5778676" y="3826972"/>
            <a:ext cx="349052" cy="313055"/>
            <a:chOff x="5778676" y="3826972"/>
            <a:chExt cx="349052" cy="313055"/>
          </a:xfrm>
        </p:grpSpPr>
        <p:sp>
          <p:nvSpPr>
            <p:cNvPr id="15562" name="Google Shape;15562;p7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7" name="Google Shape;15567;p72"/>
          <p:cNvGrpSpPr/>
          <p:nvPr/>
        </p:nvGrpSpPr>
        <p:grpSpPr>
          <a:xfrm>
            <a:off x="5355784" y="3834547"/>
            <a:ext cx="299019" cy="297905"/>
            <a:chOff x="5355784" y="3834547"/>
            <a:chExt cx="299019" cy="297905"/>
          </a:xfrm>
        </p:grpSpPr>
        <p:sp>
          <p:nvSpPr>
            <p:cNvPr id="15568" name="Google Shape;15568;p7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2" name="Google Shape;15572;p72"/>
          <p:cNvGrpSpPr/>
          <p:nvPr/>
        </p:nvGrpSpPr>
        <p:grpSpPr>
          <a:xfrm>
            <a:off x="8036455" y="3807271"/>
            <a:ext cx="292176" cy="353985"/>
            <a:chOff x="8036455" y="3807271"/>
            <a:chExt cx="292176" cy="353985"/>
          </a:xfrm>
        </p:grpSpPr>
        <p:sp>
          <p:nvSpPr>
            <p:cNvPr id="15573" name="Google Shape;15573;p7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72"/>
          <p:cNvGrpSpPr/>
          <p:nvPr/>
        </p:nvGrpSpPr>
        <p:grpSpPr>
          <a:xfrm>
            <a:off x="4874902" y="3808799"/>
            <a:ext cx="345615" cy="350835"/>
            <a:chOff x="4874902" y="3808799"/>
            <a:chExt cx="345615" cy="350835"/>
          </a:xfrm>
        </p:grpSpPr>
        <p:sp>
          <p:nvSpPr>
            <p:cNvPr id="15576" name="Google Shape;15576;p7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96"/>
        <p:cNvGrpSpPr/>
        <p:nvPr/>
      </p:nvGrpSpPr>
      <p:grpSpPr>
        <a:xfrm>
          <a:off x="0" y="0"/>
          <a:ext cx="0" cy="0"/>
          <a:chOff x="0" y="0"/>
          <a:chExt cx="0" cy="0"/>
        </a:xfrm>
      </p:grpSpPr>
      <p:sp>
        <p:nvSpPr>
          <p:cNvPr id="15597" name="Google Shape;15597;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598" name="Google Shape;15598;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599" name="Google Shape;15599;p73"/>
          <p:cNvGrpSpPr/>
          <p:nvPr/>
        </p:nvGrpSpPr>
        <p:grpSpPr>
          <a:xfrm>
            <a:off x="2704005" y="4258781"/>
            <a:ext cx="342144" cy="362704"/>
            <a:chOff x="2704005" y="4258781"/>
            <a:chExt cx="342144" cy="362704"/>
          </a:xfrm>
        </p:grpSpPr>
        <p:sp>
          <p:nvSpPr>
            <p:cNvPr id="15600" name="Google Shape;15600;p7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73"/>
          <p:cNvGrpSpPr/>
          <p:nvPr/>
        </p:nvGrpSpPr>
        <p:grpSpPr>
          <a:xfrm>
            <a:off x="2157462" y="4258496"/>
            <a:ext cx="347435" cy="363370"/>
            <a:chOff x="2157462" y="4258496"/>
            <a:chExt cx="347435" cy="363370"/>
          </a:xfrm>
        </p:grpSpPr>
        <p:sp>
          <p:nvSpPr>
            <p:cNvPr id="15608" name="Google Shape;15608;p7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1" name="Google Shape;15611;p73"/>
          <p:cNvGrpSpPr/>
          <p:nvPr/>
        </p:nvGrpSpPr>
        <p:grpSpPr>
          <a:xfrm>
            <a:off x="4010963" y="3763781"/>
            <a:ext cx="343665" cy="363211"/>
            <a:chOff x="4010963" y="3763781"/>
            <a:chExt cx="343665" cy="363211"/>
          </a:xfrm>
        </p:grpSpPr>
        <p:sp>
          <p:nvSpPr>
            <p:cNvPr id="15612" name="Google Shape;15612;p7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73"/>
          <p:cNvGrpSpPr/>
          <p:nvPr/>
        </p:nvGrpSpPr>
        <p:grpSpPr>
          <a:xfrm>
            <a:off x="2214042" y="3810509"/>
            <a:ext cx="368153" cy="311193"/>
            <a:chOff x="2214042" y="3810509"/>
            <a:chExt cx="368153" cy="311193"/>
          </a:xfrm>
        </p:grpSpPr>
        <p:sp>
          <p:nvSpPr>
            <p:cNvPr id="15618" name="Google Shape;15618;p7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73"/>
          <p:cNvGrpSpPr/>
          <p:nvPr/>
        </p:nvGrpSpPr>
        <p:grpSpPr>
          <a:xfrm>
            <a:off x="1768938" y="3782219"/>
            <a:ext cx="367805" cy="367773"/>
            <a:chOff x="1768938" y="3782219"/>
            <a:chExt cx="367805" cy="367773"/>
          </a:xfrm>
        </p:grpSpPr>
        <p:sp>
          <p:nvSpPr>
            <p:cNvPr id="15621" name="Google Shape;15621;p7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73"/>
          <p:cNvGrpSpPr/>
          <p:nvPr/>
        </p:nvGrpSpPr>
        <p:grpSpPr>
          <a:xfrm>
            <a:off x="2681385" y="3798439"/>
            <a:ext cx="325544" cy="327413"/>
            <a:chOff x="2681385" y="3798439"/>
            <a:chExt cx="325544" cy="327413"/>
          </a:xfrm>
        </p:grpSpPr>
        <p:sp>
          <p:nvSpPr>
            <p:cNvPr id="15627" name="Google Shape;15627;p7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73"/>
          <p:cNvGrpSpPr/>
          <p:nvPr/>
        </p:nvGrpSpPr>
        <p:grpSpPr>
          <a:xfrm>
            <a:off x="6243928" y="4263502"/>
            <a:ext cx="274254" cy="350824"/>
            <a:chOff x="6243928" y="4263502"/>
            <a:chExt cx="274254" cy="350824"/>
          </a:xfrm>
        </p:grpSpPr>
        <p:sp>
          <p:nvSpPr>
            <p:cNvPr id="15635" name="Google Shape;15635;p7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3" name="Google Shape;15643;p73"/>
          <p:cNvGrpSpPr/>
          <p:nvPr/>
        </p:nvGrpSpPr>
        <p:grpSpPr>
          <a:xfrm>
            <a:off x="3560600" y="3763338"/>
            <a:ext cx="352345" cy="363655"/>
            <a:chOff x="3560600" y="3763338"/>
            <a:chExt cx="352345" cy="363655"/>
          </a:xfrm>
        </p:grpSpPr>
        <p:sp>
          <p:nvSpPr>
            <p:cNvPr id="15644" name="Google Shape;15644;p7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73"/>
          <p:cNvGrpSpPr/>
          <p:nvPr/>
        </p:nvGrpSpPr>
        <p:grpSpPr>
          <a:xfrm>
            <a:off x="5790556" y="4261252"/>
            <a:ext cx="279513" cy="356083"/>
            <a:chOff x="5790556" y="4261252"/>
            <a:chExt cx="279513" cy="356083"/>
          </a:xfrm>
        </p:grpSpPr>
        <p:sp>
          <p:nvSpPr>
            <p:cNvPr id="15648" name="Google Shape;15648;p7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5" name="Google Shape;15655;p73"/>
          <p:cNvGrpSpPr/>
          <p:nvPr/>
        </p:nvGrpSpPr>
        <p:grpSpPr>
          <a:xfrm>
            <a:off x="5341333" y="4261252"/>
            <a:ext cx="278752" cy="356463"/>
            <a:chOff x="5341333" y="4261252"/>
            <a:chExt cx="278752" cy="356463"/>
          </a:xfrm>
        </p:grpSpPr>
        <p:sp>
          <p:nvSpPr>
            <p:cNvPr id="15656" name="Google Shape;15656;p7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3" name="Google Shape;15663;p73"/>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64" name="Google Shape;15664;p73"/>
          <p:cNvGrpSpPr/>
          <p:nvPr/>
        </p:nvGrpSpPr>
        <p:grpSpPr>
          <a:xfrm>
            <a:off x="3103646" y="3766076"/>
            <a:ext cx="360233" cy="362451"/>
            <a:chOff x="3107608" y="3763401"/>
            <a:chExt cx="360233" cy="362451"/>
          </a:xfrm>
        </p:grpSpPr>
        <p:sp>
          <p:nvSpPr>
            <p:cNvPr id="15665" name="Google Shape;15665;p7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8" name="Google Shape;15668;p73"/>
          <p:cNvGrpSpPr/>
          <p:nvPr/>
        </p:nvGrpSpPr>
        <p:grpSpPr>
          <a:xfrm>
            <a:off x="889343" y="3801227"/>
            <a:ext cx="351585" cy="339705"/>
            <a:chOff x="889343" y="3801227"/>
            <a:chExt cx="351585" cy="339705"/>
          </a:xfrm>
        </p:grpSpPr>
        <p:sp>
          <p:nvSpPr>
            <p:cNvPr id="15669" name="Google Shape;15669;p7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4" name="Google Shape;15674;p73"/>
          <p:cNvGrpSpPr/>
          <p:nvPr/>
        </p:nvGrpSpPr>
        <p:grpSpPr>
          <a:xfrm>
            <a:off x="4896609" y="4260872"/>
            <a:ext cx="278784" cy="355323"/>
            <a:chOff x="4896609" y="4260872"/>
            <a:chExt cx="278784" cy="355323"/>
          </a:xfrm>
        </p:grpSpPr>
        <p:sp>
          <p:nvSpPr>
            <p:cNvPr id="15675" name="Google Shape;15675;p7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1" name="Google Shape;15681;p73"/>
          <p:cNvGrpSpPr/>
          <p:nvPr/>
        </p:nvGrpSpPr>
        <p:grpSpPr>
          <a:xfrm>
            <a:off x="7598438" y="4266131"/>
            <a:ext cx="260283" cy="345914"/>
            <a:chOff x="7598438" y="4266131"/>
            <a:chExt cx="260283" cy="345914"/>
          </a:xfrm>
        </p:grpSpPr>
        <p:sp>
          <p:nvSpPr>
            <p:cNvPr id="15682" name="Google Shape;15682;p7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9" name="Google Shape;15689;p73"/>
          <p:cNvGrpSpPr/>
          <p:nvPr/>
        </p:nvGrpSpPr>
        <p:grpSpPr>
          <a:xfrm>
            <a:off x="1767069" y="3360146"/>
            <a:ext cx="286324" cy="348163"/>
            <a:chOff x="1767069" y="3360146"/>
            <a:chExt cx="286324" cy="348163"/>
          </a:xfrm>
        </p:grpSpPr>
        <p:sp>
          <p:nvSpPr>
            <p:cNvPr id="15690" name="Google Shape;15690;p7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7" name="Google Shape;15697;p73"/>
          <p:cNvGrpSpPr/>
          <p:nvPr/>
        </p:nvGrpSpPr>
        <p:grpSpPr>
          <a:xfrm>
            <a:off x="7149944" y="4266131"/>
            <a:ext cx="260283" cy="345914"/>
            <a:chOff x="7149944" y="4266131"/>
            <a:chExt cx="260283" cy="345914"/>
          </a:xfrm>
        </p:grpSpPr>
        <p:sp>
          <p:nvSpPr>
            <p:cNvPr id="15698" name="Google Shape;15698;p7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73"/>
          <p:cNvGrpSpPr/>
          <p:nvPr/>
        </p:nvGrpSpPr>
        <p:grpSpPr>
          <a:xfrm>
            <a:off x="6695051" y="4259351"/>
            <a:ext cx="270104" cy="360233"/>
            <a:chOff x="6695051" y="4259351"/>
            <a:chExt cx="270104" cy="360233"/>
          </a:xfrm>
        </p:grpSpPr>
        <p:sp>
          <p:nvSpPr>
            <p:cNvPr id="15705" name="Google Shape;15705;p7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9" name="Google Shape;15709;p73"/>
          <p:cNvGrpSpPr/>
          <p:nvPr/>
        </p:nvGrpSpPr>
        <p:grpSpPr>
          <a:xfrm>
            <a:off x="8047661" y="4257451"/>
            <a:ext cx="277263" cy="362514"/>
            <a:chOff x="8047661" y="4257451"/>
            <a:chExt cx="277263" cy="362514"/>
          </a:xfrm>
        </p:grpSpPr>
        <p:sp>
          <p:nvSpPr>
            <p:cNvPr id="15710" name="Google Shape;15710;p7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73"/>
          <p:cNvGrpSpPr/>
          <p:nvPr/>
        </p:nvGrpSpPr>
        <p:grpSpPr>
          <a:xfrm>
            <a:off x="6248078" y="3784468"/>
            <a:ext cx="277263" cy="356115"/>
            <a:chOff x="6248078" y="3784468"/>
            <a:chExt cx="277263" cy="356115"/>
          </a:xfrm>
        </p:grpSpPr>
        <p:sp>
          <p:nvSpPr>
            <p:cNvPr id="15715" name="Google Shape;15715;p7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73"/>
          <p:cNvGrpSpPr/>
          <p:nvPr/>
        </p:nvGrpSpPr>
        <p:grpSpPr>
          <a:xfrm>
            <a:off x="5800725" y="3785989"/>
            <a:ext cx="277644" cy="354594"/>
            <a:chOff x="5800725" y="3785989"/>
            <a:chExt cx="277644" cy="354594"/>
          </a:xfrm>
        </p:grpSpPr>
        <p:sp>
          <p:nvSpPr>
            <p:cNvPr id="15721" name="Google Shape;15721;p7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73"/>
          <p:cNvGrpSpPr/>
          <p:nvPr/>
        </p:nvGrpSpPr>
        <p:grpSpPr>
          <a:xfrm>
            <a:off x="2206122" y="3360748"/>
            <a:ext cx="308183" cy="347561"/>
            <a:chOff x="2206122" y="3360748"/>
            <a:chExt cx="308183" cy="347561"/>
          </a:xfrm>
        </p:grpSpPr>
        <p:sp>
          <p:nvSpPr>
            <p:cNvPr id="15729" name="Google Shape;15729;p7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73"/>
          <p:cNvGrpSpPr/>
          <p:nvPr/>
        </p:nvGrpSpPr>
        <p:grpSpPr>
          <a:xfrm>
            <a:off x="5353403" y="3785609"/>
            <a:ext cx="277992" cy="354974"/>
            <a:chOff x="5353403" y="3785609"/>
            <a:chExt cx="277992" cy="354974"/>
          </a:xfrm>
        </p:grpSpPr>
        <p:sp>
          <p:nvSpPr>
            <p:cNvPr id="15735" name="Google Shape;15735;p7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73"/>
          <p:cNvGrpSpPr/>
          <p:nvPr/>
        </p:nvGrpSpPr>
        <p:grpSpPr>
          <a:xfrm>
            <a:off x="4896229" y="3785989"/>
            <a:ext cx="278784" cy="354594"/>
            <a:chOff x="4896229" y="3785989"/>
            <a:chExt cx="278784" cy="354594"/>
          </a:xfrm>
        </p:grpSpPr>
        <p:sp>
          <p:nvSpPr>
            <p:cNvPr id="15742" name="Google Shape;15742;p7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3"/>
          <p:cNvGrpSpPr/>
          <p:nvPr/>
        </p:nvGrpSpPr>
        <p:grpSpPr>
          <a:xfrm>
            <a:off x="7592387" y="3787858"/>
            <a:ext cx="273874" cy="351204"/>
            <a:chOff x="7592387" y="3787858"/>
            <a:chExt cx="273874" cy="351204"/>
          </a:xfrm>
        </p:grpSpPr>
        <p:sp>
          <p:nvSpPr>
            <p:cNvPr id="15749" name="Google Shape;15749;p7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3" name="Google Shape;15753;p73"/>
          <p:cNvGrpSpPr/>
          <p:nvPr/>
        </p:nvGrpSpPr>
        <p:grpSpPr>
          <a:xfrm>
            <a:off x="7145794" y="3787858"/>
            <a:ext cx="274254" cy="350444"/>
            <a:chOff x="7145794" y="3787858"/>
            <a:chExt cx="274254" cy="350444"/>
          </a:xfrm>
        </p:grpSpPr>
        <p:sp>
          <p:nvSpPr>
            <p:cNvPr id="15754" name="Google Shape;15754;p7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0" name="Google Shape;15760;p73"/>
          <p:cNvGrpSpPr/>
          <p:nvPr/>
        </p:nvGrpSpPr>
        <p:grpSpPr>
          <a:xfrm>
            <a:off x="8054060" y="3787098"/>
            <a:ext cx="266334" cy="353834"/>
            <a:chOff x="8054060" y="3787098"/>
            <a:chExt cx="266334" cy="353834"/>
          </a:xfrm>
        </p:grpSpPr>
        <p:sp>
          <p:nvSpPr>
            <p:cNvPr id="15761" name="Google Shape;15761;p7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5" name="Google Shape;15765;p73"/>
          <p:cNvGrpSpPr/>
          <p:nvPr/>
        </p:nvGrpSpPr>
        <p:grpSpPr>
          <a:xfrm>
            <a:off x="6702211" y="3782599"/>
            <a:ext cx="270104" cy="361754"/>
            <a:chOff x="6702211" y="3782599"/>
            <a:chExt cx="270104" cy="361754"/>
          </a:xfrm>
        </p:grpSpPr>
        <p:sp>
          <p:nvSpPr>
            <p:cNvPr id="15766" name="Google Shape;15766;p7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73"/>
          <p:cNvGrpSpPr/>
          <p:nvPr/>
        </p:nvGrpSpPr>
        <p:grpSpPr>
          <a:xfrm>
            <a:off x="3516886" y="3438727"/>
            <a:ext cx="391854" cy="269922"/>
            <a:chOff x="3516850" y="3406526"/>
            <a:chExt cx="369674" cy="254644"/>
          </a:xfrm>
        </p:grpSpPr>
        <p:sp>
          <p:nvSpPr>
            <p:cNvPr id="15772" name="Google Shape;15772;p7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6" name="Google Shape;15776;p73"/>
          <p:cNvGrpSpPr/>
          <p:nvPr/>
        </p:nvGrpSpPr>
        <p:grpSpPr>
          <a:xfrm>
            <a:off x="1310655" y="3360527"/>
            <a:ext cx="306314" cy="347403"/>
            <a:chOff x="1310655" y="3360527"/>
            <a:chExt cx="306314" cy="347403"/>
          </a:xfrm>
        </p:grpSpPr>
        <p:sp>
          <p:nvSpPr>
            <p:cNvPr id="15777" name="Google Shape;15777;p7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73"/>
          <p:cNvGrpSpPr/>
          <p:nvPr/>
        </p:nvGrpSpPr>
        <p:grpSpPr>
          <a:xfrm>
            <a:off x="3119678" y="3360146"/>
            <a:ext cx="269343" cy="348543"/>
            <a:chOff x="3119678" y="3360146"/>
            <a:chExt cx="269343" cy="348543"/>
          </a:xfrm>
        </p:grpSpPr>
        <p:sp>
          <p:nvSpPr>
            <p:cNvPr id="15783" name="Google Shape;15783;p7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0" name="Google Shape;15790;p73"/>
          <p:cNvGrpSpPr/>
          <p:nvPr/>
        </p:nvGrpSpPr>
        <p:grpSpPr>
          <a:xfrm>
            <a:off x="3967213" y="3356947"/>
            <a:ext cx="368185" cy="354753"/>
            <a:chOff x="3967213" y="3356947"/>
            <a:chExt cx="368185" cy="354753"/>
          </a:xfrm>
        </p:grpSpPr>
        <p:sp>
          <p:nvSpPr>
            <p:cNvPr id="15791" name="Google Shape;15791;p7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6" name="Google Shape;15796;p73"/>
          <p:cNvGrpSpPr/>
          <p:nvPr/>
        </p:nvGrpSpPr>
        <p:grpSpPr>
          <a:xfrm>
            <a:off x="871254" y="3360146"/>
            <a:ext cx="285183" cy="347023"/>
            <a:chOff x="871254" y="3360146"/>
            <a:chExt cx="285183" cy="347023"/>
          </a:xfrm>
        </p:grpSpPr>
        <p:sp>
          <p:nvSpPr>
            <p:cNvPr id="15797" name="Google Shape;15797;p7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1" name="Google Shape;15801;p73"/>
          <p:cNvGrpSpPr/>
          <p:nvPr/>
        </p:nvGrpSpPr>
        <p:grpSpPr>
          <a:xfrm>
            <a:off x="2665165" y="3360146"/>
            <a:ext cx="281794" cy="349684"/>
            <a:chOff x="2665165" y="3360146"/>
            <a:chExt cx="281794" cy="349684"/>
          </a:xfrm>
        </p:grpSpPr>
        <p:sp>
          <p:nvSpPr>
            <p:cNvPr id="15802" name="Google Shape;15802;p7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73"/>
          <p:cNvGrpSpPr/>
          <p:nvPr/>
        </p:nvGrpSpPr>
        <p:grpSpPr>
          <a:xfrm>
            <a:off x="7156344" y="3347696"/>
            <a:ext cx="264465" cy="353074"/>
            <a:chOff x="7156344" y="3347696"/>
            <a:chExt cx="264465" cy="353074"/>
          </a:xfrm>
        </p:grpSpPr>
        <p:sp>
          <p:nvSpPr>
            <p:cNvPr id="15808" name="Google Shape;15808;p7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3" name="Google Shape;15813;p73"/>
          <p:cNvGrpSpPr/>
          <p:nvPr/>
        </p:nvGrpSpPr>
        <p:grpSpPr>
          <a:xfrm>
            <a:off x="6703732" y="3346936"/>
            <a:ext cx="264813" cy="352693"/>
            <a:chOff x="6703732" y="3346936"/>
            <a:chExt cx="264813" cy="352693"/>
          </a:xfrm>
        </p:grpSpPr>
        <p:sp>
          <p:nvSpPr>
            <p:cNvPr id="15814" name="Google Shape;15814;p7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9" name="Google Shape;15819;p73"/>
          <p:cNvGrpSpPr/>
          <p:nvPr/>
        </p:nvGrpSpPr>
        <p:grpSpPr>
          <a:xfrm>
            <a:off x="6252228" y="3346936"/>
            <a:ext cx="265193" cy="352693"/>
            <a:chOff x="6252228" y="3346936"/>
            <a:chExt cx="265193" cy="352693"/>
          </a:xfrm>
        </p:grpSpPr>
        <p:sp>
          <p:nvSpPr>
            <p:cNvPr id="15820" name="Google Shape;15820;p7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3" name="Google Shape;15823;p73"/>
          <p:cNvGrpSpPr/>
          <p:nvPr/>
        </p:nvGrpSpPr>
        <p:grpSpPr>
          <a:xfrm>
            <a:off x="5801105" y="3347696"/>
            <a:ext cx="264813" cy="351933"/>
            <a:chOff x="5801105" y="3347696"/>
            <a:chExt cx="264813" cy="351933"/>
          </a:xfrm>
        </p:grpSpPr>
        <p:sp>
          <p:nvSpPr>
            <p:cNvPr id="15824" name="Google Shape;15824;p7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8" name="Google Shape;15828;p73"/>
          <p:cNvGrpSpPr/>
          <p:nvPr/>
        </p:nvGrpSpPr>
        <p:grpSpPr>
          <a:xfrm>
            <a:off x="5349253" y="3346936"/>
            <a:ext cx="265922" cy="352693"/>
            <a:chOff x="5349253" y="3346936"/>
            <a:chExt cx="265922" cy="352693"/>
          </a:xfrm>
        </p:grpSpPr>
        <p:sp>
          <p:nvSpPr>
            <p:cNvPr id="15829" name="Google Shape;15829;p7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73"/>
          <p:cNvGrpSpPr/>
          <p:nvPr/>
        </p:nvGrpSpPr>
        <p:grpSpPr>
          <a:xfrm>
            <a:off x="4907159" y="3346936"/>
            <a:ext cx="264845" cy="354214"/>
            <a:chOff x="4907159" y="3346936"/>
            <a:chExt cx="264845" cy="354214"/>
          </a:xfrm>
        </p:grpSpPr>
        <p:sp>
          <p:nvSpPr>
            <p:cNvPr id="15836" name="Google Shape;15836;p7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73"/>
          <p:cNvGrpSpPr/>
          <p:nvPr/>
        </p:nvGrpSpPr>
        <p:grpSpPr>
          <a:xfrm>
            <a:off x="8048421" y="3334486"/>
            <a:ext cx="276503" cy="369674"/>
            <a:chOff x="8048421" y="3334486"/>
            <a:chExt cx="276503" cy="369674"/>
          </a:xfrm>
        </p:grpSpPr>
        <p:sp>
          <p:nvSpPr>
            <p:cNvPr id="15839" name="Google Shape;15839;p7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5" name="Google Shape;15845;p73"/>
          <p:cNvGrpSpPr/>
          <p:nvPr/>
        </p:nvGrpSpPr>
        <p:grpSpPr>
          <a:xfrm>
            <a:off x="7575787" y="3329955"/>
            <a:ext cx="295384" cy="376834"/>
            <a:chOff x="7575787" y="3329955"/>
            <a:chExt cx="295384" cy="376834"/>
          </a:xfrm>
        </p:grpSpPr>
        <p:sp>
          <p:nvSpPr>
            <p:cNvPr id="15846" name="Google Shape;15846;p7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73"/>
          <p:cNvGrpSpPr/>
          <p:nvPr/>
        </p:nvGrpSpPr>
        <p:grpSpPr>
          <a:xfrm>
            <a:off x="864062" y="2884503"/>
            <a:ext cx="264084" cy="347783"/>
            <a:chOff x="864062" y="2884503"/>
            <a:chExt cx="264084" cy="347783"/>
          </a:xfrm>
        </p:grpSpPr>
        <p:sp>
          <p:nvSpPr>
            <p:cNvPr id="15853" name="Google Shape;15853;p7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3" name="Google Shape;15863;p73"/>
          <p:cNvGrpSpPr/>
          <p:nvPr/>
        </p:nvGrpSpPr>
        <p:grpSpPr>
          <a:xfrm>
            <a:off x="3978523" y="2884661"/>
            <a:ext cx="348955" cy="346516"/>
            <a:chOff x="3978523" y="2884661"/>
            <a:chExt cx="348955" cy="346516"/>
          </a:xfrm>
        </p:grpSpPr>
        <p:sp>
          <p:nvSpPr>
            <p:cNvPr id="15864" name="Google Shape;15864;p7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2" name="Google Shape;15872;p73"/>
          <p:cNvGrpSpPr/>
          <p:nvPr/>
        </p:nvGrpSpPr>
        <p:grpSpPr>
          <a:xfrm>
            <a:off x="3527780" y="2885263"/>
            <a:ext cx="347435" cy="345534"/>
            <a:chOff x="3527780" y="2885263"/>
            <a:chExt cx="347435" cy="345534"/>
          </a:xfrm>
        </p:grpSpPr>
        <p:sp>
          <p:nvSpPr>
            <p:cNvPr id="15873" name="Google Shape;15873;p7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73"/>
          <p:cNvGrpSpPr/>
          <p:nvPr/>
        </p:nvGrpSpPr>
        <p:grpSpPr>
          <a:xfrm>
            <a:off x="2239671" y="2884503"/>
            <a:ext cx="218053" cy="348543"/>
            <a:chOff x="2239671" y="2884503"/>
            <a:chExt cx="218053" cy="348543"/>
          </a:xfrm>
        </p:grpSpPr>
        <p:sp>
          <p:nvSpPr>
            <p:cNvPr id="15897" name="Google Shape;15897;p7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2" name="Google Shape;15902;p73"/>
          <p:cNvGrpSpPr/>
          <p:nvPr/>
        </p:nvGrpSpPr>
        <p:grpSpPr>
          <a:xfrm>
            <a:off x="2691555" y="2884503"/>
            <a:ext cx="215044" cy="348924"/>
            <a:chOff x="2691555" y="2884503"/>
            <a:chExt cx="215044" cy="348924"/>
          </a:xfrm>
        </p:grpSpPr>
        <p:sp>
          <p:nvSpPr>
            <p:cNvPr id="15903" name="Google Shape;15903;p7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6" name="Google Shape;15906;p73"/>
          <p:cNvGrpSpPr/>
          <p:nvPr/>
        </p:nvGrpSpPr>
        <p:grpSpPr>
          <a:xfrm>
            <a:off x="1770459" y="2884503"/>
            <a:ext cx="254644" cy="348828"/>
            <a:chOff x="1770459" y="2884503"/>
            <a:chExt cx="254644" cy="348828"/>
          </a:xfrm>
        </p:grpSpPr>
        <p:sp>
          <p:nvSpPr>
            <p:cNvPr id="15907" name="Google Shape;15907;p7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5" name="Google Shape;15915;p73"/>
          <p:cNvGrpSpPr/>
          <p:nvPr/>
        </p:nvGrpSpPr>
        <p:grpSpPr>
          <a:xfrm>
            <a:off x="1317466" y="2884883"/>
            <a:ext cx="258382" cy="348543"/>
            <a:chOff x="1317466" y="2884883"/>
            <a:chExt cx="258382" cy="348543"/>
          </a:xfrm>
        </p:grpSpPr>
        <p:sp>
          <p:nvSpPr>
            <p:cNvPr id="15916" name="Google Shape;15916;p7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73"/>
          <p:cNvGrpSpPr/>
          <p:nvPr/>
        </p:nvGrpSpPr>
        <p:grpSpPr>
          <a:xfrm>
            <a:off x="3121167" y="2884883"/>
            <a:ext cx="258414" cy="348543"/>
            <a:chOff x="3121167" y="2884883"/>
            <a:chExt cx="258414" cy="348543"/>
          </a:xfrm>
        </p:grpSpPr>
        <p:sp>
          <p:nvSpPr>
            <p:cNvPr id="15925" name="Google Shape;15925;p7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7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73"/>
          <p:cNvGrpSpPr/>
          <p:nvPr/>
        </p:nvGrpSpPr>
        <p:grpSpPr>
          <a:xfrm>
            <a:off x="4899999" y="2882095"/>
            <a:ext cx="271244" cy="346801"/>
            <a:chOff x="4899999" y="2882095"/>
            <a:chExt cx="271244" cy="346801"/>
          </a:xfrm>
        </p:grpSpPr>
        <p:sp>
          <p:nvSpPr>
            <p:cNvPr id="15934" name="Google Shape;15934;p7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73"/>
          <p:cNvGrpSpPr/>
          <p:nvPr/>
        </p:nvGrpSpPr>
        <p:grpSpPr>
          <a:xfrm>
            <a:off x="7162775" y="2881113"/>
            <a:ext cx="259523" cy="346294"/>
            <a:chOff x="7162775" y="2881113"/>
            <a:chExt cx="259523" cy="346294"/>
          </a:xfrm>
        </p:grpSpPr>
        <p:sp>
          <p:nvSpPr>
            <p:cNvPr id="15945" name="Google Shape;15945;p7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73"/>
          <p:cNvGrpSpPr/>
          <p:nvPr/>
        </p:nvGrpSpPr>
        <p:grpSpPr>
          <a:xfrm>
            <a:off x="6709751" y="2881842"/>
            <a:ext cx="261075" cy="347815"/>
            <a:chOff x="6709751" y="2881842"/>
            <a:chExt cx="261075" cy="347815"/>
          </a:xfrm>
        </p:grpSpPr>
        <p:sp>
          <p:nvSpPr>
            <p:cNvPr id="15952" name="Google Shape;15952;p7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73"/>
          <p:cNvGrpSpPr/>
          <p:nvPr/>
        </p:nvGrpSpPr>
        <p:grpSpPr>
          <a:xfrm>
            <a:off x="5807156" y="2881113"/>
            <a:ext cx="261043" cy="348163"/>
            <a:chOff x="5807156" y="2881113"/>
            <a:chExt cx="261043" cy="348163"/>
          </a:xfrm>
        </p:grpSpPr>
        <p:sp>
          <p:nvSpPr>
            <p:cNvPr id="15959" name="Google Shape;15959;p7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73"/>
          <p:cNvGrpSpPr/>
          <p:nvPr/>
        </p:nvGrpSpPr>
        <p:grpSpPr>
          <a:xfrm>
            <a:off x="5355653" y="2881493"/>
            <a:ext cx="262184" cy="346643"/>
            <a:chOff x="5355653" y="2881493"/>
            <a:chExt cx="262184" cy="346643"/>
          </a:xfrm>
        </p:grpSpPr>
        <p:sp>
          <p:nvSpPr>
            <p:cNvPr id="15965" name="Google Shape;15965;p7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73"/>
          <p:cNvGrpSpPr/>
          <p:nvPr/>
        </p:nvGrpSpPr>
        <p:grpSpPr>
          <a:xfrm>
            <a:off x="8055961" y="2881842"/>
            <a:ext cx="260283" cy="345914"/>
            <a:chOff x="8055961" y="2881842"/>
            <a:chExt cx="260283" cy="345914"/>
          </a:xfrm>
        </p:grpSpPr>
        <p:sp>
          <p:nvSpPr>
            <p:cNvPr id="15971" name="Google Shape;15971;p7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5" name="Google Shape;15975;p73"/>
          <p:cNvGrpSpPr/>
          <p:nvPr/>
        </p:nvGrpSpPr>
        <p:grpSpPr>
          <a:xfrm>
            <a:off x="7609368" y="2893912"/>
            <a:ext cx="264813" cy="353105"/>
            <a:chOff x="7609368" y="2893912"/>
            <a:chExt cx="264813" cy="353105"/>
          </a:xfrm>
        </p:grpSpPr>
        <p:sp>
          <p:nvSpPr>
            <p:cNvPr id="15976" name="Google Shape;15976;p7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73"/>
          <p:cNvGrpSpPr/>
          <p:nvPr/>
        </p:nvGrpSpPr>
        <p:grpSpPr>
          <a:xfrm>
            <a:off x="6248458" y="2869772"/>
            <a:ext cx="270864" cy="360645"/>
            <a:chOff x="6248458" y="2869772"/>
            <a:chExt cx="270864" cy="360645"/>
          </a:xfrm>
        </p:grpSpPr>
        <p:sp>
          <p:nvSpPr>
            <p:cNvPr id="15983" name="Google Shape;15983;p7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73"/>
          <p:cNvGrpSpPr/>
          <p:nvPr/>
        </p:nvGrpSpPr>
        <p:grpSpPr>
          <a:xfrm>
            <a:off x="3075928" y="2445798"/>
            <a:ext cx="363243" cy="300675"/>
            <a:chOff x="3075928" y="2445798"/>
            <a:chExt cx="363243" cy="300675"/>
          </a:xfrm>
        </p:grpSpPr>
        <p:sp>
          <p:nvSpPr>
            <p:cNvPr id="15989" name="Google Shape;15989;p7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0" name="Google Shape;16000;p73"/>
          <p:cNvGrpSpPr/>
          <p:nvPr/>
        </p:nvGrpSpPr>
        <p:grpSpPr>
          <a:xfrm>
            <a:off x="2633105" y="2431859"/>
            <a:ext cx="363243" cy="328585"/>
            <a:chOff x="2633105" y="2431859"/>
            <a:chExt cx="363243" cy="328585"/>
          </a:xfrm>
        </p:grpSpPr>
        <p:sp>
          <p:nvSpPr>
            <p:cNvPr id="16001" name="Google Shape;16001;p7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73"/>
          <p:cNvGrpSpPr/>
          <p:nvPr/>
        </p:nvGrpSpPr>
        <p:grpSpPr>
          <a:xfrm>
            <a:off x="2189142" y="2421310"/>
            <a:ext cx="365904" cy="350064"/>
            <a:chOff x="2189142" y="2421310"/>
            <a:chExt cx="365904" cy="350064"/>
          </a:xfrm>
        </p:grpSpPr>
        <p:sp>
          <p:nvSpPr>
            <p:cNvPr id="16010" name="Google Shape;16010;p7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19" name="Google Shape;16019;p73"/>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0" name="Google Shape;16020;p73"/>
          <p:cNvGrpSpPr/>
          <p:nvPr/>
        </p:nvGrpSpPr>
        <p:grpSpPr>
          <a:xfrm>
            <a:off x="3961923" y="2486317"/>
            <a:ext cx="364415" cy="220936"/>
            <a:chOff x="3961923" y="2486317"/>
            <a:chExt cx="364415" cy="220936"/>
          </a:xfrm>
        </p:grpSpPr>
        <p:sp>
          <p:nvSpPr>
            <p:cNvPr id="16021" name="Google Shape;16021;p7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25" name="Google Shape;16025;p73"/>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26" name="Google Shape;16026;p73"/>
          <p:cNvGrpSpPr/>
          <p:nvPr/>
        </p:nvGrpSpPr>
        <p:grpSpPr>
          <a:xfrm>
            <a:off x="1303876" y="2419377"/>
            <a:ext cx="363275" cy="354626"/>
            <a:chOff x="1303876" y="2419377"/>
            <a:chExt cx="363275" cy="354626"/>
          </a:xfrm>
        </p:grpSpPr>
        <p:sp>
          <p:nvSpPr>
            <p:cNvPr id="16027" name="Google Shape;16027;p7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5" name="Google Shape;16035;p73"/>
          <p:cNvGrpSpPr/>
          <p:nvPr/>
        </p:nvGrpSpPr>
        <p:grpSpPr>
          <a:xfrm>
            <a:off x="861053" y="2414910"/>
            <a:ext cx="362134" cy="363623"/>
            <a:chOff x="861053" y="2414910"/>
            <a:chExt cx="362134" cy="363623"/>
          </a:xfrm>
        </p:grpSpPr>
        <p:sp>
          <p:nvSpPr>
            <p:cNvPr id="16036" name="Google Shape;16036;p7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1" name="Google Shape;16041;p73"/>
          <p:cNvGrpSpPr/>
          <p:nvPr/>
        </p:nvGrpSpPr>
        <p:grpSpPr>
          <a:xfrm>
            <a:off x="7594288" y="2415259"/>
            <a:ext cx="279513" cy="355735"/>
            <a:chOff x="7594288" y="2415259"/>
            <a:chExt cx="279513" cy="355735"/>
          </a:xfrm>
        </p:grpSpPr>
        <p:sp>
          <p:nvSpPr>
            <p:cNvPr id="16042" name="Google Shape;16042;p7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8" name="Google Shape;16048;p73"/>
          <p:cNvGrpSpPr/>
          <p:nvPr/>
        </p:nvGrpSpPr>
        <p:grpSpPr>
          <a:xfrm>
            <a:off x="7145794" y="2415639"/>
            <a:ext cx="278784" cy="355735"/>
            <a:chOff x="7145794" y="2415639"/>
            <a:chExt cx="278784" cy="355735"/>
          </a:xfrm>
        </p:grpSpPr>
        <p:sp>
          <p:nvSpPr>
            <p:cNvPr id="16049" name="Google Shape;16049;p7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9" name="Google Shape;16059;p73"/>
          <p:cNvGrpSpPr/>
          <p:nvPr/>
        </p:nvGrpSpPr>
        <p:grpSpPr>
          <a:xfrm>
            <a:off x="6698441" y="2414530"/>
            <a:ext cx="277644" cy="357984"/>
            <a:chOff x="6698441" y="2414530"/>
            <a:chExt cx="277644" cy="357984"/>
          </a:xfrm>
        </p:grpSpPr>
        <p:sp>
          <p:nvSpPr>
            <p:cNvPr id="16060" name="Google Shape;16060;p7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6" name="Google Shape;16066;p73"/>
          <p:cNvGrpSpPr/>
          <p:nvPr/>
        </p:nvGrpSpPr>
        <p:grpSpPr>
          <a:xfrm>
            <a:off x="4897750" y="2415639"/>
            <a:ext cx="279513" cy="357255"/>
            <a:chOff x="4897750" y="2415639"/>
            <a:chExt cx="279513" cy="357255"/>
          </a:xfrm>
        </p:grpSpPr>
        <p:sp>
          <p:nvSpPr>
            <p:cNvPr id="16067" name="Google Shape;16067;p7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73"/>
          <p:cNvGrpSpPr/>
          <p:nvPr/>
        </p:nvGrpSpPr>
        <p:grpSpPr>
          <a:xfrm>
            <a:off x="5812066" y="2416019"/>
            <a:ext cx="264813" cy="353454"/>
            <a:chOff x="5812066" y="2416019"/>
            <a:chExt cx="264813" cy="353454"/>
          </a:xfrm>
        </p:grpSpPr>
        <p:sp>
          <p:nvSpPr>
            <p:cNvPr id="16076" name="Google Shape;16076;p7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3" name="Google Shape;16083;p73"/>
          <p:cNvGrpSpPr/>
          <p:nvPr/>
        </p:nvGrpSpPr>
        <p:grpSpPr>
          <a:xfrm>
            <a:off x="8054820" y="2416399"/>
            <a:ext cx="264433" cy="353454"/>
            <a:chOff x="8054820" y="2416399"/>
            <a:chExt cx="264433" cy="353454"/>
          </a:xfrm>
        </p:grpSpPr>
        <p:sp>
          <p:nvSpPr>
            <p:cNvPr id="16084" name="Google Shape;16084;p7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0" name="Google Shape;16090;p73"/>
          <p:cNvGrpSpPr/>
          <p:nvPr/>
        </p:nvGrpSpPr>
        <p:grpSpPr>
          <a:xfrm>
            <a:off x="5356413" y="2413390"/>
            <a:ext cx="271212" cy="361374"/>
            <a:chOff x="5356413" y="2413390"/>
            <a:chExt cx="271212" cy="361374"/>
          </a:xfrm>
        </p:grpSpPr>
        <p:sp>
          <p:nvSpPr>
            <p:cNvPr id="16091" name="Google Shape;16091;p7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6" name="Google Shape;16096;p73"/>
          <p:cNvGrpSpPr/>
          <p:nvPr/>
        </p:nvGrpSpPr>
        <p:grpSpPr>
          <a:xfrm>
            <a:off x="6255238" y="2412249"/>
            <a:ext cx="271244" cy="360994"/>
            <a:chOff x="6255238" y="2412249"/>
            <a:chExt cx="271244" cy="360994"/>
          </a:xfrm>
        </p:grpSpPr>
        <p:sp>
          <p:nvSpPr>
            <p:cNvPr id="16097" name="Google Shape;16097;p7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3" name="Google Shape;16103;p73"/>
          <p:cNvGrpSpPr/>
          <p:nvPr/>
        </p:nvGrpSpPr>
        <p:grpSpPr>
          <a:xfrm>
            <a:off x="2185372" y="1957799"/>
            <a:ext cx="366664" cy="366981"/>
            <a:chOff x="2185372" y="1957799"/>
            <a:chExt cx="366664" cy="366981"/>
          </a:xfrm>
        </p:grpSpPr>
        <p:sp>
          <p:nvSpPr>
            <p:cNvPr id="16104" name="Google Shape;16104;p7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73"/>
          <p:cNvGrpSpPr/>
          <p:nvPr/>
        </p:nvGrpSpPr>
        <p:grpSpPr>
          <a:xfrm>
            <a:off x="1737258" y="1988371"/>
            <a:ext cx="370814" cy="307359"/>
            <a:chOff x="1737258" y="1988371"/>
            <a:chExt cx="370814" cy="307359"/>
          </a:xfrm>
        </p:grpSpPr>
        <p:sp>
          <p:nvSpPr>
            <p:cNvPr id="16113" name="Google Shape;16113;p7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7" name="Google Shape;16117;p73"/>
          <p:cNvGrpSpPr/>
          <p:nvPr/>
        </p:nvGrpSpPr>
        <p:grpSpPr>
          <a:xfrm>
            <a:off x="848983" y="1989511"/>
            <a:ext cx="369294" cy="304350"/>
            <a:chOff x="848983" y="1989511"/>
            <a:chExt cx="369294" cy="304350"/>
          </a:xfrm>
        </p:grpSpPr>
        <p:sp>
          <p:nvSpPr>
            <p:cNvPr id="16118" name="Google Shape;16118;p7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3" name="Google Shape;16123;p73"/>
          <p:cNvGrpSpPr/>
          <p:nvPr/>
        </p:nvGrpSpPr>
        <p:grpSpPr>
          <a:xfrm>
            <a:off x="3074027" y="1983777"/>
            <a:ext cx="380604" cy="313854"/>
            <a:chOff x="3074027" y="1983777"/>
            <a:chExt cx="380604" cy="313854"/>
          </a:xfrm>
        </p:grpSpPr>
        <p:sp>
          <p:nvSpPr>
            <p:cNvPr id="16124" name="Google Shape;16124;p7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9" name="Google Shape;16129;p73"/>
          <p:cNvGrpSpPr/>
          <p:nvPr/>
        </p:nvGrpSpPr>
        <p:grpSpPr>
          <a:xfrm>
            <a:off x="3522521" y="1975857"/>
            <a:ext cx="367013" cy="331278"/>
            <a:chOff x="3522521" y="1975857"/>
            <a:chExt cx="367013" cy="331278"/>
          </a:xfrm>
        </p:grpSpPr>
        <p:sp>
          <p:nvSpPr>
            <p:cNvPr id="16130" name="Google Shape;16130;p7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73"/>
          <p:cNvGrpSpPr/>
          <p:nvPr/>
        </p:nvGrpSpPr>
        <p:grpSpPr>
          <a:xfrm>
            <a:off x="2630824" y="1976966"/>
            <a:ext cx="368185" cy="330454"/>
            <a:chOff x="2630824" y="1976966"/>
            <a:chExt cx="368185" cy="330454"/>
          </a:xfrm>
        </p:grpSpPr>
        <p:sp>
          <p:nvSpPr>
            <p:cNvPr id="16138" name="Google Shape;16138;p7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6" name="Google Shape;16146;p73"/>
          <p:cNvGrpSpPr/>
          <p:nvPr/>
        </p:nvGrpSpPr>
        <p:grpSpPr>
          <a:xfrm>
            <a:off x="1293706" y="1966416"/>
            <a:ext cx="369294" cy="350444"/>
            <a:chOff x="1293706" y="1966416"/>
            <a:chExt cx="369294" cy="350444"/>
          </a:xfrm>
        </p:grpSpPr>
        <p:sp>
          <p:nvSpPr>
            <p:cNvPr id="16147" name="Google Shape;16147;p7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73"/>
          <p:cNvGrpSpPr/>
          <p:nvPr/>
        </p:nvGrpSpPr>
        <p:grpSpPr>
          <a:xfrm>
            <a:off x="3967213" y="1975477"/>
            <a:ext cx="368185" cy="331816"/>
            <a:chOff x="3967213" y="1975477"/>
            <a:chExt cx="368185" cy="331816"/>
          </a:xfrm>
        </p:grpSpPr>
        <p:sp>
          <p:nvSpPr>
            <p:cNvPr id="16156" name="Google Shape;16156;p7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73"/>
          <p:cNvGrpSpPr/>
          <p:nvPr/>
        </p:nvGrpSpPr>
        <p:grpSpPr>
          <a:xfrm>
            <a:off x="8047661" y="1969046"/>
            <a:ext cx="279132" cy="356875"/>
            <a:chOff x="8047661" y="1969046"/>
            <a:chExt cx="279132" cy="356875"/>
          </a:xfrm>
        </p:grpSpPr>
        <p:sp>
          <p:nvSpPr>
            <p:cNvPr id="16160" name="Google Shape;16160;p7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4" name="Google Shape;16164;p73"/>
          <p:cNvGrpSpPr/>
          <p:nvPr/>
        </p:nvGrpSpPr>
        <p:grpSpPr>
          <a:xfrm>
            <a:off x="7596157" y="1968159"/>
            <a:ext cx="279544" cy="358142"/>
            <a:chOff x="7596157" y="1968159"/>
            <a:chExt cx="279544" cy="358142"/>
          </a:xfrm>
        </p:grpSpPr>
        <p:sp>
          <p:nvSpPr>
            <p:cNvPr id="16165" name="Google Shape;16165;p7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1" name="Google Shape;16171;p73"/>
          <p:cNvGrpSpPr/>
          <p:nvPr/>
        </p:nvGrpSpPr>
        <p:grpSpPr>
          <a:xfrm>
            <a:off x="7147315" y="1969046"/>
            <a:ext cx="279513" cy="357636"/>
            <a:chOff x="7147315" y="1969046"/>
            <a:chExt cx="279513" cy="357636"/>
          </a:xfrm>
        </p:grpSpPr>
        <p:sp>
          <p:nvSpPr>
            <p:cNvPr id="16172" name="Google Shape;16172;p7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73"/>
          <p:cNvGrpSpPr/>
          <p:nvPr/>
        </p:nvGrpSpPr>
        <p:grpSpPr>
          <a:xfrm>
            <a:off x="6697681" y="1968317"/>
            <a:ext cx="280305" cy="359093"/>
            <a:chOff x="6697681" y="1968317"/>
            <a:chExt cx="280305" cy="359093"/>
          </a:xfrm>
        </p:grpSpPr>
        <p:sp>
          <p:nvSpPr>
            <p:cNvPr id="16180" name="Google Shape;16180;p7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7" name="Google Shape;16187;p73"/>
          <p:cNvGrpSpPr/>
          <p:nvPr/>
        </p:nvGrpSpPr>
        <p:grpSpPr>
          <a:xfrm>
            <a:off x="6248839" y="1967937"/>
            <a:ext cx="280273" cy="358744"/>
            <a:chOff x="6248839" y="1967937"/>
            <a:chExt cx="280273" cy="358744"/>
          </a:xfrm>
        </p:grpSpPr>
        <p:sp>
          <p:nvSpPr>
            <p:cNvPr id="16188" name="Google Shape;16188;p7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73"/>
          <p:cNvGrpSpPr/>
          <p:nvPr/>
        </p:nvGrpSpPr>
        <p:grpSpPr>
          <a:xfrm>
            <a:off x="5801485" y="1969046"/>
            <a:ext cx="279164" cy="357794"/>
            <a:chOff x="5801485" y="1969046"/>
            <a:chExt cx="279164" cy="357794"/>
          </a:xfrm>
        </p:grpSpPr>
        <p:sp>
          <p:nvSpPr>
            <p:cNvPr id="16195" name="Google Shape;16195;p7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73"/>
          <p:cNvGrpSpPr/>
          <p:nvPr/>
        </p:nvGrpSpPr>
        <p:grpSpPr>
          <a:xfrm>
            <a:off x="5352643" y="1969046"/>
            <a:ext cx="278404" cy="358364"/>
            <a:chOff x="5352643" y="1969046"/>
            <a:chExt cx="278404" cy="358364"/>
          </a:xfrm>
        </p:grpSpPr>
        <p:sp>
          <p:nvSpPr>
            <p:cNvPr id="16209" name="Google Shape;16209;p7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3" name="Google Shape;16213;p73"/>
          <p:cNvGrpSpPr/>
          <p:nvPr/>
        </p:nvGrpSpPr>
        <p:grpSpPr>
          <a:xfrm>
            <a:off x="4897750" y="1968317"/>
            <a:ext cx="279132" cy="358364"/>
            <a:chOff x="4897750" y="1968317"/>
            <a:chExt cx="279132" cy="358364"/>
          </a:xfrm>
        </p:grpSpPr>
        <p:sp>
          <p:nvSpPr>
            <p:cNvPr id="16214" name="Google Shape;16214;p7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7" name="Google Shape;16227;p73"/>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28" name="Google Shape;16228;p73"/>
          <p:cNvGrpSpPr/>
          <p:nvPr/>
        </p:nvGrpSpPr>
        <p:grpSpPr>
          <a:xfrm>
            <a:off x="1767449" y="1513044"/>
            <a:ext cx="324403" cy="347783"/>
            <a:chOff x="1767449" y="1513044"/>
            <a:chExt cx="324403" cy="347783"/>
          </a:xfrm>
        </p:grpSpPr>
        <p:sp>
          <p:nvSpPr>
            <p:cNvPr id="16229" name="Google Shape;16229;p7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8" name="Google Shape;16238;p73"/>
          <p:cNvGrpSpPr/>
          <p:nvPr/>
        </p:nvGrpSpPr>
        <p:grpSpPr>
          <a:xfrm>
            <a:off x="4007193" y="1512727"/>
            <a:ext cx="320633" cy="348100"/>
            <a:chOff x="4007193" y="1512727"/>
            <a:chExt cx="320633" cy="348100"/>
          </a:xfrm>
        </p:grpSpPr>
        <p:sp>
          <p:nvSpPr>
            <p:cNvPr id="16239" name="Google Shape;16239;p7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73"/>
          <p:cNvGrpSpPr/>
          <p:nvPr/>
        </p:nvGrpSpPr>
        <p:grpSpPr>
          <a:xfrm>
            <a:off x="3530425" y="1508747"/>
            <a:ext cx="368175" cy="344594"/>
            <a:chOff x="3530425" y="1508747"/>
            <a:chExt cx="368175" cy="344594"/>
          </a:xfrm>
        </p:grpSpPr>
        <p:sp>
          <p:nvSpPr>
            <p:cNvPr id="16245" name="Google Shape;16245;p7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73"/>
          <p:cNvGrpSpPr/>
          <p:nvPr/>
        </p:nvGrpSpPr>
        <p:grpSpPr>
          <a:xfrm>
            <a:off x="3127598" y="1513234"/>
            <a:ext cx="289714" cy="347593"/>
            <a:chOff x="3127598" y="1513234"/>
            <a:chExt cx="289714" cy="347593"/>
          </a:xfrm>
        </p:grpSpPr>
        <p:sp>
          <p:nvSpPr>
            <p:cNvPr id="16250" name="Google Shape;16250;p7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5" name="Google Shape;16255;p73"/>
          <p:cNvGrpSpPr/>
          <p:nvPr/>
        </p:nvGrpSpPr>
        <p:grpSpPr>
          <a:xfrm>
            <a:off x="2662884" y="1513044"/>
            <a:ext cx="322914" cy="348543"/>
            <a:chOff x="2662884" y="1513044"/>
            <a:chExt cx="322914" cy="348543"/>
          </a:xfrm>
        </p:grpSpPr>
        <p:sp>
          <p:nvSpPr>
            <p:cNvPr id="16256" name="Google Shape;16256;p7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73"/>
          <p:cNvGrpSpPr/>
          <p:nvPr/>
        </p:nvGrpSpPr>
        <p:grpSpPr>
          <a:xfrm>
            <a:off x="2232511" y="1512759"/>
            <a:ext cx="299534" cy="348068"/>
            <a:chOff x="2232511" y="1512759"/>
            <a:chExt cx="299534" cy="348068"/>
          </a:xfrm>
        </p:grpSpPr>
        <p:sp>
          <p:nvSpPr>
            <p:cNvPr id="16267" name="Google Shape;16267;p7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8" name="Google Shape;16278;p73"/>
          <p:cNvGrpSpPr/>
          <p:nvPr/>
        </p:nvGrpSpPr>
        <p:grpSpPr>
          <a:xfrm>
            <a:off x="1331406" y="1513361"/>
            <a:ext cx="301784" cy="348607"/>
            <a:chOff x="1331406" y="1513361"/>
            <a:chExt cx="301784" cy="348607"/>
          </a:xfrm>
        </p:grpSpPr>
        <p:sp>
          <p:nvSpPr>
            <p:cNvPr id="16279" name="Google Shape;16279;p7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3" name="Google Shape;16283;p73"/>
          <p:cNvGrpSpPr/>
          <p:nvPr/>
        </p:nvGrpSpPr>
        <p:grpSpPr>
          <a:xfrm>
            <a:off x="7144274" y="1500214"/>
            <a:ext cx="282174" cy="355735"/>
            <a:chOff x="7144274" y="1500214"/>
            <a:chExt cx="282174" cy="355735"/>
          </a:xfrm>
        </p:grpSpPr>
        <p:sp>
          <p:nvSpPr>
            <p:cNvPr id="16284" name="Google Shape;16284;p7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0" name="Google Shape;16290;p73"/>
          <p:cNvGrpSpPr/>
          <p:nvPr/>
        </p:nvGrpSpPr>
        <p:grpSpPr>
          <a:xfrm>
            <a:off x="6685262" y="1500214"/>
            <a:ext cx="289682" cy="354594"/>
            <a:chOff x="6685262" y="1500214"/>
            <a:chExt cx="289682" cy="354594"/>
          </a:xfrm>
        </p:grpSpPr>
        <p:sp>
          <p:nvSpPr>
            <p:cNvPr id="16291" name="Google Shape;16291;p7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5" name="Google Shape;16295;p73"/>
          <p:cNvGrpSpPr/>
          <p:nvPr/>
        </p:nvGrpSpPr>
        <p:grpSpPr>
          <a:xfrm>
            <a:off x="6200938" y="1500594"/>
            <a:ext cx="322154" cy="355355"/>
            <a:chOff x="6200938" y="1500594"/>
            <a:chExt cx="322154" cy="355355"/>
          </a:xfrm>
        </p:grpSpPr>
        <p:sp>
          <p:nvSpPr>
            <p:cNvPr id="16296" name="Google Shape;16296;p7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73"/>
          <p:cNvGrpSpPr/>
          <p:nvPr/>
        </p:nvGrpSpPr>
        <p:grpSpPr>
          <a:xfrm>
            <a:off x="5289631" y="1500214"/>
            <a:ext cx="332355" cy="354974"/>
            <a:chOff x="5289631" y="1500214"/>
            <a:chExt cx="332355" cy="354974"/>
          </a:xfrm>
        </p:grpSpPr>
        <p:sp>
          <p:nvSpPr>
            <p:cNvPr id="16302" name="Google Shape;16302;p7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8" name="Google Shape;16308;p73"/>
          <p:cNvGrpSpPr/>
          <p:nvPr/>
        </p:nvGrpSpPr>
        <p:grpSpPr>
          <a:xfrm>
            <a:off x="5748295" y="1499833"/>
            <a:ext cx="323294" cy="356115"/>
            <a:chOff x="5748295" y="1499833"/>
            <a:chExt cx="323294" cy="356115"/>
          </a:xfrm>
        </p:grpSpPr>
        <p:sp>
          <p:nvSpPr>
            <p:cNvPr id="16309" name="Google Shape;16309;p7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6" name="Google Shape;16316;p73"/>
          <p:cNvGrpSpPr/>
          <p:nvPr/>
        </p:nvGrpSpPr>
        <p:grpSpPr>
          <a:xfrm>
            <a:off x="8047661" y="1501037"/>
            <a:ext cx="278404" cy="355260"/>
            <a:chOff x="8047661" y="1501037"/>
            <a:chExt cx="278404" cy="355260"/>
          </a:xfrm>
        </p:grpSpPr>
        <p:sp>
          <p:nvSpPr>
            <p:cNvPr id="16317" name="Google Shape;16317;p7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1" name="Google Shape;16321;p73"/>
          <p:cNvGrpSpPr/>
          <p:nvPr/>
        </p:nvGrpSpPr>
        <p:grpSpPr>
          <a:xfrm>
            <a:off x="4903389" y="1500214"/>
            <a:ext cx="267854" cy="355735"/>
            <a:chOff x="4903389" y="1500214"/>
            <a:chExt cx="267854" cy="355735"/>
          </a:xfrm>
        </p:grpSpPr>
        <p:sp>
          <p:nvSpPr>
            <p:cNvPr id="16322" name="Google Shape;16322;p7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73"/>
          <p:cNvGrpSpPr/>
          <p:nvPr/>
        </p:nvGrpSpPr>
        <p:grpSpPr>
          <a:xfrm>
            <a:off x="7613518" y="1501354"/>
            <a:ext cx="264433" cy="353074"/>
            <a:chOff x="7613518" y="1501354"/>
            <a:chExt cx="264433" cy="353074"/>
          </a:xfrm>
        </p:grpSpPr>
        <p:sp>
          <p:nvSpPr>
            <p:cNvPr id="16328" name="Google Shape;16328;p7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37"/>
        <p:cNvGrpSpPr/>
        <p:nvPr/>
      </p:nvGrpSpPr>
      <p:grpSpPr>
        <a:xfrm>
          <a:off x="0" y="0"/>
          <a:ext cx="0" cy="0"/>
          <a:chOff x="0" y="0"/>
          <a:chExt cx="0" cy="0"/>
        </a:xfrm>
      </p:grpSpPr>
      <p:sp>
        <p:nvSpPr>
          <p:cNvPr id="16338" name="Google Shape;16338;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339" name="Google Shape;16339;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340" name="Google Shape;16340;p74"/>
          <p:cNvGrpSpPr/>
          <p:nvPr/>
        </p:nvGrpSpPr>
        <p:grpSpPr>
          <a:xfrm>
            <a:off x="1757085" y="1500675"/>
            <a:ext cx="371069" cy="359396"/>
            <a:chOff x="1757085" y="1500675"/>
            <a:chExt cx="371069" cy="359396"/>
          </a:xfrm>
        </p:grpSpPr>
        <p:sp>
          <p:nvSpPr>
            <p:cNvPr id="16341" name="Google Shape;16341;p7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74"/>
          <p:cNvGrpSpPr/>
          <p:nvPr/>
        </p:nvGrpSpPr>
        <p:grpSpPr>
          <a:xfrm>
            <a:off x="2774209" y="1954691"/>
            <a:ext cx="116693" cy="374186"/>
            <a:chOff x="2774209" y="1954691"/>
            <a:chExt cx="116693" cy="374186"/>
          </a:xfrm>
        </p:grpSpPr>
        <p:sp>
          <p:nvSpPr>
            <p:cNvPr id="16371" name="Google Shape;16371;p7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74"/>
          <p:cNvGrpSpPr/>
          <p:nvPr/>
        </p:nvGrpSpPr>
        <p:grpSpPr>
          <a:xfrm>
            <a:off x="4017435" y="1499912"/>
            <a:ext cx="315092" cy="359397"/>
            <a:chOff x="4017435" y="1499912"/>
            <a:chExt cx="315092" cy="359397"/>
          </a:xfrm>
        </p:grpSpPr>
        <p:sp>
          <p:nvSpPr>
            <p:cNvPr id="16374" name="Google Shape;16374;p7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6" name="Google Shape;16376;p74"/>
          <p:cNvGrpSpPr/>
          <p:nvPr/>
        </p:nvGrpSpPr>
        <p:grpSpPr>
          <a:xfrm>
            <a:off x="3963652" y="1999759"/>
            <a:ext cx="374154" cy="284050"/>
            <a:chOff x="3963652" y="1999759"/>
            <a:chExt cx="374154" cy="284050"/>
          </a:xfrm>
        </p:grpSpPr>
        <p:sp>
          <p:nvSpPr>
            <p:cNvPr id="16377" name="Google Shape;16377;p7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74"/>
          <p:cNvGrpSpPr/>
          <p:nvPr/>
        </p:nvGrpSpPr>
        <p:grpSpPr>
          <a:xfrm>
            <a:off x="1777536" y="2014866"/>
            <a:ext cx="376444" cy="253772"/>
            <a:chOff x="1777536" y="2014866"/>
            <a:chExt cx="376444" cy="253772"/>
          </a:xfrm>
        </p:grpSpPr>
        <p:sp>
          <p:nvSpPr>
            <p:cNvPr id="16381" name="Google Shape;16381;p7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6" name="Google Shape;16386;p74"/>
          <p:cNvGrpSpPr/>
          <p:nvPr/>
        </p:nvGrpSpPr>
        <p:grpSpPr>
          <a:xfrm>
            <a:off x="1309875" y="2057326"/>
            <a:ext cx="374154" cy="169680"/>
            <a:chOff x="1309875" y="2057326"/>
            <a:chExt cx="374154" cy="169680"/>
          </a:xfrm>
        </p:grpSpPr>
        <p:sp>
          <p:nvSpPr>
            <p:cNvPr id="16387" name="Google Shape;16387;p7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98" name="Google Shape;16398;p74"/>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9" name="Google Shape;16399;p74"/>
          <p:cNvGrpSpPr/>
          <p:nvPr/>
        </p:nvGrpSpPr>
        <p:grpSpPr>
          <a:xfrm>
            <a:off x="2347450" y="1954564"/>
            <a:ext cx="113639" cy="373168"/>
            <a:chOff x="2347450" y="1954564"/>
            <a:chExt cx="113639" cy="373168"/>
          </a:xfrm>
        </p:grpSpPr>
        <p:sp>
          <p:nvSpPr>
            <p:cNvPr id="16400" name="Google Shape;16400;p7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2" name="Google Shape;16402;p74"/>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3" name="Google Shape;16403;p74"/>
          <p:cNvGrpSpPr/>
          <p:nvPr/>
        </p:nvGrpSpPr>
        <p:grpSpPr>
          <a:xfrm>
            <a:off x="3110102" y="1499880"/>
            <a:ext cx="330613" cy="358379"/>
            <a:chOff x="3110102" y="1499880"/>
            <a:chExt cx="330613" cy="358379"/>
          </a:xfrm>
        </p:grpSpPr>
        <p:sp>
          <p:nvSpPr>
            <p:cNvPr id="16404" name="Google Shape;16404;p7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1" name="Google Shape;16411;p74"/>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12" name="Google Shape;16412;p74"/>
          <p:cNvGrpSpPr/>
          <p:nvPr/>
        </p:nvGrpSpPr>
        <p:grpSpPr>
          <a:xfrm>
            <a:off x="3485575" y="1999759"/>
            <a:ext cx="373772" cy="284050"/>
            <a:chOff x="3531200" y="1999759"/>
            <a:chExt cx="373772" cy="284050"/>
          </a:xfrm>
        </p:grpSpPr>
        <p:sp>
          <p:nvSpPr>
            <p:cNvPr id="16413" name="Google Shape;16413;p7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74"/>
          <p:cNvGrpSpPr/>
          <p:nvPr/>
        </p:nvGrpSpPr>
        <p:grpSpPr>
          <a:xfrm>
            <a:off x="2667058" y="1500293"/>
            <a:ext cx="330231" cy="359015"/>
            <a:chOff x="2667058" y="1500293"/>
            <a:chExt cx="330231" cy="359015"/>
          </a:xfrm>
        </p:grpSpPr>
        <p:sp>
          <p:nvSpPr>
            <p:cNvPr id="16418" name="Google Shape;16418;p7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7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6" name="Google Shape;16436;p74"/>
          <p:cNvGrpSpPr/>
          <p:nvPr/>
        </p:nvGrpSpPr>
        <p:grpSpPr>
          <a:xfrm>
            <a:off x="3567553" y="1499912"/>
            <a:ext cx="320022" cy="359778"/>
            <a:chOff x="3567553" y="1499912"/>
            <a:chExt cx="320022" cy="359778"/>
          </a:xfrm>
        </p:grpSpPr>
        <p:sp>
          <p:nvSpPr>
            <p:cNvPr id="16437" name="Google Shape;16437;p7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3" name="Google Shape;16443;p74"/>
          <p:cNvGrpSpPr/>
          <p:nvPr/>
        </p:nvGrpSpPr>
        <p:grpSpPr>
          <a:xfrm>
            <a:off x="1309875" y="1499912"/>
            <a:ext cx="359015" cy="358633"/>
            <a:chOff x="1309875" y="1499912"/>
            <a:chExt cx="359015" cy="358633"/>
          </a:xfrm>
        </p:grpSpPr>
        <p:sp>
          <p:nvSpPr>
            <p:cNvPr id="16444" name="Google Shape;16444;p7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74"/>
          <p:cNvGrpSpPr/>
          <p:nvPr/>
        </p:nvGrpSpPr>
        <p:grpSpPr>
          <a:xfrm>
            <a:off x="2219466" y="1500293"/>
            <a:ext cx="330613" cy="359015"/>
            <a:chOff x="2219466" y="1500293"/>
            <a:chExt cx="330613" cy="359015"/>
          </a:xfrm>
        </p:grpSpPr>
        <p:sp>
          <p:nvSpPr>
            <p:cNvPr id="16454" name="Google Shape;16454;p7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6" name="Google Shape;16456;p74"/>
          <p:cNvGrpSpPr/>
          <p:nvPr/>
        </p:nvGrpSpPr>
        <p:grpSpPr>
          <a:xfrm>
            <a:off x="5343544" y="1509358"/>
            <a:ext cx="244676" cy="351095"/>
            <a:chOff x="5343544" y="1509358"/>
            <a:chExt cx="244676" cy="351095"/>
          </a:xfrm>
        </p:grpSpPr>
        <p:sp>
          <p:nvSpPr>
            <p:cNvPr id="16457" name="Google Shape;16457;p7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0" name="Google Shape;16460;p74"/>
          <p:cNvGrpSpPr/>
          <p:nvPr/>
        </p:nvGrpSpPr>
        <p:grpSpPr>
          <a:xfrm>
            <a:off x="4882340" y="1509358"/>
            <a:ext cx="246171" cy="351095"/>
            <a:chOff x="4882340" y="1509358"/>
            <a:chExt cx="246171" cy="351095"/>
          </a:xfrm>
        </p:grpSpPr>
        <p:sp>
          <p:nvSpPr>
            <p:cNvPr id="16461" name="Google Shape;16461;p7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74"/>
          <p:cNvGrpSpPr/>
          <p:nvPr/>
        </p:nvGrpSpPr>
        <p:grpSpPr>
          <a:xfrm>
            <a:off x="6273204" y="1509008"/>
            <a:ext cx="236343" cy="351445"/>
            <a:chOff x="6273204" y="1509008"/>
            <a:chExt cx="236343" cy="351445"/>
          </a:xfrm>
        </p:grpSpPr>
        <p:sp>
          <p:nvSpPr>
            <p:cNvPr id="16467" name="Google Shape;16467;p7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69" name="Google Shape;16469;p74"/>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0" name="Google Shape;16470;p74"/>
          <p:cNvGrpSpPr/>
          <p:nvPr/>
        </p:nvGrpSpPr>
        <p:grpSpPr>
          <a:xfrm>
            <a:off x="7219530" y="1508244"/>
            <a:ext cx="191625" cy="352209"/>
            <a:chOff x="7219530" y="1508244"/>
            <a:chExt cx="191625" cy="352209"/>
          </a:xfrm>
        </p:grpSpPr>
        <p:sp>
          <p:nvSpPr>
            <p:cNvPr id="16471" name="Google Shape;16471;p7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74"/>
          <p:cNvGrpSpPr/>
          <p:nvPr/>
        </p:nvGrpSpPr>
        <p:grpSpPr>
          <a:xfrm>
            <a:off x="7699309" y="1508626"/>
            <a:ext cx="154922" cy="351827"/>
            <a:chOff x="7699309" y="1508626"/>
            <a:chExt cx="154922" cy="351827"/>
          </a:xfrm>
        </p:grpSpPr>
        <p:sp>
          <p:nvSpPr>
            <p:cNvPr id="16474" name="Google Shape;16474;p7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7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1" name="Google Shape;16481;p74"/>
          <p:cNvGrpSpPr/>
          <p:nvPr/>
        </p:nvGrpSpPr>
        <p:grpSpPr>
          <a:xfrm>
            <a:off x="8161690" y="1509008"/>
            <a:ext cx="153396" cy="351064"/>
            <a:chOff x="8161690" y="1509008"/>
            <a:chExt cx="153396" cy="351064"/>
          </a:xfrm>
        </p:grpSpPr>
        <p:sp>
          <p:nvSpPr>
            <p:cNvPr id="16482" name="Google Shape;16482;p7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74"/>
          <p:cNvGrpSpPr/>
          <p:nvPr/>
        </p:nvGrpSpPr>
        <p:grpSpPr>
          <a:xfrm>
            <a:off x="6746940" y="1508881"/>
            <a:ext cx="213221" cy="352304"/>
            <a:chOff x="6746940" y="1508881"/>
            <a:chExt cx="213221" cy="352304"/>
          </a:xfrm>
        </p:grpSpPr>
        <p:sp>
          <p:nvSpPr>
            <p:cNvPr id="16487" name="Google Shape;16487;p7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1" name="Google Shape;16491;p74"/>
          <p:cNvGrpSpPr/>
          <p:nvPr/>
        </p:nvGrpSpPr>
        <p:grpSpPr>
          <a:xfrm>
            <a:off x="5770336" y="2007615"/>
            <a:ext cx="350682" cy="292097"/>
            <a:chOff x="5770336" y="2007615"/>
            <a:chExt cx="350682" cy="292097"/>
          </a:xfrm>
        </p:grpSpPr>
        <p:sp>
          <p:nvSpPr>
            <p:cNvPr id="16492" name="Google Shape;16492;p7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6" name="Google Shape;16496;p74"/>
          <p:cNvGrpSpPr/>
          <p:nvPr/>
        </p:nvGrpSpPr>
        <p:grpSpPr>
          <a:xfrm>
            <a:off x="5326878" y="1980358"/>
            <a:ext cx="350332" cy="346229"/>
            <a:chOff x="5326878" y="1980358"/>
            <a:chExt cx="350332" cy="346229"/>
          </a:xfrm>
        </p:grpSpPr>
        <p:sp>
          <p:nvSpPr>
            <p:cNvPr id="16497" name="Google Shape;16497;p7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1" name="Google Shape;16501;p74"/>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2" name="Google Shape;16502;p74"/>
          <p:cNvGrpSpPr/>
          <p:nvPr/>
        </p:nvGrpSpPr>
        <p:grpSpPr>
          <a:xfrm>
            <a:off x="4883835" y="1992571"/>
            <a:ext cx="350300" cy="323043"/>
            <a:chOff x="4883835" y="1992571"/>
            <a:chExt cx="350300" cy="323043"/>
          </a:xfrm>
        </p:grpSpPr>
        <p:sp>
          <p:nvSpPr>
            <p:cNvPr id="16503" name="Google Shape;16503;p7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4"/>
          <p:cNvGrpSpPr/>
          <p:nvPr/>
        </p:nvGrpSpPr>
        <p:grpSpPr>
          <a:xfrm>
            <a:off x="7548967" y="1978927"/>
            <a:ext cx="333285" cy="349950"/>
            <a:chOff x="7548967" y="1978927"/>
            <a:chExt cx="333285" cy="349950"/>
          </a:xfrm>
        </p:grpSpPr>
        <p:sp>
          <p:nvSpPr>
            <p:cNvPr id="16510" name="Google Shape;16510;p7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7" name="Google Shape;16517;p74"/>
          <p:cNvGrpSpPr/>
          <p:nvPr/>
        </p:nvGrpSpPr>
        <p:grpSpPr>
          <a:xfrm>
            <a:off x="6214142" y="1978927"/>
            <a:ext cx="346515" cy="350300"/>
            <a:chOff x="6214142" y="1978927"/>
            <a:chExt cx="346515" cy="350300"/>
          </a:xfrm>
        </p:grpSpPr>
        <p:sp>
          <p:nvSpPr>
            <p:cNvPr id="16518" name="Google Shape;16518;p7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74"/>
          <p:cNvGrpSpPr/>
          <p:nvPr/>
        </p:nvGrpSpPr>
        <p:grpSpPr>
          <a:xfrm>
            <a:off x="7105923" y="1978545"/>
            <a:ext cx="333285" cy="350682"/>
            <a:chOff x="7105923" y="1978545"/>
            <a:chExt cx="333285" cy="350682"/>
          </a:xfrm>
        </p:grpSpPr>
        <p:sp>
          <p:nvSpPr>
            <p:cNvPr id="16521" name="Google Shape;16521;p7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28" name="Google Shape;16528;p74"/>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0" name="Google Shape;16530;p74"/>
          <p:cNvGrpSpPr/>
          <p:nvPr/>
        </p:nvGrpSpPr>
        <p:grpSpPr>
          <a:xfrm>
            <a:off x="3616406" y="2422352"/>
            <a:ext cx="203393" cy="351827"/>
            <a:chOff x="3616406" y="2422352"/>
            <a:chExt cx="203393" cy="351827"/>
          </a:xfrm>
        </p:grpSpPr>
        <p:sp>
          <p:nvSpPr>
            <p:cNvPr id="16531" name="Google Shape;16531;p7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74"/>
          <p:cNvGrpSpPr/>
          <p:nvPr/>
        </p:nvGrpSpPr>
        <p:grpSpPr>
          <a:xfrm>
            <a:off x="878187" y="2421970"/>
            <a:ext cx="272696" cy="351827"/>
            <a:chOff x="913012" y="2421970"/>
            <a:chExt cx="272696" cy="351827"/>
          </a:xfrm>
        </p:grpSpPr>
        <p:sp>
          <p:nvSpPr>
            <p:cNvPr id="16534" name="Google Shape;16534;p7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74"/>
          <p:cNvGrpSpPr/>
          <p:nvPr/>
        </p:nvGrpSpPr>
        <p:grpSpPr>
          <a:xfrm>
            <a:off x="2274743" y="2422352"/>
            <a:ext cx="255649" cy="351445"/>
            <a:chOff x="2274743" y="2422352"/>
            <a:chExt cx="255649" cy="351445"/>
          </a:xfrm>
        </p:grpSpPr>
        <p:sp>
          <p:nvSpPr>
            <p:cNvPr id="16539" name="Google Shape;16539;p7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2" name="Google Shape;16542;p74"/>
          <p:cNvGrpSpPr/>
          <p:nvPr/>
        </p:nvGrpSpPr>
        <p:grpSpPr>
          <a:xfrm>
            <a:off x="2708723" y="2421239"/>
            <a:ext cx="246552" cy="352558"/>
            <a:chOff x="2708723" y="2421239"/>
            <a:chExt cx="246552" cy="352558"/>
          </a:xfrm>
        </p:grpSpPr>
        <p:sp>
          <p:nvSpPr>
            <p:cNvPr id="16543" name="Google Shape;16543;p7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74"/>
          <p:cNvGrpSpPr/>
          <p:nvPr/>
        </p:nvGrpSpPr>
        <p:grpSpPr>
          <a:xfrm>
            <a:off x="1835485" y="2422352"/>
            <a:ext cx="259433" cy="350714"/>
            <a:chOff x="1835485" y="2422352"/>
            <a:chExt cx="259433" cy="350714"/>
          </a:xfrm>
        </p:grpSpPr>
        <p:sp>
          <p:nvSpPr>
            <p:cNvPr id="16546" name="Google Shape;16546;p7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3" name="Google Shape;16553;p74"/>
          <p:cNvGrpSpPr/>
          <p:nvPr/>
        </p:nvGrpSpPr>
        <p:grpSpPr>
          <a:xfrm>
            <a:off x="3150240" y="2422352"/>
            <a:ext cx="212489" cy="351445"/>
            <a:chOff x="3150240" y="2422352"/>
            <a:chExt cx="212489" cy="351445"/>
          </a:xfrm>
        </p:grpSpPr>
        <p:sp>
          <p:nvSpPr>
            <p:cNvPr id="16554" name="Google Shape;16554;p7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6" name="Google Shape;16556;p74"/>
          <p:cNvGrpSpPr/>
          <p:nvPr/>
        </p:nvGrpSpPr>
        <p:grpSpPr>
          <a:xfrm>
            <a:off x="1367060" y="2422129"/>
            <a:ext cx="269261" cy="352050"/>
            <a:chOff x="1367060" y="2422129"/>
            <a:chExt cx="269261" cy="352050"/>
          </a:xfrm>
        </p:grpSpPr>
        <p:sp>
          <p:nvSpPr>
            <p:cNvPr id="16557" name="Google Shape;16557;p7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71" name="Google Shape;16571;p74"/>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72" name="Google Shape;16572;p74"/>
          <p:cNvGrpSpPr/>
          <p:nvPr/>
        </p:nvGrpSpPr>
        <p:grpSpPr>
          <a:xfrm>
            <a:off x="4882690" y="2425405"/>
            <a:ext cx="274573" cy="350682"/>
            <a:chOff x="4882690" y="2425405"/>
            <a:chExt cx="274573" cy="350682"/>
          </a:xfrm>
        </p:grpSpPr>
        <p:sp>
          <p:nvSpPr>
            <p:cNvPr id="16573" name="Google Shape;16573;p7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5" name="Google Shape;16575;p74"/>
          <p:cNvGrpSpPr/>
          <p:nvPr/>
        </p:nvGrpSpPr>
        <p:grpSpPr>
          <a:xfrm>
            <a:off x="6627639" y="2443884"/>
            <a:ext cx="355993" cy="313247"/>
            <a:chOff x="6627639" y="2443884"/>
            <a:chExt cx="355993" cy="313247"/>
          </a:xfrm>
        </p:grpSpPr>
        <p:sp>
          <p:nvSpPr>
            <p:cNvPr id="16576" name="Google Shape;16576;p7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9" name="Google Shape;16579;p74"/>
          <p:cNvGrpSpPr/>
          <p:nvPr/>
        </p:nvGrpSpPr>
        <p:grpSpPr>
          <a:xfrm>
            <a:off x="6183451" y="2462140"/>
            <a:ext cx="351445" cy="277976"/>
            <a:chOff x="6183451" y="2462140"/>
            <a:chExt cx="351445" cy="277976"/>
          </a:xfrm>
        </p:grpSpPr>
        <p:sp>
          <p:nvSpPr>
            <p:cNvPr id="16580" name="Google Shape;16580;p7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74"/>
          <p:cNvGrpSpPr/>
          <p:nvPr/>
        </p:nvGrpSpPr>
        <p:grpSpPr>
          <a:xfrm>
            <a:off x="5735477" y="2429858"/>
            <a:ext cx="353354" cy="341299"/>
            <a:chOff x="5735477" y="2429858"/>
            <a:chExt cx="353354" cy="341299"/>
          </a:xfrm>
        </p:grpSpPr>
        <p:sp>
          <p:nvSpPr>
            <p:cNvPr id="16588" name="Google Shape;16588;p7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74"/>
          <p:cNvGrpSpPr/>
          <p:nvPr/>
        </p:nvGrpSpPr>
        <p:grpSpPr>
          <a:xfrm>
            <a:off x="5243735" y="2446973"/>
            <a:ext cx="405255" cy="275499"/>
            <a:chOff x="5283337" y="2478774"/>
            <a:chExt cx="358633" cy="243913"/>
          </a:xfrm>
        </p:grpSpPr>
        <p:sp>
          <p:nvSpPr>
            <p:cNvPr id="16595" name="Google Shape;16595;p7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2" name="Google Shape;16612;p74"/>
          <p:cNvGrpSpPr/>
          <p:nvPr/>
        </p:nvGrpSpPr>
        <p:grpSpPr>
          <a:xfrm>
            <a:off x="7964753" y="2470823"/>
            <a:ext cx="362068" cy="258670"/>
            <a:chOff x="7964753" y="2470823"/>
            <a:chExt cx="362068" cy="258670"/>
          </a:xfrm>
        </p:grpSpPr>
        <p:sp>
          <p:nvSpPr>
            <p:cNvPr id="16613" name="Google Shape;16613;p7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2" name="Google Shape;16622;p74"/>
          <p:cNvGrpSpPr/>
          <p:nvPr/>
        </p:nvGrpSpPr>
        <p:grpSpPr>
          <a:xfrm>
            <a:off x="7524349" y="2456447"/>
            <a:ext cx="350332" cy="288948"/>
            <a:chOff x="7524349" y="2456447"/>
            <a:chExt cx="350332" cy="288948"/>
          </a:xfrm>
        </p:grpSpPr>
        <p:sp>
          <p:nvSpPr>
            <p:cNvPr id="16623" name="Google Shape;16623;p7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8" name="Google Shape;16628;p74"/>
          <p:cNvGrpSpPr/>
          <p:nvPr/>
        </p:nvGrpSpPr>
        <p:grpSpPr>
          <a:xfrm>
            <a:off x="3972749" y="2894211"/>
            <a:ext cx="355230" cy="356725"/>
            <a:chOff x="3972749" y="2894211"/>
            <a:chExt cx="355230" cy="356725"/>
          </a:xfrm>
        </p:grpSpPr>
        <p:sp>
          <p:nvSpPr>
            <p:cNvPr id="16629" name="Google Shape;16629;p7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4" name="Google Shape;16634;p74"/>
          <p:cNvGrpSpPr/>
          <p:nvPr/>
        </p:nvGrpSpPr>
        <p:grpSpPr>
          <a:xfrm>
            <a:off x="3527797" y="2918796"/>
            <a:ext cx="355993" cy="307904"/>
            <a:chOff x="3527797" y="2918796"/>
            <a:chExt cx="355993" cy="307904"/>
          </a:xfrm>
        </p:grpSpPr>
        <p:sp>
          <p:nvSpPr>
            <p:cNvPr id="16635" name="Google Shape;16635;p7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5" name="Google Shape;16645;p74"/>
          <p:cNvGrpSpPr/>
          <p:nvPr/>
        </p:nvGrpSpPr>
        <p:grpSpPr>
          <a:xfrm>
            <a:off x="3082845" y="2920959"/>
            <a:ext cx="356375" cy="302338"/>
            <a:chOff x="3082845" y="2920959"/>
            <a:chExt cx="356375" cy="302338"/>
          </a:xfrm>
        </p:grpSpPr>
        <p:sp>
          <p:nvSpPr>
            <p:cNvPr id="16646" name="Google Shape;16646;p7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8" name="Google Shape;16648;p74"/>
          <p:cNvGrpSpPr/>
          <p:nvPr/>
        </p:nvGrpSpPr>
        <p:grpSpPr>
          <a:xfrm>
            <a:off x="2639038" y="2894942"/>
            <a:ext cx="355612" cy="355612"/>
            <a:chOff x="2639038" y="2894942"/>
            <a:chExt cx="355612" cy="355612"/>
          </a:xfrm>
        </p:grpSpPr>
        <p:sp>
          <p:nvSpPr>
            <p:cNvPr id="16649" name="Google Shape;16649;p7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74"/>
          <p:cNvGrpSpPr/>
          <p:nvPr/>
        </p:nvGrpSpPr>
        <p:grpSpPr>
          <a:xfrm>
            <a:off x="2194468" y="2938865"/>
            <a:ext cx="355993" cy="267766"/>
            <a:chOff x="2194468" y="2938865"/>
            <a:chExt cx="355993" cy="267766"/>
          </a:xfrm>
        </p:grpSpPr>
        <p:sp>
          <p:nvSpPr>
            <p:cNvPr id="16652" name="Google Shape;16652;p7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2" name="Google Shape;16672;p74"/>
          <p:cNvGrpSpPr/>
          <p:nvPr/>
        </p:nvGrpSpPr>
        <p:grpSpPr>
          <a:xfrm>
            <a:off x="1749897" y="2894561"/>
            <a:ext cx="355993" cy="355612"/>
            <a:chOff x="1749897" y="2894561"/>
            <a:chExt cx="355993" cy="355612"/>
          </a:xfrm>
        </p:grpSpPr>
        <p:sp>
          <p:nvSpPr>
            <p:cNvPr id="16673" name="Google Shape;16673;p7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4" name="Google Shape;16684;p74"/>
          <p:cNvGrpSpPr/>
          <p:nvPr/>
        </p:nvGrpSpPr>
        <p:grpSpPr>
          <a:xfrm>
            <a:off x="1305327" y="2894211"/>
            <a:ext cx="357520" cy="357488"/>
            <a:chOff x="1305327" y="2894211"/>
            <a:chExt cx="357520" cy="357488"/>
          </a:xfrm>
        </p:grpSpPr>
        <p:sp>
          <p:nvSpPr>
            <p:cNvPr id="16685" name="Google Shape;16685;p7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0" name="Google Shape;16690;p74"/>
          <p:cNvGrpSpPr/>
          <p:nvPr/>
        </p:nvGrpSpPr>
        <p:grpSpPr>
          <a:xfrm>
            <a:off x="853950" y="2894720"/>
            <a:ext cx="364104" cy="353290"/>
            <a:chOff x="853950" y="2894720"/>
            <a:chExt cx="364104" cy="353290"/>
          </a:xfrm>
        </p:grpSpPr>
        <p:sp>
          <p:nvSpPr>
            <p:cNvPr id="16691" name="Google Shape;16691;p7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4"/>
          <p:cNvGrpSpPr/>
          <p:nvPr/>
        </p:nvGrpSpPr>
        <p:grpSpPr>
          <a:xfrm>
            <a:off x="7066548" y="2912594"/>
            <a:ext cx="352209" cy="334938"/>
            <a:chOff x="7066548" y="2912594"/>
            <a:chExt cx="352209" cy="334938"/>
          </a:xfrm>
        </p:grpSpPr>
        <p:sp>
          <p:nvSpPr>
            <p:cNvPr id="16699" name="Google Shape;16699;p7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5" name="Google Shape;16705;p74"/>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07" name="Google Shape;16707;p74"/>
          <p:cNvGrpSpPr/>
          <p:nvPr/>
        </p:nvGrpSpPr>
        <p:grpSpPr>
          <a:xfrm>
            <a:off x="7541397" y="2904802"/>
            <a:ext cx="318495" cy="352209"/>
            <a:chOff x="7541397" y="2904802"/>
            <a:chExt cx="318495" cy="352209"/>
          </a:xfrm>
        </p:grpSpPr>
        <p:sp>
          <p:nvSpPr>
            <p:cNvPr id="16708" name="Google Shape;16708;p7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74"/>
          <p:cNvGrpSpPr/>
          <p:nvPr/>
        </p:nvGrpSpPr>
        <p:grpSpPr>
          <a:xfrm>
            <a:off x="8003015" y="2904039"/>
            <a:ext cx="306759" cy="351445"/>
            <a:chOff x="8003015" y="2904039"/>
            <a:chExt cx="306759" cy="351445"/>
          </a:xfrm>
        </p:grpSpPr>
        <p:sp>
          <p:nvSpPr>
            <p:cNvPr id="16711" name="Google Shape;16711;p7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7" name="Google Shape;16717;p74"/>
          <p:cNvGrpSpPr/>
          <p:nvPr/>
        </p:nvGrpSpPr>
        <p:grpSpPr>
          <a:xfrm>
            <a:off x="5687770" y="2885496"/>
            <a:ext cx="369638" cy="369606"/>
            <a:chOff x="5687770" y="2885496"/>
            <a:chExt cx="369638" cy="369606"/>
          </a:xfrm>
        </p:grpSpPr>
        <p:sp>
          <p:nvSpPr>
            <p:cNvPr id="16718" name="Google Shape;16718;p7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8" name="Google Shape;16728;p74"/>
          <p:cNvGrpSpPr/>
          <p:nvPr/>
        </p:nvGrpSpPr>
        <p:grpSpPr>
          <a:xfrm>
            <a:off x="4881958" y="2904802"/>
            <a:ext cx="156417" cy="349537"/>
            <a:chOff x="4881958" y="2904802"/>
            <a:chExt cx="156417" cy="349537"/>
          </a:xfrm>
        </p:grpSpPr>
        <p:sp>
          <p:nvSpPr>
            <p:cNvPr id="16729" name="Google Shape;16729;p7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74"/>
          <p:cNvGrpSpPr/>
          <p:nvPr/>
        </p:nvGrpSpPr>
        <p:grpSpPr>
          <a:xfrm>
            <a:off x="5230318" y="2886514"/>
            <a:ext cx="371133" cy="367443"/>
            <a:chOff x="5230318" y="2886514"/>
            <a:chExt cx="371133" cy="367443"/>
          </a:xfrm>
        </p:grpSpPr>
        <p:sp>
          <p:nvSpPr>
            <p:cNvPr id="16737" name="Google Shape;16737;p7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74"/>
          <p:cNvGrpSpPr/>
          <p:nvPr/>
        </p:nvGrpSpPr>
        <p:grpSpPr>
          <a:xfrm>
            <a:off x="5748358" y="3434578"/>
            <a:ext cx="352590" cy="182561"/>
            <a:chOff x="5748358" y="3434578"/>
            <a:chExt cx="352590" cy="182561"/>
          </a:xfrm>
        </p:grpSpPr>
        <p:sp>
          <p:nvSpPr>
            <p:cNvPr id="16747" name="Google Shape;16747;p7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74"/>
          <p:cNvGrpSpPr/>
          <p:nvPr/>
        </p:nvGrpSpPr>
        <p:grpSpPr>
          <a:xfrm>
            <a:off x="862283" y="4274771"/>
            <a:ext cx="341204" cy="359301"/>
            <a:chOff x="862283" y="4274771"/>
            <a:chExt cx="341204" cy="359301"/>
          </a:xfrm>
        </p:grpSpPr>
        <p:sp>
          <p:nvSpPr>
            <p:cNvPr id="16754" name="Google Shape;16754;p7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7" name="Google Shape;16757;p74"/>
          <p:cNvGrpSpPr/>
          <p:nvPr/>
        </p:nvGrpSpPr>
        <p:grpSpPr>
          <a:xfrm>
            <a:off x="1396957" y="4287365"/>
            <a:ext cx="301861" cy="332871"/>
            <a:chOff x="1396957" y="4287365"/>
            <a:chExt cx="301861" cy="332871"/>
          </a:xfrm>
        </p:grpSpPr>
        <p:sp>
          <p:nvSpPr>
            <p:cNvPr id="16758" name="Google Shape;16758;p7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74"/>
          <p:cNvGrpSpPr/>
          <p:nvPr/>
        </p:nvGrpSpPr>
        <p:grpSpPr>
          <a:xfrm>
            <a:off x="1865381" y="4277506"/>
            <a:ext cx="396131" cy="355612"/>
            <a:chOff x="1865381" y="4277506"/>
            <a:chExt cx="396131" cy="355612"/>
          </a:xfrm>
        </p:grpSpPr>
        <p:sp>
          <p:nvSpPr>
            <p:cNvPr id="16774" name="Google Shape;16774;p7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0" name="Google Shape;16780;p74"/>
          <p:cNvGrpSpPr/>
          <p:nvPr/>
        </p:nvGrpSpPr>
        <p:grpSpPr>
          <a:xfrm>
            <a:off x="2411823" y="4303999"/>
            <a:ext cx="334398" cy="299953"/>
            <a:chOff x="2411823" y="4303999"/>
            <a:chExt cx="334398" cy="299953"/>
          </a:xfrm>
        </p:grpSpPr>
        <p:sp>
          <p:nvSpPr>
            <p:cNvPr id="16781" name="Google Shape;16781;p7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8" name="Google Shape;16788;p74"/>
          <p:cNvGrpSpPr/>
          <p:nvPr/>
        </p:nvGrpSpPr>
        <p:grpSpPr>
          <a:xfrm>
            <a:off x="2903337" y="4279032"/>
            <a:ext cx="382519" cy="350682"/>
            <a:chOff x="2903337" y="4279032"/>
            <a:chExt cx="382519" cy="350682"/>
          </a:xfrm>
        </p:grpSpPr>
        <p:sp>
          <p:nvSpPr>
            <p:cNvPr id="16789" name="Google Shape;16789;p7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4" name="Google Shape;16804;p74"/>
          <p:cNvGrpSpPr/>
          <p:nvPr/>
        </p:nvGrpSpPr>
        <p:grpSpPr>
          <a:xfrm>
            <a:off x="3933342" y="4315767"/>
            <a:ext cx="383632" cy="276449"/>
            <a:chOff x="3933342" y="4315767"/>
            <a:chExt cx="383632" cy="276449"/>
          </a:xfrm>
        </p:grpSpPr>
        <p:sp>
          <p:nvSpPr>
            <p:cNvPr id="16805" name="Google Shape;16805;p7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1" name="Google Shape;16811;p74"/>
          <p:cNvGrpSpPr/>
          <p:nvPr/>
        </p:nvGrpSpPr>
        <p:grpSpPr>
          <a:xfrm>
            <a:off x="3441065" y="4302505"/>
            <a:ext cx="337069" cy="302593"/>
            <a:chOff x="3441065" y="4302505"/>
            <a:chExt cx="337069" cy="302593"/>
          </a:xfrm>
        </p:grpSpPr>
        <p:sp>
          <p:nvSpPr>
            <p:cNvPr id="16812" name="Google Shape;16812;p7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74"/>
          <p:cNvGrpSpPr/>
          <p:nvPr/>
        </p:nvGrpSpPr>
        <p:grpSpPr>
          <a:xfrm>
            <a:off x="3532345" y="3362635"/>
            <a:ext cx="339328" cy="336274"/>
            <a:chOff x="3532345" y="3362635"/>
            <a:chExt cx="339328" cy="336274"/>
          </a:xfrm>
        </p:grpSpPr>
        <p:sp>
          <p:nvSpPr>
            <p:cNvPr id="16826" name="Google Shape;16826;p7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31" name="Google Shape;16831;p74"/>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2" name="Google Shape;16832;p74"/>
          <p:cNvGrpSpPr/>
          <p:nvPr/>
        </p:nvGrpSpPr>
        <p:grpSpPr>
          <a:xfrm>
            <a:off x="1883955" y="3808700"/>
            <a:ext cx="162873" cy="351445"/>
            <a:chOff x="1883955" y="3808700"/>
            <a:chExt cx="162873" cy="351445"/>
          </a:xfrm>
        </p:grpSpPr>
        <p:sp>
          <p:nvSpPr>
            <p:cNvPr id="16833" name="Google Shape;16833;p7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5" name="Google Shape;16835;p74"/>
          <p:cNvGrpSpPr/>
          <p:nvPr/>
        </p:nvGrpSpPr>
        <p:grpSpPr>
          <a:xfrm>
            <a:off x="939156" y="3809209"/>
            <a:ext cx="192007" cy="351318"/>
            <a:chOff x="939156" y="3809209"/>
            <a:chExt cx="192007" cy="351318"/>
          </a:xfrm>
        </p:grpSpPr>
        <p:sp>
          <p:nvSpPr>
            <p:cNvPr id="16836" name="Google Shape;16836;p7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8" name="Google Shape;16838;p74"/>
          <p:cNvGrpSpPr/>
          <p:nvPr/>
        </p:nvGrpSpPr>
        <p:grpSpPr>
          <a:xfrm>
            <a:off x="2306167" y="3809845"/>
            <a:ext cx="193915" cy="349155"/>
            <a:chOff x="2306167" y="3809845"/>
            <a:chExt cx="193915" cy="349155"/>
          </a:xfrm>
        </p:grpSpPr>
        <p:sp>
          <p:nvSpPr>
            <p:cNvPr id="16839" name="Google Shape;16839;p7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74"/>
          <p:cNvGrpSpPr/>
          <p:nvPr/>
        </p:nvGrpSpPr>
        <p:grpSpPr>
          <a:xfrm>
            <a:off x="1323901" y="3807173"/>
            <a:ext cx="356343" cy="356757"/>
            <a:chOff x="1323901" y="3807173"/>
            <a:chExt cx="356343" cy="356757"/>
          </a:xfrm>
        </p:grpSpPr>
        <p:sp>
          <p:nvSpPr>
            <p:cNvPr id="16847" name="Google Shape;16847;p7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71" name="Google Shape;16871;p74"/>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2" name="Google Shape;16872;p74"/>
          <p:cNvGrpSpPr/>
          <p:nvPr/>
        </p:nvGrpSpPr>
        <p:grpSpPr>
          <a:xfrm>
            <a:off x="859262" y="3353920"/>
            <a:ext cx="306759" cy="351445"/>
            <a:chOff x="859262" y="3353920"/>
            <a:chExt cx="306759" cy="351445"/>
          </a:xfrm>
        </p:grpSpPr>
        <p:sp>
          <p:nvSpPr>
            <p:cNvPr id="16873" name="Google Shape;16873;p7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78" name="Google Shape;16878;p74"/>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9" name="Google Shape;16879;p74"/>
          <p:cNvGrpSpPr/>
          <p:nvPr/>
        </p:nvGrpSpPr>
        <p:grpSpPr>
          <a:xfrm>
            <a:off x="3967437" y="3837102"/>
            <a:ext cx="364708" cy="295405"/>
            <a:chOff x="3967437" y="3837102"/>
            <a:chExt cx="364708" cy="295405"/>
          </a:xfrm>
        </p:grpSpPr>
        <p:sp>
          <p:nvSpPr>
            <p:cNvPr id="16880" name="Google Shape;16880;p7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5" name="Google Shape;16885;p74"/>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4"/>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4"/>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88" name="Google Shape;16888;p74"/>
          <p:cNvGrpSpPr/>
          <p:nvPr/>
        </p:nvGrpSpPr>
        <p:grpSpPr>
          <a:xfrm>
            <a:off x="5811827" y="3806451"/>
            <a:ext cx="283743" cy="308444"/>
            <a:chOff x="5964227" y="3858701"/>
            <a:chExt cx="283743" cy="308444"/>
          </a:xfrm>
        </p:grpSpPr>
        <p:sp>
          <p:nvSpPr>
            <p:cNvPr id="16889" name="Google Shape;16889;p7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3" name="Google Shape;16893;p74"/>
          <p:cNvGrpSpPr/>
          <p:nvPr/>
        </p:nvGrpSpPr>
        <p:grpSpPr>
          <a:xfrm>
            <a:off x="6243508" y="3873073"/>
            <a:ext cx="320372" cy="213602"/>
            <a:chOff x="6395908" y="3873073"/>
            <a:chExt cx="320372" cy="213602"/>
          </a:xfrm>
        </p:grpSpPr>
        <p:sp>
          <p:nvSpPr>
            <p:cNvPr id="16894" name="Google Shape;16894;p7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74"/>
          <p:cNvGrpSpPr/>
          <p:nvPr/>
        </p:nvGrpSpPr>
        <p:grpSpPr>
          <a:xfrm>
            <a:off x="7262890" y="3802816"/>
            <a:ext cx="357138" cy="352018"/>
            <a:chOff x="7415290" y="3802816"/>
            <a:chExt cx="357138" cy="352018"/>
          </a:xfrm>
        </p:grpSpPr>
        <p:sp>
          <p:nvSpPr>
            <p:cNvPr id="16905" name="Google Shape;16905;p7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3" name="Google Shape;16913;p74"/>
          <p:cNvGrpSpPr/>
          <p:nvPr/>
        </p:nvGrpSpPr>
        <p:grpSpPr>
          <a:xfrm>
            <a:off x="6737312" y="3833413"/>
            <a:ext cx="355230" cy="293401"/>
            <a:chOff x="6889712" y="3833413"/>
            <a:chExt cx="355230" cy="293401"/>
          </a:xfrm>
        </p:grpSpPr>
        <p:sp>
          <p:nvSpPr>
            <p:cNvPr id="16914" name="Google Shape;16914;p7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9" name="Google Shape;16919;p74"/>
          <p:cNvGrpSpPr/>
          <p:nvPr/>
        </p:nvGrpSpPr>
        <p:grpSpPr>
          <a:xfrm>
            <a:off x="7707152" y="3835870"/>
            <a:ext cx="282318" cy="337168"/>
            <a:chOff x="1635875" y="237775"/>
            <a:chExt cx="4370250" cy="5219325"/>
          </a:xfrm>
        </p:grpSpPr>
        <p:sp>
          <p:nvSpPr>
            <p:cNvPr id="16920" name="Google Shape;16920;p7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2" name="Google Shape;16922;p74"/>
          <p:cNvGrpSpPr/>
          <p:nvPr/>
        </p:nvGrpSpPr>
        <p:grpSpPr>
          <a:xfrm>
            <a:off x="3103963" y="3361140"/>
            <a:ext cx="297886" cy="337578"/>
            <a:chOff x="3103963" y="3361140"/>
            <a:chExt cx="297886" cy="337578"/>
          </a:xfrm>
        </p:grpSpPr>
        <p:sp>
          <p:nvSpPr>
            <p:cNvPr id="16923" name="Google Shape;16923;p7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7" name="Google Shape;16947;p74"/>
          <p:cNvGrpSpPr/>
          <p:nvPr/>
        </p:nvGrpSpPr>
        <p:grpSpPr>
          <a:xfrm>
            <a:off x="2667821" y="3361108"/>
            <a:ext cx="273046" cy="337801"/>
            <a:chOff x="2667821" y="3361108"/>
            <a:chExt cx="273046" cy="337801"/>
          </a:xfrm>
        </p:grpSpPr>
        <p:sp>
          <p:nvSpPr>
            <p:cNvPr id="16948" name="Google Shape;16948;p7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74"/>
          <p:cNvGrpSpPr/>
          <p:nvPr/>
        </p:nvGrpSpPr>
        <p:grpSpPr>
          <a:xfrm>
            <a:off x="2212469" y="3360313"/>
            <a:ext cx="282715" cy="338660"/>
            <a:chOff x="2212469" y="3360313"/>
            <a:chExt cx="282715" cy="338660"/>
          </a:xfrm>
        </p:grpSpPr>
        <p:sp>
          <p:nvSpPr>
            <p:cNvPr id="16968" name="Google Shape;16968;p7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74"/>
          <p:cNvGrpSpPr/>
          <p:nvPr/>
        </p:nvGrpSpPr>
        <p:grpSpPr>
          <a:xfrm>
            <a:off x="1768821" y="3361108"/>
            <a:ext cx="278739" cy="339073"/>
            <a:chOff x="1768821" y="3361108"/>
            <a:chExt cx="278739" cy="339073"/>
          </a:xfrm>
        </p:grpSpPr>
        <p:sp>
          <p:nvSpPr>
            <p:cNvPr id="16972" name="Google Shape;16972;p7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3" name="Google Shape;16983;p74"/>
          <p:cNvGrpSpPr/>
          <p:nvPr/>
        </p:nvGrpSpPr>
        <p:grpSpPr>
          <a:xfrm>
            <a:off x="5337883" y="3336873"/>
            <a:ext cx="307141" cy="376826"/>
            <a:chOff x="5337883" y="3336873"/>
            <a:chExt cx="307141" cy="376826"/>
          </a:xfrm>
        </p:grpSpPr>
        <p:sp>
          <p:nvSpPr>
            <p:cNvPr id="16984" name="Google Shape;16984;p7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6" name="Google Shape;16986;p74"/>
          <p:cNvGrpSpPr/>
          <p:nvPr/>
        </p:nvGrpSpPr>
        <p:grpSpPr>
          <a:xfrm>
            <a:off x="4883835" y="3337255"/>
            <a:ext cx="323425" cy="377557"/>
            <a:chOff x="4883835" y="3337255"/>
            <a:chExt cx="323425" cy="377557"/>
          </a:xfrm>
        </p:grpSpPr>
        <p:sp>
          <p:nvSpPr>
            <p:cNvPr id="16987" name="Google Shape;16987;p7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74"/>
          <p:cNvGrpSpPr/>
          <p:nvPr/>
        </p:nvGrpSpPr>
        <p:grpSpPr>
          <a:xfrm>
            <a:off x="6193310" y="3407289"/>
            <a:ext cx="352590" cy="237488"/>
            <a:chOff x="6193310" y="3407289"/>
            <a:chExt cx="352590" cy="237488"/>
          </a:xfrm>
        </p:grpSpPr>
        <p:sp>
          <p:nvSpPr>
            <p:cNvPr id="16991" name="Google Shape;16991;p7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74"/>
          <p:cNvGrpSpPr/>
          <p:nvPr/>
        </p:nvGrpSpPr>
        <p:grpSpPr>
          <a:xfrm>
            <a:off x="6637117" y="3397843"/>
            <a:ext cx="353735" cy="254504"/>
            <a:chOff x="6637117" y="3397843"/>
            <a:chExt cx="353735" cy="254504"/>
          </a:xfrm>
        </p:grpSpPr>
        <p:sp>
          <p:nvSpPr>
            <p:cNvPr id="16997" name="Google Shape;16997;p7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3" name="Google Shape;17003;p74"/>
          <p:cNvGrpSpPr/>
          <p:nvPr/>
        </p:nvGrpSpPr>
        <p:grpSpPr>
          <a:xfrm>
            <a:off x="7075994" y="3349531"/>
            <a:ext cx="360637" cy="352336"/>
            <a:chOff x="7075994" y="3349531"/>
            <a:chExt cx="360637" cy="352336"/>
          </a:xfrm>
        </p:grpSpPr>
        <p:sp>
          <p:nvSpPr>
            <p:cNvPr id="17004" name="Google Shape;17004;p7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1" name="Google Shape;17011;p74"/>
          <p:cNvGrpSpPr/>
          <p:nvPr/>
        </p:nvGrpSpPr>
        <p:grpSpPr>
          <a:xfrm>
            <a:off x="7651983" y="3349181"/>
            <a:ext cx="107183" cy="352399"/>
            <a:chOff x="7651983" y="3349181"/>
            <a:chExt cx="107183" cy="352399"/>
          </a:xfrm>
        </p:grpSpPr>
        <p:sp>
          <p:nvSpPr>
            <p:cNvPr id="17012" name="Google Shape;17012;p7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4" name="Google Shape;17014;p74"/>
          <p:cNvGrpSpPr/>
          <p:nvPr/>
        </p:nvGrpSpPr>
        <p:grpSpPr>
          <a:xfrm>
            <a:off x="7973468" y="3382322"/>
            <a:ext cx="352590" cy="287072"/>
            <a:chOff x="7973468" y="3382322"/>
            <a:chExt cx="352590" cy="287072"/>
          </a:xfrm>
        </p:grpSpPr>
        <p:sp>
          <p:nvSpPr>
            <p:cNvPr id="17015" name="Google Shape;17015;p7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030"/>
        <p:cNvGrpSpPr/>
        <p:nvPr/>
      </p:nvGrpSpPr>
      <p:grpSpPr>
        <a:xfrm>
          <a:off x="0" y="0"/>
          <a:ext cx="0" cy="0"/>
          <a:chOff x="0" y="0"/>
          <a:chExt cx="0" cy="0"/>
        </a:xfrm>
      </p:grpSpPr>
      <p:sp>
        <p:nvSpPr>
          <p:cNvPr id="17031" name="Google Shape;1703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032" name="Google Shape;17032;p75"/>
          <p:cNvGrpSpPr/>
          <p:nvPr/>
        </p:nvGrpSpPr>
        <p:grpSpPr>
          <a:xfrm>
            <a:off x="849677" y="1500658"/>
            <a:ext cx="347872" cy="347488"/>
            <a:chOff x="849677" y="1500658"/>
            <a:chExt cx="347872" cy="347488"/>
          </a:xfrm>
        </p:grpSpPr>
        <p:sp>
          <p:nvSpPr>
            <p:cNvPr id="17033" name="Google Shape;17033;p7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9" name="Google Shape;17039;p75"/>
          <p:cNvGrpSpPr/>
          <p:nvPr/>
        </p:nvGrpSpPr>
        <p:grpSpPr>
          <a:xfrm>
            <a:off x="1415853" y="1500658"/>
            <a:ext cx="315872" cy="347488"/>
            <a:chOff x="1415853" y="1500658"/>
            <a:chExt cx="315872" cy="347488"/>
          </a:xfrm>
        </p:grpSpPr>
        <p:sp>
          <p:nvSpPr>
            <p:cNvPr id="17040" name="Google Shape;17040;p7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75"/>
          <p:cNvGrpSpPr/>
          <p:nvPr/>
        </p:nvGrpSpPr>
        <p:grpSpPr>
          <a:xfrm>
            <a:off x="4697389" y="1500658"/>
            <a:ext cx="347520" cy="347104"/>
            <a:chOff x="4697389" y="1500658"/>
            <a:chExt cx="347520" cy="347104"/>
          </a:xfrm>
        </p:grpSpPr>
        <p:sp>
          <p:nvSpPr>
            <p:cNvPr id="17045" name="Google Shape;17045;p7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8" name="Google Shape;17048;p75"/>
          <p:cNvGrpSpPr/>
          <p:nvPr/>
        </p:nvGrpSpPr>
        <p:grpSpPr>
          <a:xfrm>
            <a:off x="3603533" y="1964946"/>
            <a:ext cx="347520" cy="353760"/>
            <a:chOff x="3603533" y="1964946"/>
            <a:chExt cx="347520" cy="353760"/>
          </a:xfrm>
        </p:grpSpPr>
        <p:sp>
          <p:nvSpPr>
            <p:cNvPr id="17049" name="Google Shape;17049;p7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2" name="Google Shape;17052;p75"/>
          <p:cNvGrpSpPr/>
          <p:nvPr/>
        </p:nvGrpSpPr>
        <p:grpSpPr>
          <a:xfrm>
            <a:off x="1950765" y="1964338"/>
            <a:ext cx="357792" cy="352448"/>
            <a:chOff x="1950765" y="1964338"/>
            <a:chExt cx="357792" cy="352448"/>
          </a:xfrm>
        </p:grpSpPr>
        <p:sp>
          <p:nvSpPr>
            <p:cNvPr id="17053" name="Google Shape;17053;p7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75"/>
          <p:cNvGrpSpPr/>
          <p:nvPr/>
        </p:nvGrpSpPr>
        <p:grpSpPr>
          <a:xfrm>
            <a:off x="7435629" y="1964690"/>
            <a:ext cx="367712" cy="353248"/>
            <a:chOff x="7435629" y="1964690"/>
            <a:chExt cx="367712" cy="353248"/>
          </a:xfrm>
        </p:grpSpPr>
        <p:sp>
          <p:nvSpPr>
            <p:cNvPr id="17058" name="Google Shape;17058;p7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2" name="Google Shape;17062;p75"/>
          <p:cNvGrpSpPr/>
          <p:nvPr/>
        </p:nvGrpSpPr>
        <p:grpSpPr>
          <a:xfrm>
            <a:off x="2512749" y="1965042"/>
            <a:ext cx="333024" cy="352896"/>
            <a:chOff x="2512749" y="1965042"/>
            <a:chExt cx="333024" cy="352896"/>
          </a:xfrm>
        </p:grpSpPr>
        <p:sp>
          <p:nvSpPr>
            <p:cNvPr id="17063" name="Google Shape;17063;p7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8" name="Google Shape;17068;p75"/>
          <p:cNvGrpSpPr/>
          <p:nvPr/>
        </p:nvGrpSpPr>
        <p:grpSpPr>
          <a:xfrm>
            <a:off x="1398317" y="1981778"/>
            <a:ext cx="365792" cy="335392"/>
            <a:chOff x="1398317" y="1981778"/>
            <a:chExt cx="365792" cy="335392"/>
          </a:xfrm>
        </p:grpSpPr>
        <p:sp>
          <p:nvSpPr>
            <p:cNvPr id="17069" name="Google Shape;17069;p7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5" name="Google Shape;17075;p75"/>
          <p:cNvGrpSpPr/>
          <p:nvPr/>
        </p:nvGrpSpPr>
        <p:grpSpPr>
          <a:xfrm>
            <a:off x="3052237" y="2003570"/>
            <a:ext cx="353600" cy="314752"/>
            <a:chOff x="3052237" y="2003570"/>
            <a:chExt cx="353600" cy="314752"/>
          </a:xfrm>
        </p:grpSpPr>
        <p:sp>
          <p:nvSpPr>
            <p:cNvPr id="17076" name="Google Shape;17076;p7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9" name="Google Shape;17079;p75"/>
          <p:cNvGrpSpPr/>
          <p:nvPr/>
        </p:nvGrpSpPr>
        <p:grpSpPr>
          <a:xfrm>
            <a:off x="1404013" y="2958066"/>
            <a:ext cx="368096" cy="223968"/>
            <a:chOff x="1404013" y="2958066"/>
            <a:chExt cx="368096" cy="223968"/>
          </a:xfrm>
        </p:grpSpPr>
        <p:sp>
          <p:nvSpPr>
            <p:cNvPr id="17080" name="Google Shape;17080;p7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82" name="Google Shape;17082;p75"/>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5"/>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4" name="Google Shape;17084;p75"/>
          <p:cNvGrpSpPr/>
          <p:nvPr/>
        </p:nvGrpSpPr>
        <p:grpSpPr>
          <a:xfrm>
            <a:off x="1951149" y="2885202"/>
            <a:ext cx="370368" cy="367328"/>
            <a:chOff x="1951149" y="2885202"/>
            <a:chExt cx="370368" cy="367328"/>
          </a:xfrm>
        </p:grpSpPr>
        <p:sp>
          <p:nvSpPr>
            <p:cNvPr id="17085" name="Google Shape;17085;p7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75"/>
          <p:cNvGrpSpPr/>
          <p:nvPr/>
        </p:nvGrpSpPr>
        <p:grpSpPr>
          <a:xfrm>
            <a:off x="2501677" y="2906162"/>
            <a:ext cx="367328" cy="327296"/>
            <a:chOff x="2501677" y="2906162"/>
            <a:chExt cx="367328" cy="327296"/>
          </a:xfrm>
        </p:grpSpPr>
        <p:sp>
          <p:nvSpPr>
            <p:cNvPr id="17089" name="Google Shape;17089;p7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2" name="Google Shape;17092;p75"/>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93" name="Google Shape;17093;p75"/>
          <p:cNvGrpSpPr/>
          <p:nvPr/>
        </p:nvGrpSpPr>
        <p:grpSpPr>
          <a:xfrm>
            <a:off x="3050317" y="2893714"/>
            <a:ext cx="367712" cy="354240"/>
            <a:chOff x="3050317" y="2893714"/>
            <a:chExt cx="367712" cy="354240"/>
          </a:xfrm>
        </p:grpSpPr>
        <p:sp>
          <p:nvSpPr>
            <p:cNvPr id="17094" name="Google Shape;17094;p7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6" name="Google Shape;17096;p75"/>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5"/>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98" name="Google Shape;17098;p75"/>
          <p:cNvGrpSpPr/>
          <p:nvPr/>
        </p:nvGrpSpPr>
        <p:grpSpPr>
          <a:xfrm>
            <a:off x="7531277" y="2886354"/>
            <a:ext cx="185184" cy="367296"/>
            <a:chOff x="7531277" y="2886354"/>
            <a:chExt cx="185184" cy="367296"/>
          </a:xfrm>
        </p:grpSpPr>
        <p:sp>
          <p:nvSpPr>
            <p:cNvPr id="17099" name="Google Shape;17099;p7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2" name="Google Shape;17102;p75"/>
          <p:cNvGrpSpPr/>
          <p:nvPr/>
        </p:nvGrpSpPr>
        <p:grpSpPr>
          <a:xfrm>
            <a:off x="6926637" y="2886738"/>
            <a:ext cx="297184" cy="367296"/>
            <a:chOff x="6926637" y="2886738"/>
            <a:chExt cx="297184" cy="367296"/>
          </a:xfrm>
        </p:grpSpPr>
        <p:sp>
          <p:nvSpPr>
            <p:cNvPr id="17103" name="Google Shape;17103;p7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6" name="Google Shape;17106;p75"/>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5"/>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8" name="Google Shape;17108;p75"/>
          <p:cNvGrpSpPr/>
          <p:nvPr/>
        </p:nvGrpSpPr>
        <p:grpSpPr>
          <a:xfrm>
            <a:off x="6340653" y="2886354"/>
            <a:ext cx="370368" cy="368064"/>
            <a:chOff x="6340653" y="2886354"/>
            <a:chExt cx="370368" cy="368064"/>
          </a:xfrm>
        </p:grpSpPr>
        <p:sp>
          <p:nvSpPr>
            <p:cNvPr id="17109" name="Google Shape;17109;p7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5" name="Google Shape;17115;p75"/>
          <p:cNvGrpSpPr/>
          <p:nvPr/>
        </p:nvGrpSpPr>
        <p:grpSpPr>
          <a:xfrm>
            <a:off x="5246797" y="1981426"/>
            <a:ext cx="354752" cy="336512"/>
            <a:chOff x="5246797" y="1981426"/>
            <a:chExt cx="354752" cy="336512"/>
          </a:xfrm>
        </p:grpSpPr>
        <p:sp>
          <p:nvSpPr>
            <p:cNvPr id="17116" name="Google Shape;17116;p7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8" name="Google Shape;17118;p75"/>
          <p:cNvGrpSpPr/>
          <p:nvPr/>
        </p:nvGrpSpPr>
        <p:grpSpPr>
          <a:xfrm>
            <a:off x="4148749" y="2102066"/>
            <a:ext cx="355136" cy="216256"/>
            <a:chOff x="4148749" y="2102066"/>
            <a:chExt cx="355136" cy="216256"/>
          </a:xfrm>
        </p:grpSpPr>
        <p:sp>
          <p:nvSpPr>
            <p:cNvPr id="17119" name="Google Shape;17119;p7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1" name="Google Shape;17121;p75"/>
          <p:cNvGrpSpPr/>
          <p:nvPr/>
        </p:nvGrpSpPr>
        <p:grpSpPr>
          <a:xfrm>
            <a:off x="5794669" y="2001426"/>
            <a:ext cx="354752" cy="315360"/>
            <a:chOff x="5794669" y="2001426"/>
            <a:chExt cx="354752" cy="315360"/>
          </a:xfrm>
        </p:grpSpPr>
        <p:sp>
          <p:nvSpPr>
            <p:cNvPr id="17122" name="Google Shape;17122;p7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75"/>
          <p:cNvGrpSpPr/>
          <p:nvPr/>
        </p:nvGrpSpPr>
        <p:grpSpPr>
          <a:xfrm>
            <a:off x="6345229" y="2029842"/>
            <a:ext cx="352832" cy="289216"/>
            <a:chOff x="6345229" y="2029842"/>
            <a:chExt cx="352832" cy="289216"/>
          </a:xfrm>
        </p:grpSpPr>
        <p:sp>
          <p:nvSpPr>
            <p:cNvPr id="17125" name="Google Shape;17125;p7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7" name="Google Shape;17127;p75"/>
          <p:cNvGrpSpPr/>
          <p:nvPr/>
        </p:nvGrpSpPr>
        <p:grpSpPr>
          <a:xfrm>
            <a:off x="4697389" y="2036338"/>
            <a:ext cx="354752" cy="281984"/>
            <a:chOff x="4697389" y="2036338"/>
            <a:chExt cx="354752" cy="281984"/>
          </a:xfrm>
        </p:grpSpPr>
        <p:sp>
          <p:nvSpPr>
            <p:cNvPr id="17128" name="Google Shape;17128;p7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0" name="Google Shape;17130;p75"/>
          <p:cNvGrpSpPr/>
          <p:nvPr/>
        </p:nvGrpSpPr>
        <p:grpSpPr>
          <a:xfrm>
            <a:off x="1404013" y="2424754"/>
            <a:ext cx="353600" cy="354944"/>
            <a:chOff x="1404013" y="2424754"/>
            <a:chExt cx="353600" cy="354944"/>
          </a:xfrm>
        </p:grpSpPr>
        <p:sp>
          <p:nvSpPr>
            <p:cNvPr id="17131" name="Google Shape;17131;p7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6" name="Google Shape;17136;p75"/>
          <p:cNvGrpSpPr/>
          <p:nvPr/>
        </p:nvGrpSpPr>
        <p:grpSpPr>
          <a:xfrm>
            <a:off x="854253" y="2428274"/>
            <a:ext cx="355104" cy="351040"/>
            <a:chOff x="854253" y="2428274"/>
            <a:chExt cx="355104" cy="351040"/>
          </a:xfrm>
        </p:grpSpPr>
        <p:sp>
          <p:nvSpPr>
            <p:cNvPr id="17137" name="Google Shape;17137;p7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75"/>
          <p:cNvGrpSpPr/>
          <p:nvPr/>
        </p:nvGrpSpPr>
        <p:grpSpPr>
          <a:xfrm>
            <a:off x="6896909" y="2440946"/>
            <a:ext cx="354752" cy="275904"/>
            <a:chOff x="6896909" y="2440946"/>
            <a:chExt cx="354752" cy="275904"/>
          </a:xfrm>
        </p:grpSpPr>
        <p:sp>
          <p:nvSpPr>
            <p:cNvPr id="17140" name="Google Shape;17140;p7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2" name="Google Shape;17142;p75"/>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43" name="Google Shape;17143;p75"/>
          <p:cNvGrpSpPr/>
          <p:nvPr/>
        </p:nvGrpSpPr>
        <p:grpSpPr>
          <a:xfrm>
            <a:off x="5265069" y="2424754"/>
            <a:ext cx="321984" cy="354560"/>
            <a:chOff x="5265069" y="2424754"/>
            <a:chExt cx="321984" cy="354560"/>
          </a:xfrm>
        </p:grpSpPr>
        <p:sp>
          <p:nvSpPr>
            <p:cNvPr id="17144" name="Google Shape;17144;p7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6" name="Google Shape;17146;p75"/>
          <p:cNvGrpSpPr/>
          <p:nvPr/>
        </p:nvGrpSpPr>
        <p:grpSpPr>
          <a:xfrm>
            <a:off x="4150669" y="2466770"/>
            <a:ext cx="355104" cy="259584"/>
            <a:chOff x="4150669" y="2466770"/>
            <a:chExt cx="355104" cy="259584"/>
          </a:xfrm>
        </p:grpSpPr>
        <p:sp>
          <p:nvSpPr>
            <p:cNvPr id="17147" name="Google Shape;17147;p7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75"/>
          <p:cNvGrpSpPr/>
          <p:nvPr/>
        </p:nvGrpSpPr>
        <p:grpSpPr>
          <a:xfrm>
            <a:off x="4699693" y="2424946"/>
            <a:ext cx="354336" cy="353984"/>
            <a:chOff x="4699693" y="2424946"/>
            <a:chExt cx="354336" cy="353984"/>
          </a:xfrm>
        </p:grpSpPr>
        <p:sp>
          <p:nvSpPr>
            <p:cNvPr id="17152" name="Google Shape;17152;p7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4" name="Google Shape;17154;p75"/>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5"/>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6" name="Google Shape;17156;p75"/>
          <p:cNvGrpSpPr/>
          <p:nvPr/>
        </p:nvGrpSpPr>
        <p:grpSpPr>
          <a:xfrm>
            <a:off x="1953037" y="2552242"/>
            <a:ext cx="355136" cy="227072"/>
            <a:chOff x="1953037" y="2552242"/>
            <a:chExt cx="355136" cy="227072"/>
          </a:xfrm>
        </p:grpSpPr>
        <p:sp>
          <p:nvSpPr>
            <p:cNvPr id="17157" name="Google Shape;17157;p7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9" name="Google Shape;17159;p75"/>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60" name="Google Shape;17160;p75"/>
          <p:cNvGrpSpPr/>
          <p:nvPr/>
        </p:nvGrpSpPr>
        <p:grpSpPr>
          <a:xfrm>
            <a:off x="2500941" y="2527218"/>
            <a:ext cx="355104" cy="250944"/>
            <a:chOff x="2500941" y="2527218"/>
            <a:chExt cx="355104" cy="250944"/>
          </a:xfrm>
        </p:grpSpPr>
        <p:sp>
          <p:nvSpPr>
            <p:cNvPr id="17161" name="Google Shape;17161;p7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66" name="Google Shape;17166;p75"/>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67" name="Google Shape;17167;p75"/>
          <p:cNvGrpSpPr/>
          <p:nvPr/>
        </p:nvGrpSpPr>
        <p:grpSpPr>
          <a:xfrm>
            <a:off x="7993805" y="2427122"/>
            <a:ext cx="356256" cy="351808"/>
            <a:chOff x="7993805" y="2427122"/>
            <a:chExt cx="356256" cy="351808"/>
          </a:xfrm>
        </p:grpSpPr>
        <p:sp>
          <p:nvSpPr>
            <p:cNvPr id="17168" name="Google Shape;17168;p7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1" name="Google Shape;17171;p75"/>
          <p:cNvGrpSpPr/>
          <p:nvPr/>
        </p:nvGrpSpPr>
        <p:grpSpPr>
          <a:xfrm>
            <a:off x="878637" y="1965010"/>
            <a:ext cx="308640" cy="353312"/>
            <a:chOff x="878637" y="1965010"/>
            <a:chExt cx="308640" cy="353312"/>
          </a:xfrm>
        </p:grpSpPr>
        <p:sp>
          <p:nvSpPr>
            <p:cNvPr id="17172" name="Google Shape;17172;p7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75"/>
          <p:cNvGrpSpPr/>
          <p:nvPr/>
        </p:nvGrpSpPr>
        <p:grpSpPr>
          <a:xfrm>
            <a:off x="6896141" y="1964722"/>
            <a:ext cx="348256" cy="352448"/>
            <a:chOff x="6896141" y="1964722"/>
            <a:chExt cx="348256" cy="352448"/>
          </a:xfrm>
        </p:grpSpPr>
        <p:sp>
          <p:nvSpPr>
            <p:cNvPr id="17176" name="Google Shape;17176;p7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75"/>
          <p:cNvGrpSpPr/>
          <p:nvPr/>
        </p:nvGrpSpPr>
        <p:grpSpPr>
          <a:xfrm>
            <a:off x="7989997" y="2015378"/>
            <a:ext cx="355136" cy="303328"/>
            <a:chOff x="7989997" y="2015378"/>
            <a:chExt cx="355136" cy="303328"/>
          </a:xfrm>
        </p:grpSpPr>
        <p:sp>
          <p:nvSpPr>
            <p:cNvPr id="17180" name="Google Shape;17180;p7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3" name="Google Shape;17183;p75"/>
          <p:cNvGrpSpPr/>
          <p:nvPr/>
        </p:nvGrpSpPr>
        <p:grpSpPr>
          <a:xfrm>
            <a:off x="3598221" y="1509362"/>
            <a:ext cx="348640" cy="330784"/>
            <a:chOff x="3598221" y="1509362"/>
            <a:chExt cx="348640" cy="330784"/>
          </a:xfrm>
        </p:grpSpPr>
        <p:sp>
          <p:nvSpPr>
            <p:cNvPr id="17184" name="Google Shape;17184;p7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8" name="Google Shape;17188;p75"/>
          <p:cNvGrpSpPr/>
          <p:nvPr/>
        </p:nvGrpSpPr>
        <p:grpSpPr>
          <a:xfrm>
            <a:off x="5246797" y="1500658"/>
            <a:ext cx="347872" cy="347488"/>
            <a:chOff x="5246797" y="1500658"/>
            <a:chExt cx="347872" cy="347488"/>
          </a:xfrm>
        </p:grpSpPr>
        <p:sp>
          <p:nvSpPr>
            <p:cNvPr id="17189" name="Google Shape;17189;p7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3" name="Google Shape;17193;p75"/>
          <p:cNvGrpSpPr/>
          <p:nvPr/>
        </p:nvGrpSpPr>
        <p:grpSpPr>
          <a:xfrm>
            <a:off x="5796589" y="1500658"/>
            <a:ext cx="349024" cy="346752"/>
            <a:chOff x="5796589" y="1500658"/>
            <a:chExt cx="349024" cy="346752"/>
          </a:xfrm>
        </p:grpSpPr>
        <p:sp>
          <p:nvSpPr>
            <p:cNvPr id="17194" name="Google Shape;17194;p7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5" name="Google Shape;17195;p75"/>
            <p:cNvGrpSpPr/>
            <p:nvPr/>
          </p:nvGrpSpPr>
          <p:grpSpPr>
            <a:xfrm>
              <a:off x="5796589" y="1500658"/>
              <a:ext cx="349024" cy="346752"/>
              <a:chOff x="5796589" y="1500658"/>
              <a:chExt cx="349024" cy="346752"/>
            </a:xfrm>
          </p:grpSpPr>
          <p:sp>
            <p:nvSpPr>
              <p:cNvPr id="17196" name="Google Shape;17196;p7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00" name="Google Shape;17200;p75"/>
          <p:cNvGrpSpPr/>
          <p:nvPr/>
        </p:nvGrpSpPr>
        <p:grpSpPr>
          <a:xfrm>
            <a:off x="6895373" y="1502578"/>
            <a:ext cx="348640" cy="343296"/>
            <a:chOff x="6895373" y="1502578"/>
            <a:chExt cx="348640" cy="343296"/>
          </a:xfrm>
        </p:grpSpPr>
        <p:sp>
          <p:nvSpPr>
            <p:cNvPr id="17201" name="Google Shape;17201;p7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75"/>
          <p:cNvGrpSpPr/>
          <p:nvPr/>
        </p:nvGrpSpPr>
        <p:grpSpPr>
          <a:xfrm>
            <a:off x="4147597" y="1505458"/>
            <a:ext cx="347904" cy="336992"/>
            <a:chOff x="4147597" y="1505458"/>
            <a:chExt cx="347904" cy="336992"/>
          </a:xfrm>
        </p:grpSpPr>
        <p:sp>
          <p:nvSpPr>
            <p:cNvPr id="17205" name="Google Shape;17205;p7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2" name="Google Shape;17212;p75"/>
          <p:cNvGrpSpPr/>
          <p:nvPr/>
        </p:nvGrpSpPr>
        <p:grpSpPr>
          <a:xfrm>
            <a:off x="2499405" y="1499890"/>
            <a:ext cx="347488" cy="348256"/>
            <a:chOff x="2499405" y="1499890"/>
            <a:chExt cx="347488" cy="348256"/>
          </a:xfrm>
        </p:grpSpPr>
        <p:sp>
          <p:nvSpPr>
            <p:cNvPr id="17213" name="Google Shape;17213;p7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8" name="Google Shape;17218;p75"/>
          <p:cNvGrpSpPr/>
          <p:nvPr/>
        </p:nvGrpSpPr>
        <p:grpSpPr>
          <a:xfrm>
            <a:off x="1956845" y="1500498"/>
            <a:ext cx="331520" cy="348032"/>
            <a:chOff x="1956845" y="1500498"/>
            <a:chExt cx="331520" cy="348032"/>
          </a:xfrm>
        </p:grpSpPr>
        <p:sp>
          <p:nvSpPr>
            <p:cNvPr id="17219" name="Google Shape;17219;p7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75"/>
          <p:cNvGrpSpPr/>
          <p:nvPr/>
        </p:nvGrpSpPr>
        <p:grpSpPr>
          <a:xfrm>
            <a:off x="6345613" y="1549874"/>
            <a:ext cx="348640" cy="250656"/>
            <a:chOff x="6345613" y="1549874"/>
            <a:chExt cx="348640" cy="250656"/>
          </a:xfrm>
        </p:grpSpPr>
        <p:sp>
          <p:nvSpPr>
            <p:cNvPr id="17232" name="Google Shape;17232;p7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75"/>
          <p:cNvGrpSpPr/>
          <p:nvPr/>
        </p:nvGrpSpPr>
        <p:grpSpPr>
          <a:xfrm>
            <a:off x="7444781" y="1507026"/>
            <a:ext cx="348640" cy="334272"/>
            <a:chOff x="7444781" y="1507026"/>
            <a:chExt cx="348640" cy="334272"/>
          </a:xfrm>
        </p:grpSpPr>
        <p:sp>
          <p:nvSpPr>
            <p:cNvPr id="17239" name="Google Shape;17239;p7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4" name="Google Shape;17244;p75"/>
          <p:cNvGrpSpPr/>
          <p:nvPr/>
        </p:nvGrpSpPr>
        <p:grpSpPr>
          <a:xfrm>
            <a:off x="7995341" y="1506738"/>
            <a:ext cx="347872" cy="334944"/>
            <a:chOff x="7995341" y="1506738"/>
            <a:chExt cx="347872" cy="334944"/>
          </a:xfrm>
        </p:grpSpPr>
        <p:sp>
          <p:nvSpPr>
            <p:cNvPr id="17245" name="Google Shape;17245;p7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1" name="Google Shape;17251;p75"/>
          <p:cNvGrpSpPr/>
          <p:nvPr/>
        </p:nvGrpSpPr>
        <p:grpSpPr>
          <a:xfrm>
            <a:off x="3048045" y="1522930"/>
            <a:ext cx="347872" cy="303904"/>
            <a:chOff x="3048045" y="1522930"/>
            <a:chExt cx="347872" cy="303904"/>
          </a:xfrm>
        </p:grpSpPr>
        <p:sp>
          <p:nvSpPr>
            <p:cNvPr id="17252" name="Google Shape;17252;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53" name="Google Shape;17253;p75"/>
            <p:cNvGrpSpPr/>
            <p:nvPr/>
          </p:nvGrpSpPr>
          <p:grpSpPr>
            <a:xfrm>
              <a:off x="3048045" y="1522930"/>
              <a:ext cx="347872" cy="303904"/>
              <a:chOff x="3048045" y="1522930"/>
              <a:chExt cx="347872" cy="303904"/>
            </a:xfrm>
          </p:grpSpPr>
          <p:sp>
            <p:nvSpPr>
              <p:cNvPr id="17254" name="Google Shape;17254;p7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56" name="Google Shape;17256;p75"/>
          <p:cNvGrpSpPr/>
          <p:nvPr/>
        </p:nvGrpSpPr>
        <p:grpSpPr>
          <a:xfrm>
            <a:off x="1133133" y="3351922"/>
            <a:ext cx="313984" cy="358560"/>
            <a:chOff x="1133133" y="3351922"/>
            <a:chExt cx="313984" cy="358560"/>
          </a:xfrm>
        </p:grpSpPr>
        <p:sp>
          <p:nvSpPr>
            <p:cNvPr id="17257" name="Google Shape;17257;p7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73" name="Google Shape;17273;p75"/>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74" name="Google Shape;17274;p75"/>
          <p:cNvGrpSpPr/>
          <p:nvPr/>
        </p:nvGrpSpPr>
        <p:grpSpPr>
          <a:xfrm>
            <a:off x="2795053" y="3352594"/>
            <a:ext cx="288448" cy="357120"/>
            <a:chOff x="2795053" y="3352594"/>
            <a:chExt cx="288448" cy="357120"/>
          </a:xfrm>
        </p:grpSpPr>
        <p:sp>
          <p:nvSpPr>
            <p:cNvPr id="17275" name="Google Shape;17275;p7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4" name="Google Shape;17284;p75"/>
          <p:cNvGrpSpPr/>
          <p:nvPr/>
        </p:nvGrpSpPr>
        <p:grpSpPr>
          <a:xfrm>
            <a:off x="2236525" y="3353202"/>
            <a:ext cx="304832" cy="356512"/>
            <a:chOff x="2236525" y="3353202"/>
            <a:chExt cx="304832" cy="356512"/>
          </a:xfrm>
        </p:grpSpPr>
        <p:sp>
          <p:nvSpPr>
            <p:cNvPr id="17285" name="Google Shape;17285;p7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75"/>
          <p:cNvGrpSpPr/>
          <p:nvPr/>
        </p:nvGrpSpPr>
        <p:grpSpPr>
          <a:xfrm>
            <a:off x="3910637" y="3352690"/>
            <a:ext cx="256800" cy="357024"/>
            <a:chOff x="3910637" y="3352690"/>
            <a:chExt cx="256800" cy="357024"/>
          </a:xfrm>
        </p:grpSpPr>
        <p:sp>
          <p:nvSpPr>
            <p:cNvPr id="17289" name="Google Shape;17289;p7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2" name="Google Shape;17292;p75"/>
          <p:cNvGrpSpPr/>
          <p:nvPr/>
        </p:nvGrpSpPr>
        <p:grpSpPr>
          <a:xfrm>
            <a:off x="6056429" y="3351922"/>
            <a:ext cx="360064" cy="360096"/>
            <a:chOff x="6056429" y="3351922"/>
            <a:chExt cx="360064" cy="360096"/>
          </a:xfrm>
        </p:grpSpPr>
        <p:sp>
          <p:nvSpPr>
            <p:cNvPr id="17293" name="Google Shape;17293;p7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75"/>
          <p:cNvGrpSpPr/>
          <p:nvPr/>
        </p:nvGrpSpPr>
        <p:grpSpPr>
          <a:xfrm>
            <a:off x="6608877" y="3353074"/>
            <a:ext cx="357408" cy="357408"/>
            <a:chOff x="6608877" y="3353074"/>
            <a:chExt cx="357408" cy="357408"/>
          </a:xfrm>
        </p:grpSpPr>
        <p:sp>
          <p:nvSpPr>
            <p:cNvPr id="17297" name="Google Shape;17297;p7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4" name="Google Shape;17304;p75"/>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05" name="Google Shape;17305;p75"/>
          <p:cNvGrpSpPr/>
          <p:nvPr/>
        </p:nvGrpSpPr>
        <p:grpSpPr>
          <a:xfrm>
            <a:off x="3316269" y="3352402"/>
            <a:ext cx="344832" cy="356544"/>
            <a:chOff x="3316269" y="3352402"/>
            <a:chExt cx="344832" cy="356544"/>
          </a:xfrm>
        </p:grpSpPr>
        <p:sp>
          <p:nvSpPr>
            <p:cNvPr id="17306" name="Google Shape;17306;p7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9" name="Google Shape;17309;p75"/>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10" name="Google Shape;17310;p75"/>
          <p:cNvGrpSpPr/>
          <p:nvPr/>
        </p:nvGrpSpPr>
        <p:grpSpPr>
          <a:xfrm>
            <a:off x="4959533" y="3370226"/>
            <a:ext cx="357408" cy="323488"/>
            <a:chOff x="4959533" y="3370226"/>
            <a:chExt cx="357408" cy="323488"/>
          </a:xfrm>
        </p:grpSpPr>
        <p:sp>
          <p:nvSpPr>
            <p:cNvPr id="17311" name="Google Shape;17311;p7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3" name="Google Shape;17313;p75"/>
          <p:cNvGrpSpPr/>
          <p:nvPr/>
        </p:nvGrpSpPr>
        <p:grpSpPr>
          <a:xfrm>
            <a:off x="7158637" y="3353074"/>
            <a:ext cx="357056" cy="357408"/>
            <a:chOff x="7158637" y="3353074"/>
            <a:chExt cx="357056" cy="357408"/>
          </a:xfrm>
        </p:grpSpPr>
        <p:sp>
          <p:nvSpPr>
            <p:cNvPr id="17314" name="Google Shape;17314;p7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8" name="Google Shape;17318;p75"/>
          <p:cNvGrpSpPr/>
          <p:nvPr/>
        </p:nvGrpSpPr>
        <p:grpSpPr>
          <a:xfrm>
            <a:off x="5508909" y="3371506"/>
            <a:ext cx="358560" cy="319552"/>
            <a:chOff x="5508909" y="3371506"/>
            <a:chExt cx="358560" cy="319552"/>
          </a:xfrm>
        </p:grpSpPr>
        <p:sp>
          <p:nvSpPr>
            <p:cNvPr id="17319" name="Google Shape;17319;p7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32"/>
        <p:cNvGrpSpPr/>
        <p:nvPr/>
      </p:nvGrpSpPr>
      <p:grpSpPr>
        <a:xfrm>
          <a:off x="0" y="0"/>
          <a:ext cx="0" cy="0"/>
          <a:chOff x="0" y="0"/>
          <a:chExt cx="0" cy="0"/>
        </a:xfrm>
      </p:grpSpPr>
      <p:sp>
        <p:nvSpPr>
          <p:cNvPr id="17333" name="Google Shape;17333;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7334" name="Google Shape;17334;p76"/>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35" name="Google Shape;17335;p76"/>
          <p:cNvGrpSpPr/>
          <p:nvPr/>
        </p:nvGrpSpPr>
        <p:grpSpPr>
          <a:xfrm>
            <a:off x="3303268" y="3817349"/>
            <a:ext cx="346056" cy="345674"/>
            <a:chOff x="3303268" y="3817349"/>
            <a:chExt cx="346056" cy="345674"/>
          </a:xfrm>
        </p:grpSpPr>
        <p:sp>
          <p:nvSpPr>
            <p:cNvPr id="17336" name="Google Shape;17336;p7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0" name="Google Shape;17340;p76"/>
          <p:cNvGrpSpPr/>
          <p:nvPr/>
        </p:nvGrpSpPr>
        <p:grpSpPr>
          <a:xfrm>
            <a:off x="3752358" y="3817349"/>
            <a:ext cx="346056" cy="345674"/>
            <a:chOff x="3752358" y="3817349"/>
            <a:chExt cx="346056" cy="345674"/>
          </a:xfrm>
        </p:grpSpPr>
        <p:sp>
          <p:nvSpPr>
            <p:cNvPr id="17341" name="Google Shape;17341;p7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5" name="Google Shape;17345;p76"/>
          <p:cNvGrpSpPr/>
          <p:nvPr/>
        </p:nvGrpSpPr>
        <p:grpSpPr>
          <a:xfrm>
            <a:off x="5100008" y="3817349"/>
            <a:ext cx="346024" cy="345674"/>
            <a:chOff x="5100008" y="3817349"/>
            <a:chExt cx="346024" cy="345674"/>
          </a:xfrm>
        </p:grpSpPr>
        <p:sp>
          <p:nvSpPr>
            <p:cNvPr id="17346" name="Google Shape;17346;p7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76"/>
          <p:cNvGrpSpPr/>
          <p:nvPr/>
        </p:nvGrpSpPr>
        <p:grpSpPr>
          <a:xfrm>
            <a:off x="5998919" y="3817349"/>
            <a:ext cx="345674" cy="345674"/>
            <a:chOff x="5998919" y="3817349"/>
            <a:chExt cx="345674" cy="345674"/>
          </a:xfrm>
        </p:grpSpPr>
        <p:sp>
          <p:nvSpPr>
            <p:cNvPr id="17350" name="Google Shape;17350;p7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76"/>
          <p:cNvGrpSpPr/>
          <p:nvPr/>
        </p:nvGrpSpPr>
        <p:grpSpPr>
          <a:xfrm>
            <a:off x="4201447" y="3817349"/>
            <a:ext cx="346024" cy="345674"/>
            <a:chOff x="4201447" y="3817349"/>
            <a:chExt cx="346024" cy="345674"/>
          </a:xfrm>
        </p:grpSpPr>
        <p:sp>
          <p:nvSpPr>
            <p:cNvPr id="17354" name="Google Shape;17354;p7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6" name="Google Shape;17356;p76"/>
          <p:cNvGrpSpPr/>
          <p:nvPr/>
        </p:nvGrpSpPr>
        <p:grpSpPr>
          <a:xfrm>
            <a:off x="4650919" y="3817349"/>
            <a:ext cx="346024" cy="345674"/>
            <a:chOff x="4650919" y="3817349"/>
            <a:chExt cx="346024" cy="345674"/>
          </a:xfrm>
        </p:grpSpPr>
        <p:sp>
          <p:nvSpPr>
            <p:cNvPr id="17357" name="Google Shape;17357;p7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0" name="Google Shape;17360;p76"/>
          <p:cNvGrpSpPr/>
          <p:nvPr/>
        </p:nvGrpSpPr>
        <p:grpSpPr>
          <a:xfrm>
            <a:off x="5549861" y="3817349"/>
            <a:ext cx="345642" cy="345674"/>
            <a:chOff x="5549861" y="3817349"/>
            <a:chExt cx="345642" cy="345674"/>
          </a:xfrm>
        </p:grpSpPr>
        <p:sp>
          <p:nvSpPr>
            <p:cNvPr id="17361" name="Google Shape;17361;p7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4" name="Google Shape;17364;p76"/>
          <p:cNvGrpSpPr/>
          <p:nvPr/>
        </p:nvGrpSpPr>
        <p:grpSpPr>
          <a:xfrm>
            <a:off x="1306445" y="3397829"/>
            <a:ext cx="367255" cy="269855"/>
            <a:chOff x="1306445" y="3397829"/>
            <a:chExt cx="367255" cy="269855"/>
          </a:xfrm>
        </p:grpSpPr>
        <p:sp>
          <p:nvSpPr>
            <p:cNvPr id="17365" name="Google Shape;17365;p7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1" name="Google Shape;17371;p76"/>
          <p:cNvGrpSpPr/>
          <p:nvPr/>
        </p:nvGrpSpPr>
        <p:grpSpPr>
          <a:xfrm>
            <a:off x="1781317" y="3391400"/>
            <a:ext cx="367255" cy="282364"/>
            <a:chOff x="1781317" y="3391400"/>
            <a:chExt cx="367255" cy="282364"/>
          </a:xfrm>
        </p:grpSpPr>
        <p:sp>
          <p:nvSpPr>
            <p:cNvPr id="17372" name="Google Shape;17372;p7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8" name="Google Shape;17378;p76"/>
          <p:cNvGrpSpPr/>
          <p:nvPr/>
        </p:nvGrpSpPr>
        <p:grpSpPr>
          <a:xfrm>
            <a:off x="3678830" y="3370933"/>
            <a:ext cx="369164" cy="323297"/>
            <a:chOff x="3678830" y="3370933"/>
            <a:chExt cx="369164" cy="323297"/>
          </a:xfrm>
        </p:grpSpPr>
        <p:sp>
          <p:nvSpPr>
            <p:cNvPr id="17379" name="Google Shape;17379;p7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0" name="Google Shape;17390;p76"/>
          <p:cNvGrpSpPr/>
          <p:nvPr/>
        </p:nvGrpSpPr>
        <p:grpSpPr>
          <a:xfrm>
            <a:off x="859265" y="3348175"/>
            <a:ext cx="312316" cy="368400"/>
            <a:chOff x="859265" y="3348175"/>
            <a:chExt cx="312316" cy="368400"/>
          </a:xfrm>
        </p:grpSpPr>
        <p:sp>
          <p:nvSpPr>
            <p:cNvPr id="17391" name="Google Shape;17391;p7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96" name="Google Shape;17396;p76"/>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97" name="Google Shape;17397;p76"/>
          <p:cNvGrpSpPr/>
          <p:nvPr/>
        </p:nvGrpSpPr>
        <p:grpSpPr>
          <a:xfrm>
            <a:off x="2766374" y="3361013"/>
            <a:ext cx="330110" cy="308908"/>
            <a:chOff x="2766264" y="3394042"/>
            <a:chExt cx="294873" cy="275934"/>
          </a:xfrm>
        </p:grpSpPr>
        <p:sp>
          <p:nvSpPr>
            <p:cNvPr id="17398" name="Google Shape;17398;p7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76"/>
          <p:cNvGrpSpPr/>
          <p:nvPr/>
        </p:nvGrpSpPr>
        <p:grpSpPr>
          <a:xfrm>
            <a:off x="3214972" y="3359188"/>
            <a:ext cx="346406" cy="347552"/>
            <a:chOff x="3214972" y="3359188"/>
            <a:chExt cx="346406" cy="347552"/>
          </a:xfrm>
        </p:grpSpPr>
        <p:sp>
          <p:nvSpPr>
            <p:cNvPr id="17403" name="Google Shape;17403;p7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7" name="Google Shape;17417;p76"/>
          <p:cNvGrpSpPr/>
          <p:nvPr/>
        </p:nvGrpSpPr>
        <p:grpSpPr>
          <a:xfrm>
            <a:off x="4629306" y="3409193"/>
            <a:ext cx="367255" cy="244486"/>
            <a:chOff x="4629306" y="3409193"/>
            <a:chExt cx="367255" cy="244486"/>
          </a:xfrm>
        </p:grpSpPr>
        <p:sp>
          <p:nvSpPr>
            <p:cNvPr id="17418" name="Google Shape;17418;p7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8" name="Google Shape;17428;p76"/>
          <p:cNvGrpSpPr/>
          <p:nvPr/>
        </p:nvGrpSpPr>
        <p:grpSpPr>
          <a:xfrm>
            <a:off x="4193490" y="3350084"/>
            <a:ext cx="289939" cy="334661"/>
            <a:chOff x="4193490" y="3350084"/>
            <a:chExt cx="289939" cy="334661"/>
          </a:xfrm>
        </p:grpSpPr>
        <p:sp>
          <p:nvSpPr>
            <p:cNvPr id="17429" name="Google Shape;17429;p7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9" name="Google Shape;17439;p76"/>
          <p:cNvGrpSpPr/>
          <p:nvPr/>
        </p:nvGrpSpPr>
        <p:grpSpPr>
          <a:xfrm>
            <a:off x="6533281" y="3351230"/>
            <a:ext cx="357037" cy="357005"/>
            <a:chOff x="6533281" y="3351230"/>
            <a:chExt cx="357037" cy="357005"/>
          </a:xfrm>
        </p:grpSpPr>
        <p:sp>
          <p:nvSpPr>
            <p:cNvPr id="17440" name="Google Shape;17440;p7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76"/>
          <p:cNvGrpSpPr/>
          <p:nvPr/>
        </p:nvGrpSpPr>
        <p:grpSpPr>
          <a:xfrm>
            <a:off x="6058441" y="3351230"/>
            <a:ext cx="357387" cy="357005"/>
            <a:chOff x="6058441" y="3351230"/>
            <a:chExt cx="357387" cy="357005"/>
          </a:xfrm>
        </p:grpSpPr>
        <p:sp>
          <p:nvSpPr>
            <p:cNvPr id="17444" name="Google Shape;17444;p7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76"/>
          <p:cNvGrpSpPr/>
          <p:nvPr/>
        </p:nvGrpSpPr>
        <p:grpSpPr>
          <a:xfrm>
            <a:off x="7957483" y="3350848"/>
            <a:ext cx="357387" cy="357387"/>
            <a:chOff x="7957483" y="3350848"/>
            <a:chExt cx="357387" cy="357387"/>
          </a:xfrm>
        </p:grpSpPr>
        <p:sp>
          <p:nvSpPr>
            <p:cNvPr id="17447" name="Google Shape;17447;p7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0" name="Google Shape;17450;p76"/>
          <p:cNvGrpSpPr/>
          <p:nvPr/>
        </p:nvGrpSpPr>
        <p:grpSpPr>
          <a:xfrm>
            <a:off x="7007771" y="3351230"/>
            <a:ext cx="357387" cy="357005"/>
            <a:chOff x="7007771" y="3351230"/>
            <a:chExt cx="357387" cy="357005"/>
          </a:xfrm>
        </p:grpSpPr>
        <p:sp>
          <p:nvSpPr>
            <p:cNvPr id="17451" name="Google Shape;17451;p7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76"/>
          <p:cNvGrpSpPr/>
          <p:nvPr/>
        </p:nvGrpSpPr>
        <p:grpSpPr>
          <a:xfrm>
            <a:off x="5108729" y="3351230"/>
            <a:ext cx="357005" cy="357005"/>
            <a:chOff x="5108729" y="3351230"/>
            <a:chExt cx="357005" cy="357005"/>
          </a:xfrm>
        </p:grpSpPr>
        <p:sp>
          <p:nvSpPr>
            <p:cNvPr id="17457" name="Google Shape;17457;p7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76"/>
          <p:cNvGrpSpPr/>
          <p:nvPr/>
        </p:nvGrpSpPr>
        <p:grpSpPr>
          <a:xfrm>
            <a:off x="5583569" y="3351230"/>
            <a:ext cx="357419" cy="357005"/>
            <a:chOff x="5583569" y="3351230"/>
            <a:chExt cx="357419" cy="357005"/>
          </a:xfrm>
        </p:grpSpPr>
        <p:sp>
          <p:nvSpPr>
            <p:cNvPr id="17460" name="Google Shape;17460;p7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2" name="Google Shape;17462;p76"/>
          <p:cNvGrpSpPr/>
          <p:nvPr/>
        </p:nvGrpSpPr>
        <p:grpSpPr>
          <a:xfrm>
            <a:off x="7482229" y="3351230"/>
            <a:ext cx="357419" cy="357005"/>
            <a:chOff x="7482229" y="3351230"/>
            <a:chExt cx="357419" cy="357005"/>
          </a:xfrm>
        </p:grpSpPr>
        <p:sp>
          <p:nvSpPr>
            <p:cNvPr id="17463" name="Google Shape;17463;p7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76"/>
          <p:cNvGrpSpPr/>
          <p:nvPr/>
        </p:nvGrpSpPr>
        <p:grpSpPr>
          <a:xfrm>
            <a:off x="3764485" y="2890682"/>
            <a:ext cx="222874" cy="345737"/>
            <a:chOff x="3764485" y="2890682"/>
            <a:chExt cx="222874" cy="345737"/>
          </a:xfrm>
        </p:grpSpPr>
        <p:sp>
          <p:nvSpPr>
            <p:cNvPr id="17469" name="Google Shape;17469;p7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2" name="Google Shape;17472;p76"/>
          <p:cNvGrpSpPr/>
          <p:nvPr/>
        </p:nvGrpSpPr>
        <p:grpSpPr>
          <a:xfrm>
            <a:off x="2238616" y="2908131"/>
            <a:ext cx="422596" cy="310382"/>
            <a:chOff x="2278533" y="2937377"/>
            <a:chExt cx="346788" cy="254704"/>
          </a:xfrm>
        </p:grpSpPr>
        <p:sp>
          <p:nvSpPr>
            <p:cNvPr id="17473" name="Google Shape;17473;p7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75" name="Google Shape;17475;p76"/>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6" name="Google Shape;17476;p76"/>
          <p:cNvGrpSpPr/>
          <p:nvPr/>
        </p:nvGrpSpPr>
        <p:grpSpPr>
          <a:xfrm>
            <a:off x="1836637" y="2891510"/>
            <a:ext cx="286152" cy="346438"/>
            <a:chOff x="1836637" y="2891510"/>
            <a:chExt cx="286152" cy="346438"/>
          </a:xfrm>
        </p:grpSpPr>
        <p:sp>
          <p:nvSpPr>
            <p:cNvPr id="17477" name="Google Shape;17477;p7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0" name="Google Shape;17480;p76"/>
          <p:cNvGrpSpPr/>
          <p:nvPr/>
        </p:nvGrpSpPr>
        <p:grpSpPr>
          <a:xfrm>
            <a:off x="5585861" y="2905929"/>
            <a:ext cx="379764" cy="337684"/>
            <a:chOff x="5585861" y="2905929"/>
            <a:chExt cx="379764" cy="337684"/>
          </a:xfrm>
        </p:grpSpPr>
        <p:sp>
          <p:nvSpPr>
            <p:cNvPr id="17481" name="Google Shape;17481;p7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5" name="Google Shape;17485;p76"/>
          <p:cNvGrpSpPr/>
          <p:nvPr/>
        </p:nvGrpSpPr>
        <p:grpSpPr>
          <a:xfrm>
            <a:off x="1327676" y="2910480"/>
            <a:ext cx="347934" cy="310024"/>
            <a:chOff x="1327676" y="2910480"/>
            <a:chExt cx="347934" cy="310024"/>
          </a:xfrm>
        </p:grpSpPr>
        <p:sp>
          <p:nvSpPr>
            <p:cNvPr id="17486" name="Google Shape;17486;p7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91" name="Google Shape;17491;p76"/>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2" name="Google Shape;17492;p76"/>
          <p:cNvGrpSpPr/>
          <p:nvPr/>
        </p:nvGrpSpPr>
        <p:grpSpPr>
          <a:xfrm>
            <a:off x="2753401" y="2869564"/>
            <a:ext cx="382828" cy="358601"/>
            <a:chOff x="2753373" y="2902523"/>
            <a:chExt cx="347552" cy="325557"/>
          </a:xfrm>
        </p:grpSpPr>
        <p:sp>
          <p:nvSpPr>
            <p:cNvPr id="17493" name="Google Shape;17493;p7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76"/>
          <p:cNvGrpSpPr/>
          <p:nvPr/>
        </p:nvGrpSpPr>
        <p:grpSpPr>
          <a:xfrm>
            <a:off x="849016" y="2903255"/>
            <a:ext cx="356655" cy="335425"/>
            <a:chOff x="849016" y="2903255"/>
            <a:chExt cx="356655" cy="335425"/>
          </a:xfrm>
        </p:grpSpPr>
        <p:sp>
          <p:nvSpPr>
            <p:cNvPr id="17500" name="Google Shape;17500;p7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1" name="Google Shape;17511;p76"/>
          <p:cNvGrpSpPr/>
          <p:nvPr/>
        </p:nvGrpSpPr>
        <p:grpSpPr>
          <a:xfrm>
            <a:off x="4210933" y="2926777"/>
            <a:ext cx="280072" cy="275520"/>
            <a:chOff x="4210933" y="2926777"/>
            <a:chExt cx="280072" cy="275520"/>
          </a:xfrm>
        </p:grpSpPr>
        <p:sp>
          <p:nvSpPr>
            <p:cNvPr id="17512" name="Google Shape;17512;p7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5" name="Google Shape;17525;p76"/>
          <p:cNvGrpSpPr/>
          <p:nvPr/>
        </p:nvGrpSpPr>
        <p:grpSpPr>
          <a:xfrm>
            <a:off x="4667216" y="2915382"/>
            <a:ext cx="320273" cy="318395"/>
            <a:chOff x="4667216" y="2915382"/>
            <a:chExt cx="320273" cy="318395"/>
          </a:xfrm>
        </p:grpSpPr>
        <p:sp>
          <p:nvSpPr>
            <p:cNvPr id="17526" name="Google Shape;17526;p7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0" name="Google Shape;17530;p76"/>
          <p:cNvGrpSpPr/>
          <p:nvPr/>
        </p:nvGrpSpPr>
        <p:grpSpPr>
          <a:xfrm>
            <a:off x="5170480" y="2934639"/>
            <a:ext cx="261929" cy="280550"/>
            <a:chOff x="5170480" y="2934639"/>
            <a:chExt cx="261929" cy="280550"/>
          </a:xfrm>
        </p:grpSpPr>
        <p:sp>
          <p:nvSpPr>
            <p:cNvPr id="17531" name="Google Shape;17531;p7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8" name="Google Shape;17538;p76"/>
          <p:cNvGrpSpPr/>
          <p:nvPr/>
        </p:nvGrpSpPr>
        <p:grpSpPr>
          <a:xfrm>
            <a:off x="6069423" y="2891892"/>
            <a:ext cx="362321" cy="364231"/>
            <a:chOff x="6069423" y="2891892"/>
            <a:chExt cx="362321" cy="364231"/>
          </a:xfrm>
        </p:grpSpPr>
        <p:sp>
          <p:nvSpPr>
            <p:cNvPr id="17539" name="Google Shape;17539;p7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5" name="Google Shape;17545;p76"/>
          <p:cNvGrpSpPr/>
          <p:nvPr/>
        </p:nvGrpSpPr>
        <p:grpSpPr>
          <a:xfrm>
            <a:off x="6571955" y="2919170"/>
            <a:ext cx="308878" cy="311170"/>
            <a:chOff x="6571955" y="2919170"/>
            <a:chExt cx="308878" cy="311170"/>
          </a:xfrm>
        </p:grpSpPr>
        <p:sp>
          <p:nvSpPr>
            <p:cNvPr id="17546" name="Google Shape;17546;p7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6" name="Google Shape;17556;p76"/>
          <p:cNvGrpSpPr/>
          <p:nvPr/>
        </p:nvGrpSpPr>
        <p:grpSpPr>
          <a:xfrm>
            <a:off x="7500054" y="2934735"/>
            <a:ext cx="350576" cy="280454"/>
            <a:chOff x="7500054" y="2934735"/>
            <a:chExt cx="350576" cy="280454"/>
          </a:xfrm>
        </p:grpSpPr>
        <p:sp>
          <p:nvSpPr>
            <p:cNvPr id="17557" name="Google Shape;17557;p7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5" name="Google Shape;17565;p76"/>
          <p:cNvGrpSpPr/>
          <p:nvPr/>
        </p:nvGrpSpPr>
        <p:grpSpPr>
          <a:xfrm>
            <a:off x="7024430" y="2874662"/>
            <a:ext cx="332012" cy="355454"/>
            <a:chOff x="7055134" y="2919170"/>
            <a:chExt cx="290321" cy="310820"/>
          </a:xfrm>
        </p:grpSpPr>
        <p:sp>
          <p:nvSpPr>
            <p:cNvPr id="17566" name="Google Shape;17566;p7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0" name="Google Shape;17580;p76"/>
          <p:cNvGrpSpPr/>
          <p:nvPr/>
        </p:nvGrpSpPr>
        <p:grpSpPr>
          <a:xfrm>
            <a:off x="7985143" y="2900613"/>
            <a:ext cx="330109" cy="347552"/>
            <a:chOff x="7985143" y="2900613"/>
            <a:chExt cx="330109" cy="347552"/>
          </a:xfrm>
        </p:grpSpPr>
        <p:sp>
          <p:nvSpPr>
            <p:cNvPr id="17581" name="Google Shape;17581;p7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9" name="Google Shape;17589;p76"/>
          <p:cNvGrpSpPr/>
          <p:nvPr/>
        </p:nvGrpSpPr>
        <p:grpSpPr>
          <a:xfrm>
            <a:off x="7990840" y="2435226"/>
            <a:ext cx="354363" cy="353631"/>
            <a:chOff x="7990840" y="2435226"/>
            <a:chExt cx="354363" cy="353631"/>
          </a:xfrm>
        </p:grpSpPr>
        <p:sp>
          <p:nvSpPr>
            <p:cNvPr id="17590" name="Google Shape;17590;p7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76"/>
          <p:cNvGrpSpPr/>
          <p:nvPr/>
        </p:nvGrpSpPr>
        <p:grpSpPr>
          <a:xfrm>
            <a:off x="1817317" y="2480330"/>
            <a:ext cx="350958" cy="263043"/>
            <a:chOff x="1817317" y="2480330"/>
            <a:chExt cx="350958" cy="263043"/>
          </a:xfrm>
        </p:grpSpPr>
        <p:sp>
          <p:nvSpPr>
            <p:cNvPr id="17594" name="Google Shape;17594;p7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76"/>
          <p:cNvGrpSpPr/>
          <p:nvPr/>
        </p:nvGrpSpPr>
        <p:grpSpPr>
          <a:xfrm>
            <a:off x="1341727" y="2483349"/>
            <a:ext cx="419913" cy="308109"/>
            <a:chOff x="1341727" y="2483349"/>
            <a:chExt cx="419913" cy="308109"/>
          </a:xfrm>
        </p:grpSpPr>
        <p:sp>
          <p:nvSpPr>
            <p:cNvPr id="17600" name="Google Shape;17600;p7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76"/>
          <p:cNvGrpSpPr/>
          <p:nvPr/>
        </p:nvGrpSpPr>
        <p:grpSpPr>
          <a:xfrm>
            <a:off x="854332" y="2447736"/>
            <a:ext cx="376358" cy="330109"/>
            <a:chOff x="854332" y="2447736"/>
            <a:chExt cx="376358" cy="330109"/>
          </a:xfrm>
        </p:grpSpPr>
        <p:sp>
          <p:nvSpPr>
            <p:cNvPr id="17604" name="Google Shape;17604;p7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2" name="Google Shape;17612;p76"/>
          <p:cNvGrpSpPr/>
          <p:nvPr/>
        </p:nvGrpSpPr>
        <p:grpSpPr>
          <a:xfrm>
            <a:off x="4206763" y="2450951"/>
            <a:ext cx="322151" cy="322374"/>
            <a:chOff x="4206763" y="2450951"/>
            <a:chExt cx="322151" cy="322374"/>
          </a:xfrm>
        </p:grpSpPr>
        <p:sp>
          <p:nvSpPr>
            <p:cNvPr id="17613" name="Google Shape;17613;p7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5" name="Google Shape;17615;p76"/>
          <p:cNvGrpSpPr/>
          <p:nvPr/>
        </p:nvGrpSpPr>
        <p:grpSpPr>
          <a:xfrm>
            <a:off x="7528096" y="2450059"/>
            <a:ext cx="327976" cy="324316"/>
            <a:chOff x="7528096" y="2450059"/>
            <a:chExt cx="327976" cy="324316"/>
          </a:xfrm>
        </p:grpSpPr>
        <p:sp>
          <p:nvSpPr>
            <p:cNvPr id="17616" name="Google Shape;17616;p7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1" name="Google Shape;17621;p76"/>
          <p:cNvGrpSpPr/>
          <p:nvPr/>
        </p:nvGrpSpPr>
        <p:grpSpPr>
          <a:xfrm>
            <a:off x="7077129" y="2512542"/>
            <a:ext cx="282364" cy="198619"/>
            <a:chOff x="7077129" y="2512542"/>
            <a:chExt cx="282364" cy="198619"/>
          </a:xfrm>
        </p:grpSpPr>
        <p:sp>
          <p:nvSpPr>
            <p:cNvPr id="17622" name="Google Shape;17622;p7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8" name="Google Shape;17628;p76"/>
          <p:cNvGrpSpPr/>
          <p:nvPr/>
        </p:nvGrpSpPr>
        <p:grpSpPr>
          <a:xfrm>
            <a:off x="3725461" y="2444712"/>
            <a:ext cx="334279" cy="334661"/>
            <a:chOff x="3725461" y="2444712"/>
            <a:chExt cx="334279" cy="334661"/>
          </a:xfrm>
        </p:grpSpPr>
        <p:sp>
          <p:nvSpPr>
            <p:cNvPr id="17629" name="Google Shape;17629;p7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6" name="Google Shape;17636;p76"/>
          <p:cNvGrpSpPr/>
          <p:nvPr/>
        </p:nvGrpSpPr>
        <p:grpSpPr>
          <a:xfrm>
            <a:off x="6577238" y="2457221"/>
            <a:ext cx="332019" cy="310788"/>
            <a:chOff x="6577238" y="2457221"/>
            <a:chExt cx="332019" cy="310788"/>
          </a:xfrm>
        </p:grpSpPr>
        <p:sp>
          <p:nvSpPr>
            <p:cNvPr id="17637" name="Google Shape;17637;p7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76"/>
          <p:cNvGrpSpPr/>
          <p:nvPr/>
        </p:nvGrpSpPr>
        <p:grpSpPr>
          <a:xfrm>
            <a:off x="2818561" y="2439778"/>
            <a:ext cx="247892" cy="346024"/>
            <a:chOff x="2818561" y="2439778"/>
            <a:chExt cx="247892" cy="346024"/>
          </a:xfrm>
        </p:grpSpPr>
        <p:sp>
          <p:nvSpPr>
            <p:cNvPr id="17644" name="Google Shape;17644;p7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76"/>
          <p:cNvGrpSpPr/>
          <p:nvPr/>
        </p:nvGrpSpPr>
        <p:grpSpPr>
          <a:xfrm>
            <a:off x="3207778" y="2474632"/>
            <a:ext cx="419933" cy="275170"/>
            <a:chOff x="3207778" y="2474632"/>
            <a:chExt cx="419933" cy="275170"/>
          </a:xfrm>
        </p:grpSpPr>
        <p:sp>
          <p:nvSpPr>
            <p:cNvPr id="17657" name="Google Shape;17657;p7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1" name="Google Shape;17671;p76"/>
          <p:cNvGrpSpPr/>
          <p:nvPr/>
        </p:nvGrpSpPr>
        <p:grpSpPr>
          <a:xfrm>
            <a:off x="6099375" y="2456075"/>
            <a:ext cx="337684" cy="314194"/>
            <a:chOff x="6099375" y="2456075"/>
            <a:chExt cx="337684" cy="314194"/>
          </a:xfrm>
        </p:grpSpPr>
        <p:sp>
          <p:nvSpPr>
            <p:cNvPr id="17672" name="Google Shape;17672;p7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4" name="Google Shape;17674;p76"/>
          <p:cNvGrpSpPr/>
          <p:nvPr/>
        </p:nvGrpSpPr>
        <p:grpSpPr>
          <a:xfrm>
            <a:off x="2312623" y="2468584"/>
            <a:ext cx="312698" cy="286534"/>
            <a:chOff x="2312623" y="2468584"/>
            <a:chExt cx="312698" cy="286534"/>
          </a:xfrm>
        </p:grpSpPr>
        <p:sp>
          <p:nvSpPr>
            <p:cNvPr id="17675" name="Google Shape;17675;p7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8" name="Google Shape;17678;p76"/>
          <p:cNvGrpSpPr/>
          <p:nvPr/>
        </p:nvGrpSpPr>
        <p:grpSpPr>
          <a:xfrm>
            <a:off x="5618805" y="2440924"/>
            <a:ext cx="345292" cy="342618"/>
            <a:chOff x="5618805" y="2440924"/>
            <a:chExt cx="345292" cy="342618"/>
          </a:xfrm>
        </p:grpSpPr>
        <p:sp>
          <p:nvSpPr>
            <p:cNvPr id="17679" name="Google Shape;17679;p7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4" name="Google Shape;17684;p76"/>
          <p:cNvGrpSpPr/>
          <p:nvPr/>
        </p:nvGrpSpPr>
        <p:grpSpPr>
          <a:xfrm>
            <a:off x="4653179" y="2446590"/>
            <a:ext cx="377886" cy="331255"/>
            <a:chOff x="4653179" y="2446590"/>
            <a:chExt cx="377886" cy="331255"/>
          </a:xfrm>
        </p:grpSpPr>
        <p:sp>
          <p:nvSpPr>
            <p:cNvPr id="17685" name="Google Shape;17685;p7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9" name="Google Shape;17689;p76"/>
          <p:cNvGrpSpPr/>
          <p:nvPr/>
        </p:nvGrpSpPr>
        <p:grpSpPr>
          <a:xfrm>
            <a:off x="5184517" y="2459481"/>
            <a:ext cx="252062" cy="305122"/>
            <a:chOff x="5184517" y="2459481"/>
            <a:chExt cx="252062" cy="305122"/>
          </a:xfrm>
        </p:grpSpPr>
        <p:sp>
          <p:nvSpPr>
            <p:cNvPr id="17690" name="Google Shape;17690;p7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6" name="Google Shape;17696;p76"/>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7" name="Google Shape;17697;p76"/>
          <p:cNvGrpSpPr/>
          <p:nvPr/>
        </p:nvGrpSpPr>
        <p:grpSpPr>
          <a:xfrm>
            <a:off x="6155459" y="1969108"/>
            <a:ext cx="249770" cy="363849"/>
            <a:chOff x="6155459" y="1969108"/>
            <a:chExt cx="249770" cy="363849"/>
          </a:xfrm>
        </p:grpSpPr>
        <p:sp>
          <p:nvSpPr>
            <p:cNvPr id="17698" name="Google Shape;17698;p7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7" name="Google Shape;17707;p76"/>
          <p:cNvGrpSpPr/>
          <p:nvPr/>
        </p:nvGrpSpPr>
        <p:grpSpPr>
          <a:xfrm>
            <a:off x="2280029" y="1970604"/>
            <a:ext cx="353631" cy="354395"/>
            <a:chOff x="2280029" y="1970604"/>
            <a:chExt cx="353631" cy="354395"/>
          </a:xfrm>
        </p:grpSpPr>
        <p:sp>
          <p:nvSpPr>
            <p:cNvPr id="17708" name="Google Shape;17708;p7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2" name="Google Shape;17712;p76"/>
          <p:cNvGrpSpPr/>
          <p:nvPr/>
        </p:nvGrpSpPr>
        <p:grpSpPr>
          <a:xfrm>
            <a:off x="8065100" y="2000174"/>
            <a:ext cx="255086" cy="301685"/>
            <a:chOff x="8065100" y="2000174"/>
            <a:chExt cx="255086" cy="301685"/>
          </a:xfrm>
        </p:grpSpPr>
        <p:sp>
          <p:nvSpPr>
            <p:cNvPr id="17713" name="Google Shape;17713;p7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7" name="Google Shape;17717;p76"/>
          <p:cNvGrpSpPr/>
          <p:nvPr/>
        </p:nvGrpSpPr>
        <p:grpSpPr>
          <a:xfrm>
            <a:off x="6633705" y="1969108"/>
            <a:ext cx="249420" cy="363849"/>
            <a:chOff x="6633705" y="1969108"/>
            <a:chExt cx="249420" cy="363849"/>
          </a:xfrm>
        </p:grpSpPr>
        <p:sp>
          <p:nvSpPr>
            <p:cNvPr id="17718" name="Google Shape;17718;p7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6" name="Google Shape;17726;p76"/>
          <p:cNvGrpSpPr/>
          <p:nvPr/>
        </p:nvGrpSpPr>
        <p:grpSpPr>
          <a:xfrm>
            <a:off x="5211031" y="1969108"/>
            <a:ext cx="226661" cy="363467"/>
            <a:chOff x="5211031" y="1969108"/>
            <a:chExt cx="226661" cy="363467"/>
          </a:xfrm>
        </p:grpSpPr>
        <p:sp>
          <p:nvSpPr>
            <p:cNvPr id="17727" name="Google Shape;17727;p7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9" name="Google Shape;17729;p76"/>
          <p:cNvGrpSpPr/>
          <p:nvPr/>
        </p:nvGrpSpPr>
        <p:grpSpPr>
          <a:xfrm>
            <a:off x="3712952" y="1970604"/>
            <a:ext cx="354363" cy="354395"/>
            <a:chOff x="3712952" y="1970604"/>
            <a:chExt cx="354363" cy="354395"/>
          </a:xfrm>
        </p:grpSpPr>
        <p:sp>
          <p:nvSpPr>
            <p:cNvPr id="17730" name="Google Shape;17730;p7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76"/>
          <p:cNvGrpSpPr/>
          <p:nvPr/>
        </p:nvGrpSpPr>
        <p:grpSpPr>
          <a:xfrm>
            <a:off x="3235438" y="1970604"/>
            <a:ext cx="354363" cy="354745"/>
            <a:chOff x="3235438" y="1970604"/>
            <a:chExt cx="354363" cy="354745"/>
          </a:xfrm>
        </p:grpSpPr>
        <p:sp>
          <p:nvSpPr>
            <p:cNvPr id="17740" name="Google Shape;17740;p7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76"/>
          <p:cNvGrpSpPr/>
          <p:nvPr/>
        </p:nvGrpSpPr>
        <p:grpSpPr>
          <a:xfrm>
            <a:off x="1329585" y="1989925"/>
            <a:ext cx="341472" cy="335074"/>
            <a:chOff x="1329585" y="1989925"/>
            <a:chExt cx="341472" cy="335074"/>
          </a:xfrm>
        </p:grpSpPr>
        <p:sp>
          <p:nvSpPr>
            <p:cNvPr id="17754" name="Google Shape;17754;p7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7" name="Google Shape;17757;p76"/>
          <p:cNvGrpSpPr/>
          <p:nvPr/>
        </p:nvGrpSpPr>
        <p:grpSpPr>
          <a:xfrm>
            <a:off x="5591871" y="1989906"/>
            <a:ext cx="416649" cy="325597"/>
            <a:chOff x="5626763" y="2013829"/>
            <a:chExt cx="351722" cy="274788"/>
          </a:xfrm>
        </p:grpSpPr>
        <p:sp>
          <p:nvSpPr>
            <p:cNvPr id="17758" name="Google Shape;17758;p7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8" name="Google Shape;17768;p76"/>
          <p:cNvGrpSpPr/>
          <p:nvPr/>
        </p:nvGrpSpPr>
        <p:grpSpPr>
          <a:xfrm>
            <a:off x="7576605" y="1983877"/>
            <a:ext cx="276698" cy="333133"/>
            <a:chOff x="7576605" y="1983877"/>
            <a:chExt cx="276698" cy="333133"/>
          </a:xfrm>
        </p:grpSpPr>
        <p:sp>
          <p:nvSpPr>
            <p:cNvPr id="17769" name="Google Shape;17769;p7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1" name="Google Shape;17771;p76"/>
          <p:cNvGrpSpPr/>
          <p:nvPr/>
        </p:nvGrpSpPr>
        <p:grpSpPr>
          <a:xfrm>
            <a:off x="853568" y="1975538"/>
            <a:ext cx="337334" cy="353599"/>
            <a:chOff x="853568" y="1975538"/>
            <a:chExt cx="337334" cy="353599"/>
          </a:xfrm>
        </p:grpSpPr>
        <p:sp>
          <p:nvSpPr>
            <p:cNvPr id="17772" name="Google Shape;17772;p7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6" name="Google Shape;17776;p76"/>
          <p:cNvGrpSpPr/>
          <p:nvPr/>
        </p:nvGrpSpPr>
        <p:grpSpPr>
          <a:xfrm>
            <a:off x="2770052" y="2009628"/>
            <a:ext cx="327085" cy="277080"/>
            <a:chOff x="2770052" y="2009628"/>
            <a:chExt cx="327085" cy="277080"/>
          </a:xfrm>
        </p:grpSpPr>
        <p:sp>
          <p:nvSpPr>
            <p:cNvPr id="17777" name="Google Shape;17777;p7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79" name="Google Shape;17779;p76"/>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80" name="Google Shape;17780;p76"/>
          <p:cNvGrpSpPr/>
          <p:nvPr/>
        </p:nvGrpSpPr>
        <p:grpSpPr>
          <a:xfrm>
            <a:off x="4195399" y="1970604"/>
            <a:ext cx="344878" cy="343573"/>
            <a:chOff x="4195399" y="1970604"/>
            <a:chExt cx="344878" cy="343573"/>
          </a:xfrm>
        </p:grpSpPr>
        <p:sp>
          <p:nvSpPr>
            <p:cNvPr id="17781" name="Google Shape;17781;p7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5" name="Google Shape;17785;p76"/>
          <p:cNvGrpSpPr/>
          <p:nvPr/>
        </p:nvGrpSpPr>
        <p:grpSpPr>
          <a:xfrm>
            <a:off x="4674791" y="1977447"/>
            <a:ext cx="344528" cy="344114"/>
            <a:chOff x="4674791" y="1977447"/>
            <a:chExt cx="344528" cy="344114"/>
          </a:xfrm>
        </p:grpSpPr>
        <p:sp>
          <p:nvSpPr>
            <p:cNvPr id="17786" name="Google Shape;17786;p7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2" name="Google Shape;17812;p76"/>
          <p:cNvGrpSpPr/>
          <p:nvPr/>
        </p:nvGrpSpPr>
        <p:grpSpPr>
          <a:xfrm>
            <a:off x="6083810" y="1547297"/>
            <a:ext cx="382819" cy="310788"/>
            <a:chOff x="6083810" y="1547297"/>
            <a:chExt cx="382819" cy="310788"/>
          </a:xfrm>
        </p:grpSpPr>
        <p:sp>
          <p:nvSpPr>
            <p:cNvPr id="17813" name="Google Shape;17813;p7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1" name="Google Shape;17831;p76"/>
          <p:cNvGrpSpPr/>
          <p:nvPr/>
        </p:nvGrpSpPr>
        <p:grpSpPr>
          <a:xfrm>
            <a:off x="6558300" y="1538193"/>
            <a:ext cx="382788" cy="328613"/>
            <a:chOff x="6558300" y="1538193"/>
            <a:chExt cx="382788" cy="328613"/>
          </a:xfrm>
        </p:grpSpPr>
        <p:sp>
          <p:nvSpPr>
            <p:cNvPr id="17832" name="Google Shape;17832;p7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7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76"/>
          <p:cNvGrpSpPr/>
          <p:nvPr/>
        </p:nvGrpSpPr>
        <p:grpSpPr>
          <a:xfrm>
            <a:off x="5194002" y="1511297"/>
            <a:ext cx="259605" cy="346024"/>
            <a:chOff x="5194002" y="1511297"/>
            <a:chExt cx="259605" cy="346024"/>
          </a:xfrm>
        </p:grpSpPr>
        <p:sp>
          <p:nvSpPr>
            <p:cNvPr id="17835" name="Google Shape;17835;p7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9" name="Google Shape;17839;p76"/>
          <p:cNvGrpSpPr/>
          <p:nvPr/>
        </p:nvGrpSpPr>
        <p:grpSpPr>
          <a:xfrm>
            <a:off x="1394741" y="1512061"/>
            <a:ext cx="252444" cy="351722"/>
            <a:chOff x="1394741" y="1512061"/>
            <a:chExt cx="252444" cy="351722"/>
          </a:xfrm>
        </p:grpSpPr>
        <p:sp>
          <p:nvSpPr>
            <p:cNvPr id="17840" name="Google Shape;17840;p7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7" name="Google Shape;17857;p76"/>
          <p:cNvGrpSpPr/>
          <p:nvPr/>
        </p:nvGrpSpPr>
        <p:grpSpPr>
          <a:xfrm>
            <a:off x="855096" y="1504485"/>
            <a:ext cx="380910" cy="339594"/>
            <a:chOff x="855096" y="1504485"/>
            <a:chExt cx="380910" cy="339594"/>
          </a:xfrm>
        </p:grpSpPr>
        <p:sp>
          <p:nvSpPr>
            <p:cNvPr id="17858" name="Google Shape;17858;p7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76"/>
          <p:cNvGrpSpPr/>
          <p:nvPr/>
        </p:nvGrpSpPr>
        <p:grpSpPr>
          <a:xfrm>
            <a:off x="1819576" y="1511679"/>
            <a:ext cx="352103" cy="352103"/>
            <a:chOff x="1819576" y="1511679"/>
            <a:chExt cx="352103" cy="352103"/>
          </a:xfrm>
        </p:grpSpPr>
        <p:sp>
          <p:nvSpPr>
            <p:cNvPr id="17864" name="Google Shape;17864;p7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8" name="Google Shape;17868;p76"/>
          <p:cNvGrpSpPr/>
          <p:nvPr/>
        </p:nvGrpSpPr>
        <p:grpSpPr>
          <a:xfrm>
            <a:off x="5621097" y="1500761"/>
            <a:ext cx="371424" cy="355446"/>
            <a:chOff x="5621097" y="1500761"/>
            <a:chExt cx="371424" cy="355446"/>
          </a:xfrm>
        </p:grpSpPr>
        <p:sp>
          <p:nvSpPr>
            <p:cNvPr id="17869" name="Google Shape;17869;p7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1" name="Google Shape;17871;p76"/>
          <p:cNvGrpSpPr/>
          <p:nvPr/>
        </p:nvGrpSpPr>
        <p:grpSpPr>
          <a:xfrm>
            <a:off x="4670239" y="1541599"/>
            <a:ext cx="359679" cy="321833"/>
            <a:chOff x="4670239" y="1541599"/>
            <a:chExt cx="359679" cy="321833"/>
          </a:xfrm>
        </p:grpSpPr>
        <p:sp>
          <p:nvSpPr>
            <p:cNvPr id="17872" name="Google Shape;17872;p7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76"/>
          <p:cNvGrpSpPr/>
          <p:nvPr/>
        </p:nvGrpSpPr>
        <p:grpSpPr>
          <a:xfrm>
            <a:off x="4212429" y="1502385"/>
            <a:ext cx="321037" cy="353822"/>
            <a:chOff x="4212429" y="1502385"/>
            <a:chExt cx="321037" cy="353822"/>
          </a:xfrm>
        </p:grpSpPr>
        <p:sp>
          <p:nvSpPr>
            <p:cNvPr id="17878" name="Google Shape;17878;p7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2" name="Google Shape;17882;p76"/>
          <p:cNvGrpSpPr/>
          <p:nvPr/>
        </p:nvGrpSpPr>
        <p:grpSpPr>
          <a:xfrm>
            <a:off x="2302788" y="1505981"/>
            <a:ext cx="336188" cy="335425"/>
            <a:chOff x="2302788" y="1505981"/>
            <a:chExt cx="336188" cy="335425"/>
          </a:xfrm>
        </p:grpSpPr>
        <p:sp>
          <p:nvSpPr>
            <p:cNvPr id="17883" name="Google Shape;17883;p7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0" name="Google Shape;17900;p76"/>
          <p:cNvGrpSpPr/>
          <p:nvPr/>
        </p:nvGrpSpPr>
        <p:grpSpPr>
          <a:xfrm>
            <a:off x="2780301" y="1521896"/>
            <a:ext cx="333133" cy="321037"/>
            <a:chOff x="2780301" y="1521896"/>
            <a:chExt cx="333133" cy="321037"/>
          </a:xfrm>
        </p:grpSpPr>
        <p:sp>
          <p:nvSpPr>
            <p:cNvPr id="17901" name="Google Shape;17901;p7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7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21" name="Google Shape;17921;p7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24" name="Google Shape;17924;p76"/>
          <p:cNvGrpSpPr/>
          <p:nvPr/>
        </p:nvGrpSpPr>
        <p:grpSpPr>
          <a:xfrm>
            <a:off x="3316159" y="1515085"/>
            <a:ext cx="211892" cy="339594"/>
            <a:chOff x="3316159" y="1515085"/>
            <a:chExt cx="211892" cy="339594"/>
          </a:xfrm>
        </p:grpSpPr>
        <p:sp>
          <p:nvSpPr>
            <p:cNvPr id="17925" name="Google Shape;17925;p7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1" name="Google Shape;17931;p76"/>
          <p:cNvGrpSpPr/>
          <p:nvPr/>
        </p:nvGrpSpPr>
        <p:grpSpPr>
          <a:xfrm>
            <a:off x="3716358" y="1544655"/>
            <a:ext cx="361971" cy="314958"/>
            <a:chOff x="3716358" y="1544655"/>
            <a:chExt cx="361971" cy="314958"/>
          </a:xfrm>
        </p:grpSpPr>
        <p:sp>
          <p:nvSpPr>
            <p:cNvPr id="17932" name="Google Shape;17932;p7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37" name="Google Shape;17937;p76"/>
            <p:cNvGrpSpPr/>
            <p:nvPr/>
          </p:nvGrpSpPr>
          <p:grpSpPr>
            <a:xfrm>
              <a:off x="3716358" y="1544655"/>
              <a:ext cx="361971" cy="314958"/>
              <a:chOff x="3716358" y="1544655"/>
              <a:chExt cx="361971" cy="314958"/>
            </a:xfrm>
          </p:grpSpPr>
          <p:sp>
            <p:nvSpPr>
              <p:cNvPr id="17938" name="Google Shape;17938;p7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43" name="Google Shape;17943;p76"/>
          <p:cNvGrpSpPr/>
          <p:nvPr/>
        </p:nvGrpSpPr>
        <p:grpSpPr>
          <a:xfrm>
            <a:off x="7011924" y="1557552"/>
            <a:ext cx="499533" cy="305136"/>
            <a:chOff x="7009649" y="1541981"/>
            <a:chExt cx="524940" cy="320655"/>
          </a:xfrm>
        </p:grpSpPr>
        <p:sp>
          <p:nvSpPr>
            <p:cNvPr id="17944" name="Google Shape;17944;p7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2" name="Google Shape;17952;p76"/>
          <p:cNvGrpSpPr/>
          <p:nvPr/>
        </p:nvGrpSpPr>
        <p:grpSpPr>
          <a:xfrm>
            <a:off x="8034034" y="1518109"/>
            <a:ext cx="282746" cy="340358"/>
            <a:chOff x="8034034" y="1518109"/>
            <a:chExt cx="282746" cy="340358"/>
          </a:xfrm>
        </p:grpSpPr>
        <p:sp>
          <p:nvSpPr>
            <p:cNvPr id="17953" name="Google Shape;17953;p7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76"/>
          <p:cNvGrpSpPr/>
          <p:nvPr/>
        </p:nvGrpSpPr>
        <p:grpSpPr>
          <a:xfrm>
            <a:off x="7582302" y="1499934"/>
            <a:ext cx="369133" cy="360411"/>
            <a:chOff x="7582302" y="1499934"/>
            <a:chExt cx="369133" cy="360411"/>
          </a:xfrm>
        </p:grpSpPr>
        <p:sp>
          <p:nvSpPr>
            <p:cNvPr id="17958" name="Google Shape;17958;p7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51"/>
        <p:cNvGrpSpPr/>
        <p:nvPr/>
      </p:nvGrpSpPr>
      <p:grpSpPr>
        <a:xfrm>
          <a:off x="0" y="0"/>
          <a:ext cx="0" cy="0"/>
          <a:chOff x="0" y="0"/>
          <a:chExt cx="0" cy="0"/>
        </a:xfrm>
      </p:grpSpPr>
      <p:grpSp>
        <p:nvGrpSpPr>
          <p:cNvPr id="1152" name="Google Shape;1152;p34"/>
          <p:cNvGrpSpPr/>
          <p:nvPr/>
        </p:nvGrpSpPr>
        <p:grpSpPr>
          <a:xfrm>
            <a:off x="1180275" y="1064600"/>
            <a:ext cx="2944200" cy="1416000"/>
            <a:chOff x="1180275" y="1207300"/>
            <a:chExt cx="2944200" cy="1416000"/>
          </a:xfrm>
        </p:grpSpPr>
        <p:sp>
          <p:nvSpPr>
            <p:cNvPr id="1153" name="Google Shape;1153;p34"/>
            <p:cNvSpPr/>
            <p:nvPr/>
          </p:nvSpPr>
          <p:spPr>
            <a:xfrm>
              <a:off x="1180275" y="1207300"/>
              <a:ext cx="2944200" cy="14160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4"/>
            <p:cNvSpPr/>
            <p:nvPr/>
          </p:nvSpPr>
          <p:spPr>
            <a:xfrm>
              <a:off x="1299481" y="1289525"/>
              <a:ext cx="2700300" cy="12516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34"/>
          <p:cNvSpPr txBox="1">
            <a:spLocks noGrp="1"/>
          </p:cNvSpPr>
          <p:nvPr>
            <p:ph type="title"/>
          </p:nvPr>
        </p:nvSpPr>
        <p:spPr>
          <a:xfrm>
            <a:off x="1295188" y="2789638"/>
            <a:ext cx="2709300" cy="6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A</a:t>
            </a:r>
            <a:endParaRPr/>
          </a:p>
        </p:txBody>
      </p:sp>
      <p:sp>
        <p:nvSpPr>
          <p:cNvPr id="1156" name="Google Shape;1156;p34"/>
          <p:cNvSpPr txBox="1">
            <a:spLocks noGrp="1"/>
          </p:cNvSpPr>
          <p:nvPr>
            <p:ph type="title" idx="2"/>
          </p:nvPr>
        </p:nvSpPr>
        <p:spPr>
          <a:xfrm>
            <a:off x="1547525" y="1266575"/>
            <a:ext cx="2152800" cy="105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157" name="Google Shape;1157;p34"/>
          <p:cNvSpPr txBox="1">
            <a:spLocks noGrp="1"/>
          </p:cNvSpPr>
          <p:nvPr>
            <p:ph type="subTitle" idx="1"/>
          </p:nvPr>
        </p:nvSpPr>
        <p:spPr>
          <a:xfrm>
            <a:off x="1300138" y="3446338"/>
            <a:ext cx="2709300" cy="49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grpSp>
        <p:nvGrpSpPr>
          <p:cNvPr id="1158" name="Google Shape;1158;p34"/>
          <p:cNvGrpSpPr/>
          <p:nvPr/>
        </p:nvGrpSpPr>
        <p:grpSpPr>
          <a:xfrm>
            <a:off x="5226103" y="1392987"/>
            <a:ext cx="3076846" cy="2960748"/>
            <a:chOff x="8663422" y="2463433"/>
            <a:chExt cx="2605289" cy="2506984"/>
          </a:xfrm>
        </p:grpSpPr>
        <p:sp>
          <p:nvSpPr>
            <p:cNvPr id="1159" name="Google Shape;1159;p34"/>
            <p:cNvSpPr/>
            <p:nvPr/>
          </p:nvSpPr>
          <p:spPr>
            <a:xfrm>
              <a:off x="9547118" y="3852443"/>
              <a:ext cx="34248" cy="55278"/>
            </a:xfrm>
            <a:custGeom>
              <a:avLst/>
              <a:gdLst/>
              <a:ahLst/>
              <a:cxnLst/>
              <a:rect l="l" t="t" r="r" b="b"/>
              <a:pathLst>
                <a:path w="640" h="1033" extrusionOk="0">
                  <a:moveTo>
                    <a:pt x="279" y="196"/>
                  </a:moveTo>
                  <a:lnTo>
                    <a:pt x="279" y="403"/>
                  </a:lnTo>
                  <a:cubicBezTo>
                    <a:pt x="197" y="372"/>
                    <a:pt x="165" y="341"/>
                    <a:pt x="165" y="290"/>
                  </a:cubicBezTo>
                  <a:cubicBezTo>
                    <a:pt x="165" y="238"/>
                    <a:pt x="207" y="196"/>
                    <a:pt x="279" y="196"/>
                  </a:cubicBezTo>
                  <a:close/>
                  <a:moveTo>
                    <a:pt x="382" y="568"/>
                  </a:moveTo>
                  <a:cubicBezTo>
                    <a:pt x="465" y="599"/>
                    <a:pt x="495" y="630"/>
                    <a:pt x="495" y="682"/>
                  </a:cubicBezTo>
                  <a:cubicBezTo>
                    <a:pt x="495" y="743"/>
                    <a:pt x="454" y="774"/>
                    <a:pt x="382" y="785"/>
                  </a:cubicBezTo>
                  <a:lnTo>
                    <a:pt x="382" y="568"/>
                  </a:lnTo>
                  <a:close/>
                  <a:moveTo>
                    <a:pt x="330" y="1"/>
                  </a:moveTo>
                  <a:cubicBezTo>
                    <a:pt x="300" y="1"/>
                    <a:pt x="279" y="22"/>
                    <a:pt x="279" y="52"/>
                  </a:cubicBezTo>
                  <a:lnTo>
                    <a:pt x="279" y="73"/>
                  </a:lnTo>
                  <a:cubicBezTo>
                    <a:pt x="135" y="83"/>
                    <a:pt x="32" y="176"/>
                    <a:pt x="32" y="300"/>
                  </a:cubicBezTo>
                  <a:cubicBezTo>
                    <a:pt x="32" y="434"/>
                    <a:pt x="114" y="496"/>
                    <a:pt x="279" y="547"/>
                  </a:cubicBezTo>
                  <a:lnTo>
                    <a:pt x="279" y="785"/>
                  </a:lnTo>
                  <a:cubicBezTo>
                    <a:pt x="217" y="774"/>
                    <a:pt x="165" y="743"/>
                    <a:pt x="104" y="702"/>
                  </a:cubicBezTo>
                  <a:cubicBezTo>
                    <a:pt x="94" y="691"/>
                    <a:pt x="83" y="691"/>
                    <a:pt x="62" y="691"/>
                  </a:cubicBezTo>
                  <a:cubicBezTo>
                    <a:pt x="32" y="691"/>
                    <a:pt x="0" y="712"/>
                    <a:pt x="0" y="753"/>
                  </a:cubicBezTo>
                  <a:cubicBezTo>
                    <a:pt x="0" y="774"/>
                    <a:pt x="11" y="795"/>
                    <a:pt x="32" y="815"/>
                  </a:cubicBezTo>
                  <a:cubicBezTo>
                    <a:pt x="104" y="867"/>
                    <a:pt x="186" y="898"/>
                    <a:pt x="279" y="908"/>
                  </a:cubicBezTo>
                  <a:lnTo>
                    <a:pt x="279" y="980"/>
                  </a:lnTo>
                  <a:cubicBezTo>
                    <a:pt x="279" y="1011"/>
                    <a:pt x="300" y="1032"/>
                    <a:pt x="330" y="1032"/>
                  </a:cubicBezTo>
                  <a:cubicBezTo>
                    <a:pt x="362" y="1032"/>
                    <a:pt x="382" y="1011"/>
                    <a:pt x="382" y="980"/>
                  </a:cubicBezTo>
                  <a:lnTo>
                    <a:pt x="382" y="908"/>
                  </a:lnTo>
                  <a:cubicBezTo>
                    <a:pt x="537" y="888"/>
                    <a:pt x="640" y="805"/>
                    <a:pt x="640" y="671"/>
                  </a:cubicBezTo>
                  <a:cubicBezTo>
                    <a:pt x="640" y="547"/>
                    <a:pt x="557" y="475"/>
                    <a:pt x="382" y="423"/>
                  </a:cubicBezTo>
                  <a:lnTo>
                    <a:pt x="382" y="196"/>
                  </a:lnTo>
                  <a:cubicBezTo>
                    <a:pt x="413" y="207"/>
                    <a:pt x="454" y="228"/>
                    <a:pt x="495" y="248"/>
                  </a:cubicBezTo>
                  <a:cubicBezTo>
                    <a:pt x="516" y="258"/>
                    <a:pt x="527" y="258"/>
                    <a:pt x="537" y="258"/>
                  </a:cubicBezTo>
                  <a:cubicBezTo>
                    <a:pt x="578" y="258"/>
                    <a:pt x="598" y="238"/>
                    <a:pt x="598" y="196"/>
                  </a:cubicBezTo>
                  <a:cubicBezTo>
                    <a:pt x="598" y="166"/>
                    <a:pt x="589" y="145"/>
                    <a:pt x="568" y="135"/>
                  </a:cubicBezTo>
                  <a:cubicBezTo>
                    <a:pt x="516" y="104"/>
                    <a:pt x="454" y="83"/>
                    <a:pt x="382" y="73"/>
                  </a:cubicBezTo>
                  <a:lnTo>
                    <a:pt x="382" y="52"/>
                  </a:lnTo>
                  <a:cubicBezTo>
                    <a:pt x="382" y="22"/>
                    <a:pt x="362" y="1"/>
                    <a:pt x="3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4"/>
            <p:cNvSpPr/>
            <p:nvPr/>
          </p:nvSpPr>
          <p:spPr>
            <a:xfrm>
              <a:off x="9586289" y="3856296"/>
              <a:ext cx="30395" cy="44790"/>
            </a:xfrm>
            <a:custGeom>
              <a:avLst/>
              <a:gdLst/>
              <a:ahLst/>
              <a:cxnLst/>
              <a:rect l="l" t="t" r="r" b="b"/>
              <a:pathLst>
                <a:path w="568" h="837" extrusionOk="0">
                  <a:moveTo>
                    <a:pt x="279" y="1"/>
                  </a:moveTo>
                  <a:cubicBezTo>
                    <a:pt x="217" y="1"/>
                    <a:pt x="145" y="21"/>
                    <a:pt x="93" y="73"/>
                  </a:cubicBezTo>
                  <a:lnTo>
                    <a:pt x="52" y="104"/>
                  </a:lnTo>
                  <a:cubicBezTo>
                    <a:pt x="22" y="135"/>
                    <a:pt x="22" y="176"/>
                    <a:pt x="52" y="197"/>
                  </a:cubicBezTo>
                  <a:cubicBezTo>
                    <a:pt x="63" y="214"/>
                    <a:pt x="81" y="221"/>
                    <a:pt x="100" y="221"/>
                  </a:cubicBezTo>
                  <a:cubicBezTo>
                    <a:pt x="115" y="221"/>
                    <a:pt x="131" y="216"/>
                    <a:pt x="145" y="207"/>
                  </a:cubicBezTo>
                  <a:lnTo>
                    <a:pt x="176" y="176"/>
                  </a:lnTo>
                  <a:cubicBezTo>
                    <a:pt x="207" y="145"/>
                    <a:pt x="248" y="135"/>
                    <a:pt x="279" y="135"/>
                  </a:cubicBezTo>
                  <a:cubicBezTo>
                    <a:pt x="320" y="135"/>
                    <a:pt x="361" y="145"/>
                    <a:pt x="393" y="186"/>
                  </a:cubicBezTo>
                  <a:cubicBezTo>
                    <a:pt x="423" y="207"/>
                    <a:pt x="434" y="248"/>
                    <a:pt x="434" y="289"/>
                  </a:cubicBezTo>
                  <a:cubicBezTo>
                    <a:pt x="434" y="331"/>
                    <a:pt x="423" y="372"/>
                    <a:pt x="382" y="403"/>
                  </a:cubicBezTo>
                  <a:lnTo>
                    <a:pt x="31" y="723"/>
                  </a:lnTo>
                  <a:cubicBezTo>
                    <a:pt x="1" y="743"/>
                    <a:pt x="1" y="784"/>
                    <a:pt x="31" y="816"/>
                  </a:cubicBezTo>
                  <a:cubicBezTo>
                    <a:pt x="42" y="826"/>
                    <a:pt x="63" y="836"/>
                    <a:pt x="73" y="836"/>
                  </a:cubicBezTo>
                  <a:lnTo>
                    <a:pt x="506" y="836"/>
                  </a:lnTo>
                  <a:cubicBezTo>
                    <a:pt x="537" y="836"/>
                    <a:pt x="568" y="805"/>
                    <a:pt x="568" y="764"/>
                  </a:cubicBezTo>
                  <a:cubicBezTo>
                    <a:pt x="568" y="733"/>
                    <a:pt x="537" y="702"/>
                    <a:pt x="506" y="702"/>
                  </a:cubicBezTo>
                  <a:lnTo>
                    <a:pt x="248" y="702"/>
                  </a:lnTo>
                  <a:lnTo>
                    <a:pt x="475" y="496"/>
                  </a:lnTo>
                  <a:cubicBezTo>
                    <a:pt x="537" y="445"/>
                    <a:pt x="568" y="362"/>
                    <a:pt x="568" y="289"/>
                  </a:cubicBezTo>
                  <a:cubicBezTo>
                    <a:pt x="568" y="218"/>
                    <a:pt x="547" y="145"/>
                    <a:pt x="496" y="94"/>
                  </a:cubicBezTo>
                  <a:cubicBezTo>
                    <a:pt x="434" y="32"/>
                    <a:pt x="361"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4"/>
            <p:cNvSpPr/>
            <p:nvPr/>
          </p:nvSpPr>
          <p:spPr>
            <a:xfrm>
              <a:off x="9622142" y="3856296"/>
              <a:ext cx="35372" cy="44790"/>
            </a:xfrm>
            <a:custGeom>
              <a:avLst/>
              <a:gdLst/>
              <a:ahLst/>
              <a:cxnLst/>
              <a:rect l="l" t="t" r="r" b="b"/>
              <a:pathLst>
                <a:path w="661" h="837" extrusionOk="0">
                  <a:moveTo>
                    <a:pt x="454" y="248"/>
                  </a:moveTo>
                  <a:lnTo>
                    <a:pt x="454" y="548"/>
                  </a:lnTo>
                  <a:lnTo>
                    <a:pt x="218" y="548"/>
                  </a:lnTo>
                  <a:lnTo>
                    <a:pt x="454" y="248"/>
                  </a:lnTo>
                  <a:close/>
                  <a:moveTo>
                    <a:pt x="496" y="1"/>
                  </a:moveTo>
                  <a:lnTo>
                    <a:pt x="496" y="11"/>
                  </a:lnTo>
                  <a:lnTo>
                    <a:pt x="475" y="11"/>
                  </a:lnTo>
                  <a:lnTo>
                    <a:pt x="475" y="21"/>
                  </a:lnTo>
                  <a:lnTo>
                    <a:pt x="465" y="21"/>
                  </a:lnTo>
                  <a:lnTo>
                    <a:pt x="32" y="568"/>
                  </a:lnTo>
                  <a:cubicBezTo>
                    <a:pt x="1" y="599"/>
                    <a:pt x="11" y="640"/>
                    <a:pt x="42" y="661"/>
                  </a:cubicBezTo>
                  <a:cubicBezTo>
                    <a:pt x="53" y="671"/>
                    <a:pt x="63" y="681"/>
                    <a:pt x="73" y="681"/>
                  </a:cubicBezTo>
                  <a:lnTo>
                    <a:pt x="454" y="681"/>
                  </a:lnTo>
                  <a:lnTo>
                    <a:pt x="454" y="764"/>
                  </a:lnTo>
                  <a:cubicBezTo>
                    <a:pt x="454" y="805"/>
                    <a:pt x="486" y="836"/>
                    <a:pt x="516" y="836"/>
                  </a:cubicBezTo>
                  <a:cubicBezTo>
                    <a:pt x="558" y="836"/>
                    <a:pt x="589" y="805"/>
                    <a:pt x="589" y="764"/>
                  </a:cubicBezTo>
                  <a:lnTo>
                    <a:pt x="589" y="681"/>
                  </a:lnTo>
                  <a:lnTo>
                    <a:pt x="599" y="681"/>
                  </a:lnTo>
                  <a:cubicBezTo>
                    <a:pt x="630" y="681"/>
                    <a:pt x="661" y="651"/>
                    <a:pt x="661" y="610"/>
                  </a:cubicBezTo>
                  <a:cubicBezTo>
                    <a:pt x="661" y="578"/>
                    <a:pt x="630" y="548"/>
                    <a:pt x="599" y="548"/>
                  </a:cubicBezTo>
                  <a:lnTo>
                    <a:pt x="589" y="548"/>
                  </a:lnTo>
                  <a:lnTo>
                    <a:pt x="589" y="63"/>
                  </a:lnTo>
                  <a:lnTo>
                    <a:pt x="589" y="53"/>
                  </a:lnTo>
                  <a:lnTo>
                    <a:pt x="578" y="53"/>
                  </a:lnTo>
                  <a:lnTo>
                    <a:pt x="578" y="42"/>
                  </a:lnTo>
                  <a:lnTo>
                    <a:pt x="578" y="32"/>
                  </a:lnTo>
                  <a:cubicBezTo>
                    <a:pt x="578" y="32"/>
                    <a:pt x="568" y="32"/>
                    <a:pt x="568" y="21"/>
                  </a:cubicBezTo>
                  <a:lnTo>
                    <a:pt x="568" y="11"/>
                  </a:lnTo>
                  <a:lnTo>
                    <a:pt x="558" y="11"/>
                  </a:lnTo>
                  <a:cubicBezTo>
                    <a:pt x="548" y="11"/>
                    <a:pt x="548" y="11"/>
                    <a:pt x="5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4"/>
            <p:cNvSpPr/>
            <p:nvPr/>
          </p:nvSpPr>
          <p:spPr>
            <a:xfrm>
              <a:off x="9665219" y="3856296"/>
              <a:ext cx="30930" cy="44790"/>
            </a:xfrm>
            <a:custGeom>
              <a:avLst/>
              <a:gdLst/>
              <a:ahLst/>
              <a:cxnLst/>
              <a:rect l="l" t="t" r="r" b="b"/>
              <a:pathLst>
                <a:path w="578" h="837" extrusionOk="0">
                  <a:moveTo>
                    <a:pt x="289" y="135"/>
                  </a:moveTo>
                  <a:cubicBezTo>
                    <a:pt x="382" y="135"/>
                    <a:pt x="444" y="197"/>
                    <a:pt x="444" y="289"/>
                  </a:cubicBezTo>
                  <a:cubicBezTo>
                    <a:pt x="444" y="372"/>
                    <a:pt x="382" y="445"/>
                    <a:pt x="289" y="445"/>
                  </a:cubicBezTo>
                  <a:cubicBezTo>
                    <a:pt x="206" y="445"/>
                    <a:pt x="134" y="372"/>
                    <a:pt x="134" y="289"/>
                  </a:cubicBezTo>
                  <a:cubicBezTo>
                    <a:pt x="134" y="197"/>
                    <a:pt x="206" y="135"/>
                    <a:pt x="289" y="135"/>
                  </a:cubicBezTo>
                  <a:close/>
                  <a:moveTo>
                    <a:pt x="289" y="1"/>
                  </a:moveTo>
                  <a:cubicBezTo>
                    <a:pt x="134" y="1"/>
                    <a:pt x="0" y="124"/>
                    <a:pt x="0" y="289"/>
                  </a:cubicBezTo>
                  <a:cubicBezTo>
                    <a:pt x="0" y="445"/>
                    <a:pt x="134" y="578"/>
                    <a:pt x="289" y="578"/>
                  </a:cubicBezTo>
                  <a:cubicBezTo>
                    <a:pt x="330" y="578"/>
                    <a:pt x="371" y="568"/>
                    <a:pt x="403" y="558"/>
                  </a:cubicBezTo>
                  <a:lnTo>
                    <a:pt x="403" y="558"/>
                  </a:lnTo>
                  <a:cubicBezTo>
                    <a:pt x="403" y="568"/>
                    <a:pt x="392" y="578"/>
                    <a:pt x="392" y="589"/>
                  </a:cubicBezTo>
                  <a:cubicBezTo>
                    <a:pt x="371" y="619"/>
                    <a:pt x="341" y="651"/>
                    <a:pt x="320" y="671"/>
                  </a:cubicBezTo>
                  <a:cubicBezTo>
                    <a:pt x="289" y="681"/>
                    <a:pt x="247" y="702"/>
                    <a:pt x="206" y="702"/>
                  </a:cubicBezTo>
                  <a:cubicBezTo>
                    <a:pt x="165" y="702"/>
                    <a:pt x="134" y="733"/>
                    <a:pt x="134" y="774"/>
                  </a:cubicBezTo>
                  <a:cubicBezTo>
                    <a:pt x="144" y="805"/>
                    <a:pt x="176" y="836"/>
                    <a:pt x="206" y="836"/>
                  </a:cubicBezTo>
                  <a:cubicBezTo>
                    <a:pt x="279" y="826"/>
                    <a:pt x="341" y="816"/>
                    <a:pt x="382" y="774"/>
                  </a:cubicBezTo>
                  <a:cubicBezTo>
                    <a:pt x="464" y="723"/>
                    <a:pt x="516" y="651"/>
                    <a:pt x="536" y="568"/>
                  </a:cubicBezTo>
                  <a:cubicBezTo>
                    <a:pt x="568" y="496"/>
                    <a:pt x="577" y="413"/>
                    <a:pt x="577" y="331"/>
                  </a:cubicBezTo>
                  <a:lnTo>
                    <a:pt x="577" y="259"/>
                  </a:lnTo>
                  <a:cubicBezTo>
                    <a:pt x="568" y="115"/>
                    <a:pt x="44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4"/>
            <p:cNvSpPr/>
            <p:nvPr/>
          </p:nvSpPr>
          <p:spPr>
            <a:xfrm>
              <a:off x="9706049" y="3856296"/>
              <a:ext cx="31519" cy="44790"/>
            </a:xfrm>
            <a:custGeom>
              <a:avLst/>
              <a:gdLst/>
              <a:ahLst/>
              <a:cxnLst/>
              <a:rect l="l" t="t" r="r" b="b"/>
              <a:pathLst>
                <a:path w="589" h="837" extrusionOk="0">
                  <a:moveTo>
                    <a:pt x="289" y="135"/>
                  </a:moveTo>
                  <a:cubicBezTo>
                    <a:pt x="382" y="135"/>
                    <a:pt x="454" y="197"/>
                    <a:pt x="454" y="289"/>
                  </a:cubicBezTo>
                  <a:cubicBezTo>
                    <a:pt x="454" y="372"/>
                    <a:pt x="382" y="445"/>
                    <a:pt x="289" y="445"/>
                  </a:cubicBezTo>
                  <a:cubicBezTo>
                    <a:pt x="206" y="445"/>
                    <a:pt x="135" y="372"/>
                    <a:pt x="135" y="289"/>
                  </a:cubicBezTo>
                  <a:cubicBezTo>
                    <a:pt x="135" y="197"/>
                    <a:pt x="206" y="135"/>
                    <a:pt x="289" y="135"/>
                  </a:cubicBezTo>
                  <a:close/>
                  <a:moveTo>
                    <a:pt x="289" y="1"/>
                  </a:moveTo>
                  <a:cubicBezTo>
                    <a:pt x="135" y="1"/>
                    <a:pt x="0" y="124"/>
                    <a:pt x="0" y="289"/>
                  </a:cubicBezTo>
                  <a:cubicBezTo>
                    <a:pt x="0" y="445"/>
                    <a:pt x="135" y="578"/>
                    <a:pt x="289" y="578"/>
                  </a:cubicBezTo>
                  <a:cubicBezTo>
                    <a:pt x="330" y="578"/>
                    <a:pt x="371" y="568"/>
                    <a:pt x="413" y="558"/>
                  </a:cubicBezTo>
                  <a:lnTo>
                    <a:pt x="413" y="558"/>
                  </a:lnTo>
                  <a:cubicBezTo>
                    <a:pt x="403" y="568"/>
                    <a:pt x="403" y="578"/>
                    <a:pt x="392" y="589"/>
                  </a:cubicBezTo>
                  <a:cubicBezTo>
                    <a:pt x="371" y="619"/>
                    <a:pt x="351" y="651"/>
                    <a:pt x="320" y="671"/>
                  </a:cubicBezTo>
                  <a:cubicBezTo>
                    <a:pt x="289" y="681"/>
                    <a:pt x="248" y="702"/>
                    <a:pt x="206" y="702"/>
                  </a:cubicBezTo>
                  <a:cubicBezTo>
                    <a:pt x="165" y="702"/>
                    <a:pt x="144" y="733"/>
                    <a:pt x="144" y="774"/>
                  </a:cubicBezTo>
                  <a:cubicBezTo>
                    <a:pt x="144" y="805"/>
                    <a:pt x="176" y="836"/>
                    <a:pt x="206" y="836"/>
                  </a:cubicBezTo>
                  <a:cubicBezTo>
                    <a:pt x="279" y="826"/>
                    <a:pt x="341" y="816"/>
                    <a:pt x="392" y="774"/>
                  </a:cubicBezTo>
                  <a:cubicBezTo>
                    <a:pt x="464" y="723"/>
                    <a:pt x="516" y="651"/>
                    <a:pt x="547" y="568"/>
                  </a:cubicBezTo>
                  <a:cubicBezTo>
                    <a:pt x="577" y="496"/>
                    <a:pt x="588" y="413"/>
                    <a:pt x="588" y="331"/>
                  </a:cubicBezTo>
                  <a:cubicBezTo>
                    <a:pt x="588" y="310"/>
                    <a:pt x="588" y="280"/>
                    <a:pt x="577" y="259"/>
                  </a:cubicBezTo>
                  <a:cubicBezTo>
                    <a:pt x="568" y="115"/>
                    <a:pt x="44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4"/>
            <p:cNvSpPr/>
            <p:nvPr/>
          </p:nvSpPr>
          <p:spPr>
            <a:xfrm>
              <a:off x="9747413" y="3891614"/>
              <a:ext cx="9418" cy="10007"/>
            </a:xfrm>
            <a:custGeom>
              <a:avLst/>
              <a:gdLst/>
              <a:ahLst/>
              <a:cxnLst/>
              <a:rect l="l" t="t" r="r" b="b"/>
              <a:pathLst>
                <a:path w="176" h="187" extrusionOk="0">
                  <a:moveTo>
                    <a:pt x="93" y="1"/>
                  </a:moveTo>
                  <a:cubicBezTo>
                    <a:pt x="42" y="1"/>
                    <a:pt x="1" y="42"/>
                    <a:pt x="1" y="94"/>
                  </a:cubicBezTo>
                  <a:cubicBezTo>
                    <a:pt x="1" y="145"/>
                    <a:pt x="42" y="186"/>
                    <a:pt x="93" y="186"/>
                  </a:cubicBezTo>
                  <a:cubicBezTo>
                    <a:pt x="145" y="186"/>
                    <a:pt x="176" y="145"/>
                    <a:pt x="176" y="94"/>
                  </a:cubicBezTo>
                  <a:cubicBezTo>
                    <a:pt x="176" y="42"/>
                    <a:pt x="145" y="1"/>
                    <a:pt x="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4"/>
            <p:cNvSpPr/>
            <p:nvPr/>
          </p:nvSpPr>
          <p:spPr>
            <a:xfrm>
              <a:off x="9761220" y="3856296"/>
              <a:ext cx="30930" cy="44790"/>
            </a:xfrm>
            <a:custGeom>
              <a:avLst/>
              <a:gdLst/>
              <a:ahLst/>
              <a:cxnLst/>
              <a:rect l="l" t="t" r="r" b="b"/>
              <a:pathLst>
                <a:path w="578" h="837" extrusionOk="0">
                  <a:moveTo>
                    <a:pt x="289" y="135"/>
                  </a:moveTo>
                  <a:cubicBezTo>
                    <a:pt x="382" y="135"/>
                    <a:pt x="444" y="197"/>
                    <a:pt x="444" y="289"/>
                  </a:cubicBezTo>
                  <a:cubicBezTo>
                    <a:pt x="444" y="372"/>
                    <a:pt x="382" y="445"/>
                    <a:pt x="289" y="445"/>
                  </a:cubicBezTo>
                  <a:cubicBezTo>
                    <a:pt x="206" y="445"/>
                    <a:pt x="135" y="372"/>
                    <a:pt x="135" y="289"/>
                  </a:cubicBezTo>
                  <a:cubicBezTo>
                    <a:pt x="135" y="197"/>
                    <a:pt x="206" y="135"/>
                    <a:pt x="289" y="135"/>
                  </a:cubicBezTo>
                  <a:close/>
                  <a:moveTo>
                    <a:pt x="289" y="1"/>
                  </a:moveTo>
                  <a:cubicBezTo>
                    <a:pt x="135" y="1"/>
                    <a:pt x="0" y="124"/>
                    <a:pt x="0" y="289"/>
                  </a:cubicBezTo>
                  <a:cubicBezTo>
                    <a:pt x="0" y="445"/>
                    <a:pt x="135" y="578"/>
                    <a:pt x="289" y="578"/>
                  </a:cubicBezTo>
                  <a:cubicBezTo>
                    <a:pt x="330" y="578"/>
                    <a:pt x="371" y="568"/>
                    <a:pt x="403" y="558"/>
                  </a:cubicBezTo>
                  <a:lnTo>
                    <a:pt x="403" y="558"/>
                  </a:lnTo>
                  <a:cubicBezTo>
                    <a:pt x="403" y="568"/>
                    <a:pt x="392" y="578"/>
                    <a:pt x="392" y="589"/>
                  </a:cubicBezTo>
                  <a:cubicBezTo>
                    <a:pt x="371" y="619"/>
                    <a:pt x="341" y="651"/>
                    <a:pt x="310" y="671"/>
                  </a:cubicBezTo>
                  <a:cubicBezTo>
                    <a:pt x="279" y="681"/>
                    <a:pt x="248" y="702"/>
                    <a:pt x="206" y="702"/>
                  </a:cubicBezTo>
                  <a:cubicBezTo>
                    <a:pt x="165" y="702"/>
                    <a:pt x="135" y="733"/>
                    <a:pt x="135" y="774"/>
                  </a:cubicBezTo>
                  <a:cubicBezTo>
                    <a:pt x="145" y="805"/>
                    <a:pt x="165" y="836"/>
                    <a:pt x="206" y="836"/>
                  </a:cubicBezTo>
                  <a:cubicBezTo>
                    <a:pt x="279" y="826"/>
                    <a:pt x="341" y="816"/>
                    <a:pt x="382" y="774"/>
                  </a:cubicBezTo>
                  <a:cubicBezTo>
                    <a:pt x="465" y="723"/>
                    <a:pt x="506" y="651"/>
                    <a:pt x="536" y="568"/>
                  </a:cubicBezTo>
                  <a:cubicBezTo>
                    <a:pt x="568" y="496"/>
                    <a:pt x="578" y="413"/>
                    <a:pt x="578" y="331"/>
                  </a:cubicBezTo>
                  <a:lnTo>
                    <a:pt x="578" y="259"/>
                  </a:lnTo>
                  <a:cubicBezTo>
                    <a:pt x="568" y="115"/>
                    <a:pt x="44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4"/>
            <p:cNvSpPr/>
            <p:nvPr/>
          </p:nvSpPr>
          <p:spPr>
            <a:xfrm>
              <a:off x="9802049" y="3856296"/>
              <a:ext cx="31519" cy="44790"/>
            </a:xfrm>
            <a:custGeom>
              <a:avLst/>
              <a:gdLst/>
              <a:ahLst/>
              <a:cxnLst/>
              <a:rect l="l" t="t" r="r" b="b"/>
              <a:pathLst>
                <a:path w="589" h="837" extrusionOk="0">
                  <a:moveTo>
                    <a:pt x="289" y="135"/>
                  </a:moveTo>
                  <a:cubicBezTo>
                    <a:pt x="382" y="135"/>
                    <a:pt x="444" y="197"/>
                    <a:pt x="444" y="289"/>
                  </a:cubicBezTo>
                  <a:cubicBezTo>
                    <a:pt x="444" y="372"/>
                    <a:pt x="382" y="445"/>
                    <a:pt x="289" y="445"/>
                  </a:cubicBezTo>
                  <a:cubicBezTo>
                    <a:pt x="206" y="445"/>
                    <a:pt x="135" y="372"/>
                    <a:pt x="135" y="289"/>
                  </a:cubicBezTo>
                  <a:cubicBezTo>
                    <a:pt x="135" y="197"/>
                    <a:pt x="206" y="135"/>
                    <a:pt x="289" y="135"/>
                  </a:cubicBezTo>
                  <a:close/>
                  <a:moveTo>
                    <a:pt x="289" y="1"/>
                  </a:moveTo>
                  <a:cubicBezTo>
                    <a:pt x="135" y="1"/>
                    <a:pt x="0" y="124"/>
                    <a:pt x="0" y="289"/>
                  </a:cubicBezTo>
                  <a:cubicBezTo>
                    <a:pt x="0" y="445"/>
                    <a:pt x="135" y="578"/>
                    <a:pt x="289" y="578"/>
                  </a:cubicBezTo>
                  <a:cubicBezTo>
                    <a:pt x="330" y="578"/>
                    <a:pt x="371" y="568"/>
                    <a:pt x="403" y="558"/>
                  </a:cubicBezTo>
                  <a:lnTo>
                    <a:pt x="403" y="558"/>
                  </a:lnTo>
                  <a:cubicBezTo>
                    <a:pt x="403" y="568"/>
                    <a:pt x="403" y="578"/>
                    <a:pt x="392" y="589"/>
                  </a:cubicBezTo>
                  <a:cubicBezTo>
                    <a:pt x="371" y="619"/>
                    <a:pt x="351" y="651"/>
                    <a:pt x="320" y="671"/>
                  </a:cubicBezTo>
                  <a:cubicBezTo>
                    <a:pt x="289" y="681"/>
                    <a:pt x="248" y="702"/>
                    <a:pt x="206" y="702"/>
                  </a:cubicBezTo>
                  <a:cubicBezTo>
                    <a:pt x="165" y="702"/>
                    <a:pt x="135" y="733"/>
                    <a:pt x="145" y="774"/>
                  </a:cubicBezTo>
                  <a:cubicBezTo>
                    <a:pt x="145" y="805"/>
                    <a:pt x="176" y="836"/>
                    <a:pt x="206" y="836"/>
                  </a:cubicBezTo>
                  <a:cubicBezTo>
                    <a:pt x="279" y="826"/>
                    <a:pt x="341" y="816"/>
                    <a:pt x="392" y="774"/>
                  </a:cubicBezTo>
                  <a:cubicBezTo>
                    <a:pt x="465" y="723"/>
                    <a:pt x="516" y="651"/>
                    <a:pt x="547" y="568"/>
                  </a:cubicBezTo>
                  <a:cubicBezTo>
                    <a:pt x="568" y="496"/>
                    <a:pt x="588" y="413"/>
                    <a:pt x="588" y="331"/>
                  </a:cubicBezTo>
                  <a:cubicBezTo>
                    <a:pt x="588" y="310"/>
                    <a:pt x="578" y="280"/>
                    <a:pt x="578" y="259"/>
                  </a:cubicBezTo>
                  <a:cubicBezTo>
                    <a:pt x="568" y="115"/>
                    <a:pt x="444"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4"/>
            <p:cNvSpPr/>
            <p:nvPr/>
          </p:nvSpPr>
          <p:spPr>
            <a:xfrm>
              <a:off x="9546583" y="3790690"/>
              <a:ext cx="27077" cy="44683"/>
            </a:xfrm>
            <a:custGeom>
              <a:avLst/>
              <a:gdLst/>
              <a:ahLst/>
              <a:cxnLst/>
              <a:rect l="l" t="t" r="r" b="b"/>
              <a:pathLst>
                <a:path w="506" h="835" extrusionOk="0">
                  <a:moveTo>
                    <a:pt x="227" y="165"/>
                  </a:moveTo>
                  <a:lnTo>
                    <a:pt x="227" y="330"/>
                  </a:lnTo>
                  <a:cubicBezTo>
                    <a:pt x="155" y="309"/>
                    <a:pt x="134" y="278"/>
                    <a:pt x="134" y="248"/>
                  </a:cubicBezTo>
                  <a:cubicBezTo>
                    <a:pt x="134" y="196"/>
                    <a:pt x="165" y="165"/>
                    <a:pt x="227" y="165"/>
                  </a:cubicBezTo>
                  <a:close/>
                  <a:moveTo>
                    <a:pt x="299" y="464"/>
                  </a:moveTo>
                  <a:cubicBezTo>
                    <a:pt x="372" y="484"/>
                    <a:pt x="392" y="516"/>
                    <a:pt x="392" y="557"/>
                  </a:cubicBezTo>
                  <a:cubicBezTo>
                    <a:pt x="392" y="598"/>
                    <a:pt x="361" y="629"/>
                    <a:pt x="299" y="639"/>
                  </a:cubicBezTo>
                  <a:lnTo>
                    <a:pt x="299" y="464"/>
                  </a:lnTo>
                  <a:close/>
                  <a:moveTo>
                    <a:pt x="258" y="0"/>
                  </a:moveTo>
                  <a:cubicBezTo>
                    <a:pt x="237" y="0"/>
                    <a:pt x="217" y="21"/>
                    <a:pt x="217" y="41"/>
                  </a:cubicBezTo>
                  <a:lnTo>
                    <a:pt x="217" y="62"/>
                  </a:lnTo>
                  <a:cubicBezTo>
                    <a:pt x="104" y="72"/>
                    <a:pt x="21" y="144"/>
                    <a:pt x="21" y="248"/>
                  </a:cubicBezTo>
                  <a:cubicBezTo>
                    <a:pt x="21" y="361"/>
                    <a:pt x="83" y="413"/>
                    <a:pt x="227" y="443"/>
                  </a:cubicBezTo>
                  <a:lnTo>
                    <a:pt x="227" y="639"/>
                  </a:lnTo>
                  <a:cubicBezTo>
                    <a:pt x="175" y="629"/>
                    <a:pt x="124" y="608"/>
                    <a:pt x="83" y="578"/>
                  </a:cubicBezTo>
                  <a:cubicBezTo>
                    <a:pt x="72" y="567"/>
                    <a:pt x="62" y="557"/>
                    <a:pt x="52" y="557"/>
                  </a:cubicBezTo>
                  <a:cubicBezTo>
                    <a:pt x="21" y="557"/>
                    <a:pt x="1" y="587"/>
                    <a:pt x="1" y="619"/>
                  </a:cubicBezTo>
                  <a:cubicBezTo>
                    <a:pt x="1" y="639"/>
                    <a:pt x="10" y="649"/>
                    <a:pt x="21" y="660"/>
                  </a:cubicBezTo>
                  <a:cubicBezTo>
                    <a:pt x="83" y="701"/>
                    <a:pt x="145" y="732"/>
                    <a:pt x="217" y="732"/>
                  </a:cubicBezTo>
                  <a:lnTo>
                    <a:pt x="217" y="794"/>
                  </a:lnTo>
                  <a:cubicBezTo>
                    <a:pt x="217" y="814"/>
                    <a:pt x="237" y="835"/>
                    <a:pt x="258" y="835"/>
                  </a:cubicBezTo>
                  <a:cubicBezTo>
                    <a:pt x="289" y="835"/>
                    <a:pt x="299" y="814"/>
                    <a:pt x="299" y="794"/>
                  </a:cubicBezTo>
                  <a:lnTo>
                    <a:pt x="299" y="743"/>
                  </a:lnTo>
                  <a:cubicBezTo>
                    <a:pt x="423" y="722"/>
                    <a:pt x="505" y="660"/>
                    <a:pt x="505" y="546"/>
                  </a:cubicBezTo>
                  <a:cubicBezTo>
                    <a:pt x="505" y="443"/>
                    <a:pt x="443" y="392"/>
                    <a:pt x="299" y="351"/>
                  </a:cubicBezTo>
                  <a:lnTo>
                    <a:pt x="299" y="165"/>
                  </a:lnTo>
                  <a:cubicBezTo>
                    <a:pt x="330" y="175"/>
                    <a:pt x="361" y="186"/>
                    <a:pt x="402" y="206"/>
                  </a:cubicBezTo>
                  <a:cubicBezTo>
                    <a:pt x="413" y="216"/>
                    <a:pt x="423" y="216"/>
                    <a:pt x="423" y="216"/>
                  </a:cubicBezTo>
                  <a:cubicBezTo>
                    <a:pt x="454" y="216"/>
                    <a:pt x="485" y="196"/>
                    <a:pt x="485" y="165"/>
                  </a:cubicBezTo>
                  <a:cubicBezTo>
                    <a:pt x="485" y="144"/>
                    <a:pt x="464" y="124"/>
                    <a:pt x="454" y="124"/>
                  </a:cubicBezTo>
                  <a:cubicBezTo>
                    <a:pt x="413" y="92"/>
                    <a:pt x="361" y="72"/>
                    <a:pt x="299" y="72"/>
                  </a:cubicBezTo>
                  <a:lnTo>
                    <a:pt x="299" y="41"/>
                  </a:lnTo>
                  <a:cubicBezTo>
                    <a:pt x="299" y="21"/>
                    <a:pt x="289" y="0"/>
                    <a:pt x="25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4"/>
            <p:cNvSpPr/>
            <p:nvPr/>
          </p:nvSpPr>
          <p:spPr>
            <a:xfrm>
              <a:off x="9577995" y="3793954"/>
              <a:ext cx="24348" cy="36496"/>
            </a:xfrm>
            <a:custGeom>
              <a:avLst/>
              <a:gdLst/>
              <a:ahLst/>
              <a:cxnLst/>
              <a:rect l="l" t="t" r="r" b="b"/>
              <a:pathLst>
                <a:path w="455" h="682" extrusionOk="0">
                  <a:moveTo>
                    <a:pt x="228" y="1"/>
                  </a:moveTo>
                  <a:cubicBezTo>
                    <a:pt x="166" y="1"/>
                    <a:pt x="115" y="22"/>
                    <a:pt x="73" y="63"/>
                  </a:cubicBezTo>
                  <a:lnTo>
                    <a:pt x="42" y="93"/>
                  </a:lnTo>
                  <a:cubicBezTo>
                    <a:pt x="21" y="114"/>
                    <a:pt x="21" y="145"/>
                    <a:pt x="32" y="166"/>
                  </a:cubicBezTo>
                  <a:cubicBezTo>
                    <a:pt x="42" y="176"/>
                    <a:pt x="58" y="181"/>
                    <a:pt x="73" y="181"/>
                  </a:cubicBezTo>
                  <a:cubicBezTo>
                    <a:pt x="89" y="181"/>
                    <a:pt x="104" y="176"/>
                    <a:pt x="115" y="166"/>
                  </a:cubicBezTo>
                  <a:lnTo>
                    <a:pt x="145" y="145"/>
                  </a:lnTo>
                  <a:cubicBezTo>
                    <a:pt x="166" y="125"/>
                    <a:pt x="197" y="114"/>
                    <a:pt x="228" y="114"/>
                  </a:cubicBezTo>
                  <a:cubicBezTo>
                    <a:pt x="259" y="114"/>
                    <a:pt x="290" y="125"/>
                    <a:pt x="321" y="155"/>
                  </a:cubicBezTo>
                  <a:cubicBezTo>
                    <a:pt x="342" y="176"/>
                    <a:pt x="351" y="207"/>
                    <a:pt x="351" y="238"/>
                  </a:cubicBezTo>
                  <a:cubicBezTo>
                    <a:pt x="351" y="269"/>
                    <a:pt x="342" y="300"/>
                    <a:pt x="310" y="331"/>
                  </a:cubicBezTo>
                  <a:lnTo>
                    <a:pt x="21" y="588"/>
                  </a:lnTo>
                  <a:cubicBezTo>
                    <a:pt x="1" y="609"/>
                    <a:pt x="1" y="640"/>
                    <a:pt x="21" y="661"/>
                  </a:cubicBezTo>
                  <a:cubicBezTo>
                    <a:pt x="32" y="671"/>
                    <a:pt x="42" y="682"/>
                    <a:pt x="63" y="682"/>
                  </a:cubicBezTo>
                  <a:lnTo>
                    <a:pt x="403" y="682"/>
                  </a:lnTo>
                  <a:cubicBezTo>
                    <a:pt x="434" y="682"/>
                    <a:pt x="455" y="650"/>
                    <a:pt x="455" y="620"/>
                  </a:cubicBezTo>
                  <a:cubicBezTo>
                    <a:pt x="455" y="599"/>
                    <a:pt x="434" y="568"/>
                    <a:pt x="403" y="568"/>
                  </a:cubicBezTo>
                  <a:lnTo>
                    <a:pt x="197" y="568"/>
                  </a:lnTo>
                  <a:lnTo>
                    <a:pt x="383" y="403"/>
                  </a:lnTo>
                  <a:cubicBezTo>
                    <a:pt x="434" y="361"/>
                    <a:pt x="455" y="300"/>
                    <a:pt x="455" y="238"/>
                  </a:cubicBezTo>
                  <a:cubicBezTo>
                    <a:pt x="455" y="176"/>
                    <a:pt x="434" y="125"/>
                    <a:pt x="393" y="83"/>
                  </a:cubicBezTo>
                  <a:cubicBezTo>
                    <a:pt x="351" y="31"/>
                    <a:pt x="290" y="1"/>
                    <a:pt x="22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4"/>
            <p:cNvSpPr/>
            <p:nvPr/>
          </p:nvSpPr>
          <p:spPr>
            <a:xfrm>
              <a:off x="9609460" y="3793954"/>
              <a:ext cx="24883" cy="36496"/>
            </a:xfrm>
            <a:custGeom>
              <a:avLst/>
              <a:gdLst/>
              <a:ahLst/>
              <a:cxnLst/>
              <a:rect l="l" t="t" r="r" b="b"/>
              <a:pathLst>
                <a:path w="465" h="682" extrusionOk="0">
                  <a:moveTo>
                    <a:pt x="238" y="320"/>
                  </a:moveTo>
                  <a:cubicBezTo>
                    <a:pt x="300" y="320"/>
                    <a:pt x="361" y="372"/>
                    <a:pt x="361" y="444"/>
                  </a:cubicBezTo>
                  <a:cubicBezTo>
                    <a:pt x="361" y="517"/>
                    <a:pt x="300" y="568"/>
                    <a:pt x="238" y="568"/>
                  </a:cubicBezTo>
                  <a:cubicBezTo>
                    <a:pt x="166" y="568"/>
                    <a:pt x="104" y="517"/>
                    <a:pt x="104" y="444"/>
                  </a:cubicBezTo>
                  <a:cubicBezTo>
                    <a:pt x="104" y="372"/>
                    <a:pt x="166" y="320"/>
                    <a:pt x="238" y="320"/>
                  </a:cubicBezTo>
                  <a:close/>
                  <a:moveTo>
                    <a:pt x="300" y="1"/>
                  </a:moveTo>
                  <a:cubicBezTo>
                    <a:pt x="248" y="11"/>
                    <a:pt x="196" y="22"/>
                    <a:pt x="155" y="52"/>
                  </a:cubicBezTo>
                  <a:cubicBezTo>
                    <a:pt x="93" y="93"/>
                    <a:pt x="52" y="155"/>
                    <a:pt x="32" y="217"/>
                  </a:cubicBezTo>
                  <a:cubicBezTo>
                    <a:pt x="11" y="279"/>
                    <a:pt x="1" y="352"/>
                    <a:pt x="1" y="413"/>
                  </a:cubicBezTo>
                  <a:lnTo>
                    <a:pt x="1" y="465"/>
                  </a:lnTo>
                  <a:cubicBezTo>
                    <a:pt x="11" y="588"/>
                    <a:pt x="114" y="682"/>
                    <a:pt x="238" y="682"/>
                  </a:cubicBezTo>
                  <a:cubicBezTo>
                    <a:pt x="361" y="682"/>
                    <a:pt x="465" y="568"/>
                    <a:pt x="465" y="444"/>
                  </a:cubicBezTo>
                  <a:cubicBezTo>
                    <a:pt x="465" y="320"/>
                    <a:pt x="361" y="207"/>
                    <a:pt x="238" y="207"/>
                  </a:cubicBezTo>
                  <a:cubicBezTo>
                    <a:pt x="196" y="207"/>
                    <a:pt x="166" y="217"/>
                    <a:pt x="145" y="228"/>
                  </a:cubicBezTo>
                  <a:cubicBezTo>
                    <a:pt x="145" y="217"/>
                    <a:pt x="145" y="217"/>
                    <a:pt x="155" y="207"/>
                  </a:cubicBezTo>
                  <a:cubicBezTo>
                    <a:pt x="166" y="176"/>
                    <a:pt x="187" y="155"/>
                    <a:pt x="217" y="135"/>
                  </a:cubicBezTo>
                  <a:cubicBezTo>
                    <a:pt x="238" y="125"/>
                    <a:pt x="269" y="114"/>
                    <a:pt x="300" y="114"/>
                  </a:cubicBezTo>
                  <a:cubicBezTo>
                    <a:pt x="331" y="104"/>
                    <a:pt x="361" y="83"/>
                    <a:pt x="361" y="52"/>
                  </a:cubicBezTo>
                  <a:cubicBezTo>
                    <a:pt x="352" y="22"/>
                    <a:pt x="331" y="1"/>
                    <a:pt x="300"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4"/>
            <p:cNvSpPr/>
            <p:nvPr/>
          </p:nvSpPr>
          <p:spPr>
            <a:xfrm>
              <a:off x="9641995" y="3793954"/>
              <a:ext cx="24937" cy="36014"/>
            </a:xfrm>
            <a:custGeom>
              <a:avLst/>
              <a:gdLst/>
              <a:ahLst/>
              <a:cxnLst/>
              <a:rect l="l" t="t" r="r" b="b"/>
              <a:pathLst>
                <a:path w="466" h="673" extrusionOk="0">
                  <a:moveTo>
                    <a:pt x="239" y="114"/>
                  </a:moveTo>
                  <a:cubicBezTo>
                    <a:pt x="300" y="114"/>
                    <a:pt x="362" y="166"/>
                    <a:pt x="362" y="238"/>
                  </a:cubicBezTo>
                  <a:cubicBezTo>
                    <a:pt x="362" y="310"/>
                    <a:pt x="300" y="361"/>
                    <a:pt x="239" y="361"/>
                  </a:cubicBezTo>
                  <a:cubicBezTo>
                    <a:pt x="166" y="361"/>
                    <a:pt x="104" y="310"/>
                    <a:pt x="104" y="238"/>
                  </a:cubicBezTo>
                  <a:cubicBezTo>
                    <a:pt x="104" y="166"/>
                    <a:pt x="166" y="114"/>
                    <a:pt x="239" y="114"/>
                  </a:cubicBezTo>
                  <a:close/>
                  <a:moveTo>
                    <a:pt x="239" y="1"/>
                  </a:moveTo>
                  <a:cubicBezTo>
                    <a:pt x="104" y="1"/>
                    <a:pt x="1" y="104"/>
                    <a:pt x="1" y="238"/>
                  </a:cubicBezTo>
                  <a:cubicBezTo>
                    <a:pt x="1" y="361"/>
                    <a:pt x="104" y="465"/>
                    <a:pt x="239" y="465"/>
                  </a:cubicBezTo>
                  <a:cubicBezTo>
                    <a:pt x="269" y="465"/>
                    <a:pt x="300" y="465"/>
                    <a:pt x="321" y="455"/>
                  </a:cubicBezTo>
                  <a:lnTo>
                    <a:pt x="321" y="455"/>
                  </a:lnTo>
                  <a:cubicBezTo>
                    <a:pt x="321" y="455"/>
                    <a:pt x="321" y="465"/>
                    <a:pt x="310" y="475"/>
                  </a:cubicBezTo>
                  <a:cubicBezTo>
                    <a:pt x="300" y="506"/>
                    <a:pt x="280" y="526"/>
                    <a:pt x="248" y="537"/>
                  </a:cubicBezTo>
                  <a:cubicBezTo>
                    <a:pt x="228" y="558"/>
                    <a:pt x="197" y="568"/>
                    <a:pt x="166" y="568"/>
                  </a:cubicBezTo>
                  <a:cubicBezTo>
                    <a:pt x="135" y="568"/>
                    <a:pt x="115" y="599"/>
                    <a:pt x="115" y="630"/>
                  </a:cubicBezTo>
                  <a:cubicBezTo>
                    <a:pt x="115" y="647"/>
                    <a:pt x="130" y="673"/>
                    <a:pt x="154" y="673"/>
                  </a:cubicBezTo>
                  <a:cubicBezTo>
                    <a:pt x="158" y="673"/>
                    <a:pt x="162" y="672"/>
                    <a:pt x="166" y="671"/>
                  </a:cubicBezTo>
                  <a:cubicBezTo>
                    <a:pt x="218" y="671"/>
                    <a:pt x="269" y="661"/>
                    <a:pt x="310" y="630"/>
                  </a:cubicBezTo>
                  <a:cubicBezTo>
                    <a:pt x="372" y="588"/>
                    <a:pt x="413" y="526"/>
                    <a:pt x="434" y="465"/>
                  </a:cubicBezTo>
                  <a:cubicBezTo>
                    <a:pt x="455" y="403"/>
                    <a:pt x="465" y="331"/>
                    <a:pt x="465" y="269"/>
                  </a:cubicBezTo>
                  <a:lnTo>
                    <a:pt x="465" y="217"/>
                  </a:lnTo>
                  <a:cubicBezTo>
                    <a:pt x="455" y="93"/>
                    <a:pt x="352" y="1"/>
                    <a:pt x="239"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4"/>
            <p:cNvSpPr/>
            <p:nvPr/>
          </p:nvSpPr>
          <p:spPr>
            <a:xfrm>
              <a:off x="9675119" y="3793954"/>
              <a:ext cx="24937" cy="36014"/>
            </a:xfrm>
            <a:custGeom>
              <a:avLst/>
              <a:gdLst/>
              <a:ahLst/>
              <a:cxnLst/>
              <a:rect l="l" t="t" r="r" b="b"/>
              <a:pathLst>
                <a:path w="466" h="673" extrusionOk="0">
                  <a:moveTo>
                    <a:pt x="227" y="114"/>
                  </a:moveTo>
                  <a:cubicBezTo>
                    <a:pt x="300" y="114"/>
                    <a:pt x="362" y="166"/>
                    <a:pt x="362" y="238"/>
                  </a:cubicBezTo>
                  <a:cubicBezTo>
                    <a:pt x="362" y="310"/>
                    <a:pt x="300" y="361"/>
                    <a:pt x="227" y="361"/>
                  </a:cubicBezTo>
                  <a:cubicBezTo>
                    <a:pt x="166" y="361"/>
                    <a:pt x="104" y="310"/>
                    <a:pt x="104" y="238"/>
                  </a:cubicBezTo>
                  <a:cubicBezTo>
                    <a:pt x="104" y="166"/>
                    <a:pt x="166" y="114"/>
                    <a:pt x="227" y="114"/>
                  </a:cubicBezTo>
                  <a:close/>
                  <a:moveTo>
                    <a:pt x="227" y="1"/>
                  </a:moveTo>
                  <a:cubicBezTo>
                    <a:pt x="104" y="1"/>
                    <a:pt x="1" y="104"/>
                    <a:pt x="1" y="238"/>
                  </a:cubicBezTo>
                  <a:cubicBezTo>
                    <a:pt x="1" y="361"/>
                    <a:pt x="104" y="465"/>
                    <a:pt x="227" y="465"/>
                  </a:cubicBezTo>
                  <a:cubicBezTo>
                    <a:pt x="269" y="465"/>
                    <a:pt x="300" y="465"/>
                    <a:pt x="321" y="455"/>
                  </a:cubicBezTo>
                  <a:lnTo>
                    <a:pt x="321" y="455"/>
                  </a:lnTo>
                  <a:cubicBezTo>
                    <a:pt x="321" y="455"/>
                    <a:pt x="321" y="465"/>
                    <a:pt x="310" y="475"/>
                  </a:cubicBezTo>
                  <a:cubicBezTo>
                    <a:pt x="300" y="506"/>
                    <a:pt x="279" y="526"/>
                    <a:pt x="248" y="537"/>
                  </a:cubicBezTo>
                  <a:cubicBezTo>
                    <a:pt x="227" y="558"/>
                    <a:pt x="197" y="568"/>
                    <a:pt x="156" y="568"/>
                  </a:cubicBezTo>
                  <a:cubicBezTo>
                    <a:pt x="135" y="568"/>
                    <a:pt x="104" y="599"/>
                    <a:pt x="104" y="630"/>
                  </a:cubicBezTo>
                  <a:cubicBezTo>
                    <a:pt x="113" y="647"/>
                    <a:pt x="130" y="673"/>
                    <a:pt x="153" y="673"/>
                  </a:cubicBezTo>
                  <a:cubicBezTo>
                    <a:pt x="157" y="673"/>
                    <a:pt x="161" y="672"/>
                    <a:pt x="166" y="671"/>
                  </a:cubicBezTo>
                  <a:cubicBezTo>
                    <a:pt x="218" y="671"/>
                    <a:pt x="269" y="661"/>
                    <a:pt x="310" y="630"/>
                  </a:cubicBezTo>
                  <a:cubicBezTo>
                    <a:pt x="372" y="588"/>
                    <a:pt x="403" y="526"/>
                    <a:pt x="434" y="465"/>
                  </a:cubicBezTo>
                  <a:cubicBezTo>
                    <a:pt x="454" y="403"/>
                    <a:pt x="465" y="331"/>
                    <a:pt x="465" y="269"/>
                  </a:cubicBezTo>
                  <a:lnTo>
                    <a:pt x="465" y="217"/>
                  </a:lnTo>
                  <a:cubicBezTo>
                    <a:pt x="454" y="93"/>
                    <a:pt x="351" y="1"/>
                    <a:pt x="22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4"/>
            <p:cNvSpPr/>
            <p:nvPr/>
          </p:nvSpPr>
          <p:spPr>
            <a:xfrm>
              <a:off x="9708243" y="3822690"/>
              <a:ext cx="7759" cy="7759"/>
            </a:xfrm>
            <a:custGeom>
              <a:avLst/>
              <a:gdLst/>
              <a:ahLst/>
              <a:cxnLst/>
              <a:rect l="l" t="t" r="r" b="b"/>
              <a:pathLst>
                <a:path w="145" h="145" extrusionOk="0">
                  <a:moveTo>
                    <a:pt x="73" y="0"/>
                  </a:moveTo>
                  <a:cubicBezTo>
                    <a:pt x="32" y="0"/>
                    <a:pt x="0" y="31"/>
                    <a:pt x="0" y="72"/>
                  </a:cubicBezTo>
                  <a:cubicBezTo>
                    <a:pt x="0" y="113"/>
                    <a:pt x="32" y="145"/>
                    <a:pt x="73" y="145"/>
                  </a:cubicBezTo>
                  <a:cubicBezTo>
                    <a:pt x="114" y="145"/>
                    <a:pt x="145" y="113"/>
                    <a:pt x="145" y="72"/>
                  </a:cubicBezTo>
                  <a:cubicBezTo>
                    <a:pt x="145" y="31"/>
                    <a:pt x="114" y="0"/>
                    <a:pt x="73"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4"/>
            <p:cNvSpPr/>
            <p:nvPr/>
          </p:nvSpPr>
          <p:spPr>
            <a:xfrm>
              <a:off x="9719266" y="3793954"/>
              <a:ext cx="24883" cy="36014"/>
            </a:xfrm>
            <a:custGeom>
              <a:avLst/>
              <a:gdLst/>
              <a:ahLst/>
              <a:cxnLst/>
              <a:rect l="l" t="t" r="r" b="b"/>
              <a:pathLst>
                <a:path w="465" h="673" extrusionOk="0">
                  <a:moveTo>
                    <a:pt x="238" y="114"/>
                  </a:moveTo>
                  <a:cubicBezTo>
                    <a:pt x="300" y="114"/>
                    <a:pt x="362" y="166"/>
                    <a:pt x="362" y="238"/>
                  </a:cubicBezTo>
                  <a:cubicBezTo>
                    <a:pt x="362" y="310"/>
                    <a:pt x="300" y="361"/>
                    <a:pt x="238" y="361"/>
                  </a:cubicBezTo>
                  <a:cubicBezTo>
                    <a:pt x="166" y="361"/>
                    <a:pt x="104" y="310"/>
                    <a:pt x="104" y="238"/>
                  </a:cubicBezTo>
                  <a:cubicBezTo>
                    <a:pt x="104" y="166"/>
                    <a:pt x="166" y="114"/>
                    <a:pt x="238" y="114"/>
                  </a:cubicBezTo>
                  <a:close/>
                  <a:moveTo>
                    <a:pt x="238" y="1"/>
                  </a:moveTo>
                  <a:cubicBezTo>
                    <a:pt x="104" y="1"/>
                    <a:pt x="1" y="104"/>
                    <a:pt x="1" y="238"/>
                  </a:cubicBezTo>
                  <a:cubicBezTo>
                    <a:pt x="1" y="361"/>
                    <a:pt x="104" y="465"/>
                    <a:pt x="238" y="465"/>
                  </a:cubicBezTo>
                  <a:cubicBezTo>
                    <a:pt x="267" y="465"/>
                    <a:pt x="296" y="465"/>
                    <a:pt x="324" y="456"/>
                  </a:cubicBezTo>
                  <a:lnTo>
                    <a:pt x="324" y="456"/>
                  </a:lnTo>
                  <a:cubicBezTo>
                    <a:pt x="320" y="460"/>
                    <a:pt x="318" y="467"/>
                    <a:pt x="310" y="475"/>
                  </a:cubicBezTo>
                  <a:cubicBezTo>
                    <a:pt x="300" y="506"/>
                    <a:pt x="279" y="526"/>
                    <a:pt x="259" y="537"/>
                  </a:cubicBezTo>
                  <a:cubicBezTo>
                    <a:pt x="227" y="558"/>
                    <a:pt x="197" y="568"/>
                    <a:pt x="166" y="568"/>
                  </a:cubicBezTo>
                  <a:cubicBezTo>
                    <a:pt x="135" y="568"/>
                    <a:pt x="114" y="599"/>
                    <a:pt x="114" y="630"/>
                  </a:cubicBezTo>
                  <a:cubicBezTo>
                    <a:pt x="114" y="647"/>
                    <a:pt x="130" y="673"/>
                    <a:pt x="153" y="673"/>
                  </a:cubicBezTo>
                  <a:cubicBezTo>
                    <a:pt x="157" y="673"/>
                    <a:pt x="161" y="672"/>
                    <a:pt x="166" y="671"/>
                  </a:cubicBezTo>
                  <a:cubicBezTo>
                    <a:pt x="217" y="671"/>
                    <a:pt x="269" y="661"/>
                    <a:pt x="310" y="630"/>
                  </a:cubicBezTo>
                  <a:cubicBezTo>
                    <a:pt x="372" y="588"/>
                    <a:pt x="413" y="526"/>
                    <a:pt x="434" y="465"/>
                  </a:cubicBezTo>
                  <a:cubicBezTo>
                    <a:pt x="454" y="403"/>
                    <a:pt x="465" y="331"/>
                    <a:pt x="465" y="269"/>
                  </a:cubicBezTo>
                  <a:lnTo>
                    <a:pt x="465" y="217"/>
                  </a:lnTo>
                  <a:cubicBezTo>
                    <a:pt x="454" y="93"/>
                    <a:pt x="351" y="1"/>
                    <a:pt x="23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4"/>
            <p:cNvSpPr/>
            <p:nvPr/>
          </p:nvSpPr>
          <p:spPr>
            <a:xfrm>
              <a:off x="9752390" y="3793954"/>
              <a:ext cx="24883" cy="36014"/>
            </a:xfrm>
            <a:custGeom>
              <a:avLst/>
              <a:gdLst/>
              <a:ahLst/>
              <a:cxnLst/>
              <a:rect l="l" t="t" r="r" b="b"/>
              <a:pathLst>
                <a:path w="465" h="673" extrusionOk="0">
                  <a:moveTo>
                    <a:pt x="227" y="114"/>
                  </a:moveTo>
                  <a:cubicBezTo>
                    <a:pt x="300" y="114"/>
                    <a:pt x="362" y="166"/>
                    <a:pt x="362" y="238"/>
                  </a:cubicBezTo>
                  <a:cubicBezTo>
                    <a:pt x="362" y="310"/>
                    <a:pt x="300" y="361"/>
                    <a:pt x="227" y="361"/>
                  </a:cubicBezTo>
                  <a:cubicBezTo>
                    <a:pt x="165" y="361"/>
                    <a:pt x="103" y="310"/>
                    <a:pt x="103" y="238"/>
                  </a:cubicBezTo>
                  <a:cubicBezTo>
                    <a:pt x="103" y="166"/>
                    <a:pt x="165" y="114"/>
                    <a:pt x="227" y="114"/>
                  </a:cubicBezTo>
                  <a:close/>
                  <a:moveTo>
                    <a:pt x="227" y="1"/>
                  </a:moveTo>
                  <a:cubicBezTo>
                    <a:pt x="103" y="1"/>
                    <a:pt x="0" y="104"/>
                    <a:pt x="0" y="238"/>
                  </a:cubicBezTo>
                  <a:cubicBezTo>
                    <a:pt x="0" y="361"/>
                    <a:pt x="103" y="465"/>
                    <a:pt x="227" y="465"/>
                  </a:cubicBezTo>
                  <a:cubicBezTo>
                    <a:pt x="268" y="465"/>
                    <a:pt x="300" y="465"/>
                    <a:pt x="320" y="455"/>
                  </a:cubicBezTo>
                  <a:lnTo>
                    <a:pt x="320" y="455"/>
                  </a:lnTo>
                  <a:cubicBezTo>
                    <a:pt x="320" y="455"/>
                    <a:pt x="320" y="465"/>
                    <a:pt x="310" y="475"/>
                  </a:cubicBezTo>
                  <a:cubicBezTo>
                    <a:pt x="300" y="506"/>
                    <a:pt x="279" y="526"/>
                    <a:pt x="248" y="537"/>
                  </a:cubicBezTo>
                  <a:cubicBezTo>
                    <a:pt x="227" y="558"/>
                    <a:pt x="197" y="568"/>
                    <a:pt x="165" y="568"/>
                  </a:cubicBezTo>
                  <a:cubicBezTo>
                    <a:pt x="135" y="568"/>
                    <a:pt x="103" y="599"/>
                    <a:pt x="114" y="630"/>
                  </a:cubicBezTo>
                  <a:cubicBezTo>
                    <a:pt x="114" y="647"/>
                    <a:pt x="129" y="673"/>
                    <a:pt x="153" y="673"/>
                  </a:cubicBezTo>
                  <a:cubicBezTo>
                    <a:pt x="157" y="673"/>
                    <a:pt x="161" y="672"/>
                    <a:pt x="165" y="671"/>
                  </a:cubicBezTo>
                  <a:cubicBezTo>
                    <a:pt x="217" y="671"/>
                    <a:pt x="268" y="661"/>
                    <a:pt x="310" y="630"/>
                  </a:cubicBezTo>
                  <a:cubicBezTo>
                    <a:pt x="371" y="588"/>
                    <a:pt x="413" y="526"/>
                    <a:pt x="433" y="465"/>
                  </a:cubicBezTo>
                  <a:cubicBezTo>
                    <a:pt x="454" y="403"/>
                    <a:pt x="465" y="331"/>
                    <a:pt x="465" y="269"/>
                  </a:cubicBezTo>
                  <a:lnTo>
                    <a:pt x="465" y="217"/>
                  </a:lnTo>
                  <a:cubicBezTo>
                    <a:pt x="454" y="93"/>
                    <a:pt x="351" y="1"/>
                    <a:pt x="22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4"/>
            <p:cNvSpPr/>
            <p:nvPr/>
          </p:nvSpPr>
          <p:spPr>
            <a:xfrm>
              <a:off x="9700002" y="3682542"/>
              <a:ext cx="164444" cy="13806"/>
            </a:xfrm>
            <a:custGeom>
              <a:avLst/>
              <a:gdLst/>
              <a:ahLst/>
              <a:cxnLst/>
              <a:rect l="l" t="t" r="r" b="b"/>
              <a:pathLst>
                <a:path w="3073" h="258" extrusionOk="0">
                  <a:moveTo>
                    <a:pt x="0" y="0"/>
                  </a:moveTo>
                  <a:lnTo>
                    <a:pt x="0" y="257"/>
                  </a:lnTo>
                  <a:lnTo>
                    <a:pt x="3073" y="257"/>
                  </a:lnTo>
                  <a:lnTo>
                    <a:pt x="307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4"/>
            <p:cNvSpPr/>
            <p:nvPr/>
          </p:nvSpPr>
          <p:spPr>
            <a:xfrm>
              <a:off x="9719855" y="3631171"/>
              <a:ext cx="125273" cy="51426"/>
            </a:xfrm>
            <a:custGeom>
              <a:avLst/>
              <a:gdLst/>
              <a:ahLst/>
              <a:cxnLst/>
              <a:rect l="l" t="t" r="r" b="b"/>
              <a:pathLst>
                <a:path w="2341" h="961" extrusionOk="0">
                  <a:moveTo>
                    <a:pt x="124" y="1"/>
                  </a:moveTo>
                  <a:lnTo>
                    <a:pt x="83" y="310"/>
                  </a:lnTo>
                  <a:lnTo>
                    <a:pt x="83" y="331"/>
                  </a:lnTo>
                  <a:lnTo>
                    <a:pt x="83" y="372"/>
                  </a:lnTo>
                  <a:lnTo>
                    <a:pt x="72" y="383"/>
                  </a:lnTo>
                  <a:lnTo>
                    <a:pt x="72" y="393"/>
                  </a:lnTo>
                  <a:lnTo>
                    <a:pt x="72" y="434"/>
                  </a:lnTo>
                  <a:lnTo>
                    <a:pt x="62" y="454"/>
                  </a:lnTo>
                  <a:lnTo>
                    <a:pt x="62" y="496"/>
                  </a:lnTo>
                  <a:lnTo>
                    <a:pt x="62" y="516"/>
                  </a:lnTo>
                  <a:lnTo>
                    <a:pt x="0" y="960"/>
                  </a:lnTo>
                  <a:lnTo>
                    <a:pt x="2341" y="960"/>
                  </a:lnTo>
                  <a:lnTo>
                    <a:pt x="2269" y="496"/>
                  </a:lnTo>
                  <a:lnTo>
                    <a:pt x="2269" y="475"/>
                  </a:lnTo>
                  <a:lnTo>
                    <a:pt x="2269" y="434"/>
                  </a:lnTo>
                  <a:lnTo>
                    <a:pt x="2258" y="413"/>
                  </a:lnTo>
                  <a:lnTo>
                    <a:pt x="2258" y="383"/>
                  </a:lnTo>
                  <a:lnTo>
                    <a:pt x="2258" y="372"/>
                  </a:lnTo>
                  <a:lnTo>
                    <a:pt x="2258" y="351"/>
                  </a:lnTo>
                  <a:lnTo>
                    <a:pt x="2248" y="310"/>
                  </a:lnTo>
                  <a:lnTo>
                    <a:pt x="2248" y="289"/>
                  </a:lnTo>
                  <a:lnTo>
                    <a:pt x="220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4"/>
            <p:cNvSpPr/>
            <p:nvPr/>
          </p:nvSpPr>
          <p:spPr>
            <a:xfrm>
              <a:off x="9775026" y="3600295"/>
              <a:ext cx="14395" cy="13860"/>
            </a:xfrm>
            <a:custGeom>
              <a:avLst/>
              <a:gdLst/>
              <a:ahLst/>
              <a:cxnLst/>
              <a:rect l="l" t="t" r="r" b="b"/>
              <a:pathLst>
                <a:path w="269" h="259" extrusionOk="0">
                  <a:moveTo>
                    <a:pt x="134" y="0"/>
                  </a:moveTo>
                  <a:cubicBezTo>
                    <a:pt x="62" y="0"/>
                    <a:pt x="0" y="52"/>
                    <a:pt x="0" y="124"/>
                  </a:cubicBezTo>
                  <a:cubicBezTo>
                    <a:pt x="0" y="197"/>
                    <a:pt x="62" y="258"/>
                    <a:pt x="134" y="258"/>
                  </a:cubicBezTo>
                  <a:cubicBezTo>
                    <a:pt x="207" y="258"/>
                    <a:pt x="268" y="197"/>
                    <a:pt x="268" y="124"/>
                  </a:cubicBezTo>
                  <a:cubicBezTo>
                    <a:pt x="268" y="52"/>
                    <a:pt x="207" y="0"/>
                    <a:pt x="134"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4"/>
            <p:cNvSpPr/>
            <p:nvPr/>
          </p:nvSpPr>
          <p:spPr>
            <a:xfrm>
              <a:off x="9837902" y="3631171"/>
              <a:ext cx="2836" cy="20495"/>
            </a:xfrm>
            <a:custGeom>
              <a:avLst/>
              <a:gdLst/>
              <a:ahLst/>
              <a:cxnLst/>
              <a:rect l="l" t="t" r="r" b="b"/>
              <a:pathLst>
                <a:path w="53" h="383" extrusionOk="0">
                  <a:moveTo>
                    <a:pt x="1" y="1"/>
                  </a:moveTo>
                  <a:lnTo>
                    <a:pt x="42" y="300"/>
                  </a:lnTo>
                  <a:lnTo>
                    <a:pt x="42" y="289"/>
                  </a:lnTo>
                  <a:lnTo>
                    <a:pt x="1" y="1"/>
                  </a:lnTo>
                  <a:close/>
                  <a:moveTo>
                    <a:pt x="42" y="341"/>
                  </a:moveTo>
                  <a:lnTo>
                    <a:pt x="52" y="383"/>
                  </a:lnTo>
                  <a:lnTo>
                    <a:pt x="52" y="372"/>
                  </a:lnTo>
                  <a:lnTo>
                    <a:pt x="52" y="351"/>
                  </a:lnTo>
                  <a:lnTo>
                    <a:pt x="42" y="341"/>
                  </a:lnTo>
                  <a:close/>
                </a:path>
              </a:pathLst>
            </a:custGeom>
            <a:solidFill>
              <a:srgbClr val="3A4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4"/>
            <p:cNvSpPr/>
            <p:nvPr/>
          </p:nvSpPr>
          <p:spPr>
            <a:xfrm>
              <a:off x="9724243" y="3631171"/>
              <a:ext cx="116497" cy="20495"/>
            </a:xfrm>
            <a:custGeom>
              <a:avLst/>
              <a:gdLst/>
              <a:ahLst/>
              <a:cxnLst/>
              <a:rect l="l" t="t" r="r" b="b"/>
              <a:pathLst>
                <a:path w="2177" h="383" extrusionOk="0">
                  <a:moveTo>
                    <a:pt x="42" y="1"/>
                  </a:moveTo>
                  <a:lnTo>
                    <a:pt x="1" y="310"/>
                  </a:lnTo>
                  <a:lnTo>
                    <a:pt x="2176" y="383"/>
                  </a:lnTo>
                  <a:lnTo>
                    <a:pt x="2176" y="372"/>
                  </a:lnTo>
                  <a:lnTo>
                    <a:pt x="2176" y="351"/>
                  </a:lnTo>
                  <a:lnTo>
                    <a:pt x="2166" y="341"/>
                  </a:lnTo>
                  <a:lnTo>
                    <a:pt x="2166" y="300"/>
                  </a:lnTo>
                  <a:lnTo>
                    <a:pt x="2166" y="289"/>
                  </a:lnTo>
                  <a:lnTo>
                    <a:pt x="2125" y="1"/>
                  </a:lnTo>
                  <a:close/>
                </a:path>
              </a:pathLst>
            </a:custGeom>
            <a:solidFill>
              <a:srgbClr val="C5C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4"/>
            <p:cNvSpPr/>
            <p:nvPr/>
          </p:nvSpPr>
          <p:spPr>
            <a:xfrm>
              <a:off x="9618824" y="3568830"/>
              <a:ext cx="11666" cy="54"/>
            </a:xfrm>
            <a:custGeom>
              <a:avLst/>
              <a:gdLst/>
              <a:ahLst/>
              <a:cxnLst/>
              <a:rect l="l" t="t" r="r" b="b"/>
              <a:pathLst>
                <a:path w="218" h="1" extrusionOk="0">
                  <a:moveTo>
                    <a:pt x="218" y="1"/>
                  </a:moveTo>
                  <a:lnTo>
                    <a:pt x="1" y="1"/>
                  </a:lnTo>
                  <a:lnTo>
                    <a:pt x="1" y="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4"/>
            <p:cNvSpPr/>
            <p:nvPr/>
          </p:nvSpPr>
          <p:spPr>
            <a:xfrm>
              <a:off x="9618824" y="3556736"/>
              <a:ext cx="12201" cy="12147"/>
            </a:xfrm>
            <a:custGeom>
              <a:avLst/>
              <a:gdLst/>
              <a:ahLst/>
              <a:cxnLst/>
              <a:rect l="l" t="t" r="r" b="b"/>
              <a:pathLst>
                <a:path w="228" h="227" extrusionOk="0">
                  <a:moveTo>
                    <a:pt x="228" y="0"/>
                  </a:moveTo>
                  <a:lnTo>
                    <a:pt x="1" y="227"/>
                  </a:lnTo>
                  <a:lnTo>
                    <a:pt x="218" y="227"/>
                  </a:lnTo>
                  <a:lnTo>
                    <a:pt x="228" y="0"/>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4"/>
            <p:cNvSpPr/>
            <p:nvPr/>
          </p:nvSpPr>
          <p:spPr>
            <a:xfrm>
              <a:off x="9874879" y="3568830"/>
              <a:ext cx="43078" cy="54"/>
            </a:xfrm>
            <a:custGeom>
              <a:avLst/>
              <a:gdLst/>
              <a:ahLst/>
              <a:cxnLst/>
              <a:rect l="l" t="t" r="r" b="b"/>
              <a:pathLst>
                <a:path w="805" h="1" extrusionOk="0">
                  <a:moveTo>
                    <a:pt x="805" y="1"/>
                  </a:moveTo>
                  <a:lnTo>
                    <a:pt x="0" y="1"/>
                  </a:lnTo>
                  <a:lnTo>
                    <a:pt x="0" y="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4"/>
            <p:cNvSpPr/>
            <p:nvPr/>
          </p:nvSpPr>
          <p:spPr>
            <a:xfrm>
              <a:off x="9817461" y="3568830"/>
              <a:ext cx="17713" cy="54"/>
            </a:xfrm>
            <a:custGeom>
              <a:avLst/>
              <a:gdLst/>
              <a:ahLst/>
              <a:cxnLst/>
              <a:rect l="l" t="t" r="r" b="b"/>
              <a:pathLst>
                <a:path w="331" h="1" extrusionOk="0">
                  <a:moveTo>
                    <a:pt x="331" y="1"/>
                  </a:moveTo>
                  <a:lnTo>
                    <a:pt x="1" y="1"/>
                  </a:lnTo>
                  <a:lnTo>
                    <a:pt x="1" y="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4"/>
            <p:cNvSpPr/>
            <p:nvPr/>
          </p:nvSpPr>
          <p:spPr>
            <a:xfrm>
              <a:off x="9591266" y="3508682"/>
              <a:ext cx="54" cy="17713"/>
            </a:xfrm>
            <a:custGeom>
              <a:avLst/>
              <a:gdLst/>
              <a:ahLst/>
              <a:cxnLst/>
              <a:rect l="l" t="t" r="r" b="b"/>
              <a:pathLst>
                <a:path w="1" h="331" extrusionOk="0">
                  <a:moveTo>
                    <a:pt x="0" y="1"/>
                  </a:moveTo>
                  <a:lnTo>
                    <a:pt x="0" y="1"/>
                  </a:lnTo>
                  <a:lnTo>
                    <a:pt x="0" y="33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4"/>
            <p:cNvSpPr/>
            <p:nvPr/>
          </p:nvSpPr>
          <p:spPr>
            <a:xfrm>
              <a:off x="9697754" y="3568830"/>
              <a:ext cx="5030" cy="54"/>
            </a:xfrm>
            <a:custGeom>
              <a:avLst/>
              <a:gdLst/>
              <a:ahLst/>
              <a:cxnLst/>
              <a:rect l="l" t="t" r="r" b="b"/>
              <a:pathLst>
                <a:path w="94" h="1" extrusionOk="0">
                  <a:moveTo>
                    <a:pt x="93" y="1"/>
                  </a:moveTo>
                  <a:lnTo>
                    <a:pt x="1" y="1"/>
                  </a:lnTo>
                  <a:lnTo>
                    <a:pt x="1" y="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4"/>
            <p:cNvSpPr/>
            <p:nvPr/>
          </p:nvSpPr>
          <p:spPr>
            <a:xfrm>
              <a:off x="9697754" y="3566636"/>
              <a:ext cx="7224" cy="2248"/>
            </a:xfrm>
            <a:custGeom>
              <a:avLst/>
              <a:gdLst/>
              <a:ahLst/>
              <a:cxnLst/>
              <a:rect l="l" t="t" r="r" b="b"/>
              <a:pathLst>
                <a:path w="135" h="42" extrusionOk="0">
                  <a:moveTo>
                    <a:pt x="134" y="1"/>
                  </a:moveTo>
                  <a:lnTo>
                    <a:pt x="31" y="11"/>
                  </a:lnTo>
                  <a:lnTo>
                    <a:pt x="1" y="42"/>
                  </a:lnTo>
                  <a:lnTo>
                    <a:pt x="93" y="42"/>
                  </a:lnTo>
                  <a:lnTo>
                    <a:pt x="134" y="1"/>
                  </a:lnTo>
                  <a:close/>
                </a:path>
              </a:pathLst>
            </a:custGeom>
            <a:solidFill>
              <a:srgbClr val="586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4"/>
            <p:cNvSpPr/>
            <p:nvPr/>
          </p:nvSpPr>
          <p:spPr>
            <a:xfrm>
              <a:off x="8859061" y="3852443"/>
              <a:ext cx="33713" cy="55278"/>
            </a:xfrm>
            <a:custGeom>
              <a:avLst/>
              <a:gdLst/>
              <a:ahLst/>
              <a:cxnLst/>
              <a:rect l="l" t="t" r="r" b="b"/>
              <a:pathLst>
                <a:path w="630" h="1033" extrusionOk="0">
                  <a:moveTo>
                    <a:pt x="279" y="196"/>
                  </a:moveTo>
                  <a:lnTo>
                    <a:pt x="279" y="403"/>
                  </a:lnTo>
                  <a:cubicBezTo>
                    <a:pt x="186" y="372"/>
                    <a:pt x="166" y="341"/>
                    <a:pt x="166" y="290"/>
                  </a:cubicBezTo>
                  <a:cubicBezTo>
                    <a:pt x="166" y="238"/>
                    <a:pt x="207" y="196"/>
                    <a:pt x="279" y="196"/>
                  </a:cubicBezTo>
                  <a:close/>
                  <a:moveTo>
                    <a:pt x="372" y="568"/>
                  </a:moveTo>
                  <a:cubicBezTo>
                    <a:pt x="464" y="599"/>
                    <a:pt x="496" y="630"/>
                    <a:pt x="496" y="682"/>
                  </a:cubicBezTo>
                  <a:cubicBezTo>
                    <a:pt x="496" y="743"/>
                    <a:pt x="454" y="774"/>
                    <a:pt x="372" y="785"/>
                  </a:cubicBezTo>
                  <a:lnTo>
                    <a:pt x="372" y="568"/>
                  </a:lnTo>
                  <a:close/>
                  <a:moveTo>
                    <a:pt x="331" y="1"/>
                  </a:moveTo>
                  <a:cubicBezTo>
                    <a:pt x="299" y="1"/>
                    <a:pt x="279" y="22"/>
                    <a:pt x="279" y="52"/>
                  </a:cubicBezTo>
                  <a:lnTo>
                    <a:pt x="279" y="73"/>
                  </a:lnTo>
                  <a:cubicBezTo>
                    <a:pt x="124" y="83"/>
                    <a:pt x="21" y="176"/>
                    <a:pt x="21" y="300"/>
                  </a:cubicBezTo>
                  <a:cubicBezTo>
                    <a:pt x="21" y="434"/>
                    <a:pt x="104" y="496"/>
                    <a:pt x="279" y="547"/>
                  </a:cubicBezTo>
                  <a:lnTo>
                    <a:pt x="279" y="785"/>
                  </a:lnTo>
                  <a:cubicBezTo>
                    <a:pt x="217" y="774"/>
                    <a:pt x="155" y="743"/>
                    <a:pt x="104" y="702"/>
                  </a:cubicBezTo>
                  <a:cubicBezTo>
                    <a:pt x="93" y="691"/>
                    <a:pt x="83" y="691"/>
                    <a:pt x="62" y="691"/>
                  </a:cubicBezTo>
                  <a:cubicBezTo>
                    <a:pt x="31" y="691"/>
                    <a:pt x="1" y="712"/>
                    <a:pt x="1" y="753"/>
                  </a:cubicBezTo>
                  <a:cubicBezTo>
                    <a:pt x="1" y="774"/>
                    <a:pt x="11" y="795"/>
                    <a:pt x="31" y="815"/>
                  </a:cubicBezTo>
                  <a:cubicBezTo>
                    <a:pt x="104" y="867"/>
                    <a:pt x="186" y="898"/>
                    <a:pt x="279" y="908"/>
                  </a:cubicBezTo>
                  <a:lnTo>
                    <a:pt x="279" y="980"/>
                  </a:lnTo>
                  <a:cubicBezTo>
                    <a:pt x="279" y="1011"/>
                    <a:pt x="299" y="1032"/>
                    <a:pt x="331" y="1032"/>
                  </a:cubicBezTo>
                  <a:cubicBezTo>
                    <a:pt x="361" y="1032"/>
                    <a:pt x="382" y="1011"/>
                    <a:pt x="382" y="980"/>
                  </a:cubicBezTo>
                  <a:lnTo>
                    <a:pt x="382" y="908"/>
                  </a:lnTo>
                  <a:cubicBezTo>
                    <a:pt x="526" y="888"/>
                    <a:pt x="629" y="805"/>
                    <a:pt x="629" y="671"/>
                  </a:cubicBezTo>
                  <a:cubicBezTo>
                    <a:pt x="629" y="547"/>
                    <a:pt x="557" y="475"/>
                    <a:pt x="372" y="423"/>
                  </a:cubicBezTo>
                  <a:lnTo>
                    <a:pt x="372" y="196"/>
                  </a:lnTo>
                  <a:cubicBezTo>
                    <a:pt x="413" y="207"/>
                    <a:pt x="454" y="228"/>
                    <a:pt x="496" y="248"/>
                  </a:cubicBezTo>
                  <a:cubicBezTo>
                    <a:pt x="505" y="258"/>
                    <a:pt x="516" y="258"/>
                    <a:pt x="537" y="258"/>
                  </a:cubicBezTo>
                  <a:cubicBezTo>
                    <a:pt x="567" y="258"/>
                    <a:pt x="599" y="238"/>
                    <a:pt x="599" y="196"/>
                  </a:cubicBezTo>
                  <a:cubicBezTo>
                    <a:pt x="599" y="166"/>
                    <a:pt x="578" y="145"/>
                    <a:pt x="567" y="135"/>
                  </a:cubicBezTo>
                  <a:cubicBezTo>
                    <a:pt x="505" y="104"/>
                    <a:pt x="454" y="83"/>
                    <a:pt x="382" y="73"/>
                  </a:cubicBezTo>
                  <a:lnTo>
                    <a:pt x="382" y="52"/>
                  </a:lnTo>
                  <a:cubicBezTo>
                    <a:pt x="382" y="22"/>
                    <a:pt x="361" y="1"/>
                    <a:pt x="3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4"/>
            <p:cNvSpPr/>
            <p:nvPr/>
          </p:nvSpPr>
          <p:spPr>
            <a:xfrm>
              <a:off x="8897108" y="3856296"/>
              <a:ext cx="15519" cy="44790"/>
            </a:xfrm>
            <a:custGeom>
              <a:avLst/>
              <a:gdLst/>
              <a:ahLst/>
              <a:cxnLst/>
              <a:rect l="l" t="t" r="r" b="b"/>
              <a:pathLst>
                <a:path w="290" h="837" extrusionOk="0">
                  <a:moveTo>
                    <a:pt x="207" y="1"/>
                  </a:moveTo>
                  <a:cubicBezTo>
                    <a:pt x="197" y="1"/>
                    <a:pt x="197" y="11"/>
                    <a:pt x="197" y="11"/>
                  </a:cubicBezTo>
                  <a:lnTo>
                    <a:pt x="42" y="94"/>
                  </a:lnTo>
                  <a:cubicBezTo>
                    <a:pt x="11" y="115"/>
                    <a:pt x="1" y="156"/>
                    <a:pt x="21" y="186"/>
                  </a:cubicBezTo>
                  <a:cubicBezTo>
                    <a:pt x="32" y="207"/>
                    <a:pt x="53" y="218"/>
                    <a:pt x="83" y="218"/>
                  </a:cubicBezTo>
                  <a:cubicBezTo>
                    <a:pt x="94" y="218"/>
                    <a:pt x="104" y="218"/>
                    <a:pt x="115" y="207"/>
                  </a:cubicBezTo>
                  <a:lnTo>
                    <a:pt x="166" y="186"/>
                  </a:lnTo>
                  <a:lnTo>
                    <a:pt x="166" y="764"/>
                  </a:lnTo>
                  <a:cubicBezTo>
                    <a:pt x="166" y="805"/>
                    <a:pt x="186" y="836"/>
                    <a:pt x="228" y="836"/>
                  </a:cubicBezTo>
                  <a:cubicBezTo>
                    <a:pt x="259" y="836"/>
                    <a:pt x="289" y="805"/>
                    <a:pt x="289" y="764"/>
                  </a:cubicBezTo>
                  <a:lnTo>
                    <a:pt x="289" y="63"/>
                  </a:lnTo>
                  <a:lnTo>
                    <a:pt x="289" y="53"/>
                  </a:lnTo>
                  <a:lnTo>
                    <a:pt x="289" y="42"/>
                  </a:lnTo>
                  <a:lnTo>
                    <a:pt x="289" y="32"/>
                  </a:lnTo>
                  <a:lnTo>
                    <a:pt x="280" y="32"/>
                  </a:lnTo>
                  <a:lnTo>
                    <a:pt x="280" y="21"/>
                  </a:lnTo>
                  <a:cubicBezTo>
                    <a:pt x="269" y="21"/>
                    <a:pt x="269" y="11"/>
                    <a:pt x="269" y="11"/>
                  </a:cubicBezTo>
                  <a:lnTo>
                    <a:pt x="259" y="11"/>
                  </a:lnTo>
                  <a:lnTo>
                    <a:pt x="24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4"/>
            <p:cNvSpPr/>
            <p:nvPr/>
          </p:nvSpPr>
          <p:spPr>
            <a:xfrm>
              <a:off x="8920868" y="3856296"/>
              <a:ext cx="32589" cy="44790"/>
            </a:xfrm>
            <a:custGeom>
              <a:avLst/>
              <a:gdLst/>
              <a:ahLst/>
              <a:cxnLst/>
              <a:rect l="l" t="t" r="r" b="b"/>
              <a:pathLst>
                <a:path w="609" h="837" extrusionOk="0">
                  <a:moveTo>
                    <a:pt x="299" y="135"/>
                  </a:moveTo>
                  <a:cubicBezTo>
                    <a:pt x="340" y="135"/>
                    <a:pt x="382" y="156"/>
                    <a:pt x="413" y="207"/>
                  </a:cubicBezTo>
                  <a:cubicBezTo>
                    <a:pt x="443" y="259"/>
                    <a:pt x="475" y="331"/>
                    <a:pt x="475" y="413"/>
                  </a:cubicBezTo>
                  <a:cubicBezTo>
                    <a:pt x="475" y="506"/>
                    <a:pt x="443" y="578"/>
                    <a:pt x="413" y="630"/>
                  </a:cubicBezTo>
                  <a:cubicBezTo>
                    <a:pt x="382" y="681"/>
                    <a:pt x="340" y="702"/>
                    <a:pt x="299" y="702"/>
                  </a:cubicBezTo>
                  <a:cubicBezTo>
                    <a:pt x="269" y="702"/>
                    <a:pt x="227" y="681"/>
                    <a:pt x="186" y="630"/>
                  </a:cubicBezTo>
                  <a:cubicBezTo>
                    <a:pt x="155" y="578"/>
                    <a:pt x="134" y="506"/>
                    <a:pt x="134" y="413"/>
                  </a:cubicBezTo>
                  <a:cubicBezTo>
                    <a:pt x="134" y="331"/>
                    <a:pt x="155" y="259"/>
                    <a:pt x="186" y="207"/>
                  </a:cubicBezTo>
                  <a:cubicBezTo>
                    <a:pt x="227" y="156"/>
                    <a:pt x="269" y="135"/>
                    <a:pt x="299" y="135"/>
                  </a:cubicBezTo>
                  <a:close/>
                  <a:moveTo>
                    <a:pt x="299" y="1"/>
                  </a:moveTo>
                  <a:cubicBezTo>
                    <a:pt x="207" y="1"/>
                    <a:pt x="134" y="53"/>
                    <a:pt x="83" y="135"/>
                  </a:cubicBezTo>
                  <a:cubicBezTo>
                    <a:pt x="31" y="207"/>
                    <a:pt x="0" y="310"/>
                    <a:pt x="0" y="413"/>
                  </a:cubicBezTo>
                  <a:cubicBezTo>
                    <a:pt x="0" y="527"/>
                    <a:pt x="31" y="630"/>
                    <a:pt x="83" y="702"/>
                  </a:cubicBezTo>
                  <a:cubicBezTo>
                    <a:pt x="134" y="774"/>
                    <a:pt x="207" y="836"/>
                    <a:pt x="299" y="836"/>
                  </a:cubicBezTo>
                  <a:cubicBezTo>
                    <a:pt x="392" y="836"/>
                    <a:pt x="475" y="774"/>
                    <a:pt x="526" y="702"/>
                  </a:cubicBezTo>
                  <a:cubicBezTo>
                    <a:pt x="578" y="630"/>
                    <a:pt x="608" y="527"/>
                    <a:pt x="608" y="413"/>
                  </a:cubicBezTo>
                  <a:cubicBezTo>
                    <a:pt x="608" y="310"/>
                    <a:pt x="578" y="207"/>
                    <a:pt x="526" y="135"/>
                  </a:cubicBezTo>
                  <a:cubicBezTo>
                    <a:pt x="475" y="53"/>
                    <a:pt x="392" y="1"/>
                    <a:pt x="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4"/>
            <p:cNvSpPr/>
            <p:nvPr/>
          </p:nvSpPr>
          <p:spPr>
            <a:xfrm>
              <a:off x="8966139" y="3856296"/>
              <a:ext cx="31465" cy="44790"/>
            </a:xfrm>
            <a:custGeom>
              <a:avLst/>
              <a:gdLst/>
              <a:ahLst/>
              <a:cxnLst/>
              <a:rect l="l" t="t" r="r" b="b"/>
              <a:pathLst>
                <a:path w="588" h="837" extrusionOk="0">
                  <a:moveTo>
                    <a:pt x="289" y="135"/>
                  </a:moveTo>
                  <a:cubicBezTo>
                    <a:pt x="381" y="135"/>
                    <a:pt x="454" y="197"/>
                    <a:pt x="454" y="289"/>
                  </a:cubicBezTo>
                  <a:cubicBezTo>
                    <a:pt x="454" y="372"/>
                    <a:pt x="381" y="445"/>
                    <a:pt x="289" y="445"/>
                  </a:cubicBezTo>
                  <a:cubicBezTo>
                    <a:pt x="206" y="445"/>
                    <a:pt x="134" y="372"/>
                    <a:pt x="134" y="289"/>
                  </a:cubicBezTo>
                  <a:cubicBezTo>
                    <a:pt x="134" y="197"/>
                    <a:pt x="206" y="135"/>
                    <a:pt x="289" y="135"/>
                  </a:cubicBezTo>
                  <a:close/>
                  <a:moveTo>
                    <a:pt x="289" y="1"/>
                  </a:moveTo>
                  <a:cubicBezTo>
                    <a:pt x="134" y="1"/>
                    <a:pt x="0" y="124"/>
                    <a:pt x="0" y="289"/>
                  </a:cubicBezTo>
                  <a:cubicBezTo>
                    <a:pt x="0" y="445"/>
                    <a:pt x="134" y="578"/>
                    <a:pt x="289" y="578"/>
                  </a:cubicBezTo>
                  <a:cubicBezTo>
                    <a:pt x="330" y="578"/>
                    <a:pt x="371" y="568"/>
                    <a:pt x="402" y="558"/>
                  </a:cubicBezTo>
                  <a:lnTo>
                    <a:pt x="402" y="558"/>
                  </a:lnTo>
                  <a:cubicBezTo>
                    <a:pt x="402" y="568"/>
                    <a:pt x="402" y="578"/>
                    <a:pt x="392" y="589"/>
                  </a:cubicBezTo>
                  <a:cubicBezTo>
                    <a:pt x="371" y="619"/>
                    <a:pt x="351" y="651"/>
                    <a:pt x="319" y="671"/>
                  </a:cubicBezTo>
                  <a:cubicBezTo>
                    <a:pt x="289" y="681"/>
                    <a:pt x="247" y="702"/>
                    <a:pt x="206" y="702"/>
                  </a:cubicBezTo>
                  <a:cubicBezTo>
                    <a:pt x="165" y="702"/>
                    <a:pt x="134" y="733"/>
                    <a:pt x="144" y="774"/>
                  </a:cubicBezTo>
                  <a:cubicBezTo>
                    <a:pt x="144" y="805"/>
                    <a:pt x="175" y="836"/>
                    <a:pt x="206" y="836"/>
                  </a:cubicBezTo>
                  <a:cubicBezTo>
                    <a:pt x="278" y="826"/>
                    <a:pt x="340" y="816"/>
                    <a:pt x="392" y="774"/>
                  </a:cubicBezTo>
                  <a:cubicBezTo>
                    <a:pt x="464" y="723"/>
                    <a:pt x="516" y="651"/>
                    <a:pt x="546" y="568"/>
                  </a:cubicBezTo>
                  <a:cubicBezTo>
                    <a:pt x="567" y="496"/>
                    <a:pt x="587" y="413"/>
                    <a:pt x="587" y="331"/>
                  </a:cubicBezTo>
                  <a:cubicBezTo>
                    <a:pt x="587" y="310"/>
                    <a:pt x="577" y="280"/>
                    <a:pt x="577" y="259"/>
                  </a:cubicBezTo>
                  <a:cubicBezTo>
                    <a:pt x="567" y="115"/>
                    <a:pt x="443"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4"/>
            <p:cNvSpPr/>
            <p:nvPr/>
          </p:nvSpPr>
          <p:spPr>
            <a:xfrm>
              <a:off x="9006968" y="3856296"/>
              <a:ext cx="31465" cy="44790"/>
            </a:xfrm>
            <a:custGeom>
              <a:avLst/>
              <a:gdLst/>
              <a:ahLst/>
              <a:cxnLst/>
              <a:rect l="l" t="t" r="r" b="b"/>
              <a:pathLst>
                <a:path w="588" h="837" extrusionOk="0">
                  <a:moveTo>
                    <a:pt x="299" y="135"/>
                  </a:moveTo>
                  <a:cubicBezTo>
                    <a:pt x="381" y="135"/>
                    <a:pt x="454" y="197"/>
                    <a:pt x="454" y="289"/>
                  </a:cubicBezTo>
                  <a:cubicBezTo>
                    <a:pt x="454" y="372"/>
                    <a:pt x="381" y="445"/>
                    <a:pt x="299" y="445"/>
                  </a:cubicBezTo>
                  <a:cubicBezTo>
                    <a:pt x="206" y="445"/>
                    <a:pt x="134" y="372"/>
                    <a:pt x="134" y="289"/>
                  </a:cubicBezTo>
                  <a:cubicBezTo>
                    <a:pt x="134" y="197"/>
                    <a:pt x="206" y="135"/>
                    <a:pt x="299" y="135"/>
                  </a:cubicBezTo>
                  <a:close/>
                  <a:moveTo>
                    <a:pt x="299" y="1"/>
                  </a:moveTo>
                  <a:cubicBezTo>
                    <a:pt x="134" y="1"/>
                    <a:pt x="0" y="124"/>
                    <a:pt x="0" y="289"/>
                  </a:cubicBezTo>
                  <a:cubicBezTo>
                    <a:pt x="0" y="445"/>
                    <a:pt x="134" y="578"/>
                    <a:pt x="299" y="578"/>
                  </a:cubicBezTo>
                  <a:cubicBezTo>
                    <a:pt x="340" y="578"/>
                    <a:pt x="371" y="568"/>
                    <a:pt x="413" y="558"/>
                  </a:cubicBezTo>
                  <a:lnTo>
                    <a:pt x="413" y="558"/>
                  </a:lnTo>
                  <a:cubicBezTo>
                    <a:pt x="402" y="568"/>
                    <a:pt x="402" y="578"/>
                    <a:pt x="392" y="589"/>
                  </a:cubicBezTo>
                  <a:cubicBezTo>
                    <a:pt x="371" y="619"/>
                    <a:pt x="351" y="651"/>
                    <a:pt x="319" y="671"/>
                  </a:cubicBezTo>
                  <a:cubicBezTo>
                    <a:pt x="289" y="681"/>
                    <a:pt x="248" y="702"/>
                    <a:pt x="206" y="702"/>
                  </a:cubicBezTo>
                  <a:cubicBezTo>
                    <a:pt x="165" y="702"/>
                    <a:pt x="144" y="733"/>
                    <a:pt x="144" y="774"/>
                  </a:cubicBezTo>
                  <a:cubicBezTo>
                    <a:pt x="144" y="805"/>
                    <a:pt x="175" y="836"/>
                    <a:pt x="206" y="836"/>
                  </a:cubicBezTo>
                  <a:cubicBezTo>
                    <a:pt x="278" y="826"/>
                    <a:pt x="340" y="816"/>
                    <a:pt x="392" y="774"/>
                  </a:cubicBezTo>
                  <a:cubicBezTo>
                    <a:pt x="464" y="723"/>
                    <a:pt x="516" y="651"/>
                    <a:pt x="546" y="568"/>
                  </a:cubicBezTo>
                  <a:cubicBezTo>
                    <a:pt x="577" y="496"/>
                    <a:pt x="587" y="413"/>
                    <a:pt x="587" y="331"/>
                  </a:cubicBezTo>
                  <a:lnTo>
                    <a:pt x="587" y="259"/>
                  </a:lnTo>
                  <a:lnTo>
                    <a:pt x="577" y="259"/>
                  </a:lnTo>
                  <a:cubicBezTo>
                    <a:pt x="567" y="115"/>
                    <a:pt x="443" y="1"/>
                    <a:pt x="2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4"/>
            <p:cNvSpPr/>
            <p:nvPr/>
          </p:nvSpPr>
          <p:spPr>
            <a:xfrm>
              <a:off x="9048280" y="3891614"/>
              <a:ext cx="10007" cy="10007"/>
            </a:xfrm>
            <a:custGeom>
              <a:avLst/>
              <a:gdLst/>
              <a:ahLst/>
              <a:cxnLst/>
              <a:rect l="l" t="t" r="r" b="b"/>
              <a:pathLst>
                <a:path w="187" h="187" extrusionOk="0">
                  <a:moveTo>
                    <a:pt x="94" y="1"/>
                  </a:moveTo>
                  <a:cubicBezTo>
                    <a:pt x="42" y="1"/>
                    <a:pt x="1" y="42"/>
                    <a:pt x="1" y="94"/>
                  </a:cubicBezTo>
                  <a:cubicBezTo>
                    <a:pt x="1" y="145"/>
                    <a:pt x="42" y="186"/>
                    <a:pt x="94" y="186"/>
                  </a:cubicBezTo>
                  <a:cubicBezTo>
                    <a:pt x="145" y="186"/>
                    <a:pt x="187" y="145"/>
                    <a:pt x="187" y="94"/>
                  </a:cubicBezTo>
                  <a:cubicBezTo>
                    <a:pt x="187" y="42"/>
                    <a:pt x="145" y="1"/>
                    <a:pt x="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4"/>
            <p:cNvSpPr/>
            <p:nvPr/>
          </p:nvSpPr>
          <p:spPr>
            <a:xfrm>
              <a:off x="9062139" y="3856296"/>
              <a:ext cx="30930" cy="44790"/>
            </a:xfrm>
            <a:custGeom>
              <a:avLst/>
              <a:gdLst/>
              <a:ahLst/>
              <a:cxnLst/>
              <a:rect l="l" t="t" r="r" b="b"/>
              <a:pathLst>
                <a:path w="578" h="837" extrusionOk="0">
                  <a:moveTo>
                    <a:pt x="289" y="135"/>
                  </a:moveTo>
                  <a:cubicBezTo>
                    <a:pt x="381" y="135"/>
                    <a:pt x="443" y="197"/>
                    <a:pt x="443" y="289"/>
                  </a:cubicBezTo>
                  <a:cubicBezTo>
                    <a:pt x="443" y="372"/>
                    <a:pt x="381" y="445"/>
                    <a:pt x="289" y="445"/>
                  </a:cubicBezTo>
                  <a:cubicBezTo>
                    <a:pt x="206" y="445"/>
                    <a:pt x="134" y="372"/>
                    <a:pt x="134" y="289"/>
                  </a:cubicBezTo>
                  <a:cubicBezTo>
                    <a:pt x="134" y="197"/>
                    <a:pt x="206" y="135"/>
                    <a:pt x="289" y="135"/>
                  </a:cubicBezTo>
                  <a:close/>
                  <a:moveTo>
                    <a:pt x="289" y="1"/>
                  </a:moveTo>
                  <a:cubicBezTo>
                    <a:pt x="134" y="1"/>
                    <a:pt x="0" y="124"/>
                    <a:pt x="0" y="289"/>
                  </a:cubicBezTo>
                  <a:cubicBezTo>
                    <a:pt x="0" y="445"/>
                    <a:pt x="134" y="578"/>
                    <a:pt x="289" y="578"/>
                  </a:cubicBezTo>
                  <a:cubicBezTo>
                    <a:pt x="330" y="578"/>
                    <a:pt x="371" y="568"/>
                    <a:pt x="402" y="558"/>
                  </a:cubicBezTo>
                  <a:lnTo>
                    <a:pt x="402" y="558"/>
                  </a:lnTo>
                  <a:cubicBezTo>
                    <a:pt x="402" y="568"/>
                    <a:pt x="392" y="578"/>
                    <a:pt x="392" y="589"/>
                  </a:cubicBezTo>
                  <a:cubicBezTo>
                    <a:pt x="371" y="619"/>
                    <a:pt x="340" y="651"/>
                    <a:pt x="319" y="671"/>
                  </a:cubicBezTo>
                  <a:cubicBezTo>
                    <a:pt x="289" y="681"/>
                    <a:pt x="248" y="702"/>
                    <a:pt x="206" y="702"/>
                  </a:cubicBezTo>
                  <a:cubicBezTo>
                    <a:pt x="165" y="702"/>
                    <a:pt x="134" y="733"/>
                    <a:pt x="134" y="774"/>
                  </a:cubicBezTo>
                  <a:cubicBezTo>
                    <a:pt x="145" y="805"/>
                    <a:pt x="175" y="836"/>
                    <a:pt x="206" y="836"/>
                  </a:cubicBezTo>
                  <a:cubicBezTo>
                    <a:pt x="278" y="826"/>
                    <a:pt x="340" y="816"/>
                    <a:pt x="392" y="774"/>
                  </a:cubicBezTo>
                  <a:cubicBezTo>
                    <a:pt x="464" y="723"/>
                    <a:pt x="516" y="651"/>
                    <a:pt x="536" y="568"/>
                  </a:cubicBezTo>
                  <a:cubicBezTo>
                    <a:pt x="567" y="496"/>
                    <a:pt x="578" y="413"/>
                    <a:pt x="578" y="331"/>
                  </a:cubicBezTo>
                  <a:lnTo>
                    <a:pt x="578" y="259"/>
                  </a:lnTo>
                  <a:cubicBezTo>
                    <a:pt x="567" y="115"/>
                    <a:pt x="443"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4"/>
            <p:cNvSpPr/>
            <p:nvPr/>
          </p:nvSpPr>
          <p:spPr>
            <a:xfrm>
              <a:off x="9102969" y="3856296"/>
              <a:ext cx="31465" cy="44790"/>
            </a:xfrm>
            <a:custGeom>
              <a:avLst/>
              <a:gdLst/>
              <a:ahLst/>
              <a:cxnLst/>
              <a:rect l="l" t="t" r="r" b="b"/>
              <a:pathLst>
                <a:path w="588" h="837" extrusionOk="0">
                  <a:moveTo>
                    <a:pt x="289" y="135"/>
                  </a:moveTo>
                  <a:cubicBezTo>
                    <a:pt x="381" y="135"/>
                    <a:pt x="454" y="197"/>
                    <a:pt x="454" y="289"/>
                  </a:cubicBezTo>
                  <a:cubicBezTo>
                    <a:pt x="454" y="372"/>
                    <a:pt x="381" y="445"/>
                    <a:pt x="289" y="445"/>
                  </a:cubicBezTo>
                  <a:cubicBezTo>
                    <a:pt x="206" y="445"/>
                    <a:pt x="134" y="372"/>
                    <a:pt x="134" y="289"/>
                  </a:cubicBezTo>
                  <a:cubicBezTo>
                    <a:pt x="134" y="197"/>
                    <a:pt x="206" y="135"/>
                    <a:pt x="289" y="135"/>
                  </a:cubicBezTo>
                  <a:close/>
                  <a:moveTo>
                    <a:pt x="289" y="1"/>
                  </a:moveTo>
                  <a:cubicBezTo>
                    <a:pt x="134" y="1"/>
                    <a:pt x="0" y="124"/>
                    <a:pt x="0" y="289"/>
                  </a:cubicBezTo>
                  <a:cubicBezTo>
                    <a:pt x="0" y="445"/>
                    <a:pt x="134" y="578"/>
                    <a:pt x="289" y="578"/>
                  </a:cubicBezTo>
                  <a:cubicBezTo>
                    <a:pt x="330" y="578"/>
                    <a:pt x="371" y="568"/>
                    <a:pt x="413" y="558"/>
                  </a:cubicBezTo>
                  <a:lnTo>
                    <a:pt x="413" y="558"/>
                  </a:lnTo>
                  <a:cubicBezTo>
                    <a:pt x="402" y="568"/>
                    <a:pt x="402" y="578"/>
                    <a:pt x="392" y="589"/>
                  </a:cubicBezTo>
                  <a:cubicBezTo>
                    <a:pt x="371" y="619"/>
                    <a:pt x="351" y="651"/>
                    <a:pt x="319" y="671"/>
                  </a:cubicBezTo>
                  <a:cubicBezTo>
                    <a:pt x="289" y="681"/>
                    <a:pt x="248" y="702"/>
                    <a:pt x="206" y="702"/>
                  </a:cubicBezTo>
                  <a:cubicBezTo>
                    <a:pt x="165" y="702"/>
                    <a:pt x="145" y="733"/>
                    <a:pt x="145" y="774"/>
                  </a:cubicBezTo>
                  <a:cubicBezTo>
                    <a:pt x="145" y="805"/>
                    <a:pt x="175" y="836"/>
                    <a:pt x="206" y="836"/>
                  </a:cubicBezTo>
                  <a:cubicBezTo>
                    <a:pt x="278" y="826"/>
                    <a:pt x="340" y="816"/>
                    <a:pt x="392" y="774"/>
                  </a:cubicBezTo>
                  <a:cubicBezTo>
                    <a:pt x="464" y="723"/>
                    <a:pt x="516" y="651"/>
                    <a:pt x="546" y="568"/>
                  </a:cubicBezTo>
                  <a:cubicBezTo>
                    <a:pt x="578" y="496"/>
                    <a:pt x="588" y="413"/>
                    <a:pt x="588" y="331"/>
                  </a:cubicBezTo>
                  <a:cubicBezTo>
                    <a:pt x="588" y="310"/>
                    <a:pt x="588" y="280"/>
                    <a:pt x="578" y="259"/>
                  </a:cubicBezTo>
                  <a:cubicBezTo>
                    <a:pt x="567" y="115"/>
                    <a:pt x="443" y="1"/>
                    <a:pt x="2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4"/>
            <p:cNvSpPr/>
            <p:nvPr/>
          </p:nvSpPr>
          <p:spPr>
            <a:xfrm>
              <a:off x="8857991" y="3790690"/>
              <a:ext cx="27612" cy="44683"/>
            </a:xfrm>
            <a:custGeom>
              <a:avLst/>
              <a:gdLst/>
              <a:ahLst/>
              <a:cxnLst/>
              <a:rect l="l" t="t" r="r" b="b"/>
              <a:pathLst>
                <a:path w="516" h="835" extrusionOk="0">
                  <a:moveTo>
                    <a:pt x="227" y="165"/>
                  </a:moveTo>
                  <a:lnTo>
                    <a:pt x="227" y="330"/>
                  </a:lnTo>
                  <a:cubicBezTo>
                    <a:pt x="154" y="309"/>
                    <a:pt x="134" y="278"/>
                    <a:pt x="134" y="248"/>
                  </a:cubicBezTo>
                  <a:cubicBezTo>
                    <a:pt x="134" y="196"/>
                    <a:pt x="165" y="165"/>
                    <a:pt x="227" y="165"/>
                  </a:cubicBezTo>
                  <a:close/>
                  <a:moveTo>
                    <a:pt x="309" y="464"/>
                  </a:moveTo>
                  <a:cubicBezTo>
                    <a:pt x="381" y="484"/>
                    <a:pt x="402" y="516"/>
                    <a:pt x="402" y="557"/>
                  </a:cubicBezTo>
                  <a:cubicBezTo>
                    <a:pt x="402" y="598"/>
                    <a:pt x="371" y="629"/>
                    <a:pt x="309" y="639"/>
                  </a:cubicBezTo>
                  <a:lnTo>
                    <a:pt x="309" y="464"/>
                  </a:lnTo>
                  <a:close/>
                  <a:moveTo>
                    <a:pt x="268" y="0"/>
                  </a:moveTo>
                  <a:cubicBezTo>
                    <a:pt x="247" y="0"/>
                    <a:pt x="227" y="21"/>
                    <a:pt x="227" y="41"/>
                  </a:cubicBezTo>
                  <a:lnTo>
                    <a:pt x="227" y="62"/>
                  </a:lnTo>
                  <a:cubicBezTo>
                    <a:pt x="103" y="72"/>
                    <a:pt x="21" y="144"/>
                    <a:pt x="21" y="248"/>
                  </a:cubicBezTo>
                  <a:cubicBezTo>
                    <a:pt x="21" y="361"/>
                    <a:pt x="92" y="413"/>
                    <a:pt x="227" y="443"/>
                  </a:cubicBezTo>
                  <a:lnTo>
                    <a:pt x="227" y="639"/>
                  </a:lnTo>
                  <a:cubicBezTo>
                    <a:pt x="175" y="629"/>
                    <a:pt x="134" y="608"/>
                    <a:pt x="92" y="578"/>
                  </a:cubicBezTo>
                  <a:cubicBezTo>
                    <a:pt x="82" y="567"/>
                    <a:pt x="72" y="557"/>
                    <a:pt x="62" y="557"/>
                  </a:cubicBezTo>
                  <a:cubicBezTo>
                    <a:pt x="31" y="557"/>
                    <a:pt x="0" y="587"/>
                    <a:pt x="0" y="619"/>
                  </a:cubicBezTo>
                  <a:cubicBezTo>
                    <a:pt x="0" y="639"/>
                    <a:pt x="10" y="649"/>
                    <a:pt x="31" y="660"/>
                  </a:cubicBezTo>
                  <a:cubicBezTo>
                    <a:pt x="92" y="701"/>
                    <a:pt x="154" y="732"/>
                    <a:pt x="227" y="732"/>
                  </a:cubicBezTo>
                  <a:lnTo>
                    <a:pt x="227" y="794"/>
                  </a:lnTo>
                  <a:cubicBezTo>
                    <a:pt x="227" y="814"/>
                    <a:pt x="247" y="835"/>
                    <a:pt x="268" y="835"/>
                  </a:cubicBezTo>
                  <a:cubicBezTo>
                    <a:pt x="289" y="835"/>
                    <a:pt x="309" y="814"/>
                    <a:pt x="309" y="794"/>
                  </a:cubicBezTo>
                  <a:lnTo>
                    <a:pt x="309" y="743"/>
                  </a:lnTo>
                  <a:cubicBezTo>
                    <a:pt x="433" y="722"/>
                    <a:pt x="516" y="660"/>
                    <a:pt x="516" y="546"/>
                  </a:cubicBezTo>
                  <a:cubicBezTo>
                    <a:pt x="516" y="443"/>
                    <a:pt x="454" y="392"/>
                    <a:pt x="309" y="351"/>
                  </a:cubicBezTo>
                  <a:lnTo>
                    <a:pt x="309" y="165"/>
                  </a:lnTo>
                  <a:cubicBezTo>
                    <a:pt x="340" y="175"/>
                    <a:pt x="371" y="186"/>
                    <a:pt x="402" y="206"/>
                  </a:cubicBezTo>
                  <a:cubicBezTo>
                    <a:pt x="412" y="216"/>
                    <a:pt x="422" y="216"/>
                    <a:pt x="433" y="216"/>
                  </a:cubicBezTo>
                  <a:cubicBezTo>
                    <a:pt x="464" y="216"/>
                    <a:pt x="484" y="196"/>
                    <a:pt x="484" y="165"/>
                  </a:cubicBezTo>
                  <a:cubicBezTo>
                    <a:pt x="484" y="144"/>
                    <a:pt x="474" y="124"/>
                    <a:pt x="464" y="124"/>
                  </a:cubicBezTo>
                  <a:cubicBezTo>
                    <a:pt x="412" y="92"/>
                    <a:pt x="371" y="72"/>
                    <a:pt x="309" y="72"/>
                  </a:cubicBezTo>
                  <a:lnTo>
                    <a:pt x="309" y="41"/>
                  </a:lnTo>
                  <a:cubicBezTo>
                    <a:pt x="309" y="21"/>
                    <a:pt x="289" y="0"/>
                    <a:pt x="2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4"/>
            <p:cNvSpPr/>
            <p:nvPr/>
          </p:nvSpPr>
          <p:spPr>
            <a:xfrm>
              <a:off x="8888867" y="3793954"/>
              <a:ext cx="12736" cy="36496"/>
            </a:xfrm>
            <a:custGeom>
              <a:avLst/>
              <a:gdLst/>
              <a:ahLst/>
              <a:cxnLst/>
              <a:rect l="l" t="t" r="r" b="b"/>
              <a:pathLst>
                <a:path w="238" h="682" extrusionOk="0">
                  <a:moveTo>
                    <a:pt x="175" y="1"/>
                  </a:moveTo>
                  <a:lnTo>
                    <a:pt x="175" y="11"/>
                  </a:lnTo>
                  <a:lnTo>
                    <a:pt x="155" y="11"/>
                  </a:lnTo>
                  <a:lnTo>
                    <a:pt x="42" y="83"/>
                  </a:lnTo>
                  <a:cubicBezTo>
                    <a:pt x="10" y="93"/>
                    <a:pt x="0" y="135"/>
                    <a:pt x="21" y="155"/>
                  </a:cubicBezTo>
                  <a:cubicBezTo>
                    <a:pt x="31" y="176"/>
                    <a:pt x="52" y="176"/>
                    <a:pt x="62" y="176"/>
                  </a:cubicBezTo>
                  <a:lnTo>
                    <a:pt x="93" y="176"/>
                  </a:lnTo>
                  <a:lnTo>
                    <a:pt x="134" y="155"/>
                  </a:lnTo>
                  <a:lnTo>
                    <a:pt x="134" y="620"/>
                  </a:lnTo>
                  <a:cubicBezTo>
                    <a:pt x="134" y="650"/>
                    <a:pt x="155" y="682"/>
                    <a:pt x="186" y="682"/>
                  </a:cubicBezTo>
                  <a:cubicBezTo>
                    <a:pt x="217" y="682"/>
                    <a:pt x="237" y="650"/>
                    <a:pt x="237" y="620"/>
                  </a:cubicBezTo>
                  <a:lnTo>
                    <a:pt x="237" y="52"/>
                  </a:lnTo>
                  <a:lnTo>
                    <a:pt x="237" y="42"/>
                  </a:lnTo>
                  <a:cubicBezTo>
                    <a:pt x="237" y="31"/>
                    <a:pt x="237" y="31"/>
                    <a:pt x="227" y="31"/>
                  </a:cubicBezTo>
                  <a:lnTo>
                    <a:pt x="227" y="22"/>
                  </a:lnTo>
                  <a:lnTo>
                    <a:pt x="217" y="22"/>
                  </a:lnTo>
                  <a:lnTo>
                    <a:pt x="217" y="11"/>
                  </a:lnTo>
                  <a:lnTo>
                    <a:pt x="207" y="11"/>
                  </a:lnTo>
                  <a:cubicBezTo>
                    <a:pt x="196" y="11"/>
                    <a:pt x="196" y="1"/>
                    <a:pt x="19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4"/>
            <p:cNvSpPr/>
            <p:nvPr/>
          </p:nvSpPr>
          <p:spPr>
            <a:xfrm>
              <a:off x="8907062" y="3793954"/>
              <a:ext cx="24295" cy="36496"/>
            </a:xfrm>
            <a:custGeom>
              <a:avLst/>
              <a:gdLst/>
              <a:ahLst/>
              <a:cxnLst/>
              <a:rect l="l" t="t" r="r" b="b"/>
              <a:pathLst>
                <a:path w="454" h="682" extrusionOk="0">
                  <a:moveTo>
                    <a:pt x="227" y="1"/>
                  </a:moveTo>
                  <a:cubicBezTo>
                    <a:pt x="165" y="1"/>
                    <a:pt x="114" y="22"/>
                    <a:pt x="73" y="63"/>
                  </a:cubicBezTo>
                  <a:lnTo>
                    <a:pt x="42" y="93"/>
                  </a:lnTo>
                  <a:cubicBezTo>
                    <a:pt x="21" y="114"/>
                    <a:pt x="21" y="145"/>
                    <a:pt x="32" y="166"/>
                  </a:cubicBezTo>
                  <a:cubicBezTo>
                    <a:pt x="42" y="176"/>
                    <a:pt x="57" y="181"/>
                    <a:pt x="73" y="181"/>
                  </a:cubicBezTo>
                  <a:cubicBezTo>
                    <a:pt x="88" y="181"/>
                    <a:pt x="104" y="176"/>
                    <a:pt x="114" y="166"/>
                  </a:cubicBezTo>
                  <a:lnTo>
                    <a:pt x="145" y="145"/>
                  </a:lnTo>
                  <a:cubicBezTo>
                    <a:pt x="165" y="125"/>
                    <a:pt x="197" y="114"/>
                    <a:pt x="227" y="114"/>
                  </a:cubicBezTo>
                  <a:cubicBezTo>
                    <a:pt x="258" y="114"/>
                    <a:pt x="289" y="125"/>
                    <a:pt x="320" y="155"/>
                  </a:cubicBezTo>
                  <a:cubicBezTo>
                    <a:pt x="341" y="176"/>
                    <a:pt x="351" y="207"/>
                    <a:pt x="351" y="238"/>
                  </a:cubicBezTo>
                  <a:cubicBezTo>
                    <a:pt x="351" y="269"/>
                    <a:pt x="330" y="300"/>
                    <a:pt x="310" y="331"/>
                  </a:cubicBezTo>
                  <a:lnTo>
                    <a:pt x="21" y="588"/>
                  </a:lnTo>
                  <a:cubicBezTo>
                    <a:pt x="0" y="609"/>
                    <a:pt x="0" y="640"/>
                    <a:pt x="21" y="661"/>
                  </a:cubicBezTo>
                  <a:cubicBezTo>
                    <a:pt x="32" y="671"/>
                    <a:pt x="42" y="682"/>
                    <a:pt x="62" y="682"/>
                  </a:cubicBezTo>
                  <a:lnTo>
                    <a:pt x="403" y="682"/>
                  </a:lnTo>
                  <a:cubicBezTo>
                    <a:pt x="433" y="682"/>
                    <a:pt x="454" y="650"/>
                    <a:pt x="454" y="620"/>
                  </a:cubicBezTo>
                  <a:cubicBezTo>
                    <a:pt x="454" y="599"/>
                    <a:pt x="433" y="568"/>
                    <a:pt x="403" y="568"/>
                  </a:cubicBezTo>
                  <a:lnTo>
                    <a:pt x="197" y="568"/>
                  </a:lnTo>
                  <a:lnTo>
                    <a:pt x="382" y="403"/>
                  </a:lnTo>
                  <a:cubicBezTo>
                    <a:pt x="423" y="361"/>
                    <a:pt x="454" y="300"/>
                    <a:pt x="454" y="238"/>
                  </a:cubicBezTo>
                  <a:cubicBezTo>
                    <a:pt x="454" y="176"/>
                    <a:pt x="433" y="125"/>
                    <a:pt x="392" y="83"/>
                  </a:cubicBezTo>
                  <a:cubicBezTo>
                    <a:pt x="351" y="31"/>
                    <a:pt x="289" y="1"/>
                    <a:pt x="22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4"/>
            <p:cNvSpPr/>
            <p:nvPr/>
          </p:nvSpPr>
          <p:spPr>
            <a:xfrm>
              <a:off x="8938527" y="3793954"/>
              <a:ext cx="24883" cy="36014"/>
            </a:xfrm>
            <a:custGeom>
              <a:avLst/>
              <a:gdLst/>
              <a:ahLst/>
              <a:cxnLst/>
              <a:rect l="l" t="t" r="r" b="b"/>
              <a:pathLst>
                <a:path w="465" h="673" extrusionOk="0">
                  <a:moveTo>
                    <a:pt x="237" y="114"/>
                  </a:moveTo>
                  <a:cubicBezTo>
                    <a:pt x="299" y="114"/>
                    <a:pt x="361" y="166"/>
                    <a:pt x="361" y="238"/>
                  </a:cubicBezTo>
                  <a:cubicBezTo>
                    <a:pt x="361" y="310"/>
                    <a:pt x="299" y="361"/>
                    <a:pt x="237" y="361"/>
                  </a:cubicBezTo>
                  <a:cubicBezTo>
                    <a:pt x="165" y="361"/>
                    <a:pt x="104" y="310"/>
                    <a:pt x="104" y="238"/>
                  </a:cubicBezTo>
                  <a:cubicBezTo>
                    <a:pt x="104" y="166"/>
                    <a:pt x="165" y="114"/>
                    <a:pt x="237" y="114"/>
                  </a:cubicBezTo>
                  <a:close/>
                  <a:moveTo>
                    <a:pt x="237" y="1"/>
                  </a:moveTo>
                  <a:cubicBezTo>
                    <a:pt x="104" y="1"/>
                    <a:pt x="0" y="104"/>
                    <a:pt x="0" y="238"/>
                  </a:cubicBezTo>
                  <a:cubicBezTo>
                    <a:pt x="0" y="361"/>
                    <a:pt x="104" y="465"/>
                    <a:pt x="237" y="465"/>
                  </a:cubicBezTo>
                  <a:cubicBezTo>
                    <a:pt x="266" y="465"/>
                    <a:pt x="295" y="465"/>
                    <a:pt x="324" y="457"/>
                  </a:cubicBezTo>
                  <a:lnTo>
                    <a:pt x="324" y="457"/>
                  </a:lnTo>
                  <a:cubicBezTo>
                    <a:pt x="319" y="460"/>
                    <a:pt x="317" y="467"/>
                    <a:pt x="310" y="475"/>
                  </a:cubicBezTo>
                  <a:cubicBezTo>
                    <a:pt x="299" y="506"/>
                    <a:pt x="278" y="526"/>
                    <a:pt x="248" y="537"/>
                  </a:cubicBezTo>
                  <a:cubicBezTo>
                    <a:pt x="227" y="558"/>
                    <a:pt x="196" y="568"/>
                    <a:pt x="165" y="568"/>
                  </a:cubicBezTo>
                  <a:cubicBezTo>
                    <a:pt x="134" y="568"/>
                    <a:pt x="113" y="599"/>
                    <a:pt x="113" y="630"/>
                  </a:cubicBezTo>
                  <a:cubicBezTo>
                    <a:pt x="113" y="647"/>
                    <a:pt x="129" y="673"/>
                    <a:pt x="153" y="673"/>
                  </a:cubicBezTo>
                  <a:cubicBezTo>
                    <a:pt x="157" y="673"/>
                    <a:pt x="161" y="672"/>
                    <a:pt x="165" y="671"/>
                  </a:cubicBezTo>
                  <a:cubicBezTo>
                    <a:pt x="217" y="671"/>
                    <a:pt x="269" y="661"/>
                    <a:pt x="310" y="630"/>
                  </a:cubicBezTo>
                  <a:cubicBezTo>
                    <a:pt x="372" y="588"/>
                    <a:pt x="413" y="526"/>
                    <a:pt x="434" y="465"/>
                  </a:cubicBezTo>
                  <a:cubicBezTo>
                    <a:pt x="454" y="403"/>
                    <a:pt x="464" y="331"/>
                    <a:pt x="464" y="269"/>
                  </a:cubicBezTo>
                  <a:lnTo>
                    <a:pt x="464" y="217"/>
                  </a:lnTo>
                  <a:cubicBezTo>
                    <a:pt x="454" y="93"/>
                    <a:pt x="351" y="1"/>
                    <a:pt x="23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4"/>
            <p:cNvSpPr/>
            <p:nvPr/>
          </p:nvSpPr>
          <p:spPr>
            <a:xfrm>
              <a:off x="8971650" y="3793954"/>
              <a:ext cx="24830" cy="36014"/>
            </a:xfrm>
            <a:custGeom>
              <a:avLst/>
              <a:gdLst/>
              <a:ahLst/>
              <a:cxnLst/>
              <a:rect l="l" t="t" r="r" b="b"/>
              <a:pathLst>
                <a:path w="464" h="673" extrusionOk="0">
                  <a:moveTo>
                    <a:pt x="227" y="114"/>
                  </a:moveTo>
                  <a:cubicBezTo>
                    <a:pt x="299" y="114"/>
                    <a:pt x="361" y="166"/>
                    <a:pt x="361" y="238"/>
                  </a:cubicBezTo>
                  <a:cubicBezTo>
                    <a:pt x="361" y="310"/>
                    <a:pt x="299" y="361"/>
                    <a:pt x="227" y="361"/>
                  </a:cubicBezTo>
                  <a:cubicBezTo>
                    <a:pt x="165" y="361"/>
                    <a:pt x="103" y="310"/>
                    <a:pt x="103" y="238"/>
                  </a:cubicBezTo>
                  <a:cubicBezTo>
                    <a:pt x="103" y="166"/>
                    <a:pt x="165" y="114"/>
                    <a:pt x="227" y="114"/>
                  </a:cubicBezTo>
                  <a:close/>
                  <a:moveTo>
                    <a:pt x="227" y="1"/>
                  </a:moveTo>
                  <a:cubicBezTo>
                    <a:pt x="103" y="1"/>
                    <a:pt x="0" y="104"/>
                    <a:pt x="0" y="238"/>
                  </a:cubicBezTo>
                  <a:cubicBezTo>
                    <a:pt x="0" y="361"/>
                    <a:pt x="103" y="465"/>
                    <a:pt x="227" y="465"/>
                  </a:cubicBezTo>
                  <a:cubicBezTo>
                    <a:pt x="268" y="465"/>
                    <a:pt x="299" y="465"/>
                    <a:pt x="319" y="455"/>
                  </a:cubicBezTo>
                  <a:lnTo>
                    <a:pt x="319" y="455"/>
                  </a:lnTo>
                  <a:cubicBezTo>
                    <a:pt x="319" y="455"/>
                    <a:pt x="319" y="465"/>
                    <a:pt x="309" y="475"/>
                  </a:cubicBezTo>
                  <a:cubicBezTo>
                    <a:pt x="299" y="506"/>
                    <a:pt x="278" y="526"/>
                    <a:pt x="248" y="537"/>
                  </a:cubicBezTo>
                  <a:cubicBezTo>
                    <a:pt x="227" y="558"/>
                    <a:pt x="196" y="568"/>
                    <a:pt x="154" y="568"/>
                  </a:cubicBezTo>
                  <a:cubicBezTo>
                    <a:pt x="134" y="568"/>
                    <a:pt x="103" y="599"/>
                    <a:pt x="103" y="630"/>
                  </a:cubicBezTo>
                  <a:cubicBezTo>
                    <a:pt x="112" y="647"/>
                    <a:pt x="128" y="673"/>
                    <a:pt x="153" y="673"/>
                  </a:cubicBezTo>
                  <a:cubicBezTo>
                    <a:pt x="157" y="673"/>
                    <a:pt x="161" y="672"/>
                    <a:pt x="165" y="671"/>
                  </a:cubicBezTo>
                  <a:cubicBezTo>
                    <a:pt x="216" y="671"/>
                    <a:pt x="268" y="661"/>
                    <a:pt x="309" y="630"/>
                  </a:cubicBezTo>
                  <a:cubicBezTo>
                    <a:pt x="371" y="588"/>
                    <a:pt x="413" y="526"/>
                    <a:pt x="433" y="465"/>
                  </a:cubicBezTo>
                  <a:cubicBezTo>
                    <a:pt x="454" y="403"/>
                    <a:pt x="464" y="331"/>
                    <a:pt x="464" y="269"/>
                  </a:cubicBezTo>
                  <a:lnTo>
                    <a:pt x="464" y="217"/>
                  </a:lnTo>
                  <a:cubicBezTo>
                    <a:pt x="454" y="93"/>
                    <a:pt x="351" y="1"/>
                    <a:pt x="22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4"/>
            <p:cNvSpPr/>
            <p:nvPr/>
          </p:nvSpPr>
          <p:spPr>
            <a:xfrm>
              <a:off x="9004721" y="3822690"/>
              <a:ext cx="7813" cy="7759"/>
            </a:xfrm>
            <a:custGeom>
              <a:avLst/>
              <a:gdLst/>
              <a:ahLst/>
              <a:cxnLst/>
              <a:rect l="l" t="t" r="r" b="b"/>
              <a:pathLst>
                <a:path w="146" h="145" extrusionOk="0">
                  <a:moveTo>
                    <a:pt x="73" y="0"/>
                  </a:moveTo>
                  <a:cubicBezTo>
                    <a:pt x="31" y="0"/>
                    <a:pt x="1" y="31"/>
                    <a:pt x="1" y="72"/>
                  </a:cubicBezTo>
                  <a:cubicBezTo>
                    <a:pt x="1" y="113"/>
                    <a:pt x="31" y="145"/>
                    <a:pt x="73" y="145"/>
                  </a:cubicBezTo>
                  <a:cubicBezTo>
                    <a:pt x="114" y="145"/>
                    <a:pt x="145" y="113"/>
                    <a:pt x="145" y="72"/>
                  </a:cubicBezTo>
                  <a:cubicBezTo>
                    <a:pt x="145" y="31"/>
                    <a:pt x="114" y="0"/>
                    <a:pt x="73"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4"/>
            <p:cNvSpPr/>
            <p:nvPr/>
          </p:nvSpPr>
          <p:spPr>
            <a:xfrm>
              <a:off x="9015798" y="3793954"/>
              <a:ext cx="24830" cy="36014"/>
            </a:xfrm>
            <a:custGeom>
              <a:avLst/>
              <a:gdLst/>
              <a:ahLst/>
              <a:cxnLst/>
              <a:rect l="l" t="t" r="r" b="b"/>
              <a:pathLst>
                <a:path w="464" h="673" extrusionOk="0">
                  <a:moveTo>
                    <a:pt x="237" y="114"/>
                  </a:moveTo>
                  <a:cubicBezTo>
                    <a:pt x="299" y="114"/>
                    <a:pt x="361" y="166"/>
                    <a:pt x="361" y="238"/>
                  </a:cubicBezTo>
                  <a:cubicBezTo>
                    <a:pt x="361" y="310"/>
                    <a:pt x="299" y="361"/>
                    <a:pt x="237" y="361"/>
                  </a:cubicBezTo>
                  <a:cubicBezTo>
                    <a:pt x="165" y="361"/>
                    <a:pt x="103" y="310"/>
                    <a:pt x="103" y="238"/>
                  </a:cubicBezTo>
                  <a:cubicBezTo>
                    <a:pt x="103" y="166"/>
                    <a:pt x="165" y="114"/>
                    <a:pt x="237" y="114"/>
                  </a:cubicBezTo>
                  <a:close/>
                  <a:moveTo>
                    <a:pt x="237" y="1"/>
                  </a:moveTo>
                  <a:cubicBezTo>
                    <a:pt x="103" y="1"/>
                    <a:pt x="0" y="104"/>
                    <a:pt x="0" y="238"/>
                  </a:cubicBezTo>
                  <a:cubicBezTo>
                    <a:pt x="0" y="361"/>
                    <a:pt x="103" y="465"/>
                    <a:pt x="237" y="465"/>
                  </a:cubicBezTo>
                  <a:cubicBezTo>
                    <a:pt x="266" y="465"/>
                    <a:pt x="294" y="465"/>
                    <a:pt x="323" y="457"/>
                  </a:cubicBezTo>
                  <a:lnTo>
                    <a:pt x="323" y="457"/>
                  </a:lnTo>
                  <a:cubicBezTo>
                    <a:pt x="319" y="460"/>
                    <a:pt x="317" y="467"/>
                    <a:pt x="309" y="475"/>
                  </a:cubicBezTo>
                  <a:cubicBezTo>
                    <a:pt x="299" y="506"/>
                    <a:pt x="278" y="526"/>
                    <a:pt x="257" y="537"/>
                  </a:cubicBezTo>
                  <a:cubicBezTo>
                    <a:pt x="227" y="558"/>
                    <a:pt x="196" y="568"/>
                    <a:pt x="165" y="568"/>
                  </a:cubicBezTo>
                  <a:cubicBezTo>
                    <a:pt x="134" y="568"/>
                    <a:pt x="113" y="599"/>
                    <a:pt x="113" y="630"/>
                  </a:cubicBezTo>
                  <a:cubicBezTo>
                    <a:pt x="113" y="647"/>
                    <a:pt x="128" y="673"/>
                    <a:pt x="153" y="673"/>
                  </a:cubicBezTo>
                  <a:cubicBezTo>
                    <a:pt x="156" y="673"/>
                    <a:pt x="161" y="672"/>
                    <a:pt x="165" y="671"/>
                  </a:cubicBezTo>
                  <a:cubicBezTo>
                    <a:pt x="216" y="671"/>
                    <a:pt x="268" y="661"/>
                    <a:pt x="309" y="630"/>
                  </a:cubicBezTo>
                  <a:cubicBezTo>
                    <a:pt x="371" y="588"/>
                    <a:pt x="412" y="526"/>
                    <a:pt x="433" y="465"/>
                  </a:cubicBezTo>
                  <a:cubicBezTo>
                    <a:pt x="454" y="403"/>
                    <a:pt x="464" y="331"/>
                    <a:pt x="464" y="269"/>
                  </a:cubicBezTo>
                  <a:lnTo>
                    <a:pt x="464" y="217"/>
                  </a:lnTo>
                  <a:cubicBezTo>
                    <a:pt x="454" y="93"/>
                    <a:pt x="351" y="1"/>
                    <a:pt x="23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4"/>
            <p:cNvSpPr/>
            <p:nvPr/>
          </p:nvSpPr>
          <p:spPr>
            <a:xfrm>
              <a:off x="9048868" y="3793954"/>
              <a:ext cx="24883" cy="36014"/>
            </a:xfrm>
            <a:custGeom>
              <a:avLst/>
              <a:gdLst/>
              <a:ahLst/>
              <a:cxnLst/>
              <a:rect l="l" t="t" r="r" b="b"/>
              <a:pathLst>
                <a:path w="465" h="673" extrusionOk="0">
                  <a:moveTo>
                    <a:pt x="228" y="114"/>
                  </a:moveTo>
                  <a:cubicBezTo>
                    <a:pt x="299" y="114"/>
                    <a:pt x="361" y="166"/>
                    <a:pt x="361" y="238"/>
                  </a:cubicBezTo>
                  <a:cubicBezTo>
                    <a:pt x="361" y="310"/>
                    <a:pt x="299" y="361"/>
                    <a:pt x="228" y="361"/>
                  </a:cubicBezTo>
                  <a:cubicBezTo>
                    <a:pt x="166" y="361"/>
                    <a:pt x="104" y="310"/>
                    <a:pt x="104" y="238"/>
                  </a:cubicBezTo>
                  <a:cubicBezTo>
                    <a:pt x="104" y="166"/>
                    <a:pt x="166" y="114"/>
                    <a:pt x="228" y="114"/>
                  </a:cubicBezTo>
                  <a:close/>
                  <a:moveTo>
                    <a:pt x="228" y="1"/>
                  </a:moveTo>
                  <a:cubicBezTo>
                    <a:pt x="104" y="1"/>
                    <a:pt x="1" y="104"/>
                    <a:pt x="1" y="238"/>
                  </a:cubicBezTo>
                  <a:cubicBezTo>
                    <a:pt x="1" y="361"/>
                    <a:pt x="104" y="465"/>
                    <a:pt x="228" y="465"/>
                  </a:cubicBezTo>
                  <a:cubicBezTo>
                    <a:pt x="269" y="465"/>
                    <a:pt x="299" y="465"/>
                    <a:pt x="320" y="455"/>
                  </a:cubicBezTo>
                  <a:lnTo>
                    <a:pt x="320" y="455"/>
                  </a:lnTo>
                  <a:cubicBezTo>
                    <a:pt x="320" y="455"/>
                    <a:pt x="320" y="465"/>
                    <a:pt x="310" y="475"/>
                  </a:cubicBezTo>
                  <a:cubicBezTo>
                    <a:pt x="299" y="506"/>
                    <a:pt x="279" y="526"/>
                    <a:pt x="248" y="537"/>
                  </a:cubicBezTo>
                  <a:cubicBezTo>
                    <a:pt x="228" y="558"/>
                    <a:pt x="196" y="568"/>
                    <a:pt x="166" y="568"/>
                  </a:cubicBezTo>
                  <a:cubicBezTo>
                    <a:pt x="134" y="568"/>
                    <a:pt x="104" y="599"/>
                    <a:pt x="114" y="630"/>
                  </a:cubicBezTo>
                  <a:cubicBezTo>
                    <a:pt x="114" y="647"/>
                    <a:pt x="129" y="673"/>
                    <a:pt x="153" y="673"/>
                  </a:cubicBezTo>
                  <a:cubicBezTo>
                    <a:pt x="157" y="673"/>
                    <a:pt x="161" y="672"/>
                    <a:pt x="166" y="671"/>
                  </a:cubicBezTo>
                  <a:cubicBezTo>
                    <a:pt x="217" y="671"/>
                    <a:pt x="269" y="661"/>
                    <a:pt x="310" y="630"/>
                  </a:cubicBezTo>
                  <a:cubicBezTo>
                    <a:pt x="372" y="588"/>
                    <a:pt x="413" y="526"/>
                    <a:pt x="434" y="465"/>
                  </a:cubicBezTo>
                  <a:cubicBezTo>
                    <a:pt x="454" y="403"/>
                    <a:pt x="464" y="331"/>
                    <a:pt x="464" y="269"/>
                  </a:cubicBezTo>
                  <a:lnTo>
                    <a:pt x="464" y="217"/>
                  </a:lnTo>
                  <a:cubicBezTo>
                    <a:pt x="454" y="93"/>
                    <a:pt x="351" y="1"/>
                    <a:pt x="22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4"/>
            <p:cNvSpPr/>
            <p:nvPr/>
          </p:nvSpPr>
          <p:spPr>
            <a:xfrm>
              <a:off x="9100186" y="3707318"/>
              <a:ext cx="20495" cy="54"/>
            </a:xfrm>
            <a:custGeom>
              <a:avLst/>
              <a:gdLst/>
              <a:ahLst/>
              <a:cxnLst/>
              <a:rect l="l" t="t" r="r" b="b"/>
              <a:pathLst>
                <a:path w="383" h="1" extrusionOk="0">
                  <a:moveTo>
                    <a:pt x="382" y="1"/>
                  </a:moveTo>
                  <a:lnTo>
                    <a:pt x="0" y="1"/>
                  </a:lnTo>
                  <a:lnTo>
                    <a:pt x="0" y="1"/>
                  </a:lnTo>
                  <a:close/>
                </a:path>
              </a:pathLst>
            </a:custGeom>
            <a:solidFill>
              <a:srgbClr val="3C47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4"/>
            <p:cNvSpPr/>
            <p:nvPr/>
          </p:nvSpPr>
          <p:spPr>
            <a:xfrm>
              <a:off x="9084721" y="3715613"/>
              <a:ext cx="16589" cy="16642"/>
            </a:xfrm>
            <a:custGeom>
              <a:avLst/>
              <a:gdLst/>
              <a:ahLst/>
              <a:cxnLst/>
              <a:rect l="l" t="t" r="r" b="b"/>
              <a:pathLst>
                <a:path w="310" h="311" extrusionOk="0">
                  <a:moveTo>
                    <a:pt x="156" y="1"/>
                  </a:moveTo>
                  <a:cubicBezTo>
                    <a:pt x="73" y="1"/>
                    <a:pt x="1" y="73"/>
                    <a:pt x="1" y="155"/>
                  </a:cubicBezTo>
                  <a:cubicBezTo>
                    <a:pt x="1" y="238"/>
                    <a:pt x="73" y="310"/>
                    <a:pt x="156" y="310"/>
                  </a:cubicBezTo>
                  <a:cubicBezTo>
                    <a:pt x="238" y="310"/>
                    <a:pt x="310" y="238"/>
                    <a:pt x="310" y="155"/>
                  </a:cubicBezTo>
                  <a:cubicBezTo>
                    <a:pt x="310" y="73"/>
                    <a:pt x="238" y="1"/>
                    <a:pt x="15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4"/>
            <p:cNvSpPr/>
            <p:nvPr/>
          </p:nvSpPr>
          <p:spPr>
            <a:xfrm>
              <a:off x="9512389" y="4389329"/>
              <a:ext cx="759289" cy="385772"/>
            </a:xfrm>
            <a:custGeom>
              <a:avLst/>
              <a:gdLst/>
              <a:ahLst/>
              <a:cxnLst/>
              <a:rect l="l" t="t" r="r" b="b"/>
              <a:pathLst>
                <a:path w="14189" h="7209" extrusionOk="0">
                  <a:moveTo>
                    <a:pt x="13116" y="0"/>
                  </a:moveTo>
                  <a:lnTo>
                    <a:pt x="12858" y="42"/>
                  </a:lnTo>
                  <a:lnTo>
                    <a:pt x="13879" y="6229"/>
                  </a:lnTo>
                  <a:lnTo>
                    <a:pt x="0" y="6940"/>
                  </a:lnTo>
                  <a:lnTo>
                    <a:pt x="10" y="7208"/>
                  </a:lnTo>
                  <a:lnTo>
                    <a:pt x="14189" y="6476"/>
                  </a:lnTo>
                  <a:lnTo>
                    <a:pt x="1311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4"/>
            <p:cNvSpPr/>
            <p:nvPr/>
          </p:nvSpPr>
          <p:spPr>
            <a:xfrm>
              <a:off x="9477606" y="4729237"/>
              <a:ext cx="155133" cy="155133"/>
            </a:xfrm>
            <a:custGeom>
              <a:avLst/>
              <a:gdLst/>
              <a:ahLst/>
              <a:cxnLst/>
              <a:rect l="l" t="t" r="r" b="b"/>
              <a:pathLst>
                <a:path w="2899" h="2899" extrusionOk="0">
                  <a:moveTo>
                    <a:pt x="1454" y="0"/>
                  </a:moveTo>
                  <a:cubicBezTo>
                    <a:pt x="650" y="0"/>
                    <a:pt x="0" y="650"/>
                    <a:pt x="0" y="1455"/>
                  </a:cubicBezTo>
                  <a:cubicBezTo>
                    <a:pt x="0" y="2248"/>
                    <a:pt x="650" y="2898"/>
                    <a:pt x="1454" y="2898"/>
                  </a:cubicBezTo>
                  <a:cubicBezTo>
                    <a:pt x="2248" y="2898"/>
                    <a:pt x="2898" y="2248"/>
                    <a:pt x="2898" y="1455"/>
                  </a:cubicBezTo>
                  <a:cubicBezTo>
                    <a:pt x="2898" y="650"/>
                    <a:pt x="2248" y="0"/>
                    <a:pt x="1454"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4"/>
            <p:cNvSpPr/>
            <p:nvPr/>
          </p:nvSpPr>
          <p:spPr>
            <a:xfrm>
              <a:off x="9520095" y="4771136"/>
              <a:ext cx="70690" cy="71279"/>
            </a:xfrm>
            <a:custGeom>
              <a:avLst/>
              <a:gdLst/>
              <a:ahLst/>
              <a:cxnLst/>
              <a:rect l="l" t="t" r="r" b="b"/>
              <a:pathLst>
                <a:path w="1321" h="1332" extrusionOk="0">
                  <a:moveTo>
                    <a:pt x="660" y="1"/>
                  </a:moveTo>
                  <a:cubicBezTo>
                    <a:pt x="289" y="1"/>
                    <a:pt x="1" y="300"/>
                    <a:pt x="1" y="672"/>
                  </a:cubicBezTo>
                  <a:cubicBezTo>
                    <a:pt x="1" y="1032"/>
                    <a:pt x="289" y="1331"/>
                    <a:pt x="660" y="1331"/>
                  </a:cubicBezTo>
                  <a:cubicBezTo>
                    <a:pt x="1021" y="1331"/>
                    <a:pt x="1320" y="1032"/>
                    <a:pt x="1320" y="672"/>
                  </a:cubicBezTo>
                  <a:cubicBezTo>
                    <a:pt x="1320" y="300"/>
                    <a:pt x="1021" y="1"/>
                    <a:pt x="6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4"/>
            <p:cNvSpPr/>
            <p:nvPr/>
          </p:nvSpPr>
          <p:spPr>
            <a:xfrm>
              <a:off x="10072980" y="4729237"/>
              <a:ext cx="155079" cy="155133"/>
            </a:xfrm>
            <a:custGeom>
              <a:avLst/>
              <a:gdLst/>
              <a:ahLst/>
              <a:cxnLst/>
              <a:rect l="l" t="t" r="r" b="b"/>
              <a:pathLst>
                <a:path w="2898" h="2899" extrusionOk="0">
                  <a:moveTo>
                    <a:pt x="1454" y="0"/>
                  </a:moveTo>
                  <a:cubicBezTo>
                    <a:pt x="650" y="0"/>
                    <a:pt x="0" y="650"/>
                    <a:pt x="0" y="1455"/>
                  </a:cubicBezTo>
                  <a:cubicBezTo>
                    <a:pt x="0" y="2248"/>
                    <a:pt x="650" y="2898"/>
                    <a:pt x="1454" y="2898"/>
                  </a:cubicBezTo>
                  <a:cubicBezTo>
                    <a:pt x="2248" y="2898"/>
                    <a:pt x="2898" y="2248"/>
                    <a:pt x="2898" y="1455"/>
                  </a:cubicBezTo>
                  <a:cubicBezTo>
                    <a:pt x="2898" y="650"/>
                    <a:pt x="2248" y="0"/>
                    <a:pt x="1454"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4"/>
            <p:cNvSpPr/>
            <p:nvPr/>
          </p:nvSpPr>
          <p:spPr>
            <a:xfrm>
              <a:off x="10114934" y="4771136"/>
              <a:ext cx="71172" cy="71279"/>
            </a:xfrm>
            <a:custGeom>
              <a:avLst/>
              <a:gdLst/>
              <a:ahLst/>
              <a:cxnLst/>
              <a:rect l="l" t="t" r="r" b="b"/>
              <a:pathLst>
                <a:path w="1330" h="1332" extrusionOk="0">
                  <a:moveTo>
                    <a:pt x="670" y="1"/>
                  </a:moveTo>
                  <a:cubicBezTo>
                    <a:pt x="299" y="1"/>
                    <a:pt x="0" y="300"/>
                    <a:pt x="0" y="672"/>
                  </a:cubicBezTo>
                  <a:cubicBezTo>
                    <a:pt x="0" y="1032"/>
                    <a:pt x="299" y="1331"/>
                    <a:pt x="670" y="1331"/>
                  </a:cubicBezTo>
                  <a:cubicBezTo>
                    <a:pt x="1031" y="1331"/>
                    <a:pt x="1330" y="1032"/>
                    <a:pt x="1330" y="672"/>
                  </a:cubicBezTo>
                  <a:cubicBezTo>
                    <a:pt x="1330" y="300"/>
                    <a:pt x="1031" y="1"/>
                    <a:pt x="6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4"/>
            <p:cNvSpPr/>
            <p:nvPr/>
          </p:nvSpPr>
          <p:spPr>
            <a:xfrm>
              <a:off x="9645313" y="4371670"/>
              <a:ext cx="759342" cy="488944"/>
            </a:xfrm>
            <a:custGeom>
              <a:avLst/>
              <a:gdLst/>
              <a:ahLst/>
              <a:cxnLst/>
              <a:rect l="l" t="t" r="r" b="b"/>
              <a:pathLst>
                <a:path w="14190" h="9137" extrusionOk="0">
                  <a:moveTo>
                    <a:pt x="12798" y="1"/>
                  </a:moveTo>
                  <a:lnTo>
                    <a:pt x="12539" y="42"/>
                  </a:lnTo>
                  <a:lnTo>
                    <a:pt x="13880" y="8157"/>
                  </a:lnTo>
                  <a:lnTo>
                    <a:pt x="1" y="8868"/>
                  </a:lnTo>
                  <a:lnTo>
                    <a:pt x="12" y="9136"/>
                  </a:lnTo>
                  <a:lnTo>
                    <a:pt x="14189" y="8405"/>
                  </a:lnTo>
                  <a:lnTo>
                    <a:pt x="1279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4"/>
            <p:cNvSpPr/>
            <p:nvPr/>
          </p:nvSpPr>
          <p:spPr>
            <a:xfrm>
              <a:off x="9610583" y="4814749"/>
              <a:ext cx="155079" cy="155668"/>
            </a:xfrm>
            <a:custGeom>
              <a:avLst/>
              <a:gdLst/>
              <a:ahLst/>
              <a:cxnLst/>
              <a:rect l="l" t="t" r="r" b="b"/>
              <a:pathLst>
                <a:path w="2898" h="2909" extrusionOk="0">
                  <a:moveTo>
                    <a:pt x="1454" y="1"/>
                  </a:moveTo>
                  <a:cubicBezTo>
                    <a:pt x="650" y="1"/>
                    <a:pt x="1" y="650"/>
                    <a:pt x="1" y="1454"/>
                  </a:cubicBezTo>
                  <a:cubicBezTo>
                    <a:pt x="1" y="2259"/>
                    <a:pt x="650" y="2909"/>
                    <a:pt x="1454" y="2909"/>
                  </a:cubicBezTo>
                  <a:cubicBezTo>
                    <a:pt x="2248" y="2909"/>
                    <a:pt x="2898" y="2259"/>
                    <a:pt x="2898" y="1454"/>
                  </a:cubicBezTo>
                  <a:cubicBezTo>
                    <a:pt x="2898" y="650"/>
                    <a:pt x="2248" y="1"/>
                    <a:pt x="145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4"/>
            <p:cNvSpPr/>
            <p:nvPr/>
          </p:nvSpPr>
          <p:spPr>
            <a:xfrm>
              <a:off x="9653072" y="4857237"/>
              <a:ext cx="70690" cy="70690"/>
            </a:xfrm>
            <a:custGeom>
              <a:avLst/>
              <a:gdLst/>
              <a:ahLst/>
              <a:cxnLst/>
              <a:rect l="l" t="t" r="r" b="b"/>
              <a:pathLst>
                <a:path w="1321" h="1321" extrusionOk="0">
                  <a:moveTo>
                    <a:pt x="660" y="0"/>
                  </a:moveTo>
                  <a:cubicBezTo>
                    <a:pt x="289" y="0"/>
                    <a:pt x="0" y="289"/>
                    <a:pt x="0" y="660"/>
                  </a:cubicBezTo>
                  <a:cubicBezTo>
                    <a:pt x="0" y="1022"/>
                    <a:pt x="289" y="1320"/>
                    <a:pt x="660" y="1320"/>
                  </a:cubicBezTo>
                  <a:cubicBezTo>
                    <a:pt x="1021" y="1320"/>
                    <a:pt x="1320" y="1022"/>
                    <a:pt x="1320" y="660"/>
                  </a:cubicBezTo>
                  <a:cubicBezTo>
                    <a:pt x="1320" y="289"/>
                    <a:pt x="1021" y="0"/>
                    <a:pt x="66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4"/>
            <p:cNvSpPr/>
            <p:nvPr/>
          </p:nvSpPr>
          <p:spPr>
            <a:xfrm>
              <a:off x="10205958" y="4814749"/>
              <a:ext cx="155079" cy="155668"/>
            </a:xfrm>
            <a:custGeom>
              <a:avLst/>
              <a:gdLst/>
              <a:ahLst/>
              <a:cxnLst/>
              <a:rect l="l" t="t" r="r" b="b"/>
              <a:pathLst>
                <a:path w="2898" h="2909" extrusionOk="0">
                  <a:moveTo>
                    <a:pt x="1454" y="1"/>
                  </a:moveTo>
                  <a:cubicBezTo>
                    <a:pt x="650" y="1"/>
                    <a:pt x="0" y="650"/>
                    <a:pt x="0" y="1454"/>
                  </a:cubicBezTo>
                  <a:cubicBezTo>
                    <a:pt x="0" y="2259"/>
                    <a:pt x="650" y="2909"/>
                    <a:pt x="1454" y="2909"/>
                  </a:cubicBezTo>
                  <a:cubicBezTo>
                    <a:pt x="2248" y="2909"/>
                    <a:pt x="2898" y="2259"/>
                    <a:pt x="2898" y="1454"/>
                  </a:cubicBezTo>
                  <a:cubicBezTo>
                    <a:pt x="2898" y="650"/>
                    <a:pt x="2248" y="1"/>
                    <a:pt x="145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4"/>
            <p:cNvSpPr/>
            <p:nvPr/>
          </p:nvSpPr>
          <p:spPr>
            <a:xfrm>
              <a:off x="10247857" y="4857237"/>
              <a:ext cx="71279" cy="70690"/>
            </a:xfrm>
            <a:custGeom>
              <a:avLst/>
              <a:gdLst/>
              <a:ahLst/>
              <a:cxnLst/>
              <a:rect l="l" t="t" r="r" b="b"/>
              <a:pathLst>
                <a:path w="1332" h="1321" extrusionOk="0">
                  <a:moveTo>
                    <a:pt x="671" y="0"/>
                  </a:moveTo>
                  <a:cubicBezTo>
                    <a:pt x="300" y="0"/>
                    <a:pt x="1" y="289"/>
                    <a:pt x="1" y="660"/>
                  </a:cubicBezTo>
                  <a:cubicBezTo>
                    <a:pt x="1" y="1022"/>
                    <a:pt x="300" y="1320"/>
                    <a:pt x="671" y="1320"/>
                  </a:cubicBezTo>
                  <a:cubicBezTo>
                    <a:pt x="1032" y="1320"/>
                    <a:pt x="1331" y="1022"/>
                    <a:pt x="1331" y="660"/>
                  </a:cubicBezTo>
                  <a:cubicBezTo>
                    <a:pt x="1331" y="289"/>
                    <a:pt x="1032" y="0"/>
                    <a:pt x="67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4"/>
            <p:cNvSpPr/>
            <p:nvPr/>
          </p:nvSpPr>
          <p:spPr>
            <a:xfrm>
              <a:off x="9377753" y="3732683"/>
              <a:ext cx="747677" cy="614216"/>
            </a:xfrm>
            <a:custGeom>
              <a:avLst/>
              <a:gdLst/>
              <a:ahLst/>
              <a:cxnLst/>
              <a:rect l="l" t="t" r="r" b="b"/>
              <a:pathLst>
                <a:path w="13972" h="11478" extrusionOk="0">
                  <a:moveTo>
                    <a:pt x="13570" y="310"/>
                  </a:moveTo>
                  <a:lnTo>
                    <a:pt x="13704" y="9436"/>
                  </a:lnTo>
                  <a:lnTo>
                    <a:pt x="2237" y="11189"/>
                  </a:lnTo>
                  <a:lnTo>
                    <a:pt x="319" y="2455"/>
                  </a:lnTo>
                  <a:lnTo>
                    <a:pt x="13570" y="310"/>
                  </a:lnTo>
                  <a:close/>
                  <a:moveTo>
                    <a:pt x="13827" y="1"/>
                  </a:moveTo>
                  <a:lnTo>
                    <a:pt x="0" y="2239"/>
                  </a:lnTo>
                  <a:lnTo>
                    <a:pt x="2031" y="11478"/>
                  </a:lnTo>
                  <a:lnTo>
                    <a:pt x="13859" y="9673"/>
                  </a:lnTo>
                  <a:lnTo>
                    <a:pt x="13972" y="9663"/>
                  </a:lnTo>
                  <a:lnTo>
                    <a:pt x="1382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4"/>
            <p:cNvSpPr/>
            <p:nvPr/>
          </p:nvSpPr>
          <p:spPr>
            <a:xfrm>
              <a:off x="9552630" y="3828737"/>
              <a:ext cx="90543" cy="489479"/>
            </a:xfrm>
            <a:custGeom>
              <a:avLst/>
              <a:gdLst/>
              <a:ahLst/>
              <a:cxnLst/>
              <a:rect l="l" t="t" r="r" b="b"/>
              <a:pathLst>
                <a:path w="1692" h="9147" extrusionOk="0">
                  <a:moveTo>
                    <a:pt x="269" y="0"/>
                  </a:moveTo>
                  <a:lnTo>
                    <a:pt x="1" y="41"/>
                  </a:lnTo>
                  <a:lnTo>
                    <a:pt x="1423" y="9147"/>
                  </a:lnTo>
                  <a:lnTo>
                    <a:pt x="1692" y="9105"/>
                  </a:lnTo>
                  <a:lnTo>
                    <a:pt x="26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4"/>
            <p:cNvSpPr/>
            <p:nvPr/>
          </p:nvSpPr>
          <p:spPr>
            <a:xfrm>
              <a:off x="9750731" y="3797272"/>
              <a:ext cx="68496" cy="493920"/>
            </a:xfrm>
            <a:custGeom>
              <a:avLst/>
              <a:gdLst/>
              <a:ahLst/>
              <a:cxnLst/>
              <a:rect l="l" t="t" r="r" b="b"/>
              <a:pathLst>
                <a:path w="1280" h="9230" extrusionOk="0">
                  <a:moveTo>
                    <a:pt x="269" y="1"/>
                  </a:moveTo>
                  <a:lnTo>
                    <a:pt x="1" y="31"/>
                  </a:lnTo>
                  <a:lnTo>
                    <a:pt x="1021" y="9229"/>
                  </a:lnTo>
                  <a:lnTo>
                    <a:pt x="1279" y="9199"/>
                  </a:lnTo>
                  <a:lnTo>
                    <a:pt x="2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4"/>
            <p:cNvSpPr/>
            <p:nvPr/>
          </p:nvSpPr>
          <p:spPr>
            <a:xfrm>
              <a:off x="9944391" y="3769125"/>
              <a:ext cx="35372" cy="497238"/>
            </a:xfrm>
            <a:custGeom>
              <a:avLst/>
              <a:gdLst/>
              <a:ahLst/>
              <a:cxnLst/>
              <a:rect l="l" t="t" r="r" b="b"/>
              <a:pathLst>
                <a:path w="661" h="9292" extrusionOk="0">
                  <a:moveTo>
                    <a:pt x="259" y="1"/>
                  </a:moveTo>
                  <a:lnTo>
                    <a:pt x="1" y="11"/>
                  </a:lnTo>
                  <a:lnTo>
                    <a:pt x="403" y="9291"/>
                  </a:lnTo>
                  <a:lnTo>
                    <a:pt x="660" y="9281"/>
                  </a:lnTo>
                  <a:lnTo>
                    <a:pt x="25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4"/>
            <p:cNvSpPr/>
            <p:nvPr/>
          </p:nvSpPr>
          <p:spPr>
            <a:xfrm>
              <a:off x="9421312" y="3889420"/>
              <a:ext cx="698071" cy="139668"/>
            </a:xfrm>
            <a:custGeom>
              <a:avLst/>
              <a:gdLst/>
              <a:ahLst/>
              <a:cxnLst/>
              <a:rect l="l" t="t" r="r" b="b"/>
              <a:pathLst>
                <a:path w="13045" h="2610" extrusionOk="0">
                  <a:moveTo>
                    <a:pt x="12993" y="0"/>
                  </a:moveTo>
                  <a:lnTo>
                    <a:pt x="0" y="2351"/>
                  </a:lnTo>
                  <a:lnTo>
                    <a:pt x="42" y="2610"/>
                  </a:lnTo>
                  <a:lnTo>
                    <a:pt x="13045" y="259"/>
                  </a:lnTo>
                  <a:lnTo>
                    <a:pt x="12993"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4"/>
            <p:cNvSpPr/>
            <p:nvPr/>
          </p:nvSpPr>
          <p:spPr>
            <a:xfrm>
              <a:off x="9456629" y="4077033"/>
              <a:ext cx="662752" cy="112055"/>
            </a:xfrm>
            <a:custGeom>
              <a:avLst/>
              <a:gdLst/>
              <a:ahLst/>
              <a:cxnLst/>
              <a:rect l="l" t="t" r="r" b="b"/>
              <a:pathLst>
                <a:path w="12385" h="2094" extrusionOk="0">
                  <a:moveTo>
                    <a:pt x="12343" y="0"/>
                  </a:moveTo>
                  <a:lnTo>
                    <a:pt x="0" y="1836"/>
                  </a:lnTo>
                  <a:lnTo>
                    <a:pt x="42" y="2094"/>
                  </a:lnTo>
                  <a:lnTo>
                    <a:pt x="12385" y="258"/>
                  </a:lnTo>
                  <a:lnTo>
                    <a:pt x="12343"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4"/>
            <p:cNvSpPr/>
            <p:nvPr/>
          </p:nvSpPr>
          <p:spPr>
            <a:xfrm>
              <a:off x="9377164" y="3849660"/>
              <a:ext cx="365918" cy="604852"/>
            </a:xfrm>
            <a:custGeom>
              <a:avLst/>
              <a:gdLst/>
              <a:ahLst/>
              <a:cxnLst/>
              <a:rect l="l" t="t" r="r" b="b"/>
              <a:pathLst>
                <a:path w="6838" h="11303" extrusionOk="0">
                  <a:moveTo>
                    <a:pt x="372" y="434"/>
                  </a:moveTo>
                  <a:lnTo>
                    <a:pt x="5703" y="2631"/>
                  </a:lnTo>
                  <a:lnTo>
                    <a:pt x="6528" y="10890"/>
                  </a:lnTo>
                  <a:lnTo>
                    <a:pt x="2269" y="9106"/>
                  </a:lnTo>
                  <a:lnTo>
                    <a:pt x="372" y="434"/>
                  </a:lnTo>
                  <a:close/>
                  <a:moveTo>
                    <a:pt x="1" y="1"/>
                  </a:moveTo>
                  <a:lnTo>
                    <a:pt x="2032" y="9230"/>
                  </a:lnTo>
                  <a:lnTo>
                    <a:pt x="2042" y="9302"/>
                  </a:lnTo>
                  <a:lnTo>
                    <a:pt x="6837" y="11302"/>
                  </a:lnTo>
                  <a:lnTo>
                    <a:pt x="6837" y="11302"/>
                  </a:lnTo>
                  <a:lnTo>
                    <a:pt x="5951" y="2445"/>
                  </a:lnTo>
                  <a:lnTo>
                    <a:pt x="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4"/>
            <p:cNvSpPr/>
            <p:nvPr/>
          </p:nvSpPr>
          <p:spPr>
            <a:xfrm>
              <a:off x="9470971" y="3895520"/>
              <a:ext cx="96644" cy="474549"/>
            </a:xfrm>
            <a:custGeom>
              <a:avLst/>
              <a:gdLst/>
              <a:ahLst/>
              <a:cxnLst/>
              <a:rect l="l" t="t" r="r" b="b"/>
              <a:pathLst>
                <a:path w="1806" h="8868" extrusionOk="0">
                  <a:moveTo>
                    <a:pt x="259" y="0"/>
                  </a:moveTo>
                  <a:lnTo>
                    <a:pt x="0" y="41"/>
                  </a:lnTo>
                  <a:lnTo>
                    <a:pt x="1547" y="8868"/>
                  </a:lnTo>
                  <a:lnTo>
                    <a:pt x="1805" y="8816"/>
                  </a:lnTo>
                  <a:lnTo>
                    <a:pt x="25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4"/>
            <p:cNvSpPr/>
            <p:nvPr/>
          </p:nvSpPr>
          <p:spPr>
            <a:xfrm>
              <a:off x="9575265" y="3939667"/>
              <a:ext cx="80643" cy="467967"/>
            </a:xfrm>
            <a:custGeom>
              <a:avLst/>
              <a:gdLst/>
              <a:ahLst/>
              <a:cxnLst/>
              <a:rect l="l" t="t" r="r" b="b"/>
              <a:pathLst>
                <a:path w="1507" h="8745" extrusionOk="0">
                  <a:moveTo>
                    <a:pt x="269" y="0"/>
                  </a:moveTo>
                  <a:lnTo>
                    <a:pt x="1" y="31"/>
                  </a:lnTo>
                  <a:lnTo>
                    <a:pt x="1248" y="8744"/>
                  </a:lnTo>
                  <a:lnTo>
                    <a:pt x="1506" y="8703"/>
                  </a:lnTo>
                  <a:lnTo>
                    <a:pt x="269"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4"/>
            <p:cNvSpPr/>
            <p:nvPr/>
          </p:nvSpPr>
          <p:spPr>
            <a:xfrm>
              <a:off x="9461606" y="4214451"/>
              <a:ext cx="262158" cy="103761"/>
            </a:xfrm>
            <a:custGeom>
              <a:avLst/>
              <a:gdLst/>
              <a:ahLst/>
              <a:cxnLst/>
              <a:rect l="l" t="t" r="r" b="b"/>
              <a:pathLst>
                <a:path w="4899" h="1939" extrusionOk="0">
                  <a:moveTo>
                    <a:pt x="83" y="0"/>
                  </a:moveTo>
                  <a:lnTo>
                    <a:pt x="1" y="248"/>
                  </a:lnTo>
                  <a:lnTo>
                    <a:pt x="4816" y="1939"/>
                  </a:lnTo>
                  <a:lnTo>
                    <a:pt x="4898" y="1691"/>
                  </a:lnTo>
                  <a:lnTo>
                    <a:pt x="8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4"/>
            <p:cNvSpPr/>
            <p:nvPr/>
          </p:nvSpPr>
          <p:spPr>
            <a:xfrm>
              <a:off x="9419653" y="4018544"/>
              <a:ext cx="286988" cy="124738"/>
            </a:xfrm>
            <a:custGeom>
              <a:avLst/>
              <a:gdLst/>
              <a:ahLst/>
              <a:cxnLst/>
              <a:rect l="l" t="t" r="r" b="b"/>
              <a:pathLst>
                <a:path w="5363" h="2331" extrusionOk="0">
                  <a:moveTo>
                    <a:pt x="104" y="0"/>
                  </a:moveTo>
                  <a:lnTo>
                    <a:pt x="1" y="248"/>
                  </a:lnTo>
                  <a:lnTo>
                    <a:pt x="5270" y="2331"/>
                  </a:lnTo>
                  <a:lnTo>
                    <a:pt x="5363" y="2094"/>
                  </a:lnTo>
                  <a:lnTo>
                    <a:pt x="10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4"/>
            <p:cNvSpPr/>
            <p:nvPr/>
          </p:nvSpPr>
          <p:spPr>
            <a:xfrm>
              <a:off x="10111027" y="3732202"/>
              <a:ext cx="481184" cy="637869"/>
            </a:xfrm>
            <a:custGeom>
              <a:avLst/>
              <a:gdLst/>
              <a:ahLst/>
              <a:cxnLst/>
              <a:rect l="l" t="t" r="r" b="b"/>
              <a:pathLst>
                <a:path w="8992" h="11920" extrusionOk="0">
                  <a:moveTo>
                    <a:pt x="269" y="351"/>
                  </a:moveTo>
                  <a:lnTo>
                    <a:pt x="8652" y="2784"/>
                  </a:lnTo>
                  <a:lnTo>
                    <a:pt x="5724" y="11579"/>
                  </a:lnTo>
                  <a:lnTo>
                    <a:pt x="269" y="9466"/>
                  </a:lnTo>
                  <a:lnTo>
                    <a:pt x="269" y="351"/>
                  </a:lnTo>
                  <a:close/>
                  <a:moveTo>
                    <a:pt x="1" y="0"/>
                  </a:moveTo>
                  <a:lnTo>
                    <a:pt x="1" y="9651"/>
                  </a:lnTo>
                  <a:lnTo>
                    <a:pt x="5889" y="11920"/>
                  </a:lnTo>
                  <a:lnTo>
                    <a:pt x="8992" y="2608"/>
                  </a:lnTo>
                  <a:lnTo>
                    <a:pt x="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4"/>
            <p:cNvSpPr/>
            <p:nvPr/>
          </p:nvSpPr>
          <p:spPr>
            <a:xfrm>
              <a:off x="10115469" y="3890008"/>
              <a:ext cx="411672" cy="168885"/>
            </a:xfrm>
            <a:custGeom>
              <a:avLst/>
              <a:gdLst/>
              <a:ahLst/>
              <a:cxnLst/>
              <a:rect l="l" t="t" r="r" b="b"/>
              <a:pathLst>
                <a:path w="7693" h="3156" extrusionOk="0">
                  <a:moveTo>
                    <a:pt x="93" y="0"/>
                  </a:moveTo>
                  <a:lnTo>
                    <a:pt x="0" y="248"/>
                  </a:lnTo>
                  <a:lnTo>
                    <a:pt x="7600" y="3155"/>
                  </a:lnTo>
                  <a:lnTo>
                    <a:pt x="7692" y="2908"/>
                  </a:lnTo>
                  <a:lnTo>
                    <a:pt x="9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4"/>
            <p:cNvSpPr/>
            <p:nvPr/>
          </p:nvSpPr>
          <p:spPr>
            <a:xfrm>
              <a:off x="10115469" y="4077568"/>
              <a:ext cx="353718" cy="155133"/>
            </a:xfrm>
            <a:custGeom>
              <a:avLst/>
              <a:gdLst/>
              <a:ahLst/>
              <a:cxnLst/>
              <a:rect l="l" t="t" r="r" b="b"/>
              <a:pathLst>
                <a:path w="6610" h="2899" extrusionOk="0">
                  <a:moveTo>
                    <a:pt x="103" y="1"/>
                  </a:moveTo>
                  <a:lnTo>
                    <a:pt x="0" y="248"/>
                  </a:lnTo>
                  <a:lnTo>
                    <a:pt x="6517" y="2898"/>
                  </a:lnTo>
                  <a:lnTo>
                    <a:pt x="6610" y="2661"/>
                  </a:lnTo>
                  <a:lnTo>
                    <a:pt x="103"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4"/>
            <p:cNvSpPr/>
            <p:nvPr/>
          </p:nvSpPr>
          <p:spPr>
            <a:xfrm>
              <a:off x="10205422" y="3786249"/>
              <a:ext cx="80001" cy="494991"/>
            </a:xfrm>
            <a:custGeom>
              <a:avLst/>
              <a:gdLst/>
              <a:ahLst/>
              <a:cxnLst/>
              <a:rect l="l" t="t" r="r" b="b"/>
              <a:pathLst>
                <a:path w="1495" h="9250" extrusionOk="0">
                  <a:moveTo>
                    <a:pt x="1227" y="1"/>
                  </a:moveTo>
                  <a:lnTo>
                    <a:pt x="0" y="9208"/>
                  </a:lnTo>
                  <a:lnTo>
                    <a:pt x="268" y="9249"/>
                  </a:lnTo>
                  <a:lnTo>
                    <a:pt x="1495" y="31"/>
                  </a:lnTo>
                  <a:lnTo>
                    <a:pt x="122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4"/>
            <p:cNvSpPr/>
            <p:nvPr/>
          </p:nvSpPr>
          <p:spPr>
            <a:xfrm>
              <a:off x="10317369" y="3832055"/>
              <a:ext cx="124256" cy="492797"/>
            </a:xfrm>
            <a:custGeom>
              <a:avLst/>
              <a:gdLst/>
              <a:ahLst/>
              <a:cxnLst/>
              <a:rect l="l" t="t" r="r" b="b"/>
              <a:pathLst>
                <a:path w="2322" h="9209" extrusionOk="0">
                  <a:moveTo>
                    <a:pt x="2063" y="0"/>
                  </a:moveTo>
                  <a:lnTo>
                    <a:pt x="1" y="9147"/>
                  </a:lnTo>
                  <a:lnTo>
                    <a:pt x="259" y="9208"/>
                  </a:lnTo>
                  <a:lnTo>
                    <a:pt x="2321" y="52"/>
                  </a:lnTo>
                  <a:lnTo>
                    <a:pt x="206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4"/>
            <p:cNvSpPr/>
            <p:nvPr/>
          </p:nvSpPr>
          <p:spPr>
            <a:xfrm>
              <a:off x="10111616" y="3339852"/>
              <a:ext cx="132979" cy="403966"/>
            </a:xfrm>
            <a:custGeom>
              <a:avLst/>
              <a:gdLst/>
              <a:ahLst/>
              <a:cxnLst/>
              <a:rect l="l" t="t" r="r" b="b"/>
              <a:pathLst>
                <a:path w="2485" h="7549" extrusionOk="0">
                  <a:moveTo>
                    <a:pt x="2237" y="0"/>
                  </a:moveTo>
                  <a:lnTo>
                    <a:pt x="0" y="7476"/>
                  </a:lnTo>
                  <a:lnTo>
                    <a:pt x="248" y="7548"/>
                  </a:lnTo>
                  <a:lnTo>
                    <a:pt x="2485" y="73"/>
                  </a:lnTo>
                  <a:lnTo>
                    <a:pt x="22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4"/>
            <p:cNvSpPr/>
            <p:nvPr/>
          </p:nvSpPr>
          <p:spPr>
            <a:xfrm>
              <a:off x="10575618" y="3434729"/>
              <a:ext cx="144644" cy="443191"/>
            </a:xfrm>
            <a:custGeom>
              <a:avLst/>
              <a:gdLst/>
              <a:ahLst/>
              <a:cxnLst/>
              <a:rect l="l" t="t" r="r" b="b"/>
              <a:pathLst>
                <a:path w="2703" h="8282" extrusionOk="0">
                  <a:moveTo>
                    <a:pt x="2455" y="1"/>
                  </a:moveTo>
                  <a:lnTo>
                    <a:pt x="1" y="8209"/>
                  </a:lnTo>
                  <a:lnTo>
                    <a:pt x="259" y="8281"/>
                  </a:lnTo>
                  <a:lnTo>
                    <a:pt x="2702" y="73"/>
                  </a:lnTo>
                  <a:lnTo>
                    <a:pt x="245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4"/>
            <p:cNvSpPr/>
            <p:nvPr/>
          </p:nvSpPr>
          <p:spPr>
            <a:xfrm>
              <a:off x="10203710" y="3319999"/>
              <a:ext cx="545827" cy="138544"/>
            </a:xfrm>
            <a:custGeom>
              <a:avLst/>
              <a:gdLst/>
              <a:ahLst/>
              <a:cxnLst/>
              <a:rect l="l" t="t" r="r" b="b"/>
              <a:pathLst>
                <a:path w="10200" h="2589" extrusionOk="0">
                  <a:moveTo>
                    <a:pt x="104" y="0"/>
                  </a:moveTo>
                  <a:lnTo>
                    <a:pt x="1" y="516"/>
                  </a:lnTo>
                  <a:lnTo>
                    <a:pt x="10085" y="2589"/>
                  </a:lnTo>
                  <a:lnTo>
                    <a:pt x="10199" y="2073"/>
                  </a:lnTo>
                  <a:lnTo>
                    <a:pt x="1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4"/>
            <p:cNvSpPr/>
            <p:nvPr/>
          </p:nvSpPr>
          <p:spPr>
            <a:xfrm>
              <a:off x="10120981" y="3176212"/>
              <a:ext cx="486696" cy="530148"/>
            </a:xfrm>
            <a:custGeom>
              <a:avLst/>
              <a:gdLst/>
              <a:ahLst/>
              <a:cxnLst/>
              <a:rect l="l" t="t" r="r" b="b"/>
              <a:pathLst>
                <a:path w="9095" h="9907" extrusionOk="0">
                  <a:moveTo>
                    <a:pt x="3197" y="1"/>
                  </a:moveTo>
                  <a:cubicBezTo>
                    <a:pt x="2734" y="1"/>
                    <a:pt x="2292" y="129"/>
                    <a:pt x="1970" y="367"/>
                  </a:cubicBezTo>
                  <a:cubicBezTo>
                    <a:pt x="0" y="1821"/>
                    <a:pt x="1918" y="8977"/>
                    <a:pt x="2382" y="9245"/>
                  </a:cubicBezTo>
                  <a:cubicBezTo>
                    <a:pt x="2754" y="9451"/>
                    <a:pt x="3104" y="9596"/>
                    <a:pt x="3444" y="9710"/>
                  </a:cubicBezTo>
                  <a:cubicBezTo>
                    <a:pt x="2865" y="8985"/>
                    <a:pt x="2765" y="7303"/>
                    <a:pt x="2831" y="7303"/>
                  </a:cubicBezTo>
                  <a:cubicBezTo>
                    <a:pt x="2835" y="7303"/>
                    <a:pt x="2840" y="7311"/>
                    <a:pt x="2846" y="7327"/>
                  </a:cubicBezTo>
                  <a:cubicBezTo>
                    <a:pt x="3269" y="8565"/>
                    <a:pt x="4290" y="9864"/>
                    <a:pt x="4640" y="9905"/>
                  </a:cubicBezTo>
                  <a:cubicBezTo>
                    <a:pt x="4671" y="9906"/>
                    <a:pt x="4701" y="9906"/>
                    <a:pt x="4731" y="9906"/>
                  </a:cubicBezTo>
                  <a:cubicBezTo>
                    <a:pt x="5622" y="9906"/>
                    <a:pt x="6415" y="9614"/>
                    <a:pt x="7053" y="9215"/>
                  </a:cubicBezTo>
                  <a:cubicBezTo>
                    <a:pt x="6292" y="8374"/>
                    <a:pt x="6144" y="6570"/>
                    <a:pt x="6183" y="6570"/>
                  </a:cubicBezTo>
                  <a:lnTo>
                    <a:pt x="6183" y="6570"/>
                  </a:lnTo>
                  <a:cubicBezTo>
                    <a:pt x="6184" y="6570"/>
                    <a:pt x="6185" y="6572"/>
                    <a:pt x="6187" y="6575"/>
                  </a:cubicBezTo>
                  <a:cubicBezTo>
                    <a:pt x="6806" y="7731"/>
                    <a:pt x="7914" y="8349"/>
                    <a:pt x="8136" y="8349"/>
                  </a:cubicBezTo>
                  <a:cubicBezTo>
                    <a:pt x="8140" y="8349"/>
                    <a:pt x="8143" y="8349"/>
                    <a:pt x="8146" y="8348"/>
                  </a:cubicBezTo>
                  <a:cubicBezTo>
                    <a:pt x="8785" y="7698"/>
                    <a:pt x="9095" y="7080"/>
                    <a:pt x="8992" y="7038"/>
                  </a:cubicBezTo>
                  <a:cubicBezTo>
                    <a:pt x="8239" y="6667"/>
                    <a:pt x="7538" y="5616"/>
                    <a:pt x="6888" y="4492"/>
                  </a:cubicBezTo>
                  <a:cubicBezTo>
                    <a:pt x="6239" y="3388"/>
                    <a:pt x="5774" y="1697"/>
                    <a:pt x="4919" y="739"/>
                  </a:cubicBezTo>
                  <a:cubicBezTo>
                    <a:pt x="4471" y="231"/>
                    <a:pt x="3816" y="1"/>
                    <a:pt x="3197" y="1"/>
                  </a:cubicBezTo>
                  <a:close/>
                </a:path>
              </a:pathLst>
            </a:custGeom>
            <a:solidFill>
              <a:srgbClr val="C95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4"/>
            <p:cNvSpPr/>
            <p:nvPr/>
          </p:nvSpPr>
          <p:spPr>
            <a:xfrm>
              <a:off x="10166198" y="3190874"/>
              <a:ext cx="67372" cy="466843"/>
            </a:xfrm>
            <a:custGeom>
              <a:avLst/>
              <a:gdLst/>
              <a:ahLst/>
              <a:cxnLst/>
              <a:rect l="l" t="t" r="r" b="b"/>
              <a:pathLst>
                <a:path w="1259" h="8724" extrusionOk="0">
                  <a:moveTo>
                    <a:pt x="1259" y="0"/>
                  </a:moveTo>
                  <a:cubicBezTo>
                    <a:pt x="1084" y="93"/>
                    <a:pt x="949" y="227"/>
                    <a:pt x="826" y="382"/>
                  </a:cubicBezTo>
                  <a:cubicBezTo>
                    <a:pt x="713" y="527"/>
                    <a:pt x="619" y="681"/>
                    <a:pt x="527" y="846"/>
                  </a:cubicBezTo>
                  <a:cubicBezTo>
                    <a:pt x="362" y="1176"/>
                    <a:pt x="259" y="1526"/>
                    <a:pt x="166" y="1877"/>
                  </a:cubicBezTo>
                  <a:cubicBezTo>
                    <a:pt x="1" y="2578"/>
                    <a:pt x="83" y="3919"/>
                    <a:pt x="124" y="4630"/>
                  </a:cubicBezTo>
                  <a:cubicBezTo>
                    <a:pt x="176" y="5332"/>
                    <a:pt x="310" y="6033"/>
                    <a:pt x="496" y="6723"/>
                  </a:cubicBezTo>
                  <a:cubicBezTo>
                    <a:pt x="548" y="6888"/>
                    <a:pt x="599" y="7064"/>
                    <a:pt x="651" y="7229"/>
                  </a:cubicBezTo>
                  <a:lnTo>
                    <a:pt x="816" y="7734"/>
                  </a:lnTo>
                  <a:lnTo>
                    <a:pt x="1011" y="8239"/>
                  </a:lnTo>
                  <a:lnTo>
                    <a:pt x="1217" y="8724"/>
                  </a:lnTo>
                  <a:lnTo>
                    <a:pt x="1043" y="8229"/>
                  </a:lnTo>
                  <a:lnTo>
                    <a:pt x="887" y="7713"/>
                  </a:lnTo>
                  <a:lnTo>
                    <a:pt x="733" y="7208"/>
                  </a:lnTo>
                  <a:cubicBezTo>
                    <a:pt x="692" y="7043"/>
                    <a:pt x="640" y="6868"/>
                    <a:pt x="599" y="6693"/>
                  </a:cubicBezTo>
                  <a:cubicBezTo>
                    <a:pt x="434" y="6012"/>
                    <a:pt x="300" y="5321"/>
                    <a:pt x="259" y="4620"/>
                  </a:cubicBezTo>
                  <a:cubicBezTo>
                    <a:pt x="197" y="3919"/>
                    <a:pt x="124" y="2589"/>
                    <a:pt x="269" y="1888"/>
                  </a:cubicBezTo>
                  <a:cubicBezTo>
                    <a:pt x="341" y="1547"/>
                    <a:pt x="434" y="1196"/>
                    <a:pt x="589" y="866"/>
                  </a:cubicBezTo>
                  <a:cubicBezTo>
                    <a:pt x="661" y="701"/>
                    <a:pt x="754" y="547"/>
                    <a:pt x="857" y="392"/>
                  </a:cubicBezTo>
                  <a:cubicBezTo>
                    <a:pt x="908" y="320"/>
                    <a:pt x="970" y="248"/>
                    <a:pt x="1043" y="176"/>
                  </a:cubicBezTo>
                  <a:cubicBezTo>
                    <a:pt x="1104" y="114"/>
                    <a:pt x="1176" y="52"/>
                    <a:pt x="1259" y="0"/>
                  </a:cubicBezTo>
                  <a:close/>
                </a:path>
              </a:pathLst>
            </a:custGeom>
            <a:solidFill>
              <a:srgbClr val="C95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4"/>
            <p:cNvSpPr/>
            <p:nvPr/>
          </p:nvSpPr>
          <p:spPr>
            <a:xfrm>
              <a:off x="10353276" y="3191410"/>
              <a:ext cx="252793" cy="350453"/>
            </a:xfrm>
            <a:custGeom>
              <a:avLst/>
              <a:gdLst/>
              <a:ahLst/>
              <a:cxnLst/>
              <a:rect l="l" t="t" r="r" b="b"/>
              <a:pathLst>
                <a:path w="4724" h="6549" extrusionOk="0">
                  <a:moveTo>
                    <a:pt x="1" y="1"/>
                  </a:moveTo>
                  <a:lnTo>
                    <a:pt x="1" y="1"/>
                  </a:lnTo>
                  <a:cubicBezTo>
                    <a:pt x="155" y="63"/>
                    <a:pt x="269" y="176"/>
                    <a:pt x="382" y="290"/>
                  </a:cubicBezTo>
                  <a:cubicBezTo>
                    <a:pt x="496" y="403"/>
                    <a:pt x="599" y="526"/>
                    <a:pt x="691" y="650"/>
                  </a:cubicBezTo>
                  <a:cubicBezTo>
                    <a:pt x="887" y="898"/>
                    <a:pt x="1062" y="1156"/>
                    <a:pt x="1227" y="1413"/>
                  </a:cubicBezTo>
                  <a:cubicBezTo>
                    <a:pt x="1568" y="1940"/>
                    <a:pt x="1990" y="3094"/>
                    <a:pt x="2310" y="3631"/>
                  </a:cubicBezTo>
                  <a:cubicBezTo>
                    <a:pt x="2475" y="3899"/>
                    <a:pt x="2630" y="4167"/>
                    <a:pt x="2795" y="4435"/>
                  </a:cubicBezTo>
                  <a:cubicBezTo>
                    <a:pt x="2970" y="4692"/>
                    <a:pt x="3156" y="4950"/>
                    <a:pt x="3351" y="5198"/>
                  </a:cubicBezTo>
                  <a:cubicBezTo>
                    <a:pt x="3764" y="5693"/>
                    <a:pt x="4208" y="6156"/>
                    <a:pt x="4723" y="6548"/>
                  </a:cubicBezTo>
                  <a:cubicBezTo>
                    <a:pt x="4486" y="6332"/>
                    <a:pt x="4259" y="6105"/>
                    <a:pt x="4053" y="5868"/>
                  </a:cubicBezTo>
                  <a:cubicBezTo>
                    <a:pt x="3836" y="5641"/>
                    <a:pt x="3630" y="5393"/>
                    <a:pt x="3434" y="5146"/>
                  </a:cubicBezTo>
                  <a:cubicBezTo>
                    <a:pt x="3248" y="4898"/>
                    <a:pt x="3063" y="4641"/>
                    <a:pt x="2908" y="4373"/>
                  </a:cubicBezTo>
                  <a:cubicBezTo>
                    <a:pt x="2743" y="4115"/>
                    <a:pt x="2588" y="3837"/>
                    <a:pt x="2423" y="3569"/>
                  </a:cubicBezTo>
                  <a:cubicBezTo>
                    <a:pt x="2104" y="3042"/>
                    <a:pt x="1681" y="1888"/>
                    <a:pt x="1320" y="1372"/>
                  </a:cubicBezTo>
                  <a:cubicBezTo>
                    <a:pt x="1135" y="1115"/>
                    <a:pt x="949" y="856"/>
                    <a:pt x="743" y="609"/>
                  </a:cubicBezTo>
                  <a:cubicBezTo>
                    <a:pt x="640" y="496"/>
                    <a:pt x="526" y="372"/>
                    <a:pt x="413" y="269"/>
                  </a:cubicBezTo>
                  <a:cubicBezTo>
                    <a:pt x="289" y="155"/>
                    <a:pt x="155" y="52"/>
                    <a:pt x="1" y="1"/>
                  </a:cubicBezTo>
                  <a:close/>
                </a:path>
              </a:pathLst>
            </a:custGeom>
            <a:solidFill>
              <a:srgbClr val="C95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4"/>
            <p:cNvSpPr/>
            <p:nvPr/>
          </p:nvSpPr>
          <p:spPr>
            <a:xfrm>
              <a:off x="9727454" y="3106005"/>
              <a:ext cx="589975" cy="422428"/>
            </a:xfrm>
            <a:custGeom>
              <a:avLst/>
              <a:gdLst/>
              <a:ahLst/>
              <a:cxnLst/>
              <a:rect l="l" t="t" r="r" b="b"/>
              <a:pathLst>
                <a:path w="11025" h="7894" extrusionOk="0">
                  <a:moveTo>
                    <a:pt x="3135" y="0"/>
                  </a:moveTo>
                  <a:cubicBezTo>
                    <a:pt x="2540" y="0"/>
                    <a:pt x="1" y="1891"/>
                    <a:pt x="188" y="2257"/>
                  </a:cubicBezTo>
                  <a:cubicBezTo>
                    <a:pt x="704" y="3236"/>
                    <a:pt x="2611" y="5649"/>
                    <a:pt x="2849" y="5948"/>
                  </a:cubicBezTo>
                  <a:cubicBezTo>
                    <a:pt x="3447" y="6711"/>
                    <a:pt x="6375" y="7722"/>
                    <a:pt x="8829" y="7887"/>
                  </a:cubicBezTo>
                  <a:cubicBezTo>
                    <a:pt x="8893" y="7892"/>
                    <a:pt x="8959" y="7894"/>
                    <a:pt x="9026" y="7894"/>
                  </a:cubicBezTo>
                  <a:cubicBezTo>
                    <a:pt x="9970" y="7894"/>
                    <a:pt x="11025" y="7417"/>
                    <a:pt x="9262" y="6453"/>
                  </a:cubicBezTo>
                  <a:cubicBezTo>
                    <a:pt x="7715" y="5598"/>
                    <a:pt x="5436" y="4134"/>
                    <a:pt x="5168" y="3845"/>
                  </a:cubicBezTo>
                  <a:cubicBezTo>
                    <a:pt x="5076" y="3752"/>
                    <a:pt x="3436" y="576"/>
                    <a:pt x="3250" y="60"/>
                  </a:cubicBezTo>
                  <a:cubicBezTo>
                    <a:pt x="3234" y="19"/>
                    <a:pt x="3194" y="0"/>
                    <a:pt x="3135" y="0"/>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4"/>
            <p:cNvSpPr/>
            <p:nvPr/>
          </p:nvSpPr>
          <p:spPr>
            <a:xfrm>
              <a:off x="9973662" y="3339317"/>
              <a:ext cx="323697" cy="192270"/>
            </a:xfrm>
            <a:custGeom>
              <a:avLst/>
              <a:gdLst/>
              <a:ahLst/>
              <a:cxnLst/>
              <a:rect l="l" t="t" r="r" b="b"/>
              <a:pathLst>
                <a:path w="6049" h="3593" extrusionOk="0">
                  <a:moveTo>
                    <a:pt x="1506" y="0"/>
                  </a:moveTo>
                  <a:lnTo>
                    <a:pt x="0" y="2743"/>
                  </a:lnTo>
                  <a:cubicBezTo>
                    <a:pt x="0" y="2743"/>
                    <a:pt x="2794" y="3516"/>
                    <a:pt x="4290" y="3589"/>
                  </a:cubicBezTo>
                  <a:cubicBezTo>
                    <a:pt x="4353" y="3591"/>
                    <a:pt x="4414" y="3592"/>
                    <a:pt x="4473" y="3592"/>
                  </a:cubicBezTo>
                  <a:cubicBezTo>
                    <a:pt x="5893" y="3592"/>
                    <a:pt x="6048" y="2890"/>
                    <a:pt x="5187" y="2217"/>
                  </a:cubicBezTo>
                  <a:cubicBezTo>
                    <a:pt x="4094" y="1362"/>
                    <a:pt x="1506" y="0"/>
                    <a:pt x="15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4"/>
            <p:cNvSpPr/>
            <p:nvPr/>
          </p:nvSpPr>
          <p:spPr>
            <a:xfrm>
              <a:off x="10014492" y="3361685"/>
              <a:ext cx="61860" cy="115855"/>
            </a:xfrm>
            <a:custGeom>
              <a:avLst/>
              <a:gdLst/>
              <a:ahLst/>
              <a:cxnLst/>
              <a:rect l="l" t="t" r="r" b="b"/>
              <a:pathLst>
                <a:path w="1156" h="2165" extrusionOk="0">
                  <a:moveTo>
                    <a:pt x="1143" y="1"/>
                  </a:moveTo>
                  <a:cubicBezTo>
                    <a:pt x="1141" y="1"/>
                    <a:pt x="1138" y="2"/>
                    <a:pt x="1135" y="5"/>
                  </a:cubicBezTo>
                  <a:cubicBezTo>
                    <a:pt x="1032" y="201"/>
                    <a:pt x="475" y="1067"/>
                    <a:pt x="0" y="2150"/>
                  </a:cubicBezTo>
                  <a:cubicBezTo>
                    <a:pt x="0" y="2157"/>
                    <a:pt x="5" y="2164"/>
                    <a:pt x="12" y="2164"/>
                  </a:cubicBezTo>
                  <a:cubicBezTo>
                    <a:pt x="15" y="2164"/>
                    <a:pt x="18" y="2163"/>
                    <a:pt x="21" y="2160"/>
                  </a:cubicBezTo>
                  <a:cubicBezTo>
                    <a:pt x="516" y="1294"/>
                    <a:pt x="1042" y="201"/>
                    <a:pt x="1155" y="16"/>
                  </a:cubicBezTo>
                  <a:cubicBezTo>
                    <a:pt x="1155" y="8"/>
                    <a:pt x="1150" y="1"/>
                    <a:pt x="11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4"/>
            <p:cNvSpPr/>
            <p:nvPr/>
          </p:nvSpPr>
          <p:spPr>
            <a:xfrm>
              <a:off x="10004538" y="3367999"/>
              <a:ext cx="239522" cy="146250"/>
            </a:xfrm>
            <a:custGeom>
              <a:avLst/>
              <a:gdLst/>
              <a:ahLst/>
              <a:cxnLst/>
              <a:rect l="l" t="t" r="r" b="b"/>
              <a:pathLst>
                <a:path w="4476" h="2733" extrusionOk="0">
                  <a:moveTo>
                    <a:pt x="1867" y="1"/>
                  </a:moveTo>
                  <a:cubicBezTo>
                    <a:pt x="1754" y="1"/>
                    <a:pt x="1671" y="83"/>
                    <a:pt x="1671" y="196"/>
                  </a:cubicBezTo>
                  <a:cubicBezTo>
                    <a:pt x="1671" y="299"/>
                    <a:pt x="1754" y="382"/>
                    <a:pt x="1867" y="382"/>
                  </a:cubicBezTo>
                  <a:cubicBezTo>
                    <a:pt x="1970" y="382"/>
                    <a:pt x="2052" y="299"/>
                    <a:pt x="2052" y="196"/>
                  </a:cubicBezTo>
                  <a:cubicBezTo>
                    <a:pt x="2052" y="83"/>
                    <a:pt x="1970" y="1"/>
                    <a:pt x="1867" y="1"/>
                  </a:cubicBezTo>
                  <a:close/>
                  <a:moveTo>
                    <a:pt x="4403" y="1527"/>
                  </a:moveTo>
                  <a:cubicBezTo>
                    <a:pt x="4424" y="1547"/>
                    <a:pt x="4445" y="1568"/>
                    <a:pt x="4476" y="1578"/>
                  </a:cubicBezTo>
                  <a:cubicBezTo>
                    <a:pt x="4455" y="1557"/>
                    <a:pt x="4424" y="1547"/>
                    <a:pt x="4403" y="1527"/>
                  </a:cubicBezTo>
                  <a:close/>
                  <a:moveTo>
                    <a:pt x="970" y="1207"/>
                  </a:moveTo>
                  <a:cubicBezTo>
                    <a:pt x="856" y="1207"/>
                    <a:pt x="774" y="1300"/>
                    <a:pt x="774" y="1403"/>
                  </a:cubicBezTo>
                  <a:cubicBezTo>
                    <a:pt x="774" y="1506"/>
                    <a:pt x="856" y="1598"/>
                    <a:pt x="970" y="1598"/>
                  </a:cubicBezTo>
                  <a:cubicBezTo>
                    <a:pt x="1073" y="1598"/>
                    <a:pt x="1156" y="1506"/>
                    <a:pt x="1156" y="1403"/>
                  </a:cubicBezTo>
                  <a:cubicBezTo>
                    <a:pt x="1156" y="1300"/>
                    <a:pt x="1073" y="1207"/>
                    <a:pt x="970" y="1207"/>
                  </a:cubicBezTo>
                  <a:close/>
                  <a:moveTo>
                    <a:pt x="2754" y="1207"/>
                  </a:moveTo>
                  <a:cubicBezTo>
                    <a:pt x="2650" y="1207"/>
                    <a:pt x="2568" y="1300"/>
                    <a:pt x="2568" y="1403"/>
                  </a:cubicBezTo>
                  <a:cubicBezTo>
                    <a:pt x="2568" y="1506"/>
                    <a:pt x="2650" y="1598"/>
                    <a:pt x="2754" y="1598"/>
                  </a:cubicBezTo>
                  <a:cubicBezTo>
                    <a:pt x="2867" y="1598"/>
                    <a:pt x="2950" y="1506"/>
                    <a:pt x="2950" y="1403"/>
                  </a:cubicBezTo>
                  <a:cubicBezTo>
                    <a:pt x="2950" y="1300"/>
                    <a:pt x="2867" y="1207"/>
                    <a:pt x="2754" y="1207"/>
                  </a:cubicBezTo>
                  <a:close/>
                  <a:moveTo>
                    <a:pt x="73" y="2352"/>
                  </a:moveTo>
                  <a:cubicBezTo>
                    <a:pt x="52" y="2352"/>
                    <a:pt x="22" y="2352"/>
                    <a:pt x="1" y="2361"/>
                  </a:cubicBezTo>
                  <a:cubicBezTo>
                    <a:pt x="73" y="2382"/>
                    <a:pt x="145" y="2403"/>
                    <a:pt x="217" y="2413"/>
                  </a:cubicBezTo>
                  <a:cubicBezTo>
                    <a:pt x="186" y="2382"/>
                    <a:pt x="135" y="2352"/>
                    <a:pt x="73" y="2352"/>
                  </a:cubicBezTo>
                  <a:close/>
                  <a:moveTo>
                    <a:pt x="1867" y="2352"/>
                  </a:moveTo>
                  <a:cubicBezTo>
                    <a:pt x="1754" y="2352"/>
                    <a:pt x="1671" y="2434"/>
                    <a:pt x="1671" y="2537"/>
                  </a:cubicBezTo>
                  <a:cubicBezTo>
                    <a:pt x="1671" y="2650"/>
                    <a:pt x="1754" y="2733"/>
                    <a:pt x="1867" y="2733"/>
                  </a:cubicBezTo>
                  <a:cubicBezTo>
                    <a:pt x="1970" y="2733"/>
                    <a:pt x="2052" y="2650"/>
                    <a:pt x="2052" y="2537"/>
                  </a:cubicBezTo>
                  <a:cubicBezTo>
                    <a:pt x="2052" y="2434"/>
                    <a:pt x="1970" y="2352"/>
                    <a:pt x="1867" y="2352"/>
                  </a:cubicBezTo>
                  <a:close/>
                  <a:moveTo>
                    <a:pt x="3651" y="2352"/>
                  </a:moveTo>
                  <a:cubicBezTo>
                    <a:pt x="3548" y="2352"/>
                    <a:pt x="3465" y="2434"/>
                    <a:pt x="3465" y="2537"/>
                  </a:cubicBezTo>
                  <a:cubicBezTo>
                    <a:pt x="3465" y="2650"/>
                    <a:pt x="3548" y="2733"/>
                    <a:pt x="3651" y="2733"/>
                  </a:cubicBezTo>
                  <a:cubicBezTo>
                    <a:pt x="3754" y="2733"/>
                    <a:pt x="3847" y="2650"/>
                    <a:pt x="3847" y="2537"/>
                  </a:cubicBezTo>
                  <a:cubicBezTo>
                    <a:pt x="3847" y="2434"/>
                    <a:pt x="3754" y="2352"/>
                    <a:pt x="3651" y="23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4"/>
            <p:cNvSpPr/>
            <p:nvPr/>
          </p:nvSpPr>
          <p:spPr>
            <a:xfrm>
              <a:off x="9997957" y="3468976"/>
              <a:ext cx="296941" cy="62663"/>
            </a:xfrm>
            <a:custGeom>
              <a:avLst/>
              <a:gdLst/>
              <a:ahLst/>
              <a:cxnLst/>
              <a:rect l="l" t="t" r="r" b="b"/>
              <a:pathLst>
                <a:path w="5549" h="1171" extrusionOk="0">
                  <a:moveTo>
                    <a:pt x="4959" y="0"/>
                  </a:moveTo>
                  <a:lnTo>
                    <a:pt x="0" y="444"/>
                  </a:lnTo>
                  <a:cubicBezTo>
                    <a:pt x="866" y="671"/>
                    <a:pt x="2712" y="1114"/>
                    <a:pt x="3836" y="1166"/>
                  </a:cubicBezTo>
                  <a:cubicBezTo>
                    <a:pt x="3905" y="1169"/>
                    <a:pt x="3971" y="1170"/>
                    <a:pt x="4034" y="1170"/>
                  </a:cubicBezTo>
                  <a:cubicBezTo>
                    <a:pt x="5296" y="1170"/>
                    <a:pt x="5548" y="599"/>
                    <a:pt x="49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4"/>
            <p:cNvSpPr/>
            <p:nvPr/>
          </p:nvSpPr>
          <p:spPr>
            <a:xfrm>
              <a:off x="9650129" y="2968265"/>
              <a:ext cx="262158" cy="292339"/>
            </a:xfrm>
            <a:custGeom>
              <a:avLst/>
              <a:gdLst/>
              <a:ahLst/>
              <a:cxnLst/>
              <a:rect l="l" t="t" r="r" b="b"/>
              <a:pathLst>
                <a:path w="4899" h="5463" extrusionOk="0">
                  <a:moveTo>
                    <a:pt x="2194" y="1"/>
                  </a:moveTo>
                  <a:cubicBezTo>
                    <a:pt x="1416" y="1"/>
                    <a:pt x="0" y="3042"/>
                    <a:pt x="426" y="3697"/>
                  </a:cubicBezTo>
                  <a:cubicBezTo>
                    <a:pt x="859" y="4346"/>
                    <a:pt x="2262" y="5346"/>
                    <a:pt x="2695" y="5459"/>
                  </a:cubicBezTo>
                  <a:cubicBezTo>
                    <a:pt x="2704" y="5462"/>
                    <a:pt x="2714" y="5463"/>
                    <a:pt x="2725" y="5463"/>
                  </a:cubicBezTo>
                  <a:cubicBezTo>
                    <a:pt x="3204" y="5463"/>
                    <a:pt x="4899" y="3223"/>
                    <a:pt x="4778" y="2799"/>
                  </a:cubicBezTo>
                  <a:cubicBezTo>
                    <a:pt x="4665" y="2356"/>
                    <a:pt x="3045" y="263"/>
                    <a:pt x="2282" y="15"/>
                  </a:cubicBezTo>
                  <a:cubicBezTo>
                    <a:pt x="2254" y="5"/>
                    <a:pt x="2224" y="1"/>
                    <a:pt x="2194"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4"/>
            <p:cNvSpPr/>
            <p:nvPr/>
          </p:nvSpPr>
          <p:spPr>
            <a:xfrm>
              <a:off x="9630436" y="3170486"/>
              <a:ext cx="367577" cy="403377"/>
            </a:xfrm>
            <a:custGeom>
              <a:avLst/>
              <a:gdLst/>
              <a:ahLst/>
              <a:cxnLst/>
              <a:rect l="l" t="t" r="r" b="b"/>
              <a:pathLst>
                <a:path w="6869" h="7538" extrusionOk="0">
                  <a:moveTo>
                    <a:pt x="5228" y="0"/>
                  </a:moveTo>
                  <a:lnTo>
                    <a:pt x="361" y="443"/>
                  </a:lnTo>
                  <a:lnTo>
                    <a:pt x="1" y="7537"/>
                  </a:lnTo>
                  <a:lnTo>
                    <a:pt x="6868" y="6909"/>
                  </a:lnTo>
                  <a:lnTo>
                    <a:pt x="5228"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4"/>
            <p:cNvSpPr/>
            <p:nvPr/>
          </p:nvSpPr>
          <p:spPr>
            <a:xfrm>
              <a:off x="9903561" y="3170486"/>
              <a:ext cx="94450" cy="378547"/>
            </a:xfrm>
            <a:custGeom>
              <a:avLst/>
              <a:gdLst/>
              <a:ahLst/>
              <a:cxnLst/>
              <a:rect l="l" t="t" r="r" b="b"/>
              <a:pathLst>
                <a:path w="1765" h="7074" extrusionOk="0">
                  <a:moveTo>
                    <a:pt x="124" y="0"/>
                  </a:moveTo>
                  <a:lnTo>
                    <a:pt x="1" y="7074"/>
                  </a:lnTo>
                  <a:lnTo>
                    <a:pt x="1764" y="6909"/>
                  </a:lnTo>
                  <a:lnTo>
                    <a:pt x="124"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4"/>
            <p:cNvSpPr/>
            <p:nvPr/>
          </p:nvSpPr>
          <p:spPr>
            <a:xfrm>
              <a:off x="9910197" y="3170486"/>
              <a:ext cx="64643" cy="273128"/>
            </a:xfrm>
            <a:custGeom>
              <a:avLst/>
              <a:gdLst/>
              <a:ahLst/>
              <a:cxnLst/>
              <a:rect l="l" t="t" r="r" b="b"/>
              <a:pathLst>
                <a:path w="1208" h="5104" extrusionOk="0">
                  <a:moveTo>
                    <a:pt x="0" y="0"/>
                  </a:moveTo>
                  <a:lnTo>
                    <a:pt x="0" y="0"/>
                  </a:lnTo>
                  <a:lnTo>
                    <a:pt x="1207" y="5104"/>
                  </a:lnTo>
                  <a:close/>
                </a:path>
              </a:pathLst>
            </a:custGeom>
            <a:solidFill>
              <a:srgbClr val="BA1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4"/>
            <p:cNvSpPr/>
            <p:nvPr/>
          </p:nvSpPr>
          <p:spPr>
            <a:xfrm>
              <a:off x="9903561" y="3170486"/>
              <a:ext cx="94450" cy="378547"/>
            </a:xfrm>
            <a:custGeom>
              <a:avLst/>
              <a:gdLst/>
              <a:ahLst/>
              <a:cxnLst/>
              <a:rect l="l" t="t" r="r" b="b"/>
              <a:pathLst>
                <a:path w="1765" h="7074" extrusionOk="0">
                  <a:moveTo>
                    <a:pt x="124" y="0"/>
                  </a:moveTo>
                  <a:lnTo>
                    <a:pt x="1" y="7074"/>
                  </a:lnTo>
                  <a:lnTo>
                    <a:pt x="1764" y="6909"/>
                  </a:lnTo>
                  <a:lnTo>
                    <a:pt x="1537" y="5960"/>
                  </a:lnTo>
                  <a:lnTo>
                    <a:pt x="1455" y="5630"/>
                  </a:lnTo>
                  <a:lnTo>
                    <a:pt x="1331" y="5104"/>
                  </a:lnTo>
                  <a:lnTo>
                    <a:pt x="124" y="0"/>
                  </a:lnTo>
                  <a:close/>
                </a:path>
              </a:pathLst>
            </a:custGeom>
            <a:solidFill>
              <a:srgbClr val="BA1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4"/>
            <p:cNvSpPr/>
            <p:nvPr/>
          </p:nvSpPr>
          <p:spPr>
            <a:xfrm>
              <a:off x="9907949" y="3510876"/>
              <a:ext cx="85620" cy="34302"/>
            </a:xfrm>
            <a:custGeom>
              <a:avLst/>
              <a:gdLst/>
              <a:ahLst/>
              <a:cxnLst/>
              <a:rect l="l" t="t" r="r" b="b"/>
              <a:pathLst>
                <a:path w="1600" h="641" extrusionOk="0">
                  <a:moveTo>
                    <a:pt x="847" y="1"/>
                  </a:moveTo>
                  <a:lnTo>
                    <a:pt x="837" y="12"/>
                  </a:lnTo>
                  <a:cubicBezTo>
                    <a:pt x="692" y="115"/>
                    <a:pt x="548" y="218"/>
                    <a:pt x="413" y="321"/>
                  </a:cubicBezTo>
                  <a:cubicBezTo>
                    <a:pt x="269" y="424"/>
                    <a:pt x="135" y="527"/>
                    <a:pt x="1" y="640"/>
                  </a:cubicBezTo>
                  <a:cubicBezTo>
                    <a:pt x="156" y="558"/>
                    <a:pt x="300" y="465"/>
                    <a:pt x="445" y="372"/>
                  </a:cubicBezTo>
                  <a:cubicBezTo>
                    <a:pt x="583" y="274"/>
                    <a:pt x="720" y="185"/>
                    <a:pt x="858" y="88"/>
                  </a:cubicBezTo>
                  <a:lnTo>
                    <a:pt x="858" y="88"/>
                  </a:lnTo>
                  <a:cubicBezTo>
                    <a:pt x="975" y="164"/>
                    <a:pt x="1092" y="231"/>
                    <a:pt x="1218" y="290"/>
                  </a:cubicBezTo>
                  <a:cubicBezTo>
                    <a:pt x="1341" y="362"/>
                    <a:pt x="1465" y="434"/>
                    <a:pt x="1600" y="496"/>
                  </a:cubicBezTo>
                  <a:cubicBezTo>
                    <a:pt x="1486" y="413"/>
                    <a:pt x="1362" y="331"/>
                    <a:pt x="1238" y="248"/>
                  </a:cubicBezTo>
                  <a:cubicBezTo>
                    <a:pt x="1115" y="166"/>
                    <a:pt x="991" y="94"/>
                    <a:pt x="867" y="12"/>
                  </a:cubicBezTo>
                  <a:lnTo>
                    <a:pt x="8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4"/>
            <p:cNvSpPr/>
            <p:nvPr/>
          </p:nvSpPr>
          <p:spPr>
            <a:xfrm>
              <a:off x="9917367" y="3227263"/>
              <a:ext cx="36496" cy="285917"/>
            </a:xfrm>
            <a:custGeom>
              <a:avLst/>
              <a:gdLst/>
              <a:ahLst/>
              <a:cxnLst/>
              <a:rect l="l" t="t" r="r" b="b"/>
              <a:pathLst>
                <a:path w="682" h="5343" extrusionOk="0">
                  <a:moveTo>
                    <a:pt x="1" y="1"/>
                  </a:moveTo>
                  <a:lnTo>
                    <a:pt x="1" y="1"/>
                  </a:lnTo>
                  <a:cubicBezTo>
                    <a:pt x="21" y="228"/>
                    <a:pt x="52" y="445"/>
                    <a:pt x="72" y="671"/>
                  </a:cubicBezTo>
                  <a:lnTo>
                    <a:pt x="145" y="1341"/>
                  </a:lnTo>
                  <a:cubicBezTo>
                    <a:pt x="196" y="1785"/>
                    <a:pt x="248" y="2228"/>
                    <a:pt x="299" y="2682"/>
                  </a:cubicBezTo>
                  <a:lnTo>
                    <a:pt x="485" y="4012"/>
                  </a:lnTo>
                  <a:cubicBezTo>
                    <a:pt x="547" y="4455"/>
                    <a:pt x="609" y="4899"/>
                    <a:pt x="681" y="5342"/>
                  </a:cubicBezTo>
                  <a:cubicBezTo>
                    <a:pt x="640" y="4899"/>
                    <a:pt x="588" y="4455"/>
                    <a:pt x="537" y="4002"/>
                  </a:cubicBezTo>
                  <a:cubicBezTo>
                    <a:pt x="485" y="3559"/>
                    <a:pt x="434" y="3115"/>
                    <a:pt x="372" y="2672"/>
                  </a:cubicBezTo>
                  <a:cubicBezTo>
                    <a:pt x="320" y="2228"/>
                    <a:pt x="258" y="1774"/>
                    <a:pt x="196" y="1331"/>
                  </a:cubicBezTo>
                  <a:lnTo>
                    <a:pt x="104" y="671"/>
                  </a:lnTo>
                  <a:cubicBezTo>
                    <a:pt x="72" y="445"/>
                    <a:pt x="42" y="228"/>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4"/>
            <p:cNvSpPr/>
            <p:nvPr/>
          </p:nvSpPr>
          <p:spPr>
            <a:xfrm>
              <a:off x="9701607" y="3067422"/>
              <a:ext cx="164497" cy="155507"/>
            </a:xfrm>
            <a:custGeom>
              <a:avLst/>
              <a:gdLst/>
              <a:ahLst/>
              <a:cxnLst/>
              <a:rect l="l" t="t" r="r" b="b"/>
              <a:pathLst>
                <a:path w="3074" h="2906" extrusionOk="0">
                  <a:moveTo>
                    <a:pt x="1777" y="1"/>
                  </a:moveTo>
                  <a:cubicBezTo>
                    <a:pt x="1104" y="1"/>
                    <a:pt x="382" y="441"/>
                    <a:pt x="248" y="1246"/>
                  </a:cubicBezTo>
                  <a:cubicBezTo>
                    <a:pt x="124" y="2050"/>
                    <a:pt x="1" y="2843"/>
                    <a:pt x="1" y="2854"/>
                  </a:cubicBezTo>
                  <a:lnTo>
                    <a:pt x="289" y="2905"/>
                  </a:lnTo>
                  <a:cubicBezTo>
                    <a:pt x="289" y="2895"/>
                    <a:pt x="413" y="2101"/>
                    <a:pt x="547" y="1297"/>
                  </a:cubicBezTo>
                  <a:cubicBezTo>
                    <a:pt x="653" y="641"/>
                    <a:pt x="1237" y="292"/>
                    <a:pt x="1785" y="292"/>
                  </a:cubicBezTo>
                  <a:cubicBezTo>
                    <a:pt x="1823" y="292"/>
                    <a:pt x="1860" y="294"/>
                    <a:pt x="1898" y="297"/>
                  </a:cubicBezTo>
                  <a:cubicBezTo>
                    <a:pt x="2321" y="348"/>
                    <a:pt x="2764" y="637"/>
                    <a:pt x="2743" y="1317"/>
                  </a:cubicBezTo>
                  <a:cubicBezTo>
                    <a:pt x="2702" y="2245"/>
                    <a:pt x="2651" y="2699"/>
                    <a:pt x="2651" y="2710"/>
                  </a:cubicBezTo>
                  <a:lnTo>
                    <a:pt x="2950" y="2740"/>
                  </a:lnTo>
                  <a:cubicBezTo>
                    <a:pt x="2950" y="2720"/>
                    <a:pt x="2991" y="2277"/>
                    <a:pt x="3032" y="1328"/>
                  </a:cubicBezTo>
                  <a:cubicBezTo>
                    <a:pt x="3073" y="441"/>
                    <a:pt x="2455" y="59"/>
                    <a:pt x="1929" y="8"/>
                  </a:cubicBezTo>
                  <a:cubicBezTo>
                    <a:pt x="1879" y="3"/>
                    <a:pt x="1828" y="1"/>
                    <a:pt x="17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4"/>
            <p:cNvSpPr/>
            <p:nvPr/>
          </p:nvSpPr>
          <p:spPr>
            <a:xfrm>
              <a:off x="9687855" y="3200721"/>
              <a:ext cx="43078" cy="41579"/>
            </a:xfrm>
            <a:custGeom>
              <a:avLst/>
              <a:gdLst/>
              <a:ahLst/>
              <a:cxnLst/>
              <a:rect l="l" t="t" r="r" b="b"/>
              <a:pathLst>
                <a:path w="805" h="777" extrusionOk="0">
                  <a:moveTo>
                    <a:pt x="418" y="0"/>
                  </a:moveTo>
                  <a:cubicBezTo>
                    <a:pt x="406" y="0"/>
                    <a:pt x="394" y="1"/>
                    <a:pt x="381" y="2"/>
                  </a:cubicBezTo>
                  <a:cubicBezTo>
                    <a:pt x="165" y="13"/>
                    <a:pt x="0" y="198"/>
                    <a:pt x="10" y="414"/>
                  </a:cubicBezTo>
                  <a:cubicBezTo>
                    <a:pt x="21" y="615"/>
                    <a:pt x="196" y="776"/>
                    <a:pt x="404" y="776"/>
                  </a:cubicBezTo>
                  <a:cubicBezTo>
                    <a:pt x="410" y="776"/>
                    <a:pt x="416" y="776"/>
                    <a:pt x="423" y="776"/>
                  </a:cubicBezTo>
                  <a:cubicBezTo>
                    <a:pt x="639" y="765"/>
                    <a:pt x="804" y="579"/>
                    <a:pt x="794" y="363"/>
                  </a:cubicBezTo>
                  <a:cubicBezTo>
                    <a:pt x="774" y="159"/>
                    <a:pt x="618" y="0"/>
                    <a:pt x="4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4"/>
            <p:cNvSpPr/>
            <p:nvPr/>
          </p:nvSpPr>
          <p:spPr>
            <a:xfrm>
              <a:off x="9828003" y="3192426"/>
              <a:ext cx="43613" cy="41633"/>
            </a:xfrm>
            <a:custGeom>
              <a:avLst/>
              <a:gdLst/>
              <a:ahLst/>
              <a:cxnLst/>
              <a:rect l="l" t="t" r="r" b="b"/>
              <a:pathLst>
                <a:path w="815" h="778" extrusionOk="0">
                  <a:moveTo>
                    <a:pt x="418" y="1"/>
                  </a:moveTo>
                  <a:cubicBezTo>
                    <a:pt x="406" y="1"/>
                    <a:pt x="394" y="1"/>
                    <a:pt x="381" y="3"/>
                  </a:cubicBezTo>
                  <a:cubicBezTo>
                    <a:pt x="165" y="13"/>
                    <a:pt x="0" y="198"/>
                    <a:pt x="21" y="415"/>
                  </a:cubicBezTo>
                  <a:cubicBezTo>
                    <a:pt x="30" y="619"/>
                    <a:pt x="196" y="777"/>
                    <a:pt x="397" y="777"/>
                  </a:cubicBezTo>
                  <a:cubicBezTo>
                    <a:pt x="409" y="777"/>
                    <a:pt x="421" y="777"/>
                    <a:pt x="433" y="776"/>
                  </a:cubicBezTo>
                  <a:cubicBezTo>
                    <a:pt x="649" y="766"/>
                    <a:pt x="814" y="580"/>
                    <a:pt x="794" y="363"/>
                  </a:cubicBezTo>
                  <a:cubicBezTo>
                    <a:pt x="784" y="159"/>
                    <a:pt x="619" y="1"/>
                    <a:pt x="4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4"/>
            <p:cNvSpPr/>
            <p:nvPr/>
          </p:nvSpPr>
          <p:spPr>
            <a:xfrm>
              <a:off x="9676778" y="3143998"/>
              <a:ext cx="366454" cy="404501"/>
            </a:xfrm>
            <a:custGeom>
              <a:avLst/>
              <a:gdLst/>
              <a:ahLst/>
              <a:cxnLst/>
              <a:rect l="l" t="t" r="r" b="b"/>
              <a:pathLst>
                <a:path w="6848" h="7559" extrusionOk="0">
                  <a:moveTo>
                    <a:pt x="4229" y="0"/>
                  </a:moveTo>
                  <a:lnTo>
                    <a:pt x="1" y="1217"/>
                  </a:lnTo>
                  <a:lnTo>
                    <a:pt x="877" y="7558"/>
                  </a:lnTo>
                  <a:lnTo>
                    <a:pt x="6848" y="5836"/>
                  </a:lnTo>
                  <a:lnTo>
                    <a:pt x="422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4"/>
            <p:cNvSpPr/>
            <p:nvPr/>
          </p:nvSpPr>
          <p:spPr>
            <a:xfrm>
              <a:off x="9903026" y="3143998"/>
              <a:ext cx="140203" cy="336059"/>
            </a:xfrm>
            <a:custGeom>
              <a:avLst/>
              <a:gdLst/>
              <a:ahLst/>
              <a:cxnLst/>
              <a:rect l="l" t="t" r="r" b="b"/>
              <a:pathLst>
                <a:path w="2620" h="6280" extrusionOk="0">
                  <a:moveTo>
                    <a:pt x="1" y="0"/>
                  </a:moveTo>
                  <a:lnTo>
                    <a:pt x="1094" y="6279"/>
                  </a:lnTo>
                  <a:lnTo>
                    <a:pt x="2620" y="5836"/>
                  </a:lnTo>
                  <a:lnTo>
                    <a:pt x="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4"/>
            <p:cNvSpPr/>
            <p:nvPr/>
          </p:nvSpPr>
          <p:spPr>
            <a:xfrm>
              <a:off x="9964833" y="3438046"/>
              <a:ext cx="74543" cy="38154"/>
            </a:xfrm>
            <a:custGeom>
              <a:avLst/>
              <a:gdLst/>
              <a:ahLst/>
              <a:cxnLst/>
              <a:rect l="l" t="t" r="r" b="b"/>
              <a:pathLst>
                <a:path w="1393" h="713" extrusionOk="0">
                  <a:moveTo>
                    <a:pt x="640" y="1"/>
                  </a:moveTo>
                  <a:lnTo>
                    <a:pt x="629" y="21"/>
                  </a:lnTo>
                  <a:cubicBezTo>
                    <a:pt x="516" y="124"/>
                    <a:pt x="413" y="238"/>
                    <a:pt x="310" y="362"/>
                  </a:cubicBezTo>
                  <a:cubicBezTo>
                    <a:pt x="207" y="475"/>
                    <a:pt x="104" y="589"/>
                    <a:pt x="0" y="713"/>
                  </a:cubicBezTo>
                  <a:cubicBezTo>
                    <a:pt x="124" y="610"/>
                    <a:pt x="237" y="506"/>
                    <a:pt x="351" y="393"/>
                  </a:cubicBezTo>
                  <a:lnTo>
                    <a:pt x="663" y="81"/>
                  </a:lnTo>
                  <a:lnTo>
                    <a:pt x="663" y="81"/>
                  </a:lnTo>
                  <a:lnTo>
                    <a:pt x="1011" y="197"/>
                  </a:lnTo>
                  <a:cubicBezTo>
                    <a:pt x="1135" y="238"/>
                    <a:pt x="1268" y="280"/>
                    <a:pt x="1392" y="310"/>
                  </a:cubicBezTo>
                  <a:cubicBezTo>
                    <a:pt x="1268" y="259"/>
                    <a:pt x="1155" y="207"/>
                    <a:pt x="1032" y="156"/>
                  </a:cubicBezTo>
                  <a:cubicBezTo>
                    <a:pt x="908" y="104"/>
                    <a:pt x="784" y="53"/>
                    <a:pt x="660" y="11"/>
                  </a:cubicBezTo>
                  <a:lnTo>
                    <a:pt x="64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4"/>
            <p:cNvSpPr/>
            <p:nvPr/>
          </p:nvSpPr>
          <p:spPr>
            <a:xfrm>
              <a:off x="9919561" y="3193068"/>
              <a:ext cx="80055" cy="247228"/>
            </a:xfrm>
            <a:custGeom>
              <a:avLst/>
              <a:gdLst/>
              <a:ahLst/>
              <a:cxnLst/>
              <a:rect l="l" t="t" r="r" b="b"/>
              <a:pathLst>
                <a:path w="1496" h="4620" extrusionOk="0">
                  <a:moveTo>
                    <a:pt x="1" y="1"/>
                  </a:moveTo>
                  <a:lnTo>
                    <a:pt x="1" y="1"/>
                  </a:lnTo>
                  <a:cubicBezTo>
                    <a:pt x="52" y="197"/>
                    <a:pt x="114" y="392"/>
                    <a:pt x="176" y="578"/>
                  </a:cubicBezTo>
                  <a:lnTo>
                    <a:pt x="352" y="1166"/>
                  </a:lnTo>
                  <a:cubicBezTo>
                    <a:pt x="475" y="1547"/>
                    <a:pt x="599" y="1939"/>
                    <a:pt x="723" y="2321"/>
                  </a:cubicBezTo>
                  <a:cubicBezTo>
                    <a:pt x="846" y="2702"/>
                    <a:pt x="970" y="3084"/>
                    <a:pt x="1104" y="3476"/>
                  </a:cubicBezTo>
                  <a:cubicBezTo>
                    <a:pt x="1228" y="3857"/>
                    <a:pt x="1362" y="4239"/>
                    <a:pt x="1496" y="4620"/>
                  </a:cubicBezTo>
                  <a:cubicBezTo>
                    <a:pt x="1383" y="4228"/>
                    <a:pt x="1269" y="3847"/>
                    <a:pt x="1145" y="3455"/>
                  </a:cubicBezTo>
                  <a:cubicBezTo>
                    <a:pt x="1032" y="3073"/>
                    <a:pt x="898" y="2681"/>
                    <a:pt x="785" y="2300"/>
                  </a:cubicBezTo>
                  <a:cubicBezTo>
                    <a:pt x="650" y="1918"/>
                    <a:pt x="526" y="1527"/>
                    <a:pt x="403" y="1145"/>
                  </a:cubicBezTo>
                  <a:lnTo>
                    <a:pt x="207" y="578"/>
                  </a:lnTo>
                  <a:cubicBezTo>
                    <a:pt x="135" y="382"/>
                    <a:pt x="73" y="186"/>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4"/>
            <p:cNvSpPr/>
            <p:nvPr/>
          </p:nvSpPr>
          <p:spPr>
            <a:xfrm>
              <a:off x="9717661" y="3068386"/>
              <a:ext cx="147320" cy="157862"/>
            </a:xfrm>
            <a:custGeom>
              <a:avLst/>
              <a:gdLst/>
              <a:ahLst/>
              <a:cxnLst/>
              <a:rect l="l" t="t" r="r" b="b"/>
              <a:pathLst>
                <a:path w="2753" h="2950" extrusionOk="0">
                  <a:moveTo>
                    <a:pt x="1448" y="1"/>
                  </a:moveTo>
                  <a:cubicBezTo>
                    <a:pt x="1394" y="1"/>
                    <a:pt x="1341" y="4"/>
                    <a:pt x="1289" y="11"/>
                  </a:cubicBezTo>
                  <a:cubicBezTo>
                    <a:pt x="639" y="93"/>
                    <a:pt x="0" y="650"/>
                    <a:pt x="41" y="1454"/>
                  </a:cubicBezTo>
                  <a:cubicBezTo>
                    <a:pt x="92" y="2207"/>
                    <a:pt x="144" y="2939"/>
                    <a:pt x="144" y="2949"/>
                  </a:cubicBezTo>
                  <a:lnTo>
                    <a:pt x="412" y="2929"/>
                  </a:lnTo>
                  <a:cubicBezTo>
                    <a:pt x="412" y="2919"/>
                    <a:pt x="360" y="2186"/>
                    <a:pt x="309" y="1444"/>
                  </a:cubicBezTo>
                  <a:cubicBezTo>
                    <a:pt x="278" y="795"/>
                    <a:pt x="794" y="341"/>
                    <a:pt x="1320" y="279"/>
                  </a:cubicBezTo>
                  <a:cubicBezTo>
                    <a:pt x="1362" y="273"/>
                    <a:pt x="1406" y="270"/>
                    <a:pt x="1449" y="270"/>
                  </a:cubicBezTo>
                  <a:cubicBezTo>
                    <a:pt x="1806" y="270"/>
                    <a:pt x="2178" y="469"/>
                    <a:pt x="2278" y="1011"/>
                  </a:cubicBezTo>
                  <a:cubicBezTo>
                    <a:pt x="2433" y="1856"/>
                    <a:pt x="2485" y="2279"/>
                    <a:pt x="2485" y="2279"/>
                  </a:cubicBezTo>
                  <a:lnTo>
                    <a:pt x="2753" y="2248"/>
                  </a:lnTo>
                  <a:cubicBezTo>
                    <a:pt x="2753" y="2227"/>
                    <a:pt x="2702" y="1826"/>
                    <a:pt x="2546" y="969"/>
                  </a:cubicBezTo>
                  <a:cubicBezTo>
                    <a:pt x="2417" y="250"/>
                    <a:pt x="1908" y="1"/>
                    <a:pt x="14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4"/>
            <p:cNvSpPr/>
            <p:nvPr/>
          </p:nvSpPr>
          <p:spPr>
            <a:xfrm>
              <a:off x="9711025" y="3206232"/>
              <a:ext cx="43078" cy="38368"/>
            </a:xfrm>
            <a:custGeom>
              <a:avLst/>
              <a:gdLst/>
              <a:ahLst/>
              <a:cxnLst/>
              <a:rect l="l" t="t" r="r" b="b"/>
              <a:pathLst>
                <a:path w="805" h="717" extrusionOk="0">
                  <a:moveTo>
                    <a:pt x="395" y="0"/>
                  </a:moveTo>
                  <a:cubicBezTo>
                    <a:pt x="363" y="0"/>
                    <a:pt x="331" y="4"/>
                    <a:pt x="299" y="13"/>
                  </a:cubicBezTo>
                  <a:cubicBezTo>
                    <a:pt x="113" y="75"/>
                    <a:pt x="0" y="270"/>
                    <a:pt x="51" y="456"/>
                  </a:cubicBezTo>
                  <a:cubicBezTo>
                    <a:pt x="103" y="618"/>
                    <a:pt x="246" y="717"/>
                    <a:pt x="398" y="717"/>
                  </a:cubicBezTo>
                  <a:cubicBezTo>
                    <a:pt x="430" y="717"/>
                    <a:pt x="463" y="712"/>
                    <a:pt x="495" y="703"/>
                  </a:cubicBezTo>
                  <a:cubicBezTo>
                    <a:pt x="691" y="652"/>
                    <a:pt x="805" y="456"/>
                    <a:pt x="743" y="260"/>
                  </a:cubicBezTo>
                  <a:cubicBezTo>
                    <a:pt x="699" y="105"/>
                    <a:pt x="556" y="0"/>
                    <a:pt x="3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4"/>
            <p:cNvSpPr/>
            <p:nvPr/>
          </p:nvSpPr>
          <p:spPr>
            <a:xfrm>
              <a:off x="9835120" y="3170647"/>
              <a:ext cx="42596" cy="38583"/>
            </a:xfrm>
            <a:custGeom>
              <a:avLst/>
              <a:gdLst/>
              <a:ahLst/>
              <a:cxnLst/>
              <a:rect l="l" t="t" r="r" b="b"/>
              <a:pathLst>
                <a:path w="796" h="721" extrusionOk="0">
                  <a:moveTo>
                    <a:pt x="404" y="1"/>
                  </a:moveTo>
                  <a:cubicBezTo>
                    <a:pt x="370" y="1"/>
                    <a:pt x="335" y="6"/>
                    <a:pt x="300" y="18"/>
                  </a:cubicBezTo>
                  <a:cubicBezTo>
                    <a:pt x="104" y="69"/>
                    <a:pt x="1" y="265"/>
                    <a:pt x="53" y="461"/>
                  </a:cubicBezTo>
                  <a:cubicBezTo>
                    <a:pt x="96" y="616"/>
                    <a:pt x="247" y="721"/>
                    <a:pt x="403" y="721"/>
                  </a:cubicBezTo>
                  <a:cubicBezTo>
                    <a:pt x="434" y="721"/>
                    <a:pt x="465" y="717"/>
                    <a:pt x="496" y="708"/>
                  </a:cubicBezTo>
                  <a:cubicBezTo>
                    <a:pt x="681" y="646"/>
                    <a:pt x="795" y="451"/>
                    <a:pt x="743" y="265"/>
                  </a:cubicBezTo>
                  <a:cubicBezTo>
                    <a:pt x="693" y="105"/>
                    <a:pt x="554" y="1"/>
                    <a:pt x="4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4"/>
            <p:cNvSpPr/>
            <p:nvPr/>
          </p:nvSpPr>
          <p:spPr>
            <a:xfrm>
              <a:off x="9633754" y="2947502"/>
              <a:ext cx="192110" cy="243963"/>
            </a:xfrm>
            <a:custGeom>
              <a:avLst/>
              <a:gdLst/>
              <a:ahLst/>
              <a:cxnLst/>
              <a:rect l="l" t="t" r="r" b="b"/>
              <a:pathLst>
                <a:path w="3590" h="4559" extrusionOk="0">
                  <a:moveTo>
                    <a:pt x="1333" y="1"/>
                  </a:moveTo>
                  <a:cubicBezTo>
                    <a:pt x="937" y="1"/>
                    <a:pt x="612" y="82"/>
                    <a:pt x="516" y="249"/>
                  </a:cubicBezTo>
                  <a:cubicBezTo>
                    <a:pt x="372" y="496"/>
                    <a:pt x="558" y="816"/>
                    <a:pt x="558" y="816"/>
                  </a:cubicBezTo>
                  <a:cubicBezTo>
                    <a:pt x="558" y="816"/>
                    <a:pt x="248" y="898"/>
                    <a:pt x="186" y="1156"/>
                  </a:cubicBezTo>
                  <a:cubicBezTo>
                    <a:pt x="124" y="1466"/>
                    <a:pt x="413" y="1672"/>
                    <a:pt x="413" y="1672"/>
                  </a:cubicBezTo>
                  <a:cubicBezTo>
                    <a:pt x="413" y="1672"/>
                    <a:pt x="83" y="1796"/>
                    <a:pt x="63" y="1981"/>
                  </a:cubicBezTo>
                  <a:cubicBezTo>
                    <a:pt x="1" y="2342"/>
                    <a:pt x="372" y="2579"/>
                    <a:pt x="372" y="2579"/>
                  </a:cubicBezTo>
                  <a:cubicBezTo>
                    <a:pt x="372" y="2579"/>
                    <a:pt x="42" y="2672"/>
                    <a:pt x="72" y="3022"/>
                  </a:cubicBezTo>
                  <a:cubicBezTo>
                    <a:pt x="114" y="3703"/>
                    <a:pt x="1165" y="4559"/>
                    <a:pt x="1165" y="4559"/>
                  </a:cubicBezTo>
                  <a:cubicBezTo>
                    <a:pt x="1176" y="4538"/>
                    <a:pt x="1165" y="3682"/>
                    <a:pt x="1165" y="3682"/>
                  </a:cubicBezTo>
                  <a:cubicBezTo>
                    <a:pt x="1182" y="3680"/>
                    <a:pt x="1199" y="3679"/>
                    <a:pt x="1216" y="3679"/>
                  </a:cubicBezTo>
                  <a:cubicBezTo>
                    <a:pt x="1605" y="3679"/>
                    <a:pt x="2286" y="4157"/>
                    <a:pt x="2700" y="4157"/>
                  </a:cubicBezTo>
                  <a:cubicBezTo>
                    <a:pt x="2835" y="4157"/>
                    <a:pt x="2942" y="4106"/>
                    <a:pt x="3001" y="3971"/>
                  </a:cubicBezTo>
                  <a:cubicBezTo>
                    <a:pt x="3145" y="3641"/>
                    <a:pt x="2723" y="3260"/>
                    <a:pt x="2692" y="3239"/>
                  </a:cubicBezTo>
                  <a:lnTo>
                    <a:pt x="2692" y="3239"/>
                  </a:lnTo>
                  <a:cubicBezTo>
                    <a:pt x="2713" y="3244"/>
                    <a:pt x="2890" y="3312"/>
                    <a:pt x="3068" y="3312"/>
                  </a:cubicBezTo>
                  <a:cubicBezTo>
                    <a:pt x="3236" y="3312"/>
                    <a:pt x="3405" y="3252"/>
                    <a:pt x="3445" y="3022"/>
                  </a:cubicBezTo>
                  <a:cubicBezTo>
                    <a:pt x="3537" y="2568"/>
                    <a:pt x="2857" y="2259"/>
                    <a:pt x="2815" y="2239"/>
                  </a:cubicBezTo>
                  <a:lnTo>
                    <a:pt x="2815" y="2239"/>
                  </a:lnTo>
                  <a:cubicBezTo>
                    <a:pt x="2836" y="2243"/>
                    <a:pt x="2946" y="2266"/>
                    <a:pt x="3074" y="2266"/>
                  </a:cubicBezTo>
                  <a:cubicBezTo>
                    <a:pt x="3275" y="2266"/>
                    <a:pt x="3523" y="2210"/>
                    <a:pt x="3548" y="1940"/>
                  </a:cubicBezTo>
                  <a:cubicBezTo>
                    <a:pt x="3589" y="1486"/>
                    <a:pt x="2847" y="1166"/>
                    <a:pt x="2847" y="1166"/>
                  </a:cubicBezTo>
                  <a:lnTo>
                    <a:pt x="2847" y="1166"/>
                  </a:lnTo>
                  <a:cubicBezTo>
                    <a:pt x="2847" y="1166"/>
                    <a:pt x="2900" y="1175"/>
                    <a:pt x="2970" y="1175"/>
                  </a:cubicBezTo>
                  <a:cubicBezTo>
                    <a:pt x="3120" y="1175"/>
                    <a:pt x="3344" y="1132"/>
                    <a:pt x="3259" y="857"/>
                  </a:cubicBezTo>
                  <a:cubicBezTo>
                    <a:pt x="3097" y="296"/>
                    <a:pt x="2087" y="1"/>
                    <a:pt x="1333"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4"/>
            <p:cNvSpPr/>
            <p:nvPr/>
          </p:nvSpPr>
          <p:spPr>
            <a:xfrm>
              <a:off x="9665754" y="2987850"/>
              <a:ext cx="123079" cy="24883"/>
            </a:xfrm>
            <a:custGeom>
              <a:avLst/>
              <a:gdLst/>
              <a:ahLst/>
              <a:cxnLst/>
              <a:rect l="l" t="t" r="r" b="b"/>
              <a:pathLst>
                <a:path w="2300" h="465" extrusionOk="0">
                  <a:moveTo>
                    <a:pt x="515" y="0"/>
                  </a:moveTo>
                  <a:cubicBezTo>
                    <a:pt x="344" y="0"/>
                    <a:pt x="174" y="11"/>
                    <a:pt x="11" y="31"/>
                  </a:cubicBezTo>
                  <a:cubicBezTo>
                    <a:pt x="1" y="31"/>
                    <a:pt x="1" y="41"/>
                    <a:pt x="11" y="41"/>
                  </a:cubicBezTo>
                  <a:cubicBezTo>
                    <a:pt x="805" y="62"/>
                    <a:pt x="1506" y="217"/>
                    <a:pt x="2259" y="464"/>
                  </a:cubicBezTo>
                  <a:cubicBezTo>
                    <a:pt x="2290" y="464"/>
                    <a:pt x="2300" y="423"/>
                    <a:pt x="2279" y="412"/>
                  </a:cubicBezTo>
                  <a:cubicBezTo>
                    <a:pt x="1757" y="131"/>
                    <a:pt x="1122" y="0"/>
                    <a:pt x="5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4"/>
            <p:cNvSpPr/>
            <p:nvPr/>
          </p:nvSpPr>
          <p:spPr>
            <a:xfrm>
              <a:off x="9654731" y="3034459"/>
              <a:ext cx="132765" cy="34248"/>
            </a:xfrm>
            <a:custGeom>
              <a:avLst/>
              <a:gdLst/>
              <a:ahLst/>
              <a:cxnLst/>
              <a:rect l="l" t="t" r="r" b="b"/>
              <a:pathLst>
                <a:path w="2481" h="640" extrusionOk="0">
                  <a:moveTo>
                    <a:pt x="442" y="1"/>
                  </a:moveTo>
                  <a:cubicBezTo>
                    <a:pt x="293" y="1"/>
                    <a:pt x="149" y="9"/>
                    <a:pt x="10" y="26"/>
                  </a:cubicBezTo>
                  <a:cubicBezTo>
                    <a:pt x="1" y="26"/>
                    <a:pt x="1" y="47"/>
                    <a:pt x="10" y="47"/>
                  </a:cubicBezTo>
                  <a:cubicBezTo>
                    <a:pt x="722" y="57"/>
                    <a:pt x="1949" y="336"/>
                    <a:pt x="2455" y="634"/>
                  </a:cubicBezTo>
                  <a:cubicBezTo>
                    <a:pt x="2460" y="638"/>
                    <a:pt x="2465" y="640"/>
                    <a:pt x="2468" y="640"/>
                  </a:cubicBezTo>
                  <a:cubicBezTo>
                    <a:pt x="2481" y="640"/>
                    <a:pt x="2471" y="610"/>
                    <a:pt x="2455" y="593"/>
                  </a:cubicBezTo>
                  <a:cubicBezTo>
                    <a:pt x="1863" y="179"/>
                    <a:pt x="1113" y="1"/>
                    <a:pt x="4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4"/>
            <p:cNvSpPr/>
            <p:nvPr/>
          </p:nvSpPr>
          <p:spPr>
            <a:xfrm>
              <a:off x="9654731" y="3082566"/>
              <a:ext cx="126878" cy="41205"/>
            </a:xfrm>
            <a:custGeom>
              <a:avLst/>
              <a:gdLst/>
              <a:ahLst/>
              <a:cxnLst/>
              <a:rect l="l" t="t" r="r" b="b"/>
              <a:pathLst>
                <a:path w="2371" h="770" extrusionOk="0">
                  <a:moveTo>
                    <a:pt x="316" y="0"/>
                  </a:moveTo>
                  <a:cubicBezTo>
                    <a:pt x="211" y="0"/>
                    <a:pt x="108" y="7"/>
                    <a:pt x="10" y="24"/>
                  </a:cubicBezTo>
                  <a:cubicBezTo>
                    <a:pt x="1" y="35"/>
                    <a:pt x="1" y="44"/>
                    <a:pt x="10" y="44"/>
                  </a:cubicBezTo>
                  <a:cubicBezTo>
                    <a:pt x="846" y="117"/>
                    <a:pt x="1630" y="303"/>
                    <a:pt x="2341" y="766"/>
                  </a:cubicBezTo>
                  <a:cubicBezTo>
                    <a:pt x="2345" y="768"/>
                    <a:pt x="2348" y="769"/>
                    <a:pt x="2351" y="769"/>
                  </a:cubicBezTo>
                  <a:cubicBezTo>
                    <a:pt x="2365" y="769"/>
                    <a:pt x="2370" y="752"/>
                    <a:pt x="2361" y="736"/>
                  </a:cubicBezTo>
                  <a:cubicBezTo>
                    <a:pt x="2073" y="457"/>
                    <a:pt x="1743" y="282"/>
                    <a:pt x="1362" y="168"/>
                  </a:cubicBezTo>
                  <a:cubicBezTo>
                    <a:pt x="1052" y="81"/>
                    <a:pt x="669" y="0"/>
                    <a:pt x="3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4"/>
            <p:cNvSpPr/>
            <p:nvPr/>
          </p:nvSpPr>
          <p:spPr>
            <a:xfrm>
              <a:off x="9696096" y="3009897"/>
              <a:ext cx="131373" cy="162303"/>
            </a:xfrm>
            <a:custGeom>
              <a:avLst/>
              <a:gdLst/>
              <a:ahLst/>
              <a:cxnLst/>
              <a:rect l="l" t="t" r="r" b="b"/>
              <a:pathLst>
                <a:path w="2455" h="3033" extrusionOk="0">
                  <a:moveTo>
                    <a:pt x="1682" y="0"/>
                  </a:moveTo>
                  <a:lnTo>
                    <a:pt x="1682" y="0"/>
                  </a:lnTo>
                  <a:cubicBezTo>
                    <a:pt x="1815" y="73"/>
                    <a:pt x="1950" y="165"/>
                    <a:pt x="2063" y="258"/>
                  </a:cubicBezTo>
                  <a:cubicBezTo>
                    <a:pt x="2186" y="351"/>
                    <a:pt x="2290" y="474"/>
                    <a:pt x="2342" y="609"/>
                  </a:cubicBezTo>
                  <a:cubicBezTo>
                    <a:pt x="2362" y="671"/>
                    <a:pt x="2362" y="743"/>
                    <a:pt x="2342" y="804"/>
                  </a:cubicBezTo>
                  <a:cubicBezTo>
                    <a:pt x="2310" y="866"/>
                    <a:pt x="2269" y="928"/>
                    <a:pt x="2218" y="969"/>
                  </a:cubicBezTo>
                  <a:cubicBezTo>
                    <a:pt x="2142" y="1024"/>
                    <a:pt x="2048" y="1048"/>
                    <a:pt x="1954" y="1048"/>
                  </a:cubicBezTo>
                  <a:cubicBezTo>
                    <a:pt x="1907" y="1048"/>
                    <a:pt x="1860" y="1042"/>
                    <a:pt x="1815" y="1031"/>
                  </a:cubicBezTo>
                  <a:lnTo>
                    <a:pt x="1485" y="960"/>
                  </a:lnTo>
                  <a:lnTo>
                    <a:pt x="1485" y="960"/>
                  </a:lnTo>
                  <a:lnTo>
                    <a:pt x="1774" y="1145"/>
                  </a:lnTo>
                  <a:cubicBezTo>
                    <a:pt x="1778" y="1148"/>
                    <a:pt x="1782" y="1150"/>
                    <a:pt x="1786" y="1153"/>
                  </a:cubicBezTo>
                  <a:lnTo>
                    <a:pt x="1786" y="1153"/>
                  </a:lnTo>
                  <a:lnTo>
                    <a:pt x="1785" y="1155"/>
                  </a:lnTo>
                  <a:cubicBezTo>
                    <a:pt x="1787" y="1155"/>
                    <a:pt x="1788" y="1156"/>
                    <a:pt x="1790" y="1156"/>
                  </a:cubicBezTo>
                  <a:lnTo>
                    <a:pt x="1790" y="1156"/>
                  </a:lnTo>
                  <a:cubicBezTo>
                    <a:pt x="1908" y="1237"/>
                    <a:pt x="2025" y="1336"/>
                    <a:pt x="2104" y="1444"/>
                  </a:cubicBezTo>
                  <a:cubicBezTo>
                    <a:pt x="2197" y="1558"/>
                    <a:pt x="2259" y="1702"/>
                    <a:pt x="2238" y="1836"/>
                  </a:cubicBezTo>
                  <a:cubicBezTo>
                    <a:pt x="2218" y="1970"/>
                    <a:pt x="2125" y="2073"/>
                    <a:pt x="1980" y="2083"/>
                  </a:cubicBezTo>
                  <a:cubicBezTo>
                    <a:pt x="1956" y="2087"/>
                    <a:pt x="1931" y="2088"/>
                    <a:pt x="1906" y="2088"/>
                  </a:cubicBezTo>
                  <a:cubicBezTo>
                    <a:pt x="1791" y="2088"/>
                    <a:pt x="1667" y="2053"/>
                    <a:pt x="1558" y="2011"/>
                  </a:cubicBezTo>
                  <a:lnTo>
                    <a:pt x="1187" y="1856"/>
                  </a:lnTo>
                  <a:lnTo>
                    <a:pt x="1485" y="2124"/>
                  </a:lnTo>
                  <a:cubicBezTo>
                    <a:pt x="1568" y="2197"/>
                    <a:pt x="1650" y="2279"/>
                    <a:pt x="1702" y="2372"/>
                  </a:cubicBezTo>
                  <a:cubicBezTo>
                    <a:pt x="1764" y="2465"/>
                    <a:pt x="1815" y="2568"/>
                    <a:pt x="1805" y="2671"/>
                  </a:cubicBezTo>
                  <a:cubicBezTo>
                    <a:pt x="1805" y="2764"/>
                    <a:pt x="1753" y="2857"/>
                    <a:pt x="1671" y="2898"/>
                  </a:cubicBezTo>
                  <a:cubicBezTo>
                    <a:pt x="1625" y="2919"/>
                    <a:pt x="1574" y="2926"/>
                    <a:pt x="1520" y="2926"/>
                  </a:cubicBezTo>
                  <a:cubicBezTo>
                    <a:pt x="1466" y="2926"/>
                    <a:pt x="1409" y="2918"/>
                    <a:pt x="1352" y="2908"/>
                  </a:cubicBezTo>
                  <a:cubicBezTo>
                    <a:pt x="1125" y="2867"/>
                    <a:pt x="908" y="2774"/>
                    <a:pt x="681" y="2692"/>
                  </a:cubicBezTo>
                  <a:cubicBezTo>
                    <a:pt x="578" y="2651"/>
                    <a:pt x="465" y="2609"/>
                    <a:pt x="351" y="2568"/>
                  </a:cubicBezTo>
                  <a:cubicBezTo>
                    <a:pt x="259" y="2543"/>
                    <a:pt x="167" y="2511"/>
                    <a:pt x="69" y="2511"/>
                  </a:cubicBezTo>
                  <a:cubicBezTo>
                    <a:pt x="46" y="2511"/>
                    <a:pt x="24" y="2512"/>
                    <a:pt x="0" y="2516"/>
                  </a:cubicBezTo>
                  <a:cubicBezTo>
                    <a:pt x="11" y="2515"/>
                    <a:pt x="21" y="2515"/>
                    <a:pt x="32" y="2515"/>
                  </a:cubicBezTo>
                  <a:cubicBezTo>
                    <a:pt x="142" y="2515"/>
                    <a:pt x="237" y="2561"/>
                    <a:pt x="341" y="2599"/>
                  </a:cubicBezTo>
                  <a:cubicBezTo>
                    <a:pt x="444" y="2640"/>
                    <a:pt x="557" y="2692"/>
                    <a:pt x="660" y="2743"/>
                  </a:cubicBezTo>
                  <a:cubicBezTo>
                    <a:pt x="877" y="2846"/>
                    <a:pt x="1093" y="2939"/>
                    <a:pt x="1331" y="3001"/>
                  </a:cubicBezTo>
                  <a:cubicBezTo>
                    <a:pt x="1394" y="3018"/>
                    <a:pt x="1464" y="3032"/>
                    <a:pt x="1537" y="3032"/>
                  </a:cubicBezTo>
                  <a:cubicBezTo>
                    <a:pt x="1594" y="3032"/>
                    <a:pt x="1653" y="3024"/>
                    <a:pt x="1712" y="3001"/>
                  </a:cubicBezTo>
                  <a:cubicBezTo>
                    <a:pt x="1847" y="2949"/>
                    <a:pt x="1929" y="2805"/>
                    <a:pt x="1929" y="2671"/>
                  </a:cubicBezTo>
                  <a:cubicBezTo>
                    <a:pt x="1939" y="2527"/>
                    <a:pt x="1877" y="2413"/>
                    <a:pt x="1815" y="2300"/>
                  </a:cubicBezTo>
                  <a:cubicBezTo>
                    <a:pt x="1795" y="2270"/>
                    <a:pt x="1774" y="2242"/>
                    <a:pt x="1753" y="2214"/>
                  </a:cubicBezTo>
                  <a:lnTo>
                    <a:pt x="1753" y="2214"/>
                  </a:lnTo>
                  <a:cubicBezTo>
                    <a:pt x="1808" y="2225"/>
                    <a:pt x="1864" y="2232"/>
                    <a:pt x="1921" y="2232"/>
                  </a:cubicBezTo>
                  <a:cubicBezTo>
                    <a:pt x="1947" y="2232"/>
                    <a:pt x="1974" y="2231"/>
                    <a:pt x="2001" y="2227"/>
                  </a:cubicBezTo>
                  <a:cubicBezTo>
                    <a:pt x="2094" y="2218"/>
                    <a:pt x="2186" y="2176"/>
                    <a:pt x="2259" y="2104"/>
                  </a:cubicBezTo>
                  <a:cubicBezTo>
                    <a:pt x="2321" y="2032"/>
                    <a:pt x="2362" y="1949"/>
                    <a:pt x="2372" y="1856"/>
                  </a:cubicBezTo>
                  <a:cubicBezTo>
                    <a:pt x="2403" y="1671"/>
                    <a:pt x="2310" y="1496"/>
                    <a:pt x="2207" y="1361"/>
                  </a:cubicBezTo>
                  <a:cubicBezTo>
                    <a:pt x="2146" y="1288"/>
                    <a:pt x="2074" y="1222"/>
                    <a:pt x="1998" y="1161"/>
                  </a:cubicBezTo>
                  <a:lnTo>
                    <a:pt x="1998" y="1161"/>
                  </a:lnTo>
                  <a:cubicBezTo>
                    <a:pt x="2098" y="1147"/>
                    <a:pt x="2194" y="1109"/>
                    <a:pt x="2280" y="1042"/>
                  </a:cubicBezTo>
                  <a:cubicBezTo>
                    <a:pt x="2342" y="990"/>
                    <a:pt x="2393" y="918"/>
                    <a:pt x="2424" y="836"/>
                  </a:cubicBezTo>
                  <a:cubicBezTo>
                    <a:pt x="2455" y="753"/>
                    <a:pt x="2445" y="660"/>
                    <a:pt x="2413" y="578"/>
                  </a:cubicBezTo>
                  <a:cubicBezTo>
                    <a:pt x="2342" y="423"/>
                    <a:pt x="2218" y="320"/>
                    <a:pt x="2094" y="227"/>
                  </a:cubicBezTo>
                  <a:cubicBezTo>
                    <a:pt x="1960" y="135"/>
                    <a:pt x="1826" y="62"/>
                    <a:pt x="16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4"/>
            <p:cNvSpPr/>
            <p:nvPr/>
          </p:nvSpPr>
          <p:spPr>
            <a:xfrm>
              <a:off x="9717072" y="2955689"/>
              <a:ext cx="184351" cy="153581"/>
            </a:xfrm>
            <a:custGeom>
              <a:avLst/>
              <a:gdLst/>
              <a:ahLst/>
              <a:cxnLst/>
              <a:rect l="l" t="t" r="r" b="b"/>
              <a:pathLst>
                <a:path w="3445" h="2870" extrusionOk="0">
                  <a:moveTo>
                    <a:pt x="1383" y="0"/>
                  </a:moveTo>
                  <a:cubicBezTo>
                    <a:pt x="1248" y="0"/>
                    <a:pt x="1119" y="64"/>
                    <a:pt x="1001" y="209"/>
                  </a:cubicBezTo>
                  <a:cubicBezTo>
                    <a:pt x="722" y="539"/>
                    <a:pt x="0" y="2230"/>
                    <a:pt x="341" y="2385"/>
                  </a:cubicBezTo>
                  <a:cubicBezTo>
                    <a:pt x="395" y="2409"/>
                    <a:pt x="450" y="2421"/>
                    <a:pt x="503" y="2421"/>
                  </a:cubicBezTo>
                  <a:cubicBezTo>
                    <a:pt x="879" y="2421"/>
                    <a:pt x="1233" y="1874"/>
                    <a:pt x="1413" y="1478"/>
                  </a:cubicBezTo>
                  <a:cubicBezTo>
                    <a:pt x="1413" y="1478"/>
                    <a:pt x="1743" y="2571"/>
                    <a:pt x="2568" y="2580"/>
                  </a:cubicBezTo>
                  <a:cubicBezTo>
                    <a:pt x="3094" y="2580"/>
                    <a:pt x="3444" y="2869"/>
                    <a:pt x="3444" y="2869"/>
                  </a:cubicBezTo>
                  <a:cubicBezTo>
                    <a:pt x="3444" y="2869"/>
                    <a:pt x="2287" y="0"/>
                    <a:pt x="1383" y="0"/>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4"/>
            <p:cNvSpPr/>
            <p:nvPr/>
          </p:nvSpPr>
          <p:spPr>
            <a:xfrm>
              <a:off x="9726437" y="2961897"/>
              <a:ext cx="118691" cy="130785"/>
            </a:xfrm>
            <a:custGeom>
              <a:avLst/>
              <a:gdLst/>
              <a:ahLst/>
              <a:cxnLst/>
              <a:rect l="l" t="t" r="r" b="b"/>
              <a:pathLst>
                <a:path w="2218" h="2444" extrusionOk="0">
                  <a:moveTo>
                    <a:pt x="908" y="0"/>
                  </a:moveTo>
                  <a:lnTo>
                    <a:pt x="908" y="0"/>
                  </a:lnTo>
                  <a:cubicBezTo>
                    <a:pt x="774" y="113"/>
                    <a:pt x="682" y="258"/>
                    <a:pt x="599" y="402"/>
                  </a:cubicBezTo>
                  <a:cubicBezTo>
                    <a:pt x="506" y="547"/>
                    <a:pt x="434" y="702"/>
                    <a:pt x="361" y="856"/>
                  </a:cubicBezTo>
                  <a:cubicBezTo>
                    <a:pt x="228" y="1165"/>
                    <a:pt x="114" y="1485"/>
                    <a:pt x="32" y="1825"/>
                  </a:cubicBezTo>
                  <a:cubicBezTo>
                    <a:pt x="11" y="1908"/>
                    <a:pt x="1" y="1990"/>
                    <a:pt x="1" y="2093"/>
                  </a:cubicBezTo>
                  <a:cubicBezTo>
                    <a:pt x="11" y="2135"/>
                    <a:pt x="22" y="2186"/>
                    <a:pt x="42" y="2238"/>
                  </a:cubicBezTo>
                  <a:cubicBezTo>
                    <a:pt x="52" y="2258"/>
                    <a:pt x="73" y="2279"/>
                    <a:pt x="93" y="2310"/>
                  </a:cubicBezTo>
                  <a:cubicBezTo>
                    <a:pt x="114" y="2331"/>
                    <a:pt x="145" y="2341"/>
                    <a:pt x="166" y="2351"/>
                  </a:cubicBezTo>
                  <a:cubicBezTo>
                    <a:pt x="221" y="2379"/>
                    <a:pt x="277" y="2389"/>
                    <a:pt x="331" y="2389"/>
                  </a:cubicBezTo>
                  <a:cubicBezTo>
                    <a:pt x="377" y="2389"/>
                    <a:pt x="422" y="2382"/>
                    <a:pt x="465" y="2372"/>
                  </a:cubicBezTo>
                  <a:cubicBezTo>
                    <a:pt x="558" y="2341"/>
                    <a:pt x="630" y="2290"/>
                    <a:pt x="702" y="2238"/>
                  </a:cubicBezTo>
                  <a:cubicBezTo>
                    <a:pt x="847" y="2125"/>
                    <a:pt x="960" y="1990"/>
                    <a:pt x="1053" y="1846"/>
                  </a:cubicBezTo>
                  <a:cubicBezTo>
                    <a:pt x="1121" y="1731"/>
                    <a:pt x="1179" y="1622"/>
                    <a:pt x="1234" y="1509"/>
                  </a:cubicBezTo>
                  <a:lnTo>
                    <a:pt x="1234" y="1509"/>
                  </a:lnTo>
                  <a:cubicBezTo>
                    <a:pt x="1265" y="1586"/>
                    <a:pt x="1301" y="1659"/>
                    <a:pt x="1341" y="1733"/>
                  </a:cubicBezTo>
                  <a:cubicBezTo>
                    <a:pt x="1403" y="1846"/>
                    <a:pt x="1475" y="1960"/>
                    <a:pt x="1568" y="2052"/>
                  </a:cubicBezTo>
                  <a:cubicBezTo>
                    <a:pt x="1651" y="2155"/>
                    <a:pt x="1743" y="2238"/>
                    <a:pt x="1857" y="2299"/>
                  </a:cubicBezTo>
                  <a:cubicBezTo>
                    <a:pt x="1970" y="2372"/>
                    <a:pt x="2084" y="2423"/>
                    <a:pt x="2218" y="2444"/>
                  </a:cubicBezTo>
                  <a:cubicBezTo>
                    <a:pt x="2094" y="2403"/>
                    <a:pt x="1981" y="2341"/>
                    <a:pt x="1878" y="2269"/>
                  </a:cubicBezTo>
                  <a:cubicBezTo>
                    <a:pt x="1784" y="2196"/>
                    <a:pt x="1692" y="2104"/>
                    <a:pt x="1619" y="2001"/>
                  </a:cubicBezTo>
                  <a:cubicBezTo>
                    <a:pt x="1548" y="1908"/>
                    <a:pt x="1486" y="1805"/>
                    <a:pt x="1424" y="1692"/>
                  </a:cubicBezTo>
                  <a:cubicBezTo>
                    <a:pt x="1372" y="1578"/>
                    <a:pt x="1331" y="1465"/>
                    <a:pt x="1300" y="1351"/>
                  </a:cubicBezTo>
                  <a:lnTo>
                    <a:pt x="1259" y="1197"/>
                  </a:lnTo>
                  <a:lnTo>
                    <a:pt x="1186" y="1341"/>
                  </a:lnTo>
                  <a:cubicBezTo>
                    <a:pt x="1115" y="1485"/>
                    <a:pt x="1032" y="1630"/>
                    <a:pt x="939" y="1763"/>
                  </a:cubicBezTo>
                  <a:cubicBezTo>
                    <a:pt x="847" y="1898"/>
                    <a:pt x="743" y="2031"/>
                    <a:pt x="620" y="2125"/>
                  </a:cubicBezTo>
                  <a:cubicBezTo>
                    <a:pt x="527" y="2194"/>
                    <a:pt x="416" y="2246"/>
                    <a:pt x="319" y="2246"/>
                  </a:cubicBezTo>
                  <a:cubicBezTo>
                    <a:pt x="287" y="2246"/>
                    <a:pt x="256" y="2240"/>
                    <a:pt x="228" y="2228"/>
                  </a:cubicBezTo>
                  <a:cubicBezTo>
                    <a:pt x="114" y="2186"/>
                    <a:pt x="135" y="2001"/>
                    <a:pt x="166" y="1846"/>
                  </a:cubicBezTo>
                  <a:cubicBezTo>
                    <a:pt x="196" y="1692"/>
                    <a:pt x="238" y="1527"/>
                    <a:pt x="290" y="1371"/>
                  </a:cubicBezTo>
                  <a:cubicBezTo>
                    <a:pt x="341" y="1206"/>
                    <a:pt x="393" y="1042"/>
                    <a:pt x="444" y="887"/>
                  </a:cubicBezTo>
                  <a:cubicBezTo>
                    <a:pt x="568" y="578"/>
                    <a:pt x="691" y="269"/>
                    <a:pt x="9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4"/>
            <p:cNvSpPr/>
            <p:nvPr/>
          </p:nvSpPr>
          <p:spPr>
            <a:xfrm>
              <a:off x="8837175" y="4116203"/>
              <a:ext cx="499218" cy="333864"/>
            </a:xfrm>
            <a:custGeom>
              <a:avLst/>
              <a:gdLst/>
              <a:ahLst/>
              <a:cxnLst/>
              <a:rect l="l" t="t" r="r" b="b"/>
              <a:pathLst>
                <a:path w="9329" h="6239" extrusionOk="0">
                  <a:moveTo>
                    <a:pt x="1082" y="0"/>
                  </a:moveTo>
                  <a:cubicBezTo>
                    <a:pt x="676" y="0"/>
                    <a:pt x="1" y="419"/>
                    <a:pt x="142" y="671"/>
                  </a:cubicBezTo>
                  <a:cubicBezTo>
                    <a:pt x="286" y="929"/>
                    <a:pt x="6576" y="6188"/>
                    <a:pt x="6936" y="6239"/>
                  </a:cubicBezTo>
                  <a:cubicBezTo>
                    <a:pt x="6978" y="6239"/>
                    <a:pt x="8040" y="5095"/>
                    <a:pt x="8040" y="5095"/>
                  </a:cubicBezTo>
                  <a:cubicBezTo>
                    <a:pt x="8194" y="4930"/>
                    <a:pt x="8710" y="4290"/>
                    <a:pt x="9328" y="3527"/>
                  </a:cubicBezTo>
                  <a:lnTo>
                    <a:pt x="5307" y="125"/>
                  </a:lnTo>
                  <a:lnTo>
                    <a:pt x="4617" y="1032"/>
                  </a:lnTo>
                  <a:cubicBezTo>
                    <a:pt x="4617" y="1032"/>
                    <a:pt x="3482" y="640"/>
                    <a:pt x="2451" y="341"/>
                  </a:cubicBezTo>
                  <a:cubicBezTo>
                    <a:pt x="1812" y="155"/>
                    <a:pt x="1255" y="1"/>
                    <a:pt x="1111" y="1"/>
                  </a:cubicBezTo>
                  <a:cubicBezTo>
                    <a:pt x="1102" y="0"/>
                    <a:pt x="1092" y="0"/>
                    <a:pt x="108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4"/>
            <p:cNvSpPr/>
            <p:nvPr/>
          </p:nvSpPr>
          <p:spPr>
            <a:xfrm>
              <a:off x="8834874" y="4113421"/>
              <a:ext cx="477813" cy="341089"/>
            </a:xfrm>
            <a:custGeom>
              <a:avLst/>
              <a:gdLst/>
              <a:ahLst/>
              <a:cxnLst/>
              <a:rect l="l" t="t" r="r" b="b"/>
              <a:pathLst>
                <a:path w="8929" h="6374" extrusionOk="0">
                  <a:moveTo>
                    <a:pt x="1120" y="1"/>
                  </a:moveTo>
                  <a:cubicBezTo>
                    <a:pt x="706" y="1"/>
                    <a:pt x="1" y="457"/>
                    <a:pt x="153" y="713"/>
                  </a:cubicBezTo>
                  <a:cubicBezTo>
                    <a:pt x="308" y="981"/>
                    <a:pt x="6587" y="6322"/>
                    <a:pt x="6959" y="6373"/>
                  </a:cubicBezTo>
                  <a:cubicBezTo>
                    <a:pt x="6960" y="6373"/>
                    <a:pt x="6962" y="6374"/>
                    <a:pt x="6964" y="6374"/>
                  </a:cubicBezTo>
                  <a:cubicBezTo>
                    <a:pt x="7113" y="6374"/>
                    <a:pt x="7939" y="5515"/>
                    <a:pt x="8897" y="4445"/>
                  </a:cubicBezTo>
                  <a:lnTo>
                    <a:pt x="8929" y="4414"/>
                  </a:lnTo>
                  <a:lnTo>
                    <a:pt x="4917" y="919"/>
                  </a:lnTo>
                  <a:lnTo>
                    <a:pt x="4866" y="991"/>
                  </a:lnTo>
                  <a:cubicBezTo>
                    <a:pt x="4866" y="991"/>
                    <a:pt x="1546" y="21"/>
                    <a:pt x="1133" y="1"/>
                  </a:cubicBezTo>
                  <a:cubicBezTo>
                    <a:pt x="1129" y="1"/>
                    <a:pt x="1124" y="1"/>
                    <a:pt x="112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4"/>
            <p:cNvSpPr/>
            <p:nvPr/>
          </p:nvSpPr>
          <p:spPr>
            <a:xfrm>
              <a:off x="8856172" y="4141515"/>
              <a:ext cx="342266" cy="292820"/>
            </a:xfrm>
            <a:custGeom>
              <a:avLst/>
              <a:gdLst/>
              <a:ahLst/>
              <a:cxnLst/>
              <a:rect l="l" t="t" r="r" b="b"/>
              <a:pathLst>
                <a:path w="6396" h="5472" extrusionOk="0">
                  <a:moveTo>
                    <a:pt x="13" y="1"/>
                  </a:moveTo>
                  <a:cubicBezTo>
                    <a:pt x="4" y="1"/>
                    <a:pt x="1" y="10"/>
                    <a:pt x="13" y="23"/>
                  </a:cubicBezTo>
                  <a:cubicBezTo>
                    <a:pt x="1045" y="961"/>
                    <a:pt x="5293" y="4622"/>
                    <a:pt x="6386" y="5467"/>
                  </a:cubicBezTo>
                  <a:cubicBezTo>
                    <a:pt x="6389" y="5470"/>
                    <a:pt x="6391" y="5471"/>
                    <a:pt x="6393" y="5471"/>
                  </a:cubicBezTo>
                  <a:cubicBezTo>
                    <a:pt x="6396" y="5471"/>
                    <a:pt x="6396" y="5467"/>
                    <a:pt x="6396" y="5467"/>
                  </a:cubicBezTo>
                  <a:cubicBezTo>
                    <a:pt x="5385" y="4518"/>
                    <a:pt x="1116" y="878"/>
                    <a:pt x="34" y="12"/>
                  </a:cubicBezTo>
                  <a:cubicBezTo>
                    <a:pt x="26" y="4"/>
                    <a:pt x="18"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4"/>
            <p:cNvSpPr/>
            <p:nvPr/>
          </p:nvSpPr>
          <p:spPr>
            <a:xfrm>
              <a:off x="9070059" y="4142424"/>
              <a:ext cx="57205" cy="73205"/>
            </a:xfrm>
            <a:custGeom>
              <a:avLst/>
              <a:gdLst/>
              <a:ahLst/>
              <a:cxnLst/>
              <a:rect l="l" t="t" r="r" b="b"/>
              <a:pathLst>
                <a:path w="1069" h="1368" extrusionOk="0">
                  <a:moveTo>
                    <a:pt x="41" y="0"/>
                  </a:moveTo>
                  <a:cubicBezTo>
                    <a:pt x="17" y="0"/>
                    <a:pt x="0" y="32"/>
                    <a:pt x="17" y="57"/>
                  </a:cubicBezTo>
                  <a:cubicBezTo>
                    <a:pt x="409" y="469"/>
                    <a:pt x="728" y="882"/>
                    <a:pt x="1028" y="1356"/>
                  </a:cubicBezTo>
                  <a:cubicBezTo>
                    <a:pt x="1031" y="1364"/>
                    <a:pt x="1039" y="1367"/>
                    <a:pt x="1046" y="1367"/>
                  </a:cubicBezTo>
                  <a:cubicBezTo>
                    <a:pt x="1057" y="1367"/>
                    <a:pt x="1069" y="1359"/>
                    <a:pt x="1069" y="1346"/>
                  </a:cubicBezTo>
                  <a:cubicBezTo>
                    <a:pt x="996" y="779"/>
                    <a:pt x="543" y="284"/>
                    <a:pt x="58" y="6"/>
                  </a:cubicBezTo>
                  <a:cubicBezTo>
                    <a:pt x="53" y="2"/>
                    <a:pt x="47"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4"/>
            <p:cNvSpPr/>
            <p:nvPr/>
          </p:nvSpPr>
          <p:spPr>
            <a:xfrm>
              <a:off x="9045283" y="4138518"/>
              <a:ext cx="57740" cy="72991"/>
            </a:xfrm>
            <a:custGeom>
              <a:avLst/>
              <a:gdLst/>
              <a:ahLst/>
              <a:cxnLst/>
              <a:rect l="l" t="t" r="r" b="b"/>
              <a:pathLst>
                <a:path w="1079" h="1364" extrusionOk="0">
                  <a:moveTo>
                    <a:pt x="50" y="1"/>
                  </a:moveTo>
                  <a:cubicBezTo>
                    <a:pt x="23" y="1"/>
                    <a:pt x="1" y="33"/>
                    <a:pt x="26" y="58"/>
                  </a:cubicBezTo>
                  <a:cubicBezTo>
                    <a:pt x="418" y="460"/>
                    <a:pt x="738" y="872"/>
                    <a:pt x="1037" y="1357"/>
                  </a:cubicBezTo>
                  <a:cubicBezTo>
                    <a:pt x="1041" y="1361"/>
                    <a:pt x="1049" y="1364"/>
                    <a:pt x="1056" y="1364"/>
                  </a:cubicBezTo>
                  <a:cubicBezTo>
                    <a:pt x="1067" y="1364"/>
                    <a:pt x="1078" y="1359"/>
                    <a:pt x="1078" y="1347"/>
                  </a:cubicBezTo>
                  <a:cubicBezTo>
                    <a:pt x="1006" y="780"/>
                    <a:pt x="552" y="285"/>
                    <a:pt x="68" y="6"/>
                  </a:cubicBezTo>
                  <a:cubicBezTo>
                    <a:pt x="62" y="2"/>
                    <a:pt x="56" y="1"/>
                    <a:pt x="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4"/>
            <p:cNvSpPr/>
            <p:nvPr/>
          </p:nvSpPr>
          <p:spPr>
            <a:xfrm>
              <a:off x="9020989" y="4134130"/>
              <a:ext cx="57740" cy="73473"/>
            </a:xfrm>
            <a:custGeom>
              <a:avLst/>
              <a:gdLst/>
              <a:ahLst/>
              <a:cxnLst/>
              <a:rect l="l" t="t" r="r" b="b"/>
              <a:pathLst>
                <a:path w="1079" h="1373" extrusionOk="0">
                  <a:moveTo>
                    <a:pt x="53" y="1"/>
                  </a:moveTo>
                  <a:cubicBezTo>
                    <a:pt x="25" y="1"/>
                    <a:pt x="0" y="42"/>
                    <a:pt x="27" y="68"/>
                  </a:cubicBezTo>
                  <a:cubicBezTo>
                    <a:pt x="419" y="470"/>
                    <a:pt x="738" y="883"/>
                    <a:pt x="1037" y="1357"/>
                  </a:cubicBezTo>
                  <a:cubicBezTo>
                    <a:pt x="1042" y="1367"/>
                    <a:pt x="1053" y="1372"/>
                    <a:pt x="1062" y="1372"/>
                  </a:cubicBezTo>
                  <a:cubicBezTo>
                    <a:pt x="1071" y="1372"/>
                    <a:pt x="1079" y="1367"/>
                    <a:pt x="1079" y="1357"/>
                  </a:cubicBezTo>
                  <a:cubicBezTo>
                    <a:pt x="1006" y="789"/>
                    <a:pt x="552" y="284"/>
                    <a:pt x="68" y="6"/>
                  </a:cubicBezTo>
                  <a:cubicBezTo>
                    <a:pt x="63" y="2"/>
                    <a:pt x="58" y="1"/>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4"/>
            <p:cNvSpPr/>
            <p:nvPr/>
          </p:nvSpPr>
          <p:spPr>
            <a:xfrm>
              <a:off x="9065457" y="4068631"/>
              <a:ext cx="57954" cy="113072"/>
            </a:xfrm>
            <a:custGeom>
              <a:avLst/>
              <a:gdLst/>
              <a:ahLst/>
              <a:cxnLst/>
              <a:rect l="l" t="t" r="r" b="b"/>
              <a:pathLst>
                <a:path w="1083" h="2113" extrusionOk="0">
                  <a:moveTo>
                    <a:pt x="487" y="144"/>
                  </a:moveTo>
                  <a:cubicBezTo>
                    <a:pt x="694" y="144"/>
                    <a:pt x="851" y="536"/>
                    <a:pt x="866" y="693"/>
                  </a:cubicBezTo>
                  <a:cubicBezTo>
                    <a:pt x="887" y="838"/>
                    <a:pt x="887" y="982"/>
                    <a:pt x="887" y="1127"/>
                  </a:cubicBezTo>
                  <a:cubicBezTo>
                    <a:pt x="887" y="1415"/>
                    <a:pt x="846" y="1704"/>
                    <a:pt x="804" y="2003"/>
                  </a:cubicBezTo>
                  <a:cubicBezTo>
                    <a:pt x="701" y="1786"/>
                    <a:pt x="587" y="1591"/>
                    <a:pt x="474" y="1374"/>
                  </a:cubicBezTo>
                  <a:cubicBezTo>
                    <a:pt x="340" y="1127"/>
                    <a:pt x="62" y="632"/>
                    <a:pt x="237" y="343"/>
                  </a:cubicBezTo>
                  <a:cubicBezTo>
                    <a:pt x="324" y="200"/>
                    <a:pt x="409" y="144"/>
                    <a:pt x="487" y="144"/>
                  </a:cubicBezTo>
                  <a:close/>
                  <a:moveTo>
                    <a:pt x="481" y="1"/>
                  </a:moveTo>
                  <a:cubicBezTo>
                    <a:pt x="449" y="1"/>
                    <a:pt x="416" y="5"/>
                    <a:pt x="381" y="13"/>
                  </a:cubicBezTo>
                  <a:cubicBezTo>
                    <a:pt x="41" y="95"/>
                    <a:pt x="0" y="487"/>
                    <a:pt x="62" y="766"/>
                  </a:cubicBezTo>
                  <a:cubicBezTo>
                    <a:pt x="165" y="1250"/>
                    <a:pt x="464" y="1663"/>
                    <a:pt x="701" y="2086"/>
                  </a:cubicBezTo>
                  <a:cubicBezTo>
                    <a:pt x="711" y="2105"/>
                    <a:pt x="729" y="2113"/>
                    <a:pt x="749" y="2113"/>
                  </a:cubicBezTo>
                  <a:cubicBezTo>
                    <a:pt x="772" y="2113"/>
                    <a:pt x="798" y="2102"/>
                    <a:pt x="814" y="2086"/>
                  </a:cubicBezTo>
                  <a:cubicBezTo>
                    <a:pt x="814" y="2091"/>
                    <a:pt x="817" y="2093"/>
                    <a:pt x="821" y="2093"/>
                  </a:cubicBezTo>
                  <a:cubicBezTo>
                    <a:pt x="825" y="2093"/>
                    <a:pt x="830" y="2091"/>
                    <a:pt x="835" y="2086"/>
                  </a:cubicBezTo>
                  <a:cubicBezTo>
                    <a:pt x="1011" y="1642"/>
                    <a:pt x="1082" y="1055"/>
                    <a:pt x="1000" y="580"/>
                  </a:cubicBezTo>
                  <a:cubicBezTo>
                    <a:pt x="954" y="320"/>
                    <a:pt x="773" y="1"/>
                    <a:pt x="4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4"/>
            <p:cNvSpPr/>
            <p:nvPr/>
          </p:nvSpPr>
          <p:spPr>
            <a:xfrm>
              <a:off x="9102380" y="4168431"/>
              <a:ext cx="122009" cy="56777"/>
            </a:xfrm>
            <a:custGeom>
              <a:avLst/>
              <a:gdLst/>
              <a:ahLst/>
              <a:cxnLst/>
              <a:rect l="l" t="t" r="r" b="b"/>
              <a:pathLst>
                <a:path w="2280" h="1061" extrusionOk="0">
                  <a:moveTo>
                    <a:pt x="725" y="139"/>
                  </a:moveTo>
                  <a:cubicBezTo>
                    <a:pt x="823" y="139"/>
                    <a:pt x="922" y="141"/>
                    <a:pt x="1022" y="148"/>
                  </a:cubicBezTo>
                  <a:cubicBezTo>
                    <a:pt x="1155" y="169"/>
                    <a:pt x="1300" y="180"/>
                    <a:pt x="1444" y="210"/>
                  </a:cubicBezTo>
                  <a:cubicBezTo>
                    <a:pt x="1650" y="262"/>
                    <a:pt x="2280" y="613"/>
                    <a:pt x="1733" y="870"/>
                  </a:cubicBezTo>
                  <a:cubicBezTo>
                    <a:pt x="1680" y="896"/>
                    <a:pt x="1622" y="907"/>
                    <a:pt x="1560" y="907"/>
                  </a:cubicBezTo>
                  <a:cubicBezTo>
                    <a:pt x="1274" y="907"/>
                    <a:pt x="918" y="668"/>
                    <a:pt x="722" y="540"/>
                  </a:cubicBezTo>
                  <a:cubicBezTo>
                    <a:pt x="527" y="406"/>
                    <a:pt x="341" y="272"/>
                    <a:pt x="135" y="148"/>
                  </a:cubicBezTo>
                  <a:cubicBezTo>
                    <a:pt x="334" y="148"/>
                    <a:pt x="529" y="139"/>
                    <a:pt x="725" y="139"/>
                  </a:cubicBezTo>
                  <a:close/>
                  <a:moveTo>
                    <a:pt x="873" y="1"/>
                  </a:moveTo>
                  <a:cubicBezTo>
                    <a:pt x="591" y="1"/>
                    <a:pt x="307" y="40"/>
                    <a:pt x="62" y="118"/>
                  </a:cubicBezTo>
                  <a:cubicBezTo>
                    <a:pt x="52" y="118"/>
                    <a:pt x="42" y="128"/>
                    <a:pt x="52" y="138"/>
                  </a:cubicBezTo>
                  <a:cubicBezTo>
                    <a:pt x="21" y="159"/>
                    <a:pt x="1" y="221"/>
                    <a:pt x="42" y="242"/>
                  </a:cubicBezTo>
                  <a:cubicBezTo>
                    <a:pt x="434" y="520"/>
                    <a:pt x="825" y="860"/>
                    <a:pt x="1290" y="1014"/>
                  </a:cubicBezTo>
                  <a:cubicBezTo>
                    <a:pt x="1382" y="1042"/>
                    <a:pt x="1488" y="1060"/>
                    <a:pt x="1591" y="1060"/>
                  </a:cubicBezTo>
                  <a:cubicBezTo>
                    <a:pt x="1798" y="1060"/>
                    <a:pt x="1998" y="987"/>
                    <a:pt x="2073" y="767"/>
                  </a:cubicBezTo>
                  <a:cubicBezTo>
                    <a:pt x="2197" y="427"/>
                    <a:pt x="1857" y="169"/>
                    <a:pt x="1568" y="86"/>
                  </a:cubicBezTo>
                  <a:cubicBezTo>
                    <a:pt x="1354" y="29"/>
                    <a:pt x="1114" y="1"/>
                    <a:pt x="8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4"/>
            <p:cNvSpPr/>
            <p:nvPr/>
          </p:nvSpPr>
          <p:spPr>
            <a:xfrm>
              <a:off x="9117845" y="3536294"/>
              <a:ext cx="1199590" cy="807825"/>
            </a:xfrm>
            <a:custGeom>
              <a:avLst/>
              <a:gdLst/>
              <a:ahLst/>
              <a:cxnLst/>
              <a:rect l="l" t="t" r="r" b="b"/>
              <a:pathLst>
                <a:path w="22417" h="15096" extrusionOk="0">
                  <a:moveTo>
                    <a:pt x="11115" y="0"/>
                  </a:moveTo>
                  <a:cubicBezTo>
                    <a:pt x="11026" y="0"/>
                    <a:pt x="10936" y="7"/>
                    <a:pt x="10848" y="21"/>
                  </a:cubicBezTo>
                  <a:cubicBezTo>
                    <a:pt x="7899" y="485"/>
                    <a:pt x="0" y="10755"/>
                    <a:pt x="0" y="10755"/>
                  </a:cubicBezTo>
                  <a:lnTo>
                    <a:pt x="3682" y="15096"/>
                  </a:lnTo>
                  <a:cubicBezTo>
                    <a:pt x="3682" y="15096"/>
                    <a:pt x="10932" y="6300"/>
                    <a:pt x="11689" y="6300"/>
                  </a:cubicBezTo>
                  <a:cubicBezTo>
                    <a:pt x="11694" y="6300"/>
                    <a:pt x="11699" y="6300"/>
                    <a:pt x="11704" y="6301"/>
                  </a:cubicBezTo>
                  <a:cubicBezTo>
                    <a:pt x="12034" y="6352"/>
                    <a:pt x="14550" y="11075"/>
                    <a:pt x="16530" y="11910"/>
                  </a:cubicBezTo>
                  <a:cubicBezTo>
                    <a:pt x="16885" y="12058"/>
                    <a:pt x="17293" y="12130"/>
                    <a:pt x="17724" y="12130"/>
                  </a:cubicBezTo>
                  <a:cubicBezTo>
                    <a:pt x="18794" y="12130"/>
                    <a:pt x="20000" y="11688"/>
                    <a:pt x="20860" y="10879"/>
                  </a:cubicBezTo>
                  <a:cubicBezTo>
                    <a:pt x="22170" y="9652"/>
                    <a:pt x="22417" y="7383"/>
                    <a:pt x="22417" y="7383"/>
                  </a:cubicBezTo>
                  <a:lnTo>
                    <a:pt x="16746" y="3877"/>
                  </a:lnTo>
                  <a:cubicBezTo>
                    <a:pt x="16746" y="3877"/>
                    <a:pt x="16355" y="4571"/>
                    <a:pt x="16084" y="4571"/>
                  </a:cubicBezTo>
                  <a:cubicBezTo>
                    <a:pt x="16063" y="4571"/>
                    <a:pt x="16043" y="4567"/>
                    <a:pt x="16024" y="4558"/>
                  </a:cubicBezTo>
                  <a:cubicBezTo>
                    <a:pt x="15856" y="4489"/>
                    <a:pt x="13439" y="0"/>
                    <a:pt x="11115"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4"/>
            <p:cNvSpPr/>
            <p:nvPr/>
          </p:nvSpPr>
          <p:spPr>
            <a:xfrm>
              <a:off x="9157123" y="4090732"/>
              <a:ext cx="184137" cy="207789"/>
            </a:xfrm>
            <a:custGeom>
              <a:avLst/>
              <a:gdLst/>
              <a:ahLst/>
              <a:cxnLst/>
              <a:rect l="l" t="t" r="r" b="b"/>
              <a:pathLst>
                <a:path w="3441" h="3883" extrusionOk="0">
                  <a:moveTo>
                    <a:pt x="31" y="0"/>
                  </a:moveTo>
                  <a:cubicBezTo>
                    <a:pt x="14" y="0"/>
                    <a:pt x="0" y="24"/>
                    <a:pt x="9" y="33"/>
                  </a:cubicBezTo>
                  <a:cubicBezTo>
                    <a:pt x="102" y="209"/>
                    <a:pt x="1576" y="1930"/>
                    <a:pt x="2030" y="2425"/>
                  </a:cubicBezTo>
                  <a:cubicBezTo>
                    <a:pt x="2473" y="2910"/>
                    <a:pt x="2927" y="3405"/>
                    <a:pt x="3391" y="3880"/>
                  </a:cubicBezTo>
                  <a:cubicBezTo>
                    <a:pt x="3394" y="3881"/>
                    <a:pt x="3398" y="3882"/>
                    <a:pt x="3402" y="3882"/>
                  </a:cubicBezTo>
                  <a:cubicBezTo>
                    <a:pt x="3421" y="3882"/>
                    <a:pt x="3441" y="3865"/>
                    <a:pt x="3432" y="3848"/>
                  </a:cubicBezTo>
                  <a:cubicBezTo>
                    <a:pt x="3422" y="3807"/>
                    <a:pt x="2937" y="3229"/>
                    <a:pt x="2721" y="2961"/>
                  </a:cubicBezTo>
                  <a:cubicBezTo>
                    <a:pt x="2288" y="2446"/>
                    <a:pt x="1844" y="1941"/>
                    <a:pt x="1411" y="1446"/>
                  </a:cubicBezTo>
                  <a:cubicBezTo>
                    <a:pt x="1184" y="1188"/>
                    <a:pt x="164" y="106"/>
                    <a:pt x="40" y="2"/>
                  </a:cubicBezTo>
                  <a:cubicBezTo>
                    <a:pt x="37" y="1"/>
                    <a:pt x="34" y="0"/>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4"/>
            <p:cNvSpPr/>
            <p:nvPr/>
          </p:nvSpPr>
          <p:spPr>
            <a:xfrm>
              <a:off x="9334836" y="3813807"/>
              <a:ext cx="869525" cy="450789"/>
            </a:xfrm>
            <a:custGeom>
              <a:avLst/>
              <a:gdLst/>
              <a:ahLst/>
              <a:cxnLst/>
              <a:rect l="l" t="t" r="r" b="b"/>
              <a:pathLst>
                <a:path w="16249" h="8424" extrusionOk="0">
                  <a:moveTo>
                    <a:pt x="7520" y="0"/>
                  </a:moveTo>
                  <a:cubicBezTo>
                    <a:pt x="7410" y="0"/>
                    <a:pt x="7315" y="65"/>
                    <a:pt x="7236" y="135"/>
                  </a:cubicBezTo>
                  <a:cubicBezTo>
                    <a:pt x="6927" y="372"/>
                    <a:pt x="6638" y="650"/>
                    <a:pt x="6360" y="939"/>
                  </a:cubicBezTo>
                  <a:cubicBezTo>
                    <a:pt x="5287" y="2053"/>
                    <a:pt x="874" y="7105"/>
                    <a:pt x="8" y="8395"/>
                  </a:cubicBezTo>
                  <a:cubicBezTo>
                    <a:pt x="1" y="8409"/>
                    <a:pt x="9" y="8424"/>
                    <a:pt x="18" y="8424"/>
                  </a:cubicBezTo>
                  <a:cubicBezTo>
                    <a:pt x="22" y="8424"/>
                    <a:pt x="26" y="8421"/>
                    <a:pt x="28" y="8415"/>
                  </a:cubicBezTo>
                  <a:cubicBezTo>
                    <a:pt x="142" y="8260"/>
                    <a:pt x="5669" y="1692"/>
                    <a:pt x="6845" y="589"/>
                  </a:cubicBezTo>
                  <a:cubicBezTo>
                    <a:pt x="6999" y="455"/>
                    <a:pt x="7143" y="320"/>
                    <a:pt x="7298" y="197"/>
                  </a:cubicBezTo>
                  <a:cubicBezTo>
                    <a:pt x="7367" y="145"/>
                    <a:pt x="7443" y="86"/>
                    <a:pt x="7527" y="86"/>
                  </a:cubicBezTo>
                  <a:cubicBezTo>
                    <a:pt x="7543" y="86"/>
                    <a:pt x="7559" y="89"/>
                    <a:pt x="7576" y="94"/>
                  </a:cubicBezTo>
                  <a:cubicBezTo>
                    <a:pt x="7649" y="114"/>
                    <a:pt x="7711" y="187"/>
                    <a:pt x="7752" y="238"/>
                  </a:cubicBezTo>
                  <a:cubicBezTo>
                    <a:pt x="8009" y="558"/>
                    <a:pt x="8236" y="898"/>
                    <a:pt x="8484" y="1228"/>
                  </a:cubicBezTo>
                  <a:cubicBezTo>
                    <a:pt x="8979" y="1908"/>
                    <a:pt x="9484" y="2579"/>
                    <a:pt x="9979" y="3260"/>
                  </a:cubicBezTo>
                  <a:cubicBezTo>
                    <a:pt x="10402" y="3837"/>
                    <a:pt x="10804" y="4424"/>
                    <a:pt x="11288" y="4940"/>
                  </a:cubicBezTo>
                  <a:cubicBezTo>
                    <a:pt x="11722" y="5404"/>
                    <a:pt x="12227" y="5806"/>
                    <a:pt x="12835" y="5992"/>
                  </a:cubicBezTo>
                  <a:cubicBezTo>
                    <a:pt x="13081" y="6063"/>
                    <a:pt x="13326" y="6096"/>
                    <a:pt x="13568" y="6096"/>
                  </a:cubicBezTo>
                  <a:cubicBezTo>
                    <a:pt x="14546" y="6096"/>
                    <a:pt x="15480" y="5570"/>
                    <a:pt x="16249" y="4992"/>
                  </a:cubicBezTo>
                  <a:cubicBezTo>
                    <a:pt x="16249" y="4984"/>
                    <a:pt x="16243" y="4977"/>
                    <a:pt x="16237" y="4977"/>
                  </a:cubicBezTo>
                  <a:cubicBezTo>
                    <a:pt x="16234" y="4977"/>
                    <a:pt x="16231" y="4978"/>
                    <a:pt x="16228" y="4981"/>
                  </a:cubicBezTo>
                  <a:cubicBezTo>
                    <a:pt x="16104" y="5074"/>
                    <a:pt x="15980" y="5167"/>
                    <a:pt x="15857" y="5249"/>
                  </a:cubicBezTo>
                  <a:cubicBezTo>
                    <a:pt x="15321" y="5590"/>
                    <a:pt x="14723" y="5879"/>
                    <a:pt x="14093" y="5982"/>
                  </a:cubicBezTo>
                  <a:cubicBezTo>
                    <a:pt x="13939" y="6007"/>
                    <a:pt x="13784" y="6020"/>
                    <a:pt x="13630" y="6020"/>
                  </a:cubicBezTo>
                  <a:cubicBezTo>
                    <a:pt x="13155" y="6020"/>
                    <a:pt x="12686" y="5898"/>
                    <a:pt x="12258" y="5641"/>
                  </a:cubicBezTo>
                  <a:cubicBezTo>
                    <a:pt x="11701" y="5301"/>
                    <a:pt x="11258" y="4796"/>
                    <a:pt x="10855" y="4280"/>
                  </a:cubicBezTo>
                  <a:cubicBezTo>
                    <a:pt x="10371" y="3661"/>
                    <a:pt x="9907" y="3012"/>
                    <a:pt x="9443" y="2383"/>
                  </a:cubicBezTo>
                  <a:cubicBezTo>
                    <a:pt x="8948" y="1702"/>
                    <a:pt x="8443" y="1022"/>
                    <a:pt x="7938" y="341"/>
                  </a:cubicBezTo>
                  <a:cubicBezTo>
                    <a:pt x="7855" y="228"/>
                    <a:pt x="7762" y="73"/>
                    <a:pt x="7628" y="22"/>
                  </a:cubicBezTo>
                  <a:cubicBezTo>
                    <a:pt x="7591" y="7"/>
                    <a:pt x="7555" y="0"/>
                    <a:pt x="75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4"/>
            <p:cNvSpPr/>
            <p:nvPr/>
          </p:nvSpPr>
          <p:spPr>
            <a:xfrm>
              <a:off x="8667703" y="3668843"/>
              <a:ext cx="390053" cy="422374"/>
            </a:xfrm>
            <a:custGeom>
              <a:avLst/>
              <a:gdLst/>
              <a:ahLst/>
              <a:cxnLst/>
              <a:rect l="l" t="t" r="r" b="b"/>
              <a:pathLst>
                <a:path w="7289" h="7893" extrusionOk="0">
                  <a:moveTo>
                    <a:pt x="777" y="1"/>
                  </a:moveTo>
                  <a:cubicBezTo>
                    <a:pt x="409" y="1"/>
                    <a:pt x="0" y="133"/>
                    <a:pt x="30" y="339"/>
                  </a:cubicBezTo>
                  <a:cubicBezTo>
                    <a:pt x="81" y="627"/>
                    <a:pt x="3793" y="7701"/>
                    <a:pt x="4102" y="7886"/>
                  </a:cubicBezTo>
                  <a:cubicBezTo>
                    <a:pt x="4113" y="7890"/>
                    <a:pt x="4127" y="7892"/>
                    <a:pt x="4145" y="7892"/>
                  </a:cubicBezTo>
                  <a:cubicBezTo>
                    <a:pt x="4455" y="7892"/>
                    <a:pt x="5826" y="7312"/>
                    <a:pt x="7289" y="6649"/>
                  </a:cubicBezTo>
                  <a:lnTo>
                    <a:pt x="4896" y="1947"/>
                  </a:lnTo>
                  <a:lnTo>
                    <a:pt x="4061" y="2318"/>
                  </a:lnTo>
                  <a:cubicBezTo>
                    <a:pt x="4061" y="2318"/>
                    <a:pt x="3153" y="1535"/>
                    <a:pt x="2308" y="885"/>
                  </a:cubicBezTo>
                  <a:lnTo>
                    <a:pt x="2298" y="885"/>
                  </a:lnTo>
                  <a:cubicBezTo>
                    <a:pt x="1782" y="483"/>
                    <a:pt x="1318" y="132"/>
                    <a:pt x="1174" y="70"/>
                  </a:cubicBezTo>
                  <a:cubicBezTo>
                    <a:pt x="1070" y="23"/>
                    <a:pt x="927" y="1"/>
                    <a:pt x="77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4"/>
            <p:cNvSpPr/>
            <p:nvPr/>
          </p:nvSpPr>
          <p:spPr>
            <a:xfrm>
              <a:off x="8663422" y="3660335"/>
              <a:ext cx="360674" cy="438107"/>
            </a:xfrm>
            <a:custGeom>
              <a:avLst/>
              <a:gdLst/>
              <a:ahLst/>
              <a:cxnLst/>
              <a:rect l="l" t="t" r="r" b="b"/>
              <a:pathLst>
                <a:path w="6740" h="8187" extrusionOk="0">
                  <a:moveTo>
                    <a:pt x="803" y="1"/>
                  </a:moveTo>
                  <a:cubicBezTo>
                    <a:pt x="423" y="1"/>
                    <a:pt x="1" y="140"/>
                    <a:pt x="37" y="353"/>
                  </a:cubicBezTo>
                  <a:cubicBezTo>
                    <a:pt x="78" y="652"/>
                    <a:pt x="3852" y="7993"/>
                    <a:pt x="4172" y="8179"/>
                  </a:cubicBezTo>
                  <a:cubicBezTo>
                    <a:pt x="4180" y="8184"/>
                    <a:pt x="4193" y="8186"/>
                    <a:pt x="4210" y="8186"/>
                  </a:cubicBezTo>
                  <a:cubicBezTo>
                    <a:pt x="4443" y="8186"/>
                    <a:pt x="5476" y="7725"/>
                    <a:pt x="6698" y="7138"/>
                  </a:cubicBezTo>
                  <a:cubicBezTo>
                    <a:pt x="6719" y="7138"/>
                    <a:pt x="6729" y="7127"/>
                    <a:pt x="6739" y="7117"/>
                  </a:cubicBezTo>
                  <a:lnTo>
                    <a:pt x="4368" y="2364"/>
                  </a:lnTo>
                  <a:lnTo>
                    <a:pt x="4285" y="2405"/>
                  </a:lnTo>
                  <a:cubicBezTo>
                    <a:pt x="4285" y="2405"/>
                    <a:pt x="1584" y="239"/>
                    <a:pt x="1212" y="74"/>
                  </a:cubicBezTo>
                  <a:cubicBezTo>
                    <a:pt x="1105" y="24"/>
                    <a:pt x="957" y="1"/>
                    <a:pt x="803"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4"/>
            <p:cNvSpPr/>
            <p:nvPr/>
          </p:nvSpPr>
          <p:spPr>
            <a:xfrm>
              <a:off x="8681027" y="3675265"/>
              <a:ext cx="205542" cy="400969"/>
            </a:xfrm>
            <a:custGeom>
              <a:avLst/>
              <a:gdLst/>
              <a:ahLst/>
              <a:cxnLst/>
              <a:rect l="l" t="t" r="r" b="b"/>
              <a:pathLst>
                <a:path w="3841" h="7493" extrusionOk="0">
                  <a:moveTo>
                    <a:pt x="14" y="1"/>
                  </a:moveTo>
                  <a:cubicBezTo>
                    <a:pt x="6" y="1"/>
                    <a:pt x="1" y="10"/>
                    <a:pt x="7" y="22"/>
                  </a:cubicBezTo>
                  <a:cubicBezTo>
                    <a:pt x="605" y="1280"/>
                    <a:pt x="3142" y="6292"/>
                    <a:pt x="3823" y="7488"/>
                  </a:cubicBezTo>
                  <a:cubicBezTo>
                    <a:pt x="3825" y="7491"/>
                    <a:pt x="3828" y="7492"/>
                    <a:pt x="3831" y="7492"/>
                  </a:cubicBezTo>
                  <a:cubicBezTo>
                    <a:pt x="3837" y="7492"/>
                    <a:pt x="3840" y="7485"/>
                    <a:pt x="3832" y="7478"/>
                  </a:cubicBezTo>
                  <a:cubicBezTo>
                    <a:pt x="3266" y="6220"/>
                    <a:pt x="698" y="1239"/>
                    <a:pt x="28" y="12"/>
                  </a:cubicBezTo>
                  <a:cubicBezTo>
                    <a:pt x="24" y="4"/>
                    <a:pt x="18"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4"/>
            <p:cNvSpPr/>
            <p:nvPr/>
          </p:nvSpPr>
          <p:spPr>
            <a:xfrm>
              <a:off x="8878005" y="3757994"/>
              <a:ext cx="34623" cy="88510"/>
            </a:xfrm>
            <a:custGeom>
              <a:avLst/>
              <a:gdLst/>
              <a:ahLst/>
              <a:cxnLst/>
              <a:rect l="l" t="t" r="r" b="b"/>
              <a:pathLst>
                <a:path w="647" h="1654" extrusionOk="0">
                  <a:moveTo>
                    <a:pt x="46" y="0"/>
                  </a:moveTo>
                  <a:cubicBezTo>
                    <a:pt x="24" y="0"/>
                    <a:pt x="0" y="25"/>
                    <a:pt x="7" y="54"/>
                  </a:cubicBezTo>
                  <a:cubicBezTo>
                    <a:pt x="213" y="580"/>
                    <a:pt x="348" y="1075"/>
                    <a:pt x="451" y="1632"/>
                  </a:cubicBezTo>
                  <a:cubicBezTo>
                    <a:pt x="451" y="1644"/>
                    <a:pt x="463" y="1653"/>
                    <a:pt x="474" y="1653"/>
                  </a:cubicBezTo>
                  <a:cubicBezTo>
                    <a:pt x="481" y="1653"/>
                    <a:pt x="488" y="1650"/>
                    <a:pt x="492" y="1642"/>
                  </a:cubicBezTo>
                  <a:cubicBezTo>
                    <a:pt x="646" y="1095"/>
                    <a:pt x="410" y="456"/>
                    <a:pt x="69" y="13"/>
                  </a:cubicBezTo>
                  <a:cubicBezTo>
                    <a:pt x="63" y="4"/>
                    <a:pt x="55" y="0"/>
                    <a:pt x="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4"/>
            <p:cNvSpPr/>
            <p:nvPr/>
          </p:nvSpPr>
          <p:spPr>
            <a:xfrm>
              <a:off x="8857028" y="3745151"/>
              <a:ext cx="34623" cy="88135"/>
            </a:xfrm>
            <a:custGeom>
              <a:avLst/>
              <a:gdLst/>
              <a:ahLst/>
              <a:cxnLst/>
              <a:rect l="l" t="t" r="r" b="b"/>
              <a:pathLst>
                <a:path w="647" h="1647" extrusionOk="0">
                  <a:moveTo>
                    <a:pt x="42" y="1"/>
                  </a:moveTo>
                  <a:cubicBezTo>
                    <a:pt x="21" y="1"/>
                    <a:pt x="1" y="19"/>
                    <a:pt x="7" y="47"/>
                  </a:cubicBezTo>
                  <a:cubicBezTo>
                    <a:pt x="214" y="572"/>
                    <a:pt x="348" y="1078"/>
                    <a:pt x="451" y="1635"/>
                  </a:cubicBezTo>
                  <a:cubicBezTo>
                    <a:pt x="451" y="1641"/>
                    <a:pt x="461" y="1647"/>
                    <a:pt x="470" y="1647"/>
                  </a:cubicBezTo>
                  <a:cubicBezTo>
                    <a:pt x="476" y="1647"/>
                    <a:pt x="482" y="1643"/>
                    <a:pt x="482" y="1635"/>
                  </a:cubicBezTo>
                  <a:cubicBezTo>
                    <a:pt x="647" y="1088"/>
                    <a:pt x="410" y="459"/>
                    <a:pt x="69" y="15"/>
                  </a:cubicBezTo>
                  <a:cubicBezTo>
                    <a:pt x="62" y="5"/>
                    <a:pt x="52"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4"/>
            <p:cNvSpPr/>
            <p:nvPr/>
          </p:nvSpPr>
          <p:spPr>
            <a:xfrm>
              <a:off x="8836051" y="3732041"/>
              <a:ext cx="34623" cy="88510"/>
            </a:xfrm>
            <a:custGeom>
              <a:avLst/>
              <a:gdLst/>
              <a:ahLst/>
              <a:cxnLst/>
              <a:rect l="l" t="t" r="r" b="b"/>
              <a:pathLst>
                <a:path w="647" h="1654" extrusionOk="0">
                  <a:moveTo>
                    <a:pt x="47" y="1"/>
                  </a:moveTo>
                  <a:cubicBezTo>
                    <a:pt x="25" y="1"/>
                    <a:pt x="0" y="25"/>
                    <a:pt x="7" y="54"/>
                  </a:cubicBezTo>
                  <a:cubicBezTo>
                    <a:pt x="214" y="581"/>
                    <a:pt x="348" y="1075"/>
                    <a:pt x="451" y="1632"/>
                  </a:cubicBezTo>
                  <a:cubicBezTo>
                    <a:pt x="451" y="1645"/>
                    <a:pt x="463" y="1654"/>
                    <a:pt x="472" y="1654"/>
                  </a:cubicBezTo>
                  <a:cubicBezTo>
                    <a:pt x="477" y="1654"/>
                    <a:pt x="482" y="1650"/>
                    <a:pt x="482" y="1642"/>
                  </a:cubicBezTo>
                  <a:cubicBezTo>
                    <a:pt x="647" y="1085"/>
                    <a:pt x="410" y="457"/>
                    <a:pt x="69" y="13"/>
                  </a:cubicBezTo>
                  <a:cubicBezTo>
                    <a:pt x="63" y="4"/>
                    <a:pt x="55" y="1"/>
                    <a:pt x="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4"/>
            <p:cNvSpPr/>
            <p:nvPr/>
          </p:nvSpPr>
          <p:spPr>
            <a:xfrm>
              <a:off x="8884961" y="3695492"/>
              <a:ext cx="59131" cy="112323"/>
            </a:xfrm>
            <a:custGeom>
              <a:avLst/>
              <a:gdLst/>
              <a:ahLst/>
              <a:cxnLst/>
              <a:rect l="l" t="t" r="r" b="b"/>
              <a:pathLst>
                <a:path w="1105" h="2099" extrusionOk="0">
                  <a:moveTo>
                    <a:pt x="657" y="153"/>
                  </a:moveTo>
                  <a:cubicBezTo>
                    <a:pt x="913" y="153"/>
                    <a:pt x="917" y="656"/>
                    <a:pt x="867" y="830"/>
                  </a:cubicBezTo>
                  <a:cubicBezTo>
                    <a:pt x="836" y="964"/>
                    <a:pt x="775" y="1099"/>
                    <a:pt x="723" y="1222"/>
                  </a:cubicBezTo>
                  <a:cubicBezTo>
                    <a:pt x="610" y="1500"/>
                    <a:pt x="455" y="1748"/>
                    <a:pt x="310" y="2006"/>
                  </a:cubicBezTo>
                  <a:cubicBezTo>
                    <a:pt x="300" y="1768"/>
                    <a:pt x="269" y="1542"/>
                    <a:pt x="248" y="1305"/>
                  </a:cubicBezTo>
                  <a:cubicBezTo>
                    <a:pt x="218" y="1016"/>
                    <a:pt x="156" y="459"/>
                    <a:pt x="424" y="253"/>
                  </a:cubicBezTo>
                  <a:cubicBezTo>
                    <a:pt x="518" y="183"/>
                    <a:pt x="595" y="153"/>
                    <a:pt x="657" y="153"/>
                  </a:cubicBezTo>
                  <a:close/>
                  <a:moveTo>
                    <a:pt x="605" y="0"/>
                  </a:moveTo>
                  <a:cubicBezTo>
                    <a:pt x="306" y="0"/>
                    <a:pt x="142" y="323"/>
                    <a:pt x="94" y="583"/>
                  </a:cubicBezTo>
                  <a:cubicBezTo>
                    <a:pt x="1" y="1067"/>
                    <a:pt x="125" y="1562"/>
                    <a:pt x="186" y="2047"/>
                  </a:cubicBezTo>
                  <a:cubicBezTo>
                    <a:pt x="186" y="2082"/>
                    <a:pt x="216" y="2098"/>
                    <a:pt x="244" y="2098"/>
                  </a:cubicBezTo>
                  <a:cubicBezTo>
                    <a:pt x="257" y="2098"/>
                    <a:pt x="270" y="2095"/>
                    <a:pt x="280" y="2088"/>
                  </a:cubicBezTo>
                  <a:cubicBezTo>
                    <a:pt x="285" y="2093"/>
                    <a:pt x="290" y="2096"/>
                    <a:pt x="295" y="2096"/>
                  </a:cubicBezTo>
                  <a:cubicBezTo>
                    <a:pt x="300" y="2096"/>
                    <a:pt x="305" y="2093"/>
                    <a:pt x="310" y="2088"/>
                  </a:cubicBezTo>
                  <a:cubicBezTo>
                    <a:pt x="640" y="1748"/>
                    <a:pt x="929" y="1243"/>
                    <a:pt x="1032" y="769"/>
                  </a:cubicBezTo>
                  <a:cubicBezTo>
                    <a:pt x="1105" y="480"/>
                    <a:pt x="1032" y="67"/>
                    <a:pt x="671" y="6"/>
                  </a:cubicBezTo>
                  <a:cubicBezTo>
                    <a:pt x="649" y="2"/>
                    <a:pt x="626" y="0"/>
                    <a:pt x="6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4"/>
            <p:cNvSpPr/>
            <p:nvPr/>
          </p:nvSpPr>
          <p:spPr>
            <a:xfrm>
              <a:off x="8894379" y="3800590"/>
              <a:ext cx="104885" cy="80911"/>
            </a:xfrm>
            <a:custGeom>
              <a:avLst/>
              <a:gdLst/>
              <a:ahLst/>
              <a:cxnLst/>
              <a:rect l="l" t="t" r="r" b="b"/>
              <a:pathLst>
                <a:path w="1960" h="1512" extrusionOk="0">
                  <a:moveTo>
                    <a:pt x="155" y="63"/>
                  </a:moveTo>
                  <a:lnTo>
                    <a:pt x="155" y="63"/>
                  </a:lnTo>
                  <a:cubicBezTo>
                    <a:pt x="423" y="166"/>
                    <a:pt x="702" y="269"/>
                    <a:pt x="970" y="402"/>
                  </a:cubicBezTo>
                  <a:cubicBezTo>
                    <a:pt x="1094" y="464"/>
                    <a:pt x="1217" y="537"/>
                    <a:pt x="1330" y="619"/>
                  </a:cubicBezTo>
                  <a:cubicBezTo>
                    <a:pt x="1516" y="743"/>
                    <a:pt x="1960" y="1310"/>
                    <a:pt x="1351" y="1341"/>
                  </a:cubicBezTo>
                  <a:cubicBezTo>
                    <a:pt x="1344" y="1342"/>
                    <a:pt x="1337" y="1342"/>
                    <a:pt x="1330" y="1342"/>
                  </a:cubicBezTo>
                  <a:cubicBezTo>
                    <a:pt x="1008" y="1342"/>
                    <a:pt x="698" y="882"/>
                    <a:pt x="547" y="650"/>
                  </a:cubicBezTo>
                  <a:cubicBezTo>
                    <a:pt x="413" y="454"/>
                    <a:pt x="289" y="248"/>
                    <a:pt x="155" y="63"/>
                  </a:cubicBezTo>
                  <a:close/>
                  <a:moveTo>
                    <a:pt x="93" y="1"/>
                  </a:moveTo>
                  <a:cubicBezTo>
                    <a:pt x="83" y="1"/>
                    <a:pt x="72" y="11"/>
                    <a:pt x="72" y="21"/>
                  </a:cubicBezTo>
                  <a:cubicBezTo>
                    <a:pt x="31" y="31"/>
                    <a:pt x="1" y="72"/>
                    <a:pt x="31" y="114"/>
                  </a:cubicBezTo>
                  <a:cubicBezTo>
                    <a:pt x="289" y="526"/>
                    <a:pt x="516" y="991"/>
                    <a:pt x="897" y="1300"/>
                  </a:cubicBezTo>
                  <a:cubicBezTo>
                    <a:pt x="1030" y="1413"/>
                    <a:pt x="1216" y="1512"/>
                    <a:pt x="1393" y="1512"/>
                  </a:cubicBezTo>
                  <a:cubicBezTo>
                    <a:pt x="1505" y="1512"/>
                    <a:pt x="1613" y="1472"/>
                    <a:pt x="1702" y="1372"/>
                  </a:cubicBezTo>
                  <a:cubicBezTo>
                    <a:pt x="1949" y="1104"/>
                    <a:pt x="1733" y="732"/>
                    <a:pt x="1495" y="558"/>
                  </a:cubicBezTo>
                  <a:cubicBezTo>
                    <a:pt x="1114" y="258"/>
                    <a:pt x="567" y="52"/>
                    <a:pt x="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4"/>
            <p:cNvSpPr/>
            <p:nvPr/>
          </p:nvSpPr>
          <p:spPr>
            <a:xfrm>
              <a:off x="8906526" y="3505846"/>
              <a:ext cx="1410911" cy="690739"/>
            </a:xfrm>
            <a:custGeom>
              <a:avLst/>
              <a:gdLst/>
              <a:ahLst/>
              <a:cxnLst/>
              <a:rect l="l" t="t" r="r" b="b"/>
              <a:pathLst>
                <a:path w="26366" h="12908" extrusionOk="0">
                  <a:moveTo>
                    <a:pt x="12615" y="0"/>
                  </a:moveTo>
                  <a:cubicBezTo>
                    <a:pt x="9823" y="0"/>
                    <a:pt x="0" y="4828"/>
                    <a:pt x="0" y="4828"/>
                  </a:cubicBezTo>
                  <a:lnTo>
                    <a:pt x="2949" y="9952"/>
                  </a:lnTo>
                  <a:cubicBezTo>
                    <a:pt x="2949" y="9952"/>
                    <a:pt x="11293" y="5536"/>
                    <a:pt x="12241" y="5536"/>
                  </a:cubicBezTo>
                  <a:cubicBezTo>
                    <a:pt x="12256" y="5536"/>
                    <a:pt x="12269" y="5537"/>
                    <a:pt x="12281" y="5539"/>
                  </a:cubicBezTo>
                  <a:cubicBezTo>
                    <a:pt x="13240" y="5725"/>
                    <a:pt x="16715" y="11984"/>
                    <a:pt x="19736" y="12757"/>
                  </a:cubicBezTo>
                  <a:cubicBezTo>
                    <a:pt x="20125" y="12854"/>
                    <a:pt x="20550" y="12908"/>
                    <a:pt x="20989" y="12908"/>
                  </a:cubicBezTo>
                  <a:cubicBezTo>
                    <a:pt x="22039" y="12908"/>
                    <a:pt x="23168" y="12602"/>
                    <a:pt x="24077" y="11860"/>
                  </a:cubicBezTo>
                  <a:cubicBezTo>
                    <a:pt x="26150" y="10179"/>
                    <a:pt x="26366" y="7952"/>
                    <a:pt x="26366" y="7952"/>
                  </a:cubicBezTo>
                  <a:lnTo>
                    <a:pt x="22211" y="5406"/>
                  </a:lnTo>
                  <a:cubicBezTo>
                    <a:pt x="22211" y="5406"/>
                    <a:pt x="21582" y="6354"/>
                    <a:pt x="20870" y="7159"/>
                  </a:cubicBezTo>
                  <a:cubicBezTo>
                    <a:pt x="20870" y="7159"/>
                    <a:pt x="16096" y="899"/>
                    <a:pt x="13003" y="44"/>
                  </a:cubicBezTo>
                  <a:cubicBezTo>
                    <a:pt x="12896" y="14"/>
                    <a:pt x="12766" y="0"/>
                    <a:pt x="12615"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4"/>
            <p:cNvSpPr/>
            <p:nvPr/>
          </p:nvSpPr>
          <p:spPr>
            <a:xfrm>
              <a:off x="10024445" y="3768857"/>
              <a:ext cx="56830" cy="111252"/>
            </a:xfrm>
            <a:custGeom>
              <a:avLst/>
              <a:gdLst/>
              <a:ahLst/>
              <a:cxnLst/>
              <a:rect l="l" t="t" r="r" b="b"/>
              <a:pathLst>
                <a:path w="1062" h="2079" extrusionOk="0">
                  <a:moveTo>
                    <a:pt x="596" y="1"/>
                  </a:moveTo>
                  <a:cubicBezTo>
                    <a:pt x="585" y="1"/>
                    <a:pt x="574" y="5"/>
                    <a:pt x="567" y="16"/>
                  </a:cubicBezTo>
                  <a:cubicBezTo>
                    <a:pt x="413" y="294"/>
                    <a:pt x="289" y="594"/>
                    <a:pt x="175" y="892"/>
                  </a:cubicBezTo>
                  <a:cubicBezTo>
                    <a:pt x="124" y="1016"/>
                    <a:pt x="83" y="1140"/>
                    <a:pt x="51" y="1264"/>
                  </a:cubicBezTo>
                  <a:cubicBezTo>
                    <a:pt x="21" y="1367"/>
                    <a:pt x="0" y="1480"/>
                    <a:pt x="31" y="1584"/>
                  </a:cubicBezTo>
                  <a:cubicBezTo>
                    <a:pt x="51" y="1645"/>
                    <a:pt x="92" y="1687"/>
                    <a:pt x="134" y="1728"/>
                  </a:cubicBezTo>
                  <a:cubicBezTo>
                    <a:pt x="124" y="1749"/>
                    <a:pt x="113" y="1758"/>
                    <a:pt x="103" y="1779"/>
                  </a:cubicBezTo>
                  <a:cubicBezTo>
                    <a:pt x="92" y="1810"/>
                    <a:pt x="83" y="1831"/>
                    <a:pt x="72" y="1862"/>
                  </a:cubicBezTo>
                  <a:lnTo>
                    <a:pt x="41" y="1955"/>
                  </a:lnTo>
                  <a:cubicBezTo>
                    <a:pt x="31" y="1965"/>
                    <a:pt x="31" y="1985"/>
                    <a:pt x="31" y="2006"/>
                  </a:cubicBezTo>
                  <a:lnTo>
                    <a:pt x="31" y="2047"/>
                  </a:lnTo>
                  <a:cubicBezTo>
                    <a:pt x="24" y="2067"/>
                    <a:pt x="39" y="2079"/>
                    <a:pt x="53" y="2079"/>
                  </a:cubicBezTo>
                  <a:cubicBezTo>
                    <a:pt x="61" y="2079"/>
                    <a:pt x="68" y="2075"/>
                    <a:pt x="72" y="2068"/>
                  </a:cubicBezTo>
                  <a:cubicBezTo>
                    <a:pt x="83" y="2047"/>
                    <a:pt x="92" y="2037"/>
                    <a:pt x="103" y="2027"/>
                  </a:cubicBezTo>
                  <a:cubicBezTo>
                    <a:pt x="113" y="2006"/>
                    <a:pt x="113" y="1996"/>
                    <a:pt x="124" y="1985"/>
                  </a:cubicBezTo>
                  <a:lnTo>
                    <a:pt x="154" y="1893"/>
                  </a:lnTo>
                  <a:cubicBezTo>
                    <a:pt x="154" y="1862"/>
                    <a:pt x="165" y="1831"/>
                    <a:pt x="175" y="1800"/>
                  </a:cubicBezTo>
                  <a:cubicBezTo>
                    <a:pt x="175" y="1790"/>
                    <a:pt x="175" y="1779"/>
                    <a:pt x="186" y="1769"/>
                  </a:cubicBezTo>
                  <a:cubicBezTo>
                    <a:pt x="225" y="1794"/>
                    <a:pt x="272" y="1809"/>
                    <a:pt x="320" y="1809"/>
                  </a:cubicBezTo>
                  <a:cubicBezTo>
                    <a:pt x="372" y="1809"/>
                    <a:pt x="426" y="1791"/>
                    <a:pt x="474" y="1749"/>
                  </a:cubicBezTo>
                  <a:cubicBezTo>
                    <a:pt x="567" y="1676"/>
                    <a:pt x="598" y="1573"/>
                    <a:pt x="639" y="1470"/>
                  </a:cubicBezTo>
                  <a:cubicBezTo>
                    <a:pt x="701" y="1336"/>
                    <a:pt x="752" y="1202"/>
                    <a:pt x="804" y="1068"/>
                  </a:cubicBezTo>
                  <a:cubicBezTo>
                    <a:pt x="856" y="924"/>
                    <a:pt x="907" y="789"/>
                    <a:pt x="959" y="656"/>
                  </a:cubicBezTo>
                  <a:cubicBezTo>
                    <a:pt x="979" y="583"/>
                    <a:pt x="1011" y="511"/>
                    <a:pt x="1031" y="429"/>
                  </a:cubicBezTo>
                  <a:cubicBezTo>
                    <a:pt x="1041" y="408"/>
                    <a:pt x="1062" y="377"/>
                    <a:pt x="1052" y="346"/>
                  </a:cubicBezTo>
                  <a:cubicBezTo>
                    <a:pt x="1041" y="336"/>
                    <a:pt x="1041" y="336"/>
                    <a:pt x="1031" y="336"/>
                  </a:cubicBezTo>
                  <a:cubicBezTo>
                    <a:pt x="1020" y="336"/>
                    <a:pt x="1020" y="346"/>
                    <a:pt x="1020" y="346"/>
                  </a:cubicBezTo>
                  <a:cubicBezTo>
                    <a:pt x="1011" y="356"/>
                    <a:pt x="1020" y="356"/>
                    <a:pt x="1020" y="367"/>
                  </a:cubicBezTo>
                  <a:lnTo>
                    <a:pt x="1031" y="367"/>
                  </a:lnTo>
                  <a:cubicBezTo>
                    <a:pt x="1020" y="408"/>
                    <a:pt x="949" y="532"/>
                    <a:pt x="938" y="552"/>
                  </a:cubicBezTo>
                  <a:cubicBezTo>
                    <a:pt x="897" y="624"/>
                    <a:pt x="866" y="686"/>
                    <a:pt x="835" y="759"/>
                  </a:cubicBezTo>
                  <a:cubicBezTo>
                    <a:pt x="773" y="903"/>
                    <a:pt x="701" y="1037"/>
                    <a:pt x="639" y="1181"/>
                  </a:cubicBezTo>
                  <a:cubicBezTo>
                    <a:pt x="587" y="1305"/>
                    <a:pt x="536" y="1429"/>
                    <a:pt x="464" y="1552"/>
                  </a:cubicBezTo>
                  <a:cubicBezTo>
                    <a:pt x="423" y="1620"/>
                    <a:pt x="364" y="1675"/>
                    <a:pt x="300" y="1675"/>
                  </a:cubicBezTo>
                  <a:cubicBezTo>
                    <a:pt x="266" y="1675"/>
                    <a:pt x="231" y="1660"/>
                    <a:pt x="196" y="1625"/>
                  </a:cubicBezTo>
                  <a:cubicBezTo>
                    <a:pt x="113" y="1532"/>
                    <a:pt x="134" y="1387"/>
                    <a:pt x="165" y="1274"/>
                  </a:cubicBezTo>
                  <a:cubicBezTo>
                    <a:pt x="196" y="1140"/>
                    <a:pt x="248" y="1016"/>
                    <a:pt x="289" y="882"/>
                  </a:cubicBezTo>
                  <a:cubicBezTo>
                    <a:pt x="392" y="594"/>
                    <a:pt x="516" y="315"/>
                    <a:pt x="619" y="37"/>
                  </a:cubicBezTo>
                  <a:cubicBezTo>
                    <a:pt x="632" y="17"/>
                    <a:pt x="615" y="1"/>
                    <a:pt x="5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4"/>
            <p:cNvSpPr/>
            <p:nvPr/>
          </p:nvSpPr>
          <p:spPr>
            <a:xfrm>
              <a:off x="10151322" y="3876095"/>
              <a:ext cx="90008" cy="140524"/>
            </a:xfrm>
            <a:custGeom>
              <a:avLst/>
              <a:gdLst/>
              <a:ahLst/>
              <a:cxnLst/>
              <a:rect l="l" t="t" r="r" b="b"/>
              <a:pathLst>
                <a:path w="1682" h="2626" extrusionOk="0">
                  <a:moveTo>
                    <a:pt x="136" y="1"/>
                  </a:moveTo>
                  <a:cubicBezTo>
                    <a:pt x="130" y="1"/>
                    <a:pt x="124" y="4"/>
                    <a:pt x="124" y="13"/>
                  </a:cubicBezTo>
                  <a:cubicBezTo>
                    <a:pt x="42" y="270"/>
                    <a:pt x="11" y="559"/>
                    <a:pt x="11" y="827"/>
                  </a:cubicBezTo>
                  <a:cubicBezTo>
                    <a:pt x="1" y="1054"/>
                    <a:pt x="31" y="1271"/>
                    <a:pt x="124" y="1477"/>
                  </a:cubicBezTo>
                  <a:cubicBezTo>
                    <a:pt x="217" y="1672"/>
                    <a:pt x="361" y="1858"/>
                    <a:pt x="516" y="2013"/>
                  </a:cubicBezTo>
                  <a:cubicBezTo>
                    <a:pt x="671" y="2167"/>
                    <a:pt x="846" y="2312"/>
                    <a:pt x="1042" y="2415"/>
                  </a:cubicBezTo>
                  <a:cubicBezTo>
                    <a:pt x="1145" y="2467"/>
                    <a:pt x="1238" y="2518"/>
                    <a:pt x="1341" y="2549"/>
                  </a:cubicBezTo>
                  <a:cubicBezTo>
                    <a:pt x="1421" y="2576"/>
                    <a:pt x="1516" y="2625"/>
                    <a:pt x="1600" y="2625"/>
                  </a:cubicBezTo>
                  <a:cubicBezTo>
                    <a:pt x="1614" y="2625"/>
                    <a:pt x="1627" y="2624"/>
                    <a:pt x="1640" y="2621"/>
                  </a:cubicBezTo>
                  <a:cubicBezTo>
                    <a:pt x="1660" y="2611"/>
                    <a:pt x="1681" y="2580"/>
                    <a:pt x="1660" y="2559"/>
                  </a:cubicBezTo>
                  <a:cubicBezTo>
                    <a:pt x="1619" y="2529"/>
                    <a:pt x="1557" y="2508"/>
                    <a:pt x="1506" y="2487"/>
                  </a:cubicBezTo>
                  <a:cubicBezTo>
                    <a:pt x="1444" y="2456"/>
                    <a:pt x="1382" y="2435"/>
                    <a:pt x="1321" y="2405"/>
                  </a:cubicBezTo>
                  <a:cubicBezTo>
                    <a:pt x="1197" y="2343"/>
                    <a:pt x="1083" y="2270"/>
                    <a:pt x="980" y="2199"/>
                  </a:cubicBezTo>
                  <a:cubicBezTo>
                    <a:pt x="764" y="2044"/>
                    <a:pt x="567" y="1858"/>
                    <a:pt x="402" y="1652"/>
                  </a:cubicBezTo>
                  <a:cubicBezTo>
                    <a:pt x="331" y="1549"/>
                    <a:pt x="248" y="1425"/>
                    <a:pt x="207" y="1301"/>
                  </a:cubicBezTo>
                  <a:cubicBezTo>
                    <a:pt x="155" y="1168"/>
                    <a:pt x="134" y="1033"/>
                    <a:pt x="124" y="889"/>
                  </a:cubicBezTo>
                  <a:cubicBezTo>
                    <a:pt x="114" y="744"/>
                    <a:pt x="114" y="600"/>
                    <a:pt x="114" y="456"/>
                  </a:cubicBezTo>
                  <a:cubicBezTo>
                    <a:pt x="124" y="311"/>
                    <a:pt x="145" y="167"/>
                    <a:pt x="155" y="13"/>
                  </a:cubicBezTo>
                  <a:cubicBezTo>
                    <a:pt x="155" y="7"/>
                    <a:pt x="145" y="1"/>
                    <a:pt x="1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4"/>
            <p:cNvSpPr/>
            <p:nvPr/>
          </p:nvSpPr>
          <p:spPr>
            <a:xfrm>
              <a:off x="8960145" y="3756871"/>
              <a:ext cx="134049" cy="242893"/>
            </a:xfrm>
            <a:custGeom>
              <a:avLst/>
              <a:gdLst/>
              <a:ahLst/>
              <a:cxnLst/>
              <a:rect l="l" t="t" r="r" b="b"/>
              <a:pathLst>
                <a:path w="2505" h="4539" extrusionOk="0">
                  <a:moveTo>
                    <a:pt x="42" y="0"/>
                  </a:moveTo>
                  <a:cubicBezTo>
                    <a:pt x="26" y="0"/>
                    <a:pt x="0" y="17"/>
                    <a:pt x="9" y="34"/>
                  </a:cubicBezTo>
                  <a:cubicBezTo>
                    <a:pt x="71" y="220"/>
                    <a:pt x="2112" y="3962"/>
                    <a:pt x="2463" y="4530"/>
                  </a:cubicBezTo>
                  <a:cubicBezTo>
                    <a:pt x="2466" y="4536"/>
                    <a:pt x="2471" y="4538"/>
                    <a:pt x="2476" y="4538"/>
                  </a:cubicBezTo>
                  <a:cubicBezTo>
                    <a:pt x="2489" y="4538"/>
                    <a:pt x="2504" y="4524"/>
                    <a:pt x="2504" y="4509"/>
                  </a:cubicBezTo>
                  <a:cubicBezTo>
                    <a:pt x="2504" y="4468"/>
                    <a:pt x="751" y="1127"/>
                    <a:pt x="50" y="3"/>
                  </a:cubicBezTo>
                  <a:cubicBezTo>
                    <a:pt x="48" y="1"/>
                    <a:pt x="45"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4"/>
            <p:cNvSpPr/>
            <p:nvPr/>
          </p:nvSpPr>
          <p:spPr>
            <a:xfrm>
              <a:off x="9100828" y="3769446"/>
              <a:ext cx="1206974" cy="396581"/>
            </a:xfrm>
            <a:custGeom>
              <a:avLst/>
              <a:gdLst/>
              <a:ahLst/>
              <a:cxnLst/>
              <a:rect l="l" t="t" r="r" b="b"/>
              <a:pathLst>
                <a:path w="22555" h="7411" extrusionOk="0">
                  <a:moveTo>
                    <a:pt x="8721" y="1"/>
                  </a:moveTo>
                  <a:cubicBezTo>
                    <a:pt x="8644" y="1"/>
                    <a:pt x="8566" y="13"/>
                    <a:pt x="8485" y="36"/>
                  </a:cubicBezTo>
                  <a:cubicBezTo>
                    <a:pt x="8248" y="98"/>
                    <a:pt x="8010" y="201"/>
                    <a:pt x="7774" y="283"/>
                  </a:cubicBezTo>
                  <a:cubicBezTo>
                    <a:pt x="7289" y="459"/>
                    <a:pt x="6804" y="645"/>
                    <a:pt x="6319" y="840"/>
                  </a:cubicBezTo>
                  <a:cubicBezTo>
                    <a:pt x="4412" y="1582"/>
                    <a:pt x="2525" y="2418"/>
                    <a:pt x="700" y="3356"/>
                  </a:cubicBezTo>
                  <a:cubicBezTo>
                    <a:pt x="463" y="3470"/>
                    <a:pt x="236" y="3594"/>
                    <a:pt x="9" y="3717"/>
                  </a:cubicBezTo>
                  <a:cubicBezTo>
                    <a:pt x="1" y="3725"/>
                    <a:pt x="6" y="3741"/>
                    <a:pt x="19" y="3741"/>
                  </a:cubicBezTo>
                  <a:cubicBezTo>
                    <a:pt x="22" y="3741"/>
                    <a:pt x="26" y="3740"/>
                    <a:pt x="30" y="3738"/>
                  </a:cubicBezTo>
                  <a:cubicBezTo>
                    <a:pt x="1917" y="2851"/>
                    <a:pt x="3814" y="1974"/>
                    <a:pt x="5763" y="1201"/>
                  </a:cubicBezTo>
                  <a:cubicBezTo>
                    <a:pt x="6248" y="1005"/>
                    <a:pt x="6732" y="819"/>
                    <a:pt x="7227" y="634"/>
                  </a:cubicBezTo>
                  <a:cubicBezTo>
                    <a:pt x="7464" y="541"/>
                    <a:pt x="7712" y="459"/>
                    <a:pt x="7949" y="366"/>
                  </a:cubicBezTo>
                  <a:cubicBezTo>
                    <a:pt x="8186" y="283"/>
                    <a:pt x="8444" y="150"/>
                    <a:pt x="8702" y="129"/>
                  </a:cubicBezTo>
                  <a:cubicBezTo>
                    <a:pt x="8710" y="129"/>
                    <a:pt x="8719" y="128"/>
                    <a:pt x="8727" y="128"/>
                  </a:cubicBezTo>
                  <a:cubicBezTo>
                    <a:pt x="8973" y="128"/>
                    <a:pt x="9171" y="279"/>
                    <a:pt x="9351" y="438"/>
                  </a:cubicBezTo>
                  <a:cubicBezTo>
                    <a:pt x="9506" y="572"/>
                    <a:pt x="9650" y="716"/>
                    <a:pt x="9795" y="871"/>
                  </a:cubicBezTo>
                  <a:cubicBezTo>
                    <a:pt x="10083" y="1191"/>
                    <a:pt x="13218" y="4975"/>
                    <a:pt x="14146" y="6006"/>
                  </a:cubicBezTo>
                  <a:cubicBezTo>
                    <a:pt x="14976" y="6924"/>
                    <a:pt x="16237" y="7410"/>
                    <a:pt x="17478" y="7410"/>
                  </a:cubicBezTo>
                  <a:cubicBezTo>
                    <a:pt x="17855" y="7410"/>
                    <a:pt x="18230" y="7366"/>
                    <a:pt x="18590" y="7274"/>
                  </a:cubicBezTo>
                  <a:cubicBezTo>
                    <a:pt x="20466" y="6800"/>
                    <a:pt x="21931" y="4635"/>
                    <a:pt x="22539" y="3129"/>
                  </a:cubicBezTo>
                  <a:cubicBezTo>
                    <a:pt x="22554" y="3108"/>
                    <a:pt x="22532" y="3086"/>
                    <a:pt x="22515" y="3086"/>
                  </a:cubicBezTo>
                  <a:cubicBezTo>
                    <a:pt x="22508" y="3086"/>
                    <a:pt x="22501" y="3089"/>
                    <a:pt x="22498" y="3099"/>
                  </a:cubicBezTo>
                  <a:cubicBezTo>
                    <a:pt x="21776" y="4573"/>
                    <a:pt x="20436" y="6584"/>
                    <a:pt x="18858" y="7089"/>
                  </a:cubicBezTo>
                  <a:cubicBezTo>
                    <a:pt x="18407" y="7227"/>
                    <a:pt x="17937" y="7296"/>
                    <a:pt x="17469" y="7296"/>
                  </a:cubicBezTo>
                  <a:cubicBezTo>
                    <a:pt x="16333" y="7296"/>
                    <a:pt x="15208" y="6889"/>
                    <a:pt x="14383" y="6078"/>
                  </a:cubicBezTo>
                  <a:cubicBezTo>
                    <a:pt x="13599" y="5315"/>
                    <a:pt x="10300" y="1253"/>
                    <a:pt x="10031" y="933"/>
                  </a:cubicBezTo>
                  <a:cubicBezTo>
                    <a:pt x="9898" y="768"/>
                    <a:pt x="9753" y="613"/>
                    <a:pt x="9598" y="480"/>
                  </a:cubicBezTo>
                  <a:cubicBezTo>
                    <a:pt x="9444" y="335"/>
                    <a:pt x="9279" y="191"/>
                    <a:pt x="9094" y="98"/>
                  </a:cubicBezTo>
                  <a:cubicBezTo>
                    <a:pt x="8971" y="33"/>
                    <a:pt x="8848" y="1"/>
                    <a:pt x="87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4"/>
            <p:cNvSpPr/>
            <p:nvPr/>
          </p:nvSpPr>
          <p:spPr>
            <a:xfrm>
              <a:off x="9674049" y="3541806"/>
              <a:ext cx="367203" cy="357999"/>
            </a:xfrm>
            <a:custGeom>
              <a:avLst/>
              <a:gdLst/>
              <a:ahLst/>
              <a:cxnLst/>
              <a:rect l="l" t="t" r="r" b="b"/>
              <a:pathLst>
                <a:path w="6862" h="6690" extrusionOk="0">
                  <a:moveTo>
                    <a:pt x="21" y="0"/>
                  </a:moveTo>
                  <a:cubicBezTo>
                    <a:pt x="11" y="0"/>
                    <a:pt x="0" y="11"/>
                    <a:pt x="11" y="21"/>
                  </a:cubicBezTo>
                  <a:cubicBezTo>
                    <a:pt x="980" y="712"/>
                    <a:pt x="1908" y="1485"/>
                    <a:pt x="2774" y="2300"/>
                  </a:cubicBezTo>
                  <a:cubicBezTo>
                    <a:pt x="3640" y="3114"/>
                    <a:pt x="6383" y="6136"/>
                    <a:pt x="6785" y="6672"/>
                  </a:cubicBezTo>
                  <a:cubicBezTo>
                    <a:pt x="6791" y="6684"/>
                    <a:pt x="6800" y="6689"/>
                    <a:pt x="6810" y="6689"/>
                  </a:cubicBezTo>
                  <a:cubicBezTo>
                    <a:pt x="6835" y="6689"/>
                    <a:pt x="6861" y="6660"/>
                    <a:pt x="6847" y="6631"/>
                  </a:cubicBezTo>
                  <a:cubicBezTo>
                    <a:pt x="6198" y="5630"/>
                    <a:pt x="5073" y="4527"/>
                    <a:pt x="4269" y="3661"/>
                  </a:cubicBezTo>
                  <a:cubicBezTo>
                    <a:pt x="3455" y="2774"/>
                    <a:pt x="2578" y="1950"/>
                    <a:pt x="1650" y="1196"/>
                  </a:cubicBezTo>
                  <a:cubicBezTo>
                    <a:pt x="1124" y="774"/>
                    <a:pt x="577" y="382"/>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4"/>
            <p:cNvSpPr/>
            <p:nvPr/>
          </p:nvSpPr>
          <p:spPr>
            <a:xfrm>
              <a:off x="9257137" y="3799466"/>
              <a:ext cx="424515" cy="136617"/>
            </a:xfrm>
            <a:custGeom>
              <a:avLst/>
              <a:gdLst/>
              <a:ahLst/>
              <a:cxnLst/>
              <a:rect l="l" t="t" r="r" b="b"/>
              <a:pathLst>
                <a:path w="7933" h="2553" extrusionOk="0">
                  <a:moveTo>
                    <a:pt x="5744" y="0"/>
                  </a:moveTo>
                  <a:cubicBezTo>
                    <a:pt x="5578" y="0"/>
                    <a:pt x="5404" y="73"/>
                    <a:pt x="5254" y="125"/>
                  </a:cubicBezTo>
                  <a:cubicBezTo>
                    <a:pt x="4646" y="310"/>
                    <a:pt x="4058" y="537"/>
                    <a:pt x="3481" y="785"/>
                  </a:cubicBezTo>
                  <a:cubicBezTo>
                    <a:pt x="2894" y="1042"/>
                    <a:pt x="2305" y="1321"/>
                    <a:pt x="1739" y="1610"/>
                  </a:cubicBezTo>
                  <a:lnTo>
                    <a:pt x="873" y="2043"/>
                  </a:lnTo>
                  <a:cubicBezTo>
                    <a:pt x="594" y="2187"/>
                    <a:pt x="295" y="2331"/>
                    <a:pt x="27" y="2496"/>
                  </a:cubicBezTo>
                  <a:cubicBezTo>
                    <a:pt x="1" y="2514"/>
                    <a:pt x="11" y="2552"/>
                    <a:pt x="33" y="2552"/>
                  </a:cubicBezTo>
                  <a:cubicBezTo>
                    <a:pt x="38" y="2552"/>
                    <a:pt x="43" y="2551"/>
                    <a:pt x="48" y="2548"/>
                  </a:cubicBezTo>
                  <a:cubicBezTo>
                    <a:pt x="378" y="2414"/>
                    <a:pt x="687" y="2238"/>
                    <a:pt x="1006" y="2084"/>
                  </a:cubicBezTo>
                  <a:cubicBezTo>
                    <a:pt x="1306" y="1929"/>
                    <a:pt x="1615" y="1785"/>
                    <a:pt x="1924" y="1630"/>
                  </a:cubicBezTo>
                  <a:cubicBezTo>
                    <a:pt x="3048" y="1104"/>
                    <a:pt x="4193" y="609"/>
                    <a:pt x="5368" y="249"/>
                  </a:cubicBezTo>
                  <a:cubicBezTo>
                    <a:pt x="5492" y="210"/>
                    <a:pt x="5625" y="154"/>
                    <a:pt x="5751" y="154"/>
                  </a:cubicBezTo>
                  <a:cubicBezTo>
                    <a:pt x="5761" y="154"/>
                    <a:pt x="5771" y="155"/>
                    <a:pt x="5781" y="155"/>
                  </a:cubicBezTo>
                  <a:cubicBezTo>
                    <a:pt x="5914" y="166"/>
                    <a:pt x="7873" y="2424"/>
                    <a:pt x="7905" y="2444"/>
                  </a:cubicBezTo>
                  <a:cubicBezTo>
                    <a:pt x="7908" y="2447"/>
                    <a:pt x="7911" y="2449"/>
                    <a:pt x="7914" y="2449"/>
                  </a:cubicBezTo>
                  <a:cubicBezTo>
                    <a:pt x="7924" y="2449"/>
                    <a:pt x="7933" y="2439"/>
                    <a:pt x="7925" y="2424"/>
                  </a:cubicBezTo>
                  <a:cubicBezTo>
                    <a:pt x="7770" y="2114"/>
                    <a:pt x="6131" y="176"/>
                    <a:pt x="6017" y="93"/>
                  </a:cubicBezTo>
                  <a:cubicBezTo>
                    <a:pt x="5934" y="25"/>
                    <a:pt x="5840" y="0"/>
                    <a:pt x="57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4"/>
            <p:cNvSpPr/>
            <p:nvPr/>
          </p:nvSpPr>
          <p:spPr>
            <a:xfrm>
              <a:off x="9979174" y="3446394"/>
              <a:ext cx="405090" cy="528061"/>
            </a:xfrm>
            <a:custGeom>
              <a:avLst/>
              <a:gdLst/>
              <a:ahLst/>
              <a:cxnLst/>
              <a:rect l="l" t="t" r="r" b="b"/>
              <a:pathLst>
                <a:path w="7570" h="9868" extrusionOk="0">
                  <a:moveTo>
                    <a:pt x="5116" y="0"/>
                  </a:moveTo>
                  <a:cubicBezTo>
                    <a:pt x="4878" y="0"/>
                    <a:pt x="4639" y="60"/>
                    <a:pt x="4414" y="175"/>
                  </a:cubicBezTo>
                  <a:cubicBezTo>
                    <a:pt x="4217" y="268"/>
                    <a:pt x="2042" y="1391"/>
                    <a:pt x="1557" y="2216"/>
                  </a:cubicBezTo>
                  <a:cubicBezTo>
                    <a:pt x="1124" y="2938"/>
                    <a:pt x="1330" y="3959"/>
                    <a:pt x="1330" y="3959"/>
                  </a:cubicBezTo>
                  <a:lnTo>
                    <a:pt x="1" y="6248"/>
                  </a:lnTo>
                  <a:cubicBezTo>
                    <a:pt x="1" y="6248"/>
                    <a:pt x="4971" y="9476"/>
                    <a:pt x="6435" y="9867"/>
                  </a:cubicBezTo>
                  <a:cubicBezTo>
                    <a:pt x="6435" y="9867"/>
                    <a:pt x="7569" y="3341"/>
                    <a:pt x="6600" y="1134"/>
                  </a:cubicBezTo>
                  <a:cubicBezTo>
                    <a:pt x="6256" y="353"/>
                    <a:pt x="5691" y="0"/>
                    <a:pt x="511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4"/>
            <p:cNvSpPr/>
            <p:nvPr/>
          </p:nvSpPr>
          <p:spPr>
            <a:xfrm>
              <a:off x="9997957" y="3446662"/>
              <a:ext cx="355377" cy="499646"/>
            </a:xfrm>
            <a:custGeom>
              <a:avLst/>
              <a:gdLst/>
              <a:ahLst/>
              <a:cxnLst/>
              <a:rect l="l" t="t" r="r" b="b"/>
              <a:pathLst>
                <a:path w="6641" h="9337" extrusionOk="0">
                  <a:moveTo>
                    <a:pt x="4756" y="1"/>
                  </a:moveTo>
                  <a:cubicBezTo>
                    <a:pt x="4672" y="1"/>
                    <a:pt x="4589" y="10"/>
                    <a:pt x="4506" y="25"/>
                  </a:cubicBezTo>
                  <a:cubicBezTo>
                    <a:pt x="4537" y="87"/>
                    <a:pt x="4599" y="128"/>
                    <a:pt x="4671" y="128"/>
                  </a:cubicBezTo>
                  <a:cubicBezTo>
                    <a:pt x="4753" y="128"/>
                    <a:pt x="4826" y="77"/>
                    <a:pt x="4846" y="5"/>
                  </a:cubicBezTo>
                  <a:cubicBezTo>
                    <a:pt x="4816" y="2"/>
                    <a:pt x="4786" y="1"/>
                    <a:pt x="4756" y="1"/>
                  </a:cubicBezTo>
                  <a:close/>
                  <a:moveTo>
                    <a:pt x="3774" y="882"/>
                  </a:moveTo>
                  <a:cubicBezTo>
                    <a:pt x="3671" y="882"/>
                    <a:pt x="3588" y="964"/>
                    <a:pt x="3588" y="1067"/>
                  </a:cubicBezTo>
                  <a:cubicBezTo>
                    <a:pt x="3588" y="1180"/>
                    <a:pt x="3671" y="1263"/>
                    <a:pt x="3774" y="1263"/>
                  </a:cubicBezTo>
                  <a:cubicBezTo>
                    <a:pt x="3877" y="1263"/>
                    <a:pt x="3970" y="1180"/>
                    <a:pt x="3970" y="1067"/>
                  </a:cubicBezTo>
                  <a:cubicBezTo>
                    <a:pt x="3970" y="964"/>
                    <a:pt x="3877" y="882"/>
                    <a:pt x="3774" y="882"/>
                  </a:cubicBezTo>
                  <a:close/>
                  <a:moveTo>
                    <a:pt x="5568" y="882"/>
                  </a:moveTo>
                  <a:cubicBezTo>
                    <a:pt x="5465" y="882"/>
                    <a:pt x="5372" y="964"/>
                    <a:pt x="5372" y="1067"/>
                  </a:cubicBezTo>
                  <a:cubicBezTo>
                    <a:pt x="5372" y="1180"/>
                    <a:pt x="5465" y="1263"/>
                    <a:pt x="5568" y="1263"/>
                  </a:cubicBezTo>
                  <a:cubicBezTo>
                    <a:pt x="5671" y="1263"/>
                    <a:pt x="5754" y="1180"/>
                    <a:pt x="5754" y="1067"/>
                  </a:cubicBezTo>
                  <a:cubicBezTo>
                    <a:pt x="5754" y="964"/>
                    <a:pt x="5671" y="882"/>
                    <a:pt x="5568" y="882"/>
                  </a:cubicBezTo>
                  <a:close/>
                  <a:moveTo>
                    <a:pt x="1238" y="2160"/>
                  </a:moveTo>
                  <a:cubicBezTo>
                    <a:pt x="1227" y="2181"/>
                    <a:pt x="1217" y="2191"/>
                    <a:pt x="1206" y="2211"/>
                  </a:cubicBezTo>
                  <a:cubicBezTo>
                    <a:pt x="1155" y="2294"/>
                    <a:pt x="1114" y="2376"/>
                    <a:pt x="1082" y="2470"/>
                  </a:cubicBezTo>
                  <a:lnTo>
                    <a:pt x="1093" y="2470"/>
                  </a:lnTo>
                  <a:cubicBezTo>
                    <a:pt x="1196" y="2470"/>
                    <a:pt x="1279" y="2387"/>
                    <a:pt x="1279" y="2284"/>
                  </a:cubicBezTo>
                  <a:cubicBezTo>
                    <a:pt x="1279" y="2232"/>
                    <a:pt x="1268" y="2191"/>
                    <a:pt x="1238" y="2160"/>
                  </a:cubicBezTo>
                  <a:close/>
                  <a:moveTo>
                    <a:pt x="2877" y="2088"/>
                  </a:moveTo>
                  <a:cubicBezTo>
                    <a:pt x="2773" y="2088"/>
                    <a:pt x="2691" y="2181"/>
                    <a:pt x="2691" y="2284"/>
                  </a:cubicBezTo>
                  <a:cubicBezTo>
                    <a:pt x="2691" y="2387"/>
                    <a:pt x="2773" y="2470"/>
                    <a:pt x="2877" y="2470"/>
                  </a:cubicBezTo>
                  <a:cubicBezTo>
                    <a:pt x="2990" y="2470"/>
                    <a:pt x="3073" y="2387"/>
                    <a:pt x="3073" y="2284"/>
                  </a:cubicBezTo>
                  <a:cubicBezTo>
                    <a:pt x="3073" y="2181"/>
                    <a:pt x="2990" y="2088"/>
                    <a:pt x="2877" y="2088"/>
                  </a:cubicBezTo>
                  <a:close/>
                  <a:moveTo>
                    <a:pt x="4671" y="2088"/>
                  </a:moveTo>
                  <a:cubicBezTo>
                    <a:pt x="4568" y="2088"/>
                    <a:pt x="4475" y="2181"/>
                    <a:pt x="4475" y="2284"/>
                  </a:cubicBezTo>
                  <a:cubicBezTo>
                    <a:pt x="4475" y="2387"/>
                    <a:pt x="4568" y="2470"/>
                    <a:pt x="4671" y="2470"/>
                  </a:cubicBezTo>
                  <a:cubicBezTo>
                    <a:pt x="4774" y="2470"/>
                    <a:pt x="4867" y="2387"/>
                    <a:pt x="4867" y="2284"/>
                  </a:cubicBezTo>
                  <a:cubicBezTo>
                    <a:pt x="4867" y="2181"/>
                    <a:pt x="4774" y="2088"/>
                    <a:pt x="4671" y="2088"/>
                  </a:cubicBezTo>
                  <a:close/>
                  <a:moveTo>
                    <a:pt x="6465" y="2088"/>
                  </a:moveTo>
                  <a:cubicBezTo>
                    <a:pt x="6352" y="2088"/>
                    <a:pt x="6269" y="2181"/>
                    <a:pt x="6269" y="2284"/>
                  </a:cubicBezTo>
                  <a:cubicBezTo>
                    <a:pt x="6269" y="2387"/>
                    <a:pt x="6352" y="2470"/>
                    <a:pt x="6465" y="2470"/>
                  </a:cubicBezTo>
                  <a:cubicBezTo>
                    <a:pt x="6496" y="2470"/>
                    <a:pt x="6538" y="2459"/>
                    <a:pt x="6568" y="2438"/>
                  </a:cubicBezTo>
                  <a:cubicBezTo>
                    <a:pt x="6558" y="2325"/>
                    <a:pt x="6538" y="2211"/>
                    <a:pt x="6517" y="2098"/>
                  </a:cubicBezTo>
                  <a:cubicBezTo>
                    <a:pt x="6506" y="2088"/>
                    <a:pt x="6486" y="2088"/>
                    <a:pt x="6465" y="2088"/>
                  </a:cubicBezTo>
                  <a:close/>
                  <a:moveTo>
                    <a:pt x="1990" y="3233"/>
                  </a:moveTo>
                  <a:cubicBezTo>
                    <a:pt x="1877" y="3233"/>
                    <a:pt x="1794" y="3315"/>
                    <a:pt x="1794" y="3418"/>
                  </a:cubicBezTo>
                  <a:cubicBezTo>
                    <a:pt x="1794" y="3531"/>
                    <a:pt x="1877" y="3614"/>
                    <a:pt x="1990" y="3614"/>
                  </a:cubicBezTo>
                  <a:cubicBezTo>
                    <a:pt x="2093" y="3614"/>
                    <a:pt x="2175" y="3531"/>
                    <a:pt x="2175" y="3418"/>
                  </a:cubicBezTo>
                  <a:cubicBezTo>
                    <a:pt x="2175" y="3315"/>
                    <a:pt x="2093" y="3233"/>
                    <a:pt x="1990" y="3233"/>
                  </a:cubicBezTo>
                  <a:close/>
                  <a:moveTo>
                    <a:pt x="3774" y="3233"/>
                  </a:moveTo>
                  <a:cubicBezTo>
                    <a:pt x="3671" y="3233"/>
                    <a:pt x="3588" y="3315"/>
                    <a:pt x="3588" y="3418"/>
                  </a:cubicBezTo>
                  <a:cubicBezTo>
                    <a:pt x="3588" y="3531"/>
                    <a:pt x="3671" y="3614"/>
                    <a:pt x="3774" y="3614"/>
                  </a:cubicBezTo>
                  <a:cubicBezTo>
                    <a:pt x="3877" y="3614"/>
                    <a:pt x="3970" y="3531"/>
                    <a:pt x="3970" y="3418"/>
                  </a:cubicBezTo>
                  <a:cubicBezTo>
                    <a:pt x="3970" y="3315"/>
                    <a:pt x="3877" y="3233"/>
                    <a:pt x="3774" y="3233"/>
                  </a:cubicBezTo>
                  <a:close/>
                  <a:moveTo>
                    <a:pt x="5568" y="3233"/>
                  </a:moveTo>
                  <a:cubicBezTo>
                    <a:pt x="5465" y="3233"/>
                    <a:pt x="5372" y="3315"/>
                    <a:pt x="5372" y="3418"/>
                  </a:cubicBezTo>
                  <a:cubicBezTo>
                    <a:pt x="5372" y="3531"/>
                    <a:pt x="5465" y="3614"/>
                    <a:pt x="5568" y="3614"/>
                  </a:cubicBezTo>
                  <a:cubicBezTo>
                    <a:pt x="5671" y="3614"/>
                    <a:pt x="5754" y="3531"/>
                    <a:pt x="5754" y="3418"/>
                  </a:cubicBezTo>
                  <a:cubicBezTo>
                    <a:pt x="5754" y="3315"/>
                    <a:pt x="5671" y="3233"/>
                    <a:pt x="5568" y="3233"/>
                  </a:cubicBezTo>
                  <a:close/>
                  <a:moveTo>
                    <a:pt x="1093" y="4439"/>
                  </a:moveTo>
                  <a:cubicBezTo>
                    <a:pt x="979" y="4439"/>
                    <a:pt x="897" y="4521"/>
                    <a:pt x="897" y="4635"/>
                  </a:cubicBezTo>
                  <a:cubicBezTo>
                    <a:pt x="897" y="4738"/>
                    <a:pt x="979" y="4821"/>
                    <a:pt x="1093" y="4821"/>
                  </a:cubicBezTo>
                  <a:cubicBezTo>
                    <a:pt x="1196" y="4821"/>
                    <a:pt x="1279" y="4738"/>
                    <a:pt x="1279" y="4635"/>
                  </a:cubicBezTo>
                  <a:cubicBezTo>
                    <a:pt x="1279" y="4521"/>
                    <a:pt x="1196" y="4439"/>
                    <a:pt x="1093" y="4439"/>
                  </a:cubicBezTo>
                  <a:close/>
                  <a:moveTo>
                    <a:pt x="2877" y="4439"/>
                  </a:moveTo>
                  <a:cubicBezTo>
                    <a:pt x="2773" y="4439"/>
                    <a:pt x="2691" y="4521"/>
                    <a:pt x="2691" y="4635"/>
                  </a:cubicBezTo>
                  <a:cubicBezTo>
                    <a:pt x="2691" y="4738"/>
                    <a:pt x="2773" y="4821"/>
                    <a:pt x="2877" y="4821"/>
                  </a:cubicBezTo>
                  <a:cubicBezTo>
                    <a:pt x="2990" y="4821"/>
                    <a:pt x="3073" y="4738"/>
                    <a:pt x="3073" y="4635"/>
                  </a:cubicBezTo>
                  <a:cubicBezTo>
                    <a:pt x="3073" y="4521"/>
                    <a:pt x="2990" y="4439"/>
                    <a:pt x="2877" y="4439"/>
                  </a:cubicBezTo>
                  <a:close/>
                  <a:moveTo>
                    <a:pt x="4671" y="4439"/>
                  </a:moveTo>
                  <a:cubicBezTo>
                    <a:pt x="4568" y="4439"/>
                    <a:pt x="4475" y="4521"/>
                    <a:pt x="4475" y="4635"/>
                  </a:cubicBezTo>
                  <a:cubicBezTo>
                    <a:pt x="4475" y="4738"/>
                    <a:pt x="4568" y="4821"/>
                    <a:pt x="4671" y="4821"/>
                  </a:cubicBezTo>
                  <a:cubicBezTo>
                    <a:pt x="4774" y="4821"/>
                    <a:pt x="4867" y="4738"/>
                    <a:pt x="4867" y="4635"/>
                  </a:cubicBezTo>
                  <a:cubicBezTo>
                    <a:pt x="4867" y="4521"/>
                    <a:pt x="4774" y="4439"/>
                    <a:pt x="4671" y="4439"/>
                  </a:cubicBezTo>
                  <a:close/>
                  <a:moveTo>
                    <a:pt x="6465" y="4439"/>
                  </a:moveTo>
                  <a:cubicBezTo>
                    <a:pt x="6352" y="4439"/>
                    <a:pt x="6269" y="4521"/>
                    <a:pt x="6269" y="4635"/>
                  </a:cubicBezTo>
                  <a:cubicBezTo>
                    <a:pt x="6269" y="4738"/>
                    <a:pt x="6352" y="4821"/>
                    <a:pt x="6465" y="4821"/>
                  </a:cubicBezTo>
                  <a:cubicBezTo>
                    <a:pt x="6538" y="4821"/>
                    <a:pt x="6609" y="4779"/>
                    <a:pt x="6641" y="4707"/>
                  </a:cubicBezTo>
                  <a:lnTo>
                    <a:pt x="6641" y="4562"/>
                  </a:lnTo>
                  <a:cubicBezTo>
                    <a:pt x="6609" y="4491"/>
                    <a:pt x="6538" y="4439"/>
                    <a:pt x="6465" y="4439"/>
                  </a:cubicBezTo>
                  <a:close/>
                  <a:moveTo>
                    <a:pt x="196" y="5584"/>
                  </a:moveTo>
                  <a:cubicBezTo>
                    <a:pt x="93" y="5584"/>
                    <a:pt x="0" y="5666"/>
                    <a:pt x="0" y="5769"/>
                  </a:cubicBezTo>
                  <a:cubicBezTo>
                    <a:pt x="0" y="5872"/>
                    <a:pt x="93" y="5965"/>
                    <a:pt x="196" y="5965"/>
                  </a:cubicBezTo>
                  <a:cubicBezTo>
                    <a:pt x="299" y="5965"/>
                    <a:pt x="392" y="5872"/>
                    <a:pt x="392" y="5769"/>
                  </a:cubicBezTo>
                  <a:cubicBezTo>
                    <a:pt x="392" y="5666"/>
                    <a:pt x="299" y="5584"/>
                    <a:pt x="196" y="5584"/>
                  </a:cubicBezTo>
                  <a:close/>
                  <a:moveTo>
                    <a:pt x="1990" y="5584"/>
                  </a:moveTo>
                  <a:cubicBezTo>
                    <a:pt x="1877" y="5584"/>
                    <a:pt x="1794" y="5666"/>
                    <a:pt x="1794" y="5769"/>
                  </a:cubicBezTo>
                  <a:cubicBezTo>
                    <a:pt x="1794" y="5872"/>
                    <a:pt x="1877" y="5965"/>
                    <a:pt x="1990" y="5965"/>
                  </a:cubicBezTo>
                  <a:cubicBezTo>
                    <a:pt x="2093" y="5965"/>
                    <a:pt x="2175" y="5872"/>
                    <a:pt x="2175" y="5769"/>
                  </a:cubicBezTo>
                  <a:cubicBezTo>
                    <a:pt x="2175" y="5666"/>
                    <a:pt x="2093" y="5584"/>
                    <a:pt x="1990" y="5584"/>
                  </a:cubicBezTo>
                  <a:close/>
                  <a:moveTo>
                    <a:pt x="3774" y="5584"/>
                  </a:moveTo>
                  <a:cubicBezTo>
                    <a:pt x="3671" y="5584"/>
                    <a:pt x="3588" y="5666"/>
                    <a:pt x="3588" y="5769"/>
                  </a:cubicBezTo>
                  <a:cubicBezTo>
                    <a:pt x="3588" y="5872"/>
                    <a:pt x="3671" y="5965"/>
                    <a:pt x="3774" y="5965"/>
                  </a:cubicBezTo>
                  <a:cubicBezTo>
                    <a:pt x="3877" y="5965"/>
                    <a:pt x="3970" y="5872"/>
                    <a:pt x="3970" y="5769"/>
                  </a:cubicBezTo>
                  <a:cubicBezTo>
                    <a:pt x="3970" y="5666"/>
                    <a:pt x="3877" y="5584"/>
                    <a:pt x="3774" y="5584"/>
                  </a:cubicBezTo>
                  <a:close/>
                  <a:moveTo>
                    <a:pt x="5568" y="5584"/>
                  </a:moveTo>
                  <a:cubicBezTo>
                    <a:pt x="5465" y="5584"/>
                    <a:pt x="5372" y="5666"/>
                    <a:pt x="5372" y="5769"/>
                  </a:cubicBezTo>
                  <a:cubicBezTo>
                    <a:pt x="5372" y="5872"/>
                    <a:pt x="5465" y="5965"/>
                    <a:pt x="5568" y="5965"/>
                  </a:cubicBezTo>
                  <a:cubicBezTo>
                    <a:pt x="5671" y="5965"/>
                    <a:pt x="5754" y="5872"/>
                    <a:pt x="5754" y="5769"/>
                  </a:cubicBezTo>
                  <a:cubicBezTo>
                    <a:pt x="5754" y="5666"/>
                    <a:pt x="5671" y="5584"/>
                    <a:pt x="5568" y="5584"/>
                  </a:cubicBezTo>
                  <a:close/>
                  <a:moveTo>
                    <a:pt x="1093" y="6790"/>
                  </a:moveTo>
                  <a:cubicBezTo>
                    <a:pt x="979" y="6790"/>
                    <a:pt x="897" y="6872"/>
                    <a:pt x="897" y="6975"/>
                  </a:cubicBezTo>
                  <a:cubicBezTo>
                    <a:pt x="897" y="7007"/>
                    <a:pt x="908" y="7027"/>
                    <a:pt x="908" y="7048"/>
                  </a:cubicBezTo>
                  <a:cubicBezTo>
                    <a:pt x="979" y="7089"/>
                    <a:pt x="1041" y="7130"/>
                    <a:pt x="1114" y="7172"/>
                  </a:cubicBezTo>
                  <a:cubicBezTo>
                    <a:pt x="1206" y="7161"/>
                    <a:pt x="1279" y="7078"/>
                    <a:pt x="1279" y="6975"/>
                  </a:cubicBezTo>
                  <a:cubicBezTo>
                    <a:pt x="1279" y="6872"/>
                    <a:pt x="1196" y="6790"/>
                    <a:pt x="1093" y="6790"/>
                  </a:cubicBezTo>
                  <a:close/>
                  <a:moveTo>
                    <a:pt x="2877" y="6790"/>
                  </a:moveTo>
                  <a:cubicBezTo>
                    <a:pt x="2773" y="6790"/>
                    <a:pt x="2691" y="6872"/>
                    <a:pt x="2691" y="6986"/>
                  </a:cubicBezTo>
                  <a:cubicBezTo>
                    <a:pt x="2691" y="7089"/>
                    <a:pt x="2773" y="7172"/>
                    <a:pt x="2877" y="7172"/>
                  </a:cubicBezTo>
                  <a:cubicBezTo>
                    <a:pt x="2990" y="7172"/>
                    <a:pt x="3073" y="7089"/>
                    <a:pt x="3073" y="6986"/>
                  </a:cubicBezTo>
                  <a:cubicBezTo>
                    <a:pt x="3073" y="6872"/>
                    <a:pt x="2990" y="6790"/>
                    <a:pt x="2877" y="6790"/>
                  </a:cubicBezTo>
                  <a:close/>
                  <a:moveTo>
                    <a:pt x="4671" y="6790"/>
                  </a:moveTo>
                  <a:cubicBezTo>
                    <a:pt x="4568" y="6790"/>
                    <a:pt x="4475" y="6872"/>
                    <a:pt x="4475" y="6986"/>
                  </a:cubicBezTo>
                  <a:cubicBezTo>
                    <a:pt x="4475" y="7089"/>
                    <a:pt x="4568" y="7172"/>
                    <a:pt x="4671" y="7172"/>
                  </a:cubicBezTo>
                  <a:cubicBezTo>
                    <a:pt x="4774" y="7172"/>
                    <a:pt x="4867" y="7089"/>
                    <a:pt x="4867" y="6986"/>
                  </a:cubicBezTo>
                  <a:cubicBezTo>
                    <a:pt x="4867" y="6872"/>
                    <a:pt x="4774" y="6790"/>
                    <a:pt x="4671" y="6790"/>
                  </a:cubicBezTo>
                  <a:close/>
                  <a:moveTo>
                    <a:pt x="6465" y="6790"/>
                  </a:moveTo>
                  <a:cubicBezTo>
                    <a:pt x="6352" y="6790"/>
                    <a:pt x="6269" y="6872"/>
                    <a:pt x="6269" y="6975"/>
                  </a:cubicBezTo>
                  <a:cubicBezTo>
                    <a:pt x="6269" y="7089"/>
                    <a:pt x="6352" y="7172"/>
                    <a:pt x="6455" y="7172"/>
                  </a:cubicBezTo>
                  <a:cubicBezTo>
                    <a:pt x="6465" y="7048"/>
                    <a:pt x="6486" y="6924"/>
                    <a:pt x="6496" y="6790"/>
                  </a:cubicBezTo>
                  <a:close/>
                  <a:moveTo>
                    <a:pt x="3774" y="7935"/>
                  </a:moveTo>
                  <a:cubicBezTo>
                    <a:pt x="3671" y="7935"/>
                    <a:pt x="3588" y="8017"/>
                    <a:pt x="3588" y="8120"/>
                  </a:cubicBezTo>
                  <a:cubicBezTo>
                    <a:pt x="3588" y="8223"/>
                    <a:pt x="3671" y="8316"/>
                    <a:pt x="3774" y="8316"/>
                  </a:cubicBezTo>
                  <a:cubicBezTo>
                    <a:pt x="3877" y="8316"/>
                    <a:pt x="3970" y="8223"/>
                    <a:pt x="3970" y="8120"/>
                  </a:cubicBezTo>
                  <a:cubicBezTo>
                    <a:pt x="3970" y="8017"/>
                    <a:pt x="3877" y="7935"/>
                    <a:pt x="3774" y="7935"/>
                  </a:cubicBezTo>
                  <a:close/>
                  <a:moveTo>
                    <a:pt x="5568" y="7935"/>
                  </a:moveTo>
                  <a:cubicBezTo>
                    <a:pt x="5465" y="7935"/>
                    <a:pt x="5372" y="8017"/>
                    <a:pt x="5372" y="8120"/>
                  </a:cubicBezTo>
                  <a:cubicBezTo>
                    <a:pt x="5372" y="8223"/>
                    <a:pt x="5465" y="8316"/>
                    <a:pt x="5568" y="8316"/>
                  </a:cubicBezTo>
                  <a:cubicBezTo>
                    <a:pt x="5671" y="8316"/>
                    <a:pt x="5754" y="8223"/>
                    <a:pt x="5754" y="8120"/>
                  </a:cubicBezTo>
                  <a:cubicBezTo>
                    <a:pt x="5754" y="8017"/>
                    <a:pt x="5671" y="7935"/>
                    <a:pt x="5568" y="7935"/>
                  </a:cubicBezTo>
                  <a:close/>
                  <a:moveTo>
                    <a:pt x="4671" y="9141"/>
                  </a:moveTo>
                  <a:cubicBezTo>
                    <a:pt x="4630" y="9141"/>
                    <a:pt x="4588" y="9151"/>
                    <a:pt x="4558" y="9182"/>
                  </a:cubicBezTo>
                  <a:lnTo>
                    <a:pt x="4867" y="9337"/>
                  </a:lnTo>
                  <a:lnTo>
                    <a:pt x="4867" y="9326"/>
                  </a:lnTo>
                  <a:cubicBezTo>
                    <a:pt x="4867" y="9223"/>
                    <a:pt x="4774" y="9141"/>
                    <a:pt x="4671" y="914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4"/>
            <p:cNvSpPr/>
            <p:nvPr/>
          </p:nvSpPr>
          <p:spPr>
            <a:xfrm>
              <a:off x="10076940" y="3646475"/>
              <a:ext cx="107453" cy="74329"/>
            </a:xfrm>
            <a:custGeom>
              <a:avLst/>
              <a:gdLst/>
              <a:ahLst/>
              <a:cxnLst/>
              <a:rect l="l" t="t" r="r" b="b"/>
              <a:pathLst>
                <a:path w="2008" h="1389" extrusionOk="0">
                  <a:moveTo>
                    <a:pt x="13" y="1"/>
                  </a:moveTo>
                  <a:cubicBezTo>
                    <a:pt x="6" y="1"/>
                    <a:pt x="0" y="16"/>
                    <a:pt x="9" y="24"/>
                  </a:cubicBezTo>
                  <a:cubicBezTo>
                    <a:pt x="679" y="457"/>
                    <a:pt x="1308" y="952"/>
                    <a:pt x="1978" y="1385"/>
                  </a:cubicBezTo>
                  <a:cubicBezTo>
                    <a:pt x="1980" y="1387"/>
                    <a:pt x="1982" y="1388"/>
                    <a:pt x="1985" y="1388"/>
                  </a:cubicBezTo>
                  <a:cubicBezTo>
                    <a:pt x="1995" y="1388"/>
                    <a:pt x="2007" y="1371"/>
                    <a:pt x="1999" y="1355"/>
                  </a:cubicBezTo>
                  <a:cubicBezTo>
                    <a:pt x="1432" y="798"/>
                    <a:pt x="731" y="365"/>
                    <a:pt x="19" y="3"/>
                  </a:cubicBezTo>
                  <a:cubicBezTo>
                    <a:pt x="17" y="2"/>
                    <a:pt x="15"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4"/>
            <p:cNvSpPr/>
            <p:nvPr/>
          </p:nvSpPr>
          <p:spPr>
            <a:xfrm>
              <a:off x="10077903" y="3663760"/>
              <a:ext cx="40241" cy="17285"/>
            </a:xfrm>
            <a:custGeom>
              <a:avLst/>
              <a:gdLst/>
              <a:ahLst/>
              <a:cxnLst/>
              <a:rect l="l" t="t" r="r" b="b"/>
              <a:pathLst>
                <a:path w="752" h="323" extrusionOk="0">
                  <a:moveTo>
                    <a:pt x="12" y="0"/>
                  </a:moveTo>
                  <a:cubicBezTo>
                    <a:pt x="1" y="0"/>
                    <a:pt x="1" y="21"/>
                    <a:pt x="12" y="21"/>
                  </a:cubicBezTo>
                  <a:cubicBezTo>
                    <a:pt x="73" y="42"/>
                    <a:pt x="145" y="62"/>
                    <a:pt x="207" y="83"/>
                  </a:cubicBezTo>
                  <a:lnTo>
                    <a:pt x="393" y="145"/>
                  </a:lnTo>
                  <a:cubicBezTo>
                    <a:pt x="445" y="175"/>
                    <a:pt x="496" y="196"/>
                    <a:pt x="558" y="227"/>
                  </a:cubicBezTo>
                  <a:cubicBezTo>
                    <a:pt x="610" y="258"/>
                    <a:pt x="672" y="289"/>
                    <a:pt x="723" y="320"/>
                  </a:cubicBezTo>
                  <a:cubicBezTo>
                    <a:pt x="725" y="322"/>
                    <a:pt x="727" y="323"/>
                    <a:pt x="730" y="323"/>
                  </a:cubicBezTo>
                  <a:cubicBezTo>
                    <a:pt x="740" y="323"/>
                    <a:pt x="752" y="308"/>
                    <a:pt x="743" y="299"/>
                  </a:cubicBezTo>
                  <a:lnTo>
                    <a:pt x="589" y="175"/>
                  </a:lnTo>
                  <a:cubicBezTo>
                    <a:pt x="537" y="145"/>
                    <a:pt x="475" y="113"/>
                    <a:pt x="413" y="93"/>
                  </a:cubicBezTo>
                  <a:cubicBezTo>
                    <a:pt x="280" y="42"/>
                    <a:pt x="156" y="31"/>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4"/>
            <p:cNvSpPr/>
            <p:nvPr/>
          </p:nvSpPr>
          <p:spPr>
            <a:xfrm>
              <a:off x="10190493" y="3371852"/>
              <a:ext cx="126932" cy="138651"/>
            </a:xfrm>
            <a:custGeom>
              <a:avLst/>
              <a:gdLst/>
              <a:ahLst/>
              <a:cxnLst/>
              <a:rect l="l" t="t" r="r" b="b"/>
              <a:pathLst>
                <a:path w="2372" h="2591" extrusionOk="0">
                  <a:moveTo>
                    <a:pt x="2372" y="0"/>
                  </a:moveTo>
                  <a:lnTo>
                    <a:pt x="2166" y="32"/>
                  </a:lnTo>
                  <a:lnTo>
                    <a:pt x="650" y="279"/>
                  </a:lnTo>
                  <a:lnTo>
                    <a:pt x="444" y="1382"/>
                  </a:lnTo>
                  <a:lnTo>
                    <a:pt x="424" y="1465"/>
                  </a:lnTo>
                  <a:cubicBezTo>
                    <a:pt x="424" y="1465"/>
                    <a:pt x="0" y="2434"/>
                    <a:pt x="176" y="2516"/>
                  </a:cubicBezTo>
                  <a:cubicBezTo>
                    <a:pt x="281" y="2569"/>
                    <a:pt x="401" y="2591"/>
                    <a:pt x="526" y="2591"/>
                  </a:cubicBezTo>
                  <a:cubicBezTo>
                    <a:pt x="1037" y="2591"/>
                    <a:pt x="1636" y="2228"/>
                    <a:pt x="1702" y="2145"/>
                  </a:cubicBezTo>
                  <a:cubicBezTo>
                    <a:pt x="1733" y="2094"/>
                    <a:pt x="1908" y="1661"/>
                    <a:pt x="2053" y="1217"/>
                  </a:cubicBezTo>
                  <a:cubicBezTo>
                    <a:pt x="2063" y="1176"/>
                    <a:pt x="2073" y="1125"/>
                    <a:pt x="2083" y="1083"/>
                  </a:cubicBezTo>
                  <a:cubicBezTo>
                    <a:pt x="2104" y="1042"/>
                    <a:pt x="2115" y="1001"/>
                    <a:pt x="2125" y="949"/>
                  </a:cubicBezTo>
                  <a:cubicBezTo>
                    <a:pt x="2145" y="898"/>
                    <a:pt x="2156" y="846"/>
                    <a:pt x="2166" y="784"/>
                  </a:cubicBezTo>
                  <a:cubicBezTo>
                    <a:pt x="2176" y="763"/>
                    <a:pt x="2176" y="743"/>
                    <a:pt x="2186" y="722"/>
                  </a:cubicBezTo>
                  <a:cubicBezTo>
                    <a:pt x="2186" y="702"/>
                    <a:pt x="2197" y="692"/>
                    <a:pt x="2197" y="671"/>
                  </a:cubicBezTo>
                  <a:cubicBezTo>
                    <a:pt x="2300" y="300"/>
                    <a:pt x="2372" y="0"/>
                    <a:pt x="2372" y="0"/>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4"/>
            <p:cNvSpPr/>
            <p:nvPr/>
          </p:nvSpPr>
          <p:spPr>
            <a:xfrm>
              <a:off x="10214252" y="3371852"/>
              <a:ext cx="103172" cy="74168"/>
            </a:xfrm>
            <a:custGeom>
              <a:avLst/>
              <a:gdLst/>
              <a:ahLst/>
              <a:cxnLst/>
              <a:rect l="l" t="t" r="r" b="b"/>
              <a:pathLst>
                <a:path w="1928" h="1386" extrusionOk="0">
                  <a:moveTo>
                    <a:pt x="1928" y="0"/>
                  </a:moveTo>
                  <a:lnTo>
                    <a:pt x="1722" y="32"/>
                  </a:lnTo>
                  <a:lnTo>
                    <a:pt x="206" y="279"/>
                  </a:lnTo>
                  <a:lnTo>
                    <a:pt x="0" y="1382"/>
                  </a:lnTo>
                  <a:cubicBezTo>
                    <a:pt x="35" y="1384"/>
                    <a:pt x="75" y="1386"/>
                    <a:pt x="118" y="1386"/>
                  </a:cubicBezTo>
                  <a:cubicBezTo>
                    <a:pt x="499" y="1386"/>
                    <a:pt x="1188" y="1282"/>
                    <a:pt x="1753" y="671"/>
                  </a:cubicBezTo>
                  <a:cubicBezTo>
                    <a:pt x="1856" y="300"/>
                    <a:pt x="1928" y="0"/>
                    <a:pt x="19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4"/>
            <p:cNvSpPr/>
            <p:nvPr/>
          </p:nvSpPr>
          <p:spPr>
            <a:xfrm>
              <a:off x="10145221" y="3185737"/>
              <a:ext cx="247281" cy="244552"/>
            </a:xfrm>
            <a:custGeom>
              <a:avLst/>
              <a:gdLst/>
              <a:ahLst/>
              <a:cxnLst/>
              <a:rect l="l" t="t" r="r" b="b"/>
              <a:pathLst>
                <a:path w="4621" h="4570" extrusionOk="0">
                  <a:moveTo>
                    <a:pt x="2474" y="1"/>
                  </a:moveTo>
                  <a:cubicBezTo>
                    <a:pt x="1757" y="1"/>
                    <a:pt x="980" y="458"/>
                    <a:pt x="558" y="1922"/>
                  </a:cubicBezTo>
                  <a:cubicBezTo>
                    <a:pt x="1" y="3808"/>
                    <a:pt x="1063" y="4355"/>
                    <a:pt x="1476" y="4479"/>
                  </a:cubicBezTo>
                  <a:cubicBezTo>
                    <a:pt x="1596" y="4512"/>
                    <a:pt x="1812" y="4570"/>
                    <a:pt x="2073" y="4570"/>
                  </a:cubicBezTo>
                  <a:cubicBezTo>
                    <a:pt x="2619" y="4570"/>
                    <a:pt x="3366" y="4321"/>
                    <a:pt x="3868" y="3087"/>
                  </a:cubicBezTo>
                  <a:cubicBezTo>
                    <a:pt x="4620" y="1262"/>
                    <a:pt x="3919" y="406"/>
                    <a:pt x="3084" y="107"/>
                  </a:cubicBezTo>
                  <a:cubicBezTo>
                    <a:pt x="2893" y="41"/>
                    <a:pt x="2686" y="1"/>
                    <a:pt x="2474"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4"/>
            <p:cNvSpPr/>
            <p:nvPr/>
          </p:nvSpPr>
          <p:spPr>
            <a:xfrm>
              <a:off x="10186640" y="3175838"/>
              <a:ext cx="206451" cy="169742"/>
            </a:xfrm>
            <a:custGeom>
              <a:avLst/>
              <a:gdLst/>
              <a:ahLst/>
              <a:cxnLst/>
              <a:rect l="l" t="t" r="r" b="b"/>
              <a:pathLst>
                <a:path w="3858" h="3172" extrusionOk="0">
                  <a:moveTo>
                    <a:pt x="1698" y="0"/>
                  </a:moveTo>
                  <a:cubicBezTo>
                    <a:pt x="1575" y="0"/>
                    <a:pt x="1450" y="11"/>
                    <a:pt x="1320" y="34"/>
                  </a:cubicBezTo>
                  <a:cubicBezTo>
                    <a:pt x="382" y="189"/>
                    <a:pt x="1" y="1323"/>
                    <a:pt x="72" y="1354"/>
                  </a:cubicBezTo>
                  <a:cubicBezTo>
                    <a:pt x="470" y="1539"/>
                    <a:pt x="821" y="1595"/>
                    <a:pt x="1102" y="1595"/>
                  </a:cubicBezTo>
                  <a:cubicBezTo>
                    <a:pt x="1419" y="1595"/>
                    <a:pt x="1645" y="1523"/>
                    <a:pt x="1746" y="1483"/>
                  </a:cubicBezTo>
                  <a:lnTo>
                    <a:pt x="1746" y="1483"/>
                  </a:lnTo>
                  <a:cubicBezTo>
                    <a:pt x="1603" y="1547"/>
                    <a:pt x="1256" y="1708"/>
                    <a:pt x="1372" y="1725"/>
                  </a:cubicBezTo>
                  <a:cubicBezTo>
                    <a:pt x="1428" y="1731"/>
                    <a:pt x="1483" y="1733"/>
                    <a:pt x="1535" y="1733"/>
                  </a:cubicBezTo>
                  <a:cubicBezTo>
                    <a:pt x="2130" y="1733"/>
                    <a:pt x="2444" y="1385"/>
                    <a:pt x="2444" y="1385"/>
                  </a:cubicBezTo>
                  <a:lnTo>
                    <a:pt x="2444" y="1385"/>
                  </a:lnTo>
                  <a:cubicBezTo>
                    <a:pt x="2269" y="2189"/>
                    <a:pt x="2753" y="2375"/>
                    <a:pt x="2753" y="2375"/>
                  </a:cubicBezTo>
                  <a:cubicBezTo>
                    <a:pt x="2753" y="2375"/>
                    <a:pt x="2568" y="3065"/>
                    <a:pt x="3001" y="3168"/>
                  </a:cubicBezTo>
                  <a:cubicBezTo>
                    <a:pt x="3008" y="3171"/>
                    <a:pt x="3016" y="3172"/>
                    <a:pt x="3025" y="3172"/>
                  </a:cubicBezTo>
                  <a:cubicBezTo>
                    <a:pt x="3219" y="3172"/>
                    <a:pt x="3696" y="2618"/>
                    <a:pt x="3775" y="2045"/>
                  </a:cubicBezTo>
                  <a:cubicBezTo>
                    <a:pt x="3857" y="1447"/>
                    <a:pt x="3403" y="993"/>
                    <a:pt x="3403" y="993"/>
                  </a:cubicBezTo>
                  <a:cubicBezTo>
                    <a:pt x="3083" y="424"/>
                    <a:pt x="2464" y="0"/>
                    <a:pt x="1698" y="0"/>
                  </a:cubicBezTo>
                  <a:close/>
                </a:path>
              </a:pathLst>
            </a:custGeom>
            <a:solidFill>
              <a:srgbClr val="C95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4"/>
            <p:cNvSpPr/>
            <p:nvPr/>
          </p:nvSpPr>
          <p:spPr>
            <a:xfrm>
              <a:off x="10209810" y="3261350"/>
              <a:ext cx="21566" cy="10488"/>
            </a:xfrm>
            <a:custGeom>
              <a:avLst/>
              <a:gdLst/>
              <a:ahLst/>
              <a:cxnLst/>
              <a:rect l="l" t="t" r="r" b="b"/>
              <a:pathLst>
                <a:path w="403" h="196" extrusionOk="0">
                  <a:moveTo>
                    <a:pt x="202" y="1"/>
                  </a:moveTo>
                  <a:cubicBezTo>
                    <a:pt x="147" y="1"/>
                    <a:pt x="103" y="19"/>
                    <a:pt x="52" y="44"/>
                  </a:cubicBezTo>
                  <a:cubicBezTo>
                    <a:pt x="1" y="86"/>
                    <a:pt x="31" y="168"/>
                    <a:pt x="83" y="179"/>
                  </a:cubicBezTo>
                  <a:cubicBezTo>
                    <a:pt x="134" y="189"/>
                    <a:pt x="176" y="189"/>
                    <a:pt x="228" y="189"/>
                  </a:cubicBezTo>
                  <a:cubicBezTo>
                    <a:pt x="249" y="193"/>
                    <a:pt x="269" y="196"/>
                    <a:pt x="287" y="196"/>
                  </a:cubicBezTo>
                  <a:cubicBezTo>
                    <a:pt x="313" y="196"/>
                    <a:pt x="337" y="191"/>
                    <a:pt x="361" y="179"/>
                  </a:cubicBezTo>
                  <a:cubicBezTo>
                    <a:pt x="393" y="158"/>
                    <a:pt x="402" y="117"/>
                    <a:pt x="393" y="96"/>
                  </a:cubicBezTo>
                  <a:cubicBezTo>
                    <a:pt x="361" y="34"/>
                    <a:pt x="299" y="14"/>
                    <a:pt x="237" y="3"/>
                  </a:cubicBezTo>
                  <a:cubicBezTo>
                    <a:pt x="225" y="1"/>
                    <a:pt x="213" y="1"/>
                    <a:pt x="2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4"/>
            <p:cNvSpPr/>
            <p:nvPr/>
          </p:nvSpPr>
          <p:spPr>
            <a:xfrm>
              <a:off x="10267710" y="3278153"/>
              <a:ext cx="19693" cy="14020"/>
            </a:xfrm>
            <a:custGeom>
              <a:avLst/>
              <a:gdLst/>
              <a:ahLst/>
              <a:cxnLst/>
              <a:rect l="l" t="t" r="r" b="b"/>
              <a:pathLst>
                <a:path w="368" h="262" extrusionOk="0">
                  <a:moveTo>
                    <a:pt x="112" y="1"/>
                  </a:moveTo>
                  <a:cubicBezTo>
                    <a:pt x="87" y="1"/>
                    <a:pt x="64" y="6"/>
                    <a:pt x="42" y="19"/>
                  </a:cubicBezTo>
                  <a:cubicBezTo>
                    <a:pt x="12" y="40"/>
                    <a:pt x="1" y="81"/>
                    <a:pt x="12" y="102"/>
                  </a:cubicBezTo>
                  <a:cubicBezTo>
                    <a:pt x="42" y="154"/>
                    <a:pt x="83" y="163"/>
                    <a:pt x="125" y="195"/>
                  </a:cubicBezTo>
                  <a:cubicBezTo>
                    <a:pt x="166" y="215"/>
                    <a:pt x="197" y="236"/>
                    <a:pt x="248" y="257"/>
                  </a:cubicBezTo>
                  <a:cubicBezTo>
                    <a:pt x="256" y="260"/>
                    <a:pt x="265" y="261"/>
                    <a:pt x="273" y="261"/>
                  </a:cubicBezTo>
                  <a:cubicBezTo>
                    <a:pt x="320" y="261"/>
                    <a:pt x="368" y="216"/>
                    <a:pt x="342" y="163"/>
                  </a:cubicBezTo>
                  <a:cubicBezTo>
                    <a:pt x="310" y="102"/>
                    <a:pt x="280" y="60"/>
                    <a:pt x="218" y="30"/>
                  </a:cubicBezTo>
                  <a:cubicBezTo>
                    <a:pt x="182" y="12"/>
                    <a:pt x="146" y="1"/>
                    <a:pt x="1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4"/>
            <p:cNvSpPr/>
            <p:nvPr/>
          </p:nvSpPr>
          <p:spPr>
            <a:xfrm>
              <a:off x="10253958" y="3313363"/>
              <a:ext cx="7759" cy="20495"/>
            </a:xfrm>
            <a:custGeom>
              <a:avLst/>
              <a:gdLst/>
              <a:ahLst/>
              <a:cxnLst/>
              <a:rect l="l" t="t" r="r" b="b"/>
              <a:pathLst>
                <a:path w="145" h="383" extrusionOk="0">
                  <a:moveTo>
                    <a:pt x="114" y="0"/>
                  </a:moveTo>
                  <a:cubicBezTo>
                    <a:pt x="42" y="114"/>
                    <a:pt x="1" y="320"/>
                    <a:pt x="134" y="382"/>
                  </a:cubicBezTo>
                  <a:cubicBezTo>
                    <a:pt x="145" y="382"/>
                    <a:pt x="145" y="382"/>
                    <a:pt x="145" y="372"/>
                  </a:cubicBezTo>
                  <a:cubicBezTo>
                    <a:pt x="42" y="300"/>
                    <a:pt x="72" y="145"/>
                    <a:pt x="114" y="11"/>
                  </a:cubicBezTo>
                  <a:lnTo>
                    <a:pt x="11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4"/>
            <p:cNvSpPr/>
            <p:nvPr/>
          </p:nvSpPr>
          <p:spPr>
            <a:xfrm>
              <a:off x="10252781" y="3308280"/>
              <a:ext cx="26114" cy="22957"/>
            </a:xfrm>
            <a:custGeom>
              <a:avLst/>
              <a:gdLst/>
              <a:ahLst/>
              <a:cxnLst/>
              <a:rect l="l" t="t" r="r" b="b"/>
              <a:pathLst>
                <a:path w="488" h="429" extrusionOk="0">
                  <a:moveTo>
                    <a:pt x="266" y="0"/>
                  </a:moveTo>
                  <a:cubicBezTo>
                    <a:pt x="104" y="0"/>
                    <a:pt x="1" y="377"/>
                    <a:pt x="188" y="425"/>
                  </a:cubicBezTo>
                  <a:cubicBezTo>
                    <a:pt x="197" y="427"/>
                    <a:pt x="206" y="428"/>
                    <a:pt x="215" y="428"/>
                  </a:cubicBezTo>
                  <a:cubicBezTo>
                    <a:pt x="393" y="428"/>
                    <a:pt x="487" y="52"/>
                    <a:pt x="291" y="3"/>
                  </a:cubicBezTo>
                  <a:cubicBezTo>
                    <a:pt x="282" y="1"/>
                    <a:pt x="274" y="0"/>
                    <a:pt x="2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4"/>
            <p:cNvSpPr/>
            <p:nvPr/>
          </p:nvSpPr>
          <p:spPr>
            <a:xfrm>
              <a:off x="10270493" y="3310420"/>
              <a:ext cx="14930" cy="11345"/>
            </a:xfrm>
            <a:custGeom>
              <a:avLst/>
              <a:gdLst/>
              <a:ahLst/>
              <a:cxnLst/>
              <a:rect l="l" t="t" r="r" b="b"/>
              <a:pathLst>
                <a:path w="279" h="212" extrusionOk="0">
                  <a:moveTo>
                    <a:pt x="22" y="0"/>
                  </a:moveTo>
                  <a:cubicBezTo>
                    <a:pt x="12" y="0"/>
                    <a:pt x="1" y="10"/>
                    <a:pt x="1" y="25"/>
                  </a:cubicBezTo>
                  <a:cubicBezTo>
                    <a:pt x="1" y="107"/>
                    <a:pt x="31" y="200"/>
                    <a:pt x="114" y="210"/>
                  </a:cubicBezTo>
                  <a:cubicBezTo>
                    <a:pt x="120" y="211"/>
                    <a:pt x="125" y="211"/>
                    <a:pt x="131" y="211"/>
                  </a:cubicBezTo>
                  <a:cubicBezTo>
                    <a:pt x="213" y="211"/>
                    <a:pt x="260" y="143"/>
                    <a:pt x="279" y="66"/>
                  </a:cubicBezTo>
                  <a:lnTo>
                    <a:pt x="279" y="55"/>
                  </a:lnTo>
                  <a:cubicBezTo>
                    <a:pt x="239" y="88"/>
                    <a:pt x="198" y="114"/>
                    <a:pt x="163" y="114"/>
                  </a:cubicBezTo>
                  <a:cubicBezTo>
                    <a:pt x="153" y="114"/>
                    <a:pt x="144" y="112"/>
                    <a:pt x="135" y="107"/>
                  </a:cubicBezTo>
                  <a:cubicBezTo>
                    <a:pt x="83" y="87"/>
                    <a:pt x="63" y="35"/>
                    <a:pt x="31" y="4"/>
                  </a:cubicBezTo>
                  <a:cubicBezTo>
                    <a:pt x="29" y="1"/>
                    <a:pt x="25" y="0"/>
                    <a:pt x="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4"/>
            <p:cNvSpPr/>
            <p:nvPr/>
          </p:nvSpPr>
          <p:spPr>
            <a:xfrm>
              <a:off x="10208152" y="3299878"/>
              <a:ext cx="12201" cy="16375"/>
            </a:xfrm>
            <a:custGeom>
              <a:avLst/>
              <a:gdLst/>
              <a:ahLst/>
              <a:cxnLst/>
              <a:rect l="l" t="t" r="r" b="b"/>
              <a:pathLst>
                <a:path w="228" h="306" extrusionOk="0">
                  <a:moveTo>
                    <a:pt x="225" y="1"/>
                  </a:moveTo>
                  <a:cubicBezTo>
                    <a:pt x="222" y="1"/>
                    <a:pt x="217" y="8"/>
                    <a:pt x="217" y="16"/>
                  </a:cubicBezTo>
                  <a:cubicBezTo>
                    <a:pt x="186" y="149"/>
                    <a:pt x="124" y="294"/>
                    <a:pt x="0" y="304"/>
                  </a:cubicBezTo>
                  <a:cubicBezTo>
                    <a:pt x="7" y="305"/>
                    <a:pt x="14" y="306"/>
                    <a:pt x="21" y="306"/>
                  </a:cubicBezTo>
                  <a:cubicBezTo>
                    <a:pt x="152" y="306"/>
                    <a:pt x="218" y="123"/>
                    <a:pt x="227" y="5"/>
                  </a:cubicBezTo>
                  <a:cubicBezTo>
                    <a:pt x="227" y="2"/>
                    <a:pt x="226" y="1"/>
                    <a:pt x="2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4"/>
            <p:cNvSpPr/>
            <p:nvPr/>
          </p:nvSpPr>
          <p:spPr>
            <a:xfrm>
              <a:off x="10199054" y="3290835"/>
              <a:ext cx="25579" cy="22475"/>
            </a:xfrm>
            <a:custGeom>
              <a:avLst/>
              <a:gdLst/>
              <a:ahLst/>
              <a:cxnLst/>
              <a:rect l="l" t="t" r="r" b="b"/>
              <a:pathLst>
                <a:path w="478" h="420" extrusionOk="0">
                  <a:moveTo>
                    <a:pt x="278" y="1"/>
                  </a:moveTo>
                  <a:cubicBezTo>
                    <a:pt x="100" y="1"/>
                    <a:pt x="0" y="355"/>
                    <a:pt x="181" y="411"/>
                  </a:cubicBezTo>
                  <a:cubicBezTo>
                    <a:pt x="196" y="417"/>
                    <a:pt x="210" y="420"/>
                    <a:pt x="224" y="420"/>
                  </a:cubicBezTo>
                  <a:cubicBezTo>
                    <a:pt x="385" y="420"/>
                    <a:pt x="477" y="66"/>
                    <a:pt x="325" y="9"/>
                  </a:cubicBezTo>
                  <a:cubicBezTo>
                    <a:pt x="309" y="3"/>
                    <a:pt x="293" y="1"/>
                    <a:pt x="2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4"/>
            <p:cNvSpPr/>
            <p:nvPr/>
          </p:nvSpPr>
          <p:spPr>
            <a:xfrm>
              <a:off x="10198198" y="3286340"/>
              <a:ext cx="13860" cy="12094"/>
            </a:xfrm>
            <a:custGeom>
              <a:avLst/>
              <a:gdLst/>
              <a:ahLst/>
              <a:cxnLst/>
              <a:rect l="l" t="t" r="r" b="b"/>
              <a:pathLst>
                <a:path w="259" h="226" extrusionOk="0">
                  <a:moveTo>
                    <a:pt x="32" y="1"/>
                  </a:moveTo>
                  <a:lnTo>
                    <a:pt x="32" y="10"/>
                  </a:lnTo>
                  <a:cubicBezTo>
                    <a:pt x="1" y="83"/>
                    <a:pt x="1" y="175"/>
                    <a:pt x="73" y="217"/>
                  </a:cubicBezTo>
                  <a:cubicBezTo>
                    <a:pt x="86" y="223"/>
                    <a:pt x="99" y="226"/>
                    <a:pt x="112" y="226"/>
                  </a:cubicBezTo>
                  <a:cubicBezTo>
                    <a:pt x="163" y="226"/>
                    <a:pt x="215" y="181"/>
                    <a:pt x="248" y="124"/>
                  </a:cubicBezTo>
                  <a:cubicBezTo>
                    <a:pt x="257" y="115"/>
                    <a:pt x="259" y="91"/>
                    <a:pt x="246" y="91"/>
                  </a:cubicBezTo>
                  <a:cubicBezTo>
                    <a:pt x="244" y="91"/>
                    <a:pt x="241" y="92"/>
                    <a:pt x="238" y="93"/>
                  </a:cubicBezTo>
                  <a:cubicBezTo>
                    <a:pt x="203" y="102"/>
                    <a:pt x="167" y="126"/>
                    <a:pt x="131" y="126"/>
                  </a:cubicBezTo>
                  <a:cubicBezTo>
                    <a:pt x="126" y="126"/>
                    <a:pt x="120" y="126"/>
                    <a:pt x="115" y="124"/>
                  </a:cubicBezTo>
                  <a:cubicBezTo>
                    <a:pt x="73" y="114"/>
                    <a:pt x="53" y="62"/>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4"/>
            <p:cNvSpPr/>
            <p:nvPr/>
          </p:nvSpPr>
          <p:spPr>
            <a:xfrm>
              <a:off x="10226881" y="3369123"/>
              <a:ext cx="15519" cy="6100"/>
            </a:xfrm>
            <a:custGeom>
              <a:avLst/>
              <a:gdLst/>
              <a:ahLst/>
              <a:cxnLst/>
              <a:rect l="l" t="t" r="r" b="b"/>
              <a:pathLst>
                <a:path w="290" h="114" extrusionOk="0">
                  <a:moveTo>
                    <a:pt x="1" y="0"/>
                  </a:moveTo>
                  <a:cubicBezTo>
                    <a:pt x="32" y="62"/>
                    <a:pt x="94" y="113"/>
                    <a:pt x="156" y="113"/>
                  </a:cubicBezTo>
                  <a:cubicBezTo>
                    <a:pt x="218" y="113"/>
                    <a:pt x="259" y="72"/>
                    <a:pt x="290" y="21"/>
                  </a:cubicBezTo>
                  <a:cubicBezTo>
                    <a:pt x="290" y="10"/>
                    <a:pt x="280" y="10"/>
                    <a:pt x="269" y="10"/>
                  </a:cubicBezTo>
                  <a:cubicBezTo>
                    <a:pt x="242" y="29"/>
                    <a:pt x="206" y="64"/>
                    <a:pt x="161" y="64"/>
                  </a:cubicBezTo>
                  <a:cubicBezTo>
                    <a:pt x="156" y="64"/>
                    <a:pt x="151" y="63"/>
                    <a:pt x="145" y="62"/>
                  </a:cubicBezTo>
                  <a:cubicBezTo>
                    <a:pt x="104" y="51"/>
                    <a:pt x="53" y="21"/>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4"/>
            <p:cNvSpPr/>
            <p:nvPr/>
          </p:nvSpPr>
          <p:spPr>
            <a:xfrm>
              <a:off x="10216446" y="3349270"/>
              <a:ext cx="24883" cy="17124"/>
            </a:xfrm>
            <a:custGeom>
              <a:avLst/>
              <a:gdLst/>
              <a:ahLst/>
              <a:cxnLst/>
              <a:rect l="l" t="t" r="r" b="b"/>
              <a:pathLst>
                <a:path w="465" h="320" extrusionOk="0">
                  <a:moveTo>
                    <a:pt x="443" y="0"/>
                  </a:moveTo>
                  <a:cubicBezTo>
                    <a:pt x="443" y="0"/>
                    <a:pt x="330" y="57"/>
                    <a:pt x="157" y="57"/>
                  </a:cubicBezTo>
                  <a:cubicBezTo>
                    <a:pt x="109" y="57"/>
                    <a:pt x="56" y="52"/>
                    <a:pt x="0" y="41"/>
                  </a:cubicBezTo>
                  <a:lnTo>
                    <a:pt x="0" y="41"/>
                  </a:lnTo>
                  <a:cubicBezTo>
                    <a:pt x="0" y="41"/>
                    <a:pt x="62" y="186"/>
                    <a:pt x="165" y="268"/>
                  </a:cubicBezTo>
                  <a:cubicBezTo>
                    <a:pt x="207" y="299"/>
                    <a:pt x="258" y="319"/>
                    <a:pt x="310" y="319"/>
                  </a:cubicBezTo>
                  <a:cubicBezTo>
                    <a:pt x="423" y="319"/>
                    <a:pt x="454" y="227"/>
                    <a:pt x="454" y="134"/>
                  </a:cubicBezTo>
                  <a:cubicBezTo>
                    <a:pt x="464" y="62"/>
                    <a:pt x="443" y="0"/>
                    <a:pt x="4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4"/>
            <p:cNvSpPr/>
            <p:nvPr/>
          </p:nvSpPr>
          <p:spPr>
            <a:xfrm>
              <a:off x="10225275" y="3356119"/>
              <a:ext cx="15519" cy="10274"/>
            </a:xfrm>
            <a:custGeom>
              <a:avLst/>
              <a:gdLst/>
              <a:ahLst/>
              <a:cxnLst/>
              <a:rect l="l" t="t" r="r" b="b"/>
              <a:pathLst>
                <a:path w="290" h="192" extrusionOk="0">
                  <a:moveTo>
                    <a:pt x="232" y="1"/>
                  </a:moveTo>
                  <a:cubicBezTo>
                    <a:pt x="134" y="1"/>
                    <a:pt x="35" y="45"/>
                    <a:pt x="0" y="140"/>
                  </a:cubicBezTo>
                  <a:cubicBezTo>
                    <a:pt x="42" y="171"/>
                    <a:pt x="93" y="191"/>
                    <a:pt x="145" y="191"/>
                  </a:cubicBezTo>
                  <a:cubicBezTo>
                    <a:pt x="258" y="191"/>
                    <a:pt x="289" y="99"/>
                    <a:pt x="289" y="6"/>
                  </a:cubicBezTo>
                  <a:cubicBezTo>
                    <a:pt x="270" y="2"/>
                    <a:pt x="251" y="1"/>
                    <a:pt x="232" y="1"/>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4"/>
            <p:cNvSpPr/>
            <p:nvPr/>
          </p:nvSpPr>
          <p:spPr>
            <a:xfrm>
              <a:off x="10205851" y="3268092"/>
              <a:ext cx="36014" cy="85352"/>
            </a:xfrm>
            <a:custGeom>
              <a:avLst/>
              <a:gdLst/>
              <a:ahLst/>
              <a:cxnLst/>
              <a:rect l="l" t="t" r="r" b="b"/>
              <a:pathLst>
                <a:path w="673" h="1595" extrusionOk="0">
                  <a:moveTo>
                    <a:pt x="656" y="0"/>
                  </a:moveTo>
                  <a:cubicBezTo>
                    <a:pt x="651" y="0"/>
                    <a:pt x="646" y="4"/>
                    <a:pt x="641" y="12"/>
                  </a:cubicBezTo>
                  <a:cubicBezTo>
                    <a:pt x="384" y="372"/>
                    <a:pt x="188" y="816"/>
                    <a:pt x="13" y="1208"/>
                  </a:cubicBezTo>
                  <a:cubicBezTo>
                    <a:pt x="1" y="1238"/>
                    <a:pt x="68" y="1247"/>
                    <a:pt x="133" y="1247"/>
                  </a:cubicBezTo>
                  <a:cubicBezTo>
                    <a:pt x="178" y="1247"/>
                    <a:pt x="223" y="1243"/>
                    <a:pt x="240" y="1238"/>
                  </a:cubicBezTo>
                  <a:lnTo>
                    <a:pt x="240" y="1238"/>
                  </a:lnTo>
                  <a:cubicBezTo>
                    <a:pt x="240" y="1238"/>
                    <a:pt x="157" y="1424"/>
                    <a:pt x="137" y="1517"/>
                  </a:cubicBezTo>
                  <a:cubicBezTo>
                    <a:pt x="126" y="1527"/>
                    <a:pt x="146" y="1538"/>
                    <a:pt x="178" y="1548"/>
                  </a:cubicBezTo>
                  <a:lnTo>
                    <a:pt x="188" y="1548"/>
                  </a:lnTo>
                  <a:cubicBezTo>
                    <a:pt x="254" y="1578"/>
                    <a:pt x="323" y="1594"/>
                    <a:pt x="392" y="1594"/>
                  </a:cubicBezTo>
                  <a:cubicBezTo>
                    <a:pt x="484" y="1594"/>
                    <a:pt x="575" y="1566"/>
                    <a:pt x="652" y="1506"/>
                  </a:cubicBezTo>
                  <a:cubicBezTo>
                    <a:pt x="660" y="1506"/>
                    <a:pt x="655" y="1493"/>
                    <a:pt x="648" y="1493"/>
                  </a:cubicBezTo>
                  <a:cubicBezTo>
                    <a:pt x="646" y="1493"/>
                    <a:pt x="644" y="1494"/>
                    <a:pt x="641" y="1496"/>
                  </a:cubicBezTo>
                  <a:cubicBezTo>
                    <a:pt x="578" y="1519"/>
                    <a:pt x="514" y="1528"/>
                    <a:pt x="451" y="1528"/>
                  </a:cubicBezTo>
                  <a:cubicBezTo>
                    <a:pt x="370" y="1528"/>
                    <a:pt x="289" y="1514"/>
                    <a:pt x="208" y="1496"/>
                  </a:cubicBezTo>
                  <a:cubicBezTo>
                    <a:pt x="219" y="1465"/>
                    <a:pt x="363" y="1176"/>
                    <a:pt x="353" y="1176"/>
                  </a:cubicBezTo>
                  <a:cubicBezTo>
                    <a:pt x="328" y="1166"/>
                    <a:pt x="290" y="1164"/>
                    <a:pt x="251" y="1164"/>
                  </a:cubicBezTo>
                  <a:cubicBezTo>
                    <a:pt x="210" y="1164"/>
                    <a:pt x="168" y="1166"/>
                    <a:pt x="137" y="1166"/>
                  </a:cubicBezTo>
                  <a:cubicBezTo>
                    <a:pt x="291" y="775"/>
                    <a:pt x="518" y="413"/>
                    <a:pt x="673" y="21"/>
                  </a:cubicBezTo>
                  <a:cubicBezTo>
                    <a:pt x="673" y="9"/>
                    <a:pt x="665" y="0"/>
                    <a:pt x="6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4"/>
            <p:cNvSpPr/>
            <p:nvPr/>
          </p:nvSpPr>
          <p:spPr>
            <a:xfrm>
              <a:off x="10322400" y="3334501"/>
              <a:ext cx="66784" cy="60362"/>
            </a:xfrm>
            <a:custGeom>
              <a:avLst/>
              <a:gdLst/>
              <a:ahLst/>
              <a:cxnLst/>
              <a:rect l="l" t="t" r="r" b="b"/>
              <a:pathLst>
                <a:path w="1248" h="1128" extrusionOk="0">
                  <a:moveTo>
                    <a:pt x="860" y="0"/>
                  </a:moveTo>
                  <a:cubicBezTo>
                    <a:pt x="596" y="0"/>
                    <a:pt x="216" y="359"/>
                    <a:pt x="216" y="359"/>
                  </a:cubicBezTo>
                  <a:lnTo>
                    <a:pt x="0" y="853"/>
                  </a:lnTo>
                  <a:cubicBezTo>
                    <a:pt x="0" y="853"/>
                    <a:pt x="53" y="1127"/>
                    <a:pt x="339" y="1127"/>
                  </a:cubicBezTo>
                  <a:cubicBezTo>
                    <a:pt x="362" y="1127"/>
                    <a:pt x="387" y="1125"/>
                    <a:pt x="413" y="1122"/>
                  </a:cubicBezTo>
                  <a:cubicBezTo>
                    <a:pt x="753" y="1060"/>
                    <a:pt x="1247" y="255"/>
                    <a:pt x="1000" y="49"/>
                  </a:cubicBezTo>
                  <a:cubicBezTo>
                    <a:pt x="961" y="15"/>
                    <a:pt x="912" y="0"/>
                    <a:pt x="860" y="0"/>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4"/>
            <p:cNvSpPr/>
            <p:nvPr/>
          </p:nvSpPr>
          <p:spPr>
            <a:xfrm>
              <a:off x="10331550" y="3349163"/>
              <a:ext cx="37245" cy="34783"/>
            </a:xfrm>
            <a:custGeom>
              <a:avLst/>
              <a:gdLst/>
              <a:ahLst/>
              <a:cxnLst/>
              <a:rect l="l" t="t" r="r" b="b"/>
              <a:pathLst>
                <a:path w="696" h="650" extrusionOk="0">
                  <a:moveTo>
                    <a:pt x="646" y="0"/>
                  </a:moveTo>
                  <a:cubicBezTo>
                    <a:pt x="350" y="0"/>
                    <a:pt x="64" y="333"/>
                    <a:pt x="15" y="610"/>
                  </a:cubicBezTo>
                  <a:lnTo>
                    <a:pt x="15" y="621"/>
                  </a:lnTo>
                  <a:cubicBezTo>
                    <a:pt x="0" y="635"/>
                    <a:pt x="17" y="650"/>
                    <a:pt x="31" y="650"/>
                  </a:cubicBezTo>
                  <a:cubicBezTo>
                    <a:pt x="37" y="650"/>
                    <a:pt x="42" y="647"/>
                    <a:pt x="45" y="641"/>
                  </a:cubicBezTo>
                  <a:cubicBezTo>
                    <a:pt x="87" y="589"/>
                    <a:pt x="139" y="527"/>
                    <a:pt x="190" y="486"/>
                  </a:cubicBezTo>
                  <a:cubicBezTo>
                    <a:pt x="232" y="450"/>
                    <a:pt x="274" y="435"/>
                    <a:pt x="320" y="435"/>
                  </a:cubicBezTo>
                  <a:cubicBezTo>
                    <a:pt x="353" y="435"/>
                    <a:pt x="388" y="443"/>
                    <a:pt x="427" y="456"/>
                  </a:cubicBezTo>
                  <a:cubicBezTo>
                    <a:pt x="427" y="456"/>
                    <a:pt x="437" y="456"/>
                    <a:pt x="437" y="445"/>
                  </a:cubicBezTo>
                  <a:cubicBezTo>
                    <a:pt x="390" y="398"/>
                    <a:pt x="345" y="379"/>
                    <a:pt x="302" y="379"/>
                  </a:cubicBezTo>
                  <a:cubicBezTo>
                    <a:pt x="250" y="379"/>
                    <a:pt x="199" y="406"/>
                    <a:pt x="148" y="445"/>
                  </a:cubicBezTo>
                  <a:cubicBezTo>
                    <a:pt x="283" y="239"/>
                    <a:pt x="437" y="53"/>
                    <a:pt x="685" y="12"/>
                  </a:cubicBezTo>
                  <a:cubicBezTo>
                    <a:pt x="685" y="12"/>
                    <a:pt x="695" y="2"/>
                    <a:pt x="685" y="2"/>
                  </a:cubicBezTo>
                  <a:cubicBezTo>
                    <a:pt x="672" y="1"/>
                    <a:pt x="659" y="0"/>
                    <a:pt x="6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4"/>
            <p:cNvSpPr/>
            <p:nvPr/>
          </p:nvSpPr>
          <p:spPr>
            <a:xfrm>
              <a:off x="9681219" y="3871226"/>
              <a:ext cx="910997" cy="583286"/>
            </a:xfrm>
            <a:custGeom>
              <a:avLst/>
              <a:gdLst/>
              <a:ahLst/>
              <a:cxnLst/>
              <a:rect l="l" t="t" r="r" b="b"/>
              <a:pathLst>
                <a:path w="17024" h="10900" extrusionOk="0">
                  <a:moveTo>
                    <a:pt x="16643" y="310"/>
                  </a:moveTo>
                  <a:lnTo>
                    <a:pt x="13724" y="9095"/>
                  </a:lnTo>
                  <a:lnTo>
                    <a:pt x="1371" y="10601"/>
                  </a:lnTo>
                  <a:lnTo>
                    <a:pt x="299" y="2248"/>
                  </a:lnTo>
                  <a:lnTo>
                    <a:pt x="16643" y="310"/>
                  </a:lnTo>
                  <a:close/>
                  <a:moveTo>
                    <a:pt x="17024" y="1"/>
                  </a:moveTo>
                  <a:lnTo>
                    <a:pt x="0" y="2022"/>
                  </a:lnTo>
                  <a:lnTo>
                    <a:pt x="1145" y="10899"/>
                  </a:lnTo>
                  <a:lnTo>
                    <a:pt x="13838" y="9343"/>
                  </a:lnTo>
                  <a:lnTo>
                    <a:pt x="13921" y="9332"/>
                  </a:lnTo>
                  <a:lnTo>
                    <a:pt x="1702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4"/>
            <p:cNvSpPr/>
            <p:nvPr/>
          </p:nvSpPr>
          <p:spPr>
            <a:xfrm>
              <a:off x="9885367" y="3960591"/>
              <a:ext cx="53566" cy="459672"/>
            </a:xfrm>
            <a:custGeom>
              <a:avLst/>
              <a:gdLst/>
              <a:ahLst/>
              <a:cxnLst/>
              <a:rect l="l" t="t" r="r" b="b"/>
              <a:pathLst>
                <a:path w="1001" h="8590" extrusionOk="0">
                  <a:moveTo>
                    <a:pt x="258" y="1"/>
                  </a:moveTo>
                  <a:lnTo>
                    <a:pt x="1" y="22"/>
                  </a:lnTo>
                  <a:lnTo>
                    <a:pt x="743" y="8590"/>
                  </a:lnTo>
                  <a:lnTo>
                    <a:pt x="1000" y="8569"/>
                  </a:lnTo>
                  <a:lnTo>
                    <a:pt x="25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4"/>
            <p:cNvSpPr/>
            <p:nvPr/>
          </p:nvSpPr>
          <p:spPr>
            <a:xfrm>
              <a:off x="10101663" y="3931373"/>
              <a:ext cx="40884" cy="467432"/>
            </a:xfrm>
            <a:custGeom>
              <a:avLst/>
              <a:gdLst/>
              <a:ahLst/>
              <a:cxnLst/>
              <a:rect l="l" t="t" r="r" b="b"/>
              <a:pathLst>
                <a:path w="764" h="8735" extrusionOk="0">
                  <a:moveTo>
                    <a:pt x="506" y="0"/>
                  </a:moveTo>
                  <a:lnTo>
                    <a:pt x="1" y="8723"/>
                  </a:lnTo>
                  <a:lnTo>
                    <a:pt x="258" y="8734"/>
                  </a:lnTo>
                  <a:lnTo>
                    <a:pt x="764" y="21"/>
                  </a:lnTo>
                  <a:lnTo>
                    <a:pt x="50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4"/>
            <p:cNvSpPr/>
            <p:nvPr/>
          </p:nvSpPr>
          <p:spPr>
            <a:xfrm>
              <a:off x="10271028" y="3902637"/>
              <a:ext cx="103814" cy="477920"/>
            </a:xfrm>
            <a:custGeom>
              <a:avLst/>
              <a:gdLst/>
              <a:ahLst/>
              <a:cxnLst/>
              <a:rect l="l" t="t" r="r" b="b"/>
              <a:pathLst>
                <a:path w="1940" h="8931" extrusionOk="0">
                  <a:moveTo>
                    <a:pt x="1682" y="1"/>
                  </a:moveTo>
                  <a:lnTo>
                    <a:pt x="1" y="8879"/>
                  </a:lnTo>
                  <a:lnTo>
                    <a:pt x="269" y="8930"/>
                  </a:lnTo>
                  <a:lnTo>
                    <a:pt x="1939" y="53"/>
                  </a:lnTo>
                  <a:lnTo>
                    <a:pt x="168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4"/>
            <p:cNvSpPr/>
            <p:nvPr/>
          </p:nvSpPr>
          <p:spPr>
            <a:xfrm>
              <a:off x="9703266" y="4034544"/>
              <a:ext cx="825537" cy="107132"/>
            </a:xfrm>
            <a:custGeom>
              <a:avLst/>
              <a:gdLst/>
              <a:ahLst/>
              <a:cxnLst/>
              <a:rect l="l" t="t" r="r" b="b"/>
              <a:pathLst>
                <a:path w="15427" h="2002" extrusionOk="0">
                  <a:moveTo>
                    <a:pt x="15395" y="1"/>
                  </a:moveTo>
                  <a:lnTo>
                    <a:pt x="1" y="1743"/>
                  </a:lnTo>
                  <a:lnTo>
                    <a:pt x="31" y="2001"/>
                  </a:lnTo>
                  <a:lnTo>
                    <a:pt x="15427" y="269"/>
                  </a:lnTo>
                  <a:lnTo>
                    <a:pt x="1539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4"/>
            <p:cNvSpPr/>
            <p:nvPr/>
          </p:nvSpPr>
          <p:spPr>
            <a:xfrm>
              <a:off x="9720925" y="4219375"/>
              <a:ext cx="746606" cy="91667"/>
            </a:xfrm>
            <a:custGeom>
              <a:avLst/>
              <a:gdLst/>
              <a:ahLst/>
              <a:cxnLst/>
              <a:rect l="l" t="t" r="r" b="b"/>
              <a:pathLst>
                <a:path w="13952" h="1713" extrusionOk="0">
                  <a:moveTo>
                    <a:pt x="13921" y="1"/>
                  </a:moveTo>
                  <a:lnTo>
                    <a:pt x="1" y="1455"/>
                  </a:lnTo>
                  <a:lnTo>
                    <a:pt x="21" y="1712"/>
                  </a:lnTo>
                  <a:lnTo>
                    <a:pt x="13952" y="259"/>
                  </a:lnTo>
                  <a:lnTo>
                    <a:pt x="1392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4"/>
            <p:cNvSpPr/>
            <p:nvPr/>
          </p:nvSpPr>
          <p:spPr>
            <a:xfrm>
              <a:off x="9895856" y="4134986"/>
              <a:ext cx="434307" cy="444796"/>
            </a:xfrm>
            <a:custGeom>
              <a:avLst/>
              <a:gdLst/>
              <a:ahLst/>
              <a:cxnLst/>
              <a:rect l="l" t="t" r="r" b="b"/>
              <a:pathLst>
                <a:path w="8116" h="8312" extrusionOk="0">
                  <a:moveTo>
                    <a:pt x="6867" y="0"/>
                  </a:moveTo>
                  <a:lnTo>
                    <a:pt x="1124" y="42"/>
                  </a:lnTo>
                  <a:lnTo>
                    <a:pt x="0" y="8311"/>
                  </a:lnTo>
                  <a:lnTo>
                    <a:pt x="0" y="8311"/>
                  </a:lnTo>
                  <a:lnTo>
                    <a:pt x="8116" y="8249"/>
                  </a:lnTo>
                  <a:lnTo>
                    <a:pt x="686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4"/>
            <p:cNvSpPr/>
            <p:nvPr/>
          </p:nvSpPr>
          <p:spPr>
            <a:xfrm>
              <a:off x="10218640" y="4134986"/>
              <a:ext cx="111520" cy="442013"/>
            </a:xfrm>
            <a:custGeom>
              <a:avLst/>
              <a:gdLst/>
              <a:ahLst/>
              <a:cxnLst/>
              <a:rect l="l" t="t" r="r" b="b"/>
              <a:pathLst>
                <a:path w="2084" h="8260" extrusionOk="0">
                  <a:moveTo>
                    <a:pt x="835" y="0"/>
                  </a:moveTo>
                  <a:lnTo>
                    <a:pt x="1" y="8259"/>
                  </a:lnTo>
                  <a:lnTo>
                    <a:pt x="1" y="8259"/>
                  </a:lnTo>
                  <a:lnTo>
                    <a:pt x="2084" y="8249"/>
                  </a:lnTo>
                  <a:lnTo>
                    <a:pt x="8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4"/>
            <p:cNvSpPr/>
            <p:nvPr/>
          </p:nvSpPr>
          <p:spPr>
            <a:xfrm>
              <a:off x="10021127" y="4014691"/>
              <a:ext cx="166103" cy="153955"/>
            </a:xfrm>
            <a:custGeom>
              <a:avLst/>
              <a:gdLst/>
              <a:ahLst/>
              <a:cxnLst/>
              <a:rect l="l" t="t" r="r" b="b"/>
              <a:pathLst>
                <a:path w="3104" h="2877" extrusionOk="0">
                  <a:moveTo>
                    <a:pt x="1796" y="0"/>
                  </a:moveTo>
                  <a:cubicBezTo>
                    <a:pt x="1130" y="0"/>
                    <a:pt x="420" y="431"/>
                    <a:pt x="268" y="1227"/>
                  </a:cubicBezTo>
                  <a:cubicBezTo>
                    <a:pt x="134" y="2031"/>
                    <a:pt x="0" y="2826"/>
                    <a:pt x="0" y="2826"/>
                  </a:cubicBezTo>
                  <a:lnTo>
                    <a:pt x="289" y="2877"/>
                  </a:lnTo>
                  <a:cubicBezTo>
                    <a:pt x="289" y="2867"/>
                    <a:pt x="423" y="2073"/>
                    <a:pt x="567" y="1279"/>
                  </a:cubicBezTo>
                  <a:cubicBezTo>
                    <a:pt x="681" y="632"/>
                    <a:pt x="1261" y="292"/>
                    <a:pt x="1795" y="292"/>
                  </a:cubicBezTo>
                  <a:cubicBezTo>
                    <a:pt x="1840" y="292"/>
                    <a:pt x="1884" y="294"/>
                    <a:pt x="1928" y="299"/>
                  </a:cubicBezTo>
                  <a:cubicBezTo>
                    <a:pt x="2361" y="351"/>
                    <a:pt x="2794" y="650"/>
                    <a:pt x="2764" y="1320"/>
                  </a:cubicBezTo>
                  <a:cubicBezTo>
                    <a:pt x="2702" y="2258"/>
                    <a:pt x="2650" y="2712"/>
                    <a:pt x="2650" y="2723"/>
                  </a:cubicBezTo>
                  <a:lnTo>
                    <a:pt x="2949" y="2753"/>
                  </a:lnTo>
                  <a:cubicBezTo>
                    <a:pt x="2949" y="2733"/>
                    <a:pt x="3000" y="2290"/>
                    <a:pt x="3052" y="1341"/>
                  </a:cubicBezTo>
                  <a:cubicBezTo>
                    <a:pt x="3104" y="454"/>
                    <a:pt x="2496" y="72"/>
                    <a:pt x="1969" y="10"/>
                  </a:cubicBezTo>
                  <a:cubicBezTo>
                    <a:pt x="1912" y="4"/>
                    <a:pt x="1854" y="0"/>
                    <a:pt x="179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4"/>
            <p:cNvSpPr/>
            <p:nvPr/>
          </p:nvSpPr>
          <p:spPr>
            <a:xfrm>
              <a:off x="10224152" y="4537771"/>
              <a:ext cx="101032" cy="35907"/>
            </a:xfrm>
            <a:custGeom>
              <a:avLst/>
              <a:gdLst/>
              <a:ahLst/>
              <a:cxnLst/>
              <a:rect l="l" t="t" r="r" b="b"/>
              <a:pathLst>
                <a:path w="1888" h="671" extrusionOk="0">
                  <a:moveTo>
                    <a:pt x="1062" y="1"/>
                  </a:moveTo>
                  <a:lnTo>
                    <a:pt x="1032" y="21"/>
                  </a:lnTo>
                  <a:cubicBezTo>
                    <a:pt x="856" y="124"/>
                    <a:pt x="681" y="227"/>
                    <a:pt x="516" y="331"/>
                  </a:cubicBezTo>
                  <a:cubicBezTo>
                    <a:pt x="341" y="444"/>
                    <a:pt x="166" y="557"/>
                    <a:pt x="1" y="670"/>
                  </a:cubicBezTo>
                  <a:cubicBezTo>
                    <a:pt x="186" y="588"/>
                    <a:pt x="372" y="496"/>
                    <a:pt x="547" y="392"/>
                  </a:cubicBezTo>
                  <a:cubicBezTo>
                    <a:pt x="714" y="304"/>
                    <a:pt x="889" y="207"/>
                    <a:pt x="1056" y="109"/>
                  </a:cubicBezTo>
                  <a:lnTo>
                    <a:pt x="1056" y="109"/>
                  </a:lnTo>
                  <a:cubicBezTo>
                    <a:pt x="1191" y="198"/>
                    <a:pt x="1318" y="295"/>
                    <a:pt x="1454" y="382"/>
                  </a:cubicBezTo>
                  <a:lnTo>
                    <a:pt x="1887" y="661"/>
                  </a:lnTo>
                  <a:cubicBezTo>
                    <a:pt x="1764" y="547"/>
                    <a:pt x="1630" y="434"/>
                    <a:pt x="1496" y="331"/>
                  </a:cubicBezTo>
                  <a:cubicBezTo>
                    <a:pt x="1362" y="227"/>
                    <a:pt x="1218" y="124"/>
                    <a:pt x="1083" y="21"/>
                  </a:cubicBezTo>
                  <a:lnTo>
                    <a:pt x="10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4"/>
            <p:cNvSpPr/>
            <p:nvPr/>
          </p:nvSpPr>
          <p:spPr>
            <a:xfrm>
              <a:off x="10266640" y="4202304"/>
              <a:ext cx="13860" cy="338253"/>
            </a:xfrm>
            <a:custGeom>
              <a:avLst/>
              <a:gdLst/>
              <a:ahLst/>
              <a:cxnLst/>
              <a:rect l="l" t="t" r="r" b="b"/>
              <a:pathLst>
                <a:path w="259" h="6321" extrusionOk="0">
                  <a:moveTo>
                    <a:pt x="0" y="0"/>
                  </a:moveTo>
                  <a:cubicBezTo>
                    <a:pt x="0" y="258"/>
                    <a:pt x="11" y="526"/>
                    <a:pt x="11" y="784"/>
                  </a:cubicBezTo>
                  <a:lnTo>
                    <a:pt x="32" y="1578"/>
                  </a:lnTo>
                  <a:cubicBezTo>
                    <a:pt x="52" y="2104"/>
                    <a:pt x="73" y="2640"/>
                    <a:pt x="94" y="3166"/>
                  </a:cubicBezTo>
                  <a:cubicBezTo>
                    <a:pt x="114" y="3692"/>
                    <a:pt x="135" y="4217"/>
                    <a:pt x="165" y="4744"/>
                  </a:cubicBezTo>
                  <a:lnTo>
                    <a:pt x="259" y="6321"/>
                  </a:lnTo>
                  <a:cubicBezTo>
                    <a:pt x="259" y="5795"/>
                    <a:pt x="248" y="5269"/>
                    <a:pt x="227" y="4744"/>
                  </a:cubicBezTo>
                  <a:cubicBezTo>
                    <a:pt x="217" y="4217"/>
                    <a:pt x="197" y="3681"/>
                    <a:pt x="176" y="3156"/>
                  </a:cubicBezTo>
                  <a:cubicBezTo>
                    <a:pt x="155" y="2629"/>
                    <a:pt x="124" y="2104"/>
                    <a:pt x="103" y="1578"/>
                  </a:cubicBezTo>
                  <a:lnTo>
                    <a:pt x="52" y="784"/>
                  </a:lnTo>
                  <a:cubicBezTo>
                    <a:pt x="42" y="526"/>
                    <a:pt x="21" y="258"/>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4"/>
            <p:cNvSpPr/>
            <p:nvPr/>
          </p:nvSpPr>
          <p:spPr>
            <a:xfrm>
              <a:off x="10007321" y="4146545"/>
              <a:ext cx="43078" cy="42007"/>
            </a:xfrm>
            <a:custGeom>
              <a:avLst/>
              <a:gdLst/>
              <a:ahLst/>
              <a:cxnLst/>
              <a:rect l="l" t="t" r="r" b="b"/>
              <a:pathLst>
                <a:path w="805" h="785" extrusionOk="0">
                  <a:moveTo>
                    <a:pt x="400" y="0"/>
                  </a:moveTo>
                  <a:cubicBezTo>
                    <a:pt x="394" y="0"/>
                    <a:pt x="388" y="0"/>
                    <a:pt x="382" y="0"/>
                  </a:cubicBezTo>
                  <a:cubicBezTo>
                    <a:pt x="165" y="11"/>
                    <a:pt x="0" y="186"/>
                    <a:pt x="11" y="403"/>
                  </a:cubicBezTo>
                  <a:cubicBezTo>
                    <a:pt x="21" y="619"/>
                    <a:pt x="206" y="784"/>
                    <a:pt x="412" y="784"/>
                  </a:cubicBezTo>
                  <a:cubicBezTo>
                    <a:pt x="629" y="774"/>
                    <a:pt x="804" y="589"/>
                    <a:pt x="794" y="372"/>
                  </a:cubicBezTo>
                  <a:cubicBezTo>
                    <a:pt x="784" y="162"/>
                    <a:pt x="609" y="0"/>
                    <a:pt x="4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4"/>
            <p:cNvSpPr/>
            <p:nvPr/>
          </p:nvSpPr>
          <p:spPr>
            <a:xfrm>
              <a:off x="10148004" y="4140444"/>
              <a:ext cx="42542" cy="41472"/>
            </a:xfrm>
            <a:custGeom>
              <a:avLst/>
              <a:gdLst/>
              <a:ahLst/>
              <a:cxnLst/>
              <a:rect l="l" t="t" r="r" b="b"/>
              <a:pathLst>
                <a:path w="795" h="775" extrusionOk="0">
                  <a:moveTo>
                    <a:pt x="402" y="1"/>
                  </a:moveTo>
                  <a:cubicBezTo>
                    <a:pt x="395" y="1"/>
                    <a:pt x="389" y="1"/>
                    <a:pt x="382" y="1"/>
                  </a:cubicBezTo>
                  <a:cubicBezTo>
                    <a:pt x="166" y="11"/>
                    <a:pt x="1" y="187"/>
                    <a:pt x="11" y="403"/>
                  </a:cubicBezTo>
                  <a:cubicBezTo>
                    <a:pt x="21" y="613"/>
                    <a:pt x="186" y="775"/>
                    <a:pt x="393" y="775"/>
                  </a:cubicBezTo>
                  <a:cubicBezTo>
                    <a:pt x="400" y="775"/>
                    <a:pt x="407" y="775"/>
                    <a:pt x="413" y="774"/>
                  </a:cubicBezTo>
                  <a:cubicBezTo>
                    <a:pt x="629" y="765"/>
                    <a:pt x="794" y="589"/>
                    <a:pt x="784" y="373"/>
                  </a:cubicBezTo>
                  <a:cubicBezTo>
                    <a:pt x="774" y="162"/>
                    <a:pt x="610" y="1"/>
                    <a:pt x="4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4"/>
            <p:cNvSpPr/>
            <p:nvPr/>
          </p:nvSpPr>
          <p:spPr>
            <a:xfrm>
              <a:off x="9765072" y="4118451"/>
              <a:ext cx="508262" cy="575527"/>
            </a:xfrm>
            <a:custGeom>
              <a:avLst/>
              <a:gdLst/>
              <a:ahLst/>
              <a:cxnLst/>
              <a:rect l="l" t="t" r="r" b="b"/>
              <a:pathLst>
                <a:path w="9498" h="10755" extrusionOk="0">
                  <a:moveTo>
                    <a:pt x="2960" y="0"/>
                  </a:moveTo>
                  <a:lnTo>
                    <a:pt x="1" y="9177"/>
                  </a:lnTo>
                  <a:lnTo>
                    <a:pt x="9240" y="10754"/>
                  </a:lnTo>
                  <a:lnTo>
                    <a:pt x="9497" y="1124"/>
                  </a:lnTo>
                  <a:lnTo>
                    <a:pt x="296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4"/>
            <p:cNvSpPr/>
            <p:nvPr/>
          </p:nvSpPr>
          <p:spPr>
            <a:xfrm>
              <a:off x="10132593" y="4576941"/>
              <a:ext cx="129661" cy="115908"/>
            </a:xfrm>
            <a:custGeom>
              <a:avLst/>
              <a:gdLst/>
              <a:ahLst/>
              <a:cxnLst/>
              <a:rect l="l" t="t" r="r" b="b"/>
              <a:pathLst>
                <a:path w="2423" h="2166" extrusionOk="0">
                  <a:moveTo>
                    <a:pt x="0" y="1785"/>
                  </a:moveTo>
                  <a:lnTo>
                    <a:pt x="0" y="1785"/>
                  </a:lnTo>
                  <a:lnTo>
                    <a:pt x="2196" y="2166"/>
                  </a:lnTo>
                  <a:lnTo>
                    <a:pt x="2196" y="2166"/>
                  </a:lnTo>
                  <a:close/>
                  <a:moveTo>
                    <a:pt x="2423" y="0"/>
                  </a:moveTo>
                  <a:lnTo>
                    <a:pt x="2423" y="0"/>
                  </a:lnTo>
                  <a:lnTo>
                    <a:pt x="2382" y="1650"/>
                  </a:lnTo>
                  <a:lnTo>
                    <a:pt x="2382" y="1650"/>
                  </a:ln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4"/>
            <p:cNvSpPr/>
            <p:nvPr/>
          </p:nvSpPr>
          <p:spPr>
            <a:xfrm>
              <a:off x="10250051" y="4665236"/>
              <a:ext cx="10007" cy="28736"/>
            </a:xfrm>
            <a:custGeom>
              <a:avLst/>
              <a:gdLst/>
              <a:ahLst/>
              <a:cxnLst/>
              <a:rect l="l" t="t" r="r" b="b"/>
              <a:pathLst>
                <a:path w="187" h="537" extrusionOk="0">
                  <a:moveTo>
                    <a:pt x="187" y="0"/>
                  </a:moveTo>
                  <a:lnTo>
                    <a:pt x="177" y="536"/>
                  </a:lnTo>
                  <a:lnTo>
                    <a:pt x="1" y="516"/>
                  </a:lnTo>
                  <a:lnTo>
                    <a:pt x="1" y="516"/>
                  </a:lnTo>
                  <a:lnTo>
                    <a:pt x="177" y="536"/>
                  </a:ln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4"/>
            <p:cNvSpPr/>
            <p:nvPr/>
          </p:nvSpPr>
          <p:spPr>
            <a:xfrm>
              <a:off x="10262199" y="4558159"/>
              <a:ext cx="642" cy="18836"/>
            </a:xfrm>
            <a:custGeom>
              <a:avLst/>
              <a:gdLst/>
              <a:ahLst/>
              <a:cxnLst/>
              <a:rect l="l" t="t" r="r" b="b"/>
              <a:pathLst>
                <a:path w="12" h="352" extrusionOk="0">
                  <a:moveTo>
                    <a:pt x="12" y="1"/>
                  </a:moveTo>
                  <a:lnTo>
                    <a:pt x="1" y="351"/>
                  </a:lnTo>
                  <a:lnTo>
                    <a:pt x="1" y="351"/>
                  </a:lnTo>
                  <a:close/>
                </a:path>
              </a:pathLst>
            </a:custGeom>
            <a:solidFill>
              <a:srgbClr val="222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4"/>
            <p:cNvSpPr/>
            <p:nvPr/>
          </p:nvSpPr>
          <p:spPr>
            <a:xfrm>
              <a:off x="10132593" y="4178545"/>
              <a:ext cx="140738" cy="515432"/>
            </a:xfrm>
            <a:custGeom>
              <a:avLst/>
              <a:gdLst/>
              <a:ahLst/>
              <a:cxnLst/>
              <a:rect l="l" t="t" r="r" b="b"/>
              <a:pathLst>
                <a:path w="2630" h="9632" extrusionOk="0">
                  <a:moveTo>
                    <a:pt x="2629" y="1"/>
                  </a:moveTo>
                  <a:lnTo>
                    <a:pt x="0" y="9230"/>
                  </a:lnTo>
                  <a:lnTo>
                    <a:pt x="2196" y="9611"/>
                  </a:lnTo>
                  <a:lnTo>
                    <a:pt x="2372" y="9631"/>
                  </a:lnTo>
                  <a:lnTo>
                    <a:pt x="2382" y="9095"/>
                  </a:lnTo>
                  <a:lnTo>
                    <a:pt x="2423" y="7445"/>
                  </a:lnTo>
                  <a:lnTo>
                    <a:pt x="2434" y="7095"/>
                  </a:lnTo>
                  <a:lnTo>
                    <a:pt x="2629" y="1"/>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4"/>
            <p:cNvSpPr/>
            <p:nvPr/>
          </p:nvSpPr>
          <p:spPr>
            <a:xfrm>
              <a:off x="10001274" y="4032243"/>
              <a:ext cx="192591" cy="161822"/>
            </a:xfrm>
            <a:custGeom>
              <a:avLst/>
              <a:gdLst/>
              <a:ahLst/>
              <a:cxnLst/>
              <a:rect l="l" t="t" r="r" b="b"/>
              <a:pathLst>
                <a:path w="3599" h="3024" extrusionOk="0">
                  <a:moveTo>
                    <a:pt x="2052" y="1"/>
                  </a:moveTo>
                  <a:cubicBezTo>
                    <a:pt x="1476" y="1"/>
                    <a:pt x="878" y="300"/>
                    <a:pt x="619" y="930"/>
                  </a:cubicBezTo>
                  <a:cubicBezTo>
                    <a:pt x="299" y="1694"/>
                    <a:pt x="0" y="2457"/>
                    <a:pt x="0" y="2466"/>
                  </a:cubicBezTo>
                  <a:lnTo>
                    <a:pt x="278" y="2580"/>
                  </a:lnTo>
                  <a:cubicBezTo>
                    <a:pt x="278" y="2570"/>
                    <a:pt x="577" y="1807"/>
                    <a:pt x="897" y="1043"/>
                  </a:cubicBezTo>
                  <a:cubicBezTo>
                    <a:pt x="1099" y="537"/>
                    <a:pt x="1573" y="301"/>
                    <a:pt x="2033" y="301"/>
                  </a:cubicBezTo>
                  <a:cubicBezTo>
                    <a:pt x="2181" y="301"/>
                    <a:pt x="2328" y="326"/>
                    <a:pt x="2464" y="374"/>
                  </a:cubicBezTo>
                  <a:cubicBezTo>
                    <a:pt x="2876" y="507"/>
                    <a:pt x="3258" y="899"/>
                    <a:pt x="3073" y="1570"/>
                  </a:cubicBezTo>
                  <a:cubicBezTo>
                    <a:pt x="2815" y="2487"/>
                    <a:pt x="2660" y="2931"/>
                    <a:pt x="2660" y="2931"/>
                  </a:cubicBezTo>
                  <a:lnTo>
                    <a:pt x="2949" y="3023"/>
                  </a:lnTo>
                  <a:cubicBezTo>
                    <a:pt x="2949" y="3013"/>
                    <a:pt x="3103" y="2580"/>
                    <a:pt x="3361" y="1642"/>
                  </a:cubicBezTo>
                  <a:cubicBezTo>
                    <a:pt x="3598" y="775"/>
                    <a:pt x="3083" y="260"/>
                    <a:pt x="2567" y="85"/>
                  </a:cubicBezTo>
                  <a:cubicBezTo>
                    <a:pt x="2404" y="29"/>
                    <a:pt x="2229" y="1"/>
                    <a:pt x="20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4"/>
            <p:cNvSpPr/>
            <p:nvPr/>
          </p:nvSpPr>
          <p:spPr>
            <a:xfrm>
              <a:off x="10139710" y="4640407"/>
              <a:ext cx="114838" cy="49124"/>
            </a:xfrm>
            <a:custGeom>
              <a:avLst/>
              <a:gdLst/>
              <a:ahLst/>
              <a:cxnLst/>
              <a:rect l="l" t="t" r="r" b="b"/>
              <a:pathLst>
                <a:path w="2146" h="918" extrusionOk="0">
                  <a:moveTo>
                    <a:pt x="1341" y="1"/>
                  </a:moveTo>
                  <a:lnTo>
                    <a:pt x="1311" y="10"/>
                  </a:lnTo>
                  <a:cubicBezTo>
                    <a:pt x="1084" y="93"/>
                    <a:pt x="867" y="175"/>
                    <a:pt x="651" y="269"/>
                  </a:cubicBezTo>
                  <a:cubicBezTo>
                    <a:pt x="434" y="351"/>
                    <a:pt x="207" y="444"/>
                    <a:pt x="1" y="547"/>
                  </a:cubicBezTo>
                  <a:cubicBezTo>
                    <a:pt x="228" y="485"/>
                    <a:pt x="454" y="413"/>
                    <a:pt x="671" y="340"/>
                  </a:cubicBezTo>
                  <a:cubicBezTo>
                    <a:pt x="888" y="272"/>
                    <a:pt x="1104" y="194"/>
                    <a:pt x="1311" y="115"/>
                  </a:cubicBezTo>
                  <a:lnTo>
                    <a:pt x="1311" y="115"/>
                  </a:lnTo>
                  <a:cubicBezTo>
                    <a:pt x="1439" y="251"/>
                    <a:pt x="1576" y="379"/>
                    <a:pt x="1712" y="516"/>
                  </a:cubicBezTo>
                  <a:lnTo>
                    <a:pt x="2145" y="918"/>
                  </a:lnTo>
                  <a:cubicBezTo>
                    <a:pt x="2022" y="764"/>
                    <a:pt x="1898" y="608"/>
                    <a:pt x="1764" y="464"/>
                  </a:cubicBezTo>
                  <a:cubicBezTo>
                    <a:pt x="1630" y="310"/>
                    <a:pt x="1496" y="166"/>
                    <a:pt x="1362" y="21"/>
                  </a:cubicBezTo>
                  <a:lnTo>
                    <a:pt x="13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4"/>
            <p:cNvSpPr/>
            <p:nvPr/>
          </p:nvSpPr>
          <p:spPr>
            <a:xfrm>
              <a:off x="10210346" y="4255816"/>
              <a:ext cx="53031" cy="387966"/>
            </a:xfrm>
            <a:custGeom>
              <a:avLst/>
              <a:gdLst/>
              <a:ahLst/>
              <a:cxnLst/>
              <a:rect l="l" t="t" r="r" b="b"/>
              <a:pathLst>
                <a:path w="991" h="7250" extrusionOk="0">
                  <a:moveTo>
                    <a:pt x="990" y="0"/>
                  </a:moveTo>
                  <a:cubicBezTo>
                    <a:pt x="939" y="300"/>
                    <a:pt x="898" y="598"/>
                    <a:pt x="846" y="898"/>
                  </a:cubicBezTo>
                  <a:lnTo>
                    <a:pt x="712" y="1805"/>
                  </a:lnTo>
                  <a:cubicBezTo>
                    <a:pt x="619" y="2403"/>
                    <a:pt x="537" y="3011"/>
                    <a:pt x="444" y="3620"/>
                  </a:cubicBezTo>
                  <a:cubicBezTo>
                    <a:pt x="372" y="4218"/>
                    <a:pt x="289" y="4826"/>
                    <a:pt x="218" y="5424"/>
                  </a:cubicBezTo>
                  <a:cubicBezTo>
                    <a:pt x="135" y="6033"/>
                    <a:pt x="62" y="6641"/>
                    <a:pt x="1" y="7249"/>
                  </a:cubicBezTo>
                  <a:cubicBezTo>
                    <a:pt x="104" y="6641"/>
                    <a:pt x="197" y="6043"/>
                    <a:pt x="289" y="5435"/>
                  </a:cubicBezTo>
                  <a:cubicBezTo>
                    <a:pt x="383" y="4837"/>
                    <a:pt x="465" y="4228"/>
                    <a:pt x="547" y="3630"/>
                  </a:cubicBezTo>
                  <a:cubicBezTo>
                    <a:pt x="630" y="3022"/>
                    <a:pt x="712" y="2424"/>
                    <a:pt x="784" y="1815"/>
                  </a:cubicBezTo>
                  <a:lnTo>
                    <a:pt x="898" y="908"/>
                  </a:lnTo>
                  <a:cubicBezTo>
                    <a:pt x="929" y="609"/>
                    <a:pt x="960" y="30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4"/>
            <p:cNvSpPr/>
            <p:nvPr/>
          </p:nvSpPr>
          <p:spPr>
            <a:xfrm>
              <a:off x="9985809" y="4145796"/>
              <a:ext cx="45807" cy="42596"/>
            </a:xfrm>
            <a:custGeom>
              <a:avLst/>
              <a:gdLst/>
              <a:ahLst/>
              <a:cxnLst/>
              <a:rect l="l" t="t" r="r" b="b"/>
              <a:pathLst>
                <a:path w="856" h="796" extrusionOk="0">
                  <a:moveTo>
                    <a:pt x="436" y="0"/>
                  </a:moveTo>
                  <a:cubicBezTo>
                    <a:pt x="242" y="0"/>
                    <a:pt x="68" y="137"/>
                    <a:pt x="31" y="335"/>
                  </a:cubicBezTo>
                  <a:cubicBezTo>
                    <a:pt x="0" y="551"/>
                    <a:pt x="145" y="757"/>
                    <a:pt x="361" y="788"/>
                  </a:cubicBezTo>
                  <a:cubicBezTo>
                    <a:pt x="386" y="793"/>
                    <a:pt x="411" y="795"/>
                    <a:pt x="435" y="795"/>
                  </a:cubicBezTo>
                  <a:cubicBezTo>
                    <a:pt x="623" y="795"/>
                    <a:pt x="787" y="660"/>
                    <a:pt x="814" y="468"/>
                  </a:cubicBezTo>
                  <a:cubicBezTo>
                    <a:pt x="856" y="252"/>
                    <a:pt x="711" y="46"/>
                    <a:pt x="495" y="5"/>
                  </a:cubicBezTo>
                  <a:cubicBezTo>
                    <a:pt x="475" y="2"/>
                    <a:pt x="456" y="0"/>
                    <a:pt x="4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4"/>
            <p:cNvSpPr/>
            <p:nvPr/>
          </p:nvSpPr>
          <p:spPr>
            <a:xfrm>
              <a:off x="10126492" y="4170090"/>
              <a:ext cx="46395" cy="42542"/>
            </a:xfrm>
            <a:custGeom>
              <a:avLst/>
              <a:gdLst/>
              <a:ahLst/>
              <a:cxnLst/>
              <a:rect l="l" t="t" r="r" b="b"/>
              <a:pathLst>
                <a:path w="867" h="795" extrusionOk="0">
                  <a:moveTo>
                    <a:pt x="447" y="0"/>
                  </a:moveTo>
                  <a:cubicBezTo>
                    <a:pt x="253" y="0"/>
                    <a:pt x="79" y="137"/>
                    <a:pt x="42" y="334"/>
                  </a:cubicBezTo>
                  <a:cubicBezTo>
                    <a:pt x="0" y="550"/>
                    <a:pt x="155" y="757"/>
                    <a:pt x="371" y="788"/>
                  </a:cubicBezTo>
                  <a:cubicBezTo>
                    <a:pt x="396" y="793"/>
                    <a:pt x="421" y="795"/>
                    <a:pt x="446" y="795"/>
                  </a:cubicBezTo>
                  <a:cubicBezTo>
                    <a:pt x="634" y="795"/>
                    <a:pt x="798" y="660"/>
                    <a:pt x="825" y="468"/>
                  </a:cubicBezTo>
                  <a:cubicBezTo>
                    <a:pt x="866" y="252"/>
                    <a:pt x="722" y="46"/>
                    <a:pt x="506" y="4"/>
                  </a:cubicBezTo>
                  <a:cubicBezTo>
                    <a:pt x="486" y="1"/>
                    <a:pt x="466" y="0"/>
                    <a:pt x="4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4"/>
            <p:cNvSpPr/>
            <p:nvPr/>
          </p:nvSpPr>
          <p:spPr>
            <a:xfrm>
              <a:off x="10169034" y="3485832"/>
              <a:ext cx="345958" cy="553159"/>
            </a:xfrm>
            <a:custGeom>
              <a:avLst/>
              <a:gdLst/>
              <a:ahLst/>
              <a:cxnLst/>
              <a:rect l="l" t="t" r="r" b="b"/>
              <a:pathLst>
                <a:path w="6465" h="10337" extrusionOk="0">
                  <a:moveTo>
                    <a:pt x="2448" y="1"/>
                  </a:moveTo>
                  <a:cubicBezTo>
                    <a:pt x="2098" y="1"/>
                    <a:pt x="1935" y="381"/>
                    <a:pt x="2051" y="1005"/>
                  </a:cubicBezTo>
                  <a:cubicBezTo>
                    <a:pt x="2330" y="2490"/>
                    <a:pt x="3227" y="4790"/>
                    <a:pt x="3155" y="4923"/>
                  </a:cubicBezTo>
                  <a:cubicBezTo>
                    <a:pt x="2928" y="5315"/>
                    <a:pt x="1123" y="6378"/>
                    <a:pt x="381" y="6873"/>
                  </a:cubicBezTo>
                  <a:cubicBezTo>
                    <a:pt x="1" y="7122"/>
                    <a:pt x="1617" y="10336"/>
                    <a:pt x="2054" y="10336"/>
                  </a:cubicBezTo>
                  <a:cubicBezTo>
                    <a:pt x="2068" y="10336"/>
                    <a:pt x="2081" y="10333"/>
                    <a:pt x="2092" y="10326"/>
                  </a:cubicBezTo>
                  <a:cubicBezTo>
                    <a:pt x="3495" y="9471"/>
                    <a:pt x="5960" y="7295"/>
                    <a:pt x="6228" y="6119"/>
                  </a:cubicBezTo>
                  <a:cubicBezTo>
                    <a:pt x="6464" y="5130"/>
                    <a:pt x="5000" y="2242"/>
                    <a:pt x="3402" y="583"/>
                  </a:cubicBezTo>
                  <a:cubicBezTo>
                    <a:pt x="3016" y="180"/>
                    <a:pt x="2688" y="1"/>
                    <a:pt x="2448"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4"/>
            <p:cNvSpPr/>
            <p:nvPr/>
          </p:nvSpPr>
          <p:spPr>
            <a:xfrm>
              <a:off x="10009515" y="3844737"/>
              <a:ext cx="301329" cy="285489"/>
            </a:xfrm>
            <a:custGeom>
              <a:avLst/>
              <a:gdLst/>
              <a:ahLst/>
              <a:cxnLst/>
              <a:rect l="l" t="t" r="r" b="b"/>
              <a:pathLst>
                <a:path w="5631" h="5335" extrusionOk="0">
                  <a:moveTo>
                    <a:pt x="3609" y="1"/>
                  </a:moveTo>
                  <a:cubicBezTo>
                    <a:pt x="3609" y="1"/>
                    <a:pt x="1248" y="1197"/>
                    <a:pt x="857" y="1660"/>
                  </a:cubicBezTo>
                  <a:cubicBezTo>
                    <a:pt x="516" y="2052"/>
                    <a:pt x="0" y="2960"/>
                    <a:pt x="155" y="3331"/>
                  </a:cubicBezTo>
                  <a:cubicBezTo>
                    <a:pt x="274" y="3624"/>
                    <a:pt x="581" y="3640"/>
                    <a:pt x="647" y="3640"/>
                  </a:cubicBezTo>
                  <a:cubicBezTo>
                    <a:pt x="656" y="3640"/>
                    <a:pt x="660" y="3640"/>
                    <a:pt x="660" y="3640"/>
                  </a:cubicBezTo>
                  <a:lnTo>
                    <a:pt x="660" y="3640"/>
                  </a:lnTo>
                  <a:cubicBezTo>
                    <a:pt x="660" y="3640"/>
                    <a:pt x="609" y="3919"/>
                    <a:pt x="753" y="4146"/>
                  </a:cubicBezTo>
                  <a:cubicBezTo>
                    <a:pt x="830" y="4270"/>
                    <a:pt x="977" y="4303"/>
                    <a:pt x="1113" y="4303"/>
                  </a:cubicBezTo>
                  <a:cubicBezTo>
                    <a:pt x="1271" y="4303"/>
                    <a:pt x="1413" y="4259"/>
                    <a:pt x="1413" y="4259"/>
                  </a:cubicBezTo>
                  <a:cubicBezTo>
                    <a:pt x="1413" y="4259"/>
                    <a:pt x="1413" y="4558"/>
                    <a:pt x="1599" y="4785"/>
                  </a:cubicBezTo>
                  <a:cubicBezTo>
                    <a:pt x="1710" y="4934"/>
                    <a:pt x="1940" y="4963"/>
                    <a:pt x="2107" y="4963"/>
                  </a:cubicBezTo>
                  <a:cubicBezTo>
                    <a:pt x="2218" y="4963"/>
                    <a:pt x="2300" y="4950"/>
                    <a:pt x="2300" y="4950"/>
                  </a:cubicBezTo>
                  <a:cubicBezTo>
                    <a:pt x="2300" y="4950"/>
                    <a:pt x="2454" y="5218"/>
                    <a:pt x="2754" y="5311"/>
                  </a:cubicBezTo>
                  <a:cubicBezTo>
                    <a:pt x="2811" y="5327"/>
                    <a:pt x="2869" y="5334"/>
                    <a:pt x="2928" y="5334"/>
                  </a:cubicBezTo>
                  <a:cubicBezTo>
                    <a:pt x="3393" y="5334"/>
                    <a:pt x="3910" y="4870"/>
                    <a:pt x="4249" y="4568"/>
                  </a:cubicBezTo>
                  <a:cubicBezTo>
                    <a:pt x="4640" y="4228"/>
                    <a:pt x="5455" y="3486"/>
                    <a:pt x="5630" y="3248"/>
                  </a:cubicBezTo>
                  <a:lnTo>
                    <a:pt x="3609" y="1"/>
                  </a:ln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4"/>
            <p:cNvSpPr/>
            <p:nvPr/>
          </p:nvSpPr>
          <p:spPr>
            <a:xfrm>
              <a:off x="10043709" y="3965353"/>
              <a:ext cx="55653" cy="72135"/>
            </a:xfrm>
            <a:custGeom>
              <a:avLst/>
              <a:gdLst/>
              <a:ahLst/>
              <a:cxnLst/>
              <a:rect l="l" t="t" r="r" b="b"/>
              <a:pathLst>
                <a:path w="1040" h="1348" extrusionOk="0">
                  <a:moveTo>
                    <a:pt x="1030" y="0"/>
                  </a:moveTo>
                  <a:cubicBezTo>
                    <a:pt x="1028" y="0"/>
                    <a:pt x="1025" y="1"/>
                    <a:pt x="1022" y="4"/>
                  </a:cubicBezTo>
                  <a:cubicBezTo>
                    <a:pt x="651" y="428"/>
                    <a:pt x="259" y="819"/>
                    <a:pt x="1" y="1324"/>
                  </a:cubicBezTo>
                  <a:cubicBezTo>
                    <a:pt x="1" y="1333"/>
                    <a:pt x="14" y="1348"/>
                    <a:pt x="25" y="1348"/>
                  </a:cubicBezTo>
                  <a:cubicBezTo>
                    <a:pt x="27" y="1348"/>
                    <a:pt x="30" y="1347"/>
                    <a:pt x="32" y="1345"/>
                  </a:cubicBezTo>
                  <a:cubicBezTo>
                    <a:pt x="383" y="912"/>
                    <a:pt x="660" y="428"/>
                    <a:pt x="1032" y="15"/>
                  </a:cubicBezTo>
                  <a:cubicBezTo>
                    <a:pt x="1039" y="7"/>
                    <a:pt x="1036" y="0"/>
                    <a:pt x="10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4"/>
            <p:cNvSpPr/>
            <p:nvPr/>
          </p:nvSpPr>
          <p:spPr>
            <a:xfrm>
              <a:off x="10083522" y="4009554"/>
              <a:ext cx="62770" cy="62717"/>
            </a:xfrm>
            <a:custGeom>
              <a:avLst/>
              <a:gdLst/>
              <a:ahLst/>
              <a:cxnLst/>
              <a:rect l="l" t="t" r="r" b="b"/>
              <a:pathLst>
                <a:path w="1173" h="1172" extrusionOk="0">
                  <a:moveTo>
                    <a:pt x="1151" y="1"/>
                  </a:moveTo>
                  <a:cubicBezTo>
                    <a:pt x="1148" y="1"/>
                    <a:pt x="1146" y="1"/>
                    <a:pt x="1144" y="3"/>
                  </a:cubicBezTo>
                  <a:cubicBezTo>
                    <a:pt x="948" y="189"/>
                    <a:pt x="741" y="374"/>
                    <a:pt x="546" y="560"/>
                  </a:cubicBezTo>
                  <a:lnTo>
                    <a:pt x="257" y="849"/>
                  </a:lnTo>
                  <a:cubicBezTo>
                    <a:pt x="164" y="942"/>
                    <a:pt x="72" y="1034"/>
                    <a:pt x="10" y="1148"/>
                  </a:cubicBezTo>
                  <a:cubicBezTo>
                    <a:pt x="1" y="1156"/>
                    <a:pt x="13" y="1171"/>
                    <a:pt x="29" y="1171"/>
                  </a:cubicBezTo>
                  <a:cubicBezTo>
                    <a:pt x="33" y="1171"/>
                    <a:pt x="36" y="1171"/>
                    <a:pt x="40" y="1169"/>
                  </a:cubicBezTo>
                  <a:cubicBezTo>
                    <a:pt x="143" y="1096"/>
                    <a:pt x="226" y="993"/>
                    <a:pt x="308" y="901"/>
                  </a:cubicBezTo>
                  <a:cubicBezTo>
                    <a:pt x="402" y="798"/>
                    <a:pt x="494" y="695"/>
                    <a:pt x="587" y="601"/>
                  </a:cubicBezTo>
                  <a:cubicBezTo>
                    <a:pt x="773" y="395"/>
                    <a:pt x="968" y="210"/>
                    <a:pt x="1165" y="14"/>
                  </a:cubicBezTo>
                  <a:cubicBezTo>
                    <a:pt x="1173" y="14"/>
                    <a:pt x="1161" y="1"/>
                    <a:pt x="11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4"/>
            <p:cNvSpPr/>
            <p:nvPr/>
          </p:nvSpPr>
          <p:spPr>
            <a:xfrm>
              <a:off x="10133128" y="4053648"/>
              <a:ext cx="56723" cy="56028"/>
            </a:xfrm>
            <a:custGeom>
              <a:avLst/>
              <a:gdLst/>
              <a:ahLst/>
              <a:cxnLst/>
              <a:rect l="l" t="t" r="r" b="b"/>
              <a:pathLst>
                <a:path w="1060" h="1047" extrusionOk="0">
                  <a:moveTo>
                    <a:pt x="1050" y="0"/>
                  </a:moveTo>
                  <a:cubicBezTo>
                    <a:pt x="1048" y="0"/>
                    <a:pt x="1045" y="1"/>
                    <a:pt x="1042" y="4"/>
                  </a:cubicBezTo>
                  <a:cubicBezTo>
                    <a:pt x="866" y="180"/>
                    <a:pt x="691" y="355"/>
                    <a:pt x="506" y="530"/>
                  </a:cubicBezTo>
                  <a:cubicBezTo>
                    <a:pt x="412" y="613"/>
                    <a:pt x="330" y="695"/>
                    <a:pt x="238" y="778"/>
                  </a:cubicBezTo>
                  <a:cubicBezTo>
                    <a:pt x="155" y="860"/>
                    <a:pt x="52" y="932"/>
                    <a:pt x="0" y="1035"/>
                  </a:cubicBezTo>
                  <a:cubicBezTo>
                    <a:pt x="0" y="1035"/>
                    <a:pt x="0" y="1046"/>
                    <a:pt x="11" y="1046"/>
                  </a:cubicBezTo>
                  <a:cubicBezTo>
                    <a:pt x="103" y="1005"/>
                    <a:pt x="186" y="902"/>
                    <a:pt x="268" y="829"/>
                  </a:cubicBezTo>
                  <a:cubicBezTo>
                    <a:pt x="351" y="737"/>
                    <a:pt x="444" y="654"/>
                    <a:pt x="526" y="561"/>
                  </a:cubicBezTo>
                  <a:cubicBezTo>
                    <a:pt x="701" y="386"/>
                    <a:pt x="877" y="201"/>
                    <a:pt x="1052" y="15"/>
                  </a:cubicBezTo>
                  <a:cubicBezTo>
                    <a:pt x="1059" y="7"/>
                    <a:pt x="1056" y="0"/>
                    <a:pt x="10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4"/>
            <p:cNvSpPr/>
            <p:nvPr/>
          </p:nvSpPr>
          <p:spPr>
            <a:xfrm>
              <a:off x="10268352" y="3474488"/>
              <a:ext cx="219027" cy="279228"/>
            </a:xfrm>
            <a:custGeom>
              <a:avLst/>
              <a:gdLst/>
              <a:ahLst/>
              <a:cxnLst/>
              <a:rect l="l" t="t" r="r" b="b"/>
              <a:pathLst>
                <a:path w="4093" h="5218" extrusionOk="0">
                  <a:moveTo>
                    <a:pt x="566" y="1"/>
                  </a:moveTo>
                  <a:cubicBezTo>
                    <a:pt x="191" y="1"/>
                    <a:pt x="1" y="398"/>
                    <a:pt x="71" y="1042"/>
                  </a:cubicBezTo>
                  <a:cubicBezTo>
                    <a:pt x="236" y="2434"/>
                    <a:pt x="1072" y="5218"/>
                    <a:pt x="1072" y="5218"/>
                  </a:cubicBezTo>
                  <a:lnTo>
                    <a:pt x="4093" y="4372"/>
                  </a:lnTo>
                  <a:cubicBezTo>
                    <a:pt x="4093" y="4372"/>
                    <a:pt x="2681" y="1836"/>
                    <a:pt x="1680" y="722"/>
                  </a:cubicBezTo>
                  <a:cubicBezTo>
                    <a:pt x="1227" y="220"/>
                    <a:pt x="845" y="1"/>
                    <a:pt x="56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4"/>
            <p:cNvSpPr/>
            <p:nvPr/>
          </p:nvSpPr>
          <p:spPr>
            <a:xfrm>
              <a:off x="10326788" y="3684736"/>
              <a:ext cx="125273" cy="38690"/>
            </a:xfrm>
            <a:custGeom>
              <a:avLst/>
              <a:gdLst/>
              <a:ahLst/>
              <a:cxnLst/>
              <a:rect l="l" t="t" r="r" b="b"/>
              <a:pathLst>
                <a:path w="2341" h="723" extrusionOk="0">
                  <a:moveTo>
                    <a:pt x="2331" y="0"/>
                  </a:moveTo>
                  <a:cubicBezTo>
                    <a:pt x="1372" y="248"/>
                    <a:pt x="217" y="650"/>
                    <a:pt x="11" y="701"/>
                  </a:cubicBezTo>
                  <a:cubicBezTo>
                    <a:pt x="1" y="701"/>
                    <a:pt x="1" y="722"/>
                    <a:pt x="11" y="722"/>
                  </a:cubicBezTo>
                  <a:cubicBezTo>
                    <a:pt x="217" y="660"/>
                    <a:pt x="1238" y="443"/>
                    <a:pt x="2331" y="21"/>
                  </a:cubicBezTo>
                  <a:cubicBezTo>
                    <a:pt x="2341" y="21"/>
                    <a:pt x="2341" y="0"/>
                    <a:pt x="23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4"/>
            <p:cNvSpPr/>
            <p:nvPr/>
          </p:nvSpPr>
          <p:spPr>
            <a:xfrm>
              <a:off x="10280981" y="3591572"/>
              <a:ext cx="55225" cy="163267"/>
            </a:xfrm>
            <a:custGeom>
              <a:avLst/>
              <a:gdLst/>
              <a:ahLst/>
              <a:cxnLst/>
              <a:rect l="l" t="t" r="r" b="b"/>
              <a:pathLst>
                <a:path w="1032" h="3051" extrusionOk="0">
                  <a:moveTo>
                    <a:pt x="47" y="1"/>
                  </a:moveTo>
                  <a:cubicBezTo>
                    <a:pt x="44" y="1"/>
                    <a:pt x="42" y="4"/>
                    <a:pt x="42" y="9"/>
                  </a:cubicBezTo>
                  <a:cubicBezTo>
                    <a:pt x="62" y="236"/>
                    <a:pt x="124" y="473"/>
                    <a:pt x="176" y="699"/>
                  </a:cubicBezTo>
                  <a:cubicBezTo>
                    <a:pt x="156" y="658"/>
                    <a:pt x="145" y="628"/>
                    <a:pt x="124" y="586"/>
                  </a:cubicBezTo>
                  <a:cubicBezTo>
                    <a:pt x="94" y="504"/>
                    <a:pt x="52" y="421"/>
                    <a:pt x="21" y="339"/>
                  </a:cubicBezTo>
                  <a:cubicBezTo>
                    <a:pt x="21" y="334"/>
                    <a:pt x="17" y="332"/>
                    <a:pt x="13" y="332"/>
                  </a:cubicBezTo>
                  <a:cubicBezTo>
                    <a:pt x="7" y="332"/>
                    <a:pt x="0" y="337"/>
                    <a:pt x="0" y="349"/>
                  </a:cubicBezTo>
                  <a:cubicBezTo>
                    <a:pt x="32" y="431"/>
                    <a:pt x="52" y="504"/>
                    <a:pt x="73" y="586"/>
                  </a:cubicBezTo>
                  <a:cubicBezTo>
                    <a:pt x="104" y="669"/>
                    <a:pt x="124" y="751"/>
                    <a:pt x="156" y="834"/>
                  </a:cubicBezTo>
                  <a:cubicBezTo>
                    <a:pt x="186" y="906"/>
                    <a:pt x="217" y="988"/>
                    <a:pt x="248" y="1061"/>
                  </a:cubicBezTo>
                  <a:cubicBezTo>
                    <a:pt x="259" y="1071"/>
                    <a:pt x="259" y="1081"/>
                    <a:pt x="259" y="1091"/>
                  </a:cubicBezTo>
                  <a:cubicBezTo>
                    <a:pt x="300" y="1236"/>
                    <a:pt x="330" y="1380"/>
                    <a:pt x="362" y="1514"/>
                  </a:cubicBezTo>
                  <a:cubicBezTo>
                    <a:pt x="485" y="2019"/>
                    <a:pt x="815" y="3050"/>
                    <a:pt x="815" y="3050"/>
                  </a:cubicBezTo>
                  <a:cubicBezTo>
                    <a:pt x="857" y="3050"/>
                    <a:pt x="1001" y="2999"/>
                    <a:pt x="1022" y="2999"/>
                  </a:cubicBezTo>
                  <a:cubicBezTo>
                    <a:pt x="1032" y="2999"/>
                    <a:pt x="1022" y="2989"/>
                    <a:pt x="1011" y="2989"/>
                  </a:cubicBezTo>
                  <a:cubicBezTo>
                    <a:pt x="1009" y="2987"/>
                    <a:pt x="1003" y="2986"/>
                    <a:pt x="995" y="2986"/>
                  </a:cubicBezTo>
                  <a:cubicBezTo>
                    <a:pt x="959" y="2986"/>
                    <a:pt x="873" y="3001"/>
                    <a:pt x="857" y="3009"/>
                  </a:cubicBezTo>
                  <a:cubicBezTo>
                    <a:pt x="722" y="2514"/>
                    <a:pt x="578" y="1999"/>
                    <a:pt x="444" y="1504"/>
                  </a:cubicBezTo>
                  <a:cubicBezTo>
                    <a:pt x="382" y="1256"/>
                    <a:pt x="320" y="1020"/>
                    <a:pt x="248" y="772"/>
                  </a:cubicBezTo>
                  <a:cubicBezTo>
                    <a:pt x="186" y="514"/>
                    <a:pt x="135" y="256"/>
                    <a:pt x="52" y="9"/>
                  </a:cubicBezTo>
                  <a:cubicBezTo>
                    <a:pt x="52" y="4"/>
                    <a:pt x="50" y="1"/>
                    <a:pt x="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4"/>
            <p:cNvSpPr/>
            <p:nvPr/>
          </p:nvSpPr>
          <p:spPr>
            <a:xfrm>
              <a:off x="10285369" y="3493806"/>
              <a:ext cx="164497" cy="210839"/>
            </a:xfrm>
            <a:custGeom>
              <a:avLst/>
              <a:gdLst/>
              <a:ahLst/>
              <a:cxnLst/>
              <a:rect l="l" t="t" r="r" b="b"/>
              <a:pathLst>
                <a:path w="3074" h="3940" extrusionOk="0">
                  <a:moveTo>
                    <a:pt x="197" y="1"/>
                  </a:moveTo>
                  <a:cubicBezTo>
                    <a:pt x="94" y="1"/>
                    <a:pt x="1" y="83"/>
                    <a:pt x="1" y="186"/>
                  </a:cubicBezTo>
                  <a:cubicBezTo>
                    <a:pt x="1" y="299"/>
                    <a:pt x="94" y="382"/>
                    <a:pt x="197" y="382"/>
                  </a:cubicBezTo>
                  <a:cubicBezTo>
                    <a:pt x="300" y="382"/>
                    <a:pt x="383" y="299"/>
                    <a:pt x="383" y="186"/>
                  </a:cubicBezTo>
                  <a:cubicBezTo>
                    <a:pt x="383" y="83"/>
                    <a:pt x="300" y="1"/>
                    <a:pt x="197" y="1"/>
                  </a:cubicBezTo>
                  <a:close/>
                  <a:moveTo>
                    <a:pt x="1094" y="1207"/>
                  </a:moveTo>
                  <a:cubicBezTo>
                    <a:pt x="981" y="1207"/>
                    <a:pt x="898" y="1300"/>
                    <a:pt x="898" y="1403"/>
                  </a:cubicBezTo>
                  <a:cubicBezTo>
                    <a:pt x="898" y="1506"/>
                    <a:pt x="981" y="1589"/>
                    <a:pt x="1094" y="1589"/>
                  </a:cubicBezTo>
                  <a:cubicBezTo>
                    <a:pt x="1197" y="1589"/>
                    <a:pt x="1280" y="1506"/>
                    <a:pt x="1280" y="1403"/>
                  </a:cubicBezTo>
                  <a:cubicBezTo>
                    <a:pt x="1280" y="1300"/>
                    <a:pt x="1197" y="1207"/>
                    <a:pt x="1094" y="1207"/>
                  </a:cubicBezTo>
                  <a:close/>
                  <a:moveTo>
                    <a:pt x="197" y="2352"/>
                  </a:moveTo>
                  <a:cubicBezTo>
                    <a:pt x="156" y="2352"/>
                    <a:pt x="115" y="2361"/>
                    <a:pt x="83" y="2382"/>
                  </a:cubicBezTo>
                  <a:cubicBezTo>
                    <a:pt x="115" y="2496"/>
                    <a:pt x="145" y="2620"/>
                    <a:pt x="177" y="2733"/>
                  </a:cubicBezTo>
                  <a:lnTo>
                    <a:pt x="197" y="2733"/>
                  </a:lnTo>
                  <a:cubicBezTo>
                    <a:pt x="300" y="2733"/>
                    <a:pt x="383" y="2650"/>
                    <a:pt x="383" y="2537"/>
                  </a:cubicBezTo>
                  <a:cubicBezTo>
                    <a:pt x="383" y="2434"/>
                    <a:pt x="300" y="2352"/>
                    <a:pt x="197" y="2352"/>
                  </a:cubicBezTo>
                  <a:close/>
                  <a:moveTo>
                    <a:pt x="1981" y="2352"/>
                  </a:moveTo>
                  <a:cubicBezTo>
                    <a:pt x="1878" y="2352"/>
                    <a:pt x="1795" y="2434"/>
                    <a:pt x="1795" y="2537"/>
                  </a:cubicBezTo>
                  <a:cubicBezTo>
                    <a:pt x="1795" y="2650"/>
                    <a:pt x="1878" y="2733"/>
                    <a:pt x="1981" y="2733"/>
                  </a:cubicBezTo>
                  <a:cubicBezTo>
                    <a:pt x="2095" y="2733"/>
                    <a:pt x="2177" y="2650"/>
                    <a:pt x="2177" y="2537"/>
                  </a:cubicBezTo>
                  <a:cubicBezTo>
                    <a:pt x="2177" y="2434"/>
                    <a:pt x="2095" y="2352"/>
                    <a:pt x="1981" y="2352"/>
                  </a:cubicBezTo>
                  <a:close/>
                  <a:moveTo>
                    <a:pt x="1094" y="3558"/>
                  </a:moveTo>
                  <a:cubicBezTo>
                    <a:pt x="981" y="3558"/>
                    <a:pt x="898" y="3640"/>
                    <a:pt x="898" y="3754"/>
                  </a:cubicBezTo>
                  <a:cubicBezTo>
                    <a:pt x="898" y="3857"/>
                    <a:pt x="981" y="3940"/>
                    <a:pt x="1094" y="3940"/>
                  </a:cubicBezTo>
                  <a:cubicBezTo>
                    <a:pt x="1197" y="3940"/>
                    <a:pt x="1280" y="3857"/>
                    <a:pt x="1280" y="3754"/>
                  </a:cubicBezTo>
                  <a:cubicBezTo>
                    <a:pt x="1280" y="3640"/>
                    <a:pt x="1197" y="3558"/>
                    <a:pt x="1094" y="3558"/>
                  </a:cubicBezTo>
                  <a:close/>
                  <a:moveTo>
                    <a:pt x="2878" y="3558"/>
                  </a:moveTo>
                  <a:cubicBezTo>
                    <a:pt x="2775" y="3558"/>
                    <a:pt x="2693" y="3640"/>
                    <a:pt x="2693" y="3754"/>
                  </a:cubicBezTo>
                  <a:cubicBezTo>
                    <a:pt x="2693" y="3857"/>
                    <a:pt x="2775" y="3940"/>
                    <a:pt x="2878" y="3940"/>
                  </a:cubicBezTo>
                  <a:cubicBezTo>
                    <a:pt x="2981" y="3940"/>
                    <a:pt x="3074" y="3857"/>
                    <a:pt x="3074" y="3754"/>
                  </a:cubicBezTo>
                  <a:cubicBezTo>
                    <a:pt x="3074" y="3640"/>
                    <a:pt x="2981" y="3558"/>
                    <a:pt x="2878" y="35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4"/>
            <p:cNvSpPr/>
            <p:nvPr/>
          </p:nvSpPr>
          <p:spPr>
            <a:xfrm>
              <a:off x="10415082" y="4711042"/>
              <a:ext cx="494991" cy="215976"/>
            </a:xfrm>
            <a:custGeom>
              <a:avLst/>
              <a:gdLst/>
              <a:ahLst/>
              <a:cxnLst/>
              <a:rect l="l" t="t" r="r" b="b"/>
              <a:pathLst>
                <a:path w="9250" h="4036" extrusionOk="0">
                  <a:moveTo>
                    <a:pt x="9249" y="0"/>
                  </a:moveTo>
                  <a:lnTo>
                    <a:pt x="3939" y="10"/>
                  </a:lnTo>
                  <a:lnTo>
                    <a:pt x="3939" y="175"/>
                  </a:lnTo>
                  <a:lnTo>
                    <a:pt x="3970" y="1041"/>
                  </a:lnTo>
                  <a:lnTo>
                    <a:pt x="3981" y="1135"/>
                  </a:lnTo>
                  <a:cubicBezTo>
                    <a:pt x="3981" y="1135"/>
                    <a:pt x="867" y="2567"/>
                    <a:pt x="557" y="2826"/>
                  </a:cubicBezTo>
                  <a:cubicBezTo>
                    <a:pt x="237" y="3083"/>
                    <a:pt x="0" y="3908"/>
                    <a:pt x="289" y="4001"/>
                  </a:cubicBezTo>
                  <a:cubicBezTo>
                    <a:pt x="362" y="4024"/>
                    <a:pt x="931" y="4035"/>
                    <a:pt x="1747" y="4035"/>
                  </a:cubicBezTo>
                  <a:cubicBezTo>
                    <a:pt x="4180" y="4035"/>
                    <a:pt x="8811" y="3939"/>
                    <a:pt x="9043" y="3784"/>
                  </a:cubicBezTo>
                  <a:cubicBezTo>
                    <a:pt x="9167" y="3712"/>
                    <a:pt x="9219" y="2516"/>
                    <a:pt x="9239" y="1083"/>
                  </a:cubicBezTo>
                  <a:lnTo>
                    <a:pt x="9239" y="1032"/>
                  </a:lnTo>
                  <a:cubicBezTo>
                    <a:pt x="9249" y="743"/>
                    <a:pt x="9249" y="433"/>
                    <a:pt x="9249" y="124"/>
                  </a:cubicBezTo>
                  <a:lnTo>
                    <a:pt x="924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4"/>
            <p:cNvSpPr/>
            <p:nvPr/>
          </p:nvSpPr>
          <p:spPr>
            <a:xfrm>
              <a:off x="10415082" y="4766213"/>
              <a:ext cx="494455" cy="160912"/>
            </a:xfrm>
            <a:custGeom>
              <a:avLst/>
              <a:gdLst/>
              <a:ahLst/>
              <a:cxnLst/>
              <a:rect l="l" t="t" r="r" b="b"/>
              <a:pathLst>
                <a:path w="9240" h="3007" extrusionOk="0">
                  <a:moveTo>
                    <a:pt x="9239" y="1"/>
                  </a:moveTo>
                  <a:lnTo>
                    <a:pt x="3970" y="10"/>
                  </a:lnTo>
                  <a:lnTo>
                    <a:pt x="3981" y="104"/>
                  </a:lnTo>
                  <a:cubicBezTo>
                    <a:pt x="3981" y="104"/>
                    <a:pt x="867" y="1536"/>
                    <a:pt x="557" y="1795"/>
                  </a:cubicBezTo>
                  <a:cubicBezTo>
                    <a:pt x="237" y="2052"/>
                    <a:pt x="0" y="2877"/>
                    <a:pt x="289" y="2970"/>
                  </a:cubicBezTo>
                  <a:cubicBezTo>
                    <a:pt x="360" y="2995"/>
                    <a:pt x="923" y="3007"/>
                    <a:pt x="1731" y="3007"/>
                  </a:cubicBezTo>
                  <a:cubicBezTo>
                    <a:pt x="2917" y="3007"/>
                    <a:pt x="4633" y="2982"/>
                    <a:pt x="6105" y="2939"/>
                  </a:cubicBezTo>
                  <a:cubicBezTo>
                    <a:pt x="7651" y="2898"/>
                    <a:pt x="8930" y="2836"/>
                    <a:pt x="9043" y="2753"/>
                  </a:cubicBezTo>
                  <a:cubicBezTo>
                    <a:pt x="9167" y="2681"/>
                    <a:pt x="9219" y="1527"/>
                    <a:pt x="9239" y="114"/>
                  </a:cubicBezTo>
                  <a:lnTo>
                    <a:pt x="9239" y="52"/>
                  </a:lnTo>
                  <a:lnTo>
                    <a:pt x="923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4"/>
            <p:cNvSpPr/>
            <p:nvPr/>
          </p:nvSpPr>
          <p:spPr>
            <a:xfrm>
              <a:off x="10433865" y="4903204"/>
              <a:ext cx="445866" cy="6529"/>
            </a:xfrm>
            <a:custGeom>
              <a:avLst/>
              <a:gdLst/>
              <a:ahLst/>
              <a:cxnLst/>
              <a:rect l="l" t="t" r="r" b="b"/>
              <a:pathLst>
                <a:path w="8332" h="122" extrusionOk="0">
                  <a:moveTo>
                    <a:pt x="6699" y="0"/>
                  </a:moveTo>
                  <a:cubicBezTo>
                    <a:pt x="4497" y="0"/>
                    <a:pt x="1066" y="51"/>
                    <a:pt x="21" y="90"/>
                  </a:cubicBezTo>
                  <a:cubicBezTo>
                    <a:pt x="0" y="90"/>
                    <a:pt x="0" y="111"/>
                    <a:pt x="21" y="111"/>
                  </a:cubicBezTo>
                  <a:cubicBezTo>
                    <a:pt x="340" y="118"/>
                    <a:pt x="882" y="121"/>
                    <a:pt x="1544" y="121"/>
                  </a:cubicBezTo>
                  <a:cubicBezTo>
                    <a:pt x="3747" y="121"/>
                    <a:pt x="7274" y="84"/>
                    <a:pt x="8321" y="28"/>
                  </a:cubicBezTo>
                  <a:cubicBezTo>
                    <a:pt x="8332" y="28"/>
                    <a:pt x="8332" y="18"/>
                    <a:pt x="8321" y="18"/>
                  </a:cubicBezTo>
                  <a:cubicBezTo>
                    <a:pt x="7987" y="6"/>
                    <a:pt x="7407" y="0"/>
                    <a:pt x="66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4"/>
            <p:cNvSpPr/>
            <p:nvPr/>
          </p:nvSpPr>
          <p:spPr>
            <a:xfrm>
              <a:off x="10594401" y="4765785"/>
              <a:ext cx="89794" cy="22689"/>
            </a:xfrm>
            <a:custGeom>
              <a:avLst/>
              <a:gdLst/>
              <a:ahLst/>
              <a:cxnLst/>
              <a:rect l="l" t="t" r="r" b="b"/>
              <a:pathLst>
                <a:path w="1678" h="424" extrusionOk="0">
                  <a:moveTo>
                    <a:pt x="513" y="1"/>
                  </a:moveTo>
                  <a:cubicBezTo>
                    <a:pt x="351" y="1"/>
                    <a:pt x="191" y="18"/>
                    <a:pt x="41" y="50"/>
                  </a:cubicBezTo>
                  <a:cubicBezTo>
                    <a:pt x="0" y="50"/>
                    <a:pt x="0" y="112"/>
                    <a:pt x="41" y="112"/>
                  </a:cubicBezTo>
                  <a:cubicBezTo>
                    <a:pt x="598" y="163"/>
                    <a:pt x="1104" y="266"/>
                    <a:pt x="1640" y="421"/>
                  </a:cubicBezTo>
                  <a:cubicBezTo>
                    <a:pt x="1642" y="423"/>
                    <a:pt x="1644" y="424"/>
                    <a:pt x="1647" y="424"/>
                  </a:cubicBezTo>
                  <a:cubicBezTo>
                    <a:pt x="1660" y="424"/>
                    <a:pt x="1678" y="407"/>
                    <a:pt x="1661" y="390"/>
                  </a:cubicBezTo>
                  <a:cubicBezTo>
                    <a:pt x="1356" y="115"/>
                    <a:pt x="928" y="1"/>
                    <a:pt x="5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4"/>
            <p:cNvSpPr/>
            <p:nvPr/>
          </p:nvSpPr>
          <p:spPr>
            <a:xfrm>
              <a:off x="10573424" y="4778575"/>
              <a:ext cx="90008" cy="23010"/>
            </a:xfrm>
            <a:custGeom>
              <a:avLst/>
              <a:gdLst/>
              <a:ahLst/>
              <a:cxnLst/>
              <a:rect l="l" t="t" r="r" b="b"/>
              <a:pathLst>
                <a:path w="1682" h="430" extrusionOk="0">
                  <a:moveTo>
                    <a:pt x="497" y="1"/>
                  </a:moveTo>
                  <a:cubicBezTo>
                    <a:pt x="341" y="1"/>
                    <a:pt x="186" y="17"/>
                    <a:pt x="42" y="48"/>
                  </a:cubicBezTo>
                  <a:cubicBezTo>
                    <a:pt x="0" y="58"/>
                    <a:pt x="0" y="109"/>
                    <a:pt x="42" y="120"/>
                  </a:cubicBezTo>
                  <a:cubicBezTo>
                    <a:pt x="609" y="161"/>
                    <a:pt x="1104" y="264"/>
                    <a:pt x="1640" y="429"/>
                  </a:cubicBezTo>
                  <a:cubicBezTo>
                    <a:pt x="1661" y="429"/>
                    <a:pt x="1682" y="409"/>
                    <a:pt x="1661" y="398"/>
                  </a:cubicBezTo>
                  <a:cubicBezTo>
                    <a:pt x="1360" y="120"/>
                    <a:pt x="921" y="1"/>
                    <a:pt x="4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4"/>
            <p:cNvSpPr/>
            <p:nvPr/>
          </p:nvSpPr>
          <p:spPr>
            <a:xfrm>
              <a:off x="10553036" y="4791524"/>
              <a:ext cx="89366" cy="22850"/>
            </a:xfrm>
            <a:custGeom>
              <a:avLst/>
              <a:gdLst/>
              <a:ahLst/>
              <a:cxnLst/>
              <a:rect l="l" t="t" r="r" b="b"/>
              <a:pathLst>
                <a:path w="1670" h="427" extrusionOk="0">
                  <a:moveTo>
                    <a:pt x="487" y="0"/>
                  </a:moveTo>
                  <a:cubicBezTo>
                    <a:pt x="331" y="0"/>
                    <a:pt x="177" y="16"/>
                    <a:pt x="31" y="43"/>
                  </a:cubicBezTo>
                  <a:cubicBezTo>
                    <a:pt x="0" y="53"/>
                    <a:pt x="0" y="115"/>
                    <a:pt x="42" y="115"/>
                  </a:cubicBezTo>
                  <a:cubicBezTo>
                    <a:pt x="598" y="156"/>
                    <a:pt x="1093" y="259"/>
                    <a:pt x="1639" y="424"/>
                  </a:cubicBezTo>
                  <a:cubicBezTo>
                    <a:pt x="1641" y="426"/>
                    <a:pt x="1643" y="426"/>
                    <a:pt x="1644" y="426"/>
                  </a:cubicBezTo>
                  <a:cubicBezTo>
                    <a:pt x="1655" y="426"/>
                    <a:pt x="1669" y="402"/>
                    <a:pt x="1660" y="394"/>
                  </a:cubicBezTo>
                  <a:cubicBezTo>
                    <a:pt x="1351" y="114"/>
                    <a:pt x="913" y="0"/>
                    <a:pt x="4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4"/>
            <p:cNvSpPr/>
            <p:nvPr/>
          </p:nvSpPr>
          <p:spPr>
            <a:xfrm>
              <a:off x="10547524" y="4695899"/>
              <a:ext cx="100978" cy="81125"/>
            </a:xfrm>
            <a:custGeom>
              <a:avLst/>
              <a:gdLst/>
              <a:ahLst/>
              <a:cxnLst/>
              <a:rect l="l" t="t" r="r" b="b"/>
              <a:pathLst>
                <a:path w="1887" h="1516" extrusionOk="0">
                  <a:moveTo>
                    <a:pt x="504" y="160"/>
                  </a:moveTo>
                  <a:cubicBezTo>
                    <a:pt x="681" y="160"/>
                    <a:pt x="915" y="287"/>
                    <a:pt x="1000" y="366"/>
                  </a:cubicBezTo>
                  <a:cubicBezTo>
                    <a:pt x="1114" y="458"/>
                    <a:pt x="1206" y="572"/>
                    <a:pt x="1299" y="675"/>
                  </a:cubicBezTo>
                  <a:cubicBezTo>
                    <a:pt x="1485" y="902"/>
                    <a:pt x="1639" y="1139"/>
                    <a:pt x="1804" y="1386"/>
                  </a:cubicBezTo>
                  <a:cubicBezTo>
                    <a:pt x="1588" y="1294"/>
                    <a:pt x="1371" y="1221"/>
                    <a:pt x="1155" y="1129"/>
                  </a:cubicBezTo>
                  <a:cubicBezTo>
                    <a:pt x="887" y="1036"/>
                    <a:pt x="361" y="840"/>
                    <a:pt x="299" y="510"/>
                  </a:cubicBezTo>
                  <a:cubicBezTo>
                    <a:pt x="252" y="245"/>
                    <a:pt x="359" y="160"/>
                    <a:pt x="504" y="160"/>
                  </a:cubicBezTo>
                  <a:close/>
                  <a:moveTo>
                    <a:pt x="542" y="1"/>
                  </a:moveTo>
                  <a:cubicBezTo>
                    <a:pt x="410" y="1"/>
                    <a:pt x="285" y="51"/>
                    <a:pt x="196" y="180"/>
                  </a:cubicBezTo>
                  <a:cubicBezTo>
                    <a:pt x="0" y="458"/>
                    <a:pt x="216" y="778"/>
                    <a:pt x="443" y="943"/>
                  </a:cubicBezTo>
                  <a:cubicBezTo>
                    <a:pt x="835" y="1242"/>
                    <a:pt x="1330" y="1356"/>
                    <a:pt x="1784" y="1510"/>
                  </a:cubicBezTo>
                  <a:cubicBezTo>
                    <a:pt x="1791" y="1514"/>
                    <a:pt x="1799" y="1516"/>
                    <a:pt x="1806" y="1516"/>
                  </a:cubicBezTo>
                  <a:cubicBezTo>
                    <a:pt x="1839" y="1516"/>
                    <a:pt x="1866" y="1482"/>
                    <a:pt x="1866" y="1448"/>
                  </a:cubicBezTo>
                  <a:cubicBezTo>
                    <a:pt x="1877" y="1448"/>
                    <a:pt x="1887" y="1438"/>
                    <a:pt x="1877" y="1428"/>
                  </a:cubicBezTo>
                  <a:cubicBezTo>
                    <a:pt x="1722" y="974"/>
                    <a:pt x="1403" y="500"/>
                    <a:pt x="1031" y="201"/>
                  </a:cubicBezTo>
                  <a:cubicBezTo>
                    <a:pt x="902" y="89"/>
                    <a:pt x="716" y="1"/>
                    <a:pt x="5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4"/>
            <p:cNvSpPr/>
            <p:nvPr/>
          </p:nvSpPr>
          <p:spPr>
            <a:xfrm>
              <a:off x="10640742" y="4712594"/>
              <a:ext cx="110396" cy="64215"/>
            </a:xfrm>
            <a:custGeom>
              <a:avLst/>
              <a:gdLst/>
              <a:ahLst/>
              <a:cxnLst/>
              <a:rect l="l" t="t" r="r" b="b"/>
              <a:pathLst>
                <a:path w="2063" h="1200" extrusionOk="0">
                  <a:moveTo>
                    <a:pt x="1516" y="163"/>
                  </a:moveTo>
                  <a:cubicBezTo>
                    <a:pt x="1721" y="163"/>
                    <a:pt x="1888" y="253"/>
                    <a:pt x="1753" y="569"/>
                  </a:cubicBezTo>
                  <a:cubicBezTo>
                    <a:pt x="1620" y="868"/>
                    <a:pt x="1063" y="941"/>
                    <a:pt x="784" y="971"/>
                  </a:cubicBezTo>
                  <a:cubicBezTo>
                    <a:pt x="547" y="1003"/>
                    <a:pt x="320" y="1023"/>
                    <a:pt x="83" y="1064"/>
                  </a:cubicBezTo>
                  <a:cubicBezTo>
                    <a:pt x="300" y="868"/>
                    <a:pt x="516" y="673"/>
                    <a:pt x="754" y="497"/>
                  </a:cubicBezTo>
                  <a:cubicBezTo>
                    <a:pt x="857" y="414"/>
                    <a:pt x="980" y="332"/>
                    <a:pt x="1104" y="260"/>
                  </a:cubicBezTo>
                  <a:cubicBezTo>
                    <a:pt x="1184" y="216"/>
                    <a:pt x="1361" y="163"/>
                    <a:pt x="1516" y="163"/>
                  </a:cubicBezTo>
                  <a:close/>
                  <a:moveTo>
                    <a:pt x="1498" y="0"/>
                  </a:moveTo>
                  <a:cubicBezTo>
                    <a:pt x="1365" y="0"/>
                    <a:pt x="1227" y="39"/>
                    <a:pt x="1114" y="95"/>
                  </a:cubicBezTo>
                  <a:cubicBezTo>
                    <a:pt x="692" y="301"/>
                    <a:pt x="259" y="693"/>
                    <a:pt x="11" y="1095"/>
                  </a:cubicBezTo>
                  <a:cubicBezTo>
                    <a:pt x="0" y="1106"/>
                    <a:pt x="11" y="1106"/>
                    <a:pt x="11" y="1116"/>
                  </a:cubicBezTo>
                  <a:cubicBezTo>
                    <a:pt x="11" y="1153"/>
                    <a:pt x="28" y="1199"/>
                    <a:pt x="70" y="1199"/>
                  </a:cubicBezTo>
                  <a:cubicBezTo>
                    <a:pt x="74" y="1199"/>
                    <a:pt x="78" y="1199"/>
                    <a:pt x="83" y="1198"/>
                  </a:cubicBezTo>
                  <a:cubicBezTo>
                    <a:pt x="557" y="1147"/>
                    <a:pt x="1073" y="1147"/>
                    <a:pt x="1517" y="951"/>
                  </a:cubicBezTo>
                  <a:cubicBezTo>
                    <a:pt x="1774" y="838"/>
                    <a:pt x="2063" y="579"/>
                    <a:pt x="1939" y="270"/>
                  </a:cubicBezTo>
                  <a:cubicBezTo>
                    <a:pt x="1855" y="73"/>
                    <a:pt x="1681" y="0"/>
                    <a:pt x="14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4"/>
            <p:cNvSpPr/>
            <p:nvPr/>
          </p:nvSpPr>
          <p:spPr>
            <a:xfrm>
              <a:off x="10471377" y="4849960"/>
              <a:ext cx="62342" cy="56884"/>
            </a:xfrm>
            <a:custGeom>
              <a:avLst/>
              <a:gdLst/>
              <a:ahLst/>
              <a:cxnLst/>
              <a:rect l="l" t="t" r="r" b="b"/>
              <a:pathLst>
                <a:path w="1165" h="1063" extrusionOk="0">
                  <a:moveTo>
                    <a:pt x="68" y="1"/>
                  </a:moveTo>
                  <a:cubicBezTo>
                    <a:pt x="49" y="1"/>
                    <a:pt x="29" y="2"/>
                    <a:pt x="10" y="3"/>
                  </a:cubicBezTo>
                  <a:cubicBezTo>
                    <a:pt x="0" y="3"/>
                    <a:pt x="0" y="13"/>
                    <a:pt x="10" y="23"/>
                  </a:cubicBezTo>
                  <a:cubicBezTo>
                    <a:pt x="557" y="54"/>
                    <a:pt x="1052" y="518"/>
                    <a:pt x="1134" y="1055"/>
                  </a:cubicBezTo>
                  <a:cubicBezTo>
                    <a:pt x="1134" y="1060"/>
                    <a:pt x="1140" y="1062"/>
                    <a:pt x="1145" y="1062"/>
                  </a:cubicBezTo>
                  <a:cubicBezTo>
                    <a:pt x="1150" y="1062"/>
                    <a:pt x="1155" y="1060"/>
                    <a:pt x="1155" y="1055"/>
                  </a:cubicBezTo>
                  <a:cubicBezTo>
                    <a:pt x="1165" y="776"/>
                    <a:pt x="1011" y="508"/>
                    <a:pt x="835" y="322"/>
                  </a:cubicBezTo>
                  <a:cubicBezTo>
                    <a:pt x="671" y="148"/>
                    <a:pt x="370"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4"/>
            <p:cNvSpPr/>
            <p:nvPr/>
          </p:nvSpPr>
          <p:spPr>
            <a:xfrm>
              <a:off x="10826857" y="4837384"/>
              <a:ext cx="67051" cy="51372"/>
            </a:xfrm>
            <a:custGeom>
              <a:avLst/>
              <a:gdLst/>
              <a:ahLst/>
              <a:cxnLst/>
              <a:rect l="l" t="t" r="r" b="b"/>
              <a:pathLst>
                <a:path w="1253" h="960" extrusionOk="0">
                  <a:moveTo>
                    <a:pt x="626" y="0"/>
                  </a:moveTo>
                  <a:cubicBezTo>
                    <a:pt x="623" y="0"/>
                    <a:pt x="620" y="0"/>
                    <a:pt x="616" y="0"/>
                  </a:cubicBezTo>
                  <a:cubicBezTo>
                    <a:pt x="1" y="0"/>
                    <a:pt x="8" y="960"/>
                    <a:pt x="627" y="960"/>
                  </a:cubicBezTo>
                  <a:cubicBezTo>
                    <a:pt x="631" y="960"/>
                    <a:pt x="634" y="960"/>
                    <a:pt x="637" y="960"/>
                  </a:cubicBezTo>
                  <a:cubicBezTo>
                    <a:pt x="1253" y="949"/>
                    <a:pt x="1235" y="0"/>
                    <a:pt x="6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4"/>
            <p:cNvSpPr/>
            <p:nvPr/>
          </p:nvSpPr>
          <p:spPr>
            <a:xfrm>
              <a:off x="10741719" y="4772260"/>
              <a:ext cx="167815" cy="151226"/>
            </a:xfrm>
            <a:custGeom>
              <a:avLst/>
              <a:gdLst/>
              <a:ahLst/>
              <a:cxnLst/>
              <a:rect l="l" t="t" r="r" b="b"/>
              <a:pathLst>
                <a:path w="3136" h="2826" extrusionOk="0">
                  <a:moveTo>
                    <a:pt x="3135" y="1"/>
                  </a:moveTo>
                  <a:lnTo>
                    <a:pt x="3135" y="1"/>
                  </a:lnTo>
                  <a:cubicBezTo>
                    <a:pt x="2506" y="568"/>
                    <a:pt x="929" y="1970"/>
                    <a:pt x="1" y="2826"/>
                  </a:cubicBezTo>
                  <a:cubicBezTo>
                    <a:pt x="1547" y="2785"/>
                    <a:pt x="2826" y="2723"/>
                    <a:pt x="2939" y="2640"/>
                  </a:cubicBezTo>
                  <a:cubicBezTo>
                    <a:pt x="3063" y="2568"/>
                    <a:pt x="3115" y="1414"/>
                    <a:pt x="31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4"/>
            <p:cNvSpPr/>
            <p:nvPr/>
          </p:nvSpPr>
          <p:spPr>
            <a:xfrm>
              <a:off x="10608742" y="3225657"/>
              <a:ext cx="390160" cy="1515795"/>
            </a:xfrm>
            <a:custGeom>
              <a:avLst/>
              <a:gdLst/>
              <a:ahLst/>
              <a:cxnLst/>
              <a:rect l="l" t="t" r="r" b="b"/>
              <a:pathLst>
                <a:path w="7291" h="28326" extrusionOk="0">
                  <a:moveTo>
                    <a:pt x="2310" y="0"/>
                  </a:moveTo>
                  <a:cubicBezTo>
                    <a:pt x="2310" y="0"/>
                    <a:pt x="681" y="12683"/>
                    <a:pt x="424" y="14787"/>
                  </a:cubicBezTo>
                  <a:cubicBezTo>
                    <a:pt x="165" y="16890"/>
                    <a:pt x="0" y="28325"/>
                    <a:pt x="0" y="28325"/>
                  </a:cubicBezTo>
                  <a:lnTo>
                    <a:pt x="5754" y="28325"/>
                  </a:lnTo>
                  <a:cubicBezTo>
                    <a:pt x="5754" y="28325"/>
                    <a:pt x="5724" y="21726"/>
                    <a:pt x="5775" y="18066"/>
                  </a:cubicBezTo>
                  <a:cubicBezTo>
                    <a:pt x="5785" y="16395"/>
                    <a:pt x="5816" y="15085"/>
                    <a:pt x="5868" y="14849"/>
                  </a:cubicBezTo>
                  <a:cubicBezTo>
                    <a:pt x="6063" y="13797"/>
                    <a:pt x="7291" y="0"/>
                    <a:pt x="729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4"/>
            <p:cNvSpPr/>
            <p:nvPr/>
          </p:nvSpPr>
          <p:spPr>
            <a:xfrm>
              <a:off x="10621424" y="4685303"/>
              <a:ext cx="284205" cy="5993"/>
            </a:xfrm>
            <a:custGeom>
              <a:avLst/>
              <a:gdLst/>
              <a:ahLst/>
              <a:cxnLst/>
              <a:rect l="l" t="t" r="r" b="b"/>
              <a:pathLst>
                <a:path w="5311" h="112" extrusionOk="0">
                  <a:moveTo>
                    <a:pt x="3259" y="0"/>
                  </a:moveTo>
                  <a:cubicBezTo>
                    <a:pt x="2494" y="0"/>
                    <a:pt x="1763" y="7"/>
                    <a:pt x="1558" y="7"/>
                  </a:cubicBezTo>
                  <a:cubicBezTo>
                    <a:pt x="661" y="17"/>
                    <a:pt x="918" y="28"/>
                    <a:pt x="22" y="38"/>
                  </a:cubicBezTo>
                  <a:cubicBezTo>
                    <a:pt x="1" y="38"/>
                    <a:pt x="1" y="69"/>
                    <a:pt x="22" y="69"/>
                  </a:cubicBezTo>
                  <a:cubicBezTo>
                    <a:pt x="918" y="90"/>
                    <a:pt x="661" y="90"/>
                    <a:pt x="1558" y="99"/>
                  </a:cubicBezTo>
                  <a:cubicBezTo>
                    <a:pt x="1764" y="104"/>
                    <a:pt x="2496" y="112"/>
                    <a:pt x="3264" y="112"/>
                  </a:cubicBezTo>
                  <a:cubicBezTo>
                    <a:pt x="4149" y="112"/>
                    <a:pt x="5080" y="102"/>
                    <a:pt x="5301" y="69"/>
                  </a:cubicBezTo>
                  <a:cubicBezTo>
                    <a:pt x="5311" y="58"/>
                    <a:pt x="5311" y="48"/>
                    <a:pt x="5301" y="48"/>
                  </a:cubicBezTo>
                  <a:cubicBezTo>
                    <a:pt x="5080" y="9"/>
                    <a:pt x="4146" y="0"/>
                    <a:pt x="32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4"/>
            <p:cNvSpPr/>
            <p:nvPr/>
          </p:nvSpPr>
          <p:spPr>
            <a:xfrm>
              <a:off x="10855914" y="3260065"/>
              <a:ext cx="103814" cy="1398175"/>
            </a:xfrm>
            <a:custGeom>
              <a:avLst/>
              <a:gdLst/>
              <a:ahLst/>
              <a:cxnLst/>
              <a:rect l="l" t="t" r="r" b="b"/>
              <a:pathLst>
                <a:path w="1940" h="26128" extrusionOk="0">
                  <a:moveTo>
                    <a:pt x="1931" y="0"/>
                  </a:moveTo>
                  <a:cubicBezTo>
                    <a:pt x="1927" y="0"/>
                    <a:pt x="1923" y="2"/>
                    <a:pt x="1919" y="6"/>
                  </a:cubicBezTo>
                  <a:cubicBezTo>
                    <a:pt x="1733" y="1832"/>
                    <a:pt x="1558" y="3667"/>
                    <a:pt x="1362" y="5482"/>
                  </a:cubicBezTo>
                  <a:cubicBezTo>
                    <a:pt x="1176" y="7111"/>
                    <a:pt x="981" y="8730"/>
                    <a:pt x="743" y="10349"/>
                  </a:cubicBezTo>
                  <a:cubicBezTo>
                    <a:pt x="516" y="11968"/>
                    <a:pt x="177" y="13576"/>
                    <a:pt x="104" y="15216"/>
                  </a:cubicBezTo>
                  <a:cubicBezTo>
                    <a:pt x="63" y="16020"/>
                    <a:pt x="63" y="16835"/>
                    <a:pt x="63" y="17639"/>
                  </a:cubicBezTo>
                  <a:cubicBezTo>
                    <a:pt x="53" y="18474"/>
                    <a:pt x="42" y="19309"/>
                    <a:pt x="42" y="20145"/>
                  </a:cubicBezTo>
                  <a:cubicBezTo>
                    <a:pt x="32" y="21795"/>
                    <a:pt x="12" y="24444"/>
                    <a:pt x="1" y="26105"/>
                  </a:cubicBezTo>
                  <a:cubicBezTo>
                    <a:pt x="1" y="26120"/>
                    <a:pt x="16" y="26128"/>
                    <a:pt x="32" y="26128"/>
                  </a:cubicBezTo>
                  <a:cubicBezTo>
                    <a:pt x="47" y="26128"/>
                    <a:pt x="63" y="26120"/>
                    <a:pt x="63" y="26105"/>
                  </a:cubicBezTo>
                  <a:cubicBezTo>
                    <a:pt x="73" y="24249"/>
                    <a:pt x="94" y="21392"/>
                    <a:pt x="115" y="19547"/>
                  </a:cubicBezTo>
                  <a:cubicBezTo>
                    <a:pt x="125" y="18711"/>
                    <a:pt x="125" y="17876"/>
                    <a:pt x="135" y="17041"/>
                  </a:cubicBezTo>
                  <a:cubicBezTo>
                    <a:pt x="145" y="16237"/>
                    <a:pt x="156" y="15432"/>
                    <a:pt x="218" y="14628"/>
                  </a:cubicBezTo>
                  <a:cubicBezTo>
                    <a:pt x="280" y="13803"/>
                    <a:pt x="413" y="12989"/>
                    <a:pt x="548" y="12174"/>
                  </a:cubicBezTo>
                  <a:cubicBezTo>
                    <a:pt x="681" y="11380"/>
                    <a:pt x="805" y="10576"/>
                    <a:pt x="919" y="9761"/>
                  </a:cubicBezTo>
                  <a:cubicBezTo>
                    <a:pt x="1373" y="6523"/>
                    <a:pt x="1671" y="3265"/>
                    <a:pt x="1939" y="17"/>
                  </a:cubicBezTo>
                  <a:cubicBezTo>
                    <a:pt x="1939" y="5"/>
                    <a:pt x="1936" y="0"/>
                    <a:pt x="19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4"/>
            <p:cNvSpPr/>
            <p:nvPr/>
          </p:nvSpPr>
          <p:spPr>
            <a:xfrm>
              <a:off x="10770402" y="3225657"/>
              <a:ext cx="293623" cy="967292"/>
            </a:xfrm>
            <a:custGeom>
              <a:avLst/>
              <a:gdLst/>
              <a:ahLst/>
              <a:cxnLst/>
              <a:rect l="l" t="t" r="r" b="b"/>
              <a:pathLst>
                <a:path w="5487" h="18076" extrusionOk="0">
                  <a:moveTo>
                    <a:pt x="1" y="0"/>
                  </a:moveTo>
                  <a:lnTo>
                    <a:pt x="2744" y="18076"/>
                  </a:lnTo>
                  <a:lnTo>
                    <a:pt x="2754" y="18066"/>
                  </a:lnTo>
                  <a:cubicBezTo>
                    <a:pt x="2764" y="16395"/>
                    <a:pt x="2795" y="15085"/>
                    <a:pt x="2847" y="14849"/>
                  </a:cubicBezTo>
                  <a:cubicBezTo>
                    <a:pt x="3042" y="13797"/>
                    <a:pt x="5487" y="0"/>
                    <a:pt x="54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4"/>
            <p:cNvSpPr/>
            <p:nvPr/>
          </p:nvSpPr>
          <p:spPr>
            <a:xfrm>
              <a:off x="10772649" y="4703337"/>
              <a:ext cx="488355" cy="248030"/>
            </a:xfrm>
            <a:custGeom>
              <a:avLst/>
              <a:gdLst/>
              <a:ahLst/>
              <a:cxnLst/>
              <a:rect l="l" t="t" r="r" b="b"/>
              <a:pathLst>
                <a:path w="9126" h="4635" extrusionOk="0">
                  <a:moveTo>
                    <a:pt x="8950" y="0"/>
                  </a:moveTo>
                  <a:lnTo>
                    <a:pt x="3640" y="392"/>
                  </a:lnTo>
                  <a:lnTo>
                    <a:pt x="3660" y="557"/>
                  </a:lnTo>
                  <a:lnTo>
                    <a:pt x="3754" y="1423"/>
                  </a:lnTo>
                  <a:lnTo>
                    <a:pt x="3763" y="1515"/>
                  </a:lnTo>
                  <a:cubicBezTo>
                    <a:pt x="3763" y="1515"/>
                    <a:pt x="773" y="3165"/>
                    <a:pt x="475" y="3444"/>
                  </a:cubicBezTo>
                  <a:cubicBezTo>
                    <a:pt x="175" y="3722"/>
                    <a:pt x="0" y="4558"/>
                    <a:pt x="289" y="4629"/>
                  </a:cubicBezTo>
                  <a:cubicBezTo>
                    <a:pt x="303" y="4633"/>
                    <a:pt x="338" y="4635"/>
                    <a:pt x="390" y="4635"/>
                  </a:cubicBezTo>
                  <a:cubicBezTo>
                    <a:pt x="1375" y="4635"/>
                    <a:pt x="8728" y="4010"/>
                    <a:pt x="9012" y="3795"/>
                  </a:cubicBezTo>
                  <a:cubicBezTo>
                    <a:pt x="9125" y="3712"/>
                    <a:pt x="9095" y="2526"/>
                    <a:pt x="9012" y="1082"/>
                  </a:cubicBezTo>
                  <a:lnTo>
                    <a:pt x="9012" y="1041"/>
                  </a:lnTo>
                  <a:cubicBezTo>
                    <a:pt x="8992" y="742"/>
                    <a:pt x="8981" y="433"/>
                    <a:pt x="8960" y="134"/>
                  </a:cubicBezTo>
                  <a:cubicBezTo>
                    <a:pt x="8950" y="83"/>
                    <a:pt x="8950" y="41"/>
                    <a:pt x="89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4"/>
            <p:cNvSpPr/>
            <p:nvPr/>
          </p:nvSpPr>
          <p:spPr>
            <a:xfrm>
              <a:off x="10772649" y="4759043"/>
              <a:ext cx="488355" cy="192324"/>
            </a:xfrm>
            <a:custGeom>
              <a:avLst/>
              <a:gdLst/>
              <a:ahLst/>
              <a:cxnLst/>
              <a:rect l="l" t="t" r="r" b="b"/>
              <a:pathLst>
                <a:path w="9126" h="3594" extrusionOk="0">
                  <a:moveTo>
                    <a:pt x="9012" y="0"/>
                  </a:moveTo>
                  <a:lnTo>
                    <a:pt x="3754" y="382"/>
                  </a:lnTo>
                  <a:lnTo>
                    <a:pt x="3763" y="474"/>
                  </a:lnTo>
                  <a:cubicBezTo>
                    <a:pt x="3763" y="474"/>
                    <a:pt x="773" y="2124"/>
                    <a:pt x="475" y="2403"/>
                  </a:cubicBezTo>
                  <a:cubicBezTo>
                    <a:pt x="175" y="2681"/>
                    <a:pt x="0" y="3517"/>
                    <a:pt x="289" y="3588"/>
                  </a:cubicBezTo>
                  <a:cubicBezTo>
                    <a:pt x="303" y="3592"/>
                    <a:pt x="338" y="3594"/>
                    <a:pt x="390" y="3594"/>
                  </a:cubicBezTo>
                  <a:cubicBezTo>
                    <a:pt x="1375" y="3594"/>
                    <a:pt x="8728" y="2969"/>
                    <a:pt x="9012" y="2754"/>
                  </a:cubicBezTo>
                  <a:cubicBezTo>
                    <a:pt x="9125" y="2671"/>
                    <a:pt x="9095" y="1485"/>
                    <a:pt x="9012" y="41"/>
                  </a:cubicBezTo>
                  <a:lnTo>
                    <a:pt x="9012"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4"/>
            <p:cNvSpPr/>
            <p:nvPr/>
          </p:nvSpPr>
          <p:spPr>
            <a:xfrm>
              <a:off x="10790308" y="4898388"/>
              <a:ext cx="444154" cy="36710"/>
            </a:xfrm>
            <a:custGeom>
              <a:avLst/>
              <a:gdLst/>
              <a:ahLst/>
              <a:cxnLst/>
              <a:rect l="l" t="t" r="r" b="b"/>
              <a:pathLst>
                <a:path w="8300" h="686" extrusionOk="0">
                  <a:moveTo>
                    <a:pt x="8297" y="0"/>
                  </a:moveTo>
                  <a:lnTo>
                    <a:pt x="8297" y="0"/>
                  </a:lnTo>
                  <a:cubicBezTo>
                    <a:pt x="8296" y="0"/>
                    <a:pt x="8294" y="2"/>
                    <a:pt x="8290" y="5"/>
                  </a:cubicBezTo>
                  <a:cubicBezTo>
                    <a:pt x="8297" y="5"/>
                    <a:pt x="8299" y="0"/>
                    <a:pt x="8297" y="0"/>
                  </a:cubicBezTo>
                  <a:close/>
                  <a:moveTo>
                    <a:pt x="8290" y="5"/>
                  </a:moveTo>
                  <a:cubicBezTo>
                    <a:pt x="6929" y="46"/>
                    <a:pt x="1392" y="510"/>
                    <a:pt x="21" y="665"/>
                  </a:cubicBezTo>
                  <a:cubicBezTo>
                    <a:pt x="0" y="665"/>
                    <a:pt x="0" y="686"/>
                    <a:pt x="31" y="686"/>
                  </a:cubicBezTo>
                  <a:cubicBezTo>
                    <a:pt x="1403" y="613"/>
                    <a:pt x="6939" y="191"/>
                    <a:pt x="8290" y="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4"/>
            <p:cNvSpPr/>
            <p:nvPr/>
          </p:nvSpPr>
          <p:spPr>
            <a:xfrm>
              <a:off x="10940356" y="4778414"/>
              <a:ext cx="91078" cy="18729"/>
            </a:xfrm>
            <a:custGeom>
              <a:avLst/>
              <a:gdLst/>
              <a:ahLst/>
              <a:cxnLst/>
              <a:rect l="l" t="t" r="r" b="b"/>
              <a:pathLst>
                <a:path w="1702" h="350" extrusionOk="0">
                  <a:moveTo>
                    <a:pt x="647" y="1"/>
                  </a:moveTo>
                  <a:cubicBezTo>
                    <a:pt x="438" y="1"/>
                    <a:pt x="231" y="30"/>
                    <a:pt x="42" y="82"/>
                  </a:cubicBezTo>
                  <a:cubicBezTo>
                    <a:pt x="1" y="92"/>
                    <a:pt x="11" y="154"/>
                    <a:pt x="52" y="154"/>
                  </a:cubicBezTo>
                  <a:cubicBezTo>
                    <a:pt x="609" y="164"/>
                    <a:pt x="1114" y="226"/>
                    <a:pt x="1661" y="350"/>
                  </a:cubicBezTo>
                  <a:cubicBezTo>
                    <a:pt x="1681" y="350"/>
                    <a:pt x="1702" y="329"/>
                    <a:pt x="1681" y="319"/>
                  </a:cubicBezTo>
                  <a:cubicBezTo>
                    <a:pt x="1397" y="94"/>
                    <a:pt x="1020" y="1"/>
                    <a:pt x="6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4"/>
            <p:cNvSpPr/>
            <p:nvPr/>
          </p:nvSpPr>
          <p:spPr>
            <a:xfrm>
              <a:off x="10920503" y="4792755"/>
              <a:ext cx="91078" cy="18783"/>
            </a:xfrm>
            <a:custGeom>
              <a:avLst/>
              <a:gdLst/>
              <a:ahLst/>
              <a:cxnLst/>
              <a:rect l="l" t="t" r="r" b="b"/>
              <a:pathLst>
                <a:path w="1702" h="351" extrusionOk="0">
                  <a:moveTo>
                    <a:pt x="647" y="1"/>
                  </a:moveTo>
                  <a:cubicBezTo>
                    <a:pt x="438" y="1"/>
                    <a:pt x="231" y="30"/>
                    <a:pt x="42" y="82"/>
                  </a:cubicBezTo>
                  <a:cubicBezTo>
                    <a:pt x="1" y="92"/>
                    <a:pt x="11" y="154"/>
                    <a:pt x="52" y="154"/>
                  </a:cubicBezTo>
                  <a:cubicBezTo>
                    <a:pt x="609" y="154"/>
                    <a:pt x="1114" y="226"/>
                    <a:pt x="1660" y="350"/>
                  </a:cubicBezTo>
                  <a:cubicBezTo>
                    <a:pt x="1681" y="350"/>
                    <a:pt x="1702" y="329"/>
                    <a:pt x="1681" y="319"/>
                  </a:cubicBezTo>
                  <a:cubicBezTo>
                    <a:pt x="1397" y="94"/>
                    <a:pt x="1020" y="1"/>
                    <a:pt x="6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4"/>
            <p:cNvSpPr/>
            <p:nvPr/>
          </p:nvSpPr>
          <p:spPr>
            <a:xfrm>
              <a:off x="10900650" y="4807096"/>
              <a:ext cx="91078" cy="18783"/>
            </a:xfrm>
            <a:custGeom>
              <a:avLst/>
              <a:gdLst/>
              <a:ahLst/>
              <a:cxnLst/>
              <a:rect l="l" t="t" r="r" b="b"/>
              <a:pathLst>
                <a:path w="1702" h="351" extrusionOk="0">
                  <a:moveTo>
                    <a:pt x="657" y="0"/>
                  </a:moveTo>
                  <a:cubicBezTo>
                    <a:pt x="446" y="0"/>
                    <a:pt x="236" y="30"/>
                    <a:pt x="42" y="82"/>
                  </a:cubicBezTo>
                  <a:cubicBezTo>
                    <a:pt x="0" y="92"/>
                    <a:pt x="10" y="154"/>
                    <a:pt x="52" y="154"/>
                  </a:cubicBezTo>
                  <a:cubicBezTo>
                    <a:pt x="608" y="154"/>
                    <a:pt x="1114" y="226"/>
                    <a:pt x="1660" y="350"/>
                  </a:cubicBezTo>
                  <a:cubicBezTo>
                    <a:pt x="1681" y="350"/>
                    <a:pt x="1701" y="330"/>
                    <a:pt x="1681" y="309"/>
                  </a:cubicBezTo>
                  <a:cubicBezTo>
                    <a:pt x="1398" y="92"/>
                    <a:pt x="1027" y="0"/>
                    <a:pt x="6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4"/>
            <p:cNvSpPr/>
            <p:nvPr/>
          </p:nvSpPr>
          <p:spPr>
            <a:xfrm>
              <a:off x="10890162" y="4712327"/>
              <a:ext cx="104349" cy="76095"/>
            </a:xfrm>
            <a:custGeom>
              <a:avLst/>
              <a:gdLst/>
              <a:ahLst/>
              <a:cxnLst/>
              <a:rect l="l" t="t" r="r" b="b"/>
              <a:pathLst>
                <a:path w="1950" h="1422" extrusionOk="0">
                  <a:moveTo>
                    <a:pt x="513" y="161"/>
                  </a:moveTo>
                  <a:cubicBezTo>
                    <a:pt x="686" y="161"/>
                    <a:pt x="909" y="262"/>
                    <a:pt x="1001" y="327"/>
                  </a:cubicBezTo>
                  <a:cubicBezTo>
                    <a:pt x="1114" y="419"/>
                    <a:pt x="1217" y="513"/>
                    <a:pt x="1310" y="616"/>
                  </a:cubicBezTo>
                  <a:cubicBezTo>
                    <a:pt x="1516" y="822"/>
                    <a:pt x="1691" y="1059"/>
                    <a:pt x="1877" y="1286"/>
                  </a:cubicBezTo>
                  <a:cubicBezTo>
                    <a:pt x="1650" y="1214"/>
                    <a:pt x="1423" y="1152"/>
                    <a:pt x="1196" y="1079"/>
                  </a:cubicBezTo>
                  <a:cubicBezTo>
                    <a:pt x="928" y="1008"/>
                    <a:pt x="392" y="852"/>
                    <a:pt x="309" y="522"/>
                  </a:cubicBezTo>
                  <a:cubicBezTo>
                    <a:pt x="240" y="246"/>
                    <a:pt x="355" y="161"/>
                    <a:pt x="513" y="161"/>
                  </a:cubicBezTo>
                  <a:close/>
                  <a:moveTo>
                    <a:pt x="550" y="0"/>
                  </a:moveTo>
                  <a:cubicBezTo>
                    <a:pt x="403" y="0"/>
                    <a:pt x="264" y="57"/>
                    <a:pt x="176" y="203"/>
                  </a:cubicBezTo>
                  <a:cubicBezTo>
                    <a:pt x="0" y="492"/>
                    <a:pt x="248" y="791"/>
                    <a:pt x="485" y="946"/>
                  </a:cubicBezTo>
                  <a:cubicBezTo>
                    <a:pt x="887" y="1214"/>
                    <a:pt x="1393" y="1296"/>
                    <a:pt x="1856" y="1420"/>
                  </a:cubicBezTo>
                  <a:cubicBezTo>
                    <a:pt x="1861" y="1421"/>
                    <a:pt x="1867" y="1421"/>
                    <a:pt x="1871" y="1421"/>
                  </a:cubicBezTo>
                  <a:cubicBezTo>
                    <a:pt x="1914" y="1421"/>
                    <a:pt x="1939" y="1384"/>
                    <a:pt x="1939" y="1347"/>
                  </a:cubicBezTo>
                  <a:cubicBezTo>
                    <a:pt x="1949" y="1347"/>
                    <a:pt x="1949" y="1337"/>
                    <a:pt x="1949" y="1327"/>
                  </a:cubicBezTo>
                  <a:cubicBezTo>
                    <a:pt x="1764" y="884"/>
                    <a:pt x="1402" y="430"/>
                    <a:pt x="1011" y="162"/>
                  </a:cubicBezTo>
                  <a:cubicBezTo>
                    <a:pt x="886" y="70"/>
                    <a:pt x="713" y="0"/>
                    <a:pt x="5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4"/>
            <p:cNvSpPr/>
            <p:nvPr/>
          </p:nvSpPr>
          <p:spPr>
            <a:xfrm>
              <a:off x="10987232" y="4718481"/>
              <a:ext cx="107667" cy="69834"/>
            </a:xfrm>
            <a:custGeom>
              <a:avLst/>
              <a:gdLst/>
              <a:ahLst/>
              <a:cxnLst/>
              <a:rect l="l" t="t" r="r" b="b"/>
              <a:pathLst>
                <a:path w="2012" h="1305" extrusionOk="0">
                  <a:moveTo>
                    <a:pt x="1491" y="164"/>
                  </a:moveTo>
                  <a:cubicBezTo>
                    <a:pt x="1670" y="164"/>
                    <a:pt x="1804" y="252"/>
                    <a:pt x="1703" y="552"/>
                  </a:cubicBezTo>
                  <a:cubicBezTo>
                    <a:pt x="1600" y="861"/>
                    <a:pt x="1043" y="964"/>
                    <a:pt x="764" y="1026"/>
                  </a:cubicBezTo>
                  <a:cubicBezTo>
                    <a:pt x="537" y="1067"/>
                    <a:pt x="310" y="1109"/>
                    <a:pt x="83" y="1161"/>
                  </a:cubicBezTo>
                  <a:cubicBezTo>
                    <a:pt x="280" y="954"/>
                    <a:pt x="475" y="737"/>
                    <a:pt x="702" y="552"/>
                  </a:cubicBezTo>
                  <a:cubicBezTo>
                    <a:pt x="805" y="459"/>
                    <a:pt x="919" y="366"/>
                    <a:pt x="1032" y="294"/>
                  </a:cubicBezTo>
                  <a:cubicBezTo>
                    <a:pt x="1121" y="240"/>
                    <a:pt x="1325" y="164"/>
                    <a:pt x="1491" y="164"/>
                  </a:cubicBezTo>
                  <a:close/>
                  <a:moveTo>
                    <a:pt x="1460" y="1"/>
                  </a:moveTo>
                  <a:cubicBezTo>
                    <a:pt x="1313" y="1"/>
                    <a:pt x="1159" y="51"/>
                    <a:pt x="1043" y="119"/>
                  </a:cubicBezTo>
                  <a:cubicBezTo>
                    <a:pt x="620" y="356"/>
                    <a:pt x="228" y="779"/>
                    <a:pt x="1" y="1202"/>
                  </a:cubicBezTo>
                  <a:cubicBezTo>
                    <a:pt x="1" y="1212"/>
                    <a:pt x="1" y="1212"/>
                    <a:pt x="12" y="1222"/>
                  </a:cubicBezTo>
                  <a:cubicBezTo>
                    <a:pt x="1" y="1264"/>
                    <a:pt x="32" y="1305"/>
                    <a:pt x="83" y="1305"/>
                  </a:cubicBezTo>
                  <a:cubicBezTo>
                    <a:pt x="548" y="1212"/>
                    <a:pt x="1063" y="1181"/>
                    <a:pt x="1496" y="954"/>
                  </a:cubicBezTo>
                  <a:cubicBezTo>
                    <a:pt x="1744" y="820"/>
                    <a:pt x="2012" y="542"/>
                    <a:pt x="1868" y="233"/>
                  </a:cubicBezTo>
                  <a:cubicBezTo>
                    <a:pt x="1780" y="63"/>
                    <a:pt x="1624" y="1"/>
                    <a:pt x="14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4"/>
            <p:cNvSpPr/>
            <p:nvPr/>
          </p:nvSpPr>
          <p:spPr>
            <a:xfrm>
              <a:off x="10816208" y="4875057"/>
              <a:ext cx="66837" cy="52014"/>
            </a:xfrm>
            <a:custGeom>
              <a:avLst/>
              <a:gdLst/>
              <a:ahLst/>
              <a:cxnLst/>
              <a:rect l="l" t="t" r="r" b="b"/>
              <a:pathLst>
                <a:path w="1249" h="972" extrusionOk="0">
                  <a:moveTo>
                    <a:pt x="140" y="0"/>
                  </a:moveTo>
                  <a:cubicBezTo>
                    <a:pt x="98" y="0"/>
                    <a:pt x="54" y="3"/>
                    <a:pt x="11" y="8"/>
                  </a:cubicBezTo>
                  <a:cubicBezTo>
                    <a:pt x="0" y="8"/>
                    <a:pt x="11" y="29"/>
                    <a:pt x="21" y="29"/>
                  </a:cubicBezTo>
                  <a:cubicBezTo>
                    <a:pt x="28" y="29"/>
                    <a:pt x="35" y="29"/>
                    <a:pt x="41" y="29"/>
                  </a:cubicBezTo>
                  <a:cubicBezTo>
                    <a:pt x="581" y="29"/>
                    <a:pt x="1106" y="448"/>
                    <a:pt x="1238" y="967"/>
                  </a:cubicBezTo>
                  <a:cubicBezTo>
                    <a:pt x="1238" y="970"/>
                    <a:pt x="1239" y="971"/>
                    <a:pt x="1241" y="971"/>
                  </a:cubicBezTo>
                  <a:cubicBezTo>
                    <a:pt x="1244" y="971"/>
                    <a:pt x="1248" y="967"/>
                    <a:pt x="1248" y="967"/>
                  </a:cubicBezTo>
                  <a:cubicBezTo>
                    <a:pt x="1228" y="678"/>
                    <a:pt x="1063" y="431"/>
                    <a:pt x="867" y="266"/>
                  </a:cubicBezTo>
                  <a:cubicBezTo>
                    <a:pt x="697" y="114"/>
                    <a:pt x="425" y="0"/>
                    <a:pt x="1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4"/>
            <p:cNvSpPr/>
            <p:nvPr/>
          </p:nvSpPr>
          <p:spPr>
            <a:xfrm>
              <a:off x="11170939" y="4828983"/>
              <a:ext cx="69138" cy="51640"/>
            </a:xfrm>
            <a:custGeom>
              <a:avLst/>
              <a:gdLst/>
              <a:ahLst/>
              <a:cxnLst/>
              <a:rect l="l" t="t" r="r" b="b"/>
              <a:pathLst>
                <a:path w="1292" h="965" extrusionOk="0">
                  <a:moveTo>
                    <a:pt x="656" y="0"/>
                  </a:moveTo>
                  <a:cubicBezTo>
                    <a:pt x="638" y="0"/>
                    <a:pt x="619" y="1"/>
                    <a:pt x="600" y="3"/>
                  </a:cubicBezTo>
                  <a:cubicBezTo>
                    <a:pt x="1" y="63"/>
                    <a:pt x="69" y="964"/>
                    <a:pt x="636" y="964"/>
                  </a:cubicBezTo>
                  <a:cubicBezTo>
                    <a:pt x="654" y="964"/>
                    <a:pt x="673" y="963"/>
                    <a:pt x="692" y="962"/>
                  </a:cubicBezTo>
                  <a:cubicBezTo>
                    <a:pt x="1292" y="902"/>
                    <a:pt x="1214" y="0"/>
                    <a:pt x="6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4"/>
            <p:cNvSpPr/>
            <p:nvPr/>
          </p:nvSpPr>
          <p:spPr>
            <a:xfrm>
              <a:off x="10731820" y="3225657"/>
              <a:ext cx="536891" cy="1532330"/>
            </a:xfrm>
            <a:custGeom>
              <a:avLst/>
              <a:gdLst/>
              <a:ahLst/>
              <a:cxnLst/>
              <a:rect l="l" t="t" r="r" b="b"/>
              <a:pathLst>
                <a:path w="10033" h="28635" extrusionOk="0">
                  <a:moveTo>
                    <a:pt x="0" y="0"/>
                  </a:moveTo>
                  <a:cubicBezTo>
                    <a:pt x="0" y="0"/>
                    <a:pt x="443" y="2991"/>
                    <a:pt x="1206" y="4898"/>
                  </a:cubicBezTo>
                  <a:cubicBezTo>
                    <a:pt x="1206" y="4898"/>
                    <a:pt x="1784" y="5073"/>
                    <a:pt x="2670" y="5568"/>
                  </a:cubicBezTo>
                  <a:cubicBezTo>
                    <a:pt x="2670" y="5568"/>
                    <a:pt x="3330" y="14157"/>
                    <a:pt x="3351" y="15230"/>
                  </a:cubicBezTo>
                  <a:cubicBezTo>
                    <a:pt x="3403" y="17344"/>
                    <a:pt x="4290" y="28634"/>
                    <a:pt x="4290" y="28634"/>
                  </a:cubicBezTo>
                  <a:lnTo>
                    <a:pt x="10033" y="28387"/>
                  </a:lnTo>
                  <a:cubicBezTo>
                    <a:pt x="10033" y="28387"/>
                    <a:pt x="8465" y="15766"/>
                    <a:pt x="8435" y="14993"/>
                  </a:cubicBezTo>
                  <a:cubicBezTo>
                    <a:pt x="8362" y="12982"/>
                    <a:pt x="7022" y="0"/>
                    <a:pt x="70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4"/>
            <p:cNvSpPr/>
            <p:nvPr/>
          </p:nvSpPr>
          <p:spPr>
            <a:xfrm>
              <a:off x="10968503" y="4688942"/>
              <a:ext cx="283670" cy="13860"/>
            </a:xfrm>
            <a:custGeom>
              <a:avLst/>
              <a:gdLst/>
              <a:ahLst/>
              <a:cxnLst/>
              <a:rect l="l" t="t" r="r" b="b"/>
              <a:pathLst>
                <a:path w="5301" h="259" extrusionOk="0">
                  <a:moveTo>
                    <a:pt x="4983" y="0"/>
                  </a:moveTo>
                  <a:cubicBezTo>
                    <a:pt x="4113" y="0"/>
                    <a:pt x="1928" y="117"/>
                    <a:pt x="1547" y="135"/>
                  </a:cubicBezTo>
                  <a:cubicBezTo>
                    <a:pt x="650" y="176"/>
                    <a:pt x="908" y="176"/>
                    <a:pt x="11" y="238"/>
                  </a:cubicBezTo>
                  <a:cubicBezTo>
                    <a:pt x="0" y="238"/>
                    <a:pt x="0" y="258"/>
                    <a:pt x="21" y="258"/>
                  </a:cubicBezTo>
                  <a:cubicBezTo>
                    <a:pt x="918" y="238"/>
                    <a:pt x="660" y="258"/>
                    <a:pt x="1558" y="228"/>
                  </a:cubicBezTo>
                  <a:cubicBezTo>
                    <a:pt x="1991" y="217"/>
                    <a:pt x="4878" y="114"/>
                    <a:pt x="5290" y="31"/>
                  </a:cubicBezTo>
                  <a:cubicBezTo>
                    <a:pt x="5300" y="31"/>
                    <a:pt x="5300" y="11"/>
                    <a:pt x="5290" y="11"/>
                  </a:cubicBezTo>
                  <a:cubicBezTo>
                    <a:pt x="5232" y="4"/>
                    <a:pt x="5125" y="0"/>
                    <a:pt x="49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4"/>
            <p:cNvSpPr/>
            <p:nvPr/>
          </p:nvSpPr>
          <p:spPr>
            <a:xfrm>
              <a:off x="11077721" y="3265631"/>
              <a:ext cx="146838" cy="1384582"/>
            </a:xfrm>
            <a:custGeom>
              <a:avLst/>
              <a:gdLst/>
              <a:ahLst/>
              <a:cxnLst/>
              <a:rect l="l" t="t" r="r" b="b"/>
              <a:pathLst>
                <a:path w="2744" h="25874" extrusionOk="0">
                  <a:moveTo>
                    <a:pt x="22" y="1"/>
                  </a:moveTo>
                  <a:cubicBezTo>
                    <a:pt x="11" y="1"/>
                    <a:pt x="1" y="6"/>
                    <a:pt x="1" y="16"/>
                  </a:cubicBezTo>
                  <a:cubicBezTo>
                    <a:pt x="145" y="1872"/>
                    <a:pt x="280" y="3718"/>
                    <a:pt x="434" y="5564"/>
                  </a:cubicBezTo>
                  <a:cubicBezTo>
                    <a:pt x="692" y="8843"/>
                    <a:pt x="991" y="12111"/>
                    <a:pt x="1352" y="15369"/>
                  </a:cubicBezTo>
                  <a:cubicBezTo>
                    <a:pt x="1713" y="18628"/>
                    <a:pt x="2146" y="22639"/>
                    <a:pt x="2723" y="25866"/>
                  </a:cubicBezTo>
                  <a:cubicBezTo>
                    <a:pt x="2723" y="25871"/>
                    <a:pt x="2727" y="25874"/>
                    <a:pt x="2731" y="25874"/>
                  </a:cubicBezTo>
                  <a:cubicBezTo>
                    <a:pt x="2737" y="25874"/>
                    <a:pt x="2744" y="25868"/>
                    <a:pt x="2744" y="25857"/>
                  </a:cubicBezTo>
                  <a:cubicBezTo>
                    <a:pt x="2455" y="24042"/>
                    <a:pt x="2187" y="21474"/>
                    <a:pt x="1950" y="19649"/>
                  </a:cubicBezTo>
                  <a:cubicBezTo>
                    <a:pt x="1527" y="16380"/>
                    <a:pt x="1176" y="13112"/>
                    <a:pt x="878" y="9833"/>
                  </a:cubicBezTo>
                  <a:cubicBezTo>
                    <a:pt x="578" y="6564"/>
                    <a:pt x="310" y="3285"/>
                    <a:pt x="42" y="16"/>
                  </a:cubicBezTo>
                  <a:cubicBezTo>
                    <a:pt x="42" y="6"/>
                    <a:pt x="32" y="1"/>
                    <a:pt x="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4"/>
            <p:cNvSpPr/>
            <p:nvPr/>
          </p:nvSpPr>
          <p:spPr>
            <a:xfrm>
              <a:off x="10778857" y="3480481"/>
              <a:ext cx="96858" cy="44950"/>
            </a:xfrm>
            <a:custGeom>
              <a:avLst/>
              <a:gdLst/>
              <a:ahLst/>
              <a:cxnLst/>
              <a:rect l="l" t="t" r="r" b="b"/>
              <a:pathLst>
                <a:path w="1810" h="840" extrusionOk="0">
                  <a:moveTo>
                    <a:pt x="60" y="1"/>
                  </a:moveTo>
                  <a:cubicBezTo>
                    <a:pt x="24" y="1"/>
                    <a:pt x="0" y="55"/>
                    <a:pt x="38" y="74"/>
                  </a:cubicBezTo>
                  <a:cubicBezTo>
                    <a:pt x="606" y="353"/>
                    <a:pt x="1193" y="589"/>
                    <a:pt x="1781" y="837"/>
                  </a:cubicBezTo>
                  <a:cubicBezTo>
                    <a:pt x="1784" y="838"/>
                    <a:pt x="1787" y="839"/>
                    <a:pt x="1790" y="839"/>
                  </a:cubicBezTo>
                  <a:cubicBezTo>
                    <a:pt x="1804" y="839"/>
                    <a:pt x="1809" y="815"/>
                    <a:pt x="1791" y="806"/>
                  </a:cubicBezTo>
                  <a:cubicBezTo>
                    <a:pt x="1245" y="497"/>
                    <a:pt x="668" y="208"/>
                    <a:pt x="70" y="2"/>
                  </a:cubicBezTo>
                  <a:cubicBezTo>
                    <a:pt x="67" y="1"/>
                    <a:pt x="63" y="1"/>
                    <a:pt x="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4"/>
            <p:cNvSpPr/>
            <p:nvPr/>
          </p:nvSpPr>
          <p:spPr>
            <a:xfrm>
              <a:off x="10769332" y="3266915"/>
              <a:ext cx="76202" cy="207789"/>
            </a:xfrm>
            <a:custGeom>
              <a:avLst/>
              <a:gdLst/>
              <a:ahLst/>
              <a:cxnLst/>
              <a:rect l="l" t="t" r="r" b="b"/>
              <a:pathLst>
                <a:path w="1424" h="3883" extrusionOk="0">
                  <a:moveTo>
                    <a:pt x="90" y="1"/>
                  </a:moveTo>
                  <a:cubicBezTo>
                    <a:pt x="81" y="1"/>
                    <a:pt x="68" y="7"/>
                    <a:pt x="62" y="13"/>
                  </a:cubicBezTo>
                  <a:cubicBezTo>
                    <a:pt x="0" y="858"/>
                    <a:pt x="10" y="1745"/>
                    <a:pt x="165" y="2570"/>
                  </a:cubicBezTo>
                  <a:cubicBezTo>
                    <a:pt x="215" y="2859"/>
                    <a:pt x="497" y="3883"/>
                    <a:pt x="926" y="3883"/>
                  </a:cubicBezTo>
                  <a:cubicBezTo>
                    <a:pt x="940" y="3883"/>
                    <a:pt x="955" y="3882"/>
                    <a:pt x="970" y="3879"/>
                  </a:cubicBezTo>
                  <a:cubicBezTo>
                    <a:pt x="1423" y="3817"/>
                    <a:pt x="1206" y="3168"/>
                    <a:pt x="1135" y="2735"/>
                  </a:cubicBezTo>
                  <a:cubicBezTo>
                    <a:pt x="1000" y="1848"/>
                    <a:pt x="980" y="951"/>
                    <a:pt x="980" y="43"/>
                  </a:cubicBezTo>
                  <a:cubicBezTo>
                    <a:pt x="980" y="33"/>
                    <a:pt x="972" y="28"/>
                    <a:pt x="964" y="28"/>
                  </a:cubicBezTo>
                  <a:cubicBezTo>
                    <a:pt x="957" y="28"/>
                    <a:pt x="949" y="33"/>
                    <a:pt x="949" y="43"/>
                  </a:cubicBezTo>
                  <a:cubicBezTo>
                    <a:pt x="866" y="694"/>
                    <a:pt x="876" y="1343"/>
                    <a:pt x="928" y="1993"/>
                  </a:cubicBezTo>
                  <a:cubicBezTo>
                    <a:pt x="959" y="2343"/>
                    <a:pt x="1000" y="2694"/>
                    <a:pt x="1062" y="3034"/>
                  </a:cubicBezTo>
                  <a:cubicBezTo>
                    <a:pt x="1083" y="3189"/>
                    <a:pt x="1144" y="3384"/>
                    <a:pt x="1135" y="3539"/>
                  </a:cubicBezTo>
                  <a:cubicBezTo>
                    <a:pt x="1114" y="3673"/>
                    <a:pt x="1073" y="3756"/>
                    <a:pt x="980" y="3776"/>
                  </a:cubicBezTo>
                  <a:cubicBezTo>
                    <a:pt x="961" y="3781"/>
                    <a:pt x="943" y="3783"/>
                    <a:pt x="925" y="3783"/>
                  </a:cubicBezTo>
                  <a:cubicBezTo>
                    <a:pt x="447" y="3783"/>
                    <a:pt x="226" y="2239"/>
                    <a:pt x="196" y="1951"/>
                  </a:cubicBezTo>
                  <a:cubicBezTo>
                    <a:pt x="145" y="1312"/>
                    <a:pt x="103" y="703"/>
                    <a:pt x="103" y="13"/>
                  </a:cubicBezTo>
                  <a:cubicBezTo>
                    <a:pt x="103" y="4"/>
                    <a:pt x="98" y="1"/>
                    <a:pt x="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4"/>
            <p:cNvSpPr/>
            <p:nvPr/>
          </p:nvSpPr>
          <p:spPr>
            <a:xfrm>
              <a:off x="10814603" y="3469404"/>
              <a:ext cx="16000" cy="36389"/>
            </a:xfrm>
            <a:custGeom>
              <a:avLst/>
              <a:gdLst/>
              <a:ahLst/>
              <a:cxnLst/>
              <a:rect l="l" t="t" r="r" b="b"/>
              <a:pathLst>
                <a:path w="299" h="680" extrusionOk="0">
                  <a:moveTo>
                    <a:pt x="70" y="0"/>
                  </a:moveTo>
                  <a:cubicBezTo>
                    <a:pt x="34" y="0"/>
                    <a:pt x="1" y="30"/>
                    <a:pt x="20" y="75"/>
                  </a:cubicBezTo>
                  <a:cubicBezTo>
                    <a:pt x="51" y="189"/>
                    <a:pt x="92" y="292"/>
                    <a:pt x="134" y="395"/>
                  </a:cubicBezTo>
                  <a:cubicBezTo>
                    <a:pt x="165" y="487"/>
                    <a:pt x="195" y="590"/>
                    <a:pt x="257" y="673"/>
                  </a:cubicBezTo>
                  <a:cubicBezTo>
                    <a:pt x="262" y="677"/>
                    <a:pt x="268" y="680"/>
                    <a:pt x="274" y="680"/>
                  </a:cubicBezTo>
                  <a:cubicBezTo>
                    <a:pt x="282" y="680"/>
                    <a:pt x="289" y="675"/>
                    <a:pt x="289" y="663"/>
                  </a:cubicBezTo>
                  <a:cubicBezTo>
                    <a:pt x="298" y="570"/>
                    <a:pt x="268" y="466"/>
                    <a:pt x="237" y="384"/>
                  </a:cubicBezTo>
                  <a:cubicBezTo>
                    <a:pt x="206" y="260"/>
                    <a:pt x="175" y="147"/>
                    <a:pt x="124" y="33"/>
                  </a:cubicBezTo>
                  <a:cubicBezTo>
                    <a:pt x="112" y="10"/>
                    <a:pt x="90" y="0"/>
                    <a:pt x="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4"/>
            <p:cNvSpPr/>
            <p:nvPr/>
          </p:nvSpPr>
          <p:spPr>
            <a:xfrm>
              <a:off x="10411176" y="3532441"/>
              <a:ext cx="433237" cy="459672"/>
            </a:xfrm>
            <a:custGeom>
              <a:avLst/>
              <a:gdLst/>
              <a:ahLst/>
              <a:cxnLst/>
              <a:rect l="l" t="t" r="r" b="b"/>
              <a:pathLst>
                <a:path w="8096" h="8590" extrusionOk="0">
                  <a:moveTo>
                    <a:pt x="1579" y="0"/>
                  </a:moveTo>
                  <a:lnTo>
                    <a:pt x="1" y="8188"/>
                  </a:lnTo>
                  <a:lnTo>
                    <a:pt x="8096" y="8589"/>
                  </a:lnTo>
                  <a:lnTo>
                    <a:pt x="7322" y="278"/>
                  </a:lnTo>
                  <a:lnTo>
                    <a:pt x="1579"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4"/>
            <p:cNvSpPr/>
            <p:nvPr/>
          </p:nvSpPr>
          <p:spPr>
            <a:xfrm>
              <a:off x="10732890" y="3547318"/>
              <a:ext cx="111520" cy="444796"/>
            </a:xfrm>
            <a:custGeom>
              <a:avLst/>
              <a:gdLst/>
              <a:ahLst/>
              <a:cxnLst/>
              <a:rect l="l" t="t" r="r" b="b"/>
              <a:pathLst>
                <a:path w="2084" h="8312" extrusionOk="0">
                  <a:moveTo>
                    <a:pt x="1310" y="0"/>
                  </a:moveTo>
                  <a:lnTo>
                    <a:pt x="1" y="8208"/>
                  </a:lnTo>
                  <a:lnTo>
                    <a:pt x="2084" y="8311"/>
                  </a:lnTo>
                  <a:lnTo>
                    <a:pt x="131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4"/>
            <p:cNvSpPr/>
            <p:nvPr/>
          </p:nvSpPr>
          <p:spPr>
            <a:xfrm>
              <a:off x="10732890" y="3547318"/>
              <a:ext cx="70101" cy="439284"/>
            </a:xfrm>
            <a:custGeom>
              <a:avLst/>
              <a:gdLst/>
              <a:ahLst/>
              <a:cxnLst/>
              <a:rect l="l" t="t" r="r" b="b"/>
              <a:pathLst>
                <a:path w="1310" h="8209" extrusionOk="0">
                  <a:moveTo>
                    <a:pt x="1310" y="0"/>
                  </a:moveTo>
                  <a:lnTo>
                    <a:pt x="1" y="8208"/>
                  </a:lnTo>
                  <a:lnTo>
                    <a:pt x="1" y="8208"/>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4"/>
            <p:cNvSpPr/>
            <p:nvPr/>
          </p:nvSpPr>
          <p:spPr>
            <a:xfrm>
              <a:off x="10732890" y="3547318"/>
              <a:ext cx="111520" cy="444796"/>
            </a:xfrm>
            <a:custGeom>
              <a:avLst/>
              <a:gdLst/>
              <a:ahLst/>
              <a:cxnLst/>
              <a:rect l="l" t="t" r="r" b="b"/>
              <a:pathLst>
                <a:path w="2084" h="8312" extrusionOk="0">
                  <a:moveTo>
                    <a:pt x="1310" y="0"/>
                  </a:moveTo>
                  <a:lnTo>
                    <a:pt x="1" y="8208"/>
                  </a:lnTo>
                  <a:lnTo>
                    <a:pt x="2084" y="8311"/>
                  </a:lnTo>
                  <a:lnTo>
                    <a:pt x="1310" y="0"/>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4"/>
            <p:cNvSpPr/>
            <p:nvPr/>
          </p:nvSpPr>
          <p:spPr>
            <a:xfrm>
              <a:off x="10559083" y="3418675"/>
              <a:ext cx="172792" cy="151333"/>
            </a:xfrm>
            <a:custGeom>
              <a:avLst/>
              <a:gdLst/>
              <a:ahLst/>
              <a:cxnLst/>
              <a:rect l="l" t="t" r="r" b="b"/>
              <a:pathLst>
                <a:path w="3229" h="2828" extrusionOk="0">
                  <a:moveTo>
                    <a:pt x="1862" y="1"/>
                  </a:moveTo>
                  <a:cubicBezTo>
                    <a:pt x="1219" y="1"/>
                    <a:pt x="543" y="394"/>
                    <a:pt x="362" y="1146"/>
                  </a:cubicBezTo>
                  <a:cubicBezTo>
                    <a:pt x="176" y="1941"/>
                    <a:pt x="0" y="2724"/>
                    <a:pt x="0" y="2734"/>
                  </a:cubicBezTo>
                  <a:lnTo>
                    <a:pt x="279" y="2796"/>
                  </a:lnTo>
                  <a:cubicBezTo>
                    <a:pt x="289" y="2786"/>
                    <a:pt x="465" y="2003"/>
                    <a:pt x="650" y="1219"/>
                  </a:cubicBezTo>
                  <a:cubicBezTo>
                    <a:pt x="796" y="608"/>
                    <a:pt x="1345" y="295"/>
                    <a:pt x="1869" y="295"/>
                  </a:cubicBezTo>
                  <a:cubicBezTo>
                    <a:pt x="1938" y="295"/>
                    <a:pt x="2006" y="301"/>
                    <a:pt x="2073" y="312"/>
                  </a:cubicBezTo>
                  <a:cubicBezTo>
                    <a:pt x="2496" y="394"/>
                    <a:pt x="2919" y="713"/>
                    <a:pt x="2836" y="1384"/>
                  </a:cubicBezTo>
                  <a:cubicBezTo>
                    <a:pt x="2733" y="2312"/>
                    <a:pt x="2661" y="2766"/>
                    <a:pt x="2651" y="2776"/>
                  </a:cubicBezTo>
                  <a:lnTo>
                    <a:pt x="2949" y="2828"/>
                  </a:lnTo>
                  <a:cubicBezTo>
                    <a:pt x="2949" y="2807"/>
                    <a:pt x="3022" y="2363"/>
                    <a:pt x="3135" y="1414"/>
                  </a:cubicBezTo>
                  <a:cubicBezTo>
                    <a:pt x="3228" y="538"/>
                    <a:pt x="2651" y="115"/>
                    <a:pt x="2124" y="23"/>
                  </a:cubicBezTo>
                  <a:cubicBezTo>
                    <a:pt x="2039" y="8"/>
                    <a:pt x="1951" y="1"/>
                    <a:pt x="18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4"/>
            <p:cNvSpPr/>
            <p:nvPr/>
          </p:nvSpPr>
          <p:spPr>
            <a:xfrm>
              <a:off x="10738937" y="3950691"/>
              <a:ext cx="101085" cy="37566"/>
            </a:xfrm>
            <a:custGeom>
              <a:avLst/>
              <a:gdLst/>
              <a:ahLst/>
              <a:cxnLst/>
              <a:rect l="l" t="t" r="r" b="b"/>
              <a:pathLst>
                <a:path w="1889" h="702" extrusionOk="0">
                  <a:moveTo>
                    <a:pt x="1094" y="0"/>
                  </a:moveTo>
                  <a:lnTo>
                    <a:pt x="1073" y="10"/>
                  </a:lnTo>
                  <a:cubicBezTo>
                    <a:pt x="888" y="103"/>
                    <a:pt x="713" y="196"/>
                    <a:pt x="527" y="299"/>
                  </a:cubicBezTo>
                  <a:cubicBezTo>
                    <a:pt x="351" y="402"/>
                    <a:pt x="177" y="495"/>
                    <a:pt x="1" y="608"/>
                  </a:cubicBezTo>
                  <a:cubicBezTo>
                    <a:pt x="197" y="537"/>
                    <a:pt x="383" y="443"/>
                    <a:pt x="558" y="361"/>
                  </a:cubicBezTo>
                  <a:cubicBezTo>
                    <a:pt x="735" y="282"/>
                    <a:pt x="912" y="194"/>
                    <a:pt x="1090" y="105"/>
                  </a:cubicBezTo>
                  <a:lnTo>
                    <a:pt x="1090" y="105"/>
                  </a:lnTo>
                  <a:cubicBezTo>
                    <a:pt x="1215" y="210"/>
                    <a:pt x="1340" y="306"/>
                    <a:pt x="1465" y="402"/>
                  </a:cubicBezTo>
                  <a:cubicBezTo>
                    <a:pt x="1609" y="505"/>
                    <a:pt x="1744" y="608"/>
                    <a:pt x="1888" y="702"/>
                  </a:cubicBezTo>
                  <a:cubicBezTo>
                    <a:pt x="1764" y="578"/>
                    <a:pt x="1641" y="464"/>
                    <a:pt x="1506" y="351"/>
                  </a:cubicBezTo>
                  <a:cubicBezTo>
                    <a:pt x="1383" y="237"/>
                    <a:pt x="1249" y="124"/>
                    <a:pt x="1114" y="21"/>
                  </a:cubicBezTo>
                  <a:lnTo>
                    <a:pt x="109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4"/>
            <p:cNvSpPr/>
            <p:nvPr/>
          </p:nvSpPr>
          <p:spPr>
            <a:xfrm>
              <a:off x="10796890" y="3614636"/>
              <a:ext cx="6100" cy="338841"/>
            </a:xfrm>
            <a:custGeom>
              <a:avLst/>
              <a:gdLst/>
              <a:ahLst/>
              <a:cxnLst/>
              <a:rect l="l" t="t" r="r" b="b"/>
              <a:pathLst>
                <a:path w="114" h="6332" extrusionOk="0">
                  <a:moveTo>
                    <a:pt x="104" y="0"/>
                  </a:moveTo>
                  <a:cubicBezTo>
                    <a:pt x="83" y="268"/>
                    <a:pt x="83" y="527"/>
                    <a:pt x="73" y="795"/>
                  </a:cubicBezTo>
                  <a:lnTo>
                    <a:pt x="42" y="1578"/>
                  </a:lnTo>
                  <a:cubicBezTo>
                    <a:pt x="31" y="2115"/>
                    <a:pt x="22" y="2640"/>
                    <a:pt x="11" y="3166"/>
                  </a:cubicBezTo>
                  <a:cubicBezTo>
                    <a:pt x="11" y="3692"/>
                    <a:pt x="1" y="4218"/>
                    <a:pt x="1" y="4744"/>
                  </a:cubicBezTo>
                  <a:cubicBezTo>
                    <a:pt x="1" y="5280"/>
                    <a:pt x="1" y="5806"/>
                    <a:pt x="11" y="6332"/>
                  </a:cubicBezTo>
                  <a:cubicBezTo>
                    <a:pt x="31" y="5806"/>
                    <a:pt x="52" y="5280"/>
                    <a:pt x="63" y="4754"/>
                  </a:cubicBezTo>
                  <a:cubicBezTo>
                    <a:pt x="83" y="4218"/>
                    <a:pt x="83" y="3692"/>
                    <a:pt x="93" y="3166"/>
                  </a:cubicBezTo>
                  <a:cubicBezTo>
                    <a:pt x="104" y="2640"/>
                    <a:pt x="114" y="2115"/>
                    <a:pt x="114" y="1588"/>
                  </a:cubicBezTo>
                  <a:lnTo>
                    <a:pt x="114" y="795"/>
                  </a:lnTo>
                  <a:cubicBezTo>
                    <a:pt x="104" y="527"/>
                    <a:pt x="104" y="268"/>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4"/>
            <p:cNvSpPr/>
            <p:nvPr/>
          </p:nvSpPr>
          <p:spPr>
            <a:xfrm>
              <a:off x="10545277" y="3545659"/>
              <a:ext cx="42542" cy="42007"/>
            </a:xfrm>
            <a:custGeom>
              <a:avLst/>
              <a:gdLst/>
              <a:ahLst/>
              <a:cxnLst/>
              <a:rect l="l" t="t" r="r" b="b"/>
              <a:pathLst>
                <a:path w="795" h="785" extrusionOk="0">
                  <a:moveTo>
                    <a:pt x="403" y="1"/>
                  </a:moveTo>
                  <a:cubicBezTo>
                    <a:pt x="187" y="1"/>
                    <a:pt x="11" y="176"/>
                    <a:pt x="11" y="382"/>
                  </a:cubicBezTo>
                  <a:cubicBezTo>
                    <a:pt x="1" y="599"/>
                    <a:pt x="176" y="785"/>
                    <a:pt x="393" y="785"/>
                  </a:cubicBezTo>
                  <a:cubicBezTo>
                    <a:pt x="609" y="785"/>
                    <a:pt x="785" y="609"/>
                    <a:pt x="785" y="393"/>
                  </a:cubicBezTo>
                  <a:cubicBezTo>
                    <a:pt x="795" y="176"/>
                    <a:pt x="620" y="1"/>
                    <a:pt x="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4"/>
            <p:cNvSpPr/>
            <p:nvPr/>
          </p:nvSpPr>
          <p:spPr>
            <a:xfrm>
              <a:off x="10685960" y="3547318"/>
              <a:ext cx="42596" cy="42007"/>
            </a:xfrm>
            <a:custGeom>
              <a:avLst/>
              <a:gdLst/>
              <a:ahLst/>
              <a:cxnLst/>
              <a:rect l="l" t="t" r="r" b="b"/>
              <a:pathLst>
                <a:path w="796" h="785" extrusionOk="0">
                  <a:moveTo>
                    <a:pt x="403" y="0"/>
                  </a:moveTo>
                  <a:cubicBezTo>
                    <a:pt x="187" y="0"/>
                    <a:pt x="12" y="176"/>
                    <a:pt x="12" y="392"/>
                  </a:cubicBezTo>
                  <a:cubicBezTo>
                    <a:pt x="1" y="598"/>
                    <a:pt x="177" y="784"/>
                    <a:pt x="393" y="784"/>
                  </a:cubicBezTo>
                  <a:cubicBezTo>
                    <a:pt x="610" y="784"/>
                    <a:pt x="785" y="609"/>
                    <a:pt x="785" y="392"/>
                  </a:cubicBezTo>
                  <a:cubicBezTo>
                    <a:pt x="795" y="186"/>
                    <a:pt x="620" y="0"/>
                    <a:pt x="4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4"/>
            <p:cNvSpPr/>
            <p:nvPr/>
          </p:nvSpPr>
          <p:spPr>
            <a:xfrm>
              <a:off x="10485129" y="3517512"/>
              <a:ext cx="449184" cy="495044"/>
            </a:xfrm>
            <a:custGeom>
              <a:avLst/>
              <a:gdLst/>
              <a:ahLst/>
              <a:cxnLst/>
              <a:rect l="l" t="t" r="r" b="b"/>
              <a:pathLst>
                <a:path w="8394" h="9251" extrusionOk="0">
                  <a:moveTo>
                    <a:pt x="6342" y="1"/>
                  </a:moveTo>
                  <a:lnTo>
                    <a:pt x="392" y="578"/>
                  </a:lnTo>
                  <a:lnTo>
                    <a:pt x="1" y="9250"/>
                  </a:lnTo>
                  <a:lnTo>
                    <a:pt x="8394" y="8435"/>
                  </a:lnTo>
                  <a:lnTo>
                    <a:pt x="6342"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4"/>
            <p:cNvSpPr/>
            <p:nvPr/>
          </p:nvSpPr>
          <p:spPr>
            <a:xfrm>
              <a:off x="10818991" y="3517512"/>
              <a:ext cx="115319" cy="462455"/>
            </a:xfrm>
            <a:custGeom>
              <a:avLst/>
              <a:gdLst/>
              <a:ahLst/>
              <a:cxnLst/>
              <a:rect l="l" t="t" r="r" b="b"/>
              <a:pathLst>
                <a:path w="2155" h="8642" extrusionOk="0">
                  <a:moveTo>
                    <a:pt x="103" y="1"/>
                  </a:moveTo>
                  <a:lnTo>
                    <a:pt x="0" y="8641"/>
                  </a:lnTo>
                  <a:lnTo>
                    <a:pt x="2155" y="8435"/>
                  </a:lnTo>
                  <a:lnTo>
                    <a:pt x="10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4"/>
            <p:cNvSpPr/>
            <p:nvPr/>
          </p:nvSpPr>
          <p:spPr>
            <a:xfrm>
              <a:off x="10584448" y="3426327"/>
              <a:ext cx="146303" cy="145340"/>
            </a:xfrm>
            <a:custGeom>
              <a:avLst/>
              <a:gdLst/>
              <a:ahLst/>
              <a:cxnLst/>
              <a:rect l="l" t="t" r="r" b="b"/>
              <a:pathLst>
                <a:path w="2734" h="2716" extrusionOk="0">
                  <a:moveTo>
                    <a:pt x="1584" y="1"/>
                  </a:moveTo>
                  <a:cubicBezTo>
                    <a:pt x="948" y="1"/>
                    <a:pt x="275" y="431"/>
                    <a:pt x="176" y="1200"/>
                  </a:cubicBezTo>
                  <a:cubicBezTo>
                    <a:pt x="83" y="1942"/>
                    <a:pt x="1" y="2674"/>
                    <a:pt x="1" y="2685"/>
                  </a:cubicBezTo>
                  <a:lnTo>
                    <a:pt x="269" y="2715"/>
                  </a:lnTo>
                  <a:cubicBezTo>
                    <a:pt x="269" y="2705"/>
                    <a:pt x="351" y="1973"/>
                    <a:pt x="444" y="1230"/>
                  </a:cubicBezTo>
                  <a:cubicBezTo>
                    <a:pt x="524" y="617"/>
                    <a:pt x="1077" y="270"/>
                    <a:pt x="1585" y="270"/>
                  </a:cubicBezTo>
                  <a:cubicBezTo>
                    <a:pt x="1607" y="270"/>
                    <a:pt x="1629" y="270"/>
                    <a:pt x="1650" y="272"/>
                  </a:cubicBezTo>
                  <a:cubicBezTo>
                    <a:pt x="2042" y="302"/>
                    <a:pt x="2455" y="550"/>
                    <a:pt x="2455" y="1168"/>
                  </a:cubicBezTo>
                  <a:cubicBezTo>
                    <a:pt x="2455" y="2035"/>
                    <a:pt x="2434" y="2447"/>
                    <a:pt x="2434" y="2458"/>
                  </a:cubicBezTo>
                  <a:lnTo>
                    <a:pt x="2702" y="2468"/>
                  </a:lnTo>
                  <a:cubicBezTo>
                    <a:pt x="2702" y="2458"/>
                    <a:pt x="2723" y="2045"/>
                    <a:pt x="2723" y="1168"/>
                  </a:cubicBezTo>
                  <a:cubicBezTo>
                    <a:pt x="2734" y="364"/>
                    <a:pt x="2156" y="34"/>
                    <a:pt x="1671" y="4"/>
                  </a:cubicBezTo>
                  <a:cubicBezTo>
                    <a:pt x="1642" y="2"/>
                    <a:pt x="1613" y="1"/>
                    <a:pt x="1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4"/>
            <p:cNvSpPr/>
            <p:nvPr/>
          </p:nvSpPr>
          <p:spPr>
            <a:xfrm>
              <a:off x="10825037" y="3933567"/>
              <a:ext cx="104349" cy="42542"/>
            </a:xfrm>
            <a:custGeom>
              <a:avLst/>
              <a:gdLst/>
              <a:ahLst/>
              <a:cxnLst/>
              <a:rect l="l" t="t" r="r" b="b"/>
              <a:pathLst>
                <a:path w="1950" h="795" extrusionOk="0">
                  <a:moveTo>
                    <a:pt x="1032" y="0"/>
                  </a:moveTo>
                  <a:lnTo>
                    <a:pt x="1001" y="21"/>
                  </a:lnTo>
                  <a:cubicBezTo>
                    <a:pt x="836" y="145"/>
                    <a:pt x="660" y="268"/>
                    <a:pt x="495" y="392"/>
                  </a:cubicBezTo>
                  <a:cubicBezTo>
                    <a:pt x="320" y="527"/>
                    <a:pt x="155" y="650"/>
                    <a:pt x="0" y="795"/>
                  </a:cubicBezTo>
                  <a:cubicBezTo>
                    <a:pt x="176" y="692"/>
                    <a:pt x="362" y="568"/>
                    <a:pt x="537" y="454"/>
                  </a:cubicBezTo>
                  <a:cubicBezTo>
                    <a:pt x="706" y="335"/>
                    <a:pt x="874" y="226"/>
                    <a:pt x="1034" y="107"/>
                  </a:cubicBezTo>
                  <a:lnTo>
                    <a:pt x="1034" y="107"/>
                  </a:lnTo>
                  <a:cubicBezTo>
                    <a:pt x="1181" y="194"/>
                    <a:pt x="1328" y="272"/>
                    <a:pt x="1475" y="351"/>
                  </a:cubicBezTo>
                  <a:cubicBezTo>
                    <a:pt x="1630" y="444"/>
                    <a:pt x="1785" y="527"/>
                    <a:pt x="1950" y="598"/>
                  </a:cubicBezTo>
                  <a:cubicBezTo>
                    <a:pt x="1805" y="495"/>
                    <a:pt x="1661" y="392"/>
                    <a:pt x="1506" y="300"/>
                  </a:cubicBezTo>
                  <a:cubicBezTo>
                    <a:pt x="1361" y="197"/>
                    <a:pt x="1207" y="103"/>
                    <a:pt x="1052" y="11"/>
                  </a:cubicBezTo>
                  <a:lnTo>
                    <a:pt x="1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4"/>
            <p:cNvSpPr/>
            <p:nvPr/>
          </p:nvSpPr>
          <p:spPr>
            <a:xfrm>
              <a:off x="10834456" y="3587024"/>
              <a:ext cx="45807" cy="349383"/>
            </a:xfrm>
            <a:custGeom>
              <a:avLst/>
              <a:gdLst/>
              <a:ahLst/>
              <a:cxnLst/>
              <a:rect l="l" t="t" r="r" b="b"/>
              <a:pathLst>
                <a:path w="856" h="6529" extrusionOk="0">
                  <a:moveTo>
                    <a:pt x="0" y="1"/>
                  </a:moveTo>
                  <a:lnTo>
                    <a:pt x="0" y="1"/>
                  </a:lnTo>
                  <a:cubicBezTo>
                    <a:pt x="21" y="280"/>
                    <a:pt x="51" y="548"/>
                    <a:pt x="83" y="816"/>
                  </a:cubicBezTo>
                  <a:lnTo>
                    <a:pt x="175" y="1641"/>
                  </a:lnTo>
                  <a:cubicBezTo>
                    <a:pt x="237" y="2187"/>
                    <a:pt x="309" y="2723"/>
                    <a:pt x="381" y="3270"/>
                  </a:cubicBezTo>
                  <a:cubicBezTo>
                    <a:pt x="454" y="3816"/>
                    <a:pt x="526" y="4363"/>
                    <a:pt x="608" y="4899"/>
                  </a:cubicBezTo>
                  <a:cubicBezTo>
                    <a:pt x="681" y="5445"/>
                    <a:pt x="763" y="5992"/>
                    <a:pt x="856" y="6528"/>
                  </a:cubicBezTo>
                  <a:cubicBezTo>
                    <a:pt x="804" y="5981"/>
                    <a:pt x="742" y="5435"/>
                    <a:pt x="670" y="4888"/>
                  </a:cubicBezTo>
                  <a:cubicBezTo>
                    <a:pt x="608" y="4352"/>
                    <a:pt x="536" y="3806"/>
                    <a:pt x="474" y="3259"/>
                  </a:cubicBezTo>
                  <a:cubicBezTo>
                    <a:pt x="392" y="2713"/>
                    <a:pt x="319" y="2177"/>
                    <a:pt x="248" y="1630"/>
                  </a:cubicBezTo>
                  <a:lnTo>
                    <a:pt x="124" y="816"/>
                  </a:lnTo>
                  <a:cubicBezTo>
                    <a:pt x="83" y="548"/>
                    <a:pt x="41" y="269"/>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4"/>
            <p:cNvSpPr/>
            <p:nvPr/>
          </p:nvSpPr>
          <p:spPr>
            <a:xfrm>
              <a:off x="10571765" y="3551599"/>
              <a:ext cx="40348" cy="38368"/>
            </a:xfrm>
            <a:custGeom>
              <a:avLst/>
              <a:gdLst/>
              <a:ahLst/>
              <a:cxnLst/>
              <a:rect l="l" t="t" r="r" b="b"/>
              <a:pathLst>
                <a:path w="754" h="717" extrusionOk="0">
                  <a:moveTo>
                    <a:pt x="378" y="1"/>
                  </a:moveTo>
                  <a:cubicBezTo>
                    <a:pt x="366" y="1"/>
                    <a:pt x="353" y="2"/>
                    <a:pt x="341" y="3"/>
                  </a:cubicBezTo>
                  <a:cubicBezTo>
                    <a:pt x="145" y="23"/>
                    <a:pt x="1" y="199"/>
                    <a:pt x="22" y="395"/>
                  </a:cubicBezTo>
                  <a:cubicBezTo>
                    <a:pt x="41" y="578"/>
                    <a:pt x="195" y="717"/>
                    <a:pt x="376" y="717"/>
                  </a:cubicBezTo>
                  <a:cubicBezTo>
                    <a:pt x="388" y="717"/>
                    <a:pt x="401" y="716"/>
                    <a:pt x="413" y="715"/>
                  </a:cubicBezTo>
                  <a:cubicBezTo>
                    <a:pt x="609" y="694"/>
                    <a:pt x="753" y="518"/>
                    <a:pt x="733" y="323"/>
                  </a:cubicBezTo>
                  <a:cubicBezTo>
                    <a:pt x="713" y="139"/>
                    <a:pt x="559" y="1"/>
                    <a:pt x="3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4"/>
            <p:cNvSpPr/>
            <p:nvPr/>
          </p:nvSpPr>
          <p:spPr>
            <a:xfrm>
              <a:off x="10699819" y="3538970"/>
              <a:ext cx="40295" cy="38315"/>
            </a:xfrm>
            <a:custGeom>
              <a:avLst/>
              <a:gdLst/>
              <a:ahLst/>
              <a:cxnLst/>
              <a:rect l="l" t="t" r="r" b="b"/>
              <a:pathLst>
                <a:path w="753" h="716" extrusionOk="0">
                  <a:moveTo>
                    <a:pt x="388" y="0"/>
                  </a:moveTo>
                  <a:cubicBezTo>
                    <a:pt x="376" y="0"/>
                    <a:pt x="363" y="1"/>
                    <a:pt x="351" y="2"/>
                  </a:cubicBezTo>
                  <a:cubicBezTo>
                    <a:pt x="144" y="23"/>
                    <a:pt x="0" y="198"/>
                    <a:pt x="21" y="394"/>
                  </a:cubicBezTo>
                  <a:cubicBezTo>
                    <a:pt x="40" y="577"/>
                    <a:pt x="195" y="715"/>
                    <a:pt x="375" y="715"/>
                  </a:cubicBezTo>
                  <a:cubicBezTo>
                    <a:pt x="388" y="715"/>
                    <a:pt x="400" y="715"/>
                    <a:pt x="413" y="713"/>
                  </a:cubicBezTo>
                  <a:cubicBezTo>
                    <a:pt x="608" y="693"/>
                    <a:pt x="752" y="518"/>
                    <a:pt x="732" y="321"/>
                  </a:cubicBezTo>
                  <a:cubicBezTo>
                    <a:pt x="723" y="138"/>
                    <a:pt x="568" y="0"/>
                    <a:pt x="3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4"/>
            <p:cNvSpPr/>
            <p:nvPr/>
          </p:nvSpPr>
          <p:spPr>
            <a:xfrm>
              <a:off x="10271403" y="2770056"/>
              <a:ext cx="586925" cy="363082"/>
            </a:xfrm>
            <a:custGeom>
              <a:avLst/>
              <a:gdLst/>
              <a:ahLst/>
              <a:cxnLst/>
              <a:rect l="l" t="t" r="r" b="b"/>
              <a:pathLst>
                <a:path w="10968" h="6785" extrusionOk="0">
                  <a:moveTo>
                    <a:pt x="10456" y="1"/>
                  </a:moveTo>
                  <a:cubicBezTo>
                    <a:pt x="10259" y="1"/>
                    <a:pt x="9986" y="114"/>
                    <a:pt x="9645" y="378"/>
                  </a:cubicBezTo>
                  <a:cubicBezTo>
                    <a:pt x="7500" y="2039"/>
                    <a:pt x="6418" y="3472"/>
                    <a:pt x="6006" y="3513"/>
                  </a:cubicBezTo>
                  <a:cubicBezTo>
                    <a:pt x="5999" y="3513"/>
                    <a:pt x="5991" y="3514"/>
                    <a:pt x="5983" y="3514"/>
                  </a:cubicBezTo>
                  <a:cubicBezTo>
                    <a:pt x="5477" y="3514"/>
                    <a:pt x="3437" y="2540"/>
                    <a:pt x="2695" y="2307"/>
                  </a:cubicBezTo>
                  <a:cubicBezTo>
                    <a:pt x="2670" y="2299"/>
                    <a:pt x="2642" y="2295"/>
                    <a:pt x="2612" y="2295"/>
                  </a:cubicBezTo>
                  <a:cubicBezTo>
                    <a:pt x="1917" y="2295"/>
                    <a:pt x="1" y="4393"/>
                    <a:pt x="871" y="4956"/>
                  </a:cubicBezTo>
                  <a:cubicBezTo>
                    <a:pt x="1635" y="5449"/>
                    <a:pt x="4937" y="6785"/>
                    <a:pt x="6010" y="6785"/>
                  </a:cubicBezTo>
                  <a:cubicBezTo>
                    <a:pt x="6038" y="6785"/>
                    <a:pt x="6064" y="6784"/>
                    <a:pt x="6088" y="6782"/>
                  </a:cubicBezTo>
                  <a:cubicBezTo>
                    <a:pt x="7707" y="6648"/>
                    <a:pt x="9986" y="2420"/>
                    <a:pt x="10605" y="1255"/>
                  </a:cubicBezTo>
                  <a:cubicBezTo>
                    <a:pt x="10968" y="564"/>
                    <a:pt x="10898" y="1"/>
                    <a:pt x="10456"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4"/>
            <p:cNvSpPr/>
            <p:nvPr/>
          </p:nvSpPr>
          <p:spPr>
            <a:xfrm>
              <a:off x="10141422" y="2808478"/>
              <a:ext cx="264298" cy="230157"/>
            </a:xfrm>
            <a:custGeom>
              <a:avLst/>
              <a:gdLst/>
              <a:ahLst/>
              <a:cxnLst/>
              <a:rect l="l" t="t" r="r" b="b"/>
              <a:pathLst>
                <a:path w="4939" h="4301" extrusionOk="0">
                  <a:moveTo>
                    <a:pt x="1815" y="0"/>
                  </a:moveTo>
                  <a:cubicBezTo>
                    <a:pt x="1783" y="0"/>
                    <a:pt x="1752" y="7"/>
                    <a:pt x="1722" y="22"/>
                  </a:cubicBezTo>
                  <a:cubicBezTo>
                    <a:pt x="1433" y="145"/>
                    <a:pt x="1753" y="568"/>
                    <a:pt x="1753" y="568"/>
                  </a:cubicBezTo>
                  <a:cubicBezTo>
                    <a:pt x="1753" y="568"/>
                    <a:pt x="1517" y="289"/>
                    <a:pt x="1301" y="289"/>
                  </a:cubicBezTo>
                  <a:cubicBezTo>
                    <a:pt x="1238" y="289"/>
                    <a:pt x="1177" y="312"/>
                    <a:pt x="1124" y="372"/>
                  </a:cubicBezTo>
                  <a:cubicBezTo>
                    <a:pt x="887" y="630"/>
                    <a:pt x="1206" y="1104"/>
                    <a:pt x="1206" y="1104"/>
                  </a:cubicBezTo>
                  <a:cubicBezTo>
                    <a:pt x="1206" y="1104"/>
                    <a:pt x="958" y="895"/>
                    <a:pt x="745" y="895"/>
                  </a:cubicBezTo>
                  <a:cubicBezTo>
                    <a:pt x="670" y="895"/>
                    <a:pt x="600" y="921"/>
                    <a:pt x="546" y="991"/>
                  </a:cubicBezTo>
                  <a:cubicBezTo>
                    <a:pt x="330" y="1269"/>
                    <a:pt x="670" y="1702"/>
                    <a:pt x="670" y="1702"/>
                  </a:cubicBezTo>
                  <a:cubicBezTo>
                    <a:pt x="670" y="1702"/>
                    <a:pt x="558" y="1613"/>
                    <a:pt x="428" y="1613"/>
                  </a:cubicBezTo>
                  <a:cubicBezTo>
                    <a:pt x="346" y="1613"/>
                    <a:pt x="257" y="1648"/>
                    <a:pt x="186" y="1764"/>
                  </a:cubicBezTo>
                  <a:cubicBezTo>
                    <a:pt x="0" y="2052"/>
                    <a:pt x="949" y="2929"/>
                    <a:pt x="1299" y="3207"/>
                  </a:cubicBezTo>
                  <a:cubicBezTo>
                    <a:pt x="1650" y="3486"/>
                    <a:pt x="3073" y="4177"/>
                    <a:pt x="3392" y="4300"/>
                  </a:cubicBezTo>
                  <a:lnTo>
                    <a:pt x="4939" y="2125"/>
                  </a:lnTo>
                  <a:cubicBezTo>
                    <a:pt x="4939" y="2125"/>
                    <a:pt x="3052" y="1032"/>
                    <a:pt x="2959" y="970"/>
                  </a:cubicBezTo>
                  <a:cubicBezTo>
                    <a:pt x="2583" y="716"/>
                    <a:pt x="2148" y="0"/>
                    <a:pt x="1815"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4"/>
            <p:cNvSpPr/>
            <p:nvPr/>
          </p:nvSpPr>
          <p:spPr>
            <a:xfrm>
              <a:off x="10230948" y="2835823"/>
              <a:ext cx="69941" cy="63198"/>
            </a:xfrm>
            <a:custGeom>
              <a:avLst/>
              <a:gdLst/>
              <a:ahLst/>
              <a:cxnLst/>
              <a:rect l="l" t="t" r="r" b="b"/>
              <a:pathLst>
                <a:path w="1307" h="1181" extrusionOk="0">
                  <a:moveTo>
                    <a:pt x="23" y="0"/>
                  </a:moveTo>
                  <a:cubicBezTo>
                    <a:pt x="12" y="0"/>
                    <a:pt x="1" y="16"/>
                    <a:pt x="7" y="36"/>
                  </a:cubicBezTo>
                  <a:cubicBezTo>
                    <a:pt x="276" y="707"/>
                    <a:pt x="647" y="923"/>
                    <a:pt x="1286" y="1181"/>
                  </a:cubicBezTo>
                  <a:cubicBezTo>
                    <a:pt x="1297" y="1181"/>
                    <a:pt x="1307" y="1160"/>
                    <a:pt x="1297" y="1160"/>
                  </a:cubicBezTo>
                  <a:cubicBezTo>
                    <a:pt x="667" y="840"/>
                    <a:pt x="410" y="634"/>
                    <a:pt x="39" y="15"/>
                  </a:cubicBezTo>
                  <a:cubicBezTo>
                    <a:pt x="35" y="5"/>
                    <a:pt x="29" y="0"/>
                    <a:pt x="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4"/>
            <p:cNvSpPr/>
            <p:nvPr/>
          </p:nvSpPr>
          <p:spPr>
            <a:xfrm>
              <a:off x="10202800" y="2863970"/>
              <a:ext cx="74382" cy="66516"/>
            </a:xfrm>
            <a:custGeom>
              <a:avLst/>
              <a:gdLst/>
              <a:ahLst/>
              <a:cxnLst/>
              <a:rect l="l" t="t" r="r" b="b"/>
              <a:pathLst>
                <a:path w="1390" h="1243" extrusionOk="0">
                  <a:moveTo>
                    <a:pt x="18" y="0"/>
                  </a:moveTo>
                  <a:cubicBezTo>
                    <a:pt x="7" y="0"/>
                    <a:pt x="1" y="16"/>
                    <a:pt x="8" y="36"/>
                  </a:cubicBezTo>
                  <a:cubicBezTo>
                    <a:pt x="359" y="696"/>
                    <a:pt x="719" y="912"/>
                    <a:pt x="1369" y="1242"/>
                  </a:cubicBezTo>
                  <a:cubicBezTo>
                    <a:pt x="1379" y="1242"/>
                    <a:pt x="1390" y="1232"/>
                    <a:pt x="1379" y="1222"/>
                  </a:cubicBezTo>
                  <a:cubicBezTo>
                    <a:pt x="750" y="841"/>
                    <a:pt x="472" y="614"/>
                    <a:pt x="38" y="16"/>
                  </a:cubicBezTo>
                  <a:cubicBezTo>
                    <a:pt x="31" y="5"/>
                    <a:pt x="24" y="0"/>
                    <a:pt x="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4"/>
            <p:cNvSpPr/>
            <p:nvPr/>
          </p:nvSpPr>
          <p:spPr>
            <a:xfrm>
              <a:off x="10177650" y="2899662"/>
              <a:ext cx="78021" cy="61700"/>
            </a:xfrm>
            <a:custGeom>
              <a:avLst/>
              <a:gdLst/>
              <a:ahLst/>
              <a:cxnLst/>
              <a:rect l="l" t="t" r="r" b="b"/>
              <a:pathLst>
                <a:path w="1458" h="1153" extrusionOk="0">
                  <a:moveTo>
                    <a:pt x="6" y="1"/>
                  </a:moveTo>
                  <a:cubicBezTo>
                    <a:pt x="0" y="1"/>
                    <a:pt x="1" y="14"/>
                    <a:pt x="14" y="39"/>
                  </a:cubicBezTo>
                  <a:cubicBezTo>
                    <a:pt x="354" y="596"/>
                    <a:pt x="735" y="916"/>
                    <a:pt x="1436" y="1153"/>
                  </a:cubicBezTo>
                  <a:cubicBezTo>
                    <a:pt x="1457" y="1153"/>
                    <a:pt x="1457" y="1132"/>
                    <a:pt x="1447" y="1132"/>
                  </a:cubicBezTo>
                  <a:cubicBezTo>
                    <a:pt x="787" y="834"/>
                    <a:pt x="488" y="575"/>
                    <a:pt x="24" y="19"/>
                  </a:cubicBezTo>
                  <a:cubicBezTo>
                    <a:pt x="16" y="6"/>
                    <a:pt x="10" y="1"/>
                    <a:pt x="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4"/>
            <p:cNvSpPr/>
            <p:nvPr/>
          </p:nvSpPr>
          <p:spPr>
            <a:xfrm>
              <a:off x="10303617" y="2796598"/>
              <a:ext cx="136885" cy="157006"/>
            </a:xfrm>
            <a:custGeom>
              <a:avLst/>
              <a:gdLst/>
              <a:ahLst/>
              <a:cxnLst/>
              <a:rect l="l" t="t" r="r" b="b"/>
              <a:pathLst>
                <a:path w="2558" h="2934" extrusionOk="0">
                  <a:moveTo>
                    <a:pt x="411" y="0"/>
                  </a:moveTo>
                  <a:cubicBezTo>
                    <a:pt x="358" y="0"/>
                    <a:pt x="316" y="15"/>
                    <a:pt x="289" y="47"/>
                  </a:cubicBezTo>
                  <a:cubicBezTo>
                    <a:pt x="1" y="388"/>
                    <a:pt x="640" y="1078"/>
                    <a:pt x="990" y="1378"/>
                  </a:cubicBezTo>
                  <a:cubicBezTo>
                    <a:pt x="990" y="1378"/>
                    <a:pt x="340" y="2171"/>
                    <a:pt x="681" y="2760"/>
                  </a:cubicBezTo>
                  <a:cubicBezTo>
                    <a:pt x="754" y="2884"/>
                    <a:pt x="879" y="2934"/>
                    <a:pt x="1030" y="2934"/>
                  </a:cubicBezTo>
                  <a:cubicBezTo>
                    <a:pt x="1602" y="2934"/>
                    <a:pt x="2558" y="2223"/>
                    <a:pt x="2558" y="2223"/>
                  </a:cubicBezTo>
                  <a:cubicBezTo>
                    <a:pt x="2558" y="2223"/>
                    <a:pt x="2238" y="1388"/>
                    <a:pt x="2011" y="1058"/>
                  </a:cubicBezTo>
                  <a:cubicBezTo>
                    <a:pt x="1821" y="768"/>
                    <a:pt x="802" y="0"/>
                    <a:pt x="411"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4"/>
            <p:cNvSpPr/>
            <p:nvPr/>
          </p:nvSpPr>
          <p:spPr>
            <a:xfrm>
              <a:off x="10309129" y="2805214"/>
              <a:ext cx="50248" cy="139828"/>
            </a:xfrm>
            <a:custGeom>
              <a:avLst/>
              <a:gdLst/>
              <a:ahLst/>
              <a:cxnLst/>
              <a:rect l="l" t="t" r="r" b="b"/>
              <a:pathLst>
                <a:path w="939" h="2613" extrusionOk="0">
                  <a:moveTo>
                    <a:pt x="134" y="0"/>
                  </a:moveTo>
                  <a:cubicBezTo>
                    <a:pt x="1" y="516"/>
                    <a:pt x="485" y="897"/>
                    <a:pt x="815" y="1217"/>
                  </a:cubicBezTo>
                  <a:cubicBezTo>
                    <a:pt x="516" y="1588"/>
                    <a:pt x="310" y="2165"/>
                    <a:pt x="537" y="2608"/>
                  </a:cubicBezTo>
                  <a:cubicBezTo>
                    <a:pt x="537" y="2612"/>
                    <a:pt x="539" y="2613"/>
                    <a:pt x="541" y="2613"/>
                  </a:cubicBezTo>
                  <a:cubicBezTo>
                    <a:pt x="547" y="2613"/>
                    <a:pt x="558" y="2605"/>
                    <a:pt x="558" y="2599"/>
                  </a:cubicBezTo>
                  <a:cubicBezTo>
                    <a:pt x="402" y="2165"/>
                    <a:pt x="661" y="1598"/>
                    <a:pt x="908" y="1247"/>
                  </a:cubicBezTo>
                  <a:cubicBezTo>
                    <a:pt x="929" y="1227"/>
                    <a:pt x="939" y="1206"/>
                    <a:pt x="918" y="1176"/>
                  </a:cubicBezTo>
                  <a:cubicBezTo>
                    <a:pt x="599" y="866"/>
                    <a:pt x="104" y="505"/>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4"/>
            <p:cNvSpPr/>
            <p:nvPr/>
          </p:nvSpPr>
          <p:spPr>
            <a:xfrm>
              <a:off x="10644595" y="2766578"/>
              <a:ext cx="218706" cy="222398"/>
            </a:xfrm>
            <a:custGeom>
              <a:avLst/>
              <a:gdLst/>
              <a:ahLst/>
              <a:cxnLst/>
              <a:rect l="l" t="t" r="r" b="b"/>
              <a:pathLst>
                <a:path w="4087" h="4156" extrusionOk="0">
                  <a:moveTo>
                    <a:pt x="3436" y="0"/>
                  </a:moveTo>
                  <a:cubicBezTo>
                    <a:pt x="3084" y="0"/>
                    <a:pt x="2613" y="223"/>
                    <a:pt x="2228" y="526"/>
                  </a:cubicBezTo>
                  <a:cubicBezTo>
                    <a:pt x="1403" y="1176"/>
                    <a:pt x="1" y="2382"/>
                    <a:pt x="1" y="2382"/>
                  </a:cubicBezTo>
                  <a:lnTo>
                    <a:pt x="2352" y="4155"/>
                  </a:lnTo>
                  <a:cubicBezTo>
                    <a:pt x="2352" y="4155"/>
                    <a:pt x="3475" y="2557"/>
                    <a:pt x="3878" y="1083"/>
                  </a:cubicBezTo>
                  <a:cubicBezTo>
                    <a:pt x="4087" y="291"/>
                    <a:pt x="3838" y="0"/>
                    <a:pt x="343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4"/>
            <p:cNvSpPr/>
            <p:nvPr/>
          </p:nvSpPr>
          <p:spPr>
            <a:xfrm>
              <a:off x="10674401" y="2878311"/>
              <a:ext cx="108042" cy="84389"/>
            </a:xfrm>
            <a:custGeom>
              <a:avLst/>
              <a:gdLst/>
              <a:ahLst/>
              <a:cxnLst/>
              <a:rect l="l" t="t" r="r" b="b"/>
              <a:pathLst>
                <a:path w="2019" h="1577" extrusionOk="0">
                  <a:moveTo>
                    <a:pt x="13" y="1"/>
                  </a:moveTo>
                  <a:cubicBezTo>
                    <a:pt x="6" y="1"/>
                    <a:pt x="1" y="8"/>
                    <a:pt x="1" y="16"/>
                  </a:cubicBezTo>
                  <a:cubicBezTo>
                    <a:pt x="186" y="149"/>
                    <a:pt x="980" y="892"/>
                    <a:pt x="2001" y="1572"/>
                  </a:cubicBezTo>
                  <a:cubicBezTo>
                    <a:pt x="2004" y="1576"/>
                    <a:pt x="2007" y="1577"/>
                    <a:pt x="2010" y="1577"/>
                  </a:cubicBezTo>
                  <a:cubicBezTo>
                    <a:pt x="2016" y="1577"/>
                    <a:pt x="2019" y="1569"/>
                    <a:pt x="2011" y="1562"/>
                  </a:cubicBezTo>
                  <a:cubicBezTo>
                    <a:pt x="1218" y="892"/>
                    <a:pt x="186" y="149"/>
                    <a:pt x="21" y="5"/>
                  </a:cubicBezTo>
                  <a:cubicBezTo>
                    <a:pt x="18" y="2"/>
                    <a:pt x="15"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4"/>
            <p:cNvSpPr/>
            <p:nvPr/>
          </p:nvSpPr>
          <p:spPr>
            <a:xfrm>
              <a:off x="10712448" y="2766525"/>
              <a:ext cx="151066" cy="222451"/>
            </a:xfrm>
            <a:custGeom>
              <a:avLst/>
              <a:gdLst/>
              <a:ahLst/>
              <a:cxnLst/>
              <a:rect l="l" t="t" r="r" b="b"/>
              <a:pathLst>
                <a:path w="2823" h="4157" extrusionOk="0">
                  <a:moveTo>
                    <a:pt x="2165" y="0"/>
                  </a:moveTo>
                  <a:cubicBezTo>
                    <a:pt x="2119" y="0"/>
                    <a:pt x="2071" y="4"/>
                    <a:pt x="2022" y="11"/>
                  </a:cubicBezTo>
                  <a:cubicBezTo>
                    <a:pt x="1548" y="785"/>
                    <a:pt x="589" y="2362"/>
                    <a:pt x="1" y="3342"/>
                  </a:cubicBezTo>
                  <a:lnTo>
                    <a:pt x="1084" y="4156"/>
                  </a:lnTo>
                  <a:cubicBezTo>
                    <a:pt x="1084" y="4156"/>
                    <a:pt x="2207" y="2558"/>
                    <a:pt x="2610" y="1084"/>
                  </a:cubicBezTo>
                  <a:cubicBezTo>
                    <a:pt x="2823" y="296"/>
                    <a:pt x="2570" y="0"/>
                    <a:pt x="2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4"/>
            <p:cNvSpPr/>
            <p:nvPr/>
          </p:nvSpPr>
          <p:spPr>
            <a:xfrm>
              <a:off x="10685478" y="2771287"/>
              <a:ext cx="454696" cy="557600"/>
            </a:xfrm>
            <a:custGeom>
              <a:avLst/>
              <a:gdLst/>
              <a:ahLst/>
              <a:cxnLst/>
              <a:rect l="l" t="t" r="r" b="b"/>
              <a:pathLst>
                <a:path w="8497" h="10420" extrusionOk="0">
                  <a:moveTo>
                    <a:pt x="3179" y="1"/>
                  </a:moveTo>
                  <a:cubicBezTo>
                    <a:pt x="2728" y="1"/>
                    <a:pt x="2290" y="46"/>
                    <a:pt x="2175" y="98"/>
                  </a:cubicBezTo>
                  <a:cubicBezTo>
                    <a:pt x="1939" y="201"/>
                    <a:pt x="1350" y="1386"/>
                    <a:pt x="1072" y="2335"/>
                  </a:cubicBezTo>
                  <a:cubicBezTo>
                    <a:pt x="505" y="4222"/>
                    <a:pt x="0" y="10233"/>
                    <a:pt x="113" y="10347"/>
                  </a:cubicBezTo>
                  <a:cubicBezTo>
                    <a:pt x="167" y="10401"/>
                    <a:pt x="1503" y="10420"/>
                    <a:pt x="3087" y="10420"/>
                  </a:cubicBezTo>
                  <a:cubicBezTo>
                    <a:pt x="5448" y="10420"/>
                    <a:pt x="8358" y="10378"/>
                    <a:pt x="8383" y="10347"/>
                  </a:cubicBezTo>
                  <a:cubicBezTo>
                    <a:pt x="8497" y="10203"/>
                    <a:pt x="7248" y="4985"/>
                    <a:pt x="6320" y="3006"/>
                  </a:cubicBezTo>
                  <a:cubicBezTo>
                    <a:pt x="5124" y="458"/>
                    <a:pt x="4496" y="252"/>
                    <a:pt x="4125" y="108"/>
                  </a:cubicBezTo>
                  <a:cubicBezTo>
                    <a:pt x="3909" y="30"/>
                    <a:pt x="3540" y="1"/>
                    <a:pt x="317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4"/>
            <p:cNvSpPr/>
            <p:nvPr/>
          </p:nvSpPr>
          <p:spPr>
            <a:xfrm>
              <a:off x="10693719" y="3243851"/>
              <a:ext cx="428207" cy="11666"/>
            </a:xfrm>
            <a:custGeom>
              <a:avLst/>
              <a:gdLst/>
              <a:ahLst/>
              <a:cxnLst/>
              <a:rect l="l" t="t" r="r" b="b"/>
              <a:pathLst>
                <a:path w="8002" h="218" extrusionOk="0">
                  <a:moveTo>
                    <a:pt x="11" y="0"/>
                  </a:moveTo>
                  <a:cubicBezTo>
                    <a:pt x="11" y="73"/>
                    <a:pt x="11" y="145"/>
                    <a:pt x="0" y="217"/>
                  </a:cubicBezTo>
                  <a:lnTo>
                    <a:pt x="8002" y="217"/>
                  </a:lnTo>
                  <a:cubicBezTo>
                    <a:pt x="7992" y="145"/>
                    <a:pt x="7971" y="73"/>
                    <a:pt x="79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4"/>
            <p:cNvSpPr/>
            <p:nvPr/>
          </p:nvSpPr>
          <p:spPr>
            <a:xfrm>
              <a:off x="10700890" y="3163262"/>
              <a:ext cx="401183" cy="11077"/>
            </a:xfrm>
            <a:custGeom>
              <a:avLst/>
              <a:gdLst/>
              <a:ahLst/>
              <a:cxnLst/>
              <a:rect l="l" t="t" r="r" b="b"/>
              <a:pathLst>
                <a:path w="7497" h="207" extrusionOk="0">
                  <a:moveTo>
                    <a:pt x="21" y="1"/>
                  </a:moveTo>
                  <a:cubicBezTo>
                    <a:pt x="11" y="73"/>
                    <a:pt x="1" y="145"/>
                    <a:pt x="1" y="207"/>
                  </a:cubicBezTo>
                  <a:lnTo>
                    <a:pt x="7497" y="207"/>
                  </a:lnTo>
                  <a:cubicBezTo>
                    <a:pt x="7487" y="145"/>
                    <a:pt x="7466" y="73"/>
                    <a:pt x="74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4"/>
            <p:cNvSpPr/>
            <p:nvPr/>
          </p:nvSpPr>
          <p:spPr>
            <a:xfrm>
              <a:off x="10695913" y="3193068"/>
              <a:ext cx="418896" cy="32054"/>
            </a:xfrm>
            <a:custGeom>
              <a:avLst/>
              <a:gdLst/>
              <a:ahLst/>
              <a:cxnLst/>
              <a:rect l="l" t="t" r="r" b="b"/>
              <a:pathLst>
                <a:path w="7828" h="599" extrusionOk="0">
                  <a:moveTo>
                    <a:pt x="52" y="1"/>
                  </a:moveTo>
                  <a:cubicBezTo>
                    <a:pt x="32" y="207"/>
                    <a:pt x="21" y="413"/>
                    <a:pt x="1" y="599"/>
                  </a:cubicBezTo>
                  <a:lnTo>
                    <a:pt x="7827" y="599"/>
                  </a:lnTo>
                  <a:cubicBezTo>
                    <a:pt x="7786" y="413"/>
                    <a:pt x="7734" y="207"/>
                    <a:pt x="76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4"/>
            <p:cNvSpPr/>
            <p:nvPr/>
          </p:nvSpPr>
          <p:spPr>
            <a:xfrm>
              <a:off x="10687351" y="2800665"/>
              <a:ext cx="361209" cy="587888"/>
            </a:xfrm>
            <a:custGeom>
              <a:avLst/>
              <a:gdLst/>
              <a:ahLst/>
              <a:cxnLst/>
              <a:rect l="l" t="t" r="r" b="b"/>
              <a:pathLst>
                <a:path w="6750" h="10986" extrusionOk="0">
                  <a:moveTo>
                    <a:pt x="4416" y="1"/>
                  </a:moveTo>
                  <a:cubicBezTo>
                    <a:pt x="4112" y="1"/>
                    <a:pt x="3849" y="435"/>
                    <a:pt x="3801" y="1559"/>
                  </a:cubicBezTo>
                  <a:cubicBezTo>
                    <a:pt x="3708" y="3550"/>
                    <a:pt x="3615" y="6086"/>
                    <a:pt x="3481" y="6344"/>
                  </a:cubicBezTo>
                  <a:cubicBezTo>
                    <a:pt x="3336" y="6602"/>
                    <a:pt x="1326" y="7592"/>
                    <a:pt x="408" y="8087"/>
                  </a:cubicBezTo>
                  <a:cubicBezTo>
                    <a:pt x="1" y="8305"/>
                    <a:pt x="1979" y="10985"/>
                    <a:pt x="2482" y="10985"/>
                  </a:cubicBezTo>
                  <a:cubicBezTo>
                    <a:pt x="2501" y="10985"/>
                    <a:pt x="2518" y="10982"/>
                    <a:pt x="2532" y="10974"/>
                  </a:cubicBezTo>
                  <a:cubicBezTo>
                    <a:pt x="3491" y="10448"/>
                    <a:pt x="5677" y="9056"/>
                    <a:pt x="6327" y="7550"/>
                  </a:cubicBezTo>
                  <a:cubicBezTo>
                    <a:pt x="6750" y="6550"/>
                    <a:pt x="6017" y="3694"/>
                    <a:pt x="5357" y="1291"/>
                  </a:cubicBezTo>
                  <a:cubicBezTo>
                    <a:pt x="5155" y="553"/>
                    <a:pt x="4759" y="1"/>
                    <a:pt x="4416"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4"/>
            <p:cNvSpPr/>
            <p:nvPr/>
          </p:nvSpPr>
          <p:spPr>
            <a:xfrm>
              <a:off x="10487323" y="3217898"/>
              <a:ext cx="388501" cy="316152"/>
            </a:xfrm>
            <a:custGeom>
              <a:avLst/>
              <a:gdLst/>
              <a:ahLst/>
              <a:cxnLst/>
              <a:rect l="l" t="t" r="r" b="b"/>
              <a:pathLst>
                <a:path w="7260" h="5908" extrusionOk="0">
                  <a:moveTo>
                    <a:pt x="4631" y="1"/>
                  </a:moveTo>
                  <a:cubicBezTo>
                    <a:pt x="4631" y="1"/>
                    <a:pt x="3445" y="712"/>
                    <a:pt x="2682" y="1207"/>
                  </a:cubicBezTo>
                  <a:cubicBezTo>
                    <a:pt x="2259" y="1486"/>
                    <a:pt x="1579" y="2022"/>
                    <a:pt x="1362" y="2373"/>
                  </a:cubicBezTo>
                  <a:cubicBezTo>
                    <a:pt x="1032" y="2888"/>
                    <a:pt x="1" y="5270"/>
                    <a:pt x="578" y="5528"/>
                  </a:cubicBezTo>
                  <a:cubicBezTo>
                    <a:pt x="605" y="5540"/>
                    <a:pt x="632" y="5546"/>
                    <a:pt x="660" y="5546"/>
                  </a:cubicBezTo>
                  <a:cubicBezTo>
                    <a:pt x="969" y="5546"/>
                    <a:pt x="1301" y="4797"/>
                    <a:pt x="1507" y="4231"/>
                  </a:cubicBezTo>
                  <a:lnTo>
                    <a:pt x="1507" y="4231"/>
                  </a:lnTo>
                  <a:cubicBezTo>
                    <a:pt x="1321" y="4872"/>
                    <a:pt x="1136" y="5793"/>
                    <a:pt x="1568" y="5899"/>
                  </a:cubicBezTo>
                  <a:cubicBezTo>
                    <a:pt x="1591" y="5905"/>
                    <a:pt x="1613" y="5908"/>
                    <a:pt x="1635" y="5908"/>
                  </a:cubicBezTo>
                  <a:cubicBezTo>
                    <a:pt x="1889" y="5908"/>
                    <a:pt x="2098" y="5536"/>
                    <a:pt x="2257" y="5089"/>
                  </a:cubicBezTo>
                  <a:lnTo>
                    <a:pt x="2257" y="5089"/>
                  </a:lnTo>
                  <a:cubicBezTo>
                    <a:pt x="2228" y="5472"/>
                    <a:pt x="2289" y="5783"/>
                    <a:pt x="2558" y="5806"/>
                  </a:cubicBezTo>
                  <a:cubicBezTo>
                    <a:pt x="2564" y="5806"/>
                    <a:pt x="2570" y="5807"/>
                    <a:pt x="2577" y="5807"/>
                  </a:cubicBezTo>
                  <a:cubicBezTo>
                    <a:pt x="2851" y="5807"/>
                    <a:pt x="3106" y="5233"/>
                    <a:pt x="3290" y="4669"/>
                  </a:cubicBezTo>
                  <a:lnTo>
                    <a:pt x="3290" y="4669"/>
                  </a:lnTo>
                  <a:cubicBezTo>
                    <a:pt x="3213" y="5107"/>
                    <a:pt x="3211" y="5521"/>
                    <a:pt x="3465" y="5558"/>
                  </a:cubicBezTo>
                  <a:cubicBezTo>
                    <a:pt x="3478" y="5560"/>
                    <a:pt x="3490" y="5561"/>
                    <a:pt x="3502" y="5561"/>
                  </a:cubicBezTo>
                  <a:cubicBezTo>
                    <a:pt x="4106" y="5561"/>
                    <a:pt x="4652" y="3569"/>
                    <a:pt x="4652" y="3569"/>
                  </a:cubicBezTo>
                  <a:cubicBezTo>
                    <a:pt x="6105" y="3527"/>
                    <a:pt x="6827" y="3074"/>
                    <a:pt x="7260" y="2579"/>
                  </a:cubicBezTo>
                  <a:cubicBezTo>
                    <a:pt x="7260" y="2579"/>
                    <a:pt x="5477" y="712"/>
                    <a:pt x="4631"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4"/>
            <p:cNvSpPr/>
            <p:nvPr/>
          </p:nvSpPr>
          <p:spPr>
            <a:xfrm>
              <a:off x="10556621" y="3370889"/>
              <a:ext cx="35907" cy="136831"/>
            </a:xfrm>
            <a:custGeom>
              <a:avLst/>
              <a:gdLst/>
              <a:ahLst/>
              <a:cxnLst/>
              <a:rect l="l" t="t" r="r" b="b"/>
              <a:pathLst>
                <a:path w="671" h="2557" extrusionOk="0">
                  <a:moveTo>
                    <a:pt x="668" y="0"/>
                  </a:moveTo>
                  <a:cubicBezTo>
                    <a:pt x="665" y="0"/>
                    <a:pt x="660" y="3"/>
                    <a:pt x="655" y="8"/>
                  </a:cubicBezTo>
                  <a:cubicBezTo>
                    <a:pt x="552" y="245"/>
                    <a:pt x="449" y="493"/>
                    <a:pt x="366" y="751"/>
                  </a:cubicBezTo>
                  <a:cubicBezTo>
                    <a:pt x="273" y="1008"/>
                    <a:pt x="201" y="1266"/>
                    <a:pt x="140" y="1524"/>
                  </a:cubicBezTo>
                  <a:cubicBezTo>
                    <a:pt x="0" y="2141"/>
                    <a:pt x="5" y="2557"/>
                    <a:pt x="5" y="2557"/>
                  </a:cubicBezTo>
                  <a:cubicBezTo>
                    <a:pt x="5" y="2557"/>
                    <a:pt x="5" y="2556"/>
                    <a:pt x="5" y="2555"/>
                  </a:cubicBezTo>
                  <a:cubicBezTo>
                    <a:pt x="67" y="1936"/>
                    <a:pt x="346" y="1029"/>
                    <a:pt x="428" y="772"/>
                  </a:cubicBezTo>
                  <a:cubicBezTo>
                    <a:pt x="511" y="513"/>
                    <a:pt x="583" y="256"/>
                    <a:pt x="665" y="8"/>
                  </a:cubicBezTo>
                  <a:cubicBezTo>
                    <a:pt x="670" y="3"/>
                    <a:pt x="670" y="0"/>
                    <a:pt x="6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4"/>
            <p:cNvSpPr/>
            <p:nvPr/>
          </p:nvSpPr>
          <p:spPr>
            <a:xfrm>
              <a:off x="10607618" y="3386193"/>
              <a:ext cx="34302" cy="104028"/>
            </a:xfrm>
            <a:custGeom>
              <a:avLst/>
              <a:gdLst/>
              <a:ahLst/>
              <a:cxnLst/>
              <a:rect l="l" t="t" r="r" b="b"/>
              <a:pathLst>
                <a:path w="641" h="1944" extrusionOk="0">
                  <a:moveTo>
                    <a:pt x="630" y="0"/>
                  </a:moveTo>
                  <a:cubicBezTo>
                    <a:pt x="413" y="310"/>
                    <a:pt x="73" y="1310"/>
                    <a:pt x="1" y="1929"/>
                  </a:cubicBezTo>
                  <a:cubicBezTo>
                    <a:pt x="1" y="1938"/>
                    <a:pt x="3" y="1943"/>
                    <a:pt x="6" y="1943"/>
                  </a:cubicBezTo>
                  <a:cubicBezTo>
                    <a:pt x="10" y="1943"/>
                    <a:pt x="16" y="1936"/>
                    <a:pt x="21" y="1918"/>
                  </a:cubicBezTo>
                  <a:cubicBezTo>
                    <a:pt x="115" y="1599"/>
                    <a:pt x="527" y="321"/>
                    <a:pt x="6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4"/>
            <p:cNvSpPr/>
            <p:nvPr/>
          </p:nvSpPr>
          <p:spPr>
            <a:xfrm>
              <a:off x="10662254" y="3391491"/>
              <a:ext cx="24723" cy="81607"/>
            </a:xfrm>
            <a:custGeom>
              <a:avLst/>
              <a:gdLst/>
              <a:ahLst/>
              <a:cxnLst/>
              <a:rect l="l" t="t" r="r" b="b"/>
              <a:pathLst>
                <a:path w="462" h="1525" extrusionOk="0">
                  <a:moveTo>
                    <a:pt x="448" y="1"/>
                  </a:moveTo>
                  <a:cubicBezTo>
                    <a:pt x="446" y="1"/>
                    <a:pt x="444" y="2"/>
                    <a:pt x="444" y="5"/>
                  </a:cubicBezTo>
                  <a:cubicBezTo>
                    <a:pt x="217" y="417"/>
                    <a:pt x="73" y="943"/>
                    <a:pt x="1" y="1510"/>
                  </a:cubicBezTo>
                  <a:cubicBezTo>
                    <a:pt x="1" y="1519"/>
                    <a:pt x="5" y="1524"/>
                    <a:pt x="10" y="1524"/>
                  </a:cubicBezTo>
                  <a:cubicBezTo>
                    <a:pt x="15" y="1524"/>
                    <a:pt x="22" y="1517"/>
                    <a:pt x="22" y="1500"/>
                  </a:cubicBezTo>
                  <a:cubicBezTo>
                    <a:pt x="166" y="994"/>
                    <a:pt x="269" y="603"/>
                    <a:pt x="455" y="15"/>
                  </a:cubicBezTo>
                  <a:cubicBezTo>
                    <a:pt x="462" y="8"/>
                    <a:pt x="453" y="1"/>
                    <a:pt x="44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4"/>
            <p:cNvSpPr/>
            <p:nvPr/>
          </p:nvSpPr>
          <p:spPr>
            <a:xfrm>
              <a:off x="10867526" y="2792531"/>
              <a:ext cx="156792" cy="229033"/>
            </a:xfrm>
            <a:custGeom>
              <a:avLst/>
              <a:gdLst/>
              <a:ahLst/>
              <a:cxnLst/>
              <a:rect l="l" t="t" r="r" b="b"/>
              <a:pathLst>
                <a:path w="2930" h="4280" extrusionOk="0">
                  <a:moveTo>
                    <a:pt x="1108" y="1"/>
                  </a:moveTo>
                  <a:cubicBezTo>
                    <a:pt x="675" y="1"/>
                    <a:pt x="351" y="698"/>
                    <a:pt x="269" y="1392"/>
                  </a:cubicBezTo>
                  <a:cubicBezTo>
                    <a:pt x="145" y="2444"/>
                    <a:pt x="1" y="4279"/>
                    <a:pt x="1" y="4279"/>
                  </a:cubicBezTo>
                  <a:lnTo>
                    <a:pt x="2929" y="3877"/>
                  </a:lnTo>
                  <a:cubicBezTo>
                    <a:pt x="2929" y="3877"/>
                    <a:pt x="2588" y="1949"/>
                    <a:pt x="1825" y="618"/>
                  </a:cubicBezTo>
                  <a:cubicBezTo>
                    <a:pt x="1570" y="177"/>
                    <a:pt x="1326" y="1"/>
                    <a:pt x="1108"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4"/>
            <p:cNvSpPr/>
            <p:nvPr/>
          </p:nvSpPr>
          <p:spPr>
            <a:xfrm>
              <a:off x="10875820" y="2970726"/>
              <a:ext cx="135761" cy="19907"/>
            </a:xfrm>
            <a:custGeom>
              <a:avLst/>
              <a:gdLst/>
              <a:ahLst/>
              <a:cxnLst/>
              <a:rect l="l" t="t" r="r" b="b"/>
              <a:pathLst>
                <a:path w="2537" h="372" extrusionOk="0">
                  <a:moveTo>
                    <a:pt x="2516" y="0"/>
                  </a:moveTo>
                  <a:cubicBezTo>
                    <a:pt x="1496" y="104"/>
                    <a:pt x="238" y="330"/>
                    <a:pt x="11" y="351"/>
                  </a:cubicBezTo>
                  <a:cubicBezTo>
                    <a:pt x="0" y="361"/>
                    <a:pt x="0" y="372"/>
                    <a:pt x="11" y="372"/>
                  </a:cubicBezTo>
                  <a:cubicBezTo>
                    <a:pt x="238" y="340"/>
                    <a:pt x="1320" y="289"/>
                    <a:pt x="2527" y="21"/>
                  </a:cubicBezTo>
                  <a:cubicBezTo>
                    <a:pt x="2537" y="21"/>
                    <a:pt x="2537" y="0"/>
                    <a:pt x="25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4"/>
            <p:cNvSpPr/>
            <p:nvPr/>
          </p:nvSpPr>
          <p:spPr>
            <a:xfrm>
              <a:off x="10864743" y="2898967"/>
              <a:ext cx="20495" cy="124203"/>
            </a:xfrm>
            <a:custGeom>
              <a:avLst/>
              <a:gdLst/>
              <a:ahLst/>
              <a:cxnLst/>
              <a:rect l="l" t="t" r="r" b="b"/>
              <a:pathLst>
                <a:path w="383" h="2321" extrusionOk="0">
                  <a:moveTo>
                    <a:pt x="259" y="1"/>
                  </a:moveTo>
                  <a:cubicBezTo>
                    <a:pt x="228" y="196"/>
                    <a:pt x="207" y="382"/>
                    <a:pt x="186" y="578"/>
                  </a:cubicBezTo>
                  <a:cubicBezTo>
                    <a:pt x="186" y="568"/>
                    <a:pt x="186" y="558"/>
                    <a:pt x="176" y="547"/>
                  </a:cubicBezTo>
                  <a:cubicBezTo>
                    <a:pt x="166" y="444"/>
                    <a:pt x="156" y="341"/>
                    <a:pt x="135" y="248"/>
                  </a:cubicBezTo>
                  <a:lnTo>
                    <a:pt x="135" y="248"/>
                  </a:lnTo>
                  <a:cubicBezTo>
                    <a:pt x="135" y="352"/>
                    <a:pt x="135" y="455"/>
                    <a:pt x="145" y="558"/>
                  </a:cubicBezTo>
                  <a:cubicBezTo>
                    <a:pt x="145" y="620"/>
                    <a:pt x="156" y="682"/>
                    <a:pt x="166" y="753"/>
                  </a:cubicBezTo>
                  <a:cubicBezTo>
                    <a:pt x="156" y="856"/>
                    <a:pt x="125" y="1104"/>
                    <a:pt x="115" y="1207"/>
                  </a:cubicBezTo>
                  <a:cubicBezTo>
                    <a:pt x="104" y="1383"/>
                    <a:pt x="1" y="2321"/>
                    <a:pt x="21" y="2321"/>
                  </a:cubicBezTo>
                  <a:cubicBezTo>
                    <a:pt x="42" y="2321"/>
                    <a:pt x="321" y="2269"/>
                    <a:pt x="372" y="2259"/>
                  </a:cubicBezTo>
                  <a:cubicBezTo>
                    <a:pt x="383" y="2259"/>
                    <a:pt x="383" y="2238"/>
                    <a:pt x="362" y="2238"/>
                  </a:cubicBezTo>
                  <a:cubicBezTo>
                    <a:pt x="321" y="2259"/>
                    <a:pt x="94" y="2279"/>
                    <a:pt x="73" y="2290"/>
                  </a:cubicBezTo>
                  <a:cubicBezTo>
                    <a:pt x="83" y="2105"/>
                    <a:pt x="104" y="1929"/>
                    <a:pt x="125" y="1743"/>
                  </a:cubicBezTo>
                  <a:cubicBezTo>
                    <a:pt x="145" y="1568"/>
                    <a:pt x="156" y="1393"/>
                    <a:pt x="176" y="1218"/>
                  </a:cubicBezTo>
                  <a:cubicBezTo>
                    <a:pt x="207" y="856"/>
                    <a:pt x="259" y="352"/>
                    <a:pt x="2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4"/>
            <p:cNvSpPr/>
            <p:nvPr/>
          </p:nvSpPr>
          <p:spPr>
            <a:xfrm>
              <a:off x="10992798" y="2884625"/>
              <a:ext cx="33124" cy="118156"/>
            </a:xfrm>
            <a:custGeom>
              <a:avLst/>
              <a:gdLst/>
              <a:ahLst/>
              <a:cxnLst/>
              <a:rect l="l" t="t" r="r" b="b"/>
              <a:pathLst>
                <a:path w="619" h="2208" extrusionOk="0">
                  <a:moveTo>
                    <a:pt x="11" y="1"/>
                  </a:moveTo>
                  <a:cubicBezTo>
                    <a:pt x="11" y="1"/>
                    <a:pt x="0" y="1"/>
                    <a:pt x="0" y="11"/>
                  </a:cubicBezTo>
                  <a:cubicBezTo>
                    <a:pt x="124" y="351"/>
                    <a:pt x="227" y="702"/>
                    <a:pt x="320" y="1063"/>
                  </a:cubicBezTo>
                  <a:cubicBezTo>
                    <a:pt x="361" y="1228"/>
                    <a:pt x="403" y="1403"/>
                    <a:pt x="444" y="1578"/>
                  </a:cubicBezTo>
                  <a:cubicBezTo>
                    <a:pt x="464" y="1671"/>
                    <a:pt x="485" y="1754"/>
                    <a:pt x="506" y="1846"/>
                  </a:cubicBezTo>
                  <a:cubicBezTo>
                    <a:pt x="526" y="1949"/>
                    <a:pt x="577" y="2146"/>
                    <a:pt x="577" y="2146"/>
                  </a:cubicBezTo>
                  <a:cubicBezTo>
                    <a:pt x="526" y="2156"/>
                    <a:pt x="361" y="2176"/>
                    <a:pt x="299" y="2197"/>
                  </a:cubicBezTo>
                  <a:cubicBezTo>
                    <a:pt x="289" y="2197"/>
                    <a:pt x="289" y="2208"/>
                    <a:pt x="299" y="2208"/>
                  </a:cubicBezTo>
                  <a:cubicBezTo>
                    <a:pt x="351" y="2197"/>
                    <a:pt x="619" y="2176"/>
                    <a:pt x="619" y="2166"/>
                  </a:cubicBezTo>
                  <a:cubicBezTo>
                    <a:pt x="588" y="2073"/>
                    <a:pt x="577" y="1960"/>
                    <a:pt x="568" y="1867"/>
                  </a:cubicBezTo>
                  <a:cubicBezTo>
                    <a:pt x="547" y="1784"/>
                    <a:pt x="526" y="1692"/>
                    <a:pt x="506" y="1609"/>
                  </a:cubicBezTo>
                  <a:lnTo>
                    <a:pt x="382" y="1053"/>
                  </a:lnTo>
                  <a:cubicBezTo>
                    <a:pt x="351" y="959"/>
                    <a:pt x="320" y="856"/>
                    <a:pt x="289" y="753"/>
                  </a:cubicBezTo>
                  <a:cubicBezTo>
                    <a:pt x="289" y="681"/>
                    <a:pt x="279" y="599"/>
                    <a:pt x="279" y="516"/>
                  </a:cubicBezTo>
                  <a:cubicBezTo>
                    <a:pt x="258" y="423"/>
                    <a:pt x="247" y="341"/>
                    <a:pt x="238" y="248"/>
                  </a:cubicBezTo>
                  <a:cubicBezTo>
                    <a:pt x="232" y="243"/>
                    <a:pt x="227" y="240"/>
                    <a:pt x="223" y="240"/>
                  </a:cubicBezTo>
                  <a:cubicBezTo>
                    <a:pt x="219" y="240"/>
                    <a:pt x="217" y="243"/>
                    <a:pt x="217" y="248"/>
                  </a:cubicBezTo>
                  <a:cubicBezTo>
                    <a:pt x="217" y="341"/>
                    <a:pt x="227" y="434"/>
                    <a:pt x="238" y="526"/>
                  </a:cubicBezTo>
                  <a:cubicBezTo>
                    <a:pt x="238" y="558"/>
                    <a:pt x="238" y="588"/>
                    <a:pt x="247" y="620"/>
                  </a:cubicBezTo>
                  <a:cubicBezTo>
                    <a:pt x="176" y="403"/>
                    <a:pt x="103" y="207"/>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4"/>
            <p:cNvSpPr/>
            <p:nvPr/>
          </p:nvSpPr>
          <p:spPr>
            <a:xfrm>
              <a:off x="10790843" y="2686203"/>
              <a:ext cx="110985" cy="160805"/>
            </a:xfrm>
            <a:custGeom>
              <a:avLst/>
              <a:gdLst/>
              <a:ahLst/>
              <a:cxnLst/>
              <a:rect l="l" t="t" r="r" b="b"/>
              <a:pathLst>
                <a:path w="2074" h="3005" extrusionOk="0">
                  <a:moveTo>
                    <a:pt x="1995" y="1"/>
                  </a:moveTo>
                  <a:cubicBezTo>
                    <a:pt x="1761" y="1"/>
                    <a:pt x="41" y="368"/>
                    <a:pt x="41" y="368"/>
                  </a:cubicBezTo>
                  <a:cubicBezTo>
                    <a:pt x="41" y="368"/>
                    <a:pt x="196" y="1028"/>
                    <a:pt x="165" y="1574"/>
                  </a:cubicBezTo>
                  <a:cubicBezTo>
                    <a:pt x="155" y="1615"/>
                    <a:pt x="155" y="1657"/>
                    <a:pt x="144" y="1698"/>
                  </a:cubicBezTo>
                  <a:cubicBezTo>
                    <a:pt x="144" y="1709"/>
                    <a:pt x="135" y="1709"/>
                    <a:pt x="135" y="1718"/>
                  </a:cubicBezTo>
                  <a:cubicBezTo>
                    <a:pt x="83" y="1966"/>
                    <a:pt x="0" y="2853"/>
                    <a:pt x="433" y="2987"/>
                  </a:cubicBezTo>
                  <a:cubicBezTo>
                    <a:pt x="473" y="2999"/>
                    <a:pt x="516" y="3005"/>
                    <a:pt x="561" y="3005"/>
                  </a:cubicBezTo>
                  <a:cubicBezTo>
                    <a:pt x="1021" y="3005"/>
                    <a:pt x="1733" y="2422"/>
                    <a:pt x="2052" y="1915"/>
                  </a:cubicBezTo>
                  <a:cubicBezTo>
                    <a:pt x="2073" y="1883"/>
                    <a:pt x="2032" y="1471"/>
                    <a:pt x="2021" y="966"/>
                  </a:cubicBezTo>
                  <a:cubicBezTo>
                    <a:pt x="2011" y="667"/>
                    <a:pt x="2000" y="327"/>
                    <a:pt x="2021" y="7"/>
                  </a:cubicBezTo>
                  <a:cubicBezTo>
                    <a:pt x="2021" y="3"/>
                    <a:pt x="2012" y="1"/>
                    <a:pt x="1995"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4"/>
            <p:cNvSpPr/>
            <p:nvPr/>
          </p:nvSpPr>
          <p:spPr>
            <a:xfrm>
              <a:off x="10793037" y="2687113"/>
              <a:ext cx="99373" cy="92256"/>
            </a:xfrm>
            <a:custGeom>
              <a:avLst/>
              <a:gdLst/>
              <a:ahLst/>
              <a:cxnLst/>
              <a:rect l="l" t="t" r="r" b="b"/>
              <a:pathLst>
                <a:path w="1857" h="1724" extrusionOk="0">
                  <a:moveTo>
                    <a:pt x="1856" y="0"/>
                  </a:moveTo>
                  <a:cubicBezTo>
                    <a:pt x="1434" y="52"/>
                    <a:pt x="0" y="351"/>
                    <a:pt x="0" y="351"/>
                  </a:cubicBezTo>
                  <a:cubicBezTo>
                    <a:pt x="0" y="351"/>
                    <a:pt x="155" y="1011"/>
                    <a:pt x="124" y="1557"/>
                  </a:cubicBezTo>
                  <a:cubicBezTo>
                    <a:pt x="114" y="1598"/>
                    <a:pt x="114" y="1640"/>
                    <a:pt x="103" y="1681"/>
                  </a:cubicBezTo>
                  <a:cubicBezTo>
                    <a:pt x="103" y="1692"/>
                    <a:pt x="94" y="1692"/>
                    <a:pt x="94" y="1701"/>
                  </a:cubicBezTo>
                  <a:cubicBezTo>
                    <a:pt x="155" y="1722"/>
                    <a:pt x="227" y="1722"/>
                    <a:pt x="300" y="1722"/>
                  </a:cubicBezTo>
                  <a:cubicBezTo>
                    <a:pt x="317" y="1723"/>
                    <a:pt x="333" y="1723"/>
                    <a:pt x="350" y="1723"/>
                  </a:cubicBezTo>
                  <a:cubicBezTo>
                    <a:pt x="1353" y="1723"/>
                    <a:pt x="1735" y="508"/>
                    <a:pt x="18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4"/>
            <p:cNvSpPr/>
            <p:nvPr/>
          </p:nvSpPr>
          <p:spPr>
            <a:xfrm>
              <a:off x="10721866" y="2500356"/>
              <a:ext cx="197622" cy="254880"/>
            </a:xfrm>
            <a:custGeom>
              <a:avLst/>
              <a:gdLst/>
              <a:ahLst/>
              <a:cxnLst/>
              <a:rect l="l" t="t" r="r" b="b"/>
              <a:pathLst>
                <a:path w="3693" h="4763" extrusionOk="0">
                  <a:moveTo>
                    <a:pt x="1831" y="1"/>
                  </a:moveTo>
                  <a:cubicBezTo>
                    <a:pt x="1461" y="1"/>
                    <a:pt x="1100" y="112"/>
                    <a:pt x="825" y="345"/>
                  </a:cubicBezTo>
                  <a:cubicBezTo>
                    <a:pt x="310" y="799"/>
                    <a:pt x="1" y="3429"/>
                    <a:pt x="588" y="4212"/>
                  </a:cubicBezTo>
                  <a:cubicBezTo>
                    <a:pt x="877" y="4593"/>
                    <a:pt x="1284" y="4762"/>
                    <a:pt x="1703" y="4762"/>
                  </a:cubicBezTo>
                  <a:cubicBezTo>
                    <a:pt x="2179" y="4762"/>
                    <a:pt x="2670" y="4544"/>
                    <a:pt x="3021" y="4171"/>
                  </a:cubicBezTo>
                  <a:cubicBezTo>
                    <a:pt x="3486" y="3686"/>
                    <a:pt x="3692" y="1665"/>
                    <a:pt x="3424" y="995"/>
                  </a:cubicBezTo>
                  <a:cubicBezTo>
                    <a:pt x="3173" y="354"/>
                    <a:pt x="2490" y="1"/>
                    <a:pt x="1831"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4"/>
            <p:cNvSpPr/>
            <p:nvPr/>
          </p:nvSpPr>
          <p:spPr>
            <a:xfrm>
              <a:off x="10818991" y="2626430"/>
              <a:ext cx="8883" cy="20442"/>
            </a:xfrm>
            <a:custGeom>
              <a:avLst/>
              <a:gdLst/>
              <a:ahLst/>
              <a:cxnLst/>
              <a:rect l="l" t="t" r="r" b="b"/>
              <a:pathLst>
                <a:path w="166" h="382" extrusionOk="0">
                  <a:moveTo>
                    <a:pt x="42" y="0"/>
                  </a:moveTo>
                  <a:lnTo>
                    <a:pt x="42" y="0"/>
                  </a:lnTo>
                  <a:cubicBezTo>
                    <a:pt x="0" y="134"/>
                    <a:pt x="10" y="340"/>
                    <a:pt x="155" y="381"/>
                  </a:cubicBezTo>
                  <a:cubicBezTo>
                    <a:pt x="155" y="381"/>
                    <a:pt x="165" y="371"/>
                    <a:pt x="155" y="371"/>
                  </a:cubicBezTo>
                  <a:cubicBezTo>
                    <a:pt x="42" y="310"/>
                    <a:pt x="31" y="154"/>
                    <a:pt x="52" y="21"/>
                  </a:cubicBezTo>
                  <a:cubicBezTo>
                    <a:pt x="52" y="10"/>
                    <a:pt x="42"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4"/>
            <p:cNvSpPr/>
            <p:nvPr/>
          </p:nvSpPr>
          <p:spPr>
            <a:xfrm>
              <a:off x="10817439" y="2619795"/>
              <a:ext cx="23117" cy="23760"/>
            </a:xfrm>
            <a:custGeom>
              <a:avLst/>
              <a:gdLst/>
              <a:ahLst/>
              <a:cxnLst/>
              <a:rect l="l" t="t" r="r" b="b"/>
              <a:pathLst>
                <a:path w="432" h="444" extrusionOk="0">
                  <a:moveTo>
                    <a:pt x="198" y="0"/>
                  </a:moveTo>
                  <a:cubicBezTo>
                    <a:pt x="18" y="0"/>
                    <a:pt x="0" y="434"/>
                    <a:pt x="194" y="443"/>
                  </a:cubicBezTo>
                  <a:cubicBezTo>
                    <a:pt x="401" y="443"/>
                    <a:pt x="431" y="0"/>
                    <a:pt x="204" y="0"/>
                  </a:cubicBezTo>
                  <a:cubicBezTo>
                    <a:pt x="202" y="0"/>
                    <a:pt x="200" y="0"/>
                    <a:pt x="1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4"/>
            <p:cNvSpPr/>
            <p:nvPr/>
          </p:nvSpPr>
          <p:spPr>
            <a:xfrm>
              <a:off x="10769867" y="2624504"/>
              <a:ext cx="9953" cy="19050"/>
            </a:xfrm>
            <a:custGeom>
              <a:avLst/>
              <a:gdLst/>
              <a:ahLst/>
              <a:cxnLst/>
              <a:rect l="l" t="t" r="r" b="b"/>
              <a:pathLst>
                <a:path w="186" h="356" extrusionOk="0">
                  <a:moveTo>
                    <a:pt x="163" y="1"/>
                  </a:moveTo>
                  <a:cubicBezTo>
                    <a:pt x="160" y="1"/>
                    <a:pt x="155" y="8"/>
                    <a:pt x="155" y="16"/>
                  </a:cubicBezTo>
                  <a:cubicBezTo>
                    <a:pt x="155" y="149"/>
                    <a:pt x="124" y="304"/>
                    <a:pt x="0" y="346"/>
                  </a:cubicBezTo>
                  <a:lnTo>
                    <a:pt x="0" y="355"/>
                  </a:lnTo>
                  <a:cubicBezTo>
                    <a:pt x="155" y="335"/>
                    <a:pt x="186" y="129"/>
                    <a:pt x="165" y="5"/>
                  </a:cubicBezTo>
                  <a:cubicBezTo>
                    <a:pt x="165" y="2"/>
                    <a:pt x="164" y="1"/>
                    <a:pt x="1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4"/>
            <p:cNvSpPr/>
            <p:nvPr/>
          </p:nvSpPr>
          <p:spPr>
            <a:xfrm>
              <a:off x="10759218" y="2616424"/>
              <a:ext cx="23064" cy="23385"/>
            </a:xfrm>
            <a:custGeom>
              <a:avLst/>
              <a:gdLst/>
              <a:ahLst/>
              <a:cxnLst/>
              <a:rect l="l" t="t" r="r" b="b"/>
              <a:pathLst>
                <a:path w="431" h="437" extrusionOk="0">
                  <a:moveTo>
                    <a:pt x="230" y="0"/>
                  </a:moveTo>
                  <a:cubicBezTo>
                    <a:pt x="32" y="0"/>
                    <a:pt x="0" y="415"/>
                    <a:pt x="199" y="435"/>
                  </a:cubicBezTo>
                  <a:cubicBezTo>
                    <a:pt x="206" y="436"/>
                    <a:pt x="212" y="436"/>
                    <a:pt x="218" y="436"/>
                  </a:cubicBezTo>
                  <a:cubicBezTo>
                    <a:pt x="398" y="436"/>
                    <a:pt x="431" y="22"/>
                    <a:pt x="251" y="2"/>
                  </a:cubicBezTo>
                  <a:cubicBezTo>
                    <a:pt x="244" y="1"/>
                    <a:pt x="237" y="0"/>
                    <a:pt x="2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4"/>
            <p:cNvSpPr/>
            <p:nvPr/>
          </p:nvSpPr>
          <p:spPr>
            <a:xfrm>
              <a:off x="10820061" y="2592290"/>
              <a:ext cx="26810" cy="17392"/>
            </a:xfrm>
            <a:custGeom>
              <a:avLst/>
              <a:gdLst/>
              <a:ahLst/>
              <a:cxnLst/>
              <a:rect l="l" t="t" r="r" b="b"/>
              <a:pathLst>
                <a:path w="501" h="325" extrusionOk="0">
                  <a:moveTo>
                    <a:pt x="150" y="0"/>
                  </a:moveTo>
                  <a:cubicBezTo>
                    <a:pt x="113" y="0"/>
                    <a:pt x="76" y="11"/>
                    <a:pt x="42" y="40"/>
                  </a:cubicBezTo>
                  <a:cubicBezTo>
                    <a:pt x="11" y="61"/>
                    <a:pt x="1" y="112"/>
                    <a:pt x="22" y="143"/>
                  </a:cubicBezTo>
                  <a:cubicBezTo>
                    <a:pt x="63" y="205"/>
                    <a:pt x="114" y="226"/>
                    <a:pt x="176" y="246"/>
                  </a:cubicBezTo>
                  <a:cubicBezTo>
                    <a:pt x="238" y="277"/>
                    <a:pt x="290" y="298"/>
                    <a:pt x="341" y="318"/>
                  </a:cubicBezTo>
                  <a:cubicBezTo>
                    <a:pt x="352" y="322"/>
                    <a:pt x="363" y="324"/>
                    <a:pt x="374" y="324"/>
                  </a:cubicBezTo>
                  <a:cubicBezTo>
                    <a:pt x="444" y="324"/>
                    <a:pt x="500" y="246"/>
                    <a:pt x="465" y="185"/>
                  </a:cubicBezTo>
                  <a:cubicBezTo>
                    <a:pt x="413" y="102"/>
                    <a:pt x="361" y="61"/>
                    <a:pt x="279" y="29"/>
                  </a:cubicBezTo>
                  <a:cubicBezTo>
                    <a:pt x="236" y="13"/>
                    <a:pt x="192" y="0"/>
                    <a:pt x="1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4"/>
            <p:cNvSpPr/>
            <p:nvPr/>
          </p:nvSpPr>
          <p:spPr>
            <a:xfrm>
              <a:off x="10756596" y="2588918"/>
              <a:ext cx="28255" cy="15465"/>
            </a:xfrm>
            <a:custGeom>
              <a:avLst/>
              <a:gdLst/>
              <a:ahLst/>
              <a:cxnLst/>
              <a:rect l="l" t="t" r="r" b="b"/>
              <a:pathLst>
                <a:path w="528" h="289" extrusionOk="0">
                  <a:moveTo>
                    <a:pt x="345" y="0"/>
                  </a:moveTo>
                  <a:cubicBezTo>
                    <a:pt x="319" y="0"/>
                    <a:pt x="294" y="4"/>
                    <a:pt x="269" y="10"/>
                  </a:cubicBezTo>
                  <a:cubicBezTo>
                    <a:pt x="186" y="21"/>
                    <a:pt x="115" y="62"/>
                    <a:pt x="53" y="124"/>
                  </a:cubicBezTo>
                  <a:cubicBezTo>
                    <a:pt x="1" y="196"/>
                    <a:pt x="63" y="289"/>
                    <a:pt x="145" y="289"/>
                  </a:cubicBezTo>
                  <a:cubicBezTo>
                    <a:pt x="207" y="278"/>
                    <a:pt x="259" y="257"/>
                    <a:pt x="321" y="248"/>
                  </a:cubicBezTo>
                  <a:cubicBezTo>
                    <a:pt x="393" y="237"/>
                    <a:pt x="445" y="227"/>
                    <a:pt x="496" y="175"/>
                  </a:cubicBezTo>
                  <a:cubicBezTo>
                    <a:pt x="527" y="154"/>
                    <a:pt x="527" y="92"/>
                    <a:pt x="496" y="62"/>
                  </a:cubicBezTo>
                  <a:cubicBezTo>
                    <a:pt x="460" y="19"/>
                    <a:pt x="404" y="0"/>
                    <a:pt x="3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4"/>
            <p:cNvSpPr/>
            <p:nvPr/>
          </p:nvSpPr>
          <p:spPr>
            <a:xfrm>
              <a:off x="10806255" y="2695140"/>
              <a:ext cx="15519" cy="6903"/>
            </a:xfrm>
            <a:custGeom>
              <a:avLst/>
              <a:gdLst/>
              <a:ahLst/>
              <a:cxnLst/>
              <a:rect l="l" t="t" r="r" b="b"/>
              <a:pathLst>
                <a:path w="290" h="129" extrusionOk="0">
                  <a:moveTo>
                    <a:pt x="278" y="1"/>
                  </a:moveTo>
                  <a:cubicBezTo>
                    <a:pt x="275" y="1"/>
                    <a:pt x="272" y="2"/>
                    <a:pt x="269" y="5"/>
                  </a:cubicBezTo>
                  <a:cubicBezTo>
                    <a:pt x="238" y="36"/>
                    <a:pt x="207" y="77"/>
                    <a:pt x="156" y="77"/>
                  </a:cubicBezTo>
                  <a:cubicBezTo>
                    <a:pt x="104" y="77"/>
                    <a:pt x="53" y="57"/>
                    <a:pt x="12" y="36"/>
                  </a:cubicBezTo>
                  <a:lnTo>
                    <a:pt x="1" y="36"/>
                  </a:lnTo>
                  <a:cubicBezTo>
                    <a:pt x="32" y="98"/>
                    <a:pt x="104" y="128"/>
                    <a:pt x="166" y="128"/>
                  </a:cubicBezTo>
                  <a:cubicBezTo>
                    <a:pt x="238" y="119"/>
                    <a:pt x="269" y="67"/>
                    <a:pt x="290" y="15"/>
                  </a:cubicBezTo>
                  <a:cubicBezTo>
                    <a:pt x="290" y="8"/>
                    <a:pt x="285" y="1"/>
                    <a:pt x="2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4"/>
            <p:cNvSpPr/>
            <p:nvPr/>
          </p:nvSpPr>
          <p:spPr>
            <a:xfrm>
              <a:off x="10772061" y="2591808"/>
              <a:ext cx="42917" cy="91453"/>
            </a:xfrm>
            <a:custGeom>
              <a:avLst/>
              <a:gdLst/>
              <a:ahLst/>
              <a:cxnLst/>
              <a:rect l="l" t="t" r="r" b="b"/>
              <a:pathLst>
                <a:path w="802" h="1709" extrusionOk="0">
                  <a:moveTo>
                    <a:pt x="280" y="1"/>
                  </a:moveTo>
                  <a:cubicBezTo>
                    <a:pt x="274" y="1"/>
                    <a:pt x="269" y="3"/>
                    <a:pt x="269" y="8"/>
                  </a:cubicBezTo>
                  <a:cubicBezTo>
                    <a:pt x="114" y="451"/>
                    <a:pt x="62" y="957"/>
                    <a:pt x="0" y="1410"/>
                  </a:cubicBezTo>
                  <a:cubicBezTo>
                    <a:pt x="0" y="1423"/>
                    <a:pt x="13" y="1428"/>
                    <a:pt x="33" y="1428"/>
                  </a:cubicBezTo>
                  <a:cubicBezTo>
                    <a:pt x="90" y="1428"/>
                    <a:pt x="207" y="1384"/>
                    <a:pt x="238" y="1369"/>
                  </a:cubicBezTo>
                  <a:lnTo>
                    <a:pt x="238" y="1369"/>
                  </a:lnTo>
                  <a:cubicBezTo>
                    <a:pt x="238" y="1369"/>
                    <a:pt x="217" y="1523"/>
                    <a:pt x="217" y="1637"/>
                  </a:cubicBezTo>
                  <a:lnTo>
                    <a:pt x="217" y="1647"/>
                  </a:lnTo>
                  <a:lnTo>
                    <a:pt x="217" y="1658"/>
                  </a:lnTo>
                  <a:cubicBezTo>
                    <a:pt x="217" y="1678"/>
                    <a:pt x="227" y="1688"/>
                    <a:pt x="238" y="1688"/>
                  </a:cubicBezTo>
                  <a:cubicBezTo>
                    <a:pt x="248" y="1699"/>
                    <a:pt x="259" y="1699"/>
                    <a:pt x="269" y="1699"/>
                  </a:cubicBezTo>
                  <a:cubicBezTo>
                    <a:pt x="279" y="1699"/>
                    <a:pt x="289" y="1699"/>
                    <a:pt x="300" y="1709"/>
                  </a:cubicBezTo>
                  <a:lnTo>
                    <a:pt x="465" y="1709"/>
                  </a:lnTo>
                  <a:cubicBezTo>
                    <a:pt x="589" y="1688"/>
                    <a:pt x="712" y="1626"/>
                    <a:pt x="795" y="1513"/>
                  </a:cubicBezTo>
                  <a:cubicBezTo>
                    <a:pt x="802" y="1506"/>
                    <a:pt x="799" y="1499"/>
                    <a:pt x="793" y="1499"/>
                  </a:cubicBezTo>
                  <a:cubicBezTo>
                    <a:pt x="790" y="1499"/>
                    <a:pt x="787" y="1500"/>
                    <a:pt x="784" y="1503"/>
                  </a:cubicBezTo>
                  <a:cubicBezTo>
                    <a:pt x="639" y="1592"/>
                    <a:pt x="525" y="1637"/>
                    <a:pt x="398" y="1637"/>
                  </a:cubicBezTo>
                  <a:cubicBezTo>
                    <a:pt x="363" y="1637"/>
                    <a:pt x="327" y="1633"/>
                    <a:pt x="289" y="1626"/>
                  </a:cubicBezTo>
                  <a:lnTo>
                    <a:pt x="289" y="1616"/>
                  </a:lnTo>
                  <a:cubicBezTo>
                    <a:pt x="289" y="1575"/>
                    <a:pt x="341" y="1276"/>
                    <a:pt x="330" y="1266"/>
                  </a:cubicBezTo>
                  <a:cubicBezTo>
                    <a:pt x="279" y="1266"/>
                    <a:pt x="165" y="1296"/>
                    <a:pt x="104" y="1317"/>
                  </a:cubicBezTo>
                  <a:cubicBezTo>
                    <a:pt x="145" y="884"/>
                    <a:pt x="259" y="451"/>
                    <a:pt x="289" y="18"/>
                  </a:cubicBezTo>
                  <a:cubicBezTo>
                    <a:pt x="295" y="6"/>
                    <a:pt x="287" y="1"/>
                    <a:pt x="2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4"/>
            <p:cNvSpPr/>
            <p:nvPr/>
          </p:nvSpPr>
          <p:spPr>
            <a:xfrm>
              <a:off x="10791378" y="2672183"/>
              <a:ext cx="26007" cy="18890"/>
            </a:xfrm>
            <a:custGeom>
              <a:avLst/>
              <a:gdLst/>
              <a:ahLst/>
              <a:cxnLst/>
              <a:rect l="l" t="t" r="r" b="b"/>
              <a:pathLst>
                <a:path w="486" h="353" extrusionOk="0">
                  <a:moveTo>
                    <a:pt x="423" y="1"/>
                  </a:moveTo>
                  <a:cubicBezTo>
                    <a:pt x="423" y="1"/>
                    <a:pt x="258" y="145"/>
                    <a:pt x="1" y="156"/>
                  </a:cubicBezTo>
                  <a:cubicBezTo>
                    <a:pt x="1" y="156"/>
                    <a:pt x="93" y="289"/>
                    <a:pt x="228" y="331"/>
                  </a:cubicBezTo>
                  <a:cubicBezTo>
                    <a:pt x="253" y="343"/>
                    <a:pt x="283" y="352"/>
                    <a:pt x="314" y="352"/>
                  </a:cubicBezTo>
                  <a:cubicBezTo>
                    <a:pt x="333" y="352"/>
                    <a:pt x="352" y="349"/>
                    <a:pt x="372" y="341"/>
                  </a:cubicBezTo>
                  <a:cubicBezTo>
                    <a:pt x="485" y="321"/>
                    <a:pt x="485" y="218"/>
                    <a:pt x="464" y="135"/>
                  </a:cubicBezTo>
                  <a:cubicBezTo>
                    <a:pt x="454" y="62"/>
                    <a:pt x="423" y="1"/>
                    <a:pt x="4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4"/>
            <p:cNvSpPr/>
            <p:nvPr/>
          </p:nvSpPr>
          <p:spPr>
            <a:xfrm>
              <a:off x="10803526" y="2679407"/>
              <a:ext cx="13860" cy="11666"/>
            </a:xfrm>
            <a:custGeom>
              <a:avLst/>
              <a:gdLst/>
              <a:ahLst/>
              <a:cxnLst/>
              <a:rect l="l" t="t" r="r" b="b"/>
              <a:pathLst>
                <a:path w="259" h="218" extrusionOk="0">
                  <a:moveTo>
                    <a:pt x="237" y="0"/>
                  </a:moveTo>
                  <a:lnTo>
                    <a:pt x="237" y="0"/>
                  </a:lnTo>
                  <a:cubicBezTo>
                    <a:pt x="124" y="10"/>
                    <a:pt x="11" y="83"/>
                    <a:pt x="1" y="196"/>
                  </a:cubicBezTo>
                  <a:cubicBezTo>
                    <a:pt x="26" y="208"/>
                    <a:pt x="56" y="217"/>
                    <a:pt x="87" y="217"/>
                  </a:cubicBezTo>
                  <a:cubicBezTo>
                    <a:pt x="106" y="217"/>
                    <a:pt x="125" y="214"/>
                    <a:pt x="145" y="206"/>
                  </a:cubicBezTo>
                  <a:cubicBezTo>
                    <a:pt x="258" y="186"/>
                    <a:pt x="258" y="83"/>
                    <a:pt x="237"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4"/>
            <p:cNvSpPr/>
            <p:nvPr/>
          </p:nvSpPr>
          <p:spPr>
            <a:xfrm>
              <a:off x="10905038" y="2553600"/>
              <a:ext cx="7813" cy="77807"/>
            </a:xfrm>
            <a:custGeom>
              <a:avLst/>
              <a:gdLst/>
              <a:ahLst/>
              <a:cxnLst/>
              <a:rect l="l" t="t" r="r" b="b"/>
              <a:pathLst>
                <a:path w="146" h="1454" extrusionOk="0">
                  <a:moveTo>
                    <a:pt x="1" y="0"/>
                  </a:moveTo>
                  <a:lnTo>
                    <a:pt x="1" y="0"/>
                  </a:lnTo>
                  <a:cubicBezTo>
                    <a:pt x="114" y="299"/>
                    <a:pt x="145" y="866"/>
                    <a:pt x="93" y="1454"/>
                  </a:cubicBezTo>
                  <a:lnTo>
                    <a:pt x="93" y="1454"/>
                  </a:lnTo>
                  <a:cubicBezTo>
                    <a:pt x="145" y="866"/>
                    <a:pt x="114" y="299"/>
                    <a:pt x="1" y="0"/>
                  </a:cubicBezTo>
                  <a:close/>
                </a:path>
              </a:pathLst>
            </a:custGeom>
            <a:solidFill>
              <a:srgbClr val="D4D6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4"/>
            <p:cNvSpPr/>
            <p:nvPr/>
          </p:nvSpPr>
          <p:spPr>
            <a:xfrm>
              <a:off x="10876355" y="2519353"/>
              <a:ext cx="36496" cy="112055"/>
            </a:xfrm>
            <a:custGeom>
              <a:avLst/>
              <a:gdLst/>
              <a:ahLst/>
              <a:cxnLst/>
              <a:rect l="l" t="t" r="r" b="b"/>
              <a:pathLst>
                <a:path w="682" h="2094" extrusionOk="0">
                  <a:moveTo>
                    <a:pt x="31" y="1"/>
                  </a:moveTo>
                  <a:cubicBezTo>
                    <a:pt x="21" y="269"/>
                    <a:pt x="1" y="1176"/>
                    <a:pt x="114" y="1372"/>
                  </a:cubicBezTo>
                  <a:cubicBezTo>
                    <a:pt x="228" y="1557"/>
                    <a:pt x="485" y="2022"/>
                    <a:pt x="629" y="2094"/>
                  </a:cubicBezTo>
                  <a:cubicBezTo>
                    <a:pt x="681" y="1506"/>
                    <a:pt x="650" y="939"/>
                    <a:pt x="537" y="640"/>
                  </a:cubicBezTo>
                  <a:cubicBezTo>
                    <a:pt x="434" y="372"/>
                    <a:pt x="258" y="155"/>
                    <a:pt x="31" y="1"/>
                  </a:cubicBezTo>
                  <a:close/>
                </a:path>
              </a:pathLst>
            </a:custGeom>
            <a:solidFill>
              <a:srgbClr val="925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4"/>
            <p:cNvSpPr/>
            <p:nvPr/>
          </p:nvSpPr>
          <p:spPr>
            <a:xfrm>
              <a:off x="10781639" y="2547821"/>
              <a:ext cx="66088" cy="24669"/>
            </a:xfrm>
            <a:custGeom>
              <a:avLst/>
              <a:gdLst/>
              <a:ahLst/>
              <a:cxnLst/>
              <a:rect l="l" t="t" r="r" b="b"/>
              <a:pathLst>
                <a:path w="1235" h="461" extrusionOk="0">
                  <a:moveTo>
                    <a:pt x="1226" y="1"/>
                  </a:moveTo>
                  <a:cubicBezTo>
                    <a:pt x="1225" y="1"/>
                    <a:pt x="1224" y="2"/>
                    <a:pt x="1224" y="5"/>
                  </a:cubicBezTo>
                  <a:cubicBezTo>
                    <a:pt x="1131" y="232"/>
                    <a:pt x="884" y="376"/>
                    <a:pt x="646" y="397"/>
                  </a:cubicBezTo>
                  <a:cubicBezTo>
                    <a:pt x="619" y="400"/>
                    <a:pt x="593" y="402"/>
                    <a:pt x="566" y="402"/>
                  </a:cubicBezTo>
                  <a:cubicBezTo>
                    <a:pt x="348" y="402"/>
                    <a:pt x="146" y="293"/>
                    <a:pt x="18" y="118"/>
                  </a:cubicBezTo>
                  <a:cubicBezTo>
                    <a:pt x="18" y="115"/>
                    <a:pt x="16" y="114"/>
                    <a:pt x="14" y="114"/>
                  </a:cubicBezTo>
                  <a:cubicBezTo>
                    <a:pt x="8" y="114"/>
                    <a:pt x="0" y="121"/>
                    <a:pt x="7" y="129"/>
                  </a:cubicBezTo>
                  <a:cubicBezTo>
                    <a:pt x="132" y="330"/>
                    <a:pt x="365" y="461"/>
                    <a:pt x="605" y="461"/>
                  </a:cubicBezTo>
                  <a:cubicBezTo>
                    <a:pt x="622" y="461"/>
                    <a:pt x="640" y="460"/>
                    <a:pt x="657" y="459"/>
                  </a:cubicBezTo>
                  <a:cubicBezTo>
                    <a:pt x="925" y="438"/>
                    <a:pt x="1131" y="252"/>
                    <a:pt x="1235" y="15"/>
                  </a:cubicBezTo>
                  <a:cubicBezTo>
                    <a:pt x="1235" y="8"/>
                    <a:pt x="1229" y="1"/>
                    <a:pt x="12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4"/>
            <p:cNvSpPr/>
            <p:nvPr/>
          </p:nvSpPr>
          <p:spPr>
            <a:xfrm>
              <a:off x="10782174" y="2463433"/>
              <a:ext cx="97553" cy="58971"/>
            </a:xfrm>
            <a:custGeom>
              <a:avLst/>
              <a:gdLst/>
              <a:ahLst/>
              <a:cxnLst/>
              <a:rect l="l" t="t" r="r" b="b"/>
              <a:pathLst>
                <a:path w="1823" h="1102" extrusionOk="0">
                  <a:moveTo>
                    <a:pt x="752" y="0"/>
                  </a:moveTo>
                  <a:cubicBezTo>
                    <a:pt x="425" y="0"/>
                    <a:pt x="121" y="149"/>
                    <a:pt x="8" y="375"/>
                  </a:cubicBezTo>
                  <a:cubicBezTo>
                    <a:pt x="0" y="383"/>
                    <a:pt x="13" y="395"/>
                    <a:pt x="25" y="395"/>
                  </a:cubicBezTo>
                  <a:cubicBezTo>
                    <a:pt x="30" y="395"/>
                    <a:pt x="35" y="392"/>
                    <a:pt x="38" y="386"/>
                  </a:cubicBezTo>
                  <a:cubicBezTo>
                    <a:pt x="111" y="262"/>
                    <a:pt x="255" y="159"/>
                    <a:pt x="430" y="107"/>
                  </a:cubicBezTo>
                  <a:cubicBezTo>
                    <a:pt x="531" y="77"/>
                    <a:pt x="634" y="62"/>
                    <a:pt x="736" y="62"/>
                  </a:cubicBezTo>
                  <a:cubicBezTo>
                    <a:pt x="981" y="62"/>
                    <a:pt x="1221" y="144"/>
                    <a:pt x="1410" y="283"/>
                  </a:cubicBezTo>
                  <a:cubicBezTo>
                    <a:pt x="1699" y="499"/>
                    <a:pt x="1812" y="819"/>
                    <a:pt x="1771" y="1097"/>
                  </a:cubicBezTo>
                  <a:cubicBezTo>
                    <a:pt x="1771" y="1097"/>
                    <a:pt x="1775" y="1102"/>
                    <a:pt x="1782" y="1102"/>
                  </a:cubicBezTo>
                  <a:cubicBezTo>
                    <a:pt x="1785" y="1102"/>
                    <a:pt x="1788" y="1101"/>
                    <a:pt x="1791" y="1097"/>
                  </a:cubicBezTo>
                  <a:cubicBezTo>
                    <a:pt x="1823" y="922"/>
                    <a:pt x="1823" y="757"/>
                    <a:pt x="1740" y="581"/>
                  </a:cubicBezTo>
                  <a:cubicBezTo>
                    <a:pt x="1616" y="293"/>
                    <a:pt x="1255" y="45"/>
                    <a:pt x="843" y="4"/>
                  </a:cubicBezTo>
                  <a:cubicBezTo>
                    <a:pt x="812" y="1"/>
                    <a:pt x="782" y="0"/>
                    <a:pt x="7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4"/>
            <p:cNvSpPr/>
            <p:nvPr/>
          </p:nvSpPr>
          <p:spPr>
            <a:xfrm>
              <a:off x="10692595" y="2473600"/>
              <a:ext cx="71814" cy="93379"/>
            </a:xfrm>
            <a:custGeom>
              <a:avLst/>
              <a:gdLst/>
              <a:ahLst/>
              <a:cxnLst/>
              <a:rect l="l" t="t" r="r" b="b"/>
              <a:pathLst>
                <a:path w="1342" h="1745" extrusionOk="0">
                  <a:moveTo>
                    <a:pt x="929" y="1"/>
                  </a:moveTo>
                  <a:cubicBezTo>
                    <a:pt x="788" y="1"/>
                    <a:pt x="649" y="23"/>
                    <a:pt x="516" y="93"/>
                  </a:cubicBezTo>
                  <a:cubicBezTo>
                    <a:pt x="331" y="196"/>
                    <a:pt x="176" y="361"/>
                    <a:pt x="104" y="556"/>
                  </a:cubicBezTo>
                  <a:cubicBezTo>
                    <a:pt x="21" y="763"/>
                    <a:pt x="32" y="989"/>
                    <a:pt x="104" y="1196"/>
                  </a:cubicBezTo>
                  <a:cubicBezTo>
                    <a:pt x="238" y="1532"/>
                    <a:pt x="579" y="1745"/>
                    <a:pt x="929" y="1745"/>
                  </a:cubicBezTo>
                  <a:cubicBezTo>
                    <a:pt x="1008" y="1745"/>
                    <a:pt x="1088" y="1734"/>
                    <a:pt x="1166" y="1711"/>
                  </a:cubicBezTo>
                  <a:cubicBezTo>
                    <a:pt x="1174" y="1711"/>
                    <a:pt x="1169" y="1698"/>
                    <a:pt x="1167" y="1698"/>
                  </a:cubicBezTo>
                  <a:lnTo>
                    <a:pt x="1167" y="1698"/>
                  </a:lnTo>
                  <a:cubicBezTo>
                    <a:pt x="1167" y="1698"/>
                    <a:pt x="1166" y="1699"/>
                    <a:pt x="1166" y="1701"/>
                  </a:cubicBezTo>
                  <a:cubicBezTo>
                    <a:pt x="1099" y="1716"/>
                    <a:pt x="1032" y="1723"/>
                    <a:pt x="965" y="1723"/>
                  </a:cubicBezTo>
                  <a:cubicBezTo>
                    <a:pt x="793" y="1723"/>
                    <a:pt x="623" y="1676"/>
                    <a:pt x="475" y="1587"/>
                  </a:cubicBezTo>
                  <a:cubicBezTo>
                    <a:pt x="124" y="1351"/>
                    <a:pt x="1" y="866"/>
                    <a:pt x="186" y="494"/>
                  </a:cubicBezTo>
                  <a:cubicBezTo>
                    <a:pt x="279" y="309"/>
                    <a:pt x="434" y="165"/>
                    <a:pt x="619" y="93"/>
                  </a:cubicBezTo>
                  <a:cubicBezTo>
                    <a:pt x="737" y="39"/>
                    <a:pt x="861" y="22"/>
                    <a:pt x="986" y="22"/>
                  </a:cubicBezTo>
                  <a:cubicBezTo>
                    <a:pt x="1101" y="22"/>
                    <a:pt x="1217" y="36"/>
                    <a:pt x="1331" y="52"/>
                  </a:cubicBezTo>
                  <a:cubicBezTo>
                    <a:pt x="1341" y="52"/>
                    <a:pt x="1341" y="41"/>
                    <a:pt x="1331" y="41"/>
                  </a:cubicBezTo>
                  <a:cubicBezTo>
                    <a:pt x="1196" y="21"/>
                    <a:pt x="1061" y="1"/>
                    <a:pt x="9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4"/>
            <p:cNvSpPr/>
            <p:nvPr/>
          </p:nvSpPr>
          <p:spPr>
            <a:xfrm>
              <a:off x="10694308" y="2471513"/>
              <a:ext cx="238933" cy="104403"/>
            </a:xfrm>
            <a:custGeom>
              <a:avLst/>
              <a:gdLst/>
              <a:ahLst/>
              <a:cxnLst/>
              <a:rect l="l" t="t" r="r" b="b"/>
              <a:pathLst>
                <a:path w="4465" h="1951" extrusionOk="0">
                  <a:moveTo>
                    <a:pt x="1036" y="1"/>
                  </a:moveTo>
                  <a:cubicBezTo>
                    <a:pt x="917" y="1"/>
                    <a:pt x="789" y="25"/>
                    <a:pt x="660" y="91"/>
                  </a:cubicBezTo>
                  <a:cubicBezTo>
                    <a:pt x="0" y="410"/>
                    <a:pt x="31" y="1379"/>
                    <a:pt x="649" y="1720"/>
                  </a:cubicBezTo>
                  <a:cubicBezTo>
                    <a:pt x="760" y="1783"/>
                    <a:pt x="883" y="1806"/>
                    <a:pt x="1005" y="1806"/>
                  </a:cubicBezTo>
                  <a:cubicBezTo>
                    <a:pt x="1362" y="1806"/>
                    <a:pt x="1712" y="1606"/>
                    <a:pt x="1712" y="1606"/>
                  </a:cubicBezTo>
                  <a:cubicBezTo>
                    <a:pt x="1743" y="1612"/>
                    <a:pt x="1970" y="1761"/>
                    <a:pt x="2252" y="1761"/>
                  </a:cubicBezTo>
                  <a:cubicBezTo>
                    <a:pt x="2433" y="1761"/>
                    <a:pt x="2636" y="1700"/>
                    <a:pt x="2825" y="1503"/>
                  </a:cubicBezTo>
                  <a:cubicBezTo>
                    <a:pt x="2825" y="1503"/>
                    <a:pt x="3028" y="1712"/>
                    <a:pt x="3282" y="1712"/>
                  </a:cubicBezTo>
                  <a:cubicBezTo>
                    <a:pt x="3357" y="1712"/>
                    <a:pt x="3436" y="1694"/>
                    <a:pt x="3516" y="1647"/>
                  </a:cubicBezTo>
                  <a:cubicBezTo>
                    <a:pt x="3516" y="1647"/>
                    <a:pt x="3644" y="1950"/>
                    <a:pt x="3970" y="1950"/>
                  </a:cubicBezTo>
                  <a:cubicBezTo>
                    <a:pt x="3990" y="1950"/>
                    <a:pt x="4010" y="1949"/>
                    <a:pt x="4031" y="1947"/>
                  </a:cubicBezTo>
                  <a:cubicBezTo>
                    <a:pt x="4031" y="1947"/>
                    <a:pt x="4464" y="1245"/>
                    <a:pt x="4166" y="802"/>
                  </a:cubicBezTo>
                  <a:cubicBezTo>
                    <a:pt x="4001" y="554"/>
                    <a:pt x="3392" y="554"/>
                    <a:pt x="3392" y="554"/>
                  </a:cubicBezTo>
                  <a:cubicBezTo>
                    <a:pt x="3392" y="554"/>
                    <a:pt x="3217" y="194"/>
                    <a:pt x="2711" y="49"/>
                  </a:cubicBezTo>
                  <a:cubicBezTo>
                    <a:pt x="2600" y="14"/>
                    <a:pt x="2483" y="1"/>
                    <a:pt x="2367" y="1"/>
                  </a:cubicBezTo>
                  <a:cubicBezTo>
                    <a:pt x="1966" y="1"/>
                    <a:pt x="1588" y="162"/>
                    <a:pt x="1588" y="162"/>
                  </a:cubicBezTo>
                  <a:cubicBezTo>
                    <a:pt x="1588" y="162"/>
                    <a:pt x="1345" y="1"/>
                    <a:pt x="10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4"/>
            <p:cNvSpPr/>
            <p:nvPr/>
          </p:nvSpPr>
          <p:spPr>
            <a:xfrm>
              <a:off x="10884596" y="2612624"/>
              <a:ext cx="59131" cy="70048"/>
            </a:xfrm>
            <a:custGeom>
              <a:avLst/>
              <a:gdLst/>
              <a:ahLst/>
              <a:cxnLst/>
              <a:rect l="l" t="t" r="r" b="b"/>
              <a:pathLst>
                <a:path w="1105" h="1309" extrusionOk="0">
                  <a:moveTo>
                    <a:pt x="705" y="0"/>
                  </a:moveTo>
                  <a:cubicBezTo>
                    <a:pt x="420" y="0"/>
                    <a:pt x="83" y="547"/>
                    <a:pt x="83" y="547"/>
                  </a:cubicBezTo>
                  <a:lnTo>
                    <a:pt x="1" y="1114"/>
                  </a:lnTo>
                  <a:cubicBezTo>
                    <a:pt x="1" y="1114"/>
                    <a:pt x="95" y="1308"/>
                    <a:pt x="309" y="1308"/>
                  </a:cubicBezTo>
                  <a:cubicBezTo>
                    <a:pt x="361" y="1308"/>
                    <a:pt x="420" y="1297"/>
                    <a:pt x="486" y="1269"/>
                  </a:cubicBezTo>
                  <a:cubicBezTo>
                    <a:pt x="816" y="1124"/>
                    <a:pt x="1105" y="165"/>
                    <a:pt x="795" y="21"/>
                  </a:cubicBezTo>
                  <a:cubicBezTo>
                    <a:pt x="766" y="7"/>
                    <a:pt x="736" y="0"/>
                    <a:pt x="705"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4"/>
            <p:cNvSpPr/>
            <p:nvPr/>
          </p:nvSpPr>
          <p:spPr>
            <a:xfrm>
              <a:off x="10893426" y="2628357"/>
              <a:ext cx="29699" cy="44522"/>
            </a:xfrm>
            <a:custGeom>
              <a:avLst/>
              <a:gdLst/>
              <a:ahLst/>
              <a:cxnLst/>
              <a:rect l="l" t="t" r="r" b="b"/>
              <a:pathLst>
                <a:path w="555" h="832" extrusionOk="0">
                  <a:moveTo>
                    <a:pt x="550" y="1"/>
                  </a:moveTo>
                  <a:cubicBezTo>
                    <a:pt x="549" y="1"/>
                    <a:pt x="548" y="2"/>
                    <a:pt x="548" y="5"/>
                  </a:cubicBezTo>
                  <a:cubicBezTo>
                    <a:pt x="554" y="5"/>
                    <a:pt x="552" y="1"/>
                    <a:pt x="550" y="1"/>
                  </a:cubicBezTo>
                  <a:close/>
                  <a:moveTo>
                    <a:pt x="548" y="5"/>
                  </a:moveTo>
                  <a:lnTo>
                    <a:pt x="548" y="5"/>
                  </a:lnTo>
                  <a:cubicBezTo>
                    <a:pt x="218" y="47"/>
                    <a:pt x="1" y="490"/>
                    <a:pt x="32" y="799"/>
                  </a:cubicBezTo>
                  <a:lnTo>
                    <a:pt x="32" y="810"/>
                  </a:lnTo>
                  <a:cubicBezTo>
                    <a:pt x="26" y="822"/>
                    <a:pt x="39" y="831"/>
                    <a:pt x="52" y="831"/>
                  </a:cubicBezTo>
                  <a:cubicBezTo>
                    <a:pt x="61" y="831"/>
                    <a:pt x="69" y="828"/>
                    <a:pt x="74" y="820"/>
                  </a:cubicBezTo>
                  <a:cubicBezTo>
                    <a:pt x="104" y="758"/>
                    <a:pt x="125" y="675"/>
                    <a:pt x="177" y="624"/>
                  </a:cubicBezTo>
                  <a:cubicBezTo>
                    <a:pt x="229" y="554"/>
                    <a:pt x="282" y="529"/>
                    <a:pt x="360" y="529"/>
                  </a:cubicBezTo>
                  <a:cubicBezTo>
                    <a:pt x="373" y="529"/>
                    <a:pt x="388" y="529"/>
                    <a:pt x="404" y="531"/>
                  </a:cubicBezTo>
                  <a:cubicBezTo>
                    <a:pt x="413" y="531"/>
                    <a:pt x="413" y="521"/>
                    <a:pt x="413" y="521"/>
                  </a:cubicBezTo>
                  <a:cubicBezTo>
                    <a:pt x="373" y="494"/>
                    <a:pt x="334" y="482"/>
                    <a:pt x="299" y="482"/>
                  </a:cubicBezTo>
                  <a:cubicBezTo>
                    <a:pt x="226" y="482"/>
                    <a:pt x="166" y="531"/>
                    <a:pt x="125" y="593"/>
                  </a:cubicBezTo>
                  <a:cubicBezTo>
                    <a:pt x="197" y="356"/>
                    <a:pt x="310" y="118"/>
                    <a:pt x="548" y="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34"/>
          <p:cNvGrpSpPr/>
          <p:nvPr/>
        </p:nvGrpSpPr>
        <p:grpSpPr>
          <a:xfrm>
            <a:off x="3563527" y="835959"/>
            <a:ext cx="693426" cy="639218"/>
            <a:chOff x="1205187" y="348067"/>
            <a:chExt cx="775211" cy="714609"/>
          </a:xfrm>
        </p:grpSpPr>
        <p:sp>
          <p:nvSpPr>
            <p:cNvPr id="1438" name="Google Shape;1438;p34"/>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4"/>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4"/>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4"/>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4"/>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4"/>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4"/>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4"/>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grpSp>
        <p:nvGrpSpPr>
          <p:cNvPr id="1450" name="Google Shape;1450;p35"/>
          <p:cNvGrpSpPr/>
          <p:nvPr/>
        </p:nvGrpSpPr>
        <p:grpSpPr>
          <a:xfrm>
            <a:off x="896598" y="1341285"/>
            <a:ext cx="3303564" cy="3265481"/>
            <a:chOff x="4039800" y="2258625"/>
            <a:chExt cx="1609375" cy="1590900"/>
          </a:xfrm>
        </p:grpSpPr>
        <p:sp>
          <p:nvSpPr>
            <p:cNvPr id="1451" name="Google Shape;1451;p35"/>
            <p:cNvSpPr/>
            <p:nvPr/>
          </p:nvSpPr>
          <p:spPr>
            <a:xfrm>
              <a:off x="4093175" y="2334675"/>
              <a:ext cx="377925" cy="497275"/>
            </a:xfrm>
            <a:custGeom>
              <a:avLst/>
              <a:gdLst/>
              <a:ahLst/>
              <a:cxnLst/>
              <a:rect l="l" t="t" r="r" b="b"/>
              <a:pathLst>
                <a:path w="15117" h="19891" extrusionOk="0">
                  <a:moveTo>
                    <a:pt x="1" y="0"/>
                  </a:moveTo>
                  <a:lnTo>
                    <a:pt x="1" y="19891"/>
                  </a:lnTo>
                  <a:lnTo>
                    <a:pt x="15117" y="19891"/>
                  </a:lnTo>
                  <a:lnTo>
                    <a:pt x="1511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5"/>
            <p:cNvSpPr/>
            <p:nvPr/>
          </p:nvSpPr>
          <p:spPr>
            <a:xfrm>
              <a:off x="4146000" y="2387500"/>
              <a:ext cx="272250" cy="391625"/>
            </a:xfrm>
            <a:custGeom>
              <a:avLst/>
              <a:gdLst/>
              <a:ahLst/>
              <a:cxnLst/>
              <a:rect l="l" t="t" r="r" b="b"/>
              <a:pathLst>
                <a:path w="10890" h="15665" extrusionOk="0">
                  <a:moveTo>
                    <a:pt x="1" y="1"/>
                  </a:moveTo>
                  <a:lnTo>
                    <a:pt x="1" y="15664"/>
                  </a:lnTo>
                  <a:lnTo>
                    <a:pt x="10890" y="15664"/>
                  </a:lnTo>
                  <a:lnTo>
                    <a:pt x="1089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5"/>
            <p:cNvSpPr/>
            <p:nvPr/>
          </p:nvSpPr>
          <p:spPr>
            <a:xfrm>
              <a:off x="4108900" y="2351175"/>
              <a:ext cx="20400" cy="20375"/>
            </a:xfrm>
            <a:custGeom>
              <a:avLst/>
              <a:gdLst/>
              <a:ahLst/>
              <a:cxnLst/>
              <a:rect l="l" t="t" r="r" b="b"/>
              <a:pathLst>
                <a:path w="816" h="815" extrusionOk="0">
                  <a:moveTo>
                    <a:pt x="413" y="0"/>
                  </a:moveTo>
                  <a:cubicBezTo>
                    <a:pt x="186" y="0"/>
                    <a:pt x="0" y="186"/>
                    <a:pt x="0" y="402"/>
                  </a:cubicBezTo>
                  <a:cubicBezTo>
                    <a:pt x="0" y="629"/>
                    <a:pt x="186" y="815"/>
                    <a:pt x="413" y="815"/>
                  </a:cubicBezTo>
                  <a:cubicBezTo>
                    <a:pt x="630" y="815"/>
                    <a:pt x="815" y="629"/>
                    <a:pt x="815" y="402"/>
                  </a:cubicBezTo>
                  <a:cubicBezTo>
                    <a:pt x="815" y="186"/>
                    <a:pt x="63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5"/>
            <p:cNvSpPr/>
            <p:nvPr/>
          </p:nvSpPr>
          <p:spPr>
            <a:xfrm>
              <a:off x="4162275" y="2351175"/>
              <a:ext cx="20625" cy="20375"/>
            </a:xfrm>
            <a:custGeom>
              <a:avLst/>
              <a:gdLst/>
              <a:ahLst/>
              <a:cxnLst/>
              <a:rect l="l" t="t" r="r" b="b"/>
              <a:pathLst>
                <a:path w="825" h="815" extrusionOk="0">
                  <a:moveTo>
                    <a:pt x="412" y="0"/>
                  </a:moveTo>
                  <a:cubicBezTo>
                    <a:pt x="186" y="0"/>
                    <a:pt x="0" y="186"/>
                    <a:pt x="0" y="402"/>
                  </a:cubicBezTo>
                  <a:cubicBezTo>
                    <a:pt x="0" y="629"/>
                    <a:pt x="186" y="815"/>
                    <a:pt x="412" y="815"/>
                  </a:cubicBezTo>
                  <a:cubicBezTo>
                    <a:pt x="639" y="815"/>
                    <a:pt x="825" y="629"/>
                    <a:pt x="825" y="402"/>
                  </a:cubicBezTo>
                  <a:cubicBezTo>
                    <a:pt x="825" y="186"/>
                    <a:pt x="639"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5"/>
            <p:cNvSpPr/>
            <p:nvPr/>
          </p:nvSpPr>
          <p:spPr>
            <a:xfrm>
              <a:off x="4215875" y="2351175"/>
              <a:ext cx="20375" cy="20375"/>
            </a:xfrm>
            <a:custGeom>
              <a:avLst/>
              <a:gdLst/>
              <a:ahLst/>
              <a:cxnLst/>
              <a:rect l="l" t="t" r="r" b="b"/>
              <a:pathLst>
                <a:path w="815" h="815" extrusionOk="0">
                  <a:moveTo>
                    <a:pt x="402" y="0"/>
                  </a:moveTo>
                  <a:cubicBezTo>
                    <a:pt x="176" y="0"/>
                    <a:pt x="1" y="186"/>
                    <a:pt x="1" y="402"/>
                  </a:cubicBezTo>
                  <a:cubicBezTo>
                    <a:pt x="1" y="629"/>
                    <a:pt x="176" y="815"/>
                    <a:pt x="402" y="815"/>
                  </a:cubicBezTo>
                  <a:cubicBezTo>
                    <a:pt x="629" y="815"/>
                    <a:pt x="815" y="629"/>
                    <a:pt x="815" y="402"/>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5"/>
            <p:cNvSpPr/>
            <p:nvPr/>
          </p:nvSpPr>
          <p:spPr>
            <a:xfrm>
              <a:off x="4269225" y="2351175"/>
              <a:ext cx="20400" cy="20375"/>
            </a:xfrm>
            <a:custGeom>
              <a:avLst/>
              <a:gdLst/>
              <a:ahLst/>
              <a:cxnLst/>
              <a:rect l="l" t="t" r="r" b="b"/>
              <a:pathLst>
                <a:path w="816" h="815" extrusionOk="0">
                  <a:moveTo>
                    <a:pt x="413" y="0"/>
                  </a:moveTo>
                  <a:cubicBezTo>
                    <a:pt x="186" y="0"/>
                    <a:pt x="1" y="186"/>
                    <a:pt x="1" y="402"/>
                  </a:cubicBezTo>
                  <a:cubicBezTo>
                    <a:pt x="1" y="629"/>
                    <a:pt x="186" y="815"/>
                    <a:pt x="413" y="815"/>
                  </a:cubicBezTo>
                  <a:cubicBezTo>
                    <a:pt x="640" y="815"/>
                    <a:pt x="816" y="629"/>
                    <a:pt x="816" y="402"/>
                  </a:cubicBezTo>
                  <a:cubicBezTo>
                    <a:pt x="816" y="186"/>
                    <a:pt x="64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5"/>
            <p:cNvSpPr/>
            <p:nvPr/>
          </p:nvSpPr>
          <p:spPr>
            <a:xfrm>
              <a:off x="4322600" y="2351175"/>
              <a:ext cx="20650" cy="20375"/>
            </a:xfrm>
            <a:custGeom>
              <a:avLst/>
              <a:gdLst/>
              <a:ahLst/>
              <a:cxnLst/>
              <a:rect l="l" t="t" r="r" b="b"/>
              <a:pathLst>
                <a:path w="826" h="815" extrusionOk="0">
                  <a:moveTo>
                    <a:pt x="413" y="0"/>
                  </a:moveTo>
                  <a:cubicBezTo>
                    <a:pt x="186" y="0"/>
                    <a:pt x="1" y="186"/>
                    <a:pt x="1" y="402"/>
                  </a:cubicBezTo>
                  <a:cubicBezTo>
                    <a:pt x="1" y="629"/>
                    <a:pt x="186" y="815"/>
                    <a:pt x="413" y="815"/>
                  </a:cubicBezTo>
                  <a:cubicBezTo>
                    <a:pt x="640" y="815"/>
                    <a:pt x="826" y="629"/>
                    <a:pt x="826" y="402"/>
                  </a:cubicBezTo>
                  <a:cubicBezTo>
                    <a:pt x="826" y="186"/>
                    <a:pt x="64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5"/>
            <p:cNvSpPr/>
            <p:nvPr/>
          </p:nvSpPr>
          <p:spPr>
            <a:xfrm>
              <a:off x="4376225" y="2351175"/>
              <a:ext cx="20375" cy="20375"/>
            </a:xfrm>
            <a:custGeom>
              <a:avLst/>
              <a:gdLst/>
              <a:ahLst/>
              <a:cxnLst/>
              <a:rect l="l" t="t" r="r" b="b"/>
              <a:pathLst>
                <a:path w="815" h="815" extrusionOk="0">
                  <a:moveTo>
                    <a:pt x="413" y="0"/>
                  </a:moveTo>
                  <a:cubicBezTo>
                    <a:pt x="186" y="0"/>
                    <a:pt x="0" y="186"/>
                    <a:pt x="0" y="402"/>
                  </a:cubicBezTo>
                  <a:cubicBezTo>
                    <a:pt x="0" y="629"/>
                    <a:pt x="186" y="815"/>
                    <a:pt x="413" y="815"/>
                  </a:cubicBezTo>
                  <a:cubicBezTo>
                    <a:pt x="640" y="815"/>
                    <a:pt x="815" y="629"/>
                    <a:pt x="815" y="402"/>
                  </a:cubicBezTo>
                  <a:cubicBezTo>
                    <a:pt x="815" y="186"/>
                    <a:pt x="64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5"/>
            <p:cNvSpPr/>
            <p:nvPr/>
          </p:nvSpPr>
          <p:spPr>
            <a:xfrm>
              <a:off x="4162275" y="2795075"/>
              <a:ext cx="20625" cy="20375"/>
            </a:xfrm>
            <a:custGeom>
              <a:avLst/>
              <a:gdLst/>
              <a:ahLst/>
              <a:cxnLst/>
              <a:rect l="l" t="t" r="r" b="b"/>
              <a:pathLst>
                <a:path w="825" h="815" extrusionOk="0">
                  <a:moveTo>
                    <a:pt x="412" y="0"/>
                  </a:moveTo>
                  <a:cubicBezTo>
                    <a:pt x="186" y="0"/>
                    <a:pt x="0" y="186"/>
                    <a:pt x="0" y="413"/>
                  </a:cubicBezTo>
                  <a:cubicBezTo>
                    <a:pt x="0" y="640"/>
                    <a:pt x="186" y="815"/>
                    <a:pt x="412" y="815"/>
                  </a:cubicBezTo>
                  <a:cubicBezTo>
                    <a:pt x="639" y="815"/>
                    <a:pt x="825" y="640"/>
                    <a:pt x="825" y="413"/>
                  </a:cubicBezTo>
                  <a:cubicBezTo>
                    <a:pt x="825" y="186"/>
                    <a:pt x="639"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5"/>
            <p:cNvSpPr/>
            <p:nvPr/>
          </p:nvSpPr>
          <p:spPr>
            <a:xfrm>
              <a:off x="4215875" y="2795075"/>
              <a:ext cx="20375" cy="20375"/>
            </a:xfrm>
            <a:custGeom>
              <a:avLst/>
              <a:gdLst/>
              <a:ahLst/>
              <a:cxnLst/>
              <a:rect l="l" t="t" r="r" b="b"/>
              <a:pathLst>
                <a:path w="815" h="815" extrusionOk="0">
                  <a:moveTo>
                    <a:pt x="402" y="0"/>
                  </a:moveTo>
                  <a:cubicBezTo>
                    <a:pt x="176" y="0"/>
                    <a:pt x="1" y="186"/>
                    <a:pt x="1" y="413"/>
                  </a:cubicBezTo>
                  <a:cubicBezTo>
                    <a:pt x="1" y="640"/>
                    <a:pt x="176" y="815"/>
                    <a:pt x="402" y="815"/>
                  </a:cubicBezTo>
                  <a:cubicBezTo>
                    <a:pt x="629" y="815"/>
                    <a:pt x="815" y="640"/>
                    <a:pt x="815" y="413"/>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5"/>
            <p:cNvSpPr/>
            <p:nvPr/>
          </p:nvSpPr>
          <p:spPr>
            <a:xfrm>
              <a:off x="4269225" y="2795075"/>
              <a:ext cx="20400" cy="20375"/>
            </a:xfrm>
            <a:custGeom>
              <a:avLst/>
              <a:gdLst/>
              <a:ahLst/>
              <a:cxnLst/>
              <a:rect l="l" t="t" r="r" b="b"/>
              <a:pathLst>
                <a:path w="816" h="815" extrusionOk="0">
                  <a:moveTo>
                    <a:pt x="413" y="0"/>
                  </a:moveTo>
                  <a:cubicBezTo>
                    <a:pt x="186" y="0"/>
                    <a:pt x="1" y="186"/>
                    <a:pt x="1" y="413"/>
                  </a:cubicBezTo>
                  <a:cubicBezTo>
                    <a:pt x="1" y="640"/>
                    <a:pt x="186" y="815"/>
                    <a:pt x="413" y="815"/>
                  </a:cubicBezTo>
                  <a:cubicBezTo>
                    <a:pt x="640" y="815"/>
                    <a:pt x="816" y="640"/>
                    <a:pt x="816" y="413"/>
                  </a:cubicBezTo>
                  <a:cubicBezTo>
                    <a:pt x="816" y="186"/>
                    <a:pt x="64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5"/>
            <p:cNvSpPr/>
            <p:nvPr/>
          </p:nvSpPr>
          <p:spPr>
            <a:xfrm>
              <a:off x="4322600" y="2795325"/>
              <a:ext cx="20650" cy="20400"/>
            </a:xfrm>
            <a:custGeom>
              <a:avLst/>
              <a:gdLst/>
              <a:ahLst/>
              <a:cxnLst/>
              <a:rect l="l" t="t" r="r" b="b"/>
              <a:pathLst>
                <a:path w="826" h="816" extrusionOk="0">
                  <a:moveTo>
                    <a:pt x="413" y="0"/>
                  </a:moveTo>
                  <a:cubicBezTo>
                    <a:pt x="186" y="0"/>
                    <a:pt x="1" y="186"/>
                    <a:pt x="1" y="413"/>
                  </a:cubicBezTo>
                  <a:cubicBezTo>
                    <a:pt x="10" y="634"/>
                    <a:pt x="187" y="816"/>
                    <a:pt x="406" y="816"/>
                  </a:cubicBezTo>
                  <a:cubicBezTo>
                    <a:pt x="411" y="816"/>
                    <a:pt x="417" y="816"/>
                    <a:pt x="423" y="815"/>
                  </a:cubicBezTo>
                  <a:cubicBezTo>
                    <a:pt x="650" y="815"/>
                    <a:pt x="826" y="630"/>
                    <a:pt x="826" y="403"/>
                  </a:cubicBezTo>
                  <a:cubicBezTo>
                    <a:pt x="826" y="176"/>
                    <a:pt x="640" y="0"/>
                    <a:pt x="4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5"/>
            <p:cNvSpPr/>
            <p:nvPr/>
          </p:nvSpPr>
          <p:spPr>
            <a:xfrm>
              <a:off x="4376225" y="2795075"/>
              <a:ext cx="20375" cy="20375"/>
            </a:xfrm>
            <a:custGeom>
              <a:avLst/>
              <a:gdLst/>
              <a:ahLst/>
              <a:cxnLst/>
              <a:rect l="l" t="t" r="r" b="b"/>
              <a:pathLst>
                <a:path w="815" h="815" extrusionOk="0">
                  <a:moveTo>
                    <a:pt x="413" y="0"/>
                  </a:moveTo>
                  <a:cubicBezTo>
                    <a:pt x="186" y="0"/>
                    <a:pt x="0" y="186"/>
                    <a:pt x="0" y="413"/>
                  </a:cubicBezTo>
                  <a:cubicBezTo>
                    <a:pt x="0" y="640"/>
                    <a:pt x="186" y="815"/>
                    <a:pt x="413" y="815"/>
                  </a:cubicBezTo>
                  <a:cubicBezTo>
                    <a:pt x="640" y="815"/>
                    <a:pt x="815" y="640"/>
                    <a:pt x="815" y="413"/>
                  </a:cubicBezTo>
                  <a:cubicBezTo>
                    <a:pt x="815" y="186"/>
                    <a:pt x="64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5"/>
            <p:cNvSpPr/>
            <p:nvPr/>
          </p:nvSpPr>
          <p:spPr>
            <a:xfrm>
              <a:off x="4108900" y="2406575"/>
              <a:ext cx="20400" cy="20400"/>
            </a:xfrm>
            <a:custGeom>
              <a:avLst/>
              <a:gdLst/>
              <a:ahLst/>
              <a:cxnLst/>
              <a:rect l="l" t="t" r="r" b="b"/>
              <a:pathLst>
                <a:path w="816" h="816" extrusionOk="0">
                  <a:moveTo>
                    <a:pt x="413" y="1"/>
                  </a:moveTo>
                  <a:cubicBezTo>
                    <a:pt x="186" y="1"/>
                    <a:pt x="0" y="186"/>
                    <a:pt x="0" y="413"/>
                  </a:cubicBezTo>
                  <a:cubicBezTo>
                    <a:pt x="0" y="640"/>
                    <a:pt x="186" y="816"/>
                    <a:pt x="413" y="816"/>
                  </a:cubicBezTo>
                  <a:cubicBezTo>
                    <a:pt x="630" y="816"/>
                    <a:pt x="815" y="640"/>
                    <a:pt x="815" y="413"/>
                  </a:cubicBezTo>
                  <a:cubicBezTo>
                    <a:pt x="815" y="186"/>
                    <a:pt x="630"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5"/>
            <p:cNvSpPr/>
            <p:nvPr/>
          </p:nvSpPr>
          <p:spPr>
            <a:xfrm>
              <a:off x="4108900" y="2462025"/>
              <a:ext cx="20400" cy="20650"/>
            </a:xfrm>
            <a:custGeom>
              <a:avLst/>
              <a:gdLst/>
              <a:ahLst/>
              <a:cxnLst/>
              <a:rect l="l" t="t" r="r" b="b"/>
              <a:pathLst>
                <a:path w="816" h="826" extrusionOk="0">
                  <a:moveTo>
                    <a:pt x="413" y="0"/>
                  </a:moveTo>
                  <a:cubicBezTo>
                    <a:pt x="186" y="0"/>
                    <a:pt x="0" y="186"/>
                    <a:pt x="0" y="413"/>
                  </a:cubicBezTo>
                  <a:cubicBezTo>
                    <a:pt x="0" y="639"/>
                    <a:pt x="186" y="825"/>
                    <a:pt x="413" y="825"/>
                  </a:cubicBezTo>
                  <a:cubicBezTo>
                    <a:pt x="630" y="825"/>
                    <a:pt x="815" y="639"/>
                    <a:pt x="815" y="413"/>
                  </a:cubicBezTo>
                  <a:cubicBezTo>
                    <a:pt x="815" y="186"/>
                    <a:pt x="63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5"/>
            <p:cNvSpPr/>
            <p:nvPr/>
          </p:nvSpPr>
          <p:spPr>
            <a:xfrm>
              <a:off x="4108900" y="2517425"/>
              <a:ext cx="20400" cy="20650"/>
            </a:xfrm>
            <a:custGeom>
              <a:avLst/>
              <a:gdLst/>
              <a:ahLst/>
              <a:cxnLst/>
              <a:rect l="l" t="t" r="r" b="b"/>
              <a:pathLst>
                <a:path w="816" h="826" extrusionOk="0">
                  <a:moveTo>
                    <a:pt x="413" y="1"/>
                  </a:moveTo>
                  <a:cubicBezTo>
                    <a:pt x="186" y="1"/>
                    <a:pt x="0" y="186"/>
                    <a:pt x="0" y="413"/>
                  </a:cubicBezTo>
                  <a:cubicBezTo>
                    <a:pt x="0" y="640"/>
                    <a:pt x="186" y="826"/>
                    <a:pt x="413" y="826"/>
                  </a:cubicBezTo>
                  <a:cubicBezTo>
                    <a:pt x="630" y="826"/>
                    <a:pt x="815" y="640"/>
                    <a:pt x="815" y="413"/>
                  </a:cubicBezTo>
                  <a:cubicBezTo>
                    <a:pt x="815" y="186"/>
                    <a:pt x="630"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5"/>
            <p:cNvSpPr/>
            <p:nvPr/>
          </p:nvSpPr>
          <p:spPr>
            <a:xfrm>
              <a:off x="4108900" y="2573100"/>
              <a:ext cx="20400" cy="20400"/>
            </a:xfrm>
            <a:custGeom>
              <a:avLst/>
              <a:gdLst/>
              <a:ahLst/>
              <a:cxnLst/>
              <a:rect l="l" t="t" r="r" b="b"/>
              <a:pathLst>
                <a:path w="816" h="816" extrusionOk="0">
                  <a:moveTo>
                    <a:pt x="413" y="1"/>
                  </a:moveTo>
                  <a:cubicBezTo>
                    <a:pt x="186" y="1"/>
                    <a:pt x="0" y="187"/>
                    <a:pt x="0" y="413"/>
                  </a:cubicBezTo>
                  <a:cubicBezTo>
                    <a:pt x="0" y="640"/>
                    <a:pt x="186" y="816"/>
                    <a:pt x="413" y="816"/>
                  </a:cubicBezTo>
                  <a:cubicBezTo>
                    <a:pt x="630" y="816"/>
                    <a:pt x="815" y="640"/>
                    <a:pt x="815" y="413"/>
                  </a:cubicBezTo>
                  <a:cubicBezTo>
                    <a:pt x="815" y="187"/>
                    <a:pt x="630"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5"/>
            <p:cNvSpPr/>
            <p:nvPr/>
          </p:nvSpPr>
          <p:spPr>
            <a:xfrm>
              <a:off x="4108900" y="2628550"/>
              <a:ext cx="20400" cy="20650"/>
            </a:xfrm>
            <a:custGeom>
              <a:avLst/>
              <a:gdLst/>
              <a:ahLst/>
              <a:cxnLst/>
              <a:rect l="l" t="t" r="r" b="b"/>
              <a:pathLst>
                <a:path w="816" h="826" extrusionOk="0">
                  <a:moveTo>
                    <a:pt x="413" y="0"/>
                  </a:moveTo>
                  <a:cubicBezTo>
                    <a:pt x="186" y="0"/>
                    <a:pt x="0" y="186"/>
                    <a:pt x="0" y="413"/>
                  </a:cubicBezTo>
                  <a:cubicBezTo>
                    <a:pt x="0" y="640"/>
                    <a:pt x="186" y="825"/>
                    <a:pt x="413" y="825"/>
                  </a:cubicBezTo>
                  <a:cubicBezTo>
                    <a:pt x="630" y="825"/>
                    <a:pt x="815" y="640"/>
                    <a:pt x="815" y="413"/>
                  </a:cubicBezTo>
                  <a:cubicBezTo>
                    <a:pt x="815" y="186"/>
                    <a:pt x="63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5"/>
            <p:cNvSpPr/>
            <p:nvPr/>
          </p:nvSpPr>
          <p:spPr>
            <a:xfrm>
              <a:off x="4108900" y="2683950"/>
              <a:ext cx="20400" cy="20650"/>
            </a:xfrm>
            <a:custGeom>
              <a:avLst/>
              <a:gdLst/>
              <a:ahLst/>
              <a:cxnLst/>
              <a:rect l="l" t="t" r="r" b="b"/>
              <a:pathLst>
                <a:path w="816" h="826" extrusionOk="0">
                  <a:moveTo>
                    <a:pt x="413" y="1"/>
                  </a:moveTo>
                  <a:cubicBezTo>
                    <a:pt x="186" y="1"/>
                    <a:pt x="0" y="186"/>
                    <a:pt x="0" y="413"/>
                  </a:cubicBezTo>
                  <a:cubicBezTo>
                    <a:pt x="0" y="640"/>
                    <a:pt x="186" y="826"/>
                    <a:pt x="413" y="826"/>
                  </a:cubicBezTo>
                  <a:cubicBezTo>
                    <a:pt x="630" y="826"/>
                    <a:pt x="815" y="640"/>
                    <a:pt x="815" y="413"/>
                  </a:cubicBezTo>
                  <a:cubicBezTo>
                    <a:pt x="815" y="186"/>
                    <a:pt x="630"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5"/>
            <p:cNvSpPr/>
            <p:nvPr/>
          </p:nvSpPr>
          <p:spPr>
            <a:xfrm>
              <a:off x="4108900" y="2739650"/>
              <a:ext cx="20400" cy="20400"/>
            </a:xfrm>
            <a:custGeom>
              <a:avLst/>
              <a:gdLst/>
              <a:ahLst/>
              <a:cxnLst/>
              <a:rect l="l" t="t" r="r" b="b"/>
              <a:pathLst>
                <a:path w="816" h="816" extrusionOk="0">
                  <a:moveTo>
                    <a:pt x="413" y="0"/>
                  </a:moveTo>
                  <a:cubicBezTo>
                    <a:pt x="186" y="0"/>
                    <a:pt x="0" y="186"/>
                    <a:pt x="0" y="403"/>
                  </a:cubicBezTo>
                  <a:cubicBezTo>
                    <a:pt x="0" y="629"/>
                    <a:pt x="186" y="815"/>
                    <a:pt x="413" y="815"/>
                  </a:cubicBezTo>
                  <a:cubicBezTo>
                    <a:pt x="630" y="815"/>
                    <a:pt x="815" y="629"/>
                    <a:pt x="815" y="403"/>
                  </a:cubicBezTo>
                  <a:cubicBezTo>
                    <a:pt x="815" y="176"/>
                    <a:pt x="63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5"/>
            <p:cNvSpPr/>
            <p:nvPr/>
          </p:nvSpPr>
          <p:spPr>
            <a:xfrm>
              <a:off x="4108900" y="2795075"/>
              <a:ext cx="20400" cy="20375"/>
            </a:xfrm>
            <a:custGeom>
              <a:avLst/>
              <a:gdLst/>
              <a:ahLst/>
              <a:cxnLst/>
              <a:rect l="l" t="t" r="r" b="b"/>
              <a:pathLst>
                <a:path w="816" h="815" extrusionOk="0">
                  <a:moveTo>
                    <a:pt x="413" y="0"/>
                  </a:moveTo>
                  <a:cubicBezTo>
                    <a:pt x="186" y="0"/>
                    <a:pt x="0" y="186"/>
                    <a:pt x="0" y="413"/>
                  </a:cubicBezTo>
                  <a:cubicBezTo>
                    <a:pt x="0" y="640"/>
                    <a:pt x="186" y="815"/>
                    <a:pt x="413" y="815"/>
                  </a:cubicBezTo>
                  <a:cubicBezTo>
                    <a:pt x="630" y="815"/>
                    <a:pt x="815" y="640"/>
                    <a:pt x="815" y="413"/>
                  </a:cubicBezTo>
                  <a:cubicBezTo>
                    <a:pt x="815" y="186"/>
                    <a:pt x="630"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5"/>
            <p:cNvSpPr/>
            <p:nvPr/>
          </p:nvSpPr>
          <p:spPr>
            <a:xfrm>
              <a:off x="4435000" y="2351175"/>
              <a:ext cx="20375" cy="20375"/>
            </a:xfrm>
            <a:custGeom>
              <a:avLst/>
              <a:gdLst/>
              <a:ahLst/>
              <a:cxnLst/>
              <a:rect l="l" t="t" r="r" b="b"/>
              <a:pathLst>
                <a:path w="815" h="815" extrusionOk="0">
                  <a:moveTo>
                    <a:pt x="402" y="0"/>
                  </a:moveTo>
                  <a:cubicBezTo>
                    <a:pt x="175" y="0"/>
                    <a:pt x="0" y="186"/>
                    <a:pt x="0" y="402"/>
                  </a:cubicBezTo>
                  <a:cubicBezTo>
                    <a:pt x="0" y="629"/>
                    <a:pt x="175" y="815"/>
                    <a:pt x="402" y="815"/>
                  </a:cubicBezTo>
                  <a:cubicBezTo>
                    <a:pt x="629" y="815"/>
                    <a:pt x="815" y="629"/>
                    <a:pt x="815" y="402"/>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5"/>
            <p:cNvSpPr/>
            <p:nvPr/>
          </p:nvSpPr>
          <p:spPr>
            <a:xfrm>
              <a:off x="4435000" y="2406575"/>
              <a:ext cx="20375" cy="20400"/>
            </a:xfrm>
            <a:custGeom>
              <a:avLst/>
              <a:gdLst/>
              <a:ahLst/>
              <a:cxnLst/>
              <a:rect l="l" t="t" r="r" b="b"/>
              <a:pathLst>
                <a:path w="815" h="816" extrusionOk="0">
                  <a:moveTo>
                    <a:pt x="402" y="1"/>
                  </a:moveTo>
                  <a:cubicBezTo>
                    <a:pt x="186" y="1"/>
                    <a:pt x="0" y="186"/>
                    <a:pt x="0" y="413"/>
                  </a:cubicBezTo>
                  <a:cubicBezTo>
                    <a:pt x="0" y="640"/>
                    <a:pt x="186" y="816"/>
                    <a:pt x="402" y="816"/>
                  </a:cubicBezTo>
                  <a:cubicBezTo>
                    <a:pt x="629" y="816"/>
                    <a:pt x="815" y="640"/>
                    <a:pt x="815" y="413"/>
                  </a:cubicBezTo>
                  <a:cubicBezTo>
                    <a:pt x="815" y="186"/>
                    <a:pt x="629" y="1"/>
                    <a:pt x="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5"/>
            <p:cNvSpPr/>
            <p:nvPr/>
          </p:nvSpPr>
          <p:spPr>
            <a:xfrm>
              <a:off x="4435000" y="2462025"/>
              <a:ext cx="20375" cy="20650"/>
            </a:xfrm>
            <a:custGeom>
              <a:avLst/>
              <a:gdLst/>
              <a:ahLst/>
              <a:cxnLst/>
              <a:rect l="l" t="t" r="r" b="b"/>
              <a:pathLst>
                <a:path w="815" h="826" extrusionOk="0">
                  <a:moveTo>
                    <a:pt x="402" y="0"/>
                  </a:moveTo>
                  <a:cubicBezTo>
                    <a:pt x="186" y="0"/>
                    <a:pt x="0" y="186"/>
                    <a:pt x="0" y="413"/>
                  </a:cubicBezTo>
                  <a:cubicBezTo>
                    <a:pt x="0" y="639"/>
                    <a:pt x="186" y="825"/>
                    <a:pt x="402" y="825"/>
                  </a:cubicBezTo>
                  <a:cubicBezTo>
                    <a:pt x="629" y="825"/>
                    <a:pt x="815" y="639"/>
                    <a:pt x="815" y="413"/>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5"/>
            <p:cNvSpPr/>
            <p:nvPr/>
          </p:nvSpPr>
          <p:spPr>
            <a:xfrm>
              <a:off x="4435000" y="2517425"/>
              <a:ext cx="20375" cy="20650"/>
            </a:xfrm>
            <a:custGeom>
              <a:avLst/>
              <a:gdLst/>
              <a:ahLst/>
              <a:cxnLst/>
              <a:rect l="l" t="t" r="r" b="b"/>
              <a:pathLst>
                <a:path w="815" h="826" extrusionOk="0">
                  <a:moveTo>
                    <a:pt x="402" y="1"/>
                  </a:moveTo>
                  <a:cubicBezTo>
                    <a:pt x="186" y="1"/>
                    <a:pt x="0" y="186"/>
                    <a:pt x="0" y="413"/>
                  </a:cubicBezTo>
                  <a:cubicBezTo>
                    <a:pt x="0" y="640"/>
                    <a:pt x="186" y="826"/>
                    <a:pt x="402" y="826"/>
                  </a:cubicBezTo>
                  <a:cubicBezTo>
                    <a:pt x="629" y="826"/>
                    <a:pt x="815" y="640"/>
                    <a:pt x="815" y="413"/>
                  </a:cubicBezTo>
                  <a:cubicBezTo>
                    <a:pt x="815" y="186"/>
                    <a:pt x="629" y="1"/>
                    <a:pt x="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5"/>
            <p:cNvSpPr/>
            <p:nvPr/>
          </p:nvSpPr>
          <p:spPr>
            <a:xfrm>
              <a:off x="4435000" y="2573100"/>
              <a:ext cx="20375" cy="20400"/>
            </a:xfrm>
            <a:custGeom>
              <a:avLst/>
              <a:gdLst/>
              <a:ahLst/>
              <a:cxnLst/>
              <a:rect l="l" t="t" r="r" b="b"/>
              <a:pathLst>
                <a:path w="815" h="816" extrusionOk="0">
                  <a:moveTo>
                    <a:pt x="402" y="1"/>
                  </a:moveTo>
                  <a:cubicBezTo>
                    <a:pt x="186" y="1"/>
                    <a:pt x="0" y="187"/>
                    <a:pt x="0" y="413"/>
                  </a:cubicBezTo>
                  <a:cubicBezTo>
                    <a:pt x="0" y="640"/>
                    <a:pt x="186" y="816"/>
                    <a:pt x="402" y="816"/>
                  </a:cubicBezTo>
                  <a:cubicBezTo>
                    <a:pt x="629" y="816"/>
                    <a:pt x="815" y="640"/>
                    <a:pt x="815" y="413"/>
                  </a:cubicBezTo>
                  <a:cubicBezTo>
                    <a:pt x="815" y="187"/>
                    <a:pt x="629" y="1"/>
                    <a:pt x="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5"/>
            <p:cNvSpPr/>
            <p:nvPr/>
          </p:nvSpPr>
          <p:spPr>
            <a:xfrm>
              <a:off x="4435000" y="2628550"/>
              <a:ext cx="20375" cy="20650"/>
            </a:xfrm>
            <a:custGeom>
              <a:avLst/>
              <a:gdLst/>
              <a:ahLst/>
              <a:cxnLst/>
              <a:rect l="l" t="t" r="r" b="b"/>
              <a:pathLst>
                <a:path w="815" h="826" extrusionOk="0">
                  <a:moveTo>
                    <a:pt x="402" y="0"/>
                  </a:moveTo>
                  <a:cubicBezTo>
                    <a:pt x="186" y="0"/>
                    <a:pt x="0" y="186"/>
                    <a:pt x="0" y="413"/>
                  </a:cubicBezTo>
                  <a:cubicBezTo>
                    <a:pt x="0" y="640"/>
                    <a:pt x="186" y="825"/>
                    <a:pt x="402" y="825"/>
                  </a:cubicBezTo>
                  <a:cubicBezTo>
                    <a:pt x="629" y="825"/>
                    <a:pt x="815" y="640"/>
                    <a:pt x="815" y="413"/>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5"/>
            <p:cNvSpPr/>
            <p:nvPr/>
          </p:nvSpPr>
          <p:spPr>
            <a:xfrm>
              <a:off x="4435000" y="2683950"/>
              <a:ext cx="20375" cy="20650"/>
            </a:xfrm>
            <a:custGeom>
              <a:avLst/>
              <a:gdLst/>
              <a:ahLst/>
              <a:cxnLst/>
              <a:rect l="l" t="t" r="r" b="b"/>
              <a:pathLst>
                <a:path w="815" h="826" extrusionOk="0">
                  <a:moveTo>
                    <a:pt x="402" y="1"/>
                  </a:moveTo>
                  <a:cubicBezTo>
                    <a:pt x="175" y="1"/>
                    <a:pt x="0" y="186"/>
                    <a:pt x="0" y="413"/>
                  </a:cubicBezTo>
                  <a:cubicBezTo>
                    <a:pt x="0" y="640"/>
                    <a:pt x="175" y="826"/>
                    <a:pt x="402" y="826"/>
                  </a:cubicBezTo>
                  <a:cubicBezTo>
                    <a:pt x="629" y="826"/>
                    <a:pt x="815" y="640"/>
                    <a:pt x="815" y="413"/>
                  </a:cubicBezTo>
                  <a:cubicBezTo>
                    <a:pt x="815" y="186"/>
                    <a:pt x="629" y="1"/>
                    <a:pt x="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5"/>
            <p:cNvSpPr/>
            <p:nvPr/>
          </p:nvSpPr>
          <p:spPr>
            <a:xfrm>
              <a:off x="4435000" y="2739650"/>
              <a:ext cx="20375" cy="20400"/>
            </a:xfrm>
            <a:custGeom>
              <a:avLst/>
              <a:gdLst/>
              <a:ahLst/>
              <a:cxnLst/>
              <a:rect l="l" t="t" r="r" b="b"/>
              <a:pathLst>
                <a:path w="815" h="816" extrusionOk="0">
                  <a:moveTo>
                    <a:pt x="402" y="0"/>
                  </a:moveTo>
                  <a:cubicBezTo>
                    <a:pt x="175" y="0"/>
                    <a:pt x="0" y="186"/>
                    <a:pt x="0" y="403"/>
                  </a:cubicBezTo>
                  <a:cubicBezTo>
                    <a:pt x="0" y="629"/>
                    <a:pt x="175" y="815"/>
                    <a:pt x="402" y="815"/>
                  </a:cubicBezTo>
                  <a:cubicBezTo>
                    <a:pt x="629" y="815"/>
                    <a:pt x="815" y="629"/>
                    <a:pt x="815" y="403"/>
                  </a:cubicBezTo>
                  <a:cubicBezTo>
                    <a:pt x="815" y="17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5"/>
            <p:cNvSpPr/>
            <p:nvPr/>
          </p:nvSpPr>
          <p:spPr>
            <a:xfrm>
              <a:off x="4435000" y="2795075"/>
              <a:ext cx="20375" cy="20375"/>
            </a:xfrm>
            <a:custGeom>
              <a:avLst/>
              <a:gdLst/>
              <a:ahLst/>
              <a:cxnLst/>
              <a:rect l="l" t="t" r="r" b="b"/>
              <a:pathLst>
                <a:path w="815" h="815" extrusionOk="0">
                  <a:moveTo>
                    <a:pt x="402" y="0"/>
                  </a:moveTo>
                  <a:cubicBezTo>
                    <a:pt x="186" y="0"/>
                    <a:pt x="0" y="186"/>
                    <a:pt x="0" y="413"/>
                  </a:cubicBezTo>
                  <a:cubicBezTo>
                    <a:pt x="0" y="640"/>
                    <a:pt x="186" y="815"/>
                    <a:pt x="402" y="815"/>
                  </a:cubicBezTo>
                  <a:cubicBezTo>
                    <a:pt x="629" y="815"/>
                    <a:pt x="815" y="640"/>
                    <a:pt x="815" y="413"/>
                  </a:cubicBezTo>
                  <a:cubicBezTo>
                    <a:pt x="815" y="186"/>
                    <a:pt x="629"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5"/>
            <p:cNvSpPr/>
            <p:nvPr/>
          </p:nvSpPr>
          <p:spPr>
            <a:xfrm>
              <a:off x="4146000" y="2387500"/>
              <a:ext cx="272250" cy="307075"/>
            </a:xfrm>
            <a:custGeom>
              <a:avLst/>
              <a:gdLst/>
              <a:ahLst/>
              <a:cxnLst/>
              <a:rect l="l" t="t" r="r" b="b"/>
              <a:pathLst>
                <a:path w="10890" h="12283" extrusionOk="0">
                  <a:moveTo>
                    <a:pt x="8353" y="1"/>
                  </a:moveTo>
                  <a:lnTo>
                    <a:pt x="1" y="8353"/>
                  </a:lnTo>
                  <a:lnTo>
                    <a:pt x="1" y="12282"/>
                  </a:lnTo>
                  <a:lnTo>
                    <a:pt x="10890" y="1393"/>
                  </a:lnTo>
                  <a:lnTo>
                    <a:pt x="10890" y="1"/>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5"/>
            <p:cNvSpPr/>
            <p:nvPr/>
          </p:nvSpPr>
          <p:spPr>
            <a:xfrm>
              <a:off x="4356875" y="2717750"/>
              <a:ext cx="61375" cy="61375"/>
            </a:xfrm>
            <a:custGeom>
              <a:avLst/>
              <a:gdLst/>
              <a:ahLst/>
              <a:cxnLst/>
              <a:rect l="l" t="t" r="r" b="b"/>
              <a:pathLst>
                <a:path w="2455" h="2455" extrusionOk="0">
                  <a:moveTo>
                    <a:pt x="2455" y="0"/>
                  </a:moveTo>
                  <a:lnTo>
                    <a:pt x="1" y="2454"/>
                  </a:lnTo>
                  <a:lnTo>
                    <a:pt x="2455" y="2454"/>
                  </a:lnTo>
                  <a:lnTo>
                    <a:pt x="2455" y="0"/>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5"/>
            <p:cNvSpPr/>
            <p:nvPr/>
          </p:nvSpPr>
          <p:spPr>
            <a:xfrm>
              <a:off x="4146000" y="2447075"/>
              <a:ext cx="272250" cy="321225"/>
            </a:xfrm>
            <a:custGeom>
              <a:avLst/>
              <a:gdLst/>
              <a:ahLst/>
              <a:cxnLst/>
              <a:rect l="l" t="t" r="r" b="b"/>
              <a:pathLst>
                <a:path w="10890" h="12849" extrusionOk="0">
                  <a:moveTo>
                    <a:pt x="10890" y="0"/>
                  </a:moveTo>
                  <a:lnTo>
                    <a:pt x="1" y="10889"/>
                  </a:lnTo>
                  <a:lnTo>
                    <a:pt x="1" y="12848"/>
                  </a:lnTo>
                  <a:lnTo>
                    <a:pt x="10890" y="1959"/>
                  </a:lnTo>
                  <a:lnTo>
                    <a:pt x="10890" y="0"/>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5"/>
            <p:cNvSpPr/>
            <p:nvPr/>
          </p:nvSpPr>
          <p:spPr>
            <a:xfrm>
              <a:off x="4146000" y="2387500"/>
              <a:ext cx="98250" cy="98250"/>
            </a:xfrm>
            <a:custGeom>
              <a:avLst/>
              <a:gdLst/>
              <a:ahLst/>
              <a:cxnLst/>
              <a:rect l="l" t="t" r="r" b="b"/>
              <a:pathLst>
                <a:path w="3930" h="3930" extrusionOk="0">
                  <a:moveTo>
                    <a:pt x="3373" y="1"/>
                  </a:moveTo>
                  <a:lnTo>
                    <a:pt x="1" y="3362"/>
                  </a:lnTo>
                  <a:lnTo>
                    <a:pt x="1" y="3930"/>
                  </a:lnTo>
                  <a:lnTo>
                    <a:pt x="3930" y="1"/>
                  </a:ln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5"/>
            <p:cNvSpPr/>
            <p:nvPr/>
          </p:nvSpPr>
          <p:spPr>
            <a:xfrm>
              <a:off x="4102975" y="3361175"/>
              <a:ext cx="96950" cy="40750"/>
            </a:xfrm>
            <a:custGeom>
              <a:avLst/>
              <a:gdLst/>
              <a:ahLst/>
              <a:cxnLst/>
              <a:rect l="l" t="t" r="r" b="b"/>
              <a:pathLst>
                <a:path w="3878" h="1630" extrusionOk="0">
                  <a:moveTo>
                    <a:pt x="0" y="0"/>
                  </a:moveTo>
                  <a:lnTo>
                    <a:pt x="0" y="1629"/>
                  </a:lnTo>
                  <a:lnTo>
                    <a:pt x="3877" y="1629"/>
                  </a:lnTo>
                  <a:lnTo>
                    <a:pt x="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5"/>
            <p:cNvSpPr/>
            <p:nvPr/>
          </p:nvSpPr>
          <p:spPr>
            <a:xfrm>
              <a:off x="4048850" y="3412725"/>
              <a:ext cx="96950" cy="41000"/>
            </a:xfrm>
            <a:custGeom>
              <a:avLst/>
              <a:gdLst/>
              <a:ahLst/>
              <a:cxnLst/>
              <a:rect l="l" t="t" r="r" b="b"/>
              <a:pathLst>
                <a:path w="3878" h="1640" extrusionOk="0">
                  <a:moveTo>
                    <a:pt x="0" y="0"/>
                  </a:moveTo>
                  <a:lnTo>
                    <a:pt x="0" y="1639"/>
                  </a:lnTo>
                  <a:lnTo>
                    <a:pt x="3877" y="1639"/>
                  </a:lnTo>
                  <a:lnTo>
                    <a:pt x="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5"/>
            <p:cNvSpPr/>
            <p:nvPr/>
          </p:nvSpPr>
          <p:spPr>
            <a:xfrm>
              <a:off x="4879150" y="2687050"/>
              <a:ext cx="96950" cy="41025"/>
            </a:xfrm>
            <a:custGeom>
              <a:avLst/>
              <a:gdLst/>
              <a:ahLst/>
              <a:cxnLst/>
              <a:rect l="l" t="t" r="r" b="b"/>
              <a:pathLst>
                <a:path w="3878" h="1641" extrusionOk="0">
                  <a:moveTo>
                    <a:pt x="0" y="1"/>
                  </a:moveTo>
                  <a:lnTo>
                    <a:pt x="0" y="1640"/>
                  </a:lnTo>
                  <a:lnTo>
                    <a:pt x="3877" y="1640"/>
                  </a:lnTo>
                  <a:lnTo>
                    <a:pt x="387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5"/>
            <p:cNvSpPr/>
            <p:nvPr/>
          </p:nvSpPr>
          <p:spPr>
            <a:xfrm>
              <a:off x="4825000" y="2738875"/>
              <a:ext cx="96950" cy="41000"/>
            </a:xfrm>
            <a:custGeom>
              <a:avLst/>
              <a:gdLst/>
              <a:ahLst/>
              <a:cxnLst/>
              <a:rect l="l" t="t" r="r" b="b"/>
              <a:pathLst>
                <a:path w="3878" h="1640" extrusionOk="0">
                  <a:moveTo>
                    <a:pt x="1" y="1"/>
                  </a:moveTo>
                  <a:lnTo>
                    <a:pt x="1" y="1640"/>
                  </a:lnTo>
                  <a:lnTo>
                    <a:pt x="3878" y="1640"/>
                  </a:lnTo>
                  <a:lnTo>
                    <a:pt x="387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5"/>
            <p:cNvSpPr/>
            <p:nvPr/>
          </p:nvSpPr>
          <p:spPr>
            <a:xfrm>
              <a:off x="4771150" y="2687050"/>
              <a:ext cx="96950" cy="41025"/>
            </a:xfrm>
            <a:custGeom>
              <a:avLst/>
              <a:gdLst/>
              <a:ahLst/>
              <a:cxnLst/>
              <a:rect l="l" t="t" r="r" b="b"/>
              <a:pathLst>
                <a:path w="3878" h="1641" extrusionOk="0">
                  <a:moveTo>
                    <a:pt x="0" y="1"/>
                  </a:moveTo>
                  <a:lnTo>
                    <a:pt x="0" y="1640"/>
                  </a:lnTo>
                  <a:lnTo>
                    <a:pt x="3877" y="1640"/>
                  </a:lnTo>
                  <a:lnTo>
                    <a:pt x="387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5"/>
            <p:cNvSpPr/>
            <p:nvPr/>
          </p:nvSpPr>
          <p:spPr>
            <a:xfrm>
              <a:off x="5552225" y="3412725"/>
              <a:ext cx="96950" cy="41000"/>
            </a:xfrm>
            <a:custGeom>
              <a:avLst/>
              <a:gdLst/>
              <a:ahLst/>
              <a:cxnLst/>
              <a:rect l="l" t="t" r="r" b="b"/>
              <a:pathLst>
                <a:path w="3878" h="1640" extrusionOk="0">
                  <a:moveTo>
                    <a:pt x="1" y="0"/>
                  </a:moveTo>
                  <a:lnTo>
                    <a:pt x="1" y="1639"/>
                  </a:lnTo>
                  <a:lnTo>
                    <a:pt x="3878" y="1639"/>
                  </a:lnTo>
                  <a:lnTo>
                    <a:pt x="387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5"/>
            <p:cNvSpPr/>
            <p:nvPr/>
          </p:nvSpPr>
          <p:spPr>
            <a:xfrm>
              <a:off x="5498100" y="2258625"/>
              <a:ext cx="96950" cy="40750"/>
            </a:xfrm>
            <a:custGeom>
              <a:avLst/>
              <a:gdLst/>
              <a:ahLst/>
              <a:cxnLst/>
              <a:rect l="l" t="t" r="r" b="b"/>
              <a:pathLst>
                <a:path w="3878" h="1630" extrusionOk="0">
                  <a:moveTo>
                    <a:pt x="0" y="0"/>
                  </a:moveTo>
                  <a:lnTo>
                    <a:pt x="0" y="1629"/>
                  </a:lnTo>
                  <a:lnTo>
                    <a:pt x="3877" y="1629"/>
                  </a:lnTo>
                  <a:lnTo>
                    <a:pt x="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5"/>
            <p:cNvSpPr/>
            <p:nvPr/>
          </p:nvSpPr>
          <p:spPr>
            <a:xfrm>
              <a:off x="5552225" y="2310175"/>
              <a:ext cx="96950" cy="41025"/>
            </a:xfrm>
            <a:custGeom>
              <a:avLst/>
              <a:gdLst/>
              <a:ahLst/>
              <a:cxnLst/>
              <a:rect l="l" t="t" r="r" b="b"/>
              <a:pathLst>
                <a:path w="3878" h="1641" extrusionOk="0">
                  <a:moveTo>
                    <a:pt x="1" y="0"/>
                  </a:moveTo>
                  <a:lnTo>
                    <a:pt x="1" y="1640"/>
                  </a:lnTo>
                  <a:lnTo>
                    <a:pt x="3878" y="1640"/>
                  </a:lnTo>
                  <a:lnTo>
                    <a:pt x="387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5"/>
            <p:cNvSpPr/>
            <p:nvPr/>
          </p:nvSpPr>
          <p:spPr>
            <a:xfrm>
              <a:off x="4102975" y="2258625"/>
              <a:ext cx="96950" cy="40750"/>
            </a:xfrm>
            <a:custGeom>
              <a:avLst/>
              <a:gdLst/>
              <a:ahLst/>
              <a:cxnLst/>
              <a:rect l="l" t="t" r="r" b="b"/>
              <a:pathLst>
                <a:path w="3878" h="1630" extrusionOk="0">
                  <a:moveTo>
                    <a:pt x="0" y="0"/>
                  </a:moveTo>
                  <a:lnTo>
                    <a:pt x="0" y="1629"/>
                  </a:lnTo>
                  <a:lnTo>
                    <a:pt x="3877" y="1629"/>
                  </a:lnTo>
                  <a:lnTo>
                    <a:pt x="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5"/>
            <p:cNvSpPr/>
            <p:nvPr/>
          </p:nvSpPr>
          <p:spPr>
            <a:xfrm>
              <a:off x="4595850" y="2334675"/>
              <a:ext cx="1012075" cy="1293050"/>
            </a:xfrm>
            <a:custGeom>
              <a:avLst/>
              <a:gdLst/>
              <a:ahLst/>
              <a:cxnLst/>
              <a:rect l="l" t="t" r="r" b="b"/>
              <a:pathLst>
                <a:path w="40483" h="51722" extrusionOk="0">
                  <a:moveTo>
                    <a:pt x="1" y="0"/>
                  </a:moveTo>
                  <a:lnTo>
                    <a:pt x="1" y="51722"/>
                  </a:lnTo>
                  <a:lnTo>
                    <a:pt x="40483" y="51722"/>
                  </a:lnTo>
                  <a:lnTo>
                    <a:pt x="4048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5"/>
            <p:cNvSpPr/>
            <p:nvPr/>
          </p:nvSpPr>
          <p:spPr>
            <a:xfrm>
              <a:off x="4626000" y="2364825"/>
              <a:ext cx="951750" cy="1232500"/>
            </a:xfrm>
            <a:custGeom>
              <a:avLst/>
              <a:gdLst/>
              <a:ahLst/>
              <a:cxnLst/>
              <a:rect l="l" t="t" r="r" b="b"/>
              <a:pathLst>
                <a:path w="38070" h="49300" extrusionOk="0">
                  <a:moveTo>
                    <a:pt x="1" y="0"/>
                  </a:moveTo>
                  <a:lnTo>
                    <a:pt x="1" y="49299"/>
                  </a:lnTo>
                  <a:lnTo>
                    <a:pt x="38070" y="49299"/>
                  </a:lnTo>
                  <a:lnTo>
                    <a:pt x="3807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5"/>
            <p:cNvSpPr/>
            <p:nvPr/>
          </p:nvSpPr>
          <p:spPr>
            <a:xfrm>
              <a:off x="4626000" y="2652250"/>
              <a:ext cx="951750" cy="30175"/>
            </a:xfrm>
            <a:custGeom>
              <a:avLst/>
              <a:gdLst/>
              <a:ahLst/>
              <a:cxnLst/>
              <a:rect l="l" t="t" r="r" b="b"/>
              <a:pathLst>
                <a:path w="38070" h="1207" extrusionOk="0">
                  <a:moveTo>
                    <a:pt x="1" y="1"/>
                  </a:moveTo>
                  <a:lnTo>
                    <a:pt x="1" y="1207"/>
                  </a:lnTo>
                  <a:lnTo>
                    <a:pt x="38070" y="1207"/>
                  </a:lnTo>
                  <a:lnTo>
                    <a:pt x="380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5"/>
            <p:cNvSpPr/>
            <p:nvPr/>
          </p:nvSpPr>
          <p:spPr>
            <a:xfrm>
              <a:off x="5258600" y="2895100"/>
              <a:ext cx="319150" cy="30425"/>
            </a:xfrm>
            <a:custGeom>
              <a:avLst/>
              <a:gdLst/>
              <a:ahLst/>
              <a:cxnLst/>
              <a:rect l="l" t="t" r="r" b="b"/>
              <a:pathLst>
                <a:path w="12766" h="1217" extrusionOk="0">
                  <a:moveTo>
                    <a:pt x="1" y="0"/>
                  </a:moveTo>
                  <a:lnTo>
                    <a:pt x="1" y="1217"/>
                  </a:lnTo>
                  <a:lnTo>
                    <a:pt x="12766" y="1217"/>
                  </a:lnTo>
                  <a:lnTo>
                    <a:pt x="1276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5"/>
            <p:cNvSpPr/>
            <p:nvPr/>
          </p:nvSpPr>
          <p:spPr>
            <a:xfrm>
              <a:off x="5258600" y="3133275"/>
              <a:ext cx="319150" cy="30450"/>
            </a:xfrm>
            <a:custGeom>
              <a:avLst/>
              <a:gdLst/>
              <a:ahLst/>
              <a:cxnLst/>
              <a:rect l="l" t="t" r="r" b="b"/>
              <a:pathLst>
                <a:path w="12766" h="1218" extrusionOk="0">
                  <a:moveTo>
                    <a:pt x="1" y="1"/>
                  </a:moveTo>
                  <a:lnTo>
                    <a:pt x="1" y="1218"/>
                  </a:lnTo>
                  <a:lnTo>
                    <a:pt x="12766" y="1218"/>
                  </a:lnTo>
                  <a:lnTo>
                    <a:pt x="1276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5"/>
            <p:cNvSpPr/>
            <p:nvPr/>
          </p:nvSpPr>
          <p:spPr>
            <a:xfrm>
              <a:off x="5258600" y="3364250"/>
              <a:ext cx="319150" cy="30175"/>
            </a:xfrm>
            <a:custGeom>
              <a:avLst/>
              <a:gdLst/>
              <a:ahLst/>
              <a:cxnLst/>
              <a:rect l="l" t="t" r="r" b="b"/>
              <a:pathLst>
                <a:path w="12766" h="1207" extrusionOk="0">
                  <a:moveTo>
                    <a:pt x="1" y="1"/>
                  </a:moveTo>
                  <a:lnTo>
                    <a:pt x="1" y="1207"/>
                  </a:lnTo>
                  <a:lnTo>
                    <a:pt x="12766" y="1207"/>
                  </a:lnTo>
                  <a:lnTo>
                    <a:pt x="1276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5"/>
            <p:cNvSpPr/>
            <p:nvPr/>
          </p:nvSpPr>
          <p:spPr>
            <a:xfrm>
              <a:off x="5228175" y="2682400"/>
              <a:ext cx="30450" cy="914925"/>
            </a:xfrm>
            <a:custGeom>
              <a:avLst/>
              <a:gdLst/>
              <a:ahLst/>
              <a:cxnLst/>
              <a:rect l="l" t="t" r="r" b="b"/>
              <a:pathLst>
                <a:path w="1218" h="36597" extrusionOk="0">
                  <a:moveTo>
                    <a:pt x="1" y="1"/>
                  </a:moveTo>
                  <a:lnTo>
                    <a:pt x="1" y="36596"/>
                  </a:lnTo>
                  <a:lnTo>
                    <a:pt x="1218" y="36596"/>
                  </a:lnTo>
                  <a:lnTo>
                    <a:pt x="121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5"/>
            <p:cNvSpPr/>
            <p:nvPr/>
          </p:nvSpPr>
          <p:spPr>
            <a:xfrm>
              <a:off x="4626000" y="2773925"/>
              <a:ext cx="602200" cy="19625"/>
            </a:xfrm>
            <a:custGeom>
              <a:avLst/>
              <a:gdLst/>
              <a:ahLst/>
              <a:cxnLst/>
              <a:rect l="l" t="t" r="r" b="b"/>
              <a:pathLst>
                <a:path w="24088" h="785" extrusionOk="0">
                  <a:moveTo>
                    <a:pt x="1" y="1"/>
                  </a:moveTo>
                  <a:lnTo>
                    <a:pt x="1" y="785"/>
                  </a:lnTo>
                  <a:lnTo>
                    <a:pt x="24088" y="785"/>
                  </a:lnTo>
                  <a:lnTo>
                    <a:pt x="2408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5"/>
            <p:cNvSpPr/>
            <p:nvPr/>
          </p:nvSpPr>
          <p:spPr>
            <a:xfrm>
              <a:off x="5261700" y="2685775"/>
              <a:ext cx="312725" cy="66025"/>
            </a:xfrm>
            <a:custGeom>
              <a:avLst/>
              <a:gdLst/>
              <a:ahLst/>
              <a:cxnLst/>
              <a:rect l="l" t="t" r="r" b="b"/>
              <a:pathLst>
                <a:path w="12509" h="2641" extrusionOk="0">
                  <a:moveTo>
                    <a:pt x="0" y="0"/>
                  </a:moveTo>
                  <a:lnTo>
                    <a:pt x="0" y="2640"/>
                  </a:lnTo>
                  <a:lnTo>
                    <a:pt x="12508" y="2640"/>
                  </a:lnTo>
                  <a:lnTo>
                    <a:pt x="1250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5"/>
            <p:cNvSpPr/>
            <p:nvPr/>
          </p:nvSpPr>
          <p:spPr>
            <a:xfrm>
              <a:off x="5261700" y="2755900"/>
              <a:ext cx="312725" cy="66000"/>
            </a:xfrm>
            <a:custGeom>
              <a:avLst/>
              <a:gdLst/>
              <a:ahLst/>
              <a:cxnLst/>
              <a:rect l="l" t="t" r="r" b="b"/>
              <a:pathLst>
                <a:path w="12509" h="2640" extrusionOk="0">
                  <a:moveTo>
                    <a:pt x="0" y="0"/>
                  </a:moveTo>
                  <a:lnTo>
                    <a:pt x="0" y="2640"/>
                  </a:lnTo>
                  <a:lnTo>
                    <a:pt x="12508" y="2640"/>
                  </a:lnTo>
                  <a:lnTo>
                    <a:pt x="1250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5"/>
            <p:cNvSpPr/>
            <p:nvPr/>
          </p:nvSpPr>
          <p:spPr>
            <a:xfrm>
              <a:off x="5261700" y="2826000"/>
              <a:ext cx="312725" cy="66025"/>
            </a:xfrm>
            <a:custGeom>
              <a:avLst/>
              <a:gdLst/>
              <a:ahLst/>
              <a:cxnLst/>
              <a:rect l="l" t="t" r="r" b="b"/>
              <a:pathLst>
                <a:path w="12509" h="2641" extrusionOk="0">
                  <a:moveTo>
                    <a:pt x="0" y="1"/>
                  </a:moveTo>
                  <a:lnTo>
                    <a:pt x="0" y="2640"/>
                  </a:lnTo>
                  <a:lnTo>
                    <a:pt x="12508" y="2640"/>
                  </a:lnTo>
                  <a:lnTo>
                    <a:pt x="1250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5"/>
            <p:cNvSpPr/>
            <p:nvPr/>
          </p:nvSpPr>
          <p:spPr>
            <a:xfrm>
              <a:off x="5385700" y="2711275"/>
              <a:ext cx="64975" cy="15250"/>
            </a:xfrm>
            <a:custGeom>
              <a:avLst/>
              <a:gdLst/>
              <a:ahLst/>
              <a:cxnLst/>
              <a:rect l="l" t="t" r="r" b="b"/>
              <a:pathLst>
                <a:path w="2599" h="610" extrusionOk="0">
                  <a:moveTo>
                    <a:pt x="0" y="1"/>
                  </a:moveTo>
                  <a:lnTo>
                    <a:pt x="0" y="610"/>
                  </a:lnTo>
                  <a:lnTo>
                    <a:pt x="2599" y="610"/>
                  </a:lnTo>
                  <a:lnTo>
                    <a:pt x="259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5"/>
            <p:cNvSpPr/>
            <p:nvPr/>
          </p:nvSpPr>
          <p:spPr>
            <a:xfrm>
              <a:off x="5385700" y="2781400"/>
              <a:ext cx="64975" cy="15250"/>
            </a:xfrm>
            <a:custGeom>
              <a:avLst/>
              <a:gdLst/>
              <a:ahLst/>
              <a:cxnLst/>
              <a:rect l="l" t="t" r="r" b="b"/>
              <a:pathLst>
                <a:path w="2599" h="610" extrusionOk="0">
                  <a:moveTo>
                    <a:pt x="0" y="1"/>
                  </a:moveTo>
                  <a:lnTo>
                    <a:pt x="0" y="609"/>
                  </a:lnTo>
                  <a:lnTo>
                    <a:pt x="2599" y="609"/>
                  </a:lnTo>
                  <a:lnTo>
                    <a:pt x="259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5"/>
            <p:cNvSpPr/>
            <p:nvPr/>
          </p:nvSpPr>
          <p:spPr>
            <a:xfrm>
              <a:off x="5385700" y="2851275"/>
              <a:ext cx="64975" cy="15225"/>
            </a:xfrm>
            <a:custGeom>
              <a:avLst/>
              <a:gdLst/>
              <a:ahLst/>
              <a:cxnLst/>
              <a:rect l="l" t="t" r="r" b="b"/>
              <a:pathLst>
                <a:path w="2599" h="609" extrusionOk="0">
                  <a:moveTo>
                    <a:pt x="0" y="0"/>
                  </a:moveTo>
                  <a:lnTo>
                    <a:pt x="0" y="608"/>
                  </a:lnTo>
                  <a:lnTo>
                    <a:pt x="2599" y="608"/>
                  </a:lnTo>
                  <a:lnTo>
                    <a:pt x="259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5"/>
            <p:cNvSpPr/>
            <p:nvPr/>
          </p:nvSpPr>
          <p:spPr>
            <a:xfrm>
              <a:off x="5276650" y="3326625"/>
              <a:ext cx="278425" cy="37650"/>
            </a:xfrm>
            <a:custGeom>
              <a:avLst/>
              <a:gdLst/>
              <a:ahLst/>
              <a:cxnLst/>
              <a:rect l="l" t="t" r="r" b="b"/>
              <a:pathLst>
                <a:path w="11137" h="1506" extrusionOk="0">
                  <a:moveTo>
                    <a:pt x="753" y="0"/>
                  </a:moveTo>
                  <a:cubicBezTo>
                    <a:pt x="341" y="0"/>
                    <a:pt x="0" y="340"/>
                    <a:pt x="0" y="753"/>
                  </a:cubicBezTo>
                  <a:cubicBezTo>
                    <a:pt x="0" y="1165"/>
                    <a:pt x="341" y="1506"/>
                    <a:pt x="753" y="1506"/>
                  </a:cubicBezTo>
                  <a:lnTo>
                    <a:pt x="10384" y="1506"/>
                  </a:lnTo>
                  <a:cubicBezTo>
                    <a:pt x="10797" y="1506"/>
                    <a:pt x="11137" y="1165"/>
                    <a:pt x="11137" y="753"/>
                  </a:cubicBezTo>
                  <a:cubicBezTo>
                    <a:pt x="11137" y="330"/>
                    <a:pt x="10797" y="0"/>
                    <a:pt x="10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5"/>
            <p:cNvSpPr/>
            <p:nvPr/>
          </p:nvSpPr>
          <p:spPr>
            <a:xfrm>
              <a:off x="5310150" y="3199800"/>
              <a:ext cx="241075" cy="51825"/>
            </a:xfrm>
            <a:custGeom>
              <a:avLst/>
              <a:gdLst/>
              <a:ahLst/>
              <a:cxnLst/>
              <a:rect l="l" t="t" r="r" b="b"/>
              <a:pathLst>
                <a:path w="9643" h="2073" extrusionOk="0">
                  <a:moveTo>
                    <a:pt x="970" y="0"/>
                  </a:moveTo>
                  <a:cubicBezTo>
                    <a:pt x="434" y="0"/>
                    <a:pt x="1" y="433"/>
                    <a:pt x="1" y="969"/>
                  </a:cubicBezTo>
                  <a:lnTo>
                    <a:pt x="1" y="1103"/>
                  </a:lnTo>
                  <a:cubicBezTo>
                    <a:pt x="1" y="1639"/>
                    <a:pt x="434" y="2072"/>
                    <a:pt x="970" y="2072"/>
                  </a:cubicBezTo>
                  <a:lnTo>
                    <a:pt x="8673" y="2072"/>
                  </a:lnTo>
                  <a:cubicBezTo>
                    <a:pt x="9209" y="2072"/>
                    <a:pt x="9642" y="1639"/>
                    <a:pt x="9642" y="1103"/>
                  </a:cubicBezTo>
                  <a:lnTo>
                    <a:pt x="9642" y="969"/>
                  </a:lnTo>
                  <a:cubicBezTo>
                    <a:pt x="9642" y="433"/>
                    <a:pt x="9209" y="0"/>
                    <a:pt x="86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5"/>
            <p:cNvSpPr/>
            <p:nvPr/>
          </p:nvSpPr>
          <p:spPr>
            <a:xfrm>
              <a:off x="5276650" y="3294400"/>
              <a:ext cx="278175" cy="32250"/>
            </a:xfrm>
            <a:custGeom>
              <a:avLst/>
              <a:gdLst/>
              <a:ahLst/>
              <a:cxnLst/>
              <a:rect l="l" t="t" r="r" b="b"/>
              <a:pathLst>
                <a:path w="11127" h="1290" extrusionOk="0">
                  <a:moveTo>
                    <a:pt x="640" y="0"/>
                  </a:moveTo>
                  <a:cubicBezTo>
                    <a:pt x="289" y="0"/>
                    <a:pt x="0" y="289"/>
                    <a:pt x="0" y="650"/>
                  </a:cubicBezTo>
                  <a:cubicBezTo>
                    <a:pt x="0" y="1001"/>
                    <a:pt x="289" y="1289"/>
                    <a:pt x="640" y="1289"/>
                  </a:cubicBezTo>
                  <a:lnTo>
                    <a:pt x="10487" y="1289"/>
                  </a:lnTo>
                  <a:cubicBezTo>
                    <a:pt x="10838" y="1289"/>
                    <a:pt x="11127" y="1001"/>
                    <a:pt x="11127" y="650"/>
                  </a:cubicBezTo>
                  <a:cubicBezTo>
                    <a:pt x="11127" y="289"/>
                    <a:pt x="10838" y="0"/>
                    <a:pt x="1048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5"/>
            <p:cNvSpPr/>
            <p:nvPr/>
          </p:nvSpPr>
          <p:spPr>
            <a:xfrm>
              <a:off x="5306300" y="3167825"/>
              <a:ext cx="232800" cy="32000"/>
            </a:xfrm>
            <a:custGeom>
              <a:avLst/>
              <a:gdLst/>
              <a:ahLst/>
              <a:cxnLst/>
              <a:rect l="l" t="t" r="r" b="b"/>
              <a:pathLst>
                <a:path w="9312" h="1280" extrusionOk="0">
                  <a:moveTo>
                    <a:pt x="640" y="1"/>
                  </a:moveTo>
                  <a:cubicBezTo>
                    <a:pt x="289" y="1"/>
                    <a:pt x="1" y="289"/>
                    <a:pt x="1" y="640"/>
                  </a:cubicBezTo>
                  <a:cubicBezTo>
                    <a:pt x="1" y="990"/>
                    <a:pt x="289" y="1279"/>
                    <a:pt x="640" y="1279"/>
                  </a:cubicBezTo>
                  <a:lnTo>
                    <a:pt x="8672" y="1279"/>
                  </a:lnTo>
                  <a:cubicBezTo>
                    <a:pt x="9023" y="1279"/>
                    <a:pt x="9311" y="990"/>
                    <a:pt x="9311" y="640"/>
                  </a:cubicBezTo>
                  <a:cubicBezTo>
                    <a:pt x="9311" y="289"/>
                    <a:pt x="9023" y="1"/>
                    <a:pt x="86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5"/>
            <p:cNvSpPr/>
            <p:nvPr/>
          </p:nvSpPr>
          <p:spPr>
            <a:xfrm>
              <a:off x="5289025" y="3273000"/>
              <a:ext cx="253425" cy="21425"/>
            </a:xfrm>
            <a:custGeom>
              <a:avLst/>
              <a:gdLst/>
              <a:ahLst/>
              <a:cxnLst/>
              <a:rect l="l" t="t" r="r" b="b"/>
              <a:pathLst>
                <a:path w="10137" h="857" extrusionOk="0">
                  <a:moveTo>
                    <a:pt x="433" y="1"/>
                  </a:moveTo>
                  <a:cubicBezTo>
                    <a:pt x="197" y="1"/>
                    <a:pt x="0" y="196"/>
                    <a:pt x="0" y="434"/>
                  </a:cubicBezTo>
                  <a:cubicBezTo>
                    <a:pt x="0" y="664"/>
                    <a:pt x="186" y="856"/>
                    <a:pt x="415" y="856"/>
                  </a:cubicBezTo>
                  <a:cubicBezTo>
                    <a:pt x="421" y="856"/>
                    <a:pt x="427" y="856"/>
                    <a:pt x="433" y="856"/>
                  </a:cubicBezTo>
                  <a:lnTo>
                    <a:pt x="9704" y="856"/>
                  </a:lnTo>
                  <a:cubicBezTo>
                    <a:pt x="9940" y="856"/>
                    <a:pt x="10137" y="670"/>
                    <a:pt x="10137" y="434"/>
                  </a:cubicBezTo>
                  <a:cubicBezTo>
                    <a:pt x="10137" y="196"/>
                    <a:pt x="9940" y="1"/>
                    <a:pt x="9704"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5"/>
            <p:cNvSpPr/>
            <p:nvPr/>
          </p:nvSpPr>
          <p:spPr>
            <a:xfrm>
              <a:off x="5289025" y="3251600"/>
              <a:ext cx="253425" cy="21425"/>
            </a:xfrm>
            <a:custGeom>
              <a:avLst/>
              <a:gdLst/>
              <a:ahLst/>
              <a:cxnLst/>
              <a:rect l="l" t="t" r="r" b="b"/>
              <a:pathLst>
                <a:path w="10137" h="857" extrusionOk="0">
                  <a:moveTo>
                    <a:pt x="433" y="0"/>
                  </a:moveTo>
                  <a:cubicBezTo>
                    <a:pt x="197" y="0"/>
                    <a:pt x="0" y="186"/>
                    <a:pt x="0" y="424"/>
                  </a:cubicBezTo>
                  <a:lnTo>
                    <a:pt x="0" y="433"/>
                  </a:lnTo>
                  <a:cubicBezTo>
                    <a:pt x="0" y="671"/>
                    <a:pt x="197" y="857"/>
                    <a:pt x="433" y="857"/>
                  </a:cubicBezTo>
                  <a:lnTo>
                    <a:pt x="9704" y="857"/>
                  </a:lnTo>
                  <a:cubicBezTo>
                    <a:pt x="9940" y="857"/>
                    <a:pt x="10137" y="660"/>
                    <a:pt x="10137" y="424"/>
                  </a:cubicBezTo>
                  <a:cubicBezTo>
                    <a:pt x="10137" y="186"/>
                    <a:pt x="9940" y="0"/>
                    <a:pt x="9704"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5"/>
            <p:cNvSpPr/>
            <p:nvPr/>
          </p:nvSpPr>
          <p:spPr>
            <a:xfrm>
              <a:off x="5294950" y="3083275"/>
              <a:ext cx="277925" cy="50025"/>
            </a:xfrm>
            <a:custGeom>
              <a:avLst/>
              <a:gdLst/>
              <a:ahLst/>
              <a:cxnLst/>
              <a:rect l="l" t="t" r="r" b="b"/>
              <a:pathLst>
                <a:path w="11117" h="2001" extrusionOk="0">
                  <a:moveTo>
                    <a:pt x="856" y="0"/>
                  </a:moveTo>
                  <a:cubicBezTo>
                    <a:pt x="393" y="0"/>
                    <a:pt x="1" y="382"/>
                    <a:pt x="1" y="856"/>
                  </a:cubicBezTo>
                  <a:lnTo>
                    <a:pt x="1" y="1145"/>
                  </a:lnTo>
                  <a:cubicBezTo>
                    <a:pt x="1" y="1619"/>
                    <a:pt x="393" y="2001"/>
                    <a:pt x="856" y="2001"/>
                  </a:cubicBezTo>
                  <a:lnTo>
                    <a:pt x="10260" y="2001"/>
                  </a:lnTo>
                  <a:cubicBezTo>
                    <a:pt x="10735" y="2001"/>
                    <a:pt x="11116" y="1619"/>
                    <a:pt x="11116" y="1145"/>
                  </a:cubicBezTo>
                  <a:lnTo>
                    <a:pt x="11116" y="856"/>
                  </a:lnTo>
                  <a:cubicBezTo>
                    <a:pt x="11116" y="382"/>
                    <a:pt x="10735" y="0"/>
                    <a:pt x="102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5"/>
            <p:cNvSpPr/>
            <p:nvPr/>
          </p:nvSpPr>
          <p:spPr>
            <a:xfrm>
              <a:off x="5294950" y="3040225"/>
              <a:ext cx="278175" cy="43075"/>
            </a:xfrm>
            <a:custGeom>
              <a:avLst/>
              <a:gdLst/>
              <a:ahLst/>
              <a:cxnLst/>
              <a:rect l="l" t="t" r="r" b="b"/>
              <a:pathLst>
                <a:path w="11127" h="1723" extrusionOk="0">
                  <a:moveTo>
                    <a:pt x="856" y="0"/>
                  </a:moveTo>
                  <a:cubicBezTo>
                    <a:pt x="393" y="0"/>
                    <a:pt x="1" y="392"/>
                    <a:pt x="1" y="856"/>
                  </a:cubicBezTo>
                  <a:cubicBezTo>
                    <a:pt x="1" y="1331"/>
                    <a:pt x="393" y="1722"/>
                    <a:pt x="856" y="1722"/>
                  </a:cubicBezTo>
                  <a:lnTo>
                    <a:pt x="10271" y="1722"/>
                  </a:lnTo>
                  <a:cubicBezTo>
                    <a:pt x="10735" y="1722"/>
                    <a:pt x="11126" y="1331"/>
                    <a:pt x="11126" y="856"/>
                  </a:cubicBezTo>
                  <a:cubicBezTo>
                    <a:pt x="11126" y="392"/>
                    <a:pt x="10735" y="0"/>
                    <a:pt x="1027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5"/>
            <p:cNvSpPr/>
            <p:nvPr/>
          </p:nvSpPr>
          <p:spPr>
            <a:xfrm>
              <a:off x="5332600" y="2939950"/>
              <a:ext cx="222225" cy="42825"/>
            </a:xfrm>
            <a:custGeom>
              <a:avLst/>
              <a:gdLst/>
              <a:ahLst/>
              <a:cxnLst/>
              <a:rect l="l" t="t" r="r" b="b"/>
              <a:pathLst>
                <a:path w="8889" h="1713" extrusionOk="0">
                  <a:moveTo>
                    <a:pt x="856" y="0"/>
                  </a:moveTo>
                  <a:cubicBezTo>
                    <a:pt x="381" y="0"/>
                    <a:pt x="0" y="392"/>
                    <a:pt x="0" y="856"/>
                  </a:cubicBezTo>
                  <a:cubicBezTo>
                    <a:pt x="0" y="1330"/>
                    <a:pt x="381" y="1712"/>
                    <a:pt x="856" y="1712"/>
                  </a:cubicBezTo>
                  <a:lnTo>
                    <a:pt x="8032" y="1712"/>
                  </a:lnTo>
                  <a:cubicBezTo>
                    <a:pt x="8507" y="1712"/>
                    <a:pt x="8889" y="1330"/>
                    <a:pt x="8889" y="856"/>
                  </a:cubicBezTo>
                  <a:cubicBezTo>
                    <a:pt x="8889" y="381"/>
                    <a:pt x="8507" y="0"/>
                    <a:pt x="8032"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5"/>
            <p:cNvSpPr/>
            <p:nvPr/>
          </p:nvSpPr>
          <p:spPr>
            <a:xfrm>
              <a:off x="5307575" y="3011600"/>
              <a:ext cx="252650" cy="28900"/>
            </a:xfrm>
            <a:custGeom>
              <a:avLst/>
              <a:gdLst/>
              <a:ahLst/>
              <a:cxnLst/>
              <a:rect l="l" t="t" r="r" b="b"/>
              <a:pathLst>
                <a:path w="10106" h="1156" extrusionOk="0">
                  <a:moveTo>
                    <a:pt x="578" y="1"/>
                  </a:moveTo>
                  <a:cubicBezTo>
                    <a:pt x="259" y="1"/>
                    <a:pt x="1" y="258"/>
                    <a:pt x="1" y="578"/>
                  </a:cubicBezTo>
                  <a:cubicBezTo>
                    <a:pt x="1" y="898"/>
                    <a:pt x="259" y="1156"/>
                    <a:pt x="578" y="1156"/>
                  </a:cubicBezTo>
                  <a:lnTo>
                    <a:pt x="9539" y="1156"/>
                  </a:lnTo>
                  <a:cubicBezTo>
                    <a:pt x="9858" y="1156"/>
                    <a:pt x="10106" y="898"/>
                    <a:pt x="10106" y="578"/>
                  </a:cubicBezTo>
                  <a:cubicBezTo>
                    <a:pt x="10106" y="258"/>
                    <a:pt x="9848" y="1"/>
                    <a:pt x="953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5"/>
            <p:cNvSpPr/>
            <p:nvPr/>
          </p:nvSpPr>
          <p:spPr>
            <a:xfrm>
              <a:off x="5307575" y="2982750"/>
              <a:ext cx="252650" cy="28875"/>
            </a:xfrm>
            <a:custGeom>
              <a:avLst/>
              <a:gdLst/>
              <a:ahLst/>
              <a:cxnLst/>
              <a:rect l="l" t="t" r="r" b="b"/>
              <a:pathLst>
                <a:path w="10106" h="1155" extrusionOk="0">
                  <a:moveTo>
                    <a:pt x="578" y="0"/>
                  </a:moveTo>
                  <a:cubicBezTo>
                    <a:pt x="259" y="0"/>
                    <a:pt x="1" y="257"/>
                    <a:pt x="1" y="578"/>
                  </a:cubicBezTo>
                  <a:cubicBezTo>
                    <a:pt x="1" y="897"/>
                    <a:pt x="259" y="1155"/>
                    <a:pt x="578" y="1155"/>
                  </a:cubicBezTo>
                  <a:lnTo>
                    <a:pt x="9539" y="1155"/>
                  </a:lnTo>
                  <a:cubicBezTo>
                    <a:pt x="9858" y="1155"/>
                    <a:pt x="10106" y="897"/>
                    <a:pt x="10106" y="578"/>
                  </a:cubicBezTo>
                  <a:cubicBezTo>
                    <a:pt x="10106" y="257"/>
                    <a:pt x="9848" y="0"/>
                    <a:pt x="953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5"/>
            <p:cNvSpPr/>
            <p:nvPr/>
          </p:nvSpPr>
          <p:spPr>
            <a:xfrm>
              <a:off x="5298575" y="2473600"/>
              <a:ext cx="268725" cy="178425"/>
            </a:xfrm>
            <a:custGeom>
              <a:avLst/>
              <a:gdLst/>
              <a:ahLst/>
              <a:cxnLst/>
              <a:rect l="l" t="t" r="r" b="b"/>
              <a:pathLst>
                <a:path w="10749" h="7137" extrusionOk="0">
                  <a:moveTo>
                    <a:pt x="3629" y="1"/>
                  </a:moveTo>
                  <a:cubicBezTo>
                    <a:pt x="1953" y="1"/>
                    <a:pt x="1256" y="2379"/>
                    <a:pt x="794" y="3950"/>
                  </a:cubicBezTo>
                  <a:cubicBezTo>
                    <a:pt x="319" y="5528"/>
                    <a:pt x="0" y="7033"/>
                    <a:pt x="1887" y="7054"/>
                  </a:cubicBezTo>
                  <a:lnTo>
                    <a:pt x="8868" y="7136"/>
                  </a:lnTo>
                  <a:cubicBezTo>
                    <a:pt x="8887" y="7137"/>
                    <a:pt x="8906" y="7137"/>
                    <a:pt x="8925" y="7137"/>
                  </a:cubicBezTo>
                  <a:cubicBezTo>
                    <a:pt x="10749" y="7137"/>
                    <a:pt x="10472" y="5635"/>
                    <a:pt x="10043" y="4063"/>
                  </a:cubicBezTo>
                  <a:cubicBezTo>
                    <a:pt x="9600" y="2486"/>
                    <a:pt x="8960" y="63"/>
                    <a:pt x="7280" y="42"/>
                  </a:cubicBezTo>
                  <a:lnTo>
                    <a:pt x="5465" y="21"/>
                  </a:lnTo>
                  <a:lnTo>
                    <a:pt x="3650" y="1"/>
                  </a:lnTo>
                  <a:cubicBezTo>
                    <a:pt x="3643" y="1"/>
                    <a:pt x="3636" y="1"/>
                    <a:pt x="3629"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5"/>
            <p:cNvSpPr/>
            <p:nvPr/>
          </p:nvSpPr>
          <p:spPr>
            <a:xfrm>
              <a:off x="5319950" y="2473600"/>
              <a:ext cx="227400" cy="177150"/>
            </a:xfrm>
            <a:custGeom>
              <a:avLst/>
              <a:gdLst/>
              <a:ahLst/>
              <a:cxnLst/>
              <a:rect l="l" t="t" r="r" b="b"/>
              <a:pathLst>
                <a:path w="9096" h="7086" extrusionOk="0">
                  <a:moveTo>
                    <a:pt x="3125" y="1"/>
                  </a:moveTo>
                  <a:cubicBezTo>
                    <a:pt x="3084" y="1"/>
                    <a:pt x="3053" y="21"/>
                    <a:pt x="3043" y="63"/>
                  </a:cubicBezTo>
                  <a:lnTo>
                    <a:pt x="3043" y="73"/>
                  </a:lnTo>
                  <a:cubicBezTo>
                    <a:pt x="3043" y="115"/>
                    <a:pt x="3073" y="145"/>
                    <a:pt x="3115" y="145"/>
                  </a:cubicBezTo>
                  <a:cubicBezTo>
                    <a:pt x="3156" y="145"/>
                    <a:pt x="3187" y="115"/>
                    <a:pt x="3187" y="73"/>
                  </a:cubicBezTo>
                  <a:cubicBezTo>
                    <a:pt x="3197" y="32"/>
                    <a:pt x="3167" y="1"/>
                    <a:pt x="3125" y="1"/>
                  </a:cubicBezTo>
                  <a:close/>
                  <a:moveTo>
                    <a:pt x="4298" y="20"/>
                  </a:moveTo>
                  <a:cubicBezTo>
                    <a:pt x="4264" y="20"/>
                    <a:pt x="4239" y="56"/>
                    <a:pt x="4239" y="83"/>
                  </a:cubicBezTo>
                  <a:cubicBezTo>
                    <a:pt x="4239" y="125"/>
                    <a:pt x="4270" y="156"/>
                    <a:pt x="4311" y="156"/>
                  </a:cubicBezTo>
                  <a:cubicBezTo>
                    <a:pt x="4314" y="157"/>
                    <a:pt x="4317" y="157"/>
                    <a:pt x="4321" y="157"/>
                  </a:cubicBezTo>
                  <a:cubicBezTo>
                    <a:pt x="4350" y="157"/>
                    <a:pt x="4383" y="121"/>
                    <a:pt x="4383" y="94"/>
                  </a:cubicBezTo>
                  <a:cubicBezTo>
                    <a:pt x="4383" y="53"/>
                    <a:pt x="4352" y="21"/>
                    <a:pt x="4311" y="21"/>
                  </a:cubicBezTo>
                  <a:cubicBezTo>
                    <a:pt x="4307" y="20"/>
                    <a:pt x="4302" y="20"/>
                    <a:pt x="4298" y="20"/>
                  </a:cubicBezTo>
                  <a:close/>
                  <a:moveTo>
                    <a:pt x="5497" y="32"/>
                  </a:moveTo>
                  <a:cubicBezTo>
                    <a:pt x="5456" y="32"/>
                    <a:pt x="5424" y="63"/>
                    <a:pt x="5424" y="104"/>
                  </a:cubicBezTo>
                  <a:cubicBezTo>
                    <a:pt x="5424" y="145"/>
                    <a:pt x="5456" y="176"/>
                    <a:pt x="5497" y="176"/>
                  </a:cubicBezTo>
                  <a:cubicBezTo>
                    <a:pt x="5538" y="176"/>
                    <a:pt x="5569" y="145"/>
                    <a:pt x="5569" y="104"/>
                  </a:cubicBezTo>
                  <a:cubicBezTo>
                    <a:pt x="5569" y="63"/>
                    <a:pt x="5538" y="32"/>
                    <a:pt x="5497" y="32"/>
                  </a:cubicBezTo>
                  <a:close/>
                  <a:moveTo>
                    <a:pt x="6693" y="42"/>
                  </a:moveTo>
                  <a:cubicBezTo>
                    <a:pt x="6652" y="42"/>
                    <a:pt x="6620" y="73"/>
                    <a:pt x="6620" y="115"/>
                  </a:cubicBezTo>
                  <a:cubicBezTo>
                    <a:pt x="6620" y="156"/>
                    <a:pt x="6652" y="186"/>
                    <a:pt x="6693" y="186"/>
                  </a:cubicBezTo>
                  <a:cubicBezTo>
                    <a:pt x="6724" y="186"/>
                    <a:pt x="6765" y="156"/>
                    <a:pt x="6765" y="115"/>
                  </a:cubicBezTo>
                  <a:cubicBezTo>
                    <a:pt x="6765" y="73"/>
                    <a:pt x="6734" y="42"/>
                    <a:pt x="6693" y="42"/>
                  </a:cubicBezTo>
                  <a:close/>
                  <a:moveTo>
                    <a:pt x="1341" y="723"/>
                  </a:moveTo>
                  <a:cubicBezTo>
                    <a:pt x="1321" y="762"/>
                    <a:pt x="1292" y="793"/>
                    <a:pt x="1262" y="832"/>
                  </a:cubicBezTo>
                  <a:lnTo>
                    <a:pt x="1262" y="832"/>
                  </a:lnTo>
                  <a:cubicBezTo>
                    <a:pt x="1261" y="830"/>
                    <a:pt x="1260" y="828"/>
                    <a:pt x="1259" y="826"/>
                  </a:cubicBezTo>
                  <a:lnTo>
                    <a:pt x="1259" y="836"/>
                  </a:lnTo>
                  <a:cubicBezTo>
                    <a:pt x="1260" y="835"/>
                    <a:pt x="1261" y="833"/>
                    <a:pt x="1262" y="832"/>
                  </a:cubicBezTo>
                  <a:lnTo>
                    <a:pt x="1262" y="832"/>
                  </a:lnTo>
                  <a:cubicBezTo>
                    <a:pt x="1275" y="850"/>
                    <a:pt x="1302" y="867"/>
                    <a:pt x="1320" y="867"/>
                  </a:cubicBezTo>
                  <a:cubicBezTo>
                    <a:pt x="1362" y="867"/>
                    <a:pt x="1393" y="836"/>
                    <a:pt x="1393" y="795"/>
                  </a:cubicBezTo>
                  <a:cubicBezTo>
                    <a:pt x="1393" y="764"/>
                    <a:pt x="1372" y="733"/>
                    <a:pt x="1341" y="723"/>
                  </a:cubicBezTo>
                  <a:close/>
                  <a:moveTo>
                    <a:pt x="2517" y="733"/>
                  </a:moveTo>
                  <a:cubicBezTo>
                    <a:pt x="2475" y="733"/>
                    <a:pt x="2445" y="764"/>
                    <a:pt x="2445" y="805"/>
                  </a:cubicBezTo>
                  <a:cubicBezTo>
                    <a:pt x="2445" y="846"/>
                    <a:pt x="2475" y="878"/>
                    <a:pt x="2507" y="878"/>
                  </a:cubicBezTo>
                  <a:lnTo>
                    <a:pt x="2517" y="878"/>
                  </a:lnTo>
                  <a:cubicBezTo>
                    <a:pt x="2558" y="878"/>
                    <a:pt x="2589" y="846"/>
                    <a:pt x="2589" y="805"/>
                  </a:cubicBezTo>
                  <a:cubicBezTo>
                    <a:pt x="2589" y="764"/>
                    <a:pt x="2558" y="733"/>
                    <a:pt x="2517" y="733"/>
                  </a:cubicBezTo>
                  <a:close/>
                  <a:moveTo>
                    <a:pt x="3703" y="754"/>
                  </a:moveTo>
                  <a:cubicBezTo>
                    <a:pt x="3663" y="754"/>
                    <a:pt x="3633" y="782"/>
                    <a:pt x="3630" y="821"/>
                  </a:cubicBezTo>
                  <a:lnTo>
                    <a:pt x="3630" y="821"/>
                  </a:lnTo>
                  <a:cubicBezTo>
                    <a:pt x="3630" y="819"/>
                    <a:pt x="3630" y="817"/>
                    <a:pt x="3630" y="816"/>
                  </a:cubicBezTo>
                  <a:lnTo>
                    <a:pt x="3630" y="826"/>
                  </a:lnTo>
                  <a:cubicBezTo>
                    <a:pt x="3630" y="824"/>
                    <a:pt x="3630" y="822"/>
                    <a:pt x="3630" y="821"/>
                  </a:cubicBezTo>
                  <a:lnTo>
                    <a:pt x="3630" y="821"/>
                  </a:lnTo>
                  <a:cubicBezTo>
                    <a:pt x="3633" y="860"/>
                    <a:pt x="3663" y="898"/>
                    <a:pt x="3703" y="898"/>
                  </a:cubicBezTo>
                  <a:cubicBezTo>
                    <a:pt x="3744" y="898"/>
                    <a:pt x="3775" y="857"/>
                    <a:pt x="3775" y="826"/>
                  </a:cubicBezTo>
                  <a:cubicBezTo>
                    <a:pt x="3775" y="784"/>
                    <a:pt x="3744" y="754"/>
                    <a:pt x="3703" y="754"/>
                  </a:cubicBezTo>
                  <a:close/>
                  <a:moveTo>
                    <a:pt x="4899" y="764"/>
                  </a:moveTo>
                  <a:cubicBezTo>
                    <a:pt x="4858" y="764"/>
                    <a:pt x="4826" y="795"/>
                    <a:pt x="4826" y="826"/>
                  </a:cubicBezTo>
                  <a:lnTo>
                    <a:pt x="4826" y="836"/>
                  </a:lnTo>
                  <a:cubicBezTo>
                    <a:pt x="4826" y="878"/>
                    <a:pt x="4858" y="908"/>
                    <a:pt x="4899" y="908"/>
                  </a:cubicBezTo>
                  <a:cubicBezTo>
                    <a:pt x="4940" y="908"/>
                    <a:pt x="4971" y="878"/>
                    <a:pt x="4971" y="836"/>
                  </a:cubicBezTo>
                  <a:cubicBezTo>
                    <a:pt x="4971" y="795"/>
                    <a:pt x="4940" y="764"/>
                    <a:pt x="4899" y="764"/>
                  </a:cubicBezTo>
                  <a:close/>
                  <a:moveTo>
                    <a:pt x="6084" y="775"/>
                  </a:moveTo>
                  <a:cubicBezTo>
                    <a:pt x="6054" y="775"/>
                    <a:pt x="6013" y="805"/>
                    <a:pt x="6013" y="846"/>
                  </a:cubicBezTo>
                  <a:cubicBezTo>
                    <a:pt x="6013" y="888"/>
                    <a:pt x="6043" y="919"/>
                    <a:pt x="6084" y="919"/>
                  </a:cubicBezTo>
                  <a:cubicBezTo>
                    <a:pt x="6126" y="919"/>
                    <a:pt x="6157" y="888"/>
                    <a:pt x="6157" y="846"/>
                  </a:cubicBezTo>
                  <a:cubicBezTo>
                    <a:pt x="6157" y="816"/>
                    <a:pt x="6126" y="775"/>
                    <a:pt x="6084" y="775"/>
                  </a:cubicBezTo>
                  <a:close/>
                  <a:moveTo>
                    <a:pt x="7280" y="795"/>
                  </a:moveTo>
                  <a:cubicBezTo>
                    <a:pt x="7239" y="795"/>
                    <a:pt x="7198" y="826"/>
                    <a:pt x="7198" y="867"/>
                  </a:cubicBezTo>
                  <a:lnTo>
                    <a:pt x="7209" y="867"/>
                  </a:lnTo>
                  <a:cubicBezTo>
                    <a:pt x="7209" y="898"/>
                    <a:pt x="7239" y="940"/>
                    <a:pt x="7271" y="940"/>
                  </a:cubicBezTo>
                  <a:lnTo>
                    <a:pt x="7280" y="940"/>
                  </a:lnTo>
                  <a:cubicBezTo>
                    <a:pt x="7312" y="940"/>
                    <a:pt x="7342" y="908"/>
                    <a:pt x="7353" y="867"/>
                  </a:cubicBezTo>
                  <a:cubicBezTo>
                    <a:pt x="7353" y="826"/>
                    <a:pt x="7312" y="795"/>
                    <a:pt x="7280" y="795"/>
                  </a:cubicBezTo>
                  <a:close/>
                  <a:moveTo>
                    <a:pt x="1909" y="1517"/>
                  </a:moveTo>
                  <a:cubicBezTo>
                    <a:pt x="1867" y="1517"/>
                    <a:pt x="1836" y="1547"/>
                    <a:pt x="1836" y="1589"/>
                  </a:cubicBezTo>
                  <a:cubicBezTo>
                    <a:pt x="1836" y="1630"/>
                    <a:pt x="1867" y="1661"/>
                    <a:pt x="1909" y="1661"/>
                  </a:cubicBezTo>
                  <a:cubicBezTo>
                    <a:pt x="1950" y="1661"/>
                    <a:pt x="1980" y="1630"/>
                    <a:pt x="1980" y="1589"/>
                  </a:cubicBezTo>
                  <a:cubicBezTo>
                    <a:pt x="1980" y="1547"/>
                    <a:pt x="1950" y="1517"/>
                    <a:pt x="1909" y="1517"/>
                  </a:cubicBezTo>
                  <a:close/>
                  <a:moveTo>
                    <a:pt x="3094" y="1527"/>
                  </a:moveTo>
                  <a:cubicBezTo>
                    <a:pt x="3055" y="1527"/>
                    <a:pt x="3025" y="1565"/>
                    <a:pt x="3022" y="1604"/>
                  </a:cubicBezTo>
                  <a:lnTo>
                    <a:pt x="3022" y="1604"/>
                  </a:lnTo>
                  <a:cubicBezTo>
                    <a:pt x="3022" y="1603"/>
                    <a:pt x="3022" y="1601"/>
                    <a:pt x="3022" y="1599"/>
                  </a:cubicBezTo>
                  <a:lnTo>
                    <a:pt x="3022" y="1609"/>
                  </a:lnTo>
                  <a:cubicBezTo>
                    <a:pt x="3022" y="1608"/>
                    <a:pt x="3022" y="1606"/>
                    <a:pt x="3022" y="1604"/>
                  </a:cubicBezTo>
                  <a:lnTo>
                    <a:pt x="3022" y="1604"/>
                  </a:lnTo>
                  <a:cubicBezTo>
                    <a:pt x="3025" y="1643"/>
                    <a:pt x="3065" y="1672"/>
                    <a:pt x="3094" y="1682"/>
                  </a:cubicBezTo>
                  <a:cubicBezTo>
                    <a:pt x="3135" y="1682"/>
                    <a:pt x="3167" y="1651"/>
                    <a:pt x="3167" y="1609"/>
                  </a:cubicBezTo>
                  <a:cubicBezTo>
                    <a:pt x="3167" y="1568"/>
                    <a:pt x="3135" y="1527"/>
                    <a:pt x="3094" y="1527"/>
                  </a:cubicBezTo>
                  <a:close/>
                  <a:moveTo>
                    <a:pt x="4290" y="1547"/>
                  </a:moveTo>
                  <a:cubicBezTo>
                    <a:pt x="4249" y="1547"/>
                    <a:pt x="4218" y="1579"/>
                    <a:pt x="4218" y="1620"/>
                  </a:cubicBezTo>
                  <a:cubicBezTo>
                    <a:pt x="4218" y="1661"/>
                    <a:pt x="4249" y="1692"/>
                    <a:pt x="4290" y="1692"/>
                  </a:cubicBezTo>
                  <a:cubicBezTo>
                    <a:pt x="4331" y="1692"/>
                    <a:pt x="4363" y="1661"/>
                    <a:pt x="4363" y="1620"/>
                  </a:cubicBezTo>
                  <a:cubicBezTo>
                    <a:pt x="4363" y="1579"/>
                    <a:pt x="4331" y="1547"/>
                    <a:pt x="4290" y="1547"/>
                  </a:cubicBezTo>
                  <a:close/>
                  <a:moveTo>
                    <a:pt x="5486" y="1558"/>
                  </a:moveTo>
                  <a:cubicBezTo>
                    <a:pt x="5445" y="1558"/>
                    <a:pt x="5414" y="1589"/>
                    <a:pt x="5404" y="1630"/>
                  </a:cubicBezTo>
                  <a:cubicBezTo>
                    <a:pt x="5404" y="1671"/>
                    <a:pt x="5445" y="1703"/>
                    <a:pt x="5476" y="1703"/>
                  </a:cubicBezTo>
                  <a:cubicBezTo>
                    <a:pt x="5518" y="1703"/>
                    <a:pt x="5548" y="1671"/>
                    <a:pt x="5548" y="1630"/>
                  </a:cubicBezTo>
                  <a:cubicBezTo>
                    <a:pt x="5559" y="1599"/>
                    <a:pt x="5518" y="1558"/>
                    <a:pt x="5486" y="1558"/>
                  </a:cubicBezTo>
                  <a:close/>
                  <a:moveTo>
                    <a:pt x="6656" y="1577"/>
                  </a:moveTo>
                  <a:cubicBezTo>
                    <a:pt x="6623" y="1577"/>
                    <a:pt x="6600" y="1605"/>
                    <a:pt x="6600" y="1641"/>
                  </a:cubicBezTo>
                  <a:lnTo>
                    <a:pt x="6600" y="1651"/>
                  </a:lnTo>
                  <a:cubicBezTo>
                    <a:pt x="6600" y="1692"/>
                    <a:pt x="6631" y="1723"/>
                    <a:pt x="6672" y="1723"/>
                  </a:cubicBezTo>
                  <a:cubicBezTo>
                    <a:pt x="6714" y="1723"/>
                    <a:pt x="6744" y="1692"/>
                    <a:pt x="6744" y="1651"/>
                  </a:cubicBezTo>
                  <a:cubicBezTo>
                    <a:pt x="6744" y="1609"/>
                    <a:pt x="6714" y="1579"/>
                    <a:pt x="6672" y="1579"/>
                  </a:cubicBezTo>
                  <a:cubicBezTo>
                    <a:pt x="6667" y="1577"/>
                    <a:pt x="6662" y="1577"/>
                    <a:pt x="6656" y="1577"/>
                  </a:cubicBezTo>
                  <a:close/>
                  <a:moveTo>
                    <a:pt x="7869" y="1589"/>
                  </a:moveTo>
                  <a:cubicBezTo>
                    <a:pt x="7827" y="1589"/>
                    <a:pt x="7796" y="1620"/>
                    <a:pt x="7796" y="1661"/>
                  </a:cubicBezTo>
                  <a:cubicBezTo>
                    <a:pt x="7786" y="1703"/>
                    <a:pt x="7817" y="1733"/>
                    <a:pt x="7858" y="1733"/>
                  </a:cubicBezTo>
                  <a:cubicBezTo>
                    <a:pt x="7899" y="1733"/>
                    <a:pt x="7930" y="1703"/>
                    <a:pt x="7930" y="1661"/>
                  </a:cubicBezTo>
                  <a:cubicBezTo>
                    <a:pt x="7930" y="1620"/>
                    <a:pt x="7899" y="1589"/>
                    <a:pt x="7869" y="1589"/>
                  </a:cubicBezTo>
                  <a:close/>
                  <a:moveTo>
                    <a:pt x="1311" y="2249"/>
                  </a:moveTo>
                  <a:cubicBezTo>
                    <a:pt x="1269" y="2249"/>
                    <a:pt x="1238" y="2280"/>
                    <a:pt x="1228" y="2321"/>
                  </a:cubicBezTo>
                  <a:cubicBezTo>
                    <a:pt x="1228" y="2362"/>
                    <a:pt x="1259" y="2393"/>
                    <a:pt x="1300" y="2393"/>
                  </a:cubicBezTo>
                  <a:cubicBezTo>
                    <a:pt x="1341" y="2393"/>
                    <a:pt x="1372" y="2362"/>
                    <a:pt x="1382" y="2321"/>
                  </a:cubicBezTo>
                  <a:cubicBezTo>
                    <a:pt x="1382" y="2290"/>
                    <a:pt x="1352" y="2249"/>
                    <a:pt x="1311" y="2249"/>
                  </a:cubicBezTo>
                  <a:close/>
                  <a:moveTo>
                    <a:pt x="2496" y="2259"/>
                  </a:moveTo>
                  <a:cubicBezTo>
                    <a:pt x="2455" y="2269"/>
                    <a:pt x="2424" y="2301"/>
                    <a:pt x="2424" y="2342"/>
                  </a:cubicBezTo>
                  <a:cubicBezTo>
                    <a:pt x="2424" y="2372"/>
                    <a:pt x="2455" y="2404"/>
                    <a:pt x="2496" y="2414"/>
                  </a:cubicBezTo>
                  <a:cubicBezTo>
                    <a:pt x="2537" y="2414"/>
                    <a:pt x="2569" y="2372"/>
                    <a:pt x="2569" y="2342"/>
                  </a:cubicBezTo>
                  <a:cubicBezTo>
                    <a:pt x="2569" y="2301"/>
                    <a:pt x="2537" y="2259"/>
                    <a:pt x="2496" y="2259"/>
                  </a:cubicBezTo>
                  <a:close/>
                  <a:moveTo>
                    <a:pt x="3682" y="2280"/>
                  </a:moveTo>
                  <a:cubicBezTo>
                    <a:pt x="3651" y="2280"/>
                    <a:pt x="3610" y="2311"/>
                    <a:pt x="3610" y="2352"/>
                  </a:cubicBezTo>
                  <a:cubicBezTo>
                    <a:pt x="3610" y="2393"/>
                    <a:pt x="3641" y="2424"/>
                    <a:pt x="3682" y="2424"/>
                  </a:cubicBezTo>
                  <a:cubicBezTo>
                    <a:pt x="3723" y="2424"/>
                    <a:pt x="3754" y="2393"/>
                    <a:pt x="3754" y="2352"/>
                  </a:cubicBezTo>
                  <a:cubicBezTo>
                    <a:pt x="3754" y="2311"/>
                    <a:pt x="3723" y="2280"/>
                    <a:pt x="3682" y="2280"/>
                  </a:cubicBezTo>
                  <a:close/>
                  <a:moveTo>
                    <a:pt x="4878" y="2290"/>
                  </a:moveTo>
                  <a:cubicBezTo>
                    <a:pt x="4837" y="2290"/>
                    <a:pt x="4806" y="2321"/>
                    <a:pt x="4806" y="2362"/>
                  </a:cubicBezTo>
                  <a:cubicBezTo>
                    <a:pt x="4806" y="2404"/>
                    <a:pt x="4837" y="2434"/>
                    <a:pt x="4868" y="2434"/>
                  </a:cubicBezTo>
                  <a:lnTo>
                    <a:pt x="4878" y="2434"/>
                  </a:lnTo>
                  <a:cubicBezTo>
                    <a:pt x="4920" y="2434"/>
                    <a:pt x="4950" y="2404"/>
                    <a:pt x="4950" y="2362"/>
                  </a:cubicBezTo>
                  <a:cubicBezTo>
                    <a:pt x="4950" y="2321"/>
                    <a:pt x="4920" y="2290"/>
                    <a:pt x="4878" y="2290"/>
                  </a:cubicBezTo>
                  <a:close/>
                  <a:moveTo>
                    <a:pt x="6064" y="2311"/>
                  </a:moveTo>
                  <a:cubicBezTo>
                    <a:pt x="6033" y="2311"/>
                    <a:pt x="5992" y="2342"/>
                    <a:pt x="5992" y="2372"/>
                  </a:cubicBezTo>
                  <a:lnTo>
                    <a:pt x="5992" y="2383"/>
                  </a:lnTo>
                  <a:cubicBezTo>
                    <a:pt x="5992" y="2424"/>
                    <a:pt x="6022" y="2455"/>
                    <a:pt x="6064" y="2455"/>
                  </a:cubicBezTo>
                  <a:cubicBezTo>
                    <a:pt x="6105" y="2455"/>
                    <a:pt x="6136" y="2424"/>
                    <a:pt x="6146" y="2383"/>
                  </a:cubicBezTo>
                  <a:cubicBezTo>
                    <a:pt x="6146" y="2342"/>
                    <a:pt x="6116" y="2311"/>
                    <a:pt x="6074" y="2311"/>
                  </a:cubicBezTo>
                  <a:close/>
                  <a:moveTo>
                    <a:pt x="7260" y="2321"/>
                  </a:moveTo>
                  <a:cubicBezTo>
                    <a:pt x="7219" y="2321"/>
                    <a:pt x="7188" y="2352"/>
                    <a:pt x="7188" y="2393"/>
                  </a:cubicBezTo>
                  <a:cubicBezTo>
                    <a:pt x="7188" y="2434"/>
                    <a:pt x="7219" y="2466"/>
                    <a:pt x="7260" y="2466"/>
                  </a:cubicBezTo>
                  <a:cubicBezTo>
                    <a:pt x="7301" y="2466"/>
                    <a:pt x="7332" y="2434"/>
                    <a:pt x="7332" y="2393"/>
                  </a:cubicBezTo>
                  <a:cubicBezTo>
                    <a:pt x="7332" y="2352"/>
                    <a:pt x="7301" y="2321"/>
                    <a:pt x="7260" y="2321"/>
                  </a:cubicBezTo>
                  <a:close/>
                  <a:moveTo>
                    <a:pt x="8446" y="2331"/>
                  </a:moveTo>
                  <a:cubicBezTo>
                    <a:pt x="8405" y="2331"/>
                    <a:pt x="8373" y="2372"/>
                    <a:pt x="8373" y="2414"/>
                  </a:cubicBezTo>
                  <a:cubicBezTo>
                    <a:pt x="8373" y="2445"/>
                    <a:pt x="8405" y="2486"/>
                    <a:pt x="8446" y="2486"/>
                  </a:cubicBezTo>
                  <a:cubicBezTo>
                    <a:pt x="8487" y="2486"/>
                    <a:pt x="8518" y="2445"/>
                    <a:pt x="8518" y="2414"/>
                  </a:cubicBezTo>
                  <a:cubicBezTo>
                    <a:pt x="8518" y="2372"/>
                    <a:pt x="8487" y="2331"/>
                    <a:pt x="8446" y="2331"/>
                  </a:cubicBezTo>
                  <a:close/>
                  <a:moveTo>
                    <a:pt x="702" y="3032"/>
                  </a:moveTo>
                  <a:cubicBezTo>
                    <a:pt x="661" y="3032"/>
                    <a:pt x="630" y="3064"/>
                    <a:pt x="630" y="3105"/>
                  </a:cubicBezTo>
                  <a:cubicBezTo>
                    <a:pt x="630" y="3135"/>
                    <a:pt x="661" y="3177"/>
                    <a:pt x="692" y="3177"/>
                  </a:cubicBezTo>
                  <a:lnTo>
                    <a:pt x="702" y="3177"/>
                  </a:lnTo>
                  <a:cubicBezTo>
                    <a:pt x="733" y="3177"/>
                    <a:pt x="774" y="3135"/>
                    <a:pt x="774" y="3105"/>
                  </a:cubicBezTo>
                  <a:cubicBezTo>
                    <a:pt x="774" y="3064"/>
                    <a:pt x="733" y="3032"/>
                    <a:pt x="702" y="3032"/>
                  </a:cubicBezTo>
                  <a:close/>
                  <a:moveTo>
                    <a:pt x="1888" y="3043"/>
                  </a:moveTo>
                  <a:cubicBezTo>
                    <a:pt x="1857" y="3043"/>
                    <a:pt x="1815" y="3074"/>
                    <a:pt x="1815" y="3115"/>
                  </a:cubicBezTo>
                  <a:cubicBezTo>
                    <a:pt x="1815" y="3156"/>
                    <a:pt x="1847" y="3187"/>
                    <a:pt x="1888" y="3187"/>
                  </a:cubicBezTo>
                  <a:cubicBezTo>
                    <a:pt x="1929" y="3187"/>
                    <a:pt x="1960" y="3156"/>
                    <a:pt x="1960" y="3115"/>
                  </a:cubicBezTo>
                  <a:cubicBezTo>
                    <a:pt x="1960" y="3074"/>
                    <a:pt x="1929" y="3043"/>
                    <a:pt x="1888" y="3043"/>
                  </a:cubicBezTo>
                  <a:close/>
                  <a:moveTo>
                    <a:pt x="3084" y="3053"/>
                  </a:moveTo>
                  <a:cubicBezTo>
                    <a:pt x="3043" y="3053"/>
                    <a:pt x="3012" y="3084"/>
                    <a:pt x="3012" y="3126"/>
                  </a:cubicBezTo>
                  <a:cubicBezTo>
                    <a:pt x="3012" y="3167"/>
                    <a:pt x="3043" y="3197"/>
                    <a:pt x="3073" y="3197"/>
                  </a:cubicBezTo>
                  <a:lnTo>
                    <a:pt x="3084" y="3197"/>
                  </a:lnTo>
                  <a:cubicBezTo>
                    <a:pt x="3088" y="3199"/>
                    <a:pt x="3093" y="3199"/>
                    <a:pt x="3097" y="3199"/>
                  </a:cubicBezTo>
                  <a:cubicBezTo>
                    <a:pt x="3125" y="3199"/>
                    <a:pt x="3156" y="3171"/>
                    <a:pt x="3156" y="3135"/>
                  </a:cubicBezTo>
                  <a:cubicBezTo>
                    <a:pt x="3156" y="3094"/>
                    <a:pt x="3125" y="3053"/>
                    <a:pt x="3084" y="3053"/>
                  </a:cubicBezTo>
                  <a:close/>
                  <a:moveTo>
                    <a:pt x="4270" y="3074"/>
                  </a:moveTo>
                  <a:cubicBezTo>
                    <a:pt x="4228" y="3074"/>
                    <a:pt x="4198" y="3105"/>
                    <a:pt x="4198" y="3146"/>
                  </a:cubicBezTo>
                  <a:cubicBezTo>
                    <a:pt x="4198" y="3187"/>
                    <a:pt x="4228" y="3218"/>
                    <a:pt x="4270" y="3218"/>
                  </a:cubicBezTo>
                  <a:cubicBezTo>
                    <a:pt x="4311" y="3218"/>
                    <a:pt x="4342" y="3187"/>
                    <a:pt x="4342" y="3146"/>
                  </a:cubicBezTo>
                  <a:cubicBezTo>
                    <a:pt x="4342" y="3105"/>
                    <a:pt x="4311" y="3074"/>
                    <a:pt x="4270" y="3074"/>
                  </a:cubicBezTo>
                  <a:close/>
                  <a:moveTo>
                    <a:pt x="5466" y="3084"/>
                  </a:moveTo>
                  <a:cubicBezTo>
                    <a:pt x="5424" y="3084"/>
                    <a:pt x="5394" y="3115"/>
                    <a:pt x="5394" y="3156"/>
                  </a:cubicBezTo>
                  <a:cubicBezTo>
                    <a:pt x="5394" y="3197"/>
                    <a:pt x="5424" y="3229"/>
                    <a:pt x="5466" y="3229"/>
                  </a:cubicBezTo>
                  <a:cubicBezTo>
                    <a:pt x="5507" y="3229"/>
                    <a:pt x="5538" y="3197"/>
                    <a:pt x="5538" y="3156"/>
                  </a:cubicBezTo>
                  <a:cubicBezTo>
                    <a:pt x="5538" y="3115"/>
                    <a:pt x="5507" y="3084"/>
                    <a:pt x="5466" y="3084"/>
                  </a:cubicBezTo>
                  <a:close/>
                  <a:moveTo>
                    <a:pt x="6652" y="3094"/>
                  </a:moveTo>
                  <a:cubicBezTo>
                    <a:pt x="6611" y="3094"/>
                    <a:pt x="6579" y="3126"/>
                    <a:pt x="6579" y="3167"/>
                  </a:cubicBezTo>
                  <a:cubicBezTo>
                    <a:pt x="6579" y="3208"/>
                    <a:pt x="6611" y="3239"/>
                    <a:pt x="6652" y="3249"/>
                  </a:cubicBezTo>
                  <a:cubicBezTo>
                    <a:pt x="6693" y="3249"/>
                    <a:pt x="6724" y="3208"/>
                    <a:pt x="6724" y="3167"/>
                  </a:cubicBezTo>
                  <a:cubicBezTo>
                    <a:pt x="6724" y="3135"/>
                    <a:pt x="6693" y="3094"/>
                    <a:pt x="6652" y="3094"/>
                  </a:cubicBezTo>
                  <a:close/>
                  <a:moveTo>
                    <a:pt x="7848" y="3115"/>
                  </a:moveTo>
                  <a:cubicBezTo>
                    <a:pt x="7807" y="3115"/>
                    <a:pt x="7775" y="3146"/>
                    <a:pt x="7775" y="3187"/>
                  </a:cubicBezTo>
                  <a:cubicBezTo>
                    <a:pt x="7775" y="3229"/>
                    <a:pt x="7807" y="3259"/>
                    <a:pt x="7837" y="3259"/>
                  </a:cubicBezTo>
                  <a:lnTo>
                    <a:pt x="7848" y="3259"/>
                  </a:lnTo>
                  <a:cubicBezTo>
                    <a:pt x="7878" y="3259"/>
                    <a:pt x="7920" y="3229"/>
                    <a:pt x="7920" y="3187"/>
                  </a:cubicBezTo>
                  <a:cubicBezTo>
                    <a:pt x="7920" y="3146"/>
                    <a:pt x="7889" y="3115"/>
                    <a:pt x="7848" y="3115"/>
                  </a:cubicBezTo>
                  <a:close/>
                  <a:moveTo>
                    <a:pt x="94" y="3765"/>
                  </a:moveTo>
                  <a:cubicBezTo>
                    <a:pt x="54" y="3765"/>
                    <a:pt x="24" y="3803"/>
                    <a:pt x="21" y="3842"/>
                  </a:cubicBezTo>
                  <a:lnTo>
                    <a:pt x="21" y="3842"/>
                  </a:lnTo>
                  <a:cubicBezTo>
                    <a:pt x="21" y="3840"/>
                    <a:pt x="21" y="3838"/>
                    <a:pt x="21" y="3837"/>
                  </a:cubicBezTo>
                  <a:lnTo>
                    <a:pt x="21" y="3847"/>
                  </a:lnTo>
                  <a:cubicBezTo>
                    <a:pt x="21" y="3846"/>
                    <a:pt x="21" y="3844"/>
                    <a:pt x="21" y="3842"/>
                  </a:cubicBezTo>
                  <a:lnTo>
                    <a:pt x="21" y="3842"/>
                  </a:lnTo>
                  <a:cubicBezTo>
                    <a:pt x="24" y="3881"/>
                    <a:pt x="54" y="3909"/>
                    <a:pt x="94" y="3909"/>
                  </a:cubicBezTo>
                  <a:cubicBezTo>
                    <a:pt x="135" y="3909"/>
                    <a:pt x="166" y="3878"/>
                    <a:pt x="166" y="3837"/>
                  </a:cubicBezTo>
                  <a:cubicBezTo>
                    <a:pt x="166" y="3795"/>
                    <a:pt x="135" y="3765"/>
                    <a:pt x="94" y="3765"/>
                  </a:cubicBezTo>
                  <a:close/>
                  <a:moveTo>
                    <a:pt x="1290" y="3785"/>
                  </a:moveTo>
                  <a:cubicBezTo>
                    <a:pt x="1249" y="3785"/>
                    <a:pt x="1217" y="3816"/>
                    <a:pt x="1217" y="3857"/>
                  </a:cubicBezTo>
                  <a:cubicBezTo>
                    <a:pt x="1217" y="3898"/>
                    <a:pt x="1249" y="3930"/>
                    <a:pt x="1290" y="3930"/>
                  </a:cubicBezTo>
                  <a:cubicBezTo>
                    <a:pt x="1331" y="3930"/>
                    <a:pt x="1362" y="3898"/>
                    <a:pt x="1362" y="3857"/>
                  </a:cubicBezTo>
                  <a:cubicBezTo>
                    <a:pt x="1362" y="3816"/>
                    <a:pt x="1331" y="3785"/>
                    <a:pt x="1290" y="3785"/>
                  </a:cubicBezTo>
                  <a:close/>
                  <a:moveTo>
                    <a:pt x="2475" y="3795"/>
                  </a:moveTo>
                  <a:cubicBezTo>
                    <a:pt x="2434" y="3795"/>
                    <a:pt x="2404" y="3827"/>
                    <a:pt x="2404" y="3868"/>
                  </a:cubicBezTo>
                  <a:cubicBezTo>
                    <a:pt x="2404" y="3909"/>
                    <a:pt x="2434" y="3940"/>
                    <a:pt x="2475" y="3940"/>
                  </a:cubicBezTo>
                  <a:cubicBezTo>
                    <a:pt x="2517" y="3940"/>
                    <a:pt x="2548" y="3909"/>
                    <a:pt x="2548" y="3868"/>
                  </a:cubicBezTo>
                  <a:cubicBezTo>
                    <a:pt x="2548" y="3827"/>
                    <a:pt x="2517" y="3795"/>
                    <a:pt x="2475" y="3795"/>
                  </a:cubicBezTo>
                  <a:close/>
                  <a:moveTo>
                    <a:pt x="3662" y="3806"/>
                  </a:moveTo>
                  <a:cubicBezTo>
                    <a:pt x="3630" y="3806"/>
                    <a:pt x="3589" y="3847"/>
                    <a:pt x="3589" y="3889"/>
                  </a:cubicBezTo>
                  <a:lnTo>
                    <a:pt x="3600" y="3878"/>
                  </a:lnTo>
                  <a:lnTo>
                    <a:pt x="3600" y="3878"/>
                  </a:lnTo>
                  <a:cubicBezTo>
                    <a:pt x="3589" y="3919"/>
                    <a:pt x="3620" y="3950"/>
                    <a:pt x="3662" y="3950"/>
                  </a:cubicBezTo>
                  <a:cubicBezTo>
                    <a:pt x="3667" y="3952"/>
                    <a:pt x="3672" y="3952"/>
                    <a:pt x="3677" y="3952"/>
                  </a:cubicBezTo>
                  <a:cubicBezTo>
                    <a:pt x="3710" y="3952"/>
                    <a:pt x="3735" y="3925"/>
                    <a:pt x="3744" y="3889"/>
                  </a:cubicBezTo>
                  <a:cubicBezTo>
                    <a:pt x="3744" y="3847"/>
                    <a:pt x="3703" y="3806"/>
                    <a:pt x="3662" y="3806"/>
                  </a:cubicBezTo>
                  <a:close/>
                  <a:moveTo>
                    <a:pt x="4858" y="3827"/>
                  </a:moveTo>
                  <a:cubicBezTo>
                    <a:pt x="4816" y="3827"/>
                    <a:pt x="4785" y="3857"/>
                    <a:pt x="4785" y="3889"/>
                  </a:cubicBezTo>
                  <a:lnTo>
                    <a:pt x="4785" y="3898"/>
                  </a:lnTo>
                  <a:cubicBezTo>
                    <a:pt x="4785" y="3940"/>
                    <a:pt x="4816" y="3971"/>
                    <a:pt x="4858" y="3971"/>
                  </a:cubicBezTo>
                  <a:cubicBezTo>
                    <a:pt x="4899" y="3971"/>
                    <a:pt x="4929" y="3940"/>
                    <a:pt x="4929" y="3898"/>
                  </a:cubicBezTo>
                  <a:cubicBezTo>
                    <a:pt x="4929" y="3857"/>
                    <a:pt x="4899" y="3827"/>
                    <a:pt x="4858" y="3827"/>
                  </a:cubicBezTo>
                  <a:close/>
                  <a:moveTo>
                    <a:pt x="6054" y="3837"/>
                  </a:moveTo>
                  <a:cubicBezTo>
                    <a:pt x="6014" y="3837"/>
                    <a:pt x="5975" y="3875"/>
                    <a:pt x="5971" y="3914"/>
                  </a:cubicBezTo>
                  <a:lnTo>
                    <a:pt x="5971" y="3914"/>
                  </a:lnTo>
                  <a:cubicBezTo>
                    <a:pt x="5971" y="3913"/>
                    <a:pt x="5971" y="3911"/>
                    <a:pt x="5971" y="3909"/>
                  </a:cubicBezTo>
                  <a:lnTo>
                    <a:pt x="5971" y="3919"/>
                  </a:lnTo>
                  <a:cubicBezTo>
                    <a:pt x="5971" y="3917"/>
                    <a:pt x="5971" y="3916"/>
                    <a:pt x="5971" y="3914"/>
                  </a:cubicBezTo>
                  <a:lnTo>
                    <a:pt x="5971" y="3914"/>
                  </a:lnTo>
                  <a:cubicBezTo>
                    <a:pt x="5975" y="3953"/>
                    <a:pt x="6014" y="3981"/>
                    <a:pt x="6043" y="3981"/>
                  </a:cubicBezTo>
                  <a:cubicBezTo>
                    <a:pt x="6084" y="3981"/>
                    <a:pt x="6126" y="3950"/>
                    <a:pt x="6126" y="3909"/>
                  </a:cubicBezTo>
                  <a:cubicBezTo>
                    <a:pt x="6126" y="3878"/>
                    <a:pt x="6095" y="3837"/>
                    <a:pt x="6054" y="3837"/>
                  </a:cubicBezTo>
                  <a:close/>
                  <a:moveTo>
                    <a:pt x="7239" y="3847"/>
                  </a:moveTo>
                  <a:cubicBezTo>
                    <a:pt x="7198" y="3847"/>
                    <a:pt x="7167" y="3889"/>
                    <a:pt x="7167" y="3930"/>
                  </a:cubicBezTo>
                  <a:cubicBezTo>
                    <a:pt x="7167" y="3960"/>
                    <a:pt x="7198" y="4002"/>
                    <a:pt x="7239" y="4002"/>
                  </a:cubicBezTo>
                  <a:cubicBezTo>
                    <a:pt x="7280" y="4002"/>
                    <a:pt x="7312" y="3960"/>
                    <a:pt x="7312" y="3930"/>
                  </a:cubicBezTo>
                  <a:cubicBezTo>
                    <a:pt x="7312" y="3889"/>
                    <a:pt x="7280" y="3847"/>
                    <a:pt x="7239" y="3847"/>
                  </a:cubicBezTo>
                  <a:close/>
                  <a:moveTo>
                    <a:pt x="8435" y="3868"/>
                  </a:moveTo>
                  <a:cubicBezTo>
                    <a:pt x="8394" y="3868"/>
                    <a:pt x="8364" y="3898"/>
                    <a:pt x="8364" y="3940"/>
                  </a:cubicBezTo>
                  <a:cubicBezTo>
                    <a:pt x="8364" y="3981"/>
                    <a:pt x="8394" y="4012"/>
                    <a:pt x="8435" y="4012"/>
                  </a:cubicBezTo>
                  <a:cubicBezTo>
                    <a:pt x="8477" y="4012"/>
                    <a:pt x="8508" y="3981"/>
                    <a:pt x="8508" y="3940"/>
                  </a:cubicBezTo>
                  <a:cubicBezTo>
                    <a:pt x="8508" y="3898"/>
                    <a:pt x="8477" y="3868"/>
                    <a:pt x="8435" y="3868"/>
                  </a:cubicBezTo>
                  <a:close/>
                  <a:moveTo>
                    <a:pt x="681" y="4558"/>
                  </a:moveTo>
                  <a:cubicBezTo>
                    <a:pt x="640" y="4558"/>
                    <a:pt x="609" y="4590"/>
                    <a:pt x="609" y="4631"/>
                  </a:cubicBezTo>
                  <a:cubicBezTo>
                    <a:pt x="609" y="4672"/>
                    <a:pt x="640" y="4703"/>
                    <a:pt x="671" y="4703"/>
                  </a:cubicBezTo>
                  <a:lnTo>
                    <a:pt x="681" y="4703"/>
                  </a:lnTo>
                  <a:cubicBezTo>
                    <a:pt x="722" y="4703"/>
                    <a:pt x="754" y="4672"/>
                    <a:pt x="754" y="4631"/>
                  </a:cubicBezTo>
                  <a:cubicBezTo>
                    <a:pt x="754" y="4590"/>
                    <a:pt x="722" y="4558"/>
                    <a:pt x="681" y="4558"/>
                  </a:cubicBezTo>
                  <a:close/>
                  <a:moveTo>
                    <a:pt x="1867" y="4569"/>
                  </a:moveTo>
                  <a:cubicBezTo>
                    <a:pt x="1826" y="4579"/>
                    <a:pt x="1795" y="4610"/>
                    <a:pt x="1806" y="4652"/>
                  </a:cubicBezTo>
                  <a:lnTo>
                    <a:pt x="1795" y="4641"/>
                  </a:lnTo>
                  <a:lnTo>
                    <a:pt x="1795" y="4641"/>
                  </a:lnTo>
                  <a:cubicBezTo>
                    <a:pt x="1795" y="4682"/>
                    <a:pt x="1826" y="4713"/>
                    <a:pt x="1867" y="4723"/>
                  </a:cubicBezTo>
                  <a:cubicBezTo>
                    <a:pt x="1909" y="4723"/>
                    <a:pt x="1939" y="4682"/>
                    <a:pt x="1939" y="4641"/>
                  </a:cubicBezTo>
                  <a:cubicBezTo>
                    <a:pt x="1939" y="4600"/>
                    <a:pt x="1909" y="4569"/>
                    <a:pt x="1867" y="4569"/>
                  </a:cubicBezTo>
                  <a:close/>
                  <a:moveTo>
                    <a:pt x="3064" y="4590"/>
                  </a:moveTo>
                  <a:cubicBezTo>
                    <a:pt x="3022" y="4590"/>
                    <a:pt x="2991" y="4620"/>
                    <a:pt x="2991" y="4662"/>
                  </a:cubicBezTo>
                  <a:cubicBezTo>
                    <a:pt x="2991" y="4703"/>
                    <a:pt x="3022" y="4734"/>
                    <a:pt x="3064" y="4734"/>
                  </a:cubicBezTo>
                  <a:cubicBezTo>
                    <a:pt x="3105" y="4734"/>
                    <a:pt x="3135" y="4703"/>
                    <a:pt x="3135" y="4662"/>
                  </a:cubicBezTo>
                  <a:cubicBezTo>
                    <a:pt x="3135" y="4620"/>
                    <a:pt x="3105" y="4590"/>
                    <a:pt x="3064" y="4590"/>
                  </a:cubicBezTo>
                  <a:close/>
                  <a:moveTo>
                    <a:pt x="4260" y="4600"/>
                  </a:moveTo>
                  <a:cubicBezTo>
                    <a:pt x="4218" y="4600"/>
                    <a:pt x="4177" y="4631"/>
                    <a:pt x="4177" y="4672"/>
                  </a:cubicBezTo>
                  <a:cubicBezTo>
                    <a:pt x="4177" y="4713"/>
                    <a:pt x="4218" y="4744"/>
                    <a:pt x="4260" y="4744"/>
                  </a:cubicBezTo>
                  <a:cubicBezTo>
                    <a:pt x="4290" y="4744"/>
                    <a:pt x="4331" y="4713"/>
                    <a:pt x="4331" y="4672"/>
                  </a:cubicBezTo>
                  <a:cubicBezTo>
                    <a:pt x="4331" y="4631"/>
                    <a:pt x="4290" y="4600"/>
                    <a:pt x="4260" y="4600"/>
                  </a:cubicBezTo>
                  <a:close/>
                  <a:moveTo>
                    <a:pt x="5445" y="4620"/>
                  </a:moveTo>
                  <a:cubicBezTo>
                    <a:pt x="5404" y="4620"/>
                    <a:pt x="5373" y="4652"/>
                    <a:pt x="5373" y="4693"/>
                  </a:cubicBezTo>
                  <a:cubicBezTo>
                    <a:pt x="5373" y="4723"/>
                    <a:pt x="5404" y="4765"/>
                    <a:pt x="5445" y="4765"/>
                  </a:cubicBezTo>
                  <a:cubicBezTo>
                    <a:pt x="5486" y="4765"/>
                    <a:pt x="5518" y="4734"/>
                    <a:pt x="5518" y="4693"/>
                  </a:cubicBezTo>
                  <a:cubicBezTo>
                    <a:pt x="5518" y="4652"/>
                    <a:pt x="5486" y="4620"/>
                    <a:pt x="5445" y="4620"/>
                  </a:cubicBezTo>
                  <a:close/>
                  <a:moveTo>
                    <a:pt x="6641" y="4631"/>
                  </a:moveTo>
                  <a:cubicBezTo>
                    <a:pt x="6600" y="4631"/>
                    <a:pt x="6559" y="4662"/>
                    <a:pt x="6559" y="4703"/>
                  </a:cubicBezTo>
                  <a:cubicBezTo>
                    <a:pt x="6559" y="4744"/>
                    <a:pt x="6600" y="4775"/>
                    <a:pt x="6631" y="4775"/>
                  </a:cubicBezTo>
                  <a:cubicBezTo>
                    <a:pt x="6672" y="4775"/>
                    <a:pt x="6703" y="4744"/>
                    <a:pt x="6703" y="4703"/>
                  </a:cubicBezTo>
                  <a:cubicBezTo>
                    <a:pt x="6703" y="4662"/>
                    <a:pt x="6672" y="4631"/>
                    <a:pt x="6641" y="4631"/>
                  </a:cubicBezTo>
                  <a:close/>
                  <a:moveTo>
                    <a:pt x="7827" y="4641"/>
                  </a:moveTo>
                  <a:cubicBezTo>
                    <a:pt x="7788" y="4641"/>
                    <a:pt x="7757" y="4679"/>
                    <a:pt x="7755" y="4718"/>
                  </a:cubicBezTo>
                  <a:cubicBezTo>
                    <a:pt x="7755" y="4717"/>
                    <a:pt x="7755" y="4715"/>
                    <a:pt x="7755" y="4713"/>
                  </a:cubicBezTo>
                  <a:lnTo>
                    <a:pt x="7755" y="4723"/>
                  </a:lnTo>
                  <a:cubicBezTo>
                    <a:pt x="7755" y="4722"/>
                    <a:pt x="7755" y="4720"/>
                    <a:pt x="7755" y="4718"/>
                  </a:cubicBezTo>
                  <a:lnTo>
                    <a:pt x="7755" y="4718"/>
                  </a:lnTo>
                  <a:cubicBezTo>
                    <a:pt x="7757" y="4758"/>
                    <a:pt x="7788" y="4796"/>
                    <a:pt x="7827" y="4796"/>
                  </a:cubicBezTo>
                  <a:cubicBezTo>
                    <a:pt x="7869" y="4796"/>
                    <a:pt x="7899" y="4765"/>
                    <a:pt x="7899" y="4723"/>
                  </a:cubicBezTo>
                  <a:cubicBezTo>
                    <a:pt x="7899" y="4682"/>
                    <a:pt x="7869" y="4641"/>
                    <a:pt x="7827" y="4641"/>
                  </a:cubicBezTo>
                  <a:close/>
                  <a:moveTo>
                    <a:pt x="9013" y="4662"/>
                  </a:moveTo>
                  <a:cubicBezTo>
                    <a:pt x="8982" y="4662"/>
                    <a:pt x="8941" y="4693"/>
                    <a:pt x="8941" y="4734"/>
                  </a:cubicBezTo>
                  <a:cubicBezTo>
                    <a:pt x="8941" y="4775"/>
                    <a:pt x="8982" y="4806"/>
                    <a:pt x="9013" y="4806"/>
                  </a:cubicBezTo>
                  <a:cubicBezTo>
                    <a:pt x="9054" y="4806"/>
                    <a:pt x="9095" y="4775"/>
                    <a:pt x="9095" y="4734"/>
                  </a:cubicBezTo>
                  <a:cubicBezTo>
                    <a:pt x="9095" y="4693"/>
                    <a:pt x="9054" y="4662"/>
                    <a:pt x="9013" y="4662"/>
                  </a:cubicBezTo>
                  <a:close/>
                  <a:moveTo>
                    <a:pt x="83" y="5301"/>
                  </a:moveTo>
                  <a:cubicBezTo>
                    <a:pt x="42" y="5301"/>
                    <a:pt x="1" y="5332"/>
                    <a:pt x="1" y="5373"/>
                  </a:cubicBezTo>
                  <a:cubicBezTo>
                    <a:pt x="1" y="5415"/>
                    <a:pt x="42" y="5445"/>
                    <a:pt x="83" y="5445"/>
                  </a:cubicBezTo>
                  <a:cubicBezTo>
                    <a:pt x="114" y="5445"/>
                    <a:pt x="156" y="5415"/>
                    <a:pt x="156" y="5373"/>
                  </a:cubicBezTo>
                  <a:cubicBezTo>
                    <a:pt x="156" y="5332"/>
                    <a:pt x="114" y="5301"/>
                    <a:pt x="83" y="5301"/>
                  </a:cubicBezTo>
                  <a:close/>
                  <a:moveTo>
                    <a:pt x="1269" y="5312"/>
                  </a:moveTo>
                  <a:cubicBezTo>
                    <a:pt x="1228" y="5312"/>
                    <a:pt x="1197" y="5342"/>
                    <a:pt x="1197" y="5383"/>
                  </a:cubicBezTo>
                  <a:cubicBezTo>
                    <a:pt x="1197" y="5425"/>
                    <a:pt x="1228" y="5456"/>
                    <a:pt x="1269" y="5456"/>
                  </a:cubicBezTo>
                  <a:cubicBezTo>
                    <a:pt x="1311" y="5456"/>
                    <a:pt x="1341" y="5425"/>
                    <a:pt x="1341" y="5383"/>
                  </a:cubicBezTo>
                  <a:cubicBezTo>
                    <a:pt x="1341" y="5342"/>
                    <a:pt x="1311" y="5312"/>
                    <a:pt x="1269" y="5312"/>
                  </a:cubicBezTo>
                  <a:close/>
                  <a:moveTo>
                    <a:pt x="2465" y="5332"/>
                  </a:moveTo>
                  <a:cubicBezTo>
                    <a:pt x="2424" y="5332"/>
                    <a:pt x="2393" y="5363"/>
                    <a:pt x="2383" y="5394"/>
                  </a:cubicBezTo>
                  <a:lnTo>
                    <a:pt x="2383" y="5404"/>
                  </a:lnTo>
                  <a:cubicBezTo>
                    <a:pt x="2383" y="5445"/>
                    <a:pt x="2413" y="5477"/>
                    <a:pt x="2455" y="5477"/>
                  </a:cubicBezTo>
                  <a:cubicBezTo>
                    <a:pt x="2496" y="5477"/>
                    <a:pt x="2527" y="5445"/>
                    <a:pt x="2537" y="5404"/>
                  </a:cubicBezTo>
                  <a:cubicBezTo>
                    <a:pt x="2537" y="5363"/>
                    <a:pt x="2507" y="5332"/>
                    <a:pt x="2465" y="5332"/>
                  </a:cubicBezTo>
                  <a:close/>
                  <a:moveTo>
                    <a:pt x="3651" y="5342"/>
                  </a:moveTo>
                  <a:cubicBezTo>
                    <a:pt x="3610" y="5342"/>
                    <a:pt x="3579" y="5373"/>
                    <a:pt x="3579" y="5415"/>
                  </a:cubicBezTo>
                  <a:cubicBezTo>
                    <a:pt x="3579" y="5456"/>
                    <a:pt x="3610" y="5486"/>
                    <a:pt x="3651" y="5486"/>
                  </a:cubicBezTo>
                  <a:cubicBezTo>
                    <a:pt x="3692" y="5486"/>
                    <a:pt x="3723" y="5456"/>
                    <a:pt x="3723" y="5415"/>
                  </a:cubicBezTo>
                  <a:cubicBezTo>
                    <a:pt x="3723" y="5373"/>
                    <a:pt x="3692" y="5342"/>
                    <a:pt x="3651" y="5342"/>
                  </a:cubicBezTo>
                  <a:close/>
                  <a:moveTo>
                    <a:pt x="4837" y="5353"/>
                  </a:moveTo>
                  <a:cubicBezTo>
                    <a:pt x="4796" y="5353"/>
                    <a:pt x="4764" y="5383"/>
                    <a:pt x="4764" y="5425"/>
                  </a:cubicBezTo>
                  <a:cubicBezTo>
                    <a:pt x="4764" y="5466"/>
                    <a:pt x="4796" y="5497"/>
                    <a:pt x="4837" y="5497"/>
                  </a:cubicBezTo>
                  <a:cubicBezTo>
                    <a:pt x="4878" y="5497"/>
                    <a:pt x="4909" y="5466"/>
                    <a:pt x="4909" y="5425"/>
                  </a:cubicBezTo>
                  <a:cubicBezTo>
                    <a:pt x="4909" y="5383"/>
                    <a:pt x="4878" y="5353"/>
                    <a:pt x="4837" y="5353"/>
                  </a:cubicBezTo>
                  <a:close/>
                  <a:moveTo>
                    <a:pt x="6033" y="5373"/>
                  </a:moveTo>
                  <a:cubicBezTo>
                    <a:pt x="5992" y="5373"/>
                    <a:pt x="5961" y="5404"/>
                    <a:pt x="5961" y="5445"/>
                  </a:cubicBezTo>
                  <a:cubicBezTo>
                    <a:pt x="5961" y="5477"/>
                    <a:pt x="5992" y="5518"/>
                    <a:pt x="6033" y="5518"/>
                  </a:cubicBezTo>
                  <a:cubicBezTo>
                    <a:pt x="6074" y="5518"/>
                    <a:pt x="6105" y="5486"/>
                    <a:pt x="6105" y="5445"/>
                  </a:cubicBezTo>
                  <a:cubicBezTo>
                    <a:pt x="6105" y="5404"/>
                    <a:pt x="6074" y="5373"/>
                    <a:pt x="6033" y="5373"/>
                  </a:cubicBezTo>
                  <a:close/>
                  <a:moveTo>
                    <a:pt x="7219" y="5383"/>
                  </a:moveTo>
                  <a:cubicBezTo>
                    <a:pt x="7177" y="5383"/>
                    <a:pt x="7147" y="5415"/>
                    <a:pt x="7147" y="5456"/>
                  </a:cubicBezTo>
                  <a:cubicBezTo>
                    <a:pt x="7147" y="5497"/>
                    <a:pt x="7177" y="5528"/>
                    <a:pt x="7219" y="5528"/>
                  </a:cubicBezTo>
                  <a:cubicBezTo>
                    <a:pt x="7260" y="5528"/>
                    <a:pt x="7291" y="5497"/>
                    <a:pt x="7291" y="5456"/>
                  </a:cubicBezTo>
                  <a:cubicBezTo>
                    <a:pt x="7291" y="5415"/>
                    <a:pt x="7260" y="5383"/>
                    <a:pt x="7219" y="5383"/>
                  </a:cubicBezTo>
                  <a:close/>
                  <a:moveTo>
                    <a:pt x="8399" y="5402"/>
                  </a:moveTo>
                  <a:cubicBezTo>
                    <a:pt x="8366" y="5402"/>
                    <a:pt x="8343" y="5430"/>
                    <a:pt x="8343" y="5466"/>
                  </a:cubicBezTo>
                  <a:cubicBezTo>
                    <a:pt x="8343" y="5507"/>
                    <a:pt x="8373" y="5548"/>
                    <a:pt x="8415" y="5548"/>
                  </a:cubicBezTo>
                  <a:cubicBezTo>
                    <a:pt x="8446" y="5548"/>
                    <a:pt x="8487" y="5518"/>
                    <a:pt x="8487" y="5477"/>
                  </a:cubicBezTo>
                  <a:cubicBezTo>
                    <a:pt x="8487" y="5435"/>
                    <a:pt x="8456" y="5404"/>
                    <a:pt x="8415" y="5404"/>
                  </a:cubicBezTo>
                  <a:cubicBezTo>
                    <a:pt x="8409" y="5403"/>
                    <a:pt x="8404" y="5402"/>
                    <a:pt x="8399" y="5402"/>
                  </a:cubicBezTo>
                  <a:close/>
                  <a:moveTo>
                    <a:pt x="661" y="6084"/>
                  </a:moveTo>
                  <a:cubicBezTo>
                    <a:pt x="619" y="6084"/>
                    <a:pt x="589" y="6126"/>
                    <a:pt x="589" y="6157"/>
                  </a:cubicBezTo>
                  <a:cubicBezTo>
                    <a:pt x="589" y="6198"/>
                    <a:pt x="619" y="6240"/>
                    <a:pt x="661" y="6240"/>
                  </a:cubicBezTo>
                  <a:cubicBezTo>
                    <a:pt x="702" y="6240"/>
                    <a:pt x="733" y="6198"/>
                    <a:pt x="733" y="6157"/>
                  </a:cubicBezTo>
                  <a:cubicBezTo>
                    <a:pt x="733" y="6126"/>
                    <a:pt x="702" y="6084"/>
                    <a:pt x="661" y="6084"/>
                  </a:cubicBezTo>
                  <a:close/>
                  <a:moveTo>
                    <a:pt x="1857" y="6105"/>
                  </a:moveTo>
                  <a:cubicBezTo>
                    <a:pt x="1815" y="6105"/>
                    <a:pt x="1785" y="6136"/>
                    <a:pt x="1785" y="6178"/>
                  </a:cubicBezTo>
                  <a:cubicBezTo>
                    <a:pt x="1785" y="6219"/>
                    <a:pt x="1815" y="6249"/>
                    <a:pt x="1857" y="6249"/>
                  </a:cubicBezTo>
                  <a:cubicBezTo>
                    <a:pt x="1898" y="6249"/>
                    <a:pt x="1929" y="6219"/>
                    <a:pt x="1929" y="6178"/>
                  </a:cubicBezTo>
                  <a:cubicBezTo>
                    <a:pt x="1929" y="6136"/>
                    <a:pt x="1898" y="6105"/>
                    <a:pt x="1857" y="6105"/>
                  </a:cubicBezTo>
                  <a:close/>
                  <a:moveTo>
                    <a:pt x="3043" y="6116"/>
                  </a:moveTo>
                  <a:cubicBezTo>
                    <a:pt x="3002" y="6116"/>
                    <a:pt x="2970" y="6157"/>
                    <a:pt x="2970" y="6188"/>
                  </a:cubicBezTo>
                  <a:cubicBezTo>
                    <a:pt x="2970" y="6229"/>
                    <a:pt x="3002" y="6260"/>
                    <a:pt x="3043" y="6260"/>
                  </a:cubicBezTo>
                  <a:cubicBezTo>
                    <a:pt x="3084" y="6260"/>
                    <a:pt x="3115" y="6240"/>
                    <a:pt x="3115" y="6198"/>
                  </a:cubicBezTo>
                  <a:lnTo>
                    <a:pt x="3115" y="6188"/>
                  </a:lnTo>
                  <a:cubicBezTo>
                    <a:pt x="3115" y="6157"/>
                    <a:pt x="3084" y="6116"/>
                    <a:pt x="3043" y="6116"/>
                  </a:cubicBezTo>
                  <a:close/>
                  <a:moveTo>
                    <a:pt x="4239" y="6126"/>
                  </a:moveTo>
                  <a:cubicBezTo>
                    <a:pt x="4198" y="6126"/>
                    <a:pt x="4166" y="6157"/>
                    <a:pt x="4166" y="6198"/>
                  </a:cubicBezTo>
                  <a:lnTo>
                    <a:pt x="4166" y="6208"/>
                  </a:lnTo>
                  <a:cubicBezTo>
                    <a:pt x="4166" y="6249"/>
                    <a:pt x="4198" y="6281"/>
                    <a:pt x="4239" y="6281"/>
                  </a:cubicBezTo>
                  <a:cubicBezTo>
                    <a:pt x="4280" y="6281"/>
                    <a:pt x="4311" y="6249"/>
                    <a:pt x="4311" y="6208"/>
                  </a:cubicBezTo>
                  <a:cubicBezTo>
                    <a:pt x="4311" y="6167"/>
                    <a:pt x="4280" y="6136"/>
                    <a:pt x="4239" y="6126"/>
                  </a:cubicBezTo>
                  <a:close/>
                  <a:moveTo>
                    <a:pt x="5424" y="6146"/>
                  </a:moveTo>
                  <a:cubicBezTo>
                    <a:pt x="5383" y="6146"/>
                    <a:pt x="5353" y="6178"/>
                    <a:pt x="5353" y="6219"/>
                  </a:cubicBezTo>
                  <a:cubicBezTo>
                    <a:pt x="5353" y="6260"/>
                    <a:pt x="5383" y="6291"/>
                    <a:pt x="5424" y="6291"/>
                  </a:cubicBezTo>
                  <a:cubicBezTo>
                    <a:pt x="5466" y="6291"/>
                    <a:pt x="5497" y="6260"/>
                    <a:pt x="5497" y="6219"/>
                  </a:cubicBezTo>
                  <a:cubicBezTo>
                    <a:pt x="5497" y="6178"/>
                    <a:pt x="5466" y="6146"/>
                    <a:pt x="5424" y="6146"/>
                  </a:cubicBezTo>
                  <a:close/>
                  <a:moveTo>
                    <a:pt x="6620" y="6157"/>
                  </a:moveTo>
                  <a:cubicBezTo>
                    <a:pt x="6579" y="6157"/>
                    <a:pt x="6549" y="6188"/>
                    <a:pt x="6549" y="6229"/>
                  </a:cubicBezTo>
                  <a:cubicBezTo>
                    <a:pt x="6549" y="6270"/>
                    <a:pt x="6579" y="6301"/>
                    <a:pt x="6620" y="6311"/>
                  </a:cubicBezTo>
                  <a:cubicBezTo>
                    <a:pt x="6652" y="6311"/>
                    <a:pt x="6693" y="6270"/>
                    <a:pt x="6693" y="6240"/>
                  </a:cubicBezTo>
                  <a:cubicBezTo>
                    <a:pt x="6693" y="6198"/>
                    <a:pt x="6662" y="6157"/>
                    <a:pt x="6620" y="6157"/>
                  </a:cubicBezTo>
                  <a:close/>
                  <a:moveTo>
                    <a:pt x="7794" y="6176"/>
                  </a:moveTo>
                  <a:cubicBezTo>
                    <a:pt x="7765" y="6176"/>
                    <a:pt x="7734" y="6204"/>
                    <a:pt x="7734" y="6240"/>
                  </a:cubicBezTo>
                  <a:lnTo>
                    <a:pt x="7734" y="6249"/>
                  </a:lnTo>
                  <a:cubicBezTo>
                    <a:pt x="7734" y="6291"/>
                    <a:pt x="7765" y="6322"/>
                    <a:pt x="7807" y="6322"/>
                  </a:cubicBezTo>
                  <a:cubicBezTo>
                    <a:pt x="7848" y="6322"/>
                    <a:pt x="7878" y="6291"/>
                    <a:pt x="7878" y="6249"/>
                  </a:cubicBezTo>
                  <a:cubicBezTo>
                    <a:pt x="7878" y="6208"/>
                    <a:pt x="7858" y="6178"/>
                    <a:pt x="7817" y="6178"/>
                  </a:cubicBezTo>
                  <a:lnTo>
                    <a:pt x="7807" y="6178"/>
                  </a:lnTo>
                  <a:cubicBezTo>
                    <a:pt x="7802" y="6176"/>
                    <a:pt x="7798" y="6176"/>
                    <a:pt x="7794" y="6176"/>
                  </a:cubicBezTo>
                  <a:close/>
                  <a:moveTo>
                    <a:pt x="9003" y="6188"/>
                  </a:moveTo>
                  <a:cubicBezTo>
                    <a:pt x="8962" y="6188"/>
                    <a:pt x="8930" y="6219"/>
                    <a:pt x="8930" y="6260"/>
                  </a:cubicBezTo>
                  <a:cubicBezTo>
                    <a:pt x="8930" y="6301"/>
                    <a:pt x="8962" y="6332"/>
                    <a:pt x="8992" y="6332"/>
                  </a:cubicBezTo>
                  <a:cubicBezTo>
                    <a:pt x="9033" y="6332"/>
                    <a:pt x="9065" y="6301"/>
                    <a:pt x="9075" y="6260"/>
                  </a:cubicBezTo>
                  <a:cubicBezTo>
                    <a:pt x="9075" y="6229"/>
                    <a:pt x="9044" y="6188"/>
                    <a:pt x="9003" y="6188"/>
                  </a:cubicBezTo>
                  <a:close/>
                  <a:moveTo>
                    <a:pt x="73" y="6838"/>
                  </a:moveTo>
                  <a:lnTo>
                    <a:pt x="73" y="6838"/>
                  </a:lnTo>
                  <a:cubicBezTo>
                    <a:pt x="83" y="6848"/>
                    <a:pt x="94" y="6858"/>
                    <a:pt x="114" y="6858"/>
                  </a:cubicBezTo>
                  <a:cubicBezTo>
                    <a:pt x="104" y="6848"/>
                    <a:pt x="83" y="6838"/>
                    <a:pt x="73" y="6838"/>
                  </a:cubicBezTo>
                  <a:close/>
                  <a:moveTo>
                    <a:pt x="1233" y="6856"/>
                  </a:moveTo>
                  <a:cubicBezTo>
                    <a:pt x="1200" y="6856"/>
                    <a:pt x="1176" y="6884"/>
                    <a:pt x="1176" y="6920"/>
                  </a:cubicBezTo>
                  <a:cubicBezTo>
                    <a:pt x="1176" y="6961"/>
                    <a:pt x="1207" y="6992"/>
                    <a:pt x="1249" y="7003"/>
                  </a:cubicBezTo>
                  <a:cubicBezTo>
                    <a:pt x="1290" y="7003"/>
                    <a:pt x="1320" y="6971"/>
                    <a:pt x="1320" y="6930"/>
                  </a:cubicBezTo>
                  <a:cubicBezTo>
                    <a:pt x="1320" y="6889"/>
                    <a:pt x="1290" y="6858"/>
                    <a:pt x="1249" y="6858"/>
                  </a:cubicBezTo>
                  <a:cubicBezTo>
                    <a:pt x="1243" y="6857"/>
                    <a:pt x="1238" y="6856"/>
                    <a:pt x="1233" y="6856"/>
                  </a:cubicBezTo>
                  <a:close/>
                  <a:moveTo>
                    <a:pt x="2445" y="6868"/>
                  </a:moveTo>
                  <a:cubicBezTo>
                    <a:pt x="2404" y="6868"/>
                    <a:pt x="2372" y="6899"/>
                    <a:pt x="2362" y="6930"/>
                  </a:cubicBezTo>
                  <a:lnTo>
                    <a:pt x="2362" y="6941"/>
                  </a:lnTo>
                  <a:cubicBezTo>
                    <a:pt x="2362" y="6982"/>
                    <a:pt x="2404" y="7012"/>
                    <a:pt x="2434" y="7012"/>
                  </a:cubicBezTo>
                  <a:cubicBezTo>
                    <a:pt x="2475" y="7012"/>
                    <a:pt x="2507" y="6982"/>
                    <a:pt x="2507" y="6941"/>
                  </a:cubicBezTo>
                  <a:cubicBezTo>
                    <a:pt x="2507" y="6899"/>
                    <a:pt x="2475" y="6868"/>
                    <a:pt x="2445" y="6868"/>
                  </a:cubicBezTo>
                  <a:close/>
                  <a:moveTo>
                    <a:pt x="3630" y="6879"/>
                  </a:moveTo>
                  <a:cubicBezTo>
                    <a:pt x="3589" y="6879"/>
                    <a:pt x="3558" y="6909"/>
                    <a:pt x="3558" y="6951"/>
                  </a:cubicBezTo>
                  <a:cubicBezTo>
                    <a:pt x="3558" y="6992"/>
                    <a:pt x="3589" y="7023"/>
                    <a:pt x="3630" y="7023"/>
                  </a:cubicBezTo>
                  <a:cubicBezTo>
                    <a:pt x="3671" y="7023"/>
                    <a:pt x="3703" y="6992"/>
                    <a:pt x="3703" y="6951"/>
                  </a:cubicBezTo>
                  <a:cubicBezTo>
                    <a:pt x="3703" y="6909"/>
                    <a:pt x="3671" y="6879"/>
                    <a:pt x="3630" y="6879"/>
                  </a:cubicBezTo>
                  <a:close/>
                  <a:moveTo>
                    <a:pt x="4810" y="6897"/>
                  </a:moveTo>
                  <a:cubicBezTo>
                    <a:pt x="4777" y="6897"/>
                    <a:pt x="4755" y="6926"/>
                    <a:pt x="4755" y="6961"/>
                  </a:cubicBezTo>
                  <a:lnTo>
                    <a:pt x="4755" y="6971"/>
                  </a:lnTo>
                  <a:cubicBezTo>
                    <a:pt x="4755" y="7012"/>
                    <a:pt x="4785" y="7044"/>
                    <a:pt x="4826" y="7044"/>
                  </a:cubicBezTo>
                  <a:cubicBezTo>
                    <a:pt x="4868" y="7044"/>
                    <a:pt x="4899" y="7012"/>
                    <a:pt x="4899" y="6971"/>
                  </a:cubicBezTo>
                  <a:cubicBezTo>
                    <a:pt x="4899" y="6930"/>
                    <a:pt x="4868" y="6899"/>
                    <a:pt x="4826" y="6899"/>
                  </a:cubicBezTo>
                  <a:cubicBezTo>
                    <a:pt x="4821" y="6898"/>
                    <a:pt x="4815" y="6897"/>
                    <a:pt x="4810" y="6897"/>
                  </a:cubicBezTo>
                  <a:close/>
                  <a:moveTo>
                    <a:pt x="6013" y="6909"/>
                  </a:moveTo>
                  <a:cubicBezTo>
                    <a:pt x="5971" y="6909"/>
                    <a:pt x="5940" y="6941"/>
                    <a:pt x="5940" y="6982"/>
                  </a:cubicBezTo>
                  <a:cubicBezTo>
                    <a:pt x="5940" y="7023"/>
                    <a:pt x="5971" y="7054"/>
                    <a:pt x="6013" y="7054"/>
                  </a:cubicBezTo>
                  <a:cubicBezTo>
                    <a:pt x="6054" y="7054"/>
                    <a:pt x="6084" y="7023"/>
                    <a:pt x="6084" y="6982"/>
                  </a:cubicBezTo>
                  <a:cubicBezTo>
                    <a:pt x="6084" y="6941"/>
                    <a:pt x="6054" y="6909"/>
                    <a:pt x="6013" y="6909"/>
                  </a:cubicBezTo>
                  <a:close/>
                  <a:moveTo>
                    <a:pt x="7198" y="6920"/>
                  </a:moveTo>
                  <a:cubicBezTo>
                    <a:pt x="7167" y="6920"/>
                    <a:pt x="7136" y="6951"/>
                    <a:pt x="7126" y="6992"/>
                  </a:cubicBezTo>
                  <a:cubicBezTo>
                    <a:pt x="7126" y="7033"/>
                    <a:pt x="7157" y="7064"/>
                    <a:pt x="7198" y="7064"/>
                  </a:cubicBezTo>
                  <a:cubicBezTo>
                    <a:pt x="7239" y="7064"/>
                    <a:pt x="7280" y="7033"/>
                    <a:pt x="7280" y="6992"/>
                  </a:cubicBezTo>
                  <a:cubicBezTo>
                    <a:pt x="7280" y="6951"/>
                    <a:pt x="7239" y="6920"/>
                    <a:pt x="7198" y="6920"/>
                  </a:cubicBezTo>
                  <a:close/>
                  <a:moveTo>
                    <a:pt x="8394" y="6941"/>
                  </a:moveTo>
                  <a:cubicBezTo>
                    <a:pt x="8353" y="6941"/>
                    <a:pt x="8322" y="6971"/>
                    <a:pt x="8322" y="7012"/>
                  </a:cubicBezTo>
                  <a:cubicBezTo>
                    <a:pt x="8322" y="7054"/>
                    <a:pt x="8353" y="7085"/>
                    <a:pt x="8394" y="7085"/>
                  </a:cubicBezTo>
                  <a:cubicBezTo>
                    <a:pt x="8435" y="7085"/>
                    <a:pt x="8467" y="7054"/>
                    <a:pt x="8467" y="7012"/>
                  </a:cubicBezTo>
                  <a:cubicBezTo>
                    <a:pt x="8467" y="6971"/>
                    <a:pt x="8435" y="6941"/>
                    <a:pt x="8394" y="694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5"/>
            <p:cNvSpPr/>
            <p:nvPr/>
          </p:nvSpPr>
          <p:spPr>
            <a:xfrm>
              <a:off x="5468425" y="2480825"/>
              <a:ext cx="29700" cy="29400"/>
            </a:xfrm>
            <a:custGeom>
              <a:avLst/>
              <a:gdLst/>
              <a:ahLst/>
              <a:cxnLst/>
              <a:rect l="l" t="t" r="r" b="b"/>
              <a:pathLst>
                <a:path w="1188" h="1176" extrusionOk="0">
                  <a:moveTo>
                    <a:pt x="145" y="486"/>
                  </a:moveTo>
                  <a:cubicBezTo>
                    <a:pt x="187" y="486"/>
                    <a:pt x="218" y="527"/>
                    <a:pt x="218" y="557"/>
                  </a:cubicBezTo>
                  <a:cubicBezTo>
                    <a:pt x="218" y="599"/>
                    <a:pt x="187" y="630"/>
                    <a:pt x="145" y="630"/>
                  </a:cubicBezTo>
                  <a:cubicBezTo>
                    <a:pt x="104" y="630"/>
                    <a:pt x="74" y="599"/>
                    <a:pt x="74" y="557"/>
                  </a:cubicBezTo>
                  <a:cubicBezTo>
                    <a:pt x="74" y="516"/>
                    <a:pt x="104" y="486"/>
                    <a:pt x="145" y="486"/>
                  </a:cubicBezTo>
                  <a:close/>
                  <a:moveTo>
                    <a:pt x="589" y="1"/>
                  </a:moveTo>
                  <a:cubicBezTo>
                    <a:pt x="269" y="1"/>
                    <a:pt x="12" y="259"/>
                    <a:pt x="12" y="568"/>
                  </a:cubicBezTo>
                  <a:lnTo>
                    <a:pt x="12" y="578"/>
                  </a:lnTo>
                  <a:cubicBezTo>
                    <a:pt x="1" y="898"/>
                    <a:pt x="259" y="1166"/>
                    <a:pt x="578" y="1176"/>
                  </a:cubicBezTo>
                  <a:lnTo>
                    <a:pt x="599" y="1176"/>
                  </a:lnTo>
                  <a:cubicBezTo>
                    <a:pt x="908" y="1176"/>
                    <a:pt x="1176" y="919"/>
                    <a:pt x="1176" y="599"/>
                  </a:cubicBezTo>
                  <a:cubicBezTo>
                    <a:pt x="1187" y="279"/>
                    <a:pt x="929" y="11"/>
                    <a:pt x="610" y="1"/>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5"/>
            <p:cNvSpPr/>
            <p:nvPr/>
          </p:nvSpPr>
          <p:spPr>
            <a:xfrm>
              <a:off x="5470250" y="2492950"/>
              <a:ext cx="3625" cy="3625"/>
            </a:xfrm>
            <a:custGeom>
              <a:avLst/>
              <a:gdLst/>
              <a:ahLst/>
              <a:cxnLst/>
              <a:rect l="l" t="t" r="r" b="b"/>
              <a:pathLst>
                <a:path w="145" h="145" extrusionOk="0">
                  <a:moveTo>
                    <a:pt x="72" y="1"/>
                  </a:moveTo>
                  <a:cubicBezTo>
                    <a:pt x="31" y="1"/>
                    <a:pt x="1" y="31"/>
                    <a:pt x="1" y="72"/>
                  </a:cubicBezTo>
                  <a:cubicBezTo>
                    <a:pt x="1" y="114"/>
                    <a:pt x="31" y="145"/>
                    <a:pt x="72" y="145"/>
                  </a:cubicBezTo>
                  <a:cubicBezTo>
                    <a:pt x="114" y="145"/>
                    <a:pt x="145" y="114"/>
                    <a:pt x="145" y="72"/>
                  </a:cubicBezTo>
                  <a:cubicBezTo>
                    <a:pt x="145" y="42"/>
                    <a:pt x="114" y="1"/>
                    <a:pt x="72" y="1"/>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5"/>
            <p:cNvSpPr/>
            <p:nvPr/>
          </p:nvSpPr>
          <p:spPr>
            <a:xfrm>
              <a:off x="5372025" y="2479800"/>
              <a:ext cx="29675" cy="29150"/>
            </a:xfrm>
            <a:custGeom>
              <a:avLst/>
              <a:gdLst/>
              <a:ahLst/>
              <a:cxnLst/>
              <a:rect l="l" t="t" r="r" b="b"/>
              <a:pathLst>
                <a:path w="1187" h="1166" extrusionOk="0">
                  <a:moveTo>
                    <a:pt x="434" y="485"/>
                  </a:moveTo>
                  <a:cubicBezTo>
                    <a:pt x="475" y="485"/>
                    <a:pt x="506" y="516"/>
                    <a:pt x="506" y="557"/>
                  </a:cubicBezTo>
                  <a:cubicBezTo>
                    <a:pt x="506" y="598"/>
                    <a:pt x="475" y="630"/>
                    <a:pt x="434" y="630"/>
                  </a:cubicBezTo>
                  <a:lnTo>
                    <a:pt x="424" y="630"/>
                  </a:lnTo>
                  <a:cubicBezTo>
                    <a:pt x="392" y="630"/>
                    <a:pt x="362" y="598"/>
                    <a:pt x="362" y="557"/>
                  </a:cubicBezTo>
                  <a:cubicBezTo>
                    <a:pt x="362" y="516"/>
                    <a:pt x="392" y="485"/>
                    <a:pt x="434" y="485"/>
                  </a:cubicBezTo>
                  <a:close/>
                  <a:moveTo>
                    <a:pt x="599" y="0"/>
                  </a:moveTo>
                  <a:cubicBezTo>
                    <a:pt x="279" y="0"/>
                    <a:pt x="21" y="248"/>
                    <a:pt x="11" y="568"/>
                  </a:cubicBezTo>
                  <a:cubicBezTo>
                    <a:pt x="1" y="898"/>
                    <a:pt x="259" y="1166"/>
                    <a:pt x="589" y="1166"/>
                  </a:cubicBezTo>
                  <a:lnTo>
                    <a:pt x="599" y="1166"/>
                  </a:lnTo>
                  <a:cubicBezTo>
                    <a:pt x="919" y="1166"/>
                    <a:pt x="1176" y="918"/>
                    <a:pt x="1187" y="598"/>
                  </a:cubicBezTo>
                  <a:cubicBezTo>
                    <a:pt x="1187" y="279"/>
                    <a:pt x="929" y="11"/>
                    <a:pt x="609" y="0"/>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5"/>
            <p:cNvSpPr/>
            <p:nvPr/>
          </p:nvSpPr>
          <p:spPr>
            <a:xfrm>
              <a:off x="5381050" y="2491925"/>
              <a:ext cx="3650" cy="3625"/>
            </a:xfrm>
            <a:custGeom>
              <a:avLst/>
              <a:gdLst/>
              <a:ahLst/>
              <a:cxnLst/>
              <a:rect l="l" t="t" r="r" b="b"/>
              <a:pathLst>
                <a:path w="146" h="145" extrusionOk="0">
                  <a:moveTo>
                    <a:pt x="73" y="0"/>
                  </a:moveTo>
                  <a:cubicBezTo>
                    <a:pt x="31" y="0"/>
                    <a:pt x="1" y="31"/>
                    <a:pt x="1" y="72"/>
                  </a:cubicBezTo>
                  <a:cubicBezTo>
                    <a:pt x="1" y="113"/>
                    <a:pt x="31" y="145"/>
                    <a:pt x="63" y="145"/>
                  </a:cubicBezTo>
                  <a:lnTo>
                    <a:pt x="73" y="145"/>
                  </a:lnTo>
                  <a:cubicBezTo>
                    <a:pt x="114" y="145"/>
                    <a:pt x="145" y="113"/>
                    <a:pt x="145" y="72"/>
                  </a:cubicBezTo>
                  <a:cubicBezTo>
                    <a:pt x="145" y="31"/>
                    <a:pt x="114" y="0"/>
                    <a:pt x="73" y="0"/>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5"/>
            <p:cNvSpPr/>
            <p:nvPr/>
          </p:nvSpPr>
          <p:spPr>
            <a:xfrm>
              <a:off x="5473350" y="2485475"/>
              <a:ext cx="19600" cy="19600"/>
            </a:xfrm>
            <a:custGeom>
              <a:avLst/>
              <a:gdLst/>
              <a:ahLst/>
              <a:cxnLst/>
              <a:rect l="l" t="t" r="r" b="b"/>
              <a:pathLst>
                <a:path w="784" h="784" extrusionOk="0">
                  <a:moveTo>
                    <a:pt x="392" y="0"/>
                  </a:moveTo>
                  <a:cubicBezTo>
                    <a:pt x="175" y="0"/>
                    <a:pt x="0" y="176"/>
                    <a:pt x="0" y="392"/>
                  </a:cubicBezTo>
                  <a:cubicBezTo>
                    <a:pt x="0" y="609"/>
                    <a:pt x="175" y="784"/>
                    <a:pt x="392" y="784"/>
                  </a:cubicBezTo>
                  <a:cubicBezTo>
                    <a:pt x="608" y="784"/>
                    <a:pt x="784" y="609"/>
                    <a:pt x="784" y="392"/>
                  </a:cubicBezTo>
                  <a:cubicBezTo>
                    <a:pt x="784" y="176"/>
                    <a:pt x="608" y="0"/>
                    <a:pt x="3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5"/>
            <p:cNvSpPr/>
            <p:nvPr/>
          </p:nvSpPr>
          <p:spPr>
            <a:xfrm>
              <a:off x="5376675" y="2484425"/>
              <a:ext cx="19875" cy="19625"/>
            </a:xfrm>
            <a:custGeom>
              <a:avLst/>
              <a:gdLst/>
              <a:ahLst/>
              <a:cxnLst/>
              <a:rect l="l" t="t" r="r" b="b"/>
              <a:pathLst>
                <a:path w="795" h="785" extrusionOk="0">
                  <a:moveTo>
                    <a:pt x="403" y="1"/>
                  </a:moveTo>
                  <a:cubicBezTo>
                    <a:pt x="186" y="1"/>
                    <a:pt x="11" y="177"/>
                    <a:pt x="0" y="393"/>
                  </a:cubicBezTo>
                  <a:cubicBezTo>
                    <a:pt x="0" y="610"/>
                    <a:pt x="176" y="785"/>
                    <a:pt x="392" y="785"/>
                  </a:cubicBezTo>
                  <a:cubicBezTo>
                    <a:pt x="609" y="785"/>
                    <a:pt x="784" y="610"/>
                    <a:pt x="795" y="393"/>
                  </a:cubicBezTo>
                  <a:cubicBezTo>
                    <a:pt x="795" y="177"/>
                    <a:pt x="619" y="1"/>
                    <a:pt x="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5"/>
            <p:cNvSpPr/>
            <p:nvPr/>
          </p:nvSpPr>
          <p:spPr>
            <a:xfrm>
              <a:off x="5380800" y="2382875"/>
              <a:ext cx="107775" cy="113975"/>
            </a:xfrm>
            <a:custGeom>
              <a:avLst/>
              <a:gdLst/>
              <a:ahLst/>
              <a:cxnLst/>
              <a:rect l="l" t="t" r="r" b="b"/>
              <a:pathLst>
                <a:path w="4311" h="4559" extrusionOk="0">
                  <a:moveTo>
                    <a:pt x="2152" y="0"/>
                  </a:moveTo>
                  <a:cubicBezTo>
                    <a:pt x="287" y="0"/>
                    <a:pt x="11" y="4269"/>
                    <a:pt x="11" y="4310"/>
                  </a:cubicBezTo>
                  <a:cubicBezTo>
                    <a:pt x="0" y="4434"/>
                    <a:pt x="103" y="4537"/>
                    <a:pt x="227" y="4537"/>
                  </a:cubicBezTo>
                  <a:cubicBezTo>
                    <a:pt x="351" y="4537"/>
                    <a:pt x="454" y="4445"/>
                    <a:pt x="454" y="4321"/>
                  </a:cubicBezTo>
                  <a:cubicBezTo>
                    <a:pt x="506" y="3620"/>
                    <a:pt x="630" y="2929"/>
                    <a:pt x="815" y="2248"/>
                  </a:cubicBezTo>
                  <a:cubicBezTo>
                    <a:pt x="1041" y="1428"/>
                    <a:pt x="1460" y="444"/>
                    <a:pt x="2144" y="444"/>
                  </a:cubicBezTo>
                  <a:cubicBezTo>
                    <a:pt x="2148" y="444"/>
                    <a:pt x="2152" y="444"/>
                    <a:pt x="2156" y="444"/>
                  </a:cubicBezTo>
                  <a:cubicBezTo>
                    <a:pt x="3444" y="465"/>
                    <a:pt x="3888" y="3702"/>
                    <a:pt x="3877" y="4362"/>
                  </a:cubicBezTo>
                  <a:cubicBezTo>
                    <a:pt x="3887" y="4479"/>
                    <a:pt x="3988" y="4559"/>
                    <a:pt x="4095" y="4559"/>
                  </a:cubicBezTo>
                  <a:cubicBezTo>
                    <a:pt x="4101" y="4559"/>
                    <a:pt x="4108" y="4558"/>
                    <a:pt x="4115" y="4558"/>
                  </a:cubicBezTo>
                  <a:cubicBezTo>
                    <a:pt x="4218" y="4548"/>
                    <a:pt x="4300" y="4465"/>
                    <a:pt x="4310" y="4362"/>
                  </a:cubicBezTo>
                  <a:cubicBezTo>
                    <a:pt x="4310" y="4321"/>
                    <a:pt x="4094" y="21"/>
                    <a:pt x="2165" y="0"/>
                  </a:cubicBezTo>
                  <a:cubicBezTo>
                    <a:pt x="2161" y="0"/>
                    <a:pt x="2156" y="0"/>
                    <a:pt x="2152"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5"/>
            <p:cNvSpPr/>
            <p:nvPr/>
          </p:nvSpPr>
          <p:spPr>
            <a:xfrm>
              <a:off x="4812650" y="2752800"/>
              <a:ext cx="41250" cy="64475"/>
            </a:xfrm>
            <a:custGeom>
              <a:avLst/>
              <a:gdLst/>
              <a:ahLst/>
              <a:cxnLst/>
              <a:rect l="l" t="t" r="r" b="b"/>
              <a:pathLst>
                <a:path w="1650" h="2579" extrusionOk="0">
                  <a:moveTo>
                    <a:pt x="877" y="0"/>
                  </a:moveTo>
                  <a:cubicBezTo>
                    <a:pt x="454" y="0"/>
                    <a:pt x="0" y="268"/>
                    <a:pt x="0" y="856"/>
                  </a:cubicBezTo>
                  <a:lnTo>
                    <a:pt x="144" y="856"/>
                  </a:lnTo>
                  <a:cubicBezTo>
                    <a:pt x="144" y="361"/>
                    <a:pt x="516" y="145"/>
                    <a:pt x="877" y="145"/>
                  </a:cubicBezTo>
                  <a:cubicBezTo>
                    <a:pt x="1021" y="145"/>
                    <a:pt x="1496" y="196"/>
                    <a:pt x="1496" y="856"/>
                  </a:cubicBezTo>
                  <a:cubicBezTo>
                    <a:pt x="1496" y="1289"/>
                    <a:pt x="1072" y="1516"/>
                    <a:pt x="918" y="1609"/>
                  </a:cubicBezTo>
                  <a:cubicBezTo>
                    <a:pt x="846" y="1650"/>
                    <a:pt x="804" y="1671"/>
                    <a:pt x="804" y="1712"/>
                  </a:cubicBezTo>
                  <a:lnTo>
                    <a:pt x="804" y="2578"/>
                  </a:lnTo>
                  <a:lnTo>
                    <a:pt x="959" y="2578"/>
                  </a:lnTo>
                  <a:lnTo>
                    <a:pt x="949" y="1753"/>
                  </a:lnTo>
                  <a:lnTo>
                    <a:pt x="980" y="1743"/>
                  </a:lnTo>
                  <a:cubicBezTo>
                    <a:pt x="1166" y="1639"/>
                    <a:pt x="1650" y="1371"/>
                    <a:pt x="1650" y="856"/>
                  </a:cubicBezTo>
                  <a:cubicBezTo>
                    <a:pt x="1650" y="227"/>
                    <a:pt x="1237" y="0"/>
                    <a:pt x="8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5"/>
            <p:cNvSpPr/>
            <p:nvPr/>
          </p:nvSpPr>
          <p:spPr>
            <a:xfrm>
              <a:off x="4710825" y="2808875"/>
              <a:ext cx="247225" cy="71550"/>
            </a:xfrm>
            <a:custGeom>
              <a:avLst/>
              <a:gdLst/>
              <a:ahLst/>
              <a:cxnLst/>
              <a:rect l="l" t="t" r="r" b="b"/>
              <a:pathLst>
                <a:path w="9889" h="2862" extrusionOk="0">
                  <a:moveTo>
                    <a:pt x="4950" y="0"/>
                  </a:moveTo>
                  <a:cubicBezTo>
                    <a:pt x="4797" y="0"/>
                    <a:pt x="4645" y="16"/>
                    <a:pt x="4496" y="46"/>
                  </a:cubicBezTo>
                  <a:cubicBezTo>
                    <a:pt x="4279" y="108"/>
                    <a:pt x="2846" y="1088"/>
                    <a:pt x="2403" y="1263"/>
                  </a:cubicBezTo>
                  <a:cubicBezTo>
                    <a:pt x="1960" y="1449"/>
                    <a:pt x="702" y="1841"/>
                    <a:pt x="351" y="2119"/>
                  </a:cubicBezTo>
                  <a:cubicBezTo>
                    <a:pt x="0" y="2397"/>
                    <a:pt x="10" y="2655"/>
                    <a:pt x="196" y="2861"/>
                  </a:cubicBezTo>
                  <a:lnTo>
                    <a:pt x="516" y="2861"/>
                  </a:lnTo>
                  <a:cubicBezTo>
                    <a:pt x="516" y="2696"/>
                    <a:pt x="599" y="2542"/>
                    <a:pt x="732" y="2449"/>
                  </a:cubicBezTo>
                  <a:cubicBezTo>
                    <a:pt x="970" y="2263"/>
                    <a:pt x="2434" y="1923"/>
                    <a:pt x="2794" y="1789"/>
                  </a:cubicBezTo>
                  <a:cubicBezTo>
                    <a:pt x="3166" y="1655"/>
                    <a:pt x="4269" y="1160"/>
                    <a:pt x="4465" y="1067"/>
                  </a:cubicBezTo>
                  <a:cubicBezTo>
                    <a:pt x="4620" y="1015"/>
                    <a:pt x="4779" y="990"/>
                    <a:pt x="4939" y="990"/>
                  </a:cubicBezTo>
                  <a:cubicBezTo>
                    <a:pt x="5099" y="990"/>
                    <a:pt x="5259" y="1015"/>
                    <a:pt x="5413" y="1067"/>
                  </a:cubicBezTo>
                  <a:cubicBezTo>
                    <a:pt x="5610" y="1160"/>
                    <a:pt x="6723" y="1655"/>
                    <a:pt x="7084" y="1789"/>
                  </a:cubicBezTo>
                  <a:cubicBezTo>
                    <a:pt x="7455" y="1923"/>
                    <a:pt x="8909" y="2263"/>
                    <a:pt x="9157" y="2449"/>
                  </a:cubicBezTo>
                  <a:cubicBezTo>
                    <a:pt x="9291" y="2552"/>
                    <a:pt x="9363" y="2696"/>
                    <a:pt x="9373" y="2861"/>
                  </a:cubicBezTo>
                  <a:lnTo>
                    <a:pt x="9682" y="2861"/>
                  </a:lnTo>
                  <a:cubicBezTo>
                    <a:pt x="9879" y="2655"/>
                    <a:pt x="9889" y="2387"/>
                    <a:pt x="9538" y="2119"/>
                  </a:cubicBezTo>
                  <a:cubicBezTo>
                    <a:pt x="9187" y="1851"/>
                    <a:pt x="7929" y="1438"/>
                    <a:pt x="7486" y="1263"/>
                  </a:cubicBezTo>
                  <a:cubicBezTo>
                    <a:pt x="7053" y="1088"/>
                    <a:pt x="5620" y="108"/>
                    <a:pt x="5404" y="46"/>
                  </a:cubicBezTo>
                  <a:cubicBezTo>
                    <a:pt x="5254" y="16"/>
                    <a:pt x="5102" y="0"/>
                    <a:pt x="4950"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5"/>
            <p:cNvSpPr/>
            <p:nvPr/>
          </p:nvSpPr>
          <p:spPr>
            <a:xfrm>
              <a:off x="4779125" y="2809000"/>
              <a:ext cx="110875" cy="42300"/>
            </a:xfrm>
            <a:custGeom>
              <a:avLst/>
              <a:gdLst/>
              <a:ahLst/>
              <a:cxnLst/>
              <a:rect l="l" t="t" r="r" b="b"/>
              <a:pathLst>
                <a:path w="4435" h="1692" extrusionOk="0">
                  <a:moveTo>
                    <a:pt x="217" y="959"/>
                  </a:moveTo>
                  <a:cubicBezTo>
                    <a:pt x="145" y="1011"/>
                    <a:pt x="62" y="1052"/>
                    <a:pt x="1" y="1093"/>
                  </a:cubicBezTo>
                  <a:cubicBezTo>
                    <a:pt x="1" y="1114"/>
                    <a:pt x="104" y="1371"/>
                    <a:pt x="300" y="1691"/>
                  </a:cubicBezTo>
                  <a:lnTo>
                    <a:pt x="310" y="1691"/>
                  </a:lnTo>
                  <a:cubicBezTo>
                    <a:pt x="279" y="1454"/>
                    <a:pt x="248" y="1196"/>
                    <a:pt x="217" y="959"/>
                  </a:cubicBezTo>
                  <a:close/>
                  <a:moveTo>
                    <a:pt x="2218" y="0"/>
                  </a:moveTo>
                  <a:cubicBezTo>
                    <a:pt x="2063" y="0"/>
                    <a:pt x="1909" y="10"/>
                    <a:pt x="1764" y="41"/>
                  </a:cubicBezTo>
                  <a:cubicBezTo>
                    <a:pt x="1702" y="62"/>
                    <a:pt x="1568" y="134"/>
                    <a:pt x="1393" y="237"/>
                  </a:cubicBezTo>
                  <a:cubicBezTo>
                    <a:pt x="1423" y="536"/>
                    <a:pt x="1455" y="866"/>
                    <a:pt x="1496" y="1176"/>
                  </a:cubicBezTo>
                  <a:cubicBezTo>
                    <a:pt x="1609" y="1124"/>
                    <a:pt x="1692" y="1083"/>
                    <a:pt x="1733" y="1062"/>
                  </a:cubicBezTo>
                  <a:cubicBezTo>
                    <a:pt x="1888" y="1011"/>
                    <a:pt x="2053" y="979"/>
                    <a:pt x="2207" y="979"/>
                  </a:cubicBezTo>
                  <a:cubicBezTo>
                    <a:pt x="2372" y="979"/>
                    <a:pt x="2527" y="1011"/>
                    <a:pt x="2681" y="1062"/>
                  </a:cubicBezTo>
                  <a:cubicBezTo>
                    <a:pt x="2846" y="1134"/>
                    <a:pt x="3651" y="1495"/>
                    <a:pt x="4115" y="1691"/>
                  </a:cubicBezTo>
                  <a:cubicBezTo>
                    <a:pt x="4331" y="1361"/>
                    <a:pt x="4424" y="1093"/>
                    <a:pt x="4424" y="1093"/>
                  </a:cubicBezTo>
                  <a:lnTo>
                    <a:pt x="4434" y="1093"/>
                  </a:lnTo>
                  <a:cubicBezTo>
                    <a:pt x="3836" y="753"/>
                    <a:pt x="2846" y="93"/>
                    <a:pt x="2672" y="41"/>
                  </a:cubicBezTo>
                  <a:cubicBezTo>
                    <a:pt x="2516" y="10"/>
                    <a:pt x="2372" y="0"/>
                    <a:pt x="2218"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5"/>
            <p:cNvSpPr/>
            <p:nvPr/>
          </p:nvSpPr>
          <p:spPr>
            <a:xfrm>
              <a:off x="4889725" y="2836325"/>
              <a:ext cx="166025" cy="359100"/>
            </a:xfrm>
            <a:custGeom>
              <a:avLst/>
              <a:gdLst/>
              <a:ahLst/>
              <a:cxnLst/>
              <a:rect l="l" t="t" r="r" b="b"/>
              <a:pathLst>
                <a:path w="6641" h="14364" extrusionOk="0">
                  <a:moveTo>
                    <a:pt x="0" y="0"/>
                  </a:moveTo>
                  <a:cubicBezTo>
                    <a:pt x="1" y="1"/>
                    <a:pt x="2743" y="13497"/>
                    <a:pt x="2918" y="13889"/>
                  </a:cubicBezTo>
                  <a:cubicBezTo>
                    <a:pt x="3094" y="14292"/>
                    <a:pt x="4187" y="14363"/>
                    <a:pt x="4187" y="14363"/>
                  </a:cubicBezTo>
                  <a:lnTo>
                    <a:pt x="6146" y="13941"/>
                  </a:lnTo>
                  <a:cubicBezTo>
                    <a:pt x="6321" y="13724"/>
                    <a:pt x="6455" y="13467"/>
                    <a:pt x="6538" y="13199"/>
                  </a:cubicBezTo>
                  <a:cubicBezTo>
                    <a:pt x="6641" y="12796"/>
                    <a:pt x="3176" y="1898"/>
                    <a:pt x="2620" y="1206"/>
                  </a:cubicBezTo>
                  <a:cubicBezTo>
                    <a:pt x="2135" y="619"/>
                    <a:pt x="1" y="0"/>
                    <a:pt x="0"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5"/>
            <p:cNvSpPr/>
            <p:nvPr/>
          </p:nvSpPr>
          <p:spPr>
            <a:xfrm>
              <a:off x="4612875" y="2836325"/>
              <a:ext cx="166275" cy="359100"/>
            </a:xfrm>
            <a:custGeom>
              <a:avLst/>
              <a:gdLst/>
              <a:ahLst/>
              <a:cxnLst/>
              <a:rect l="l" t="t" r="r" b="b"/>
              <a:pathLst>
                <a:path w="6651" h="14364" extrusionOk="0">
                  <a:moveTo>
                    <a:pt x="6651" y="0"/>
                  </a:moveTo>
                  <a:cubicBezTo>
                    <a:pt x="6650" y="0"/>
                    <a:pt x="4506" y="619"/>
                    <a:pt x="4031" y="1206"/>
                  </a:cubicBezTo>
                  <a:cubicBezTo>
                    <a:pt x="3465" y="1898"/>
                    <a:pt x="0" y="12796"/>
                    <a:pt x="103" y="13199"/>
                  </a:cubicBezTo>
                  <a:cubicBezTo>
                    <a:pt x="186" y="13467"/>
                    <a:pt x="319" y="13724"/>
                    <a:pt x="495" y="13941"/>
                  </a:cubicBezTo>
                  <a:lnTo>
                    <a:pt x="2464" y="14363"/>
                  </a:lnTo>
                  <a:cubicBezTo>
                    <a:pt x="2464" y="14363"/>
                    <a:pt x="3547" y="14292"/>
                    <a:pt x="3722" y="13889"/>
                  </a:cubicBezTo>
                  <a:cubicBezTo>
                    <a:pt x="3908" y="13497"/>
                    <a:pt x="6650" y="1"/>
                    <a:pt x="6651"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5"/>
            <p:cNvSpPr/>
            <p:nvPr/>
          </p:nvSpPr>
          <p:spPr>
            <a:xfrm>
              <a:off x="4690725" y="2836325"/>
              <a:ext cx="287425" cy="319925"/>
            </a:xfrm>
            <a:custGeom>
              <a:avLst/>
              <a:gdLst/>
              <a:ahLst/>
              <a:cxnLst/>
              <a:rect l="l" t="t" r="r" b="b"/>
              <a:pathLst>
                <a:path w="11497" h="12797" extrusionOk="0">
                  <a:moveTo>
                    <a:pt x="3537" y="0"/>
                  </a:moveTo>
                  <a:cubicBezTo>
                    <a:pt x="3052" y="516"/>
                    <a:pt x="2629" y="1083"/>
                    <a:pt x="2258" y="1681"/>
                  </a:cubicBezTo>
                  <a:cubicBezTo>
                    <a:pt x="1845" y="2444"/>
                    <a:pt x="0" y="11621"/>
                    <a:pt x="124" y="11951"/>
                  </a:cubicBezTo>
                  <a:cubicBezTo>
                    <a:pt x="196" y="12147"/>
                    <a:pt x="340" y="12312"/>
                    <a:pt x="516" y="12404"/>
                  </a:cubicBezTo>
                  <a:lnTo>
                    <a:pt x="516" y="12796"/>
                  </a:lnTo>
                  <a:lnTo>
                    <a:pt x="10971" y="12796"/>
                  </a:lnTo>
                  <a:lnTo>
                    <a:pt x="10971" y="12404"/>
                  </a:lnTo>
                  <a:cubicBezTo>
                    <a:pt x="11157" y="12301"/>
                    <a:pt x="11291" y="12147"/>
                    <a:pt x="11363" y="11951"/>
                  </a:cubicBezTo>
                  <a:cubicBezTo>
                    <a:pt x="11497" y="11621"/>
                    <a:pt x="9641" y="2434"/>
                    <a:pt x="9228" y="1681"/>
                  </a:cubicBezTo>
                  <a:cubicBezTo>
                    <a:pt x="8795" y="887"/>
                    <a:pt x="7960" y="0"/>
                    <a:pt x="7960" y="0"/>
                  </a:cubicBezTo>
                  <a:cubicBezTo>
                    <a:pt x="7960" y="0"/>
                    <a:pt x="7342" y="1763"/>
                    <a:pt x="5743" y="1763"/>
                  </a:cubicBezTo>
                  <a:cubicBezTo>
                    <a:pt x="4155" y="1763"/>
                    <a:pt x="3537" y="0"/>
                    <a:pt x="3537"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5"/>
            <p:cNvSpPr/>
            <p:nvPr/>
          </p:nvSpPr>
          <p:spPr>
            <a:xfrm>
              <a:off x="4690200" y="2921125"/>
              <a:ext cx="44100" cy="226875"/>
            </a:xfrm>
            <a:custGeom>
              <a:avLst/>
              <a:gdLst/>
              <a:ahLst/>
              <a:cxnLst/>
              <a:rect l="l" t="t" r="r" b="b"/>
              <a:pathLst>
                <a:path w="1764" h="9075" extrusionOk="0">
                  <a:moveTo>
                    <a:pt x="1753" y="0"/>
                  </a:moveTo>
                  <a:lnTo>
                    <a:pt x="1743" y="11"/>
                  </a:lnTo>
                  <a:cubicBezTo>
                    <a:pt x="1660" y="320"/>
                    <a:pt x="1598" y="640"/>
                    <a:pt x="1527" y="949"/>
                  </a:cubicBezTo>
                  <a:lnTo>
                    <a:pt x="1372" y="1661"/>
                  </a:lnTo>
                  <a:lnTo>
                    <a:pt x="1372" y="1537"/>
                  </a:lnTo>
                  <a:cubicBezTo>
                    <a:pt x="1372" y="1320"/>
                    <a:pt x="1382" y="1093"/>
                    <a:pt x="1403" y="877"/>
                  </a:cubicBezTo>
                  <a:cubicBezTo>
                    <a:pt x="1403" y="861"/>
                    <a:pt x="1393" y="854"/>
                    <a:pt x="1381" y="854"/>
                  </a:cubicBezTo>
                  <a:cubicBezTo>
                    <a:pt x="1369" y="854"/>
                    <a:pt x="1356" y="861"/>
                    <a:pt x="1351" y="877"/>
                  </a:cubicBezTo>
                  <a:cubicBezTo>
                    <a:pt x="1300" y="1186"/>
                    <a:pt x="1289" y="1496"/>
                    <a:pt x="1300" y="1805"/>
                  </a:cubicBezTo>
                  <a:cubicBezTo>
                    <a:pt x="1300" y="1846"/>
                    <a:pt x="1300" y="1877"/>
                    <a:pt x="1310" y="1918"/>
                  </a:cubicBezTo>
                  <a:lnTo>
                    <a:pt x="929" y="3795"/>
                  </a:lnTo>
                  <a:cubicBezTo>
                    <a:pt x="660" y="5053"/>
                    <a:pt x="413" y="6322"/>
                    <a:pt x="166" y="7589"/>
                  </a:cubicBezTo>
                  <a:cubicBezTo>
                    <a:pt x="93" y="7909"/>
                    <a:pt x="1" y="8270"/>
                    <a:pt x="104" y="8590"/>
                  </a:cubicBezTo>
                  <a:cubicBezTo>
                    <a:pt x="166" y="8827"/>
                    <a:pt x="351" y="9012"/>
                    <a:pt x="588" y="9074"/>
                  </a:cubicBezTo>
                  <a:cubicBezTo>
                    <a:pt x="599" y="9074"/>
                    <a:pt x="599" y="9064"/>
                    <a:pt x="599" y="9064"/>
                  </a:cubicBezTo>
                  <a:cubicBezTo>
                    <a:pt x="599" y="9054"/>
                    <a:pt x="599" y="9054"/>
                    <a:pt x="588" y="9054"/>
                  </a:cubicBezTo>
                  <a:cubicBezTo>
                    <a:pt x="331" y="8961"/>
                    <a:pt x="217" y="8682"/>
                    <a:pt x="196" y="8435"/>
                  </a:cubicBezTo>
                  <a:cubicBezTo>
                    <a:pt x="207" y="8126"/>
                    <a:pt x="248" y="7827"/>
                    <a:pt x="331" y="7538"/>
                  </a:cubicBezTo>
                  <a:lnTo>
                    <a:pt x="691" y="5713"/>
                  </a:lnTo>
                  <a:cubicBezTo>
                    <a:pt x="929" y="4548"/>
                    <a:pt x="1145" y="3382"/>
                    <a:pt x="1372" y="2227"/>
                  </a:cubicBezTo>
                  <a:cubicBezTo>
                    <a:pt x="1392" y="2227"/>
                    <a:pt x="1413" y="2207"/>
                    <a:pt x="1392" y="2186"/>
                  </a:cubicBezTo>
                  <a:cubicBezTo>
                    <a:pt x="1392" y="2181"/>
                    <a:pt x="1390" y="2179"/>
                    <a:pt x="1387" y="2179"/>
                  </a:cubicBezTo>
                  <a:cubicBezTo>
                    <a:pt x="1386" y="2179"/>
                    <a:pt x="1384" y="2180"/>
                    <a:pt x="1383" y="2182"/>
                  </a:cubicBezTo>
                  <a:lnTo>
                    <a:pt x="1383" y="2182"/>
                  </a:lnTo>
                  <a:cubicBezTo>
                    <a:pt x="1392" y="2134"/>
                    <a:pt x="1392" y="2114"/>
                    <a:pt x="1403" y="2083"/>
                  </a:cubicBezTo>
                  <a:lnTo>
                    <a:pt x="1588" y="1063"/>
                  </a:lnTo>
                  <a:cubicBezTo>
                    <a:pt x="1650" y="722"/>
                    <a:pt x="1712" y="362"/>
                    <a:pt x="1763" y="11"/>
                  </a:cubicBezTo>
                  <a:cubicBezTo>
                    <a:pt x="1763" y="11"/>
                    <a:pt x="1763" y="0"/>
                    <a:pt x="175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5"/>
            <p:cNvSpPr/>
            <p:nvPr/>
          </p:nvSpPr>
          <p:spPr>
            <a:xfrm>
              <a:off x="4934075" y="2921125"/>
              <a:ext cx="44075" cy="226625"/>
            </a:xfrm>
            <a:custGeom>
              <a:avLst/>
              <a:gdLst/>
              <a:ahLst/>
              <a:cxnLst/>
              <a:rect l="l" t="t" r="r" b="b"/>
              <a:pathLst>
                <a:path w="1763" h="9065" extrusionOk="0">
                  <a:moveTo>
                    <a:pt x="0" y="0"/>
                  </a:moveTo>
                  <a:lnTo>
                    <a:pt x="0" y="11"/>
                  </a:lnTo>
                  <a:cubicBezTo>
                    <a:pt x="41" y="362"/>
                    <a:pt x="113" y="722"/>
                    <a:pt x="175" y="1063"/>
                  </a:cubicBezTo>
                  <a:cubicBezTo>
                    <a:pt x="227" y="1403"/>
                    <a:pt x="289" y="1743"/>
                    <a:pt x="361" y="2083"/>
                  </a:cubicBezTo>
                  <a:cubicBezTo>
                    <a:pt x="361" y="2112"/>
                    <a:pt x="370" y="2132"/>
                    <a:pt x="379" y="2169"/>
                  </a:cubicBezTo>
                  <a:lnTo>
                    <a:pt x="379" y="2169"/>
                  </a:lnTo>
                  <a:cubicBezTo>
                    <a:pt x="378" y="2169"/>
                    <a:pt x="375" y="2172"/>
                    <a:pt x="371" y="2176"/>
                  </a:cubicBezTo>
                  <a:cubicBezTo>
                    <a:pt x="351" y="2197"/>
                    <a:pt x="371" y="2218"/>
                    <a:pt x="392" y="2218"/>
                  </a:cubicBezTo>
                  <a:cubicBezTo>
                    <a:pt x="619" y="3372"/>
                    <a:pt x="846" y="4537"/>
                    <a:pt x="1072" y="5703"/>
                  </a:cubicBezTo>
                  <a:lnTo>
                    <a:pt x="1444" y="7528"/>
                  </a:lnTo>
                  <a:cubicBezTo>
                    <a:pt x="1515" y="7816"/>
                    <a:pt x="1567" y="8116"/>
                    <a:pt x="1567" y="8425"/>
                  </a:cubicBezTo>
                  <a:cubicBezTo>
                    <a:pt x="1547" y="8672"/>
                    <a:pt x="1433" y="8950"/>
                    <a:pt x="1176" y="9044"/>
                  </a:cubicBezTo>
                  <a:lnTo>
                    <a:pt x="1165" y="9054"/>
                  </a:lnTo>
                  <a:lnTo>
                    <a:pt x="1176" y="9064"/>
                  </a:lnTo>
                  <a:cubicBezTo>
                    <a:pt x="1412" y="9002"/>
                    <a:pt x="1598" y="8817"/>
                    <a:pt x="1670" y="8579"/>
                  </a:cubicBezTo>
                  <a:cubicBezTo>
                    <a:pt x="1763" y="8260"/>
                    <a:pt x="1670" y="7899"/>
                    <a:pt x="1609" y="7579"/>
                  </a:cubicBezTo>
                  <a:cubicBezTo>
                    <a:pt x="1350" y="6311"/>
                    <a:pt x="1103" y="5043"/>
                    <a:pt x="846" y="3785"/>
                  </a:cubicBezTo>
                  <a:lnTo>
                    <a:pt x="443" y="1918"/>
                  </a:lnTo>
                  <a:cubicBezTo>
                    <a:pt x="443" y="1877"/>
                    <a:pt x="454" y="1846"/>
                    <a:pt x="454" y="1805"/>
                  </a:cubicBezTo>
                  <a:cubicBezTo>
                    <a:pt x="474" y="1496"/>
                    <a:pt x="454" y="1186"/>
                    <a:pt x="402" y="877"/>
                  </a:cubicBezTo>
                  <a:cubicBezTo>
                    <a:pt x="402" y="866"/>
                    <a:pt x="392" y="857"/>
                    <a:pt x="381" y="857"/>
                  </a:cubicBezTo>
                  <a:cubicBezTo>
                    <a:pt x="371" y="857"/>
                    <a:pt x="361" y="866"/>
                    <a:pt x="351" y="877"/>
                  </a:cubicBezTo>
                  <a:cubicBezTo>
                    <a:pt x="371" y="1093"/>
                    <a:pt x="392" y="1320"/>
                    <a:pt x="392" y="1537"/>
                  </a:cubicBezTo>
                  <a:lnTo>
                    <a:pt x="392" y="1661"/>
                  </a:lnTo>
                  <a:cubicBezTo>
                    <a:pt x="340" y="1423"/>
                    <a:pt x="289" y="1186"/>
                    <a:pt x="227" y="949"/>
                  </a:cubicBezTo>
                  <a:cubicBezTo>
                    <a:pt x="154" y="640"/>
                    <a:pt x="92" y="320"/>
                    <a:pt x="10" y="11"/>
                  </a:cubicBezTo>
                  <a:cubicBezTo>
                    <a:pt x="10" y="11"/>
                    <a:pt x="10" y="0"/>
                    <a:pt x="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5"/>
            <p:cNvSpPr/>
            <p:nvPr/>
          </p:nvSpPr>
          <p:spPr>
            <a:xfrm>
              <a:off x="4975550" y="2752800"/>
              <a:ext cx="41025" cy="64475"/>
            </a:xfrm>
            <a:custGeom>
              <a:avLst/>
              <a:gdLst/>
              <a:ahLst/>
              <a:cxnLst/>
              <a:rect l="l" t="t" r="r" b="b"/>
              <a:pathLst>
                <a:path w="1641" h="2579" extrusionOk="0">
                  <a:moveTo>
                    <a:pt x="878" y="0"/>
                  </a:moveTo>
                  <a:cubicBezTo>
                    <a:pt x="454" y="0"/>
                    <a:pt x="1" y="268"/>
                    <a:pt x="1" y="856"/>
                  </a:cubicBezTo>
                  <a:lnTo>
                    <a:pt x="145" y="856"/>
                  </a:lnTo>
                  <a:cubicBezTo>
                    <a:pt x="145" y="361"/>
                    <a:pt x="506" y="145"/>
                    <a:pt x="878" y="145"/>
                  </a:cubicBezTo>
                  <a:cubicBezTo>
                    <a:pt x="1022" y="145"/>
                    <a:pt x="1496" y="196"/>
                    <a:pt x="1496" y="856"/>
                  </a:cubicBezTo>
                  <a:cubicBezTo>
                    <a:pt x="1496" y="1289"/>
                    <a:pt x="1073" y="1516"/>
                    <a:pt x="908" y="1609"/>
                  </a:cubicBezTo>
                  <a:cubicBezTo>
                    <a:pt x="836" y="1650"/>
                    <a:pt x="805" y="1671"/>
                    <a:pt x="805" y="1712"/>
                  </a:cubicBezTo>
                  <a:lnTo>
                    <a:pt x="805" y="2578"/>
                  </a:lnTo>
                  <a:lnTo>
                    <a:pt x="949" y="2578"/>
                  </a:lnTo>
                  <a:lnTo>
                    <a:pt x="949" y="1753"/>
                  </a:lnTo>
                  <a:lnTo>
                    <a:pt x="970" y="1743"/>
                  </a:lnTo>
                  <a:cubicBezTo>
                    <a:pt x="1156" y="1639"/>
                    <a:pt x="1641" y="1371"/>
                    <a:pt x="1641" y="856"/>
                  </a:cubicBezTo>
                  <a:cubicBezTo>
                    <a:pt x="1641" y="227"/>
                    <a:pt x="1228" y="0"/>
                    <a:pt x="8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5"/>
            <p:cNvSpPr/>
            <p:nvPr/>
          </p:nvSpPr>
          <p:spPr>
            <a:xfrm>
              <a:off x="4873750" y="2808875"/>
              <a:ext cx="247225" cy="71550"/>
            </a:xfrm>
            <a:custGeom>
              <a:avLst/>
              <a:gdLst/>
              <a:ahLst/>
              <a:cxnLst/>
              <a:rect l="l" t="t" r="r" b="b"/>
              <a:pathLst>
                <a:path w="9889" h="2862" extrusionOk="0">
                  <a:moveTo>
                    <a:pt x="4939" y="0"/>
                  </a:moveTo>
                  <a:cubicBezTo>
                    <a:pt x="4787" y="0"/>
                    <a:pt x="4635" y="16"/>
                    <a:pt x="4485" y="46"/>
                  </a:cubicBezTo>
                  <a:cubicBezTo>
                    <a:pt x="4269" y="108"/>
                    <a:pt x="2835" y="1088"/>
                    <a:pt x="2402" y="1263"/>
                  </a:cubicBezTo>
                  <a:cubicBezTo>
                    <a:pt x="1959" y="1449"/>
                    <a:pt x="701" y="1841"/>
                    <a:pt x="351" y="2119"/>
                  </a:cubicBezTo>
                  <a:cubicBezTo>
                    <a:pt x="0" y="2397"/>
                    <a:pt x="0" y="2655"/>
                    <a:pt x="196" y="2861"/>
                  </a:cubicBezTo>
                  <a:lnTo>
                    <a:pt x="516" y="2861"/>
                  </a:lnTo>
                  <a:cubicBezTo>
                    <a:pt x="516" y="2696"/>
                    <a:pt x="598" y="2552"/>
                    <a:pt x="722" y="2449"/>
                  </a:cubicBezTo>
                  <a:cubicBezTo>
                    <a:pt x="969" y="2263"/>
                    <a:pt x="2423" y="1923"/>
                    <a:pt x="2794" y="1789"/>
                  </a:cubicBezTo>
                  <a:cubicBezTo>
                    <a:pt x="3155" y="1655"/>
                    <a:pt x="4269" y="1160"/>
                    <a:pt x="4465" y="1067"/>
                  </a:cubicBezTo>
                  <a:cubicBezTo>
                    <a:pt x="4619" y="1015"/>
                    <a:pt x="4779" y="990"/>
                    <a:pt x="4939" y="990"/>
                  </a:cubicBezTo>
                  <a:cubicBezTo>
                    <a:pt x="5099" y="990"/>
                    <a:pt x="5259" y="1015"/>
                    <a:pt x="5413" y="1067"/>
                  </a:cubicBezTo>
                  <a:cubicBezTo>
                    <a:pt x="5610" y="1160"/>
                    <a:pt x="6712" y="1655"/>
                    <a:pt x="7084" y="1789"/>
                  </a:cubicBezTo>
                  <a:cubicBezTo>
                    <a:pt x="7445" y="1923"/>
                    <a:pt x="8909" y="2263"/>
                    <a:pt x="9146" y="2449"/>
                  </a:cubicBezTo>
                  <a:cubicBezTo>
                    <a:pt x="9280" y="2542"/>
                    <a:pt x="9363" y="2696"/>
                    <a:pt x="9363" y="2861"/>
                  </a:cubicBezTo>
                  <a:lnTo>
                    <a:pt x="9682" y="2861"/>
                  </a:lnTo>
                  <a:cubicBezTo>
                    <a:pt x="9868" y="2655"/>
                    <a:pt x="9888" y="2387"/>
                    <a:pt x="9538" y="2119"/>
                  </a:cubicBezTo>
                  <a:cubicBezTo>
                    <a:pt x="9187" y="1851"/>
                    <a:pt x="7919" y="1438"/>
                    <a:pt x="7486" y="1263"/>
                  </a:cubicBezTo>
                  <a:cubicBezTo>
                    <a:pt x="7042" y="1088"/>
                    <a:pt x="5610" y="108"/>
                    <a:pt x="5393" y="46"/>
                  </a:cubicBezTo>
                  <a:cubicBezTo>
                    <a:pt x="5243" y="16"/>
                    <a:pt x="5091" y="0"/>
                    <a:pt x="4939"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5"/>
            <p:cNvSpPr/>
            <p:nvPr/>
          </p:nvSpPr>
          <p:spPr>
            <a:xfrm>
              <a:off x="4962675" y="2809000"/>
              <a:ext cx="156500" cy="71425"/>
            </a:xfrm>
            <a:custGeom>
              <a:avLst/>
              <a:gdLst/>
              <a:ahLst/>
              <a:cxnLst/>
              <a:rect l="l" t="t" r="r" b="b"/>
              <a:pathLst>
                <a:path w="6260" h="2857" extrusionOk="0">
                  <a:moveTo>
                    <a:pt x="1382" y="0"/>
                  </a:moveTo>
                  <a:cubicBezTo>
                    <a:pt x="1269" y="0"/>
                    <a:pt x="1155" y="0"/>
                    <a:pt x="1042" y="21"/>
                  </a:cubicBezTo>
                  <a:cubicBezTo>
                    <a:pt x="1052" y="31"/>
                    <a:pt x="1063" y="31"/>
                    <a:pt x="1063" y="41"/>
                  </a:cubicBezTo>
                  <a:cubicBezTo>
                    <a:pt x="1269" y="186"/>
                    <a:pt x="1341" y="340"/>
                    <a:pt x="1341" y="484"/>
                  </a:cubicBezTo>
                  <a:cubicBezTo>
                    <a:pt x="1341" y="588"/>
                    <a:pt x="1299" y="691"/>
                    <a:pt x="1217" y="784"/>
                  </a:cubicBezTo>
                  <a:lnTo>
                    <a:pt x="898" y="784"/>
                  </a:lnTo>
                  <a:cubicBezTo>
                    <a:pt x="887" y="619"/>
                    <a:pt x="815" y="475"/>
                    <a:pt x="681" y="371"/>
                  </a:cubicBezTo>
                  <a:lnTo>
                    <a:pt x="495" y="278"/>
                  </a:lnTo>
                  <a:cubicBezTo>
                    <a:pt x="382" y="351"/>
                    <a:pt x="248" y="433"/>
                    <a:pt x="114" y="516"/>
                  </a:cubicBezTo>
                  <a:cubicBezTo>
                    <a:pt x="73" y="814"/>
                    <a:pt x="41" y="1144"/>
                    <a:pt x="0" y="1464"/>
                  </a:cubicBezTo>
                  <a:cubicBezTo>
                    <a:pt x="392" y="1289"/>
                    <a:pt x="795" y="1114"/>
                    <a:pt x="908" y="1062"/>
                  </a:cubicBezTo>
                  <a:cubicBezTo>
                    <a:pt x="1063" y="1011"/>
                    <a:pt x="1217" y="979"/>
                    <a:pt x="1382" y="979"/>
                  </a:cubicBezTo>
                  <a:cubicBezTo>
                    <a:pt x="1537" y="979"/>
                    <a:pt x="1702" y="1011"/>
                    <a:pt x="1856" y="1062"/>
                  </a:cubicBezTo>
                  <a:cubicBezTo>
                    <a:pt x="1980" y="1114"/>
                    <a:pt x="2434" y="1320"/>
                    <a:pt x="2857" y="1506"/>
                  </a:cubicBezTo>
                  <a:cubicBezTo>
                    <a:pt x="3372" y="1320"/>
                    <a:pt x="3599" y="1093"/>
                    <a:pt x="3599" y="1093"/>
                  </a:cubicBezTo>
                  <a:cubicBezTo>
                    <a:pt x="3599" y="1093"/>
                    <a:pt x="3991" y="1516"/>
                    <a:pt x="4383" y="2031"/>
                  </a:cubicBezTo>
                  <a:cubicBezTo>
                    <a:pt x="4888" y="2176"/>
                    <a:pt x="5445" y="2340"/>
                    <a:pt x="5589" y="2444"/>
                  </a:cubicBezTo>
                  <a:cubicBezTo>
                    <a:pt x="5723" y="2537"/>
                    <a:pt x="5806" y="2691"/>
                    <a:pt x="5806" y="2856"/>
                  </a:cubicBezTo>
                  <a:lnTo>
                    <a:pt x="6125" y="2856"/>
                  </a:lnTo>
                  <a:cubicBezTo>
                    <a:pt x="6208" y="2764"/>
                    <a:pt x="6260" y="2661"/>
                    <a:pt x="6260" y="2557"/>
                  </a:cubicBezTo>
                  <a:cubicBezTo>
                    <a:pt x="6260" y="2413"/>
                    <a:pt x="6177" y="2269"/>
                    <a:pt x="5981" y="2114"/>
                  </a:cubicBezTo>
                  <a:cubicBezTo>
                    <a:pt x="5630" y="1846"/>
                    <a:pt x="4362" y="1433"/>
                    <a:pt x="3929" y="1258"/>
                  </a:cubicBezTo>
                  <a:cubicBezTo>
                    <a:pt x="3485" y="1083"/>
                    <a:pt x="2053" y="103"/>
                    <a:pt x="1836" y="41"/>
                  </a:cubicBezTo>
                  <a:cubicBezTo>
                    <a:pt x="1691" y="10"/>
                    <a:pt x="1537" y="0"/>
                    <a:pt x="1382"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5"/>
            <p:cNvSpPr/>
            <p:nvPr/>
          </p:nvSpPr>
          <p:spPr>
            <a:xfrm>
              <a:off x="4853375" y="2836325"/>
              <a:ext cx="287450" cy="518675"/>
            </a:xfrm>
            <a:custGeom>
              <a:avLst/>
              <a:gdLst/>
              <a:ahLst/>
              <a:cxnLst/>
              <a:rect l="l" t="t" r="r" b="b"/>
              <a:pathLst>
                <a:path w="11498" h="20747" extrusionOk="0">
                  <a:moveTo>
                    <a:pt x="3537" y="0"/>
                  </a:moveTo>
                  <a:cubicBezTo>
                    <a:pt x="3063" y="516"/>
                    <a:pt x="2630" y="1083"/>
                    <a:pt x="2269" y="1681"/>
                  </a:cubicBezTo>
                  <a:cubicBezTo>
                    <a:pt x="1856" y="2434"/>
                    <a:pt x="0" y="18962"/>
                    <a:pt x="135" y="19292"/>
                  </a:cubicBezTo>
                  <a:cubicBezTo>
                    <a:pt x="206" y="19489"/>
                    <a:pt x="341" y="19654"/>
                    <a:pt x="526" y="19746"/>
                  </a:cubicBezTo>
                  <a:lnTo>
                    <a:pt x="526" y="20138"/>
                  </a:lnTo>
                  <a:lnTo>
                    <a:pt x="5713" y="20747"/>
                  </a:lnTo>
                  <a:lnTo>
                    <a:pt x="10982" y="20138"/>
                  </a:lnTo>
                  <a:lnTo>
                    <a:pt x="10982" y="19746"/>
                  </a:lnTo>
                  <a:cubicBezTo>
                    <a:pt x="11157" y="19654"/>
                    <a:pt x="11301" y="19489"/>
                    <a:pt x="11374" y="19292"/>
                  </a:cubicBezTo>
                  <a:cubicBezTo>
                    <a:pt x="11498" y="18962"/>
                    <a:pt x="9652" y="2434"/>
                    <a:pt x="9239" y="1681"/>
                  </a:cubicBezTo>
                  <a:cubicBezTo>
                    <a:pt x="8806" y="887"/>
                    <a:pt x="7971" y="0"/>
                    <a:pt x="7971" y="0"/>
                  </a:cubicBezTo>
                  <a:cubicBezTo>
                    <a:pt x="7971" y="0"/>
                    <a:pt x="7353" y="649"/>
                    <a:pt x="5754" y="649"/>
                  </a:cubicBezTo>
                  <a:cubicBezTo>
                    <a:pt x="4156" y="649"/>
                    <a:pt x="3537" y="0"/>
                    <a:pt x="353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5"/>
            <p:cNvSpPr/>
            <p:nvPr/>
          </p:nvSpPr>
          <p:spPr>
            <a:xfrm>
              <a:off x="5052375" y="2836325"/>
              <a:ext cx="166300" cy="359100"/>
            </a:xfrm>
            <a:custGeom>
              <a:avLst/>
              <a:gdLst/>
              <a:ahLst/>
              <a:cxnLst/>
              <a:rect l="l" t="t" r="r" b="b"/>
              <a:pathLst>
                <a:path w="6652" h="14364" extrusionOk="0">
                  <a:moveTo>
                    <a:pt x="1" y="0"/>
                  </a:moveTo>
                  <a:lnTo>
                    <a:pt x="1" y="0"/>
                  </a:lnTo>
                  <a:cubicBezTo>
                    <a:pt x="1" y="1"/>
                    <a:pt x="2743" y="13497"/>
                    <a:pt x="2929" y="13889"/>
                  </a:cubicBezTo>
                  <a:cubicBezTo>
                    <a:pt x="3105" y="14292"/>
                    <a:pt x="4187" y="14363"/>
                    <a:pt x="4187" y="14363"/>
                  </a:cubicBezTo>
                  <a:lnTo>
                    <a:pt x="6157" y="13941"/>
                  </a:lnTo>
                  <a:cubicBezTo>
                    <a:pt x="6332" y="13724"/>
                    <a:pt x="6466" y="13467"/>
                    <a:pt x="6549" y="13199"/>
                  </a:cubicBezTo>
                  <a:cubicBezTo>
                    <a:pt x="6652" y="12796"/>
                    <a:pt x="3187" y="1898"/>
                    <a:pt x="2620" y="1206"/>
                  </a:cubicBezTo>
                  <a:cubicBezTo>
                    <a:pt x="2145" y="619"/>
                    <a:pt x="1" y="0"/>
                    <a:pt x="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5"/>
            <p:cNvSpPr/>
            <p:nvPr/>
          </p:nvSpPr>
          <p:spPr>
            <a:xfrm>
              <a:off x="4775775" y="2836325"/>
              <a:ext cx="166050" cy="359100"/>
            </a:xfrm>
            <a:custGeom>
              <a:avLst/>
              <a:gdLst/>
              <a:ahLst/>
              <a:cxnLst/>
              <a:rect l="l" t="t" r="r" b="b"/>
              <a:pathLst>
                <a:path w="6642" h="14364" extrusionOk="0">
                  <a:moveTo>
                    <a:pt x="6641" y="0"/>
                  </a:moveTo>
                  <a:cubicBezTo>
                    <a:pt x="6641" y="0"/>
                    <a:pt x="4506" y="619"/>
                    <a:pt x="4032" y="1206"/>
                  </a:cubicBezTo>
                  <a:cubicBezTo>
                    <a:pt x="3465" y="1898"/>
                    <a:pt x="1" y="12796"/>
                    <a:pt x="104" y="13199"/>
                  </a:cubicBezTo>
                  <a:cubicBezTo>
                    <a:pt x="187" y="13467"/>
                    <a:pt x="320" y="13724"/>
                    <a:pt x="496" y="13941"/>
                  </a:cubicBezTo>
                  <a:lnTo>
                    <a:pt x="2455" y="14363"/>
                  </a:lnTo>
                  <a:cubicBezTo>
                    <a:pt x="2455" y="14363"/>
                    <a:pt x="3548" y="14292"/>
                    <a:pt x="3723" y="13889"/>
                  </a:cubicBezTo>
                  <a:cubicBezTo>
                    <a:pt x="3899" y="13497"/>
                    <a:pt x="6641" y="1"/>
                    <a:pt x="664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5"/>
            <p:cNvSpPr/>
            <p:nvPr/>
          </p:nvSpPr>
          <p:spPr>
            <a:xfrm>
              <a:off x="4853375" y="2836325"/>
              <a:ext cx="128400" cy="539300"/>
            </a:xfrm>
            <a:custGeom>
              <a:avLst/>
              <a:gdLst/>
              <a:ahLst/>
              <a:cxnLst/>
              <a:rect l="l" t="t" r="r" b="b"/>
              <a:pathLst>
                <a:path w="5136" h="21572" extrusionOk="0">
                  <a:moveTo>
                    <a:pt x="3537" y="0"/>
                  </a:moveTo>
                  <a:cubicBezTo>
                    <a:pt x="3052" y="516"/>
                    <a:pt x="2630" y="1083"/>
                    <a:pt x="2269" y="1681"/>
                  </a:cubicBezTo>
                  <a:cubicBezTo>
                    <a:pt x="1846" y="2444"/>
                    <a:pt x="0" y="18942"/>
                    <a:pt x="135" y="19272"/>
                  </a:cubicBezTo>
                  <a:cubicBezTo>
                    <a:pt x="206" y="19468"/>
                    <a:pt x="341" y="19622"/>
                    <a:pt x="516" y="19725"/>
                  </a:cubicBezTo>
                  <a:lnTo>
                    <a:pt x="516" y="20107"/>
                  </a:lnTo>
                  <a:lnTo>
                    <a:pt x="5135" y="21572"/>
                  </a:lnTo>
                  <a:lnTo>
                    <a:pt x="5135" y="1671"/>
                  </a:lnTo>
                  <a:cubicBezTo>
                    <a:pt x="3991" y="1299"/>
                    <a:pt x="3537" y="0"/>
                    <a:pt x="353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5"/>
            <p:cNvSpPr/>
            <p:nvPr/>
          </p:nvSpPr>
          <p:spPr>
            <a:xfrm>
              <a:off x="5014750" y="2836325"/>
              <a:ext cx="126075" cy="539550"/>
            </a:xfrm>
            <a:custGeom>
              <a:avLst/>
              <a:gdLst/>
              <a:ahLst/>
              <a:cxnLst/>
              <a:rect l="l" t="t" r="r" b="b"/>
              <a:pathLst>
                <a:path w="5043" h="21582" extrusionOk="0">
                  <a:moveTo>
                    <a:pt x="1506" y="0"/>
                  </a:moveTo>
                  <a:cubicBezTo>
                    <a:pt x="1506" y="0"/>
                    <a:pt x="1072" y="1238"/>
                    <a:pt x="0" y="1639"/>
                  </a:cubicBezTo>
                  <a:lnTo>
                    <a:pt x="0" y="21581"/>
                  </a:lnTo>
                  <a:lnTo>
                    <a:pt x="4527" y="20117"/>
                  </a:lnTo>
                  <a:lnTo>
                    <a:pt x="4527" y="19725"/>
                  </a:lnTo>
                  <a:cubicBezTo>
                    <a:pt x="4702" y="19622"/>
                    <a:pt x="4846" y="19457"/>
                    <a:pt x="4919" y="19272"/>
                  </a:cubicBezTo>
                  <a:cubicBezTo>
                    <a:pt x="5043" y="18942"/>
                    <a:pt x="3197" y="2434"/>
                    <a:pt x="2784" y="1681"/>
                  </a:cubicBezTo>
                  <a:cubicBezTo>
                    <a:pt x="2341" y="887"/>
                    <a:pt x="1506" y="0"/>
                    <a:pt x="150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5"/>
            <p:cNvSpPr/>
            <p:nvPr/>
          </p:nvSpPr>
          <p:spPr>
            <a:xfrm>
              <a:off x="4868325" y="2933050"/>
              <a:ext cx="32375" cy="252975"/>
            </a:xfrm>
            <a:custGeom>
              <a:avLst/>
              <a:gdLst/>
              <a:ahLst/>
              <a:cxnLst/>
              <a:rect l="l" t="t" r="r" b="b"/>
              <a:pathLst>
                <a:path w="1295" h="10119" extrusionOk="0">
                  <a:moveTo>
                    <a:pt x="1282" y="0"/>
                  </a:moveTo>
                  <a:cubicBezTo>
                    <a:pt x="1274" y="0"/>
                    <a:pt x="1264" y="3"/>
                    <a:pt x="1258" y="8"/>
                  </a:cubicBezTo>
                  <a:cubicBezTo>
                    <a:pt x="1104" y="657"/>
                    <a:pt x="1011" y="1317"/>
                    <a:pt x="908" y="1977"/>
                  </a:cubicBezTo>
                  <a:lnTo>
                    <a:pt x="898" y="2060"/>
                  </a:lnTo>
                  <a:lnTo>
                    <a:pt x="908" y="1833"/>
                  </a:lnTo>
                  <a:cubicBezTo>
                    <a:pt x="918" y="1596"/>
                    <a:pt x="918" y="1359"/>
                    <a:pt x="928" y="1122"/>
                  </a:cubicBezTo>
                  <a:cubicBezTo>
                    <a:pt x="928" y="1101"/>
                    <a:pt x="913" y="1091"/>
                    <a:pt x="897" y="1091"/>
                  </a:cubicBezTo>
                  <a:cubicBezTo>
                    <a:pt x="882" y="1091"/>
                    <a:pt x="866" y="1101"/>
                    <a:pt x="866" y="1122"/>
                  </a:cubicBezTo>
                  <a:cubicBezTo>
                    <a:pt x="856" y="1431"/>
                    <a:pt x="846" y="1750"/>
                    <a:pt x="846" y="2060"/>
                  </a:cubicBezTo>
                  <a:lnTo>
                    <a:pt x="846" y="2287"/>
                  </a:lnTo>
                  <a:cubicBezTo>
                    <a:pt x="836" y="2349"/>
                    <a:pt x="836" y="2410"/>
                    <a:pt x="846" y="2472"/>
                  </a:cubicBezTo>
                  <a:cubicBezTo>
                    <a:pt x="774" y="2967"/>
                    <a:pt x="701" y="3452"/>
                    <a:pt x="640" y="3936"/>
                  </a:cubicBezTo>
                  <a:cubicBezTo>
                    <a:pt x="465" y="5236"/>
                    <a:pt x="289" y="6556"/>
                    <a:pt x="165" y="7866"/>
                  </a:cubicBezTo>
                  <a:cubicBezTo>
                    <a:pt x="103" y="8608"/>
                    <a:pt x="41" y="9360"/>
                    <a:pt x="0" y="10103"/>
                  </a:cubicBezTo>
                  <a:cubicBezTo>
                    <a:pt x="0" y="10113"/>
                    <a:pt x="5" y="10118"/>
                    <a:pt x="12" y="10118"/>
                  </a:cubicBezTo>
                  <a:cubicBezTo>
                    <a:pt x="18" y="10118"/>
                    <a:pt x="26" y="10113"/>
                    <a:pt x="32" y="10103"/>
                  </a:cubicBezTo>
                  <a:cubicBezTo>
                    <a:pt x="197" y="8794"/>
                    <a:pt x="362" y="7484"/>
                    <a:pt x="516" y="6164"/>
                  </a:cubicBezTo>
                  <a:cubicBezTo>
                    <a:pt x="671" y="4855"/>
                    <a:pt x="846" y="3535"/>
                    <a:pt x="1021" y="2215"/>
                  </a:cubicBezTo>
                  <a:cubicBezTo>
                    <a:pt x="1073" y="1844"/>
                    <a:pt x="1125" y="1473"/>
                    <a:pt x="1166" y="1101"/>
                  </a:cubicBezTo>
                  <a:cubicBezTo>
                    <a:pt x="1217" y="730"/>
                    <a:pt x="1269" y="369"/>
                    <a:pt x="1290" y="8"/>
                  </a:cubicBezTo>
                  <a:cubicBezTo>
                    <a:pt x="1295" y="3"/>
                    <a:pt x="1289" y="0"/>
                    <a:pt x="128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5"/>
            <p:cNvSpPr/>
            <p:nvPr/>
          </p:nvSpPr>
          <p:spPr>
            <a:xfrm>
              <a:off x="5092600" y="2933050"/>
              <a:ext cx="32500" cy="252975"/>
            </a:xfrm>
            <a:custGeom>
              <a:avLst/>
              <a:gdLst/>
              <a:ahLst/>
              <a:cxnLst/>
              <a:rect l="l" t="t" r="r" b="b"/>
              <a:pathLst>
                <a:path w="1300" h="10119" extrusionOk="0">
                  <a:moveTo>
                    <a:pt x="16" y="0"/>
                  </a:moveTo>
                  <a:cubicBezTo>
                    <a:pt x="8" y="0"/>
                    <a:pt x="0" y="3"/>
                    <a:pt x="0" y="8"/>
                  </a:cubicBezTo>
                  <a:cubicBezTo>
                    <a:pt x="21" y="369"/>
                    <a:pt x="73" y="730"/>
                    <a:pt x="124" y="1101"/>
                  </a:cubicBezTo>
                  <a:cubicBezTo>
                    <a:pt x="165" y="1473"/>
                    <a:pt x="217" y="1844"/>
                    <a:pt x="268" y="2215"/>
                  </a:cubicBezTo>
                  <a:cubicBezTo>
                    <a:pt x="454" y="3535"/>
                    <a:pt x="619" y="4855"/>
                    <a:pt x="774" y="6164"/>
                  </a:cubicBezTo>
                  <a:cubicBezTo>
                    <a:pt x="928" y="7484"/>
                    <a:pt x="1093" y="8794"/>
                    <a:pt x="1269" y="10103"/>
                  </a:cubicBezTo>
                  <a:cubicBezTo>
                    <a:pt x="1269" y="10113"/>
                    <a:pt x="1276" y="10118"/>
                    <a:pt x="1284" y="10118"/>
                  </a:cubicBezTo>
                  <a:cubicBezTo>
                    <a:pt x="1292" y="10118"/>
                    <a:pt x="1299" y="10113"/>
                    <a:pt x="1299" y="10103"/>
                  </a:cubicBezTo>
                  <a:cubicBezTo>
                    <a:pt x="1248" y="9360"/>
                    <a:pt x="1196" y="8608"/>
                    <a:pt x="1124" y="7866"/>
                  </a:cubicBezTo>
                  <a:cubicBezTo>
                    <a:pt x="1001" y="6556"/>
                    <a:pt x="836" y="5236"/>
                    <a:pt x="660" y="3936"/>
                  </a:cubicBezTo>
                  <a:cubicBezTo>
                    <a:pt x="588" y="3452"/>
                    <a:pt x="526" y="2967"/>
                    <a:pt x="454" y="2472"/>
                  </a:cubicBezTo>
                  <a:lnTo>
                    <a:pt x="454" y="2287"/>
                  </a:lnTo>
                  <a:lnTo>
                    <a:pt x="454" y="2060"/>
                  </a:lnTo>
                  <a:cubicBezTo>
                    <a:pt x="444" y="1750"/>
                    <a:pt x="433" y="1431"/>
                    <a:pt x="423" y="1122"/>
                  </a:cubicBezTo>
                  <a:cubicBezTo>
                    <a:pt x="423" y="1101"/>
                    <a:pt x="410" y="1091"/>
                    <a:pt x="397" y="1091"/>
                  </a:cubicBezTo>
                  <a:cubicBezTo>
                    <a:pt x="384" y="1091"/>
                    <a:pt x="371" y="1101"/>
                    <a:pt x="371" y="1122"/>
                  </a:cubicBezTo>
                  <a:cubicBezTo>
                    <a:pt x="371" y="1359"/>
                    <a:pt x="371" y="1596"/>
                    <a:pt x="382" y="1833"/>
                  </a:cubicBezTo>
                  <a:lnTo>
                    <a:pt x="391" y="2046"/>
                  </a:lnTo>
                  <a:lnTo>
                    <a:pt x="391" y="2046"/>
                  </a:lnTo>
                  <a:cubicBezTo>
                    <a:pt x="389" y="2020"/>
                    <a:pt x="382" y="1995"/>
                    <a:pt x="382" y="1977"/>
                  </a:cubicBezTo>
                  <a:cubicBezTo>
                    <a:pt x="279" y="1317"/>
                    <a:pt x="186" y="657"/>
                    <a:pt x="31" y="8"/>
                  </a:cubicBezTo>
                  <a:cubicBezTo>
                    <a:pt x="31" y="3"/>
                    <a:pt x="24" y="0"/>
                    <a:pt x="1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5"/>
            <p:cNvSpPr/>
            <p:nvPr/>
          </p:nvSpPr>
          <p:spPr>
            <a:xfrm>
              <a:off x="4657450" y="2463800"/>
              <a:ext cx="263225" cy="188475"/>
            </a:xfrm>
            <a:custGeom>
              <a:avLst/>
              <a:gdLst/>
              <a:ahLst/>
              <a:cxnLst/>
              <a:rect l="l" t="t" r="r" b="b"/>
              <a:pathLst>
                <a:path w="10529" h="7539" extrusionOk="0">
                  <a:moveTo>
                    <a:pt x="1" y="1"/>
                  </a:moveTo>
                  <a:lnTo>
                    <a:pt x="1" y="7539"/>
                  </a:lnTo>
                  <a:lnTo>
                    <a:pt x="10529" y="7539"/>
                  </a:lnTo>
                  <a:lnTo>
                    <a:pt x="1052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5"/>
            <p:cNvSpPr/>
            <p:nvPr/>
          </p:nvSpPr>
          <p:spPr>
            <a:xfrm>
              <a:off x="4657450" y="2463800"/>
              <a:ext cx="263225" cy="49800"/>
            </a:xfrm>
            <a:custGeom>
              <a:avLst/>
              <a:gdLst/>
              <a:ahLst/>
              <a:cxnLst/>
              <a:rect l="l" t="t" r="r" b="b"/>
              <a:pathLst>
                <a:path w="10529" h="1992" extrusionOk="0">
                  <a:moveTo>
                    <a:pt x="1" y="1"/>
                  </a:moveTo>
                  <a:lnTo>
                    <a:pt x="1" y="1991"/>
                  </a:lnTo>
                  <a:lnTo>
                    <a:pt x="10529" y="1991"/>
                  </a:lnTo>
                  <a:lnTo>
                    <a:pt x="10529" y="1"/>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5"/>
            <p:cNvSpPr/>
            <p:nvPr/>
          </p:nvSpPr>
          <p:spPr>
            <a:xfrm>
              <a:off x="4644050" y="2450925"/>
              <a:ext cx="290050" cy="37925"/>
            </a:xfrm>
            <a:custGeom>
              <a:avLst/>
              <a:gdLst/>
              <a:ahLst/>
              <a:cxnLst/>
              <a:rect l="l" t="t" r="r" b="b"/>
              <a:pathLst>
                <a:path w="11602" h="1517" extrusionOk="0">
                  <a:moveTo>
                    <a:pt x="0" y="0"/>
                  </a:moveTo>
                  <a:lnTo>
                    <a:pt x="0" y="1517"/>
                  </a:lnTo>
                  <a:lnTo>
                    <a:pt x="11601" y="1517"/>
                  </a:lnTo>
                  <a:lnTo>
                    <a:pt x="1160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5"/>
            <p:cNvSpPr/>
            <p:nvPr/>
          </p:nvSpPr>
          <p:spPr>
            <a:xfrm>
              <a:off x="4756200" y="2508150"/>
              <a:ext cx="65750" cy="18350"/>
            </a:xfrm>
            <a:custGeom>
              <a:avLst/>
              <a:gdLst/>
              <a:ahLst/>
              <a:cxnLst/>
              <a:rect l="l" t="t" r="r" b="b"/>
              <a:pathLst>
                <a:path w="2630" h="734" extrusionOk="0">
                  <a:moveTo>
                    <a:pt x="0" y="1"/>
                  </a:moveTo>
                  <a:lnTo>
                    <a:pt x="0" y="733"/>
                  </a:lnTo>
                  <a:lnTo>
                    <a:pt x="2629" y="733"/>
                  </a:lnTo>
                  <a:lnTo>
                    <a:pt x="262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5"/>
            <p:cNvSpPr/>
            <p:nvPr/>
          </p:nvSpPr>
          <p:spPr>
            <a:xfrm>
              <a:off x="4954925" y="2463800"/>
              <a:ext cx="263475" cy="188475"/>
            </a:xfrm>
            <a:custGeom>
              <a:avLst/>
              <a:gdLst/>
              <a:ahLst/>
              <a:cxnLst/>
              <a:rect l="l" t="t" r="r" b="b"/>
              <a:pathLst>
                <a:path w="10539" h="7539" extrusionOk="0">
                  <a:moveTo>
                    <a:pt x="1" y="1"/>
                  </a:moveTo>
                  <a:lnTo>
                    <a:pt x="1" y="7539"/>
                  </a:lnTo>
                  <a:lnTo>
                    <a:pt x="10539" y="7539"/>
                  </a:lnTo>
                  <a:lnTo>
                    <a:pt x="10539"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5"/>
            <p:cNvSpPr/>
            <p:nvPr/>
          </p:nvSpPr>
          <p:spPr>
            <a:xfrm>
              <a:off x="4954925" y="2463800"/>
              <a:ext cx="263475" cy="49800"/>
            </a:xfrm>
            <a:custGeom>
              <a:avLst/>
              <a:gdLst/>
              <a:ahLst/>
              <a:cxnLst/>
              <a:rect l="l" t="t" r="r" b="b"/>
              <a:pathLst>
                <a:path w="10539" h="1992" extrusionOk="0">
                  <a:moveTo>
                    <a:pt x="1" y="1"/>
                  </a:moveTo>
                  <a:lnTo>
                    <a:pt x="1" y="1991"/>
                  </a:lnTo>
                  <a:lnTo>
                    <a:pt x="10539" y="1991"/>
                  </a:lnTo>
                  <a:lnTo>
                    <a:pt x="10539" y="1"/>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5"/>
            <p:cNvSpPr/>
            <p:nvPr/>
          </p:nvSpPr>
          <p:spPr>
            <a:xfrm>
              <a:off x="4941525" y="2450925"/>
              <a:ext cx="290300" cy="37925"/>
            </a:xfrm>
            <a:custGeom>
              <a:avLst/>
              <a:gdLst/>
              <a:ahLst/>
              <a:cxnLst/>
              <a:rect l="l" t="t" r="r" b="b"/>
              <a:pathLst>
                <a:path w="11612" h="1517" extrusionOk="0">
                  <a:moveTo>
                    <a:pt x="1" y="0"/>
                  </a:moveTo>
                  <a:lnTo>
                    <a:pt x="1" y="1517"/>
                  </a:lnTo>
                  <a:lnTo>
                    <a:pt x="11611" y="1517"/>
                  </a:lnTo>
                  <a:lnTo>
                    <a:pt x="11611"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5"/>
            <p:cNvSpPr/>
            <p:nvPr/>
          </p:nvSpPr>
          <p:spPr>
            <a:xfrm>
              <a:off x="5053925" y="2508150"/>
              <a:ext cx="65500" cy="18350"/>
            </a:xfrm>
            <a:custGeom>
              <a:avLst/>
              <a:gdLst/>
              <a:ahLst/>
              <a:cxnLst/>
              <a:rect l="l" t="t" r="r" b="b"/>
              <a:pathLst>
                <a:path w="2620" h="734" extrusionOk="0">
                  <a:moveTo>
                    <a:pt x="0" y="1"/>
                  </a:moveTo>
                  <a:lnTo>
                    <a:pt x="0" y="733"/>
                  </a:lnTo>
                  <a:lnTo>
                    <a:pt x="2619" y="733"/>
                  </a:lnTo>
                  <a:lnTo>
                    <a:pt x="261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5"/>
            <p:cNvSpPr/>
            <p:nvPr/>
          </p:nvSpPr>
          <p:spPr>
            <a:xfrm>
              <a:off x="5303975" y="3512225"/>
              <a:ext cx="276125" cy="84975"/>
            </a:xfrm>
            <a:custGeom>
              <a:avLst/>
              <a:gdLst/>
              <a:ahLst/>
              <a:cxnLst/>
              <a:rect l="l" t="t" r="r" b="b"/>
              <a:pathLst>
                <a:path w="11045" h="3399" extrusionOk="0">
                  <a:moveTo>
                    <a:pt x="6301" y="1"/>
                  </a:moveTo>
                  <a:lnTo>
                    <a:pt x="0" y="72"/>
                  </a:lnTo>
                  <a:cubicBezTo>
                    <a:pt x="73" y="1774"/>
                    <a:pt x="248" y="3166"/>
                    <a:pt x="392" y="3259"/>
                  </a:cubicBezTo>
                  <a:cubicBezTo>
                    <a:pt x="559" y="3361"/>
                    <a:pt x="2587" y="3398"/>
                    <a:pt x="4803" y="3398"/>
                  </a:cubicBezTo>
                  <a:cubicBezTo>
                    <a:pt x="7524" y="3398"/>
                    <a:pt x="10526" y="3342"/>
                    <a:pt x="10714" y="3280"/>
                  </a:cubicBezTo>
                  <a:cubicBezTo>
                    <a:pt x="11044" y="3166"/>
                    <a:pt x="10745" y="2196"/>
                    <a:pt x="10364" y="1908"/>
                  </a:cubicBezTo>
                  <a:cubicBezTo>
                    <a:pt x="9992" y="1609"/>
                    <a:pt x="6301" y="1"/>
                    <a:pt x="630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5"/>
            <p:cNvSpPr/>
            <p:nvPr/>
          </p:nvSpPr>
          <p:spPr>
            <a:xfrm>
              <a:off x="5325100" y="3584450"/>
              <a:ext cx="243900" cy="4075"/>
            </a:xfrm>
            <a:custGeom>
              <a:avLst/>
              <a:gdLst/>
              <a:ahLst/>
              <a:cxnLst/>
              <a:rect l="l" t="t" r="r" b="b"/>
              <a:pathLst>
                <a:path w="9756" h="163" extrusionOk="0">
                  <a:moveTo>
                    <a:pt x="8478" y="1"/>
                  </a:moveTo>
                  <a:cubicBezTo>
                    <a:pt x="5984" y="1"/>
                    <a:pt x="1329" y="56"/>
                    <a:pt x="12" y="132"/>
                  </a:cubicBezTo>
                  <a:cubicBezTo>
                    <a:pt x="1" y="132"/>
                    <a:pt x="1" y="143"/>
                    <a:pt x="12" y="143"/>
                  </a:cubicBezTo>
                  <a:cubicBezTo>
                    <a:pt x="355" y="156"/>
                    <a:pt x="925" y="162"/>
                    <a:pt x="1624" y="162"/>
                  </a:cubicBezTo>
                  <a:cubicBezTo>
                    <a:pt x="4179" y="162"/>
                    <a:pt x="8462" y="86"/>
                    <a:pt x="9725" y="29"/>
                  </a:cubicBezTo>
                  <a:cubicBezTo>
                    <a:pt x="9755" y="29"/>
                    <a:pt x="9755" y="9"/>
                    <a:pt x="9725" y="9"/>
                  </a:cubicBezTo>
                  <a:cubicBezTo>
                    <a:pt x="9443" y="3"/>
                    <a:pt x="9009" y="1"/>
                    <a:pt x="84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5"/>
            <p:cNvSpPr/>
            <p:nvPr/>
          </p:nvSpPr>
          <p:spPr>
            <a:xfrm>
              <a:off x="5514825" y="3551400"/>
              <a:ext cx="33025" cy="31850"/>
            </a:xfrm>
            <a:custGeom>
              <a:avLst/>
              <a:gdLst/>
              <a:ahLst/>
              <a:cxnLst/>
              <a:rect l="l" t="t" r="r" b="b"/>
              <a:pathLst>
                <a:path w="1321" h="1274" extrusionOk="0">
                  <a:moveTo>
                    <a:pt x="1273" y="0"/>
                  </a:moveTo>
                  <a:cubicBezTo>
                    <a:pt x="925" y="0"/>
                    <a:pt x="590" y="144"/>
                    <a:pt x="352" y="403"/>
                  </a:cubicBezTo>
                  <a:cubicBezTo>
                    <a:pt x="125" y="629"/>
                    <a:pt x="1" y="939"/>
                    <a:pt x="1" y="1269"/>
                  </a:cubicBezTo>
                  <a:cubicBezTo>
                    <a:pt x="1" y="1269"/>
                    <a:pt x="6" y="1273"/>
                    <a:pt x="9" y="1273"/>
                  </a:cubicBezTo>
                  <a:cubicBezTo>
                    <a:pt x="11" y="1273"/>
                    <a:pt x="12" y="1272"/>
                    <a:pt x="12" y="1269"/>
                  </a:cubicBezTo>
                  <a:cubicBezTo>
                    <a:pt x="125" y="609"/>
                    <a:pt x="651" y="104"/>
                    <a:pt x="1311" y="21"/>
                  </a:cubicBezTo>
                  <a:lnTo>
                    <a:pt x="1321" y="11"/>
                  </a:lnTo>
                  <a:cubicBezTo>
                    <a:pt x="1321" y="1"/>
                    <a:pt x="1311" y="1"/>
                    <a:pt x="1311" y="1"/>
                  </a:cubicBezTo>
                  <a:cubicBezTo>
                    <a:pt x="1298" y="0"/>
                    <a:pt x="1286" y="0"/>
                    <a:pt x="12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5"/>
            <p:cNvSpPr/>
            <p:nvPr/>
          </p:nvSpPr>
          <p:spPr>
            <a:xfrm>
              <a:off x="5431925" y="3516075"/>
              <a:ext cx="46075" cy="19950"/>
            </a:xfrm>
            <a:custGeom>
              <a:avLst/>
              <a:gdLst/>
              <a:ahLst/>
              <a:cxnLst/>
              <a:rect l="l" t="t" r="r" b="b"/>
              <a:pathLst>
                <a:path w="1843" h="798" extrusionOk="0">
                  <a:moveTo>
                    <a:pt x="1802" y="1"/>
                  </a:moveTo>
                  <a:cubicBezTo>
                    <a:pt x="1152" y="1"/>
                    <a:pt x="409" y="238"/>
                    <a:pt x="17" y="764"/>
                  </a:cubicBezTo>
                  <a:cubicBezTo>
                    <a:pt x="0" y="781"/>
                    <a:pt x="19" y="798"/>
                    <a:pt x="37" y="798"/>
                  </a:cubicBezTo>
                  <a:cubicBezTo>
                    <a:pt x="41" y="798"/>
                    <a:pt x="45" y="797"/>
                    <a:pt x="49" y="795"/>
                  </a:cubicBezTo>
                  <a:cubicBezTo>
                    <a:pt x="606" y="496"/>
                    <a:pt x="1204" y="259"/>
                    <a:pt x="1812" y="83"/>
                  </a:cubicBezTo>
                  <a:cubicBezTo>
                    <a:pt x="1832" y="73"/>
                    <a:pt x="1843" y="53"/>
                    <a:pt x="1832" y="32"/>
                  </a:cubicBezTo>
                  <a:cubicBezTo>
                    <a:pt x="1832" y="12"/>
                    <a:pt x="1812" y="1"/>
                    <a:pt x="1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5"/>
            <p:cNvSpPr/>
            <p:nvPr/>
          </p:nvSpPr>
          <p:spPr>
            <a:xfrm>
              <a:off x="5444500" y="3520725"/>
              <a:ext cx="45875" cy="20175"/>
            </a:xfrm>
            <a:custGeom>
              <a:avLst/>
              <a:gdLst/>
              <a:ahLst/>
              <a:cxnLst/>
              <a:rect l="l" t="t" r="r" b="b"/>
              <a:pathLst>
                <a:path w="1835" h="807" extrusionOk="0">
                  <a:moveTo>
                    <a:pt x="1794" y="0"/>
                  </a:moveTo>
                  <a:cubicBezTo>
                    <a:pt x="1154" y="0"/>
                    <a:pt x="401" y="238"/>
                    <a:pt x="9" y="763"/>
                  </a:cubicBezTo>
                  <a:cubicBezTo>
                    <a:pt x="1" y="781"/>
                    <a:pt x="15" y="807"/>
                    <a:pt x="32" y="807"/>
                  </a:cubicBezTo>
                  <a:cubicBezTo>
                    <a:pt x="35" y="807"/>
                    <a:pt x="38" y="806"/>
                    <a:pt x="41" y="805"/>
                  </a:cubicBezTo>
                  <a:cubicBezTo>
                    <a:pt x="607" y="495"/>
                    <a:pt x="1196" y="259"/>
                    <a:pt x="1803" y="83"/>
                  </a:cubicBezTo>
                  <a:cubicBezTo>
                    <a:pt x="1824" y="73"/>
                    <a:pt x="1835" y="52"/>
                    <a:pt x="1835" y="32"/>
                  </a:cubicBezTo>
                  <a:cubicBezTo>
                    <a:pt x="1824" y="21"/>
                    <a:pt x="1814" y="11"/>
                    <a:pt x="17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5"/>
            <p:cNvSpPr/>
            <p:nvPr/>
          </p:nvSpPr>
          <p:spPr>
            <a:xfrm>
              <a:off x="5456900" y="3525625"/>
              <a:ext cx="46100" cy="19950"/>
            </a:xfrm>
            <a:custGeom>
              <a:avLst/>
              <a:gdLst/>
              <a:ahLst/>
              <a:cxnLst/>
              <a:rect l="l" t="t" r="r" b="b"/>
              <a:pathLst>
                <a:path w="1844" h="798" extrusionOk="0">
                  <a:moveTo>
                    <a:pt x="1802" y="1"/>
                  </a:moveTo>
                  <a:cubicBezTo>
                    <a:pt x="1153" y="1"/>
                    <a:pt x="411" y="228"/>
                    <a:pt x="8" y="764"/>
                  </a:cubicBezTo>
                  <a:cubicBezTo>
                    <a:pt x="0" y="780"/>
                    <a:pt x="19" y="797"/>
                    <a:pt x="37" y="797"/>
                  </a:cubicBezTo>
                  <a:cubicBezTo>
                    <a:pt x="41" y="797"/>
                    <a:pt x="46" y="796"/>
                    <a:pt x="49" y="794"/>
                  </a:cubicBezTo>
                  <a:cubicBezTo>
                    <a:pt x="606" y="496"/>
                    <a:pt x="1194" y="248"/>
                    <a:pt x="1813" y="72"/>
                  </a:cubicBezTo>
                  <a:cubicBezTo>
                    <a:pt x="1834" y="72"/>
                    <a:pt x="1844" y="42"/>
                    <a:pt x="1834" y="21"/>
                  </a:cubicBezTo>
                  <a:cubicBezTo>
                    <a:pt x="1834" y="11"/>
                    <a:pt x="1813" y="1"/>
                    <a:pt x="18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5"/>
            <p:cNvSpPr/>
            <p:nvPr/>
          </p:nvSpPr>
          <p:spPr>
            <a:xfrm>
              <a:off x="5469325" y="3530275"/>
              <a:ext cx="46325" cy="19925"/>
            </a:xfrm>
            <a:custGeom>
              <a:avLst/>
              <a:gdLst/>
              <a:ahLst/>
              <a:cxnLst/>
              <a:rect l="l" t="t" r="r" b="b"/>
              <a:pathLst>
                <a:path w="1853" h="797" extrusionOk="0">
                  <a:moveTo>
                    <a:pt x="1800" y="0"/>
                  </a:moveTo>
                  <a:cubicBezTo>
                    <a:pt x="1161" y="0"/>
                    <a:pt x="409" y="237"/>
                    <a:pt x="17" y="763"/>
                  </a:cubicBezTo>
                  <a:cubicBezTo>
                    <a:pt x="0" y="780"/>
                    <a:pt x="17" y="797"/>
                    <a:pt x="35" y="797"/>
                  </a:cubicBezTo>
                  <a:cubicBezTo>
                    <a:pt x="39" y="797"/>
                    <a:pt x="44" y="796"/>
                    <a:pt x="47" y="794"/>
                  </a:cubicBezTo>
                  <a:cubicBezTo>
                    <a:pt x="615" y="495"/>
                    <a:pt x="1202" y="258"/>
                    <a:pt x="1811" y="83"/>
                  </a:cubicBezTo>
                  <a:cubicBezTo>
                    <a:pt x="1832" y="72"/>
                    <a:pt x="1852" y="51"/>
                    <a:pt x="1842" y="31"/>
                  </a:cubicBezTo>
                  <a:cubicBezTo>
                    <a:pt x="1842" y="10"/>
                    <a:pt x="1821" y="0"/>
                    <a:pt x="18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5"/>
            <p:cNvSpPr/>
            <p:nvPr/>
          </p:nvSpPr>
          <p:spPr>
            <a:xfrm>
              <a:off x="5317450" y="3549350"/>
              <a:ext cx="36225" cy="28100"/>
            </a:xfrm>
            <a:custGeom>
              <a:avLst/>
              <a:gdLst/>
              <a:ahLst/>
              <a:cxnLst/>
              <a:rect l="l" t="t" r="r" b="b"/>
              <a:pathLst>
                <a:path w="1449" h="1124" extrusionOk="0">
                  <a:moveTo>
                    <a:pt x="729" y="0"/>
                  </a:moveTo>
                  <a:cubicBezTo>
                    <a:pt x="726" y="0"/>
                    <a:pt x="723" y="0"/>
                    <a:pt x="719" y="0"/>
                  </a:cubicBezTo>
                  <a:cubicBezTo>
                    <a:pt x="1" y="10"/>
                    <a:pt x="8" y="1124"/>
                    <a:pt x="720" y="1124"/>
                  </a:cubicBezTo>
                  <a:cubicBezTo>
                    <a:pt x="723" y="1124"/>
                    <a:pt x="727" y="1124"/>
                    <a:pt x="730" y="1124"/>
                  </a:cubicBezTo>
                  <a:cubicBezTo>
                    <a:pt x="1448" y="1124"/>
                    <a:pt x="1441" y="0"/>
                    <a:pt x="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5"/>
            <p:cNvSpPr/>
            <p:nvPr/>
          </p:nvSpPr>
          <p:spPr>
            <a:xfrm>
              <a:off x="5456325" y="3470125"/>
              <a:ext cx="45400" cy="53250"/>
            </a:xfrm>
            <a:custGeom>
              <a:avLst/>
              <a:gdLst/>
              <a:ahLst/>
              <a:cxnLst/>
              <a:rect l="l" t="t" r="r" b="b"/>
              <a:pathLst>
                <a:path w="1816" h="2130" extrusionOk="0">
                  <a:moveTo>
                    <a:pt x="1235" y="173"/>
                  </a:moveTo>
                  <a:cubicBezTo>
                    <a:pt x="1358" y="173"/>
                    <a:pt x="1459" y="263"/>
                    <a:pt x="1486" y="519"/>
                  </a:cubicBezTo>
                  <a:cubicBezTo>
                    <a:pt x="1527" y="911"/>
                    <a:pt x="991" y="1293"/>
                    <a:pt x="723" y="1488"/>
                  </a:cubicBezTo>
                  <a:cubicBezTo>
                    <a:pt x="506" y="1653"/>
                    <a:pt x="279" y="1808"/>
                    <a:pt x="63" y="1973"/>
                  </a:cubicBezTo>
                  <a:cubicBezTo>
                    <a:pt x="166" y="1653"/>
                    <a:pt x="279" y="1334"/>
                    <a:pt x="423" y="1014"/>
                  </a:cubicBezTo>
                  <a:cubicBezTo>
                    <a:pt x="485" y="870"/>
                    <a:pt x="558" y="725"/>
                    <a:pt x="650" y="581"/>
                  </a:cubicBezTo>
                  <a:cubicBezTo>
                    <a:pt x="735" y="444"/>
                    <a:pt x="1020" y="173"/>
                    <a:pt x="1235" y="173"/>
                  </a:cubicBezTo>
                  <a:close/>
                  <a:moveTo>
                    <a:pt x="1208" y="1"/>
                  </a:moveTo>
                  <a:cubicBezTo>
                    <a:pt x="960" y="1"/>
                    <a:pt x="714" y="190"/>
                    <a:pt x="567" y="395"/>
                  </a:cubicBezTo>
                  <a:cubicBezTo>
                    <a:pt x="237" y="890"/>
                    <a:pt x="42" y="1458"/>
                    <a:pt x="1" y="2056"/>
                  </a:cubicBezTo>
                  <a:cubicBezTo>
                    <a:pt x="1" y="2066"/>
                    <a:pt x="1" y="2066"/>
                    <a:pt x="11" y="2066"/>
                  </a:cubicBezTo>
                  <a:lnTo>
                    <a:pt x="21" y="2066"/>
                  </a:lnTo>
                  <a:cubicBezTo>
                    <a:pt x="30" y="2101"/>
                    <a:pt x="62" y="2130"/>
                    <a:pt x="97" y="2130"/>
                  </a:cubicBezTo>
                  <a:cubicBezTo>
                    <a:pt x="103" y="2130"/>
                    <a:pt x="108" y="2129"/>
                    <a:pt x="114" y="2128"/>
                  </a:cubicBezTo>
                  <a:cubicBezTo>
                    <a:pt x="124" y="2128"/>
                    <a:pt x="124" y="2128"/>
                    <a:pt x="134" y="2118"/>
                  </a:cubicBezTo>
                  <a:cubicBezTo>
                    <a:pt x="588" y="1798"/>
                    <a:pt x="1114" y="1509"/>
                    <a:pt x="1465" y="1055"/>
                  </a:cubicBezTo>
                  <a:cubicBezTo>
                    <a:pt x="1660" y="798"/>
                    <a:pt x="1816" y="365"/>
                    <a:pt x="1506" y="106"/>
                  </a:cubicBezTo>
                  <a:cubicBezTo>
                    <a:pt x="1411" y="32"/>
                    <a:pt x="1309" y="1"/>
                    <a:pt x="12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5"/>
            <p:cNvSpPr/>
            <p:nvPr/>
          </p:nvSpPr>
          <p:spPr>
            <a:xfrm>
              <a:off x="5397500" y="3499925"/>
              <a:ext cx="62700" cy="28350"/>
            </a:xfrm>
            <a:custGeom>
              <a:avLst/>
              <a:gdLst/>
              <a:ahLst/>
              <a:cxnLst/>
              <a:rect l="l" t="t" r="r" b="b"/>
              <a:pathLst>
                <a:path w="2508" h="1134" extrusionOk="0">
                  <a:moveTo>
                    <a:pt x="807" y="188"/>
                  </a:moveTo>
                  <a:cubicBezTo>
                    <a:pt x="881" y="188"/>
                    <a:pt x="947" y="194"/>
                    <a:pt x="993" y="204"/>
                  </a:cubicBezTo>
                  <a:cubicBezTo>
                    <a:pt x="1158" y="245"/>
                    <a:pt x="1312" y="286"/>
                    <a:pt x="1467" y="348"/>
                  </a:cubicBezTo>
                  <a:cubicBezTo>
                    <a:pt x="1786" y="472"/>
                    <a:pt x="2086" y="637"/>
                    <a:pt x="2395" y="791"/>
                  </a:cubicBezTo>
                  <a:cubicBezTo>
                    <a:pt x="2116" y="812"/>
                    <a:pt x="1848" y="864"/>
                    <a:pt x="1580" y="905"/>
                  </a:cubicBezTo>
                  <a:cubicBezTo>
                    <a:pt x="1428" y="924"/>
                    <a:pt x="1209" y="956"/>
                    <a:pt x="993" y="956"/>
                  </a:cubicBezTo>
                  <a:cubicBezTo>
                    <a:pt x="738" y="956"/>
                    <a:pt x="487" y="912"/>
                    <a:pt x="353" y="750"/>
                  </a:cubicBezTo>
                  <a:cubicBezTo>
                    <a:pt x="1" y="305"/>
                    <a:pt x="482" y="188"/>
                    <a:pt x="807" y="188"/>
                  </a:cubicBezTo>
                  <a:close/>
                  <a:moveTo>
                    <a:pt x="724" y="1"/>
                  </a:moveTo>
                  <a:cubicBezTo>
                    <a:pt x="419" y="1"/>
                    <a:pt x="88" y="126"/>
                    <a:pt x="54" y="472"/>
                  </a:cubicBezTo>
                  <a:cubicBezTo>
                    <a:pt x="3" y="884"/>
                    <a:pt x="425" y="1070"/>
                    <a:pt x="745" y="1111"/>
                  </a:cubicBezTo>
                  <a:cubicBezTo>
                    <a:pt x="853" y="1127"/>
                    <a:pt x="961" y="1134"/>
                    <a:pt x="1069" y="1134"/>
                  </a:cubicBezTo>
                  <a:cubicBezTo>
                    <a:pt x="1530" y="1134"/>
                    <a:pt x="1993" y="1011"/>
                    <a:pt x="2436" y="936"/>
                  </a:cubicBezTo>
                  <a:cubicBezTo>
                    <a:pt x="2477" y="926"/>
                    <a:pt x="2508" y="884"/>
                    <a:pt x="2498" y="843"/>
                  </a:cubicBezTo>
                  <a:cubicBezTo>
                    <a:pt x="2498" y="832"/>
                    <a:pt x="2487" y="822"/>
                    <a:pt x="2487" y="822"/>
                  </a:cubicBezTo>
                  <a:cubicBezTo>
                    <a:pt x="2498" y="812"/>
                    <a:pt x="2498" y="802"/>
                    <a:pt x="2487" y="791"/>
                  </a:cubicBezTo>
                  <a:cubicBezTo>
                    <a:pt x="2044" y="399"/>
                    <a:pt x="1497" y="131"/>
                    <a:pt x="920" y="18"/>
                  </a:cubicBezTo>
                  <a:cubicBezTo>
                    <a:pt x="858" y="7"/>
                    <a:pt x="792" y="1"/>
                    <a:pt x="7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5"/>
            <p:cNvSpPr/>
            <p:nvPr/>
          </p:nvSpPr>
          <p:spPr>
            <a:xfrm>
              <a:off x="5403475" y="3512475"/>
              <a:ext cx="52875" cy="11375"/>
            </a:xfrm>
            <a:custGeom>
              <a:avLst/>
              <a:gdLst/>
              <a:ahLst/>
              <a:cxnLst/>
              <a:rect l="l" t="t" r="r" b="b"/>
              <a:pathLst>
                <a:path w="2115" h="455" extrusionOk="0">
                  <a:moveTo>
                    <a:pt x="1588" y="0"/>
                  </a:moveTo>
                  <a:lnTo>
                    <a:pt x="0" y="21"/>
                  </a:lnTo>
                  <a:cubicBezTo>
                    <a:pt x="11" y="83"/>
                    <a:pt x="52" y="156"/>
                    <a:pt x="114" y="248"/>
                  </a:cubicBezTo>
                  <a:cubicBezTo>
                    <a:pt x="248" y="413"/>
                    <a:pt x="506" y="454"/>
                    <a:pt x="754" y="454"/>
                  </a:cubicBezTo>
                  <a:cubicBezTo>
                    <a:pt x="970" y="454"/>
                    <a:pt x="1187" y="424"/>
                    <a:pt x="1341" y="403"/>
                  </a:cubicBezTo>
                  <a:cubicBezTo>
                    <a:pt x="1568" y="372"/>
                    <a:pt x="1795" y="330"/>
                    <a:pt x="2022" y="300"/>
                  </a:cubicBezTo>
                  <a:lnTo>
                    <a:pt x="2115" y="269"/>
                  </a:lnTo>
                  <a:cubicBezTo>
                    <a:pt x="1939" y="176"/>
                    <a:pt x="1764" y="83"/>
                    <a:pt x="1588"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5"/>
            <p:cNvSpPr/>
            <p:nvPr/>
          </p:nvSpPr>
          <p:spPr>
            <a:xfrm>
              <a:off x="5454000" y="3519175"/>
              <a:ext cx="2350" cy="800"/>
            </a:xfrm>
            <a:custGeom>
              <a:avLst/>
              <a:gdLst/>
              <a:ahLst/>
              <a:cxnLst/>
              <a:rect l="l" t="t" r="r" b="b"/>
              <a:pathLst>
                <a:path w="94" h="32" extrusionOk="0">
                  <a:moveTo>
                    <a:pt x="94" y="1"/>
                  </a:moveTo>
                  <a:lnTo>
                    <a:pt x="1" y="32"/>
                  </a:lnTo>
                  <a:cubicBezTo>
                    <a:pt x="32" y="32"/>
                    <a:pt x="62" y="21"/>
                    <a:pt x="94" y="21"/>
                  </a:cubicBezTo>
                  <a:lnTo>
                    <a:pt x="94"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5"/>
            <p:cNvSpPr/>
            <p:nvPr/>
          </p:nvSpPr>
          <p:spPr>
            <a:xfrm>
              <a:off x="5456325" y="3519175"/>
              <a:ext cx="1050" cy="550"/>
            </a:xfrm>
            <a:custGeom>
              <a:avLst/>
              <a:gdLst/>
              <a:ahLst/>
              <a:cxnLst/>
              <a:rect l="l" t="t" r="r" b="b"/>
              <a:pathLst>
                <a:path w="42" h="22" extrusionOk="0">
                  <a:moveTo>
                    <a:pt x="1" y="1"/>
                  </a:moveTo>
                  <a:lnTo>
                    <a:pt x="1" y="21"/>
                  </a:lnTo>
                  <a:lnTo>
                    <a:pt x="42" y="21"/>
                  </a:lnTo>
                  <a:cubicBezTo>
                    <a:pt x="31" y="11"/>
                    <a:pt x="11" y="11"/>
                    <a:pt x="1" y="1"/>
                  </a:cubicBez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5"/>
            <p:cNvSpPr/>
            <p:nvPr/>
          </p:nvSpPr>
          <p:spPr>
            <a:xfrm>
              <a:off x="5313775" y="3593675"/>
              <a:ext cx="110875" cy="3375"/>
            </a:xfrm>
            <a:custGeom>
              <a:avLst/>
              <a:gdLst/>
              <a:ahLst/>
              <a:cxnLst/>
              <a:rect l="l" t="t" r="r" b="b"/>
              <a:pathLst>
                <a:path w="4435" h="135" extrusionOk="0">
                  <a:moveTo>
                    <a:pt x="0" y="1"/>
                  </a:moveTo>
                  <a:cubicBezTo>
                    <a:pt x="165" y="104"/>
                    <a:pt x="2207" y="135"/>
                    <a:pt x="4434" y="135"/>
                  </a:cubicBezTo>
                  <a:cubicBezTo>
                    <a:pt x="2207" y="135"/>
                    <a:pt x="176" y="104"/>
                    <a:pt x="0" y="1"/>
                  </a:cubicBez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5"/>
            <p:cNvSpPr/>
            <p:nvPr/>
          </p:nvSpPr>
          <p:spPr>
            <a:xfrm>
              <a:off x="5303975" y="3513000"/>
              <a:ext cx="271475" cy="84050"/>
            </a:xfrm>
            <a:custGeom>
              <a:avLst/>
              <a:gdLst/>
              <a:ahLst/>
              <a:cxnLst/>
              <a:rect l="l" t="t" r="r" b="b"/>
              <a:pathLst>
                <a:path w="10859" h="3362" extrusionOk="0">
                  <a:moveTo>
                    <a:pt x="1269" y="1454"/>
                  </a:moveTo>
                  <a:cubicBezTo>
                    <a:pt x="1980" y="1454"/>
                    <a:pt x="1991" y="2578"/>
                    <a:pt x="1269" y="2578"/>
                  </a:cubicBezTo>
                  <a:lnTo>
                    <a:pt x="1258" y="2578"/>
                  </a:lnTo>
                  <a:cubicBezTo>
                    <a:pt x="547" y="2578"/>
                    <a:pt x="537" y="1464"/>
                    <a:pt x="1258" y="1454"/>
                  </a:cubicBezTo>
                  <a:close/>
                  <a:moveTo>
                    <a:pt x="9436" y="2857"/>
                  </a:moveTo>
                  <a:cubicBezTo>
                    <a:pt x="9910" y="2857"/>
                    <a:pt x="10312" y="2857"/>
                    <a:pt x="10570" y="2867"/>
                  </a:cubicBezTo>
                  <a:cubicBezTo>
                    <a:pt x="10600" y="2867"/>
                    <a:pt x="10600" y="2887"/>
                    <a:pt x="10570" y="2887"/>
                  </a:cubicBezTo>
                  <a:cubicBezTo>
                    <a:pt x="9291" y="2939"/>
                    <a:pt x="4940" y="3022"/>
                    <a:pt x="2393" y="3022"/>
                  </a:cubicBezTo>
                  <a:cubicBezTo>
                    <a:pt x="1733" y="3022"/>
                    <a:pt x="1187" y="3011"/>
                    <a:pt x="857" y="3001"/>
                  </a:cubicBezTo>
                  <a:cubicBezTo>
                    <a:pt x="846" y="3001"/>
                    <a:pt x="846" y="2990"/>
                    <a:pt x="857" y="2990"/>
                  </a:cubicBezTo>
                  <a:cubicBezTo>
                    <a:pt x="2197" y="2908"/>
                    <a:pt x="6971" y="2857"/>
                    <a:pt x="9436" y="2857"/>
                  </a:cubicBezTo>
                  <a:close/>
                  <a:moveTo>
                    <a:pt x="3795" y="0"/>
                  </a:moveTo>
                  <a:lnTo>
                    <a:pt x="0" y="41"/>
                  </a:lnTo>
                  <a:cubicBezTo>
                    <a:pt x="62" y="1609"/>
                    <a:pt x="227" y="2919"/>
                    <a:pt x="362" y="3187"/>
                  </a:cubicBezTo>
                  <a:cubicBezTo>
                    <a:pt x="372" y="3207"/>
                    <a:pt x="382" y="3217"/>
                    <a:pt x="392" y="3228"/>
                  </a:cubicBezTo>
                  <a:cubicBezTo>
                    <a:pt x="568" y="3331"/>
                    <a:pt x="2599" y="3362"/>
                    <a:pt x="4826" y="3362"/>
                  </a:cubicBezTo>
                  <a:cubicBezTo>
                    <a:pt x="7538" y="3362"/>
                    <a:pt x="10529" y="3310"/>
                    <a:pt x="10714" y="3249"/>
                  </a:cubicBezTo>
                  <a:cubicBezTo>
                    <a:pt x="10817" y="3207"/>
                    <a:pt x="10859" y="3073"/>
                    <a:pt x="10848" y="2908"/>
                  </a:cubicBezTo>
                  <a:lnTo>
                    <a:pt x="9012" y="1856"/>
                  </a:lnTo>
                  <a:cubicBezTo>
                    <a:pt x="8724" y="2083"/>
                    <a:pt x="8508" y="2413"/>
                    <a:pt x="8446" y="2805"/>
                  </a:cubicBezTo>
                  <a:lnTo>
                    <a:pt x="8435" y="2805"/>
                  </a:lnTo>
                  <a:cubicBezTo>
                    <a:pt x="8435" y="2475"/>
                    <a:pt x="8559" y="2165"/>
                    <a:pt x="8786" y="1939"/>
                  </a:cubicBezTo>
                  <a:cubicBezTo>
                    <a:pt x="8827" y="1887"/>
                    <a:pt x="8879" y="1846"/>
                    <a:pt x="8930" y="1805"/>
                  </a:cubicBezTo>
                  <a:lnTo>
                    <a:pt x="7610" y="1052"/>
                  </a:lnTo>
                  <a:cubicBezTo>
                    <a:pt x="7291" y="1176"/>
                    <a:pt x="6971" y="1320"/>
                    <a:pt x="6661" y="1485"/>
                  </a:cubicBezTo>
                  <a:lnTo>
                    <a:pt x="6652" y="1485"/>
                  </a:lnTo>
                  <a:cubicBezTo>
                    <a:pt x="6641" y="1485"/>
                    <a:pt x="6620" y="1475"/>
                    <a:pt x="6631" y="1454"/>
                  </a:cubicBezTo>
                  <a:cubicBezTo>
                    <a:pt x="6817" y="1207"/>
                    <a:pt x="7074" y="1031"/>
                    <a:pt x="7363" y="907"/>
                  </a:cubicBezTo>
                  <a:lnTo>
                    <a:pt x="7218" y="815"/>
                  </a:lnTo>
                  <a:cubicBezTo>
                    <a:pt x="6858" y="959"/>
                    <a:pt x="6507" y="1114"/>
                    <a:pt x="6166" y="1299"/>
                  </a:cubicBezTo>
                  <a:lnTo>
                    <a:pt x="6157" y="1299"/>
                  </a:lnTo>
                  <a:cubicBezTo>
                    <a:pt x="6136" y="1299"/>
                    <a:pt x="6115" y="1279"/>
                    <a:pt x="6125" y="1269"/>
                  </a:cubicBezTo>
                  <a:cubicBezTo>
                    <a:pt x="6331" y="990"/>
                    <a:pt x="6631" y="794"/>
                    <a:pt x="6961" y="671"/>
                  </a:cubicBezTo>
                  <a:lnTo>
                    <a:pt x="6817" y="588"/>
                  </a:lnTo>
                  <a:cubicBezTo>
                    <a:pt x="6425" y="733"/>
                    <a:pt x="6033" y="907"/>
                    <a:pt x="5662" y="1114"/>
                  </a:cubicBezTo>
                  <a:lnTo>
                    <a:pt x="5651" y="1114"/>
                  </a:lnTo>
                  <a:cubicBezTo>
                    <a:pt x="5641" y="1114"/>
                    <a:pt x="5620" y="1093"/>
                    <a:pt x="5630" y="1072"/>
                  </a:cubicBezTo>
                  <a:cubicBezTo>
                    <a:pt x="5857" y="774"/>
                    <a:pt x="6198" y="568"/>
                    <a:pt x="6569" y="444"/>
                  </a:cubicBezTo>
                  <a:lnTo>
                    <a:pt x="6425" y="361"/>
                  </a:lnTo>
                  <a:cubicBezTo>
                    <a:pt x="5992" y="516"/>
                    <a:pt x="5568" y="701"/>
                    <a:pt x="5167" y="918"/>
                  </a:cubicBezTo>
                  <a:lnTo>
                    <a:pt x="5156" y="928"/>
                  </a:lnTo>
                  <a:cubicBezTo>
                    <a:pt x="5135" y="928"/>
                    <a:pt x="5115" y="907"/>
                    <a:pt x="5135" y="887"/>
                  </a:cubicBezTo>
                  <a:cubicBezTo>
                    <a:pt x="5229" y="753"/>
                    <a:pt x="5352" y="639"/>
                    <a:pt x="5497" y="547"/>
                  </a:cubicBezTo>
                  <a:lnTo>
                    <a:pt x="5497" y="547"/>
                  </a:lnTo>
                  <a:cubicBezTo>
                    <a:pt x="5270" y="577"/>
                    <a:pt x="5032" y="609"/>
                    <a:pt x="4805" y="609"/>
                  </a:cubicBezTo>
                  <a:cubicBezTo>
                    <a:pt x="4702" y="609"/>
                    <a:pt x="4599" y="609"/>
                    <a:pt x="4486" y="588"/>
                  </a:cubicBezTo>
                  <a:cubicBezTo>
                    <a:pt x="4177" y="547"/>
                    <a:pt x="3785" y="382"/>
                    <a:pt x="3795"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5"/>
            <p:cNvSpPr/>
            <p:nvPr/>
          </p:nvSpPr>
          <p:spPr>
            <a:xfrm>
              <a:off x="5325100" y="3584400"/>
              <a:ext cx="243900" cy="4150"/>
            </a:xfrm>
            <a:custGeom>
              <a:avLst/>
              <a:gdLst/>
              <a:ahLst/>
              <a:cxnLst/>
              <a:rect l="l" t="t" r="r" b="b"/>
              <a:pathLst>
                <a:path w="9756" h="166" extrusionOk="0">
                  <a:moveTo>
                    <a:pt x="8591" y="1"/>
                  </a:moveTo>
                  <a:cubicBezTo>
                    <a:pt x="6126" y="1"/>
                    <a:pt x="1352" y="52"/>
                    <a:pt x="12" y="134"/>
                  </a:cubicBezTo>
                  <a:cubicBezTo>
                    <a:pt x="1" y="134"/>
                    <a:pt x="1" y="145"/>
                    <a:pt x="12" y="145"/>
                  </a:cubicBezTo>
                  <a:cubicBezTo>
                    <a:pt x="342" y="155"/>
                    <a:pt x="888" y="166"/>
                    <a:pt x="1548" y="166"/>
                  </a:cubicBezTo>
                  <a:cubicBezTo>
                    <a:pt x="4095" y="166"/>
                    <a:pt x="8446" y="83"/>
                    <a:pt x="9725" y="31"/>
                  </a:cubicBezTo>
                  <a:cubicBezTo>
                    <a:pt x="9755" y="31"/>
                    <a:pt x="9755" y="11"/>
                    <a:pt x="9725" y="11"/>
                  </a:cubicBezTo>
                  <a:cubicBezTo>
                    <a:pt x="9467" y="1"/>
                    <a:pt x="9065" y="1"/>
                    <a:pt x="8591" y="1"/>
                  </a:cubicBez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5"/>
            <p:cNvSpPr/>
            <p:nvPr/>
          </p:nvSpPr>
          <p:spPr>
            <a:xfrm>
              <a:off x="5514825" y="3558100"/>
              <a:ext cx="14475" cy="25025"/>
            </a:xfrm>
            <a:custGeom>
              <a:avLst/>
              <a:gdLst/>
              <a:ahLst/>
              <a:cxnLst/>
              <a:rect l="l" t="t" r="r" b="b"/>
              <a:pathLst>
                <a:path w="579" h="1001" extrusionOk="0">
                  <a:moveTo>
                    <a:pt x="496" y="1"/>
                  </a:moveTo>
                  <a:cubicBezTo>
                    <a:pt x="445" y="42"/>
                    <a:pt x="393" y="83"/>
                    <a:pt x="352" y="135"/>
                  </a:cubicBezTo>
                  <a:cubicBezTo>
                    <a:pt x="125" y="361"/>
                    <a:pt x="1" y="671"/>
                    <a:pt x="1" y="1001"/>
                  </a:cubicBezTo>
                  <a:lnTo>
                    <a:pt x="12" y="1001"/>
                  </a:lnTo>
                  <a:cubicBezTo>
                    <a:pt x="74" y="609"/>
                    <a:pt x="290" y="279"/>
                    <a:pt x="578" y="52"/>
                  </a:cubicBezTo>
                  <a:lnTo>
                    <a:pt x="496"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5"/>
            <p:cNvSpPr/>
            <p:nvPr/>
          </p:nvSpPr>
          <p:spPr>
            <a:xfrm>
              <a:off x="5431825" y="3518650"/>
              <a:ext cx="32775" cy="17575"/>
            </a:xfrm>
            <a:custGeom>
              <a:avLst/>
              <a:gdLst/>
              <a:ahLst/>
              <a:cxnLst/>
              <a:rect l="l" t="t" r="r" b="b"/>
              <a:pathLst>
                <a:path w="1311" h="703" extrusionOk="0">
                  <a:moveTo>
                    <a:pt x="1063" y="1"/>
                  </a:moveTo>
                  <a:lnTo>
                    <a:pt x="1071" y="5"/>
                  </a:lnTo>
                  <a:lnTo>
                    <a:pt x="1071" y="5"/>
                  </a:lnTo>
                  <a:cubicBezTo>
                    <a:pt x="1070" y="3"/>
                    <a:pt x="1067" y="1"/>
                    <a:pt x="1063" y="1"/>
                  </a:cubicBezTo>
                  <a:close/>
                  <a:moveTo>
                    <a:pt x="1071" y="5"/>
                  </a:moveTo>
                  <a:lnTo>
                    <a:pt x="1071" y="5"/>
                  </a:lnTo>
                  <a:cubicBezTo>
                    <a:pt x="1073" y="8"/>
                    <a:pt x="1073" y="12"/>
                    <a:pt x="1073" y="12"/>
                  </a:cubicBezTo>
                  <a:lnTo>
                    <a:pt x="1084" y="12"/>
                  </a:lnTo>
                  <a:lnTo>
                    <a:pt x="1071" y="5"/>
                  </a:lnTo>
                  <a:close/>
                  <a:moveTo>
                    <a:pt x="1238" y="94"/>
                  </a:moveTo>
                  <a:cubicBezTo>
                    <a:pt x="1197" y="125"/>
                    <a:pt x="1156" y="156"/>
                    <a:pt x="1114" y="177"/>
                  </a:cubicBezTo>
                  <a:cubicBezTo>
                    <a:pt x="1104" y="187"/>
                    <a:pt x="1104" y="187"/>
                    <a:pt x="1094" y="187"/>
                  </a:cubicBezTo>
                  <a:lnTo>
                    <a:pt x="1063" y="187"/>
                  </a:lnTo>
                  <a:cubicBezTo>
                    <a:pt x="836" y="228"/>
                    <a:pt x="610" y="280"/>
                    <a:pt x="383" y="321"/>
                  </a:cubicBezTo>
                  <a:cubicBezTo>
                    <a:pt x="238" y="413"/>
                    <a:pt x="115" y="527"/>
                    <a:pt x="21" y="661"/>
                  </a:cubicBezTo>
                  <a:cubicBezTo>
                    <a:pt x="1" y="681"/>
                    <a:pt x="21" y="702"/>
                    <a:pt x="42" y="702"/>
                  </a:cubicBezTo>
                  <a:lnTo>
                    <a:pt x="53" y="692"/>
                  </a:lnTo>
                  <a:cubicBezTo>
                    <a:pt x="454" y="475"/>
                    <a:pt x="878" y="290"/>
                    <a:pt x="1311" y="135"/>
                  </a:cubicBezTo>
                  <a:lnTo>
                    <a:pt x="1238" y="94"/>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5"/>
            <p:cNvSpPr/>
            <p:nvPr/>
          </p:nvSpPr>
          <p:spPr>
            <a:xfrm>
              <a:off x="5444475" y="3524075"/>
              <a:ext cx="29925" cy="16775"/>
            </a:xfrm>
            <a:custGeom>
              <a:avLst/>
              <a:gdLst/>
              <a:ahLst/>
              <a:cxnLst/>
              <a:rect l="l" t="t" r="r" b="b"/>
              <a:pathLst>
                <a:path w="1197" h="671" extrusionOk="0">
                  <a:moveTo>
                    <a:pt x="949" y="1"/>
                  </a:moveTo>
                  <a:cubicBezTo>
                    <a:pt x="578" y="125"/>
                    <a:pt x="237" y="331"/>
                    <a:pt x="10" y="629"/>
                  </a:cubicBezTo>
                  <a:cubicBezTo>
                    <a:pt x="0" y="650"/>
                    <a:pt x="21" y="671"/>
                    <a:pt x="31" y="671"/>
                  </a:cubicBezTo>
                  <a:lnTo>
                    <a:pt x="42" y="671"/>
                  </a:lnTo>
                  <a:cubicBezTo>
                    <a:pt x="413" y="464"/>
                    <a:pt x="805" y="290"/>
                    <a:pt x="1197" y="145"/>
                  </a:cubicBezTo>
                  <a:lnTo>
                    <a:pt x="949"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5"/>
            <p:cNvSpPr/>
            <p:nvPr/>
          </p:nvSpPr>
          <p:spPr>
            <a:xfrm>
              <a:off x="5456850" y="3529750"/>
              <a:ext cx="27600" cy="15750"/>
            </a:xfrm>
            <a:custGeom>
              <a:avLst/>
              <a:gdLst/>
              <a:ahLst/>
              <a:cxnLst/>
              <a:rect l="l" t="t" r="r" b="b"/>
              <a:pathLst>
                <a:path w="1104" h="630" extrusionOk="0">
                  <a:moveTo>
                    <a:pt x="846" y="1"/>
                  </a:moveTo>
                  <a:cubicBezTo>
                    <a:pt x="516" y="124"/>
                    <a:pt x="216" y="320"/>
                    <a:pt x="10" y="599"/>
                  </a:cubicBezTo>
                  <a:cubicBezTo>
                    <a:pt x="0" y="609"/>
                    <a:pt x="21" y="629"/>
                    <a:pt x="42" y="629"/>
                  </a:cubicBezTo>
                  <a:lnTo>
                    <a:pt x="51" y="629"/>
                  </a:lnTo>
                  <a:cubicBezTo>
                    <a:pt x="392" y="444"/>
                    <a:pt x="743" y="289"/>
                    <a:pt x="1103" y="145"/>
                  </a:cubicBezTo>
                  <a:lnTo>
                    <a:pt x="846"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5"/>
            <p:cNvSpPr/>
            <p:nvPr/>
          </p:nvSpPr>
          <p:spPr>
            <a:xfrm>
              <a:off x="5469475" y="3535675"/>
              <a:ext cx="24775" cy="14450"/>
            </a:xfrm>
            <a:custGeom>
              <a:avLst/>
              <a:gdLst/>
              <a:ahLst/>
              <a:cxnLst/>
              <a:rect l="l" t="t" r="r" b="b"/>
              <a:pathLst>
                <a:path w="991" h="578" extrusionOk="0">
                  <a:moveTo>
                    <a:pt x="743" y="0"/>
                  </a:moveTo>
                  <a:cubicBezTo>
                    <a:pt x="454" y="124"/>
                    <a:pt x="197" y="300"/>
                    <a:pt x="11" y="547"/>
                  </a:cubicBezTo>
                  <a:cubicBezTo>
                    <a:pt x="0" y="568"/>
                    <a:pt x="21" y="578"/>
                    <a:pt x="32" y="578"/>
                  </a:cubicBezTo>
                  <a:lnTo>
                    <a:pt x="41" y="578"/>
                  </a:lnTo>
                  <a:cubicBezTo>
                    <a:pt x="351" y="413"/>
                    <a:pt x="671" y="269"/>
                    <a:pt x="990" y="145"/>
                  </a:cubicBezTo>
                  <a:lnTo>
                    <a:pt x="743"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5"/>
            <p:cNvSpPr/>
            <p:nvPr/>
          </p:nvSpPr>
          <p:spPr>
            <a:xfrm>
              <a:off x="5317375" y="3549350"/>
              <a:ext cx="36375" cy="28100"/>
            </a:xfrm>
            <a:custGeom>
              <a:avLst/>
              <a:gdLst/>
              <a:ahLst/>
              <a:cxnLst/>
              <a:rect l="l" t="t" r="r" b="b"/>
              <a:pathLst>
                <a:path w="1455" h="1124" extrusionOk="0">
                  <a:moveTo>
                    <a:pt x="722" y="0"/>
                  </a:moveTo>
                  <a:cubicBezTo>
                    <a:pt x="1" y="10"/>
                    <a:pt x="11" y="1124"/>
                    <a:pt x="722" y="1124"/>
                  </a:cubicBezTo>
                  <a:lnTo>
                    <a:pt x="733" y="1124"/>
                  </a:lnTo>
                  <a:cubicBezTo>
                    <a:pt x="1455" y="1124"/>
                    <a:pt x="1444" y="0"/>
                    <a:pt x="733"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5"/>
            <p:cNvSpPr/>
            <p:nvPr/>
          </p:nvSpPr>
          <p:spPr>
            <a:xfrm>
              <a:off x="5458400" y="3518925"/>
              <a:ext cx="4400" cy="4400"/>
            </a:xfrm>
            <a:custGeom>
              <a:avLst/>
              <a:gdLst/>
              <a:ahLst/>
              <a:cxnLst/>
              <a:rect l="l" t="t" r="r" b="b"/>
              <a:pathLst>
                <a:path w="176" h="176" extrusionOk="0">
                  <a:moveTo>
                    <a:pt x="10" y="1"/>
                  </a:moveTo>
                  <a:cubicBezTo>
                    <a:pt x="31" y="11"/>
                    <a:pt x="41" y="21"/>
                    <a:pt x="51" y="31"/>
                  </a:cubicBezTo>
                  <a:cubicBezTo>
                    <a:pt x="62" y="42"/>
                    <a:pt x="62" y="52"/>
                    <a:pt x="51" y="62"/>
                  </a:cubicBezTo>
                  <a:cubicBezTo>
                    <a:pt x="51" y="62"/>
                    <a:pt x="62" y="72"/>
                    <a:pt x="62" y="83"/>
                  </a:cubicBezTo>
                  <a:cubicBezTo>
                    <a:pt x="72" y="124"/>
                    <a:pt x="41" y="166"/>
                    <a:pt x="0" y="176"/>
                  </a:cubicBezTo>
                  <a:lnTo>
                    <a:pt x="31" y="176"/>
                  </a:lnTo>
                  <a:cubicBezTo>
                    <a:pt x="41" y="176"/>
                    <a:pt x="41" y="176"/>
                    <a:pt x="51" y="166"/>
                  </a:cubicBezTo>
                  <a:cubicBezTo>
                    <a:pt x="93" y="145"/>
                    <a:pt x="134" y="114"/>
                    <a:pt x="175" y="83"/>
                  </a:cubicBezTo>
                  <a:lnTo>
                    <a:pt x="21" y="1"/>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5"/>
            <p:cNvSpPr/>
            <p:nvPr/>
          </p:nvSpPr>
          <p:spPr>
            <a:xfrm>
              <a:off x="5398575" y="3512475"/>
              <a:ext cx="61625" cy="15750"/>
            </a:xfrm>
            <a:custGeom>
              <a:avLst/>
              <a:gdLst/>
              <a:ahLst/>
              <a:cxnLst/>
              <a:rect l="l" t="t" r="r" b="b"/>
              <a:pathLst>
                <a:path w="2465" h="630" extrusionOk="0">
                  <a:moveTo>
                    <a:pt x="1784" y="0"/>
                  </a:moveTo>
                  <a:cubicBezTo>
                    <a:pt x="1960" y="83"/>
                    <a:pt x="2135" y="176"/>
                    <a:pt x="2311" y="269"/>
                  </a:cubicBezTo>
                  <a:cubicBezTo>
                    <a:pt x="2321" y="279"/>
                    <a:pt x="2341" y="279"/>
                    <a:pt x="2352" y="289"/>
                  </a:cubicBezTo>
                  <a:lnTo>
                    <a:pt x="2311" y="289"/>
                  </a:lnTo>
                  <a:cubicBezTo>
                    <a:pt x="2279" y="289"/>
                    <a:pt x="2249" y="300"/>
                    <a:pt x="2218" y="300"/>
                  </a:cubicBezTo>
                  <a:cubicBezTo>
                    <a:pt x="1991" y="330"/>
                    <a:pt x="1764" y="372"/>
                    <a:pt x="1537" y="403"/>
                  </a:cubicBezTo>
                  <a:cubicBezTo>
                    <a:pt x="1383" y="424"/>
                    <a:pt x="1166" y="454"/>
                    <a:pt x="950" y="454"/>
                  </a:cubicBezTo>
                  <a:cubicBezTo>
                    <a:pt x="702" y="454"/>
                    <a:pt x="444" y="413"/>
                    <a:pt x="310" y="248"/>
                  </a:cubicBezTo>
                  <a:cubicBezTo>
                    <a:pt x="248" y="156"/>
                    <a:pt x="207" y="83"/>
                    <a:pt x="196" y="21"/>
                  </a:cubicBezTo>
                  <a:lnTo>
                    <a:pt x="11" y="21"/>
                  </a:lnTo>
                  <a:cubicBezTo>
                    <a:pt x="1" y="403"/>
                    <a:pt x="393" y="568"/>
                    <a:pt x="702" y="609"/>
                  </a:cubicBezTo>
                  <a:cubicBezTo>
                    <a:pt x="815" y="630"/>
                    <a:pt x="918" y="630"/>
                    <a:pt x="1021" y="630"/>
                  </a:cubicBezTo>
                  <a:cubicBezTo>
                    <a:pt x="1248" y="630"/>
                    <a:pt x="1486" y="598"/>
                    <a:pt x="1713" y="568"/>
                  </a:cubicBezTo>
                  <a:cubicBezTo>
                    <a:pt x="1940" y="527"/>
                    <a:pt x="2166" y="475"/>
                    <a:pt x="2393" y="434"/>
                  </a:cubicBezTo>
                  <a:cubicBezTo>
                    <a:pt x="2434" y="424"/>
                    <a:pt x="2465" y="382"/>
                    <a:pt x="2455" y="341"/>
                  </a:cubicBezTo>
                  <a:cubicBezTo>
                    <a:pt x="2455" y="330"/>
                    <a:pt x="2444" y="320"/>
                    <a:pt x="2444" y="320"/>
                  </a:cubicBezTo>
                  <a:cubicBezTo>
                    <a:pt x="2455" y="310"/>
                    <a:pt x="2455" y="300"/>
                    <a:pt x="2444" y="289"/>
                  </a:cubicBezTo>
                  <a:cubicBezTo>
                    <a:pt x="2434" y="279"/>
                    <a:pt x="2424" y="269"/>
                    <a:pt x="2403" y="259"/>
                  </a:cubicBezTo>
                  <a:cubicBezTo>
                    <a:pt x="2403" y="259"/>
                    <a:pt x="2403" y="248"/>
                    <a:pt x="2393" y="248"/>
                  </a:cubicBezTo>
                  <a:lnTo>
                    <a:pt x="1960" y="0"/>
                  </a:lnTo>
                  <a:close/>
                </a:path>
              </a:pathLst>
            </a:custGeom>
            <a:solidFill>
              <a:srgbClr val="1E28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5"/>
            <p:cNvSpPr/>
            <p:nvPr/>
          </p:nvSpPr>
          <p:spPr>
            <a:xfrm>
              <a:off x="5260425" y="3512225"/>
              <a:ext cx="276100" cy="84975"/>
            </a:xfrm>
            <a:custGeom>
              <a:avLst/>
              <a:gdLst/>
              <a:ahLst/>
              <a:cxnLst/>
              <a:rect l="l" t="t" r="r" b="b"/>
              <a:pathLst>
                <a:path w="11044" h="3399" extrusionOk="0">
                  <a:moveTo>
                    <a:pt x="6290" y="1"/>
                  </a:moveTo>
                  <a:lnTo>
                    <a:pt x="0" y="72"/>
                  </a:lnTo>
                  <a:cubicBezTo>
                    <a:pt x="72" y="1774"/>
                    <a:pt x="248" y="3166"/>
                    <a:pt x="392" y="3259"/>
                  </a:cubicBezTo>
                  <a:cubicBezTo>
                    <a:pt x="554" y="3361"/>
                    <a:pt x="2582" y="3398"/>
                    <a:pt x="4799" y="3398"/>
                  </a:cubicBezTo>
                  <a:cubicBezTo>
                    <a:pt x="7520" y="3398"/>
                    <a:pt x="10526" y="3342"/>
                    <a:pt x="10713" y="3280"/>
                  </a:cubicBezTo>
                  <a:cubicBezTo>
                    <a:pt x="11043" y="3166"/>
                    <a:pt x="10745" y="2196"/>
                    <a:pt x="10363" y="1908"/>
                  </a:cubicBezTo>
                  <a:cubicBezTo>
                    <a:pt x="9991" y="1609"/>
                    <a:pt x="6290" y="1"/>
                    <a:pt x="629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5"/>
            <p:cNvSpPr/>
            <p:nvPr/>
          </p:nvSpPr>
          <p:spPr>
            <a:xfrm>
              <a:off x="5281550" y="3584450"/>
              <a:ext cx="243900" cy="4075"/>
            </a:xfrm>
            <a:custGeom>
              <a:avLst/>
              <a:gdLst/>
              <a:ahLst/>
              <a:cxnLst/>
              <a:rect l="l" t="t" r="r" b="b"/>
              <a:pathLst>
                <a:path w="9756" h="163" extrusionOk="0">
                  <a:moveTo>
                    <a:pt x="8477" y="1"/>
                  </a:moveTo>
                  <a:cubicBezTo>
                    <a:pt x="5983" y="1"/>
                    <a:pt x="1329" y="56"/>
                    <a:pt x="11" y="132"/>
                  </a:cubicBezTo>
                  <a:cubicBezTo>
                    <a:pt x="1" y="132"/>
                    <a:pt x="1" y="143"/>
                    <a:pt x="11" y="143"/>
                  </a:cubicBezTo>
                  <a:cubicBezTo>
                    <a:pt x="354" y="156"/>
                    <a:pt x="924" y="162"/>
                    <a:pt x="1623" y="162"/>
                  </a:cubicBezTo>
                  <a:cubicBezTo>
                    <a:pt x="4179" y="162"/>
                    <a:pt x="8461" y="86"/>
                    <a:pt x="9724" y="29"/>
                  </a:cubicBezTo>
                  <a:cubicBezTo>
                    <a:pt x="9755" y="29"/>
                    <a:pt x="9755" y="9"/>
                    <a:pt x="9724" y="9"/>
                  </a:cubicBezTo>
                  <a:cubicBezTo>
                    <a:pt x="9442" y="3"/>
                    <a:pt x="9008" y="1"/>
                    <a:pt x="84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5"/>
            <p:cNvSpPr/>
            <p:nvPr/>
          </p:nvSpPr>
          <p:spPr>
            <a:xfrm>
              <a:off x="5471275" y="3551400"/>
              <a:ext cx="33025" cy="31850"/>
            </a:xfrm>
            <a:custGeom>
              <a:avLst/>
              <a:gdLst/>
              <a:ahLst/>
              <a:cxnLst/>
              <a:rect l="l" t="t" r="r" b="b"/>
              <a:pathLst>
                <a:path w="1321" h="1274" extrusionOk="0">
                  <a:moveTo>
                    <a:pt x="1272" y="0"/>
                  </a:moveTo>
                  <a:cubicBezTo>
                    <a:pt x="925" y="0"/>
                    <a:pt x="590" y="144"/>
                    <a:pt x="351" y="403"/>
                  </a:cubicBezTo>
                  <a:cubicBezTo>
                    <a:pt x="125" y="629"/>
                    <a:pt x="1" y="939"/>
                    <a:pt x="1" y="1269"/>
                  </a:cubicBezTo>
                  <a:cubicBezTo>
                    <a:pt x="1" y="1269"/>
                    <a:pt x="10" y="1273"/>
                    <a:pt x="16" y="1273"/>
                  </a:cubicBezTo>
                  <a:cubicBezTo>
                    <a:pt x="19" y="1273"/>
                    <a:pt x="21" y="1272"/>
                    <a:pt x="21" y="1269"/>
                  </a:cubicBezTo>
                  <a:cubicBezTo>
                    <a:pt x="125" y="609"/>
                    <a:pt x="650" y="104"/>
                    <a:pt x="1310" y="21"/>
                  </a:cubicBezTo>
                  <a:cubicBezTo>
                    <a:pt x="1321" y="21"/>
                    <a:pt x="1321" y="11"/>
                    <a:pt x="1321" y="11"/>
                  </a:cubicBezTo>
                  <a:cubicBezTo>
                    <a:pt x="1321" y="1"/>
                    <a:pt x="1321" y="1"/>
                    <a:pt x="1310" y="1"/>
                  </a:cubicBezTo>
                  <a:cubicBezTo>
                    <a:pt x="1297" y="0"/>
                    <a:pt x="1285" y="0"/>
                    <a:pt x="12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5"/>
            <p:cNvSpPr/>
            <p:nvPr/>
          </p:nvSpPr>
          <p:spPr>
            <a:xfrm>
              <a:off x="5388375" y="3516075"/>
              <a:ext cx="46050" cy="19950"/>
            </a:xfrm>
            <a:custGeom>
              <a:avLst/>
              <a:gdLst/>
              <a:ahLst/>
              <a:cxnLst/>
              <a:rect l="l" t="t" r="r" b="b"/>
              <a:pathLst>
                <a:path w="1842" h="798" extrusionOk="0">
                  <a:moveTo>
                    <a:pt x="1801" y="1"/>
                  </a:moveTo>
                  <a:cubicBezTo>
                    <a:pt x="1151" y="1"/>
                    <a:pt x="409" y="238"/>
                    <a:pt x="17" y="764"/>
                  </a:cubicBezTo>
                  <a:cubicBezTo>
                    <a:pt x="0" y="781"/>
                    <a:pt x="18" y="798"/>
                    <a:pt x="36" y="798"/>
                  </a:cubicBezTo>
                  <a:cubicBezTo>
                    <a:pt x="40" y="798"/>
                    <a:pt x="44" y="797"/>
                    <a:pt x="48" y="795"/>
                  </a:cubicBezTo>
                  <a:cubicBezTo>
                    <a:pt x="604" y="496"/>
                    <a:pt x="1203" y="259"/>
                    <a:pt x="1811" y="83"/>
                  </a:cubicBezTo>
                  <a:cubicBezTo>
                    <a:pt x="1832" y="73"/>
                    <a:pt x="1842" y="53"/>
                    <a:pt x="1832" y="32"/>
                  </a:cubicBezTo>
                  <a:cubicBezTo>
                    <a:pt x="1832" y="12"/>
                    <a:pt x="1811" y="1"/>
                    <a:pt x="18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5"/>
            <p:cNvSpPr/>
            <p:nvPr/>
          </p:nvSpPr>
          <p:spPr>
            <a:xfrm>
              <a:off x="5400725" y="3520725"/>
              <a:ext cx="46075" cy="20175"/>
            </a:xfrm>
            <a:custGeom>
              <a:avLst/>
              <a:gdLst/>
              <a:ahLst/>
              <a:cxnLst/>
              <a:rect l="l" t="t" r="r" b="b"/>
              <a:pathLst>
                <a:path w="1843" h="807" extrusionOk="0">
                  <a:moveTo>
                    <a:pt x="1802" y="0"/>
                  </a:moveTo>
                  <a:cubicBezTo>
                    <a:pt x="1162" y="0"/>
                    <a:pt x="410" y="238"/>
                    <a:pt x="18" y="763"/>
                  </a:cubicBezTo>
                  <a:cubicBezTo>
                    <a:pt x="0" y="781"/>
                    <a:pt x="20" y="807"/>
                    <a:pt x="40" y="807"/>
                  </a:cubicBezTo>
                  <a:cubicBezTo>
                    <a:pt x="43" y="807"/>
                    <a:pt x="46" y="806"/>
                    <a:pt x="49" y="805"/>
                  </a:cubicBezTo>
                  <a:cubicBezTo>
                    <a:pt x="616" y="495"/>
                    <a:pt x="1203" y="259"/>
                    <a:pt x="1812" y="83"/>
                  </a:cubicBezTo>
                  <a:cubicBezTo>
                    <a:pt x="1833" y="73"/>
                    <a:pt x="1843" y="52"/>
                    <a:pt x="1843" y="32"/>
                  </a:cubicBezTo>
                  <a:cubicBezTo>
                    <a:pt x="1833" y="21"/>
                    <a:pt x="1822" y="11"/>
                    <a:pt x="1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5"/>
            <p:cNvSpPr/>
            <p:nvPr/>
          </p:nvSpPr>
          <p:spPr>
            <a:xfrm>
              <a:off x="5413325" y="3525625"/>
              <a:ext cx="46125" cy="19950"/>
            </a:xfrm>
            <a:custGeom>
              <a:avLst/>
              <a:gdLst/>
              <a:ahLst/>
              <a:cxnLst/>
              <a:rect l="l" t="t" r="r" b="b"/>
              <a:pathLst>
                <a:path w="1845" h="798" extrusionOk="0">
                  <a:moveTo>
                    <a:pt x="1803" y="1"/>
                  </a:moveTo>
                  <a:cubicBezTo>
                    <a:pt x="1153" y="1"/>
                    <a:pt x="411" y="228"/>
                    <a:pt x="9" y="764"/>
                  </a:cubicBezTo>
                  <a:cubicBezTo>
                    <a:pt x="0" y="780"/>
                    <a:pt x="19" y="797"/>
                    <a:pt x="38" y="797"/>
                  </a:cubicBezTo>
                  <a:cubicBezTo>
                    <a:pt x="42" y="797"/>
                    <a:pt x="46" y="796"/>
                    <a:pt x="50" y="794"/>
                  </a:cubicBezTo>
                  <a:cubicBezTo>
                    <a:pt x="607" y="496"/>
                    <a:pt x="1205" y="248"/>
                    <a:pt x="1813" y="72"/>
                  </a:cubicBezTo>
                  <a:cubicBezTo>
                    <a:pt x="1834" y="72"/>
                    <a:pt x="1844" y="42"/>
                    <a:pt x="1834" y="21"/>
                  </a:cubicBezTo>
                  <a:cubicBezTo>
                    <a:pt x="1834" y="11"/>
                    <a:pt x="1813" y="1"/>
                    <a:pt x="18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5"/>
            <p:cNvSpPr/>
            <p:nvPr/>
          </p:nvSpPr>
          <p:spPr>
            <a:xfrm>
              <a:off x="5425750" y="3530275"/>
              <a:ext cx="46325" cy="19925"/>
            </a:xfrm>
            <a:custGeom>
              <a:avLst/>
              <a:gdLst/>
              <a:ahLst/>
              <a:cxnLst/>
              <a:rect l="l" t="t" r="r" b="b"/>
              <a:pathLst>
                <a:path w="1853" h="797" extrusionOk="0">
                  <a:moveTo>
                    <a:pt x="1801" y="0"/>
                  </a:moveTo>
                  <a:cubicBezTo>
                    <a:pt x="1162" y="0"/>
                    <a:pt x="409" y="237"/>
                    <a:pt x="17" y="763"/>
                  </a:cubicBezTo>
                  <a:cubicBezTo>
                    <a:pt x="0" y="780"/>
                    <a:pt x="18" y="797"/>
                    <a:pt x="36" y="797"/>
                  </a:cubicBezTo>
                  <a:cubicBezTo>
                    <a:pt x="40" y="797"/>
                    <a:pt x="44" y="796"/>
                    <a:pt x="48" y="794"/>
                  </a:cubicBezTo>
                  <a:cubicBezTo>
                    <a:pt x="615" y="495"/>
                    <a:pt x="1203" y="258"/>
                    <a:pt x="1811" y="83"/>
                  </a:cubicBezTo>
                  <a:cubicBezTo>
                    <a:pt x="1832" y="72"/>
                    <a:pt x="1852" y="51"/>
                    <a:pt x="1842" y="31"/>
                  </a:cubicBezTo>
                  <a:cubicBezTo>
                    <a:pt x="1842" y="10"/>
                    <a:pt x="1822" y="0"/>
                    <a:pt x="18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5"/>
            <p:cNvSpPr/>
            <p:nvPr/>
          </p:nvSpPr>
          <p:spPr>
            <a:xfrm>
              <a:off x="5273900" y="3549350"/>
              <a:ext cx="36275" cy="28100"/>
            </a:xfrm>
            <a:custGeom>
              <a:avLst/>
              <a:gdLst/>
              <a:ahLst/>
              <a:cxnLst/>
              <a:rect l="l" t="t" r="r" b="b"/>
              <a:pathLst>
                <a:path w="1451" h="1124" extrusionOk="0">
                  <a:moveTo>
                    <a:pt x="729" y="0"/>
                  </a:moveTo>
                  <a:cubicBezTo>
                    <a:pt x="726" y="0"/>
                    <a:pt x="723" y="0"/>
                    <a:pt x="719" y="0"/>
                  </a:cubicBezTo>
                  <a:cubicBezTo>
                    <a:pt x="1" y="10"/>
                    <a:pt x="7" y="1124"/>
                    <a:pt x="719" y="1124"/>
                  </a:cubicBezTo>
                  <a:cubicBezTo>
                    <a:pt x="722" y="1124"/>
                    <a:pt x="726" y="1124"/>
                    <a:pt x="729" y="1124"/>
                  </a:cubicBezTo>
                  <a:cubicBezTo>
                    <a:pt x="1447" y="1124"/>
                    <a:pt x="1451" y="0"/>
                    <a:pt x="7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5"/>
            <p:cNvSpPr/>
            <p:nvPr/>
          </p:nvSpPr>
          <p:spPr>
            <a:xfrm>
              <a:off x="5412750" y="3470125"/>
              <a:ext cx="45400" cy="53250"/>
            </a:xfrm>
            <a:custGeom>
              <a:avLst/>
              <a:gdLst/>
              <a:ahLst/>
              <a:cxnLst/>
              <a:rect l="l" t="t" r="r" b="b"/>
              <a:pathLst>
                <a:path w="1816" h="2130" extrusionOk="0">
                  <a:moveTo>
                    <a:pt x="1235" y="173"/>
                  </a:moveTo>
                  <a:cubicBezTo>
                    <a:pt x="1359" y="173"/>
                    <a:pt x="1459" y="263"/>
                    <a:pt x="1486" y="519"/>
                  </a:cubicBezTo>
                  <a:cubicBezTo>
                    <a:pt x="1527" y="911"/>
                    <a:pt x="991" y="1293"/>
                    <a:pt x="722" y="1488"/>
                  </a:cubicBezTo>
                  <a:cubicBezTo>
                    <a:pt x="506" y="1653"/>
                    <a:pt x="280" y="1808"/>
                    <a:pt x="63" y="1973"/>
                  </a:cubicBezTo>
                  <a:cubicBezTo>
                    <a:pt x="166" y="1653"/>
                    <a:pt x="280" y="1334"/>
                    <a:pt x="413" y="1014"/>
                  </a:cubicBezTo>
                  <a:cubicBezTo>
                    <a:pt x="486" y="870"/>
                    <a:pt x="558" y="725"/>
                    <a:pt x="651" y="581"/>
                  </a:cubicBezTo>
                  <a:cubicBezTo>
                    <a:pt x="736" y="444"/>
                    <a:pt x="1020" y="173"/>
                    <a:pt x="1235" y="173"/>
                  </a:cubicBezTo>
                  <a:close/>
                  <a:moveTo>
                    <a:pt x="1208" y="1"/>
                  </a:moveTo>
                  <a:cubicBezTo>
                    <a:pt x="960" y="1"/>
                    <a:pt x="715" y="190"/>
                    <a:pt x="568" y="395"/>
                  </a:cubicBezTo>
                  <a:cubicBezTo>
                    <a:pt x="238" y="890"/>
                    <a:pt x="42" y="1458"/>
                    <a:pt x="1" y="2056"/>
                  </a:cubicBezTo>
                  <a:cubicBezTo>
                    <a:pt x="1" y="2066"/>
                    <a:pt x="1" y="2066"/>
                    <a:pt x="11" y="2066"/>
                  </a:cubicBezTo>
                  <a:lnTo>
                    <a:pt x="21" y="2066"/>
                  </a:lnTo>
                  <a:cubicBezTo>
                    <a:pt x="31" y="2101"/>
                    <a:pt x="63" y="2130"/>
                    <a:pt x="98" y="2130"/>
                  </a:cubicBezTo>
                  <a:cubicBezTo>
                    <a:pt x="103" y="2130"/>
                    <a:pt x="109" y="2129"/>
                    <a:pt x="115" y="2128"/>
                  </a:cubicBezTo>
                  <a:cubicBezTo>
                    <a:pt x="124" y="2128"/>
                    <a:pt x="124" y="2128"/>
                    <a:pt x="135" y="2118"/>
                  </a:cubicBezTo>
                  <a:cubicBezTo>
                    <a:pt x="589" y="1798"/>
                    <a:pt x="1114" y="1509"/>
                    <a:pt x="1465" y="1055"/>
                  </a:cubicBezTo>
                  <a:cubicBezTo>
                    <a:pt x="1661" y="798"/>
                    <a:pt x="1815" y="365"/>
                    <a:pt x="1506" y="106"/>
                  </a:cubicBezTo>
                  <a:cubicBezTo>
                    <a:pt x="1411" y="32"/>
                    <a:pt x="1309" y="1"/>
                    <a:pt x="12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5"/>
            <p:cNvSpPr/>
            <p:nvPr/>
          </p:nvSpPr>
          <p:spPr>
            <a:xfrm>
              <a:off x="5353925" y="3499925"/>
              <a:ext cx="62725" cy="28350"/>
            </a:xfrm>
            <a:custGeom>
              <a:avLst/>
              <a:gdLst/>
              <a:ahLst/>
              <a:cxnLst/>
              <a:rect l="l" t="t" r="r" b="b"/>
              <a:pathLst>
                <a:path w="2509" h="1134" extrusionOk="0">
                  <a:moveTo>
                    <a:pt x="807" y="188"/>
                  </a:moveTo>
                  <a:cubicBezTo>
                    <a:pt x="881" y="188"/>
                    <a:pt x="947" y="194"/>
                    <a:pt x="993" y="204"/>
                  </a:cubicBezTo>
                  <a:cubicBezTo>
                    <a:pt x="1158" y="245"/>
                    <a:pt x="1313" y="286"/>
                    <a:pt x="1467" y="348"/>
                  </a:cubicBezTo>
                  <a:cubicBezTo>
                    <a:pt x="1787" y="482"/>
                    <a:pt x="2096" y="626"/>
                    <a:pt x="2395" y="791"/>
                  </a:cubicBezTo>
                  <a:cubicBezTo>
                    <a:pt x="2117" y="812"/>
                    <a:pt x="1849" y="864"/>
                    <a:pt x="1581" y="905"/>
                  </a:cubicBezTo>
                  <a:cubicBezTo>
                    <a:pt x="1429" y="924"/>
                    <a:pt x="1210" y="956"/>
                    <a:pt x="993" y="956"/>
                  </a:cubicBezTo>
                  <a:cubicBezTo>
                    <a:pt x="738" y="956"/>
                    <a:pt x="487" y="912"/>
                    <a:pt x="353" y="750"/>
                  </a:cubicBezTo>
                  <a:cubicBezTo>
                    <a:pt x="1" y="305"/>
                    <a:pt x="482" y="188"/>
                    <a:pt x="807" y="188"/>
                  </a:cubicBezTo>
                  <a:close/>
                  <a:moveTo>
                    <a:pt x="725" y="1"/>
                  </a:moveTo>
                  <a:cubicBezTo>
                    <a:pt x="422" y="1"/>
                    <a:pt x="97" y="126"/>
                    <a:pt x="55" y="472"/>
                  </a:cubicBezTo>
                  <a:cubicBezTo>
                    <a:pt x="3" y="884"/>
                    <a:pt x="426" y="1070"/>
                    <a:pt x="745" y="1111"/>
                  </a:cubicBezTo>
                  <a:cubicBezTo>
                    <a:pt x="853" y="1127"/>
                    <a:pt x="961" y="1134"/>
                    <a:pt x="1069" y="1134"/>
                  </a:cubicBezTo>
                  <a:cubicBezTo>
                    <a:pt x="1531" y="1134"/>
                    <a:pt x="1996" y="1011"/>
                    <a:pt x="2447" y="936"/>
                  </a:cubicBezTo>
                  <a:cubicBezTo>
                    <a:pt x="2488" y="926"/>
                    <a:pt x="2509" y="884"/>
                    <a:pt x="2498" y="843"/>
                  </a:cubicBezTo>
                  <a:cubicBezTo>
                    <a:pt x="2498" y="832"/>
                    <a:pt x="2488" y="822"/>
                    <a:pt x="2488" y="822"/>
                  </a:cubicBezTo>
                  <a:cubicBezTo>
                    <a:pt x="2498" y="812"/>
                    <a:pt x="2498" y="802"/>
                    <a:pt x="2488" y="791"/>
                  </a:cubicBezTo>
                  <a:cubicBezTo>
                    <a:pt x="2044" y="399"/>
                    <a:pt x="1498" y="131"/>
                    <a:pt x="921" y="18"/>
                  </a:cubicBezTo>
                  <a:cubicBezTo>
                    <a:pt x="859" y="7"/>
                    <a:pt x="793" y="1"/>
                    <a:pt x="7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5"/>
            <p:cNvSpPr/>
            <p:nvPr/>
          </p:nvSpPr>
          <p:spPr>
            <a:xfrm>
              <a:off x="4182625" y="2934275"/>
              <a:ext cx="110625" cy="110350"/>
            </a:xfrm>
            <a:custGeom>
              <a:avLst/>
              <a:gdLst/>
              <a:ahLst/>
              <a:cxnLst/>
              <a:rect l="l" t="t" r="r" b="b"/>
              <a:pathLst>
                <a:path w="4425" h="4414" extrusionOk="0">
                  <a:moveTo>
                    <a:pt x="3661" y="1"/>
                  </a:moveTo>
                  <a:cubicBezTo>
                    <a:pt x="3661" y="1"/>
                    <a:pt x="0" y="815"/>
                    <a:pt x="1145" y="4414"/>
                  </a:cubicBezTo>
                  <a:cubicBezTo>
                    <a:pt x="1145" y="4414"/>
                    <a:pt x="4424" y="3949"/>
                    <a:pt x="3661"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5"/>
            <p:cNvSpPr/>
            <p:nvPr/>
          </p:nvSpPr>
          <p:spPr>
            <a:xfrm>
              <a:off x="4205575" y="2934275"/>
              <a:ext cx="71425" cy="110350"/>
            </a:xfrm>
            <a:custGeom>
              <a:avLst/>
              <a:gdLst/>
              <a:ahLst/>
              <a:cxnLst/>
              <a:rect l="l" t="t" r="r" b="b"/>
              <a:pathLst>
                <a:path w="2857" h="4414" extrusionOk="0">
                  <a:moveTo>
                    <a:pt x="2743" y="1"/>
                  </a:moveTo>
                  <a:cubicBezTo>
                    <a:pt x="2743" y="1"/>
                    <a:pt x="0" y="608"/>
                    <a:pt x="0" y="3094"/>
                  </a:cubicBezTo>
                  <a:cubicBezTo>
                    <a:pt x="0" y="3486"/>
                    <a:pt x="72" y="3919"/>
                    <a:pt x="227" y="4414"/>
                  </a:cubicBezTo>
                  <a:cubicBezTo>
                    <a:pt x="227" y="4414"/>
                    <a:pt x="2856" y="4043"/>
                    <a:pt x="2856" y="1124"/>
                  </a:cubicBezTo>
                  <a:cubicBezTo>
                    <a:pt x="2856" y="784"/>
                    <a:pt x="2815" y="413"/>
                    <a:pt x="2743" y="1"/>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5"/>
            <p:cNvSpPr/>
            <p:nvPr/>
          </p:nvSpPr>
          <p:spPr>
            <a:xfrm>
              <a:off x="4210450" y="2954775"/>
              <a:ext cx="49275" cy="127950"/>
            </a:xfrm>
            <a:custGeom>
              <a:avLst/>
              <a:gdLst/>
              <a:ahLst/>
              <a:cxnLst/>
              <a:rect l="l" t="t" r="r" b="b"/>
              <a:pathLst>
                <a:path w="1971" h="5118" extrusionOk="0">
                  <a:moveTo>
                    <a:pt x="1923" y="1"/>
                  </a:moveTo>
                  <a:cubicBezTo>
                    <a:pt x="1921" y="1"/>
                    <a:pt x="1919" y="2"/>
                    <a:pt x="1919" y="5"/>
                  </a:cubicBezTo>
                  <a:cubicBezTo>
                    <a:pt x="1785" y="150"/>
                    <a:pt x="1641" y="294"/>
                    <a:pt x="1517" y="448"/>
                  </a:cubicBezTo>
                  <a:cubicBezTo>
                    <a:pt x="1393" y="593"/>
                    <a:pt x="1270" y="737"/>
                    <a:pt x="1156" y="902"/>
                  </a:cubicBezTo>
                  <a:cubicBezTo>
                    <a:pt x="908" y="1253"/>
                    <a:pt x="681" y="1624"/>
                    <a:pt x="496" y="2026"/>
                  </a:cubicBezTo>
                  <a:lnTo>
                    <a:pt x="496" y="1944"/>
                  </a:lnTo>
                  <a:cubicBezTo>
                    <a:pt x="506" y="1830"/>
                    <a:pt x="516" y="1706"/>
                    <a:pt x="516" y="1593"/>
                  </a:cubicBezTo>
                  <a:lnTo>
                    <a:pt x="516" y="881"/>
                  </a:lnTo>
                  <a:lnTo>
                    <a:pt x="516" y="872"/>
                  </a:lnTo>
                  <a:cubicBezTo>
                    <a:pt x="516" y="861"/>
                    <a:pt x="506" y="861"/>
                    <a:pt x="506" y="861"/>
                  </a:cubicBezTo>
                  <a:cubicBezTo>
                    <a:pt x="496" y="872"/>
                    <a:pt x="496" y="872"/>
                    <a:pt x="496" y="881"/>
                  </a:cubicBezTo>
                  <a:cubicBezTo>
                    <a:pt x="496" y="1119"/>
                    <a:pt x="486" y="1356"/>
                    <a:pt x="465" y="1593"/>
                  </a:cubicBezTo>
                  <a:cubicBezTo>
                    <a:pt x="465" y="1706"/>
                    <a:pt x="455" y="1820"/>
                    <a:pt x="445" y="1944"/>
                  </a:cubicBezTo>
                  <a:lnTo>
                    <a:pt x="434" y="2109"/>
                  </a:lnTo>
                  <a:cubicBezTo>
                    <a:pt x="424" y="2130"/>
                    <a:pt x="424" y="2160"/>
                    <a:pt x="424" y="2181"/>
                  </a:cubicBezTo>
                  <a:cubicBezTo>
                    <a:pt x="341" y="2366"/>
                    <a:pt x="259" y="2563"/>
                    <a:pt x="197" y="2769"/>
                  </a:cubicBezTo>
                  <a:cubicBezTo>
                    <a:pt x="73" y="3129"/>
                    <a:pt x="12" y="3501"/>
                    <a:pt x="1" y="3883"/>
                  </a:cubicBezTo>
                  <a:cubicBezTo>
                    <a:pt x="12" y="4295"/>
                    <a:pt x="21" y="4707"/>
                    <a:pt x="53" y="5109"/>
                  </a:cubicBezTo>
                  <a:cubicBezTo>
                    <a:pt x="53" y="5115"/>
                    <a:pt x="58" y="5117"/>
                    <a:pt x="63" y="5117"/>
                  </a:cubicBezTo>
                  <a:cubicBezTo>
                    <a:pt x="68" y="5117"/>
                    <a:pt x="73" y="5115"/>
                    <a:pt x="73" y="5109"/>
                  </a:cubicBezTo>
                  <a:cubicBezTo>
                    <a:pt x="83" y="4666"/>
                    <a:pt x="73" y="4202"/>
                    <a:pt x="115" y="3769"/>
                  </a:cubicBezTo>
                  <a:cubicBezTo>
                    <a:pt x="145" y="3449"/>
                    <a:pt x="218" y="3129"/>
                    <a:pt x="331" y="2831"/>
                  </a:cubicBezTo>
                  <a:cubicBezTo>
                    <a:pt x="434" y="2810"/>
                    <a:pt x="537" y="2769"/>
                    <a:pt x="630" y="2707"/>
                  </a:cubicBezTo>
                  <a:cubicBezTo>
                    <a:pt x="754" y="2655"/>
                    <a:pt x="867" y="2593"/>
                    <a:pt x="981" y="2531"/>
                  </a:cubicBezTo>
                  <a:cubicBezTo>
                    <a:pt x="1208" y="2408"/>
                    <a:pt x="1424" y="2284"/>
                    <a:pt x="1651" y="2160"/>
                  </a:cubicBezTo>
                  <a:cubicBezTo>
                    <a:pt x="1661" y="2150"/>
                    <a:pt x="1651" y="2139"/>
                    <a:pt x="1641" y="2139"/>
                  </a:cubicBezTo>
                  <a:cubicBezTo>
                    <a:pt x="1414" y="2263"/>
                    <a:pt x="1187" y="2377"/>
                    <a:pt x="960" y="2480"/>
                  </a:cubicBezTo>
                  <a:lnTo>
                    <a:pt x="619" y="2634"/>
                  </a:lnTo>
                  <a:cubicBezTo>
                    <a:pt x="527" y="2666"/>
                    <a:pt x="434" y="2707"/>
                    <a:pt x="351" y="2758"/>
                  </a:cubicBezTo>
                  <a:cubicBezTo>
                    <a:pt x="362" y="2738"/>
                    <a:pt x="372" y="2717"/>
                    <a:pt x="372" y="2696"/>
                  </a:cubicBezTo>
                  <a:cubicBezTo>
                    <a:pt x="486" y="2377"/>
                    <a:pt x="630" y="2057"/>
                    <a:pt x="775" y="1748"/>
                  </a:cubicBezTo>
                  <a:cubicBezTo>
                    <a:pt x="836" y="1635"/>
                    <a:pt x="908" y="1511"/>
                    <a:pt x="970" y="1397"/>
                  </a:cubicBezTo>
                  <a:cubicBezTo>
                    <a:pt x="1001" y="1387"/>
                    <a:pt x="1032" y="1376"/>
                    <a:pt x="1053" y="1367"/>
                  </a:cubicBezTo>
                  <a:lnTo>
                    <a:pt x="1187" y="1305"/>
                  </a:lnTo>
                  <a:lnTo>
                    <a:pt x="1434" y="1202"/>
                  </a:lnTo>
                  <a:lnTo>
                    <a:pt x="1960" y="985"/>
                  </a:lnTo>
                  <a:cubicBezTo>
                    <a:pt x="1971" y="985"/>
                    <a:pt x="1971" y="964"/>
                    <a:pt x="1960" y="964"/>
                  </a:cubicBezTo>
                  <a:lnTo>
                    <a:pt x="1434" y="1160"/>
                  </a:lnTo>
                  <a:cubicBezTo>
                    <a:pt x="1341" y="1191"/>
                    <a:pt x="1249" y="1232"/>
                    <a:pt x="1166" y="1263"/>
                  </a:cubicBezTo>
                  <a:lnTo>
                    <a:pt x="1043" y="1305"/>
                  </a:lnTo>
                  <a:lnTo>
                    <a:pt x="1011" y="1325"/>
                  </a:lnTo>
                  <a:cubicBezTo>
                    <a:pt x="1105" y="1160"/>
                    <a:pt x="1197" y="1005"/>
                    <a:pt x="1300" y="861"/>
                  </a:cubicBezTo>
                  <a:cubicBezTo>
                    <a:pt x="1486" y="562"/>
                    <a:pt x="1692" y="283"/>
                    <a:pt x="1929" y="15"/>
                  </a:cubicBezTo>
                  <a:cubicBezTo>
                    <a:pt x="1936" y="8"/>
                    <a:pt x="1928" y="1"/>
                    <a:pt x="19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5"/>
            <p:cNvSpPr/>
            <p:nvPr/>
          </p:nvSpPr>
          <p:spPr>
            <a:xfrm>
              <a:off x="4227475" y="2965550"/>
              <a:ext cx="1575" cy="17725"/>
            </a:xfrm>
            <a:custGeom>
              <a:avLst/>
              <a:gdLst/>
              <a:ahLst/>
              <a:cxnLst/>
              <a:rect l="l" t="t" r="r" b="b"/>
              <a:pathLst>
                <a:path w="63" h="709" extrusionOk="0">
                  <a:moveTo>
                    <a:pt x="13" y="0"/>
                  </a:moveTo>
                  <a:cubicBezTo>
                    <a:pt x="7" y="0"/>
                    <a:pt x="0" y="5"/>
                    <a:pt x="0" y="17"/>
                  </a:cubicBezTo>
                  <a:cubicBezTo>
                    <a:pt x="32" y="244"/>
                    <a:pt x="32" y="471"/>
                    <a:pt x="42" y="709"/>
                  </a:cubicBezTo>
                  <a:lnTo>
                    <a:pt x="21" y="8"/>
                  </a:lnTo>
                  <a:lnTo>
                    <a:pt x="21" y="8"/>
                  </a:lnTo>
                  <a:cubicBezTo>
                    <a:pt x="21" y="8"/>
                    <a:pt x="21" y="8"/>
                    <a:pt x="21" y="8"/>
                  </a:cubicBezTo>
                  <a:cubicBezTo>
                    <a:pt x="21" y="3"/>
                    <a:pt x="17" y="0"/>
                    <a:pt x="13" y="0"/>
                  </a:cubicBezTo>
                  <a:close/>
                  <a:moveTo>
                    <a:pt x="21" y="8"/>
                  </a:moveTo>
                  <a:lnTo>
                    <a:pt x="52" y="709"/>
                  </a:lnTo>
                  <a:cubicBezTo>
                    <a:pt x="62" y="471"/>
                    <a:pt x="52" y="244"/>
                    <a:pt x="21" y="8"/>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5"/>
            <p:cNvSpPr/>
            <p:nvPr/>
          </p:nvSpPr>
          <p:spPr>
            <a:xfrm>
              <a:off x="4251175" y="2965725"/>
              <a:ext cx="11125" cy="5550"/>
            </a:xfrm>
            <a:custGeom>
              <a:avLst/>
              <a:gdLst/>
              <a:ahLst/>
              <a:cxnLst/>
              <a:rect l="l" t="t" r="r" b="b"/>
              <a:pathLst>
                <a:path w="445" h="222" extrusionOk="0">
                  <a:moveTo>
                    <a:pt x="434" y="1"/>
                  </a:moveTo>
                  <a:cubicBezTo>
                    <a:pt x="300" y="83"/>
                    <a:pt x="156" y="155"/>
                    <a:pt x="12" y="207"/>
                  </a:cubicBezTo>
                  <a:lnTo>
                    <a:pt x="1" y="217"/>
                  </a:lnTo>
                  <a:cubicBezTo>
                    <a:pt x="8" y="217"/>
                    <a:pt x="11" y="221"/>
                    <a:pt x="11" y="221"/>
                  </a:cubicBezTo>
                  <a:cubicBezTo>
                    <a:pt x="12" y="221"/>
                    <a:pt x="12" y="220"/>
                    <a:pt x="12" y="217"/>
                  </a:cubicBezTo>
                  <a:cubicBezTo>
                    <a:pt x="166" y="175"/>
                    <a:pt x="310" y="104"/>
                    <a:pt x="445" y="21"/>
                  </a:cubicBezTo>
                  <a:lnTo>
                    <a:pt x="44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5"/>
            <p:cNvSpPr/>
            <p:nvPr/>
          </p:nvSpPr>
          <p:spPr>
            <a:xfrm>
              <a:off x="4208675" y="2992275"/>
              <a:ext cx="7225" cy="348075"/>
            </a:xfrm>
            <a:custGeom>
              <a:avLst/>
              <a:gdLst/>
              <a:ahLst/>
              <a:cxnLst/>
              <a:rect l="l" t="t" r="r" b="b"/>
              <a:pathLst>
                <a:path w="289" h="13923" extrusionOk="0">
                  <a:moveTo>
                    <a:pt x="144" y="0"/>
                  </a:moveTo>
                  <a:cubicBezTo>
                    <a:pt x="124" y="0"/>
                    <a:pt x="124" y="11"/>
                    <a:pt x="124" y="11"/>
                  </a:cubicBezTo>
                  <a:lnTo>
                    <a:pt x="124" y="795"/>
                  </a:lnTo>
                  <a:cubicBezTo>
                    <a:pt x="124" y="804"/>
                    <a:pt x="113" y="804"/>
                    <a:pt x="113" y="815"/>
                  </a:cubicBezTo>
                  <a:cubicBezTo>
                    <a:pt x="92" y="1764"/>
                    <a:pt x="72" y="2722"/>
                    <a:pt x="51" y="3671"/>
                  </a:cubicBezTo>
                  <a:cubicBezTo>
                    <a:pt x="31" y="4878"/>
                    <a:pt x="10" y="6074"/>
                    <a:pt x="10" y="7280"/>
                  </a:cubicBezTo>
                  <a:cubicBezTo>
                    <a:pt x="10" y="7641"/>
                    <a:pt x="0" y="8002"/>
                    <a:pt x="0" y="8363"/>
                  </a:cubicBezTo>
                  <a:cubicBezTo>
                    <a:pt x="0" y="9074"/>
                    <a:pt x="0" y="9775"/>
                    <a:pt x="10" y="10476"/>
                  </a:cubicBezTo>
                  <a:lnTo>
                    <a:pt x="10" y="13838"/>
                  </a:lnTo>
                  <a:cubicBezTo>
                    <a:pt x="10" y="13892"/>
                    <a:pt x="72" y="13923"/>
                    <a:pt x="129" y="13923"/>
                  </a:cubicBezTo>
                  <a:cubicBezTo>
                    <a:pt x="138" y="13923"/>
                    <a:pt x="146" y="13922"/>
                    <a:pt x="154" y="13920"/>
                  </a:cubicBezTo>
                  <a:cubicBezTo>
                    <a:pt x="216" y="13920"/>
                    <a:pt x="278" y="13890"/>
                    <a:pt x="278" y="13838"/>
                  </a:cubicBezTo>
                  <a:cubicBezTo>
                    <a:pt x="278" y="12827"/>
                    <a:pt x="289" y="11807"/>
                    <a:pt x="289" y="10797"/>
                  </a:cubicBezTo>
                  <a:lnTo>
                    <a:pt x="289" y="10270"/>
                  </a:lnTo>
                  <a:cubicBezTo>
                    <a:pt x="289" y="9167"/>
                    <a:pt x="278" y="8054"/>
                    <a:pt x="257" y="6940"/>
                  </a:cubicBezTo>
                  <a:lnTo>
                    <a:pt x="257" y="5909"/>
                  </a:lnTo>
                  <a:cubicBezTo>
                    <a:pt x="248" y="4207"/>
                    <a:pt x="206" y="2506"/>
                    <a:pt x="154" y="815"/>
                  </a:cubicBezTo>
                  <a:lnTo>
                    <a:pt x="154" y="795"/>
                  </a:lnTo>
                  <a:lnTo>
                    <a:pt x="154" y="11"/>
                  </a:lnTo>
                  <a:cubicBezTo>
                    <a:pt x="154" y="0"/>
                    <a:pt x="154" y="0"/>
                    <a:pt x="1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5"/>
            <p:cNvSpPr/>
            <p:nvPr/>
          </p:nvSpPr>
          <p:spPr>
            <a:xfrm>
              <a:off x="4240125" y="3157700"/>
              <a:ext cx="122725" cy="103475"/>
            </a:xfrm>
            <a:custGeom>
              <a:avLst/>
              <a:gdLst/>
              <a:ahLst/>
              <a:cxnLst/>
              <a:rect l="l" t="t" r="r" b="b"/>
              <a:pathLst>
                <a:path w="4909" h="4139" extrusionOk="0">
                  <a:moveTo>
                    <a:pt x="2064" y="0"/>
                  </a:moveTo>
                  <a:cubicBezTo>
                    <a:pt x="991" y="0"/>
                    <a:pt x="113" y="653"/>
                    <a:pt x="113" y="653"/>
                  </a:cubicBezTo>
                  <a:cubicBezTo>
                    <a:pt x="113" y="653"/>
                    <a:pt x="0" y="1838"/>
                    <a:pt x="1330" y="3107"/>
                  </a:cubicBezTo>
                  <a:cubicBezTo>
                    <a:pt x="2275" y="3996"/>
                    <a:pt x="3587" y="4139"/>
                    <a:pt x="4331" y="4139"/>
                  </a:cubicBezTo>
                  <a:cubicBezTo>
                    <a:pt x="4683" y="4139"/>
                    <a:pt x="4908" y="4107"/>
                    <a:pt x="4908" y="4107"/>
                  </a:cubicBezTo>
                  <a:cubicBezTo>
                    <a:pt x="4908" y="4107"/>
                    <a:pt x="4681" y="1066"/>
                    <a:pt x="3186" y="271"/>
                  </a:cubicBezTo>
                  <a:cubicBezTo>
                    <a:pt x="2807" y="74"/>
                    <a:pt x="2424" y="0"/>
                    <a:pt x="206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5"/>
            <p:cNvSpPr/>
            <p:nvPr/>
          </p:nvSpPr>
          <p:spPr>
            <a:xfrm>
              <a:off x="4213150" y="3169375"/>
              <a:ext cx="124425" cy="71800"/>
            </a:xfrm>
            <a:custGeom>
              <a:avLst/>
              <a:gdLst/>
              <a:ahLst/>
              <a:cxnLst/>
              <a:rect l="l" t="t" r="r" b="b"/>
              <a:pathLst>
                <a:path w="4977" h="2872" extrusionOk="0">
                  <a:moveTo>
                    <a:pt x="3481" y="0"/>
                  </a:moveTo>
                  <a:cubicBezTo>
                    <a:pt x="3172" y="31"/>
                    <a:pt x="2853" y="52"/>
                    <a:pt x="2543" y="72"/>
                  </a:cubicBezTo>
                  <a:lnTo>
                    <a:pt x="2090" y="104"/>
                  </a:lnTo>
                  <a:lnTo>
                    <a:pt x="1863" y="124"/>
                  </a:lnTo>
                  <a:cubicBezTo>
                    <a:pt x="1801" y="124"/>
                    <a:pt x="1739" y="124"/>
                    <a:pt x="1666" y="134"/>
                  </a:cubicBezTo>
                  <a:cubicBezTo>
                    <a:pt x="1601" y="128"/>
                    <a:pt x="1535" y="124"/>
                    <a:pt x="1469" y="124"/>
                  </a:cubicBezTo>
                  <a:cubicBezTo>
                    <a:pt x="1226" y="124"/>
                    <a:pt x="986" y="169"/>
                    <a:pt x="759" y="258"/>
                  </a:cubicBezTo>
                  <a:cubicBezTo>
                    <a:pt x="398" y="392"/>
                    <a:pt x="120" y="681"/>
                    <a:pt x="7" y="1052"/>
                  </a:cubicBezTo>
                  <a:cubicBezTo>
                    <a:pt x="0" y="1078"/>
                    <a:pt x="21" y="1095"/>
                    <a:pt x="41" y="1095"/>
                  </a:cubicBezTo>
                  <a:cubicBezTo>
                    <a:pt x="53" y="1095"/>
                    <a:pt x="64" y="1089"/>
                    <a:pt x="69" y="1073"/>
                  </a:cubicBezTo>
                  <a:cubicBezTo>
                    <a:pt x="233" y="681"/>
                    <a:pt x="594" y="392"/>
                    <a:pt x="1017" y="320"/>
                  </a:cubicBezTo>
                  <a:cubicBezTo>
                    <a:pt x="1129" y="304"/>
                    <a:pt x="1242" y="296"/>
                    <a:pt x="1356" y="296"/>
                  </a:cubicBezTo>
                  <a:cubicBezTo>
                    <a:pt x="1691" y="296"/>
                    <a:pt x="2029" y="364"/>
                    <a:pt x="2337" y="495"/>
                  </a:cubicBezTo>
                  <a:lnTo>
                    <a:pt x="2419" y="537"/>
                  </a:lnTo>
                  <a:cubicBezTo>
                    <a:pt x="2419" y="578"/>
                    <a:pt x="2440" y="608"/>
                    <a:pt x="2440" y="650"/>
                  </a:cubicBezTo>
                  <a:lnTo>
                    <a:pt x="2481" y="867"/>
                  </a:lnTo>
                  <a:cubicBezTo>
                    <a:pt x="2512" y="1021"/>
                    <a:pt x="2553" y="1176"/>
                    <a:pt x="2584" y="1330"/>
                  </a:cubicBezTo>
                  <a:cubicBezTo>
                    <a:pt x="2656" y="1640"/>
                    <a:pt x="2749" y="1939"/>
                    <a:pt x="2811" y="2248"/>
                  </a:cubicBezTo>
                  <a:lnTo>
                    <a:pt x="2821" y="2258"/>
                  </a:lnTo>
                  <a:cubicBezTo>
                    <a:pt x="2832" y="2258"/>
                    <a:pt x="2832" y="2248"/>
                    <a:pt x="2832" y="2248"/>
                  </a:cubicBezTo>
                  <a:cubicBezTo>
                    <a:pt x="2780" y="1939"/>
                    <a:pt x="2749" y="1630"/>
                    <a:pt x="2688" y="1330"/>
                  </a:cubicBezTo>
                  <a:cubicBezTo>
                    <a:pt x="2656" y="1176"/>
                    <a:pt x="2636" y="1021"/>
                    <a:pt x="2605" y="877"/>
                  </a:cubicBezTo>
                  <a:cubicBezTo>
                    <a:pt x="2584" y="815"/>
                    <a:pt x="2574" y="732"/>
                    <a:pt x="2553" y="660"/>
                  </a:cubicBezTo>
                  <a:cubicBezTo>
                    <a:pt x="2553" y="640"/>
                    <a:pt x="2533" y="608"/>
                    <a:pt x="2533" y="578"/>
                  </a:cubicBezTo>
                  <a:lnTo>
                    <a:pt x="2533" y="578"/>
                  </a:lnTo>
                  <a:cubicBezTo>
                    <a:pt x="2832" y="712"/>
                    <a:pt x="3110" y="877"/>
                    <a:pt x="3378" y="1062"/>
                  </a:cubicBezTo>
                  <a:cubicBezTo>
                    <a:pt x="3574" y="1206"/>
                    <a:pt x="3760" y="1371"/>
                    <a:pt x="3935" y="1536"/>
                  </a:cubicBezTo>
                  <a:lnTo>
                    <a:pt x="3946" y="1578"/>
                  </a:lnTo>
                  <a:cubicBezTo>
                    <a:pt x="3966" y="1630"/>
                    <a:pt x="3976" y="1671"/>
                    <a:pt x="3997" y="1722"/>
                  </a:cubicBezTo>
                  <a:lnTo>
                    <a:pt x="4090" y="1990"/>
                  </a:lnTo>
                  <a:cubicBezTo>
                    <a:pt x="4152" y="2166"/>
                    <a:pt x="4214" y="2351"/>
                    <a:pt x="4285" y="2526"/>
                  </a:cubicBezTo>
                  <a:cubicBezTo>
                    <a:pt x="4285" y="2535"/>
                    <a:pt x="4289" y="2538"/>
                    <a:pt x="4293" y="2538"/>
                  </a:cubicBezTo>
                  <a:cubicBezTo>
                    <a:pt x="4299" y="2538"/>
                    <a:pt x="4306" y="2532"/>
                    <a:pt x="4306" y="2526"/>
                  </a:cubicBezTo>
                  <a:cubicBezTo>
                    <a:pt x="4244" y="2341"/>
                    <a:pt x="4182" y="2155"/>
                    <a:pt x="4131" y="1970"/>
                  </a:cubicBezTo>
                  <a:lnTo>
                    <a:pt x="4038" y="1692"/>
                  </a:lnTo>
                  <a:cubicBezTo>
                    <a:pt x="4038" y="1671"/>
                    <a:pt x="4017" y="1650"/>
                    <a:pt x="4017" y="1630"/>
                  </a:cubicBezTo>
                  <a:lnTo>
                    <a:pt x="4017" y="1630"/>
                  </a:lnTo>
                  <a:cubicBezTo>
                    <a:pt x="4389" y="2001"/>
                    <a:pt x="4709" y="2413"/>
                    <a:pt x="4966" y="2867"/>
                  </a:cubicBezTo>
                  <a:cubicBezTo>
                    <a:pt x="4966" y="2870"/>
                    <a:pt x="4967" y="2871"/>
                    <a:pt x="4968" y="2871"/>
                  </a:cubicBezTo>
                  <a:cubicBezTo>
                    <a:pt x="4971" y="2871"/>
                    <a:pt x="4977" y="2864"/>
                    <a:pt x="4977" y="2856"/>
                  </a:cubicBezTo>
                  <a:cubicBezTo>
                    <a:pt x="4770" y="2413"/>
                    <a:pt x="4512" y="2001"/>
                    <a:pt x="4203" y="1630"/>
                  </a:cubicBezTo>
                  <a:cubicBezTo>
                    <a:pt x="3884" y="1248"/>
                    <a:pt x="3502" y="918"/>
                    <a:pt x="3079" y="650"/>
                  </a:cubicBezTo>
                  <a:lnTo>
                    <a:pt x="3079" y="650"/>
                  </a:lnTo>
                  <a:lnTo>
                    <a:pt x="3224" y="691"/>
                  </a:lnTo>
                  <a:lnTo>
                    <a:pt x="3781" y="815"/>
                  </a:lnTo>
                  <a:cubicBezTo>
                    <a:pt x="4162" y="908"/>
                    <a:pt x="4544" y="990"/>
                    <a:pt x="4925" y="1083"/>
                  </a:cubicBezTo>
                  <a:cubicBezTo>
                    <a:pt x="4925" y="1085"/>
                    <a:pt x="4925" y="1086"/>
                    <a:pt x="4926" y="1086"/>
                  </a:cubicBezTo>
                  <a:cubicBezTo>
                    <a:pt x="4928" y="1086"/>
                    <a:pt x="4933" y="1073"/>
                    <a:pt x="4925" y="1073"/>
                  </a:cubicBezTo>
                  <a:cubicBezTo>
                    <a:pt x="4544" y="959"/>
                    <a:pt x="4162" y="846"/>
                    <a:pt x="3781" y="743"/>
                  </a:cubicBezTo>
                  <a:cubicBezTo>
                    <a:pt x="3584" y="691"/>
                    <a:pt x="3389" y="650"/>
                    <a:pt x="3192" y="599"/>
                  </a:cubicBezTo>
                  <a:cubicBezTo>
                    <a:pt x="3079" y="567"/>
                    <a:pt x="2956" y="537"/>
                    <a:pt x="2832" y="516"/>
                  </a:cubicBezTo>
                  <a:cubicBezTo>
                    <a:pt x="2605" y="392"/>
                    <a:pt x="2358" y="289"/>
                    <a:pt x="2110" y="217"/>
                  </a:cubicBezTo>
                  <a:lnTo>
                    <a:pt x="1966" y="186"/>
                  </a:lnTo>
                  <a:lnTo>
                    <a:pt x="2079" y="175"/>
                  </a:lnTo>
                  <a:cubicBezTo>
                    <a:pt x="2244" y="165"/>
                    <a:pt x="2399" y="145"/>
                    <a:pt x="2553" y="134"/>
                  </a:cubicBezTo>
                  <a:cubicBezTo>
                    <a:pt x="2862" y="104"/>
                    <a:pt x="3172" y="52"/>
                    <a:pt x="3481" y="21"/>
                  </a:cubicBezTo>
                  <a:cubicBezTo>
                    <a:pt x="3492" y="21"/>
                    <a:pt x="3492" y="0"/>
                    <a:pt x="34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5"/>
            <p:cNvSpPr/>
            <p:nvPr/>
          </p:nvSpPr>
          <p:spPr>
            <a:xfrm>
              <a:off x="4291925" y="3208125"/>
              <a:ext cx="6725" cy="30025"/>
            </a:xfrm>
            <a:custGeom>
              <a:avLst/>
              <a:gdLst/>
              <a:ahLst/>
              <a:cxnLst/>
              <a:rect l="l" t="t" r="r" b="b"/>
              <a:pathLst>
                <a:path w="269" h="1201" extrusionOk="0">
                  <a:moveTo>
                    <a:pt x="13" y="1"/>
                  </a:moveTo>
                  <a:cubicBezTo>
                    <a:pt x="7" y="1"/>
                    <a:pt x="0" y="6"/>
                    <a:pt x="0" y="18"/>
                  </a:cubicBezTo>
                  <a:cubicBezTo>
                    <a:pt x="41" y="213"/>
                    <a:pt x="73" y="410"/>
                    <a:pt x="114" y="605"/>
                  </a:cubicBezTo>
                  <a:cubicBezTo>
                    <a:pt x="145" y="801"/>
                    <a:pt x="197" y="997"/>
                    <a:pt x="248" y="1193"/>
                  </a:cubicBezTo>
                  <a:cubicBezTo>
                    <a:pt x="253" y="1198"/>
                    <a:pt x="258" y="1201"/>
                    <a:pt x="262" y="1201"/>
                  </a:cubicBezTo>
                  <a:cubicBezTo>
                    <a:pt x="266" y="1201"/>
                    <a:pt x="268" y="1198"/>
                    <a:pt x="268" y="1193"/>
                  </a:cubicBezTo>
                  <a:cubicBezTo>
                    <a:pt x="238" y="997"/>
                    <a:pt x="206" y="801"/>
                    <a:pt x="155" y="605"/>
                  </a:cubicBezTo>
                  <a:cubicBezTo>
                    <a:pt x="114" y="410"/>
                    <a:pt x="62" y="203"/>
                    <a:pt x="21" y="7"/>
                  </a:cubicBezTo>
                  <a:cubicBezTo>
                    <a:pt x="21" y="3"/>
                    <a:pt x="17" y="1"/>
                    <a:pt x="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5"/>
            <p:cNvSpPr/>
            <p:nvPr/>
          </p:nvSpPr>
          <p:spPr>
            <a:xfrm>
              <a:off x="4330325" y="3220925"/>
              <a:ext cx="15750" cy="8000"/>
            </a:xfrm>
            <a:custGeom>
              <a:avLst/>
              <a:gdLst/>
              <a:ahLst/>
              <a:cxnLst/>
              <a:rect l="l" t="t" r="r" b="b"/>
              <a:pathLst>
                <a:path w="630" h="320" extrusionOk="0">
                  <a:moveTo>
                    <a:pt x="11" y="1"/>
                  </a:moveTo>
                  <a:cubicBezTo>
                    <a:pt x="1" y="1"/>
                    <a:pt x="11" y="11"/>
                    <a:pt x="11" y="11"/>
                  </a:cubicBezTo>
                  <a:cubicBezTo>
                    <a:pt x="207" y="124"/>
                    <a:pt x="403" y="228"/>
                    <a:pt x="609" y="320"/>
                  </a:cubicBezTo>
                  <a:lnTo>
                    <a:pt x="620" y="320"/>
                  </a:lnTo>
                  <a:cubicBezTo>
                    <a:pt x="630" y="320"/>
                    <a:pt x="630" y="310"/>
                    <a:pt x="630" y="310"/>
                  </a:cubicBezTo>
                  <a:cubicBezTo>
                    <a:pt x="625" y="305"/>
                    <a:pt x="622" y="302"/>
                    <a:pt x="620" y="302"/>
                  </a:cubicBezTo>
                  <a:cubicBezTo>
                    <a:pt x="617" y="302"/>
                    <a:pt x="614" y="305"/>
                    <a:pt x="609" y="310"/>
                  </a:cubicBezTo>
                  <a:cubicBezTo>
                    <a:pt x="403" y="217"/>
                    <a:pt x="207" y="104"/>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5"/>
            <p:cNvSpPr/>
            <p:nvPr/>
          </p:nvSpPr>
          <p:spPr>
            <a:xfrm>
              <a:off x="4231350" y="3014700"/>
              <a:ext cx="95650" cy="105800"/>
            </a:xfrm>
            <a:custGeom>
              <a:avLst/>
              <a:gdLst/>
              <a:ahLst/>
              <a:cxnLst/>
              <a:rect l="l" t="t" r="r" b="b"/>
              <a:pathLst>
                <a:path w="3826" h="4232" extrusionOk="0">
                  <a:moveTo>
                    <a:pt x="3630" y="1"/>
                  </a:moveTo>
                  <a:lnTo>
                    <a:pt x="3630" y="1"/>
                  </a:lnTo>
                  <a:cubicBezTo>
                    <a:pt x="3630" y="1"/>
                    <a:pt x="1609" y="248"/>
                    <a:pt x="805" y="1165"/>
                  </a:cubicBezTo>
                  <a:cubicBezTo>
                    <a:pt x="0" y="2073"/>
                    <a:pt x="104" y="4228"/>
                    <a:pt x="104" y="4228"/>
                  </a:cubicBezTo>
                  <a:cubicBezTo>
                    <a:pt x="104" y="4228"/>
                    <a:pt x="155" y="4232"/>
                    <a:pt x="245" y="4232"/>
                  </a:cubicBezTo>
                  <a:cubicBezTo>
                    <a:pt x="705" y="4232"/>
                    <a:pt x="2178" y="4145"/>
                    <a:pt x="2929" y="3083"/>
                  </a:cubicBezTo>
                  <a:cubicBezTo>
                    <a:pt x="3826" y="1815"/>
                    <a:pt x="3630" y="1"/>
                    <a:pt x="363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5"/>
            <p:cNvSpPr/>
            <p:nvPr/>
          </p:nvSpPr>
          <p:spPr>
            <a:xfrm>
              <a:off x="4211175" y="3032375"/>
              <a:ext cx="93150" cy="136725"/>
            </a:xfrm>
            <a:custGeom>
              <a:avLst/>
              <a:gdLst/>
              <a:ahLst/>
              <a:cxnLst/>
              <a:rect l="l" t="t" r="r" b="b"/>
              <a:pathLst>
                <a:path w="3726" h="5469" extrusionOk="0">
                  <a:moveTo>
                    <a:pt x="3538" y="1"/>
                  </a:moveTo>
                  <a:cubicBezTo>
                    <a:pt x="3535" y="1"/>
                    <a:pt x="3532" y="2"/>
                    <a:pt x="3530" y="5"/>
                  </a:cubicBezTo>
                  <a:cubicBezTo>
                    <a:pt x="3271" y="263"/>
                    <a:pt x="3014" y="520"/>
                    <a:pt x="2767" y="788"/>
                  </a:cubicBezTo>
                  <a:lnTo>
                    <a:pt x="2776" y="747"/>
                  </a:lnTo>
                  <a:cubicBezTo>
                    <a:pt x="2808" y="675"/>
                    <a:pt x="2828" y="603"/>
                    <a:pt x="2849" y="520"/>
                  </a:cubicBezTo>
                  <a:cubicBezTo>
                    <a:pt x="2900" y="366"/>
                    <a:pt x="2941" y="211"/>
                    <a:pt x="2983" y="57"/>
                  </a:cubicBezTo>
                  <a:cubicBezTo>
                    <a:pt x="2983" y="57"/>
                    <a:pt x="2974" y="48"/>
                    <a:pt x="2967" y="48"/>
                  </a:cubicBezTo>
                  <a:cubicBezTo>
                    <a:pt x="2964" y="48"/>
                    <a:pt x="2962" y="50"/>
                    <a:pt x="2962" y="57"/>
                  </a:cubicBezTo>
                  <a:cubicBezTo>
                    <a:pt x="2911" y="211"/>
                    <a:pt x="2870" y="366"/>
                    <a:pt x="2808" y="510"/>
                  </a:cubicBezTo>
                  <a:lnTo>
                    <a:pt x="2725" y="737"/>
                  </a:lnTo>
                  <a:cubicBezTo>
                    <a:pt x="2715" y="779"/>
                    <a:pt x="2705" y="820"/>
                    <a:pt x="2684" y="850"/>
                  </a:cubicBezTo>
                  <a:cubicBezTo>
                    <a:pt x="2684" y="871"/>
                    <a:pt x="2673" y="882"/>
                    <a:pt x="2673" y="892"/>
                  </a:cubicBezTo>
                  <a:cubicBezTo>
                    <a:pt x="2612" y="943"/>
                    <a:pt x="2570" y="995"/>
                    <a:pt x="2519" y="1056"/>
                  </a:cubicBezTo>
                  <a:cubicBezTo>
                    <a:pt x="2189" y="1448"/>
                    <a:pt x="1880" y="1861"/>
                    <a:pt x="1591" y="2294"/>
                  </a:cubicBezTo>
                  <a:lnTo>
                    <a:pt x="1612" y="2149"/>
                  </a:lnTo>
                  <a:cubicBezTo>
                    <a:pt x="1632" y="2016"/>
                    <a:pt x="1653" y="1892"/>
                    <a:pt x="1663" y="1758"/>
                  </a:cubicBezTo>
                  <a:cubicBezTo>
                    <a:pt x="1704" y="1500"/>
                    <a:pt x="1735" y="1232"/>
                    <a:pt x="1766" y="974"/>
                  </a:cubicBezTo>
                  <a:cubicBezTo>
                    <a:pt x="1766" y="964"/>
                    <a:pt x="1761" y="959"/>
                    <a:pt x="1756" y="959"/>
                  </a:cubicBezTo>
                  <a:cubicBezTo>
                    <a:pt x="1751" y="959"/>
                    <a:pt x="1745" y="964"/>
                    <a:pt x="1745" y="974"/>
                  </a:cubicBezTo>
                  <a:cubicBezTo>
                    <a:pt x="1704" y="1232"/>
                    <a:pt x="1642" y="1500"/>
                    <a:pt x="1601" y="1768"/>
                  </a:cubicBezTo>
                  <a:cubicBezTo>
                    <a:pt x="1580" y="1892"/>
                    <a:pt x="1560" y="2016"/>
                    <a:pt x="1539" y="2129"/>
                  </a:cubicBezTo>
                  <a:lnTo>
                    <a:pt x="1519" y="2314"/>
                  </a:lnTo>
                  <a:cubicBezTo>
                    <a:pt x="1509" y="2346"/>
                    <a:pt x="1498" y="2376"/>
                    <a:pt x="1498" y="2418"/>
                  </a:cubicBezTo>
                  <a:cubicBezTo>
                    <a:pt x="1344" y="2635"/>
                    <a:pt x="1199" y="2861"/>
                    <a:pt x="1065" y="3098"/>
                  </a:cubicBezTo>
                  <a:cubicBezTo>
                    <a:pt x="849" y="3469"/>
                    <a:pt x="652" y="3851"/>
                    <a:pt x="477" y="4232"/>
                  </a:cubicBezTo>
                  <a:cubicBezTo>
                    <a:pt x="384" y="4429"/>
                    <a:pt x="322" y="4614"/>
                    <a:pt x="240" y="4810"/>
                  </a:cubicBezTo>
                  <a:cubicBezTo>
                    <a:pt x="157" y="5016"/>
                    <a:pt x="75" y="5212"/>
                    <a:pt x="13" y="5419"/>
                  </a:cubicBezTo>
                  <a:cubicBezTo>
                    <a:pt x="1" y="5449"/>
                    <a:pt x="22" y="5469"/>
                    <a:pt x="45" y="5469"/>
                  </a:cubicBezTo>
                  <a:cubicBezTo>
                    <a:pt x="61" y="5469"/>
                    <a:pt x="77" y="5460"/>
                    <a:pt x="86" y="5439"/>
                  </a:cubicBezTo>
                  <a:cubicBezTo>
                    <a:pt x="178" y="5212"/>
                    <a:pt x="271" y="4986"/>
                    <a:pt x="374" y="4779"/>
                  </a:cubicBezTo>
                  <a:cubicBezTo>
                    <a:pt x="477" y="4562"/>
                    <a:pt x="581" y="4356"/>
                    <a:pt x="684" y="4140"/>
                  </a:cubicBezTo>
                  <a:cubicBezTo>
                    <a:pt x="931" y="3666"/>
                    <a:pt x="1189" y="3201"/>
                    <a:pt x="1477" y="2738"/>
                  </a:cubicBezTo>
                  <a:cubicBezTo>
                    <a:pt x="1498" y="2738"/>
                    <a:pt x="1529" y="2738"/>
                    <a:pt x="1560" y="2727"/>
                  </a:cubicBezTo>
                  <a:lnTo>
                    <a:pt x="1777" y="2676"/>
                  </a:lnTo>
                  <a:cubicBezTo>
                    <a:pt x="1921" y="2644"/>
                    <a:pt x="2055" y="2614"/>
                    <a:pt x="2199" y="2573"/>
                  </a:cubicBezTo>
                  <a:cubicBezTo>
                    <a:pt x="2498" y="2500"/>
                    <a:pt x="2787" y="2418"/>
                    <a:pt x="3076" y="2346"/>
                  </a:cubicBezTo>
                  <a:lnTo>
                    <a:pt x="3086" y="2346"/>
                  </a:lnTo>
                  <a:cubicBezTo>
                    <a:pt x="3086" y="2335"/>
                    <a:pt x="3086" y="2335"/>
                    <a:pt x="3076" y="2325"/>
                  </a:cubicBezTo>
                  <a:cubicBezTo>
                    <a:pt x="2787" y="2397"/>
                    <a:pt x="2498" y="2449"/>
                    <a:pt x="2199" y="2500"/>
                  </a:cubicBezTo>
                  <a:cubicBezTo>
                    <a:pt x="2045" y="2521"/>
                    <a:pt x="1900" y="2541"/>
                    <a:pt x="1756" y="2573"/>
                  </a:cubicBezTo>
                  <a:lnTo>
                    <a:pt x="1560" y="2614"/>
                  </a:lnTo>
                  <a:cubicBezTo>
                    <a:pt x="1694" y="2408"/>
                    <a:pt x="1818" y="2191"/>
                    <a:pt x="1962" y="1985"/>
                  </a:cubicBezTo>
                  <a:cubicBezTo>
                    <a:pt x="1993" y="1943"/>
                    <a:pt x="2034" y="1902"/>
                    <a:pt x="2065" y="1851"/>
                  </a:cubicBezTo>
                  <a:cubicBezTo>
                    <a:pt x="2169" y="1820"/>
                    <a:pt x="2282" y="1778"/>
                    <a:pt x="2395" y="1758"/>
                  </a:cubicBezTo>
                  <a:cubicBezTo>
                    <a:pt x="2540" y="1727"/>
                    <a:pt x="2673" y="1707"/>
                    <a:pt x="2818" y="1665"/>
                  </a:cubicBezTo>
                  <a:cubicBezTo>
                    <a:pt x="3117" y="1603"/>
                    <a:pt x="3416" y="1531"/>
                    <a:pt x="3715" y="1480"/>
                  </a:cubicBezTo>
                  <a:lnTo>
                    <a:pt x="3725" y="1469"/>
                  </a:lnTo>
                  <a:cubicBezTo>
                    <a:pt x="3725" y="1459"/>
                    <a:pt x="3715" y="1459"/>
                    <a:pt x="3715" y="1459"/>
                  </a:cubicBezTo>
                  <a:cubicBezTo>
                    <a:pt x="3395" y="1510"/>
                    <a:pt x="3086" y="1542"/>
                    <a:pt x="2767" y="1583"/>
                  </a:cubicBezTo>
                  <a:cubicBezTo>
                    <a:pt x="2612" y="1603"/>
                    <a:pt x="2467" y="1624"/>
                    <a:pt x="2323" y="1655"/>
                  </a:cubicBezTo>
                  <a:cubicBezTo>
                    <a:pt x="2272" y="1665"/>
                    <a:pt x="2220" y="1675"/>
                    <a:pt x="2178" y="1686"/>
                  </a:cubicBezTo>
                  <a:cubicBezTo>
                    <a:pt x="2591" y="1098"/>
                    <a:pt x="3045" y="541"/>
                    <a:pt x="3540" y="15"/>
                  </a:cubicBezTo>
                  <a:cubicBezTo>
                    <a:pt x="3547" y="8"/>
                    <a:pt x="3544" y="1"/>
                    <a:pt x="35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5"/>
            <p:cNvSpPr/>
            <p:nvPr/>
          </p:nvSpPr>
          <p:spPr>
            <a:xfrm>
              <a:off x="4258675" y="3043450"/>
              <a:ext cx="5425" cy="27200"/>
            </a:xfrm>
            <a:custGeom>
              <a:avLst/>
              <a:gdLst/>
              <a:ahLst/>
              <a:cxnLst/>
              <a:rect l="l" t="t" r="r" b="b"/>
              <a:pathLst>
                <a:path w="217" h="1088" extrusionOk="0">
                  <a:moveTo>
                    <a:pt x="201" y="1"/>
                  </a:moveTo>
                  <a:cubicBezTo>
                    <a:pt x="198" y="1"/>
                    <a:pt x="196" y="2"/>
                    <a:pt x="196" y="6"/>
                  </a:cubicBezTo>
                  <a:cubicBezTo>
                    <a:pt x="155" y="191"/>
                    <a:pt x="113" y="366"/>
                    <a:pt x="83" y="552"/>
                  </a:cubicBezTo>
                  <a:cubicBezTo>
                    <a:pt x="42" y="727"/>
                    <a:pt x="21" y="902"/>
                    <a:pt x="0" y="1088"/>
                  </a:cubicBezTo>
                  <a:cubicBezTo>
                    <a:pt x="52" y="902"/>
                    <a:pt x="83" y="727"/>
                    <a:pt x="113" y="542"/>
                  </a:cubicBezTo>
                  <a:cubicBezTo>
                    <a:pt x="145" y="366"/>
                    <a:pt x="175" y="180"/>
                    <a:pt x="217" y="6"/>
                  </a:cubicBezTo>
                  <a:cubicBezTo>
                    <a:pt x="217" y="6"/>
                    <a:pt x="207" y="1"/>
                    <a:pt x="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5"/>
            <p:cNvSpPr/>
            <p:nvPr/>
          </p:nvSpPr>
          <p:spPr>
            <a:xfrm>
              <a:off x="4288575" y="3049950"/>
              <a:ext cx="15175" cy="6550"/>
            </a:xfrm>
            <a:custGeom>
              <a:avLst/>
              <a:gdLst/>
              <a:ahLst/>
              <a:cxnLst/>
              <a:rect l="l" t="t" r="r" b="b"/>
              <a:pathLst>
                <a:path w="607" h="262" extrusionOk="0">
                  <a:moveTo>
                    <a:pt x="594" y="0"/>
                  </a:moveTo>
                  <a:cubicBezTo>
                    <a:pt x="592" y="0"/>
                    <a:pt x="590" y="1"/>
                    <a:pt x="588" y="3"/>
                  </a:cubicBezTo>
                  <a:cubicBezTo>
                    <a:pt x="557" y="14"/>
                    <a:pt x="537" y="24"/>
                    <a:pt x="505" y="34"/>
                  </a:cubicBezTo>
                  <a:lnTo>
                    <a:pt x="434" y="65"/>
                  </a:lnTo>
                  <a:lnTo>
                    <a:pt x="289" y="127"/>
                  </a:lnTo>
                  <a:cubicBezTo>
                    <a:pt x="186" y="158"/>
                    <a:pt x="93" y="199"/>
                    <a:pt x="10" y="240"/>
                  </a:cubicBezTo>
                  <a:cubicBezTo>
                    <a:pt x="1" y="240"/>
                    <a:pt x="1" y="261"/>
                    <a:pt x="10" y="261"/>
                  </a:cubicBezTo>
                  <a:cubicBezTo>
                    <a:pt x="104" y="230"/>
                    <a:pt x="207" y="189"/>
                    <a:pt x="299" y="147"/>
                  </a:cubicBezTo>
                  <a:lnTo>
                    <a:pt x="444" y="85"/>
                  </a:lnTo>
                  <a:lnTo>
                    <a:pt x="516" y="55"/>
                  </a:lnTo>
                  <a:cubicBezTo>
                    <a:pt x="537" y="34"/>
                    <a:pt x="567" y="24"/>
                    <a:pt x="599" y="14"/>
                  </a:cubicBezTo>
                  <a:cubicBezTo>
                    <a:pt x="607" y="14"/>
                    <a:pt x="602" y="0"/>
                    <a:pt x="5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5"/>
            <p:cNvSpPr/>
            <p:nvPr/>
          </p:nvSpPr>
          <p:spPr>
            <a:xfrm>
              <a:off x="4039800" y="3018600"/>
              <a:ext cx="144900" cy="87975"/>
            </a:xfrm>
            <a:custGeom>
              <a:avLst/>
              <a:gdLst/>
              <a:ahLst/>
              <a:cxnLst/>
              <a:rect l="l" t="t" r="r" b="b"/>
              <a:pathLst>
                <a:path w="5796" h="3519" extrusionOk="0">
                  <a:moveTo>
                    <a:pt x="2431" y="0"/>
                  </a:moveTo>
                  <a:cubicBezTo>
                    <a:pt x="912" y="0"/>
                    <a:pt x="1" y="1536"/>
                    <a:pt x="1" y="1536"/>
                  </a:cubicBezTo>
                  <a:cubicBezTo>
                    <a:pt x="1" y="1536"/>
                    <a:pt x="1290" y="3186"/>
                    <a:pt x="2919" y="3474"/>
                  </a:cubicBezTo>
                  <a:cubicBezTo>
                    <a:pt x="3093" y="3505"/>
                    <a:pt x="3263" y="3519"/>
                    <a:pt x="3427" y="3519"/>
                  </a:cubicBezTo>
                  <a:cubicBezTo>
                    <a:pt x="4801" y="3519"/>
                    <a:pt x="5796" y="2556"/>
                    <a:pt x="5796" y="2556"/>
                  </a:cubicBezTo>
                  <a:cubicBezTo>
                    <a:pt x="5796" y="2556"/>
                    <a:pt x="4620" y="381"/>
                    <a:pt x="2857" y="40"/>
                  </a:cubicBezTo>
                  <a:cubicBezTo>
                    <a:pt x="2710" y="13"/>
                    <a:pt x="2568" y="0"/>
                    <a:pt x="2431"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5"/>
            <p:cNvSpPr/>
            <p:nvPr/>
          </p:nvSpPr>
          <p:spPr>
            <a:xfrm>
              <a:off x="4081325" y="3027600"/>
              <a:ext cx="133550" cy="110975"/>
            </a:xfrm>
            <a:custGeom>
              <a:avLst/>
              <a:gdLst/>
              <a:ahLst/>
              <a:cxnLst/>
              <a:rect l="l" t="t" r="r" b="b"/>
              <a:pathLst>
                <a:path w="5342" h="4439" extrusionOk="0">
                  <a:moveTo>
                    <a:pt x="103" y="0"/>
                  </a:moveTo>
                  <a:cubicBezTo>
                    <a:pt x="93" y="0"/>
                    <a:pt x="93" y="0"/>
                    <a:pt x="83" y="10"/>
                  </a:cubicBezTo>
                  <a:cubicBezTo>
                    <a:pt x="83" y="10"/>
                    <a:pt x="83" y="21"/>
                    <a:pt x="93" y="21"/>
                  </a:cubicBezTo>
                  <a:cubicBezTo>
                    <a:pt x="381" y="134"/>
                    <a:pt x="649" y="289"/>
                    <a:pt x="928" y="433"/>
                  </a:cubicBezTo>
                  <a:lnTo>
                    <a:pt x="1320" y="629"/>
                  </a:lnTo>
                  <a:lnTo>
                    <a:pt x="1403" y="670"/>
                  </a:lnTo>
                  <a:cubicBezTo>
                    <a:pt x="1162" y="633"/>
                    <a:pt x="921" y="615"/>
                    <a:pt x="681" y="615"/>
                  </a:cubicBezTo>
                  <a:cubicBezTo>
                    <a:pt x="457" y="615"/>
                    <a:pt x="234" y="630"/>
                    <a:pt x="10" y="660"/>
                  </a:cubicBezTo>
                  <a:cubicBezTo>
                    <a:pt x="21" y="681"/>
                    <a:pt x="0" y="701"/>
                    <a:pt x="10" y="701"/>
                  </a:cubicBezTo>
                  <a:cubicBezTo>
                    <a:pt x="134" y="692"/>
                    <a:pt x="258" y="687"/>
                    <a:pt x="382" y="687"/>
                  </a:cubicBezTo>
                  <a:cubicBezTo>
                    <a:pt x="807" y="687"/>
                    <a:pt x="1235" y="742"/>
                    <a:pt x="1650" y="846"/>
                  </a:cubicBezTo>
                  <a:cubicBezTo>
                    <a:pt x="2547" y="1083"/>
                    <a:pt x="3372" y="1557"/>
                    <a:pt x="4022" y="2227"/>
                  </a:cubicBezTo>
                  <a:cubicBezTo>
                    <a:pt x="4630" y="2846"/>
                    <a:pt x="5073" y="3598"/>
                    <a:pt x="5331" y="4434"/>
                  </a:cubicBezTo>
                  <a:cubicBezTo>
                    <a:pt x="5331" y="4437"/>
                    <a:pt x="5332" y="4438"/>
                    <a:pt x="5333" y="4438"/>
                  </a:cubicBezTo>
                  <a:cubicBezTo>
                    <a:pt x="5336" y="4438"/>
                    <a:pt x="5342" y="4431"/>
                    <a:pt x="5342" y="4423"/>
                  </a:cubicBezTo>
                  <a:cubicBezTo>
                    <a:pt x="5073" y="3052"/>
                    <a:pt x="4197" y="1877"/>
                    <a:pt x="2970" y="1217"/>
                  </a:cubicBezTo>
                  <a:cubicBezTo>
                    <a:pt x="2929" y="1155"/>
                    <a:pt x="2887" y="1114"/>
                    <a:pt x="2846" y="1073"/>
                  </a:cubicBezTo>
                  <a:cubicBezTo>
                    <a:pt x="2764" y="979"/>
                    <a:pt x="2681" y="887"/>
                    <a:pt x="2599" y="805"/>
                  </a:cubicBezTo>
                  <a:cubicBezTo>
                    <a:pt x="2413" y="629"/>
                    <a:pt x="2217" y="475"/>
                    <a:pt x="2031" y="299"/>
                  </a:cubicBezTo>
                  <a:cubicBezTo>
                    <a:pt x="2021" y="299"/>
                    <a:pt x="2011" y="310"/>
                    <a:pt x="2021" y="319"/>
                  </a:cubicBezTo>
                  <a:cubicBezTo>
                    <a:pt x="2196" y="484"/>
                    <a:pt x="2372" y="670"/>
                    <a:pt x="2526" y="856"/>
                  </a:cubicBezTo>
                  <a:lnTo>
                    <a:pt x="2753" y="1103"/>
                  </a:lnTo>
                  <a:cubicBezTo>
                    <a:pt x="2392" y="928"/>
                    <a:pt x="2011" y="805"/>
                    <a:pt x="1629" y="722"/>
                  </a:cubicBezTo>
                  <a:cubicBezTo>
                    <a:pt x="1536" y="660"/>
                    <a:pt x="1444" y="619"/>
                    <a:pt x="1351" y="578"/>
                  </a:cubicBezTo>
                  <a:cubicBezTo>
                    <a:pt x="1217" y="505"/>
                    <a:pt x="1093" y="433"/>
                    <a:pt x="949" y="371"/>
                  </a:cubicBezTo>
                  <a:cubicBezTo>
                    <a:pt x="670" y="248"/>
                    <a:pt x="381" y="134"/>
                    <a:pt x="1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5"/>
            <p:cNvSpPr/>
            <p:nvPr/>
          </p:nvSpPr>
          <p:spPr>
            <a:xfrm>
              <a:off x="4127725" y="3086625"/>
              <a:ext cx="52350" cy="19875"/>
            </a:xfrm>
            <a:custGeom>
              <a:avLst/>
              <a:gdLst/>
              <a:ahLst/>
              <a:cxnLst/>
              <a:rect l="l" t="t" r="r" b="b"/>
              <a:pathLst>
                <a:path w="2094" h="795" extrusionOk="0">
                  <a:moveTo>
                    <a:pt x="2083" y="0"/>
                  </a:moveTo>
                  <a:cubicBezTo>
                    <a:pt x="1974" y="84"/>
                    <a:pt x="1824" y="189"/>
                    <a:pt x="1641" y="296"/>
                  </a:cubicBezTo>
                  <a:lnTo>
                    <a:pt x="1641" y="296"/>
                  </a:lnTo>
                  <a:cubicBezTo>
                    <a:pt x="1829" y="188"/>
                    <a:pt x="1982" y="82"/>
                    <a:pt x="2093" y="0"/>
                  </a:cubicBezTo>
                  <a:close/>
                  <a:moveTo>
                    <a:pt x="1641" y="296"/>
                  </a:moveTo>
                  <a:cubicBezTo>
                    <a:pt x="1234" y="530"/>
                    <a:pt x="663" y="773"/>
                    <a:pt x="0" y="795"/>
                  </a:cubicBezTo>
                  <a:cubicBezTo>
                    <a:pt x="667" y="773"/>
                    <a:pt x="1236" y="532"/>
                    <a:pt x="1641" y="296"/>
                  </a:cubicBezTo>
                  <a:close/>
                </a:path>
              </a:pathLst>
            </a:custGeom>
            <a:solidFill>
              <a:srgbClr val="E5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5"/>
            <p:cNvSpPr/>
            <p:nvPr/>
          </p:nvSpPr>
          <p:spPr>
            <a:xfrm>
              <a:off x="4039800" y="3050800"/>
              <a:ext cx="142075" cy="55700"/>
            </a:xfrm>
            <a:custGeom>
              <a:avLst/>
              <a:gdLst/>
              <a:ahLst/>
              <a:cxnLst/>
              <a:rect l="l" t="t" r="r" b="b"/>
              <a:pathLst>
                <a:path w="5683" h="2228" extrusionOk="0">
                  <a:moveTo>
                    <a:pt x="1857" y="0"/>
                  </a:moveTo>
                  <a:cubicBezTo>
                    <a:pt x="846" y="0"/>
                    <a:pt x="42" y="227"/>
                    <a:pt x="1" y="248"/>
                  </a:cubicBezTo>
                  <a:cubicBezTo>
                    <a:pt x="1" y="248"/>
                    <a:pt x="321" y="660"/>
                    <a:pt x="846" y="1103"/>
                  </a:cubicBezTo>
                  <a:cubicBezTo>
                    <a:pt x="1373" y="1557"/>
                    <a:pt x="2104" y="2042"/>
                    <a:pt x="2929" y="2186"/>
                  </a:cubicBezTo>
                  <a:cubicBezTo>
                    <a:pt x="3094" y="2217"/>
                    <a:pt x="3270" y="2228"/>
                    <a:pt x="3435" y="2228"/>
                  </a:cubicBezTo>
                  <a:lnTo>
                    <a:pt x="3517" y="2228"/>
                  </a:lnTo>
                  <a:cubicBezTo>
                    <a:pt x="4487" y="2196"/>
                    <a:pt x="5259" y="1691"/>
                    <a:pt x="5610" y="1433"/>
                  </a:cubicBezTo>
                  <a:lnTo>
                    <a:pt x="5683" y="1299"/>
                  </a:lnTo>
                  <a:cubicBezTo>
                    <a:pt x="5662" y="1279"/>
                    <a:pt x="5651" y="1258"/>
                    <a:pt x="5631" y="1248"/>
                  </a:cubicBezTo>
                  <a:cubicBezTo>
                    <a:pt x="5415" y="1083"/>
                    <a:pt x="4600" y="516"/>
                    <a:pt x="3259" y="175"/>
                  </a:cubicBezTo>
                  <a:cubicBezTo>
                    <a:pt x="2785" y="51"/>
                    <a:pt x="2301" y="0"/>
                    <a:pt x="1857" y="0"/>
                  </a:cubicBez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5"/>
            <p:cNvSpPr/>
            <p:nvPr/>
          </p:nvSpPr>
          <p:spPr>
            <a:xfrm>
              <a:off x="4180550" y="3081975"/>
              <a:ext cx="1575" cy="1325"/>
            </a:xfrm>
            <a:custGeom>
              <a:avLst/>
              <a:gdLst/>
              <a:ahLst/>
              <a:cxnLst/>
              <a:rect l="l" t="t" r="r" b="b"/>
              <a:pathLst>
                <a:path w="63" h="53" extrusionOk="0">
                  <a:moveTo>
                    <a:pt x="1" y="1"/>
                  </a:moveTo>
                  <a:lnTo>
                    <a:pt x="1" y="1"/>
                  </a:lnTo>
                  <a:cubicBezTo>
                    <a:pt x="7" y="5"/>
                    <a:pt x="12" y="9"/>
                    <a:pt x="18" y="13"/>
                  </a:cubicBezTo>
                  <a:lnTo>
                    <a:pt x="18" y="13"/>
                  </a:lnTo>
                  <a:cubicBezTo>
                    <a:pt x="12" y="8"/>
                    <a:pt x="7" y="4"/>
                    <a:pt x="1" y="1"/>
                  </a:cubicBezTo>
                  <a:close/>
                  <a:moveTo>
                    <a:pt x="18" y="13"/>
                  </a:moveTo>
                  <a:cubicBezTo>
                    <a:pt x="29" y="24"/>
                    <a:pt x="38" y="38"/>
                    <a:pt x="53" y="52"/>
                  </a:cubicBezTo>
                  <a:lnTo>
                    <a:pt x="63" y="42"/>
                  </a:lnTo>
                  <a:cubicBezTo>
                    <a:pt x="63" y="42"/>
                    <a:pt x="48" y="35"/>
                    <a:pt x="18" y="13"/>
                  </a:cubicBezTo>
                  <a:close/>
                </a:path>
              </a:pathLst>
            </a:custGeom>
            <a:solidFill>
              <a:srgbClr val="222D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5"/>
            <p:cNvSpPr/>
            <p:nvPr/>
          </p:nvSpPr>
          <p:spPr>
            <a:xfrm>
              <a:off x="4106875" y="3024675"/>
              <a:ext cx="19000" cy="14875"/>
            </a:xfrm>
            <a:custGeom>
              <a:avLst/>
              <a:gdLst/>
              <a:ahLst/>
              <a:cxnLst/>
              <a:rect l="l" t="t" r="r" b="b"/>
              <a:pathLst>
                <a:path w="760" h="595" extrusionOk="0">
                  <a:moveTo>
                    <a:pt x="14" y="1"/>
                  </a:moveTo>
                  <a:cubicBezTo>
                    <a:pt x="6" y="1"/>
                    <a:pt x="1" y="14"/>
                    <a:pt x="9" y="14"/>
                  </a:cubicBezTo>
                  <a:cubicBezTo>
                    <a:pt x="133" y="97"/>
                    <a:pt x="257" y="189"/>
                    <a:pt x="381" y="292"/>
                  </a:cubicBezTo>
                  <a:cubicBezTo>
                    <a:pt x="504" y="385"/>
                    <a:pt x="617" y="488"/>
                    <a:pt x="741" y="592"/>
                  </a:cubicBezTo>
                  <a:cubicBezTo>
                    <a:pt x="743" y="593"/>
                    <a:pt x="745" y="594"/>
                    <a:pt x="747" y="594"/>
                  </a:cubicBezTo>
                  <a:cubicBezTo>
                    <a:pt x="755" y="594"/>
                    <a:pt x="760" y="579"/>
                    <a:pt x="752" y="571"/>
                  </a:cubicBezTo>
                  <a:cubicBezTo>
                    <a:pt x="649" y="457"/>
                    <a:pt x="535" y="354"/>
                    <a:pt x="411" y="262"/>
                  </a:cubicBezTo>
                  <a:cubicBezTo>
                    <a:pt x="287" y="168"/>
                    <a:pt x="154" y="76"/>
                    <a:pt x="19" y="3"/>
                  </a:cubicBezTo>
                  <a:cubicBezTo>
                    <a:pt x="17" y="1"/>
                    <a:pt x="15"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5"/>
            <p:cNvSpPr/>
            <p:nvPr/>
          </p:nvSpPr>
          <p:spPr>
            <a:xfrm>
              <a:off x="4082600" y="3033775"/>
              <a:ext cx="10575" cy="4725"/>
            </a:xfrm>
            <a:custGeom>
              <a:avLst/>
              <a:gdLst/>
              <a:ahLst/>
              <a:cxnLst/>
              <a:rect l="l" t="t" r="r" b="b"/>
              <a:pathLst>
                <a:path w="423" h="189" extrusionOk="0">
                  <a:moveTo>
                    <a:pt x="11" y="1"/>
                  </a:moveTo>
                  <a:cubicBezTo>
                    <a:pt x="0" y="1"/>
                    <a:pt x="0" y="21"/>
                    <a:pt x="11" y="21"/>
                  </a:cubicBezTo>
                  <a:lnTo>
                    <a:pt x="207" y="114"/>
                  </a:lnTo>
                  <a:lnTo>
                    <a:pt x="403" y="186"/>
                  </a:lnTo>
                  <a:cubicBezTo>
                    <a:pt x="404" y="188"/>
                    <a:pt x="406" y="188"/>
                    <a:pt x="407" y="188"/>
                  </a:cubicBezTo>
                  <a:cubicBezTo>
                    <a:pt x="415" y="188"/>
                    <a:pt x="422" y="166"/>
                    <a:pt x="413" y="166"/>
                  </a:cubicBezTo>
                  <a:lnTo>
                    <a:pt x="207" y="83"/>
                  </a:lnTo>
                  <a:lnTo>
                    <a:pt x="1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5"/>
            <p:cNvSpPr/>
            <p:nvPr/>
          </p:nvSpPr>
          <p:spPr>
            <a:xfrm>
              <a:off x="4051925" y="3141225"/>
              <a:ext cx="138725" cy="91175"/>
            </a:xfrm>
            <a:custGeom>
              <a:avLst/>
              <a:gdLst/>
              <a:ahLst/>
              <a:cxnLst/>
              <a:rect l="l" t="t" r="r" b="b"/>
              <a:pathLst>
                <a:path w="5549" h="3647" extrusionOk="0">
                  <a:moveTo>
                    <a:pt x="3576" y="0"/>
                  </a:moveTo>
                  <a:cubicBezTo>
                    <a:pt x="556" y="0"/>
                    <a:pt x="1" y="3312"/>
                    <a:pt x="1" y="3312"/>
                  </a:cubicBezTo>
                  <a:cubicBezTo>
                    <a:pt x="1" y="3312"/>
                    <a:pt x="881" y="3647"/>
                    <a:pt x="1950" y="3647"/>
                  </a:cubicBezTo>
                  <a:cubicBezTo>
                    <a:pt x="2485" y="3647"/>
                    <a:pt x="3067" y="3563"/>
                    <a:pt x="3610" y="3312"/>
                  </a:cubicBezTo>
                  <a:cubicBezTo>
                    <a:pt x="5228" y="2559"/>
                    <a:pt x="5548" y="394"/>
                    <a:pt x="5548" y="394"/>
                  </a:cubicBezTo>
                  <a:cubicBezTo>
                    <a:pt x="4796" y="117"/>
                    <a:pt x="4142" y="0"/>
                    <a:pt x="3576"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5"/>
            <p:cNvSpPr/>
            <p:nvPr/>
          </p:nvSpPr>
          <p:spPr>
            <a:xfrm>
              <a:off x="4079775" y="3147925"/>
              <a:ext cx="134575" cy="69775"/>
            </a:xfrm>
            <a:custGeom>
              <a:avLst/>
              <a:gdLst/>
              <a:ahLst/>
              <a:cxnLst/>
              <a:rect l="l" t="t" r="r" b="b"/>
              <a:pathLst>
                <a:path w="5383" h="2791" extrusionOk="0">
                  <a:moveTo>
                    <a:pt x="3891" y="0"/>
                  </a:moveTo>
                  <a:cubicBezTo>
                    <a:pt x="3618" y="0"/>
                    <a:pt x="3345" y="45"/>
                    <a:pt x="3083" y="137"/>
                  </a:cubicBezTo>
                  <a:lnTo>
                    <a:pt x="2805" y="229"/>
                  </a:lnTo>
                  <a:lnTo>
                    <a:pt x="2732" y="240"/>
                  </a:lnTo>
                  <a:lnTo>
                    <a:pt x="2464" y="260"/>
                  </a:lnTo>
                  <a:lnTo>
                    <a:pt x="1949" y="312"/>
                  </a:lnTo>
                  <a:cubicBezTo>
                    <a:pt x="1588" y="343"/>
                    <a:pt x="1227" y="384"/>
                    <a:pt x="876" y="405"/>
                  </a:cubicBezTo>
                  <a:cubicBezTo>
                    <a:pt x="867" y="405"/>
                    <a:pt x="867" y="425"/>
                    <a:pt x="876" y="425"/>
                  </a:cubicBezTo>
                  <a:cubicBezTo>
                    <a:pt x="1227" y="405"/>
                    <a:pt x="1588" y="394"/>
                    <a:pt x="1939" y="384"/>
                  </a:cubicBezTo>
                  <a:lnTo>
                    <a:pt x="2475" y="353"/>
                  </a:lnTo>
                  <a:lnTo>
                    <a:pt x="2506" y="353"/>
                  </a:lnTo>
                  <a:cubicBezTo>
                    <a:pt x="2299" y="446"/>
                    <a:pt x="2104" y="549"/>
                    <a:pt x="1908" y="662"/>
                  </a:cubicBezTo>
                  <a:cubicBezTo>
                    <a:pt x="1557" y="868"/>
                    <a:pt x="1227" y="1116"/>
                    <a:pt x="918" y="1384"/>
                  </a:cubicBezTo>
                  <a:cubicBezTo>
                    <a:pt x="876" y="1425"/>
                    <a:pt x="835" y="1466"/>
                    <a:pt x="784" y="1508"/>
                  </a:cubicBezTo>
                  <a:lnTo>
                    <a:pt x="670" y="1528"/>
                  </a:lnTo>
                  <a:lnTo>
                    <a:pt x="454" y="1570"/>
                  </a:lnTo>
                  <a:cubicBezTo>
                    <a:pt x="299" y="1590"/>
                    <a:pt x="155" y="1622"/>
                    <a:pt x="10" y="1631"/>
                  </a:cubicBezTo>
                  <a:cubicBezTo>
                    <a:pt x="2" y="1640"/>
                    <a:pt x="1" y="1655"/>
                    <a:pt x="11" y="1655"/>
                  </a:cubicBezTo>
                  <a:cubicBezTo>
                    <a:pt x="14" y="1655"/>
                    <a:pt x="17" y="1654"/>
                    <a:pt x="21" y="1652"/>
                  </a:cubicBezTo>
                  <a:cubicBezTo>
                    <a:pt x="165" y="1631"/>
                    <a:pt x="320" y="1622"/>
                    <a:pt x="464" y="1601"/>
                  </a:cubicBezTo>
                  <a:lnTo>
                    <a:pt x="691" y="1570"/>
                  </a:lnTo>
                  <a:lnTo>
                    <a:pt x="722" y="1570"/>
                  </a:lnTo>
                  <a:lnTo>
                    <a:pt x="475" y="1817"/>
                  </a:lnTo>
                  <a:cubicBezTo>
                    <a:pt x="340" y="1972"/>
                    <a:pt x="217" y="2137"/>
                    <a:pt x="104" y="2302"/>
                  </a:cubicBezTo>
                  <a:cubicBezTo>
                    <a:pt x="96" y="2317"/>
                    <a:pt x="105" y="2327"/>
                    <a:pt x="114" y="2327"/>
                  </a:cubicBezTo>
                  <a:cubicBezTo>
                    <a:pt x="118" y="2327"/>
                    <a:pt x="121" y="2325"/>
                    <a:pt x="124" y="2323"/>
                  </a:cubicBezTo>
                  <a:cubicBezTo>
                    <a:pt x="423" y="2003"/>
                    <a:pt x="743" y="1704"/>
                    <a:pt x="1093" y="1446"/>
                  </a:cubicBezTo>
                  <a:cubicBezTo>
                    <a:pt x="1300" y="1292"/>
                    <a:pt x="1506" y="1157"/>
                    <a:pt x="1722" y="1023"/>
                  </a:cubicBezTo>
                  <a:lnTo>
                    <a:pt x="1722" y="1023"/>
                  </a:lnTo>
                  <a:cubicBezTo>
                    <a:pt x="1712" y="1044"/>
                    <a:pt x="1712" y="1075"/>
                    <a:pt x="1712" y="1095"/>
                  </a:cubicBezTo>
                  <a:cubicBezTo>
                    <a:pt x="1701" y="1178"/>
                    <a:pt x="1681" y="1260"/>
                    <a:pt x="1671" y="1343"/>
                  </a:cubicBezTo>
                  <a:cubicBezTo>
                    <a:pt x="1639" y="1498"/>
                    <a:pt x="1598" y="1663"/>
                    <a:pt x="1568" y="1817"/>
                  </a:cubicBezTo>
                  <a:cubicBezTo>
                    <a:pt x="1495" y="2137"/>
                    <a:pt x="1413" y="2456"/>
                    <a:pt x="1341" y="2776"/>
                  </a:cubicBezTo>
                  <a:cubicBezTo>
                    <a:pt x="1333" y="2783"/>
                    <a:pt x="1341" y="2791"/>
                    <a:pt x="1347" y="2791"/>
                  </a:cubicBezTo>
                  <a:cubicBezTo>
                    <a:pt x="1349" y="2791"/>
                    <a:pt x="1351" y="2789"/>
                    <a:pt x="1351" y="2786"/>
                  </a:cubicBezTo>
                  <a:lnTo>
                    <a:pt x="1361" y="2776"/>
                  </a:lnTo>
                  <a:lnTo>
                    <a:pt x="1361" y="2766"/>
                  </a:lnTo>
                  <a:cubicBezTo>
                    <a:pt x="1475" y="2456"/>
                    <a:pt x="1568" y="2147"/>
                    <a:pt x="1639" y="1828"/>
                  </a:cubicBezTo>
                  <a:cubicBezTo>
                    <a:pt x="1681" y="1663"/>
                    <a:pt x="1712" y="1498"/>
                    <a:pt x="1743" y="1333"/>
                  </a:cubicBezTo>
                  <a:cubicBezTo>
                    <a:pt x="1763" y="1250"/>
                    <a:pt x="1774" y="1178"/>
                    <a:pt x="1784" y="1106"/>
                  </a:cubicBezTo>
                  <a:cubicBezTo>
                    <a:pt x="1795" y="1065"/>
                    <a:pt x="1804" y="1023"/>
                    <a:pt x="1804" y="982"/>
                  </a:cubicBezTo>
                  <a:cubicBezTo>
                    <a:pt x="1990" y="868"/>
                    <a:pt x="2186" y="765"/>
                    <a:pt x="2393" y="683"/>
                  </a:cubicBezTo>
                  <a:lnTo>
                    <a:pt x="2393" y="683"/>
                  </a:lnTo>
                  <a:cubicBezTo>
                    <a:pt x="2361" y="817"/>
                    <a:pt x="2331" y="962"/>
                    <a:pt x="2299" y="1106"/>
                  </a:cubicBezTo>
                  <a:cubicBezTo>
                    <a:pt x="2269" y="1281"/>
                    <a:pt x="2228" y="1457"/>
                    <a:pt x="2186" y="1631"/>
                  </a:cubicBezTo>
                  <a:cubicBezTo>
                    <a:pt x="2176" y="1642"/>
                    <a:pt x="2176" y="1663"/>
                    <a:pt x="2176" y="1673"/>
                  </a:cubicBezTo>
                  <a:lnTo>
                    <a:pt x="2186" y="1673"/>
                  </a:lnTo>
                  <a:cubicBezTo>
                    <a:pt x="2186" y="1676"/>
                    <a:pt x="2187" y="1677"/>
                    <a:pt x="2189" y="1677"/>
                  </a:cubicBezTo>
                  <a:cubicBezTo>
                    <a:pt x="2192" y="1677"/>
                    <a:pt x="2196" y="1673"/>
                    <a:pt x="2196" y="1673"/>
                  </a:cubicBezTo>
                  <a:cubicBezTo>
                    <a:pt x="2248" y="1487"/>
                    <a:pt x="2299" y="1292"/>
                    <a:pt x="2341" y="1106"/>
                  </a:cubicBezTo>
                  <a:cubicBezTo>
                    <a:pt x="2382" y="951"/>
                    <a:pt x="2413" y="797"/>
                    <a:pt x="2444" y="642"/>
                  </a:cubicBezTo>
                  <a:cubicBezTo>
                    <a:pt x="2681" y="538"/>
                    <a:pt x="2918" y="446"/>
                    <a:pt x="3176" y="373"/>
                  </a:cubicBezTo>
                  <a:cubicBezTo>
                    <a:pt x="3310" y="332"/>
                    <a:pt x="3454" y="302"/>
                    <a:pt x="3589" y="281"/>
                  </a:cubicBezTo>
                  <a:lnTo>
                    <a:pt x="3589" y="281"/>
                  </a:lnTo>
                  <a:cubicBezTo>
                    <a:pt x="3557" y="373"/>
                    <a:pt x="3527" y="477"/>
                    <a:pt x="3506" y="580"/>
                  </a:cubicBezTo>
                  <a:cubicBezTo>
                    <a:pt x="3475" y="735"/>
                    <a:pt x="3434" y="879"/>
                    <a:pt x="3403" y="1023"/>
                  </a:cubicBezTo>
                  <a:cubicBezTo>
                    <a:pt x="3331" y="1322"/>
                    <a:pt x="3259" y="1631"/>
                    <a:pt x="3186" y="1931"/>
                  </a:cubicBezTo>
                  <a:cubicBezTo>
                    <a:pt x="3186" y="1941"/>
                    <a:pt x="3197" y="1941"/>
                    <a:pt x="3197" y="1941"/>
                  </a:cubicBezTo>
                  <a:cubicBezTo>
                    <a:pt x="3207" y="1941"/>
                    <a:pt x="3207" y="1941"/>
                    <a:pt x="3207" y="1931"/>
                  </a:cubicBezTo>
                  <a:cubicBezTo>
                    <a:pt x="3300" y="1631"/>
                    <a:pt x="3403" y="1333"/>
                    <a:pt x="3486" y="1023"/>
                  </a:cubicBezTo>
                  <a:cubicBezTo>
                    <a:pt x="3537" y="879"/>
                    <a:pt x="3578" y="714"/>
                    <a:pt x="3630" y="570"/>
                  </a:cubicBezTo>
                  <a:cubicBezTo>
                    <a:pt x="3660" y="467"/>
                    <a:pt x="3692" y="353"/>
                    <a:pt x="3712" y="250"/>
                  </a:cubicBezTo>
                  <a:cubicBezTo>
                    <a:pt x="3824" y="230"/>
                    <a:pt x="3938" y="220"/>
                    <a:pt x="4053" y="220"/>
                  </a:cubicBezTo>
                  <a:cubicBezTo>
                    <a:pt x="4182" y="220"/>
                    <a:pt x="4313" y="233"/>
                    <a:pt x="4444" y="260"/>
                  </a:cubicBezTo>
                  <a:cubicBezTo>
                    <a:pt x="4805" y="332"/>
                    <a:pt x="5207" y="518"/>
                    <a:pt x="5352" y="879"/>
                  </a:cubicBezTo>
                  <a:cubicBezTo>
                    <a:pt x="5355" y="882"/>
                    <a:pt x="5359" y="883"/>
                    <a:pt x="5363" y="883"/>
                  </a:cubicBezTo>
                  <a:cubicBezTo>
                    <a:pt x="5373" y="883"/>
                    <a:pt x="5383" y="876"/>
                    <a:pt x="5383" y="868"/>
                  </a:cubicBezTo>
                  <a:cubicBezTo>
                    <a:pt x="5269" y="435"/>
                    <a:pt x="4867" y="167"/>
                    <a:pt x="4455" y="64"/>
                  </a:cubicBezTo>
                  <a:cubicBezTo>
                    <a:pt x="4269" y="22"/>
                    <a:pt x="4080" y="0"/>
                    <a:pt x="38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5"/>
            <p:cNvSpPr/>
            <p:nvPr/>
          </p:nvSpPr>
          <p:spPr>
            <a:xfrm>
              <a:off x="4108375" y="3192900"/>
              <a:ext cx="3625" cy="14375"/>
            </a:xfrm>
            <a:custGeom>
              <a:avLst/>
              <a:gdLst/>
              <a:ahLst/>
              <a:cxnLst/>
              <a:rect l="l" t="t" r="r" b="b"/>
              <a:pathLst>
                <a:path w="145" h="575" extrusionOk="0">
                  <a:moveTo>
                    <a:pt x="135" y="0"/>
                  </a:moveTo>
                  <a:cubicBezTo>
                    <a:pt x="129" y="0"/>
                    <a:pt x="124" y="3"/>
                    <a:pt x="124" y="8"/>
                  </a:cubicBezTo>
                  <a:cubicBezTo>
                    <a:pt x="94" y="152"/>
                    <a:pt x="73" y="297"/>
                    <a:pt x="32" y="441"/>
                  </a:cubicBezTo>
                  <a:cubicBezTo>
                    <a:pt x="32" y="472"/>
                    <a:pt x="21" y="492"/>
                    <a:pt x="11" y="513"/>
                  </a:cubicBezTo>
                  <a:cubicBezTo>
                    <a:pt x="2" y="530"/>
                    <a:pt x="1" y="548"/>
                    <a:pt x="1" y="565"/>
                  </a:cubicBezTo>
                  <a:lnTo>
                    <a:pt x="21" y="565"/>
                  </a:lnTo>
                  <a:cubicBezTo>
                    <a:pt x="94" y="389"/>
                    <a:pt x="135" y="194"/>
                    <a:pt x="145" y="8"/>
                  </a:cubicBezTo>
                  <a:cubicBezTo>
                    <a:pt x="145" y="3"/>
                    <a:pt x="140" y="0"/>
                    <a:pt x="135" y="0"/>
                  </a:cubicBezTo>
                  <a:close/>
                  <a:moveTo>
                    <a:pt x="1" y="565"/>
                  </a:moveTo>
                  <a:lnTo>
                    <a:pt x="1" y="575"/>
                  </a:lnTo>
                  <a:cubicBezTo>
                    <a:pt x="1" y="572"/>
                    <a:pt x="1" y="568"/>
                    <a:pt x="1" y="56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5"/>
            <p:cNvSpPr/>
            <p:nvPr/>
          </p:nvSpPr>
          <p:spPr>
            <a:xfrm>
              <a:off x="4142400" y="3176075"/>
              <a:ext cx="7250" cy="31475"/>
            </a:xfrm>
            <a:custGeom>
              <a:avLst/>
              <a:gdLst/>
              <a:ahLst/>
              <a:cxnLst/>
              <a:rect l="l" t="t" r="r" b="b"/>
              <a:pathLst>
                <a:path w="290" h="1259" extrusionOk="0">
                  <a:moveTo>
                    <a:pt x="279" y="1"/>
                  </a:moveTo>
                  <a:cubicBezTo>
                    <a:pt x="279" y="1"/>
                    <a:pt x="269" y="1"/>
                    <a:pt x="269" y="10"/>
                  </a:cubicBezTo>
                  <a:cubicBezTo>
                    <a:pt x="248" y="52"/>
                    <a:pt x="238" y="104"/>
                    <a:pt x="238" y="155"/>
                  </a:cubicBezTo>
                  <a:cubicBezTo>
                    <a:pt x="227" y="207"/>
                    <a:pt x="218" y="269"/>
                    <a:pt x="207" y="320"/>
                  </a:cubicBezTo>
                  <a:lnTo>
                    <a:pt x="145" y="629"/>
                  </a:lnTo>
                  <a:cubicBezTo>
                    <a:pt x="104" y="815"/>
                    <a:pt x="62" y="1011"/>
                    <a:pt x="11" y="1197"/>
                  </a:cubicBezTo>
                  <a:lnTo>
                    <a:pt x="1" y="1207"/>
                  </a:lnTo>
                  <a:lnTo>
                    <a:pt x="1" y="1259"/>
                  </a:lnTo>
                  <a:lnTo>
                    <a:pt x="21" y="1259"/>
                  </a:lnTo>
                  <a:cubicBezTo>
                    <a:pt x="83" y="1042"/>
                    <a:pt x="135" y="835"/>
                    <a:pt x="186" y="619"/>
                  </a:cubicBezTo>
                  <a:cubicBezTo>
                    <a:pt x="207" y="516"/>
                    <a:pt x="227" y="413"/>
                    <a:pt x="248" y="299"/>
                  </a:cubicBezTo>
                  <a:cubicBezTo>
                    <a:pt x="279" y="207"/>
                    <a:pt x="289" y="114"/>
                    <a:pt x="289" y="10"/>
                  </a:cubicBezTo>
                  <a:cubicBezTo>
                    <a:pt x="289" y="10"/>
                    <a:pt x="289" y="1"/>
                    <a:pt x="2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5"/>
            <p:cNvSpPr/>
            <p:nvPr/>
          </p:nvSpPr>
          <p:spPr>
            <a:xfrm>
              <a:off x="4083375" y="3170400"/>
              <a:ext cx="22975" cy="3375"/>
            </a:xfrm>
            <a:custGeom>
              <a:avLst/>
              <a:gdLst/>
              <a:ahLst/>
              <a:cxnLst/>
              <a:rect l="l" t="t" r="r" b="b"/>
              <a:pathLst>
                <a:path w="919" h="135" extrusionOk="0">
                  <a:moveTo>
                    <a:pt x="908" y="1"/>
                  </a:moveTo>
                  <a:cubicBezTo>
                    <a:pt x="599" y="31"/>
                    <a:pt x="310" y="72"/>
                    <a:pt x="11" y="114"/>
                  </a:cubicBezTo>
                  <a:cubicBezTo>
                    <a:pt x="1" y="114"/>
                    <a:pt x="1" y="134"/>
                    <a:pt x="11" y="134"/>
                  </a:cubicBezTo>
                  <a:cubicBezTo>
                    <a:pt x="320" y="93"/>
                    <a:pt x="609" y="63"/>
                    <a:pt x="908" y="21"/>
                  </a:cubicBezTo>
                  <a:cubicBezTo>
                    <a:pt x="918" y="11"/>
                    <a:pt x="918" y="1"/>
                    <a:pt x="9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5"/>
            <p:cNvSpPr/>
            <p:nvPr/>
          </p:nvSpPr>
          <p:spPr>
            <a:xfrm>
              <a:off x="4086475" y="2871375"/>
              <a:ext cx="149775" cy="153150"/>
            </a:xfrm>
            <a:custGeom>
              <a:avLst/>
              <a:gdLst/>
              <a:ahLst/>
              <a:cxnLst/>
              <a:rect l="l" t="t" r="r" b="b"/>
              <a:pathLst>
                <a:path w="5991" h="6126" extrusionOk="0">
                  <a:moveTo>
                    <a:pt x="1300" y="1"/>
                  </a:moveTo>
                  <a:cubicBezTo>
                    <a:pt x="1300" y="1"/>
                    <a:pt x="1" y="5734"/>
                    <a:pt x="4991" y="6126"/>
                  </a:cubicBezTo>
                  <a:cubicBezTo>
                    <a:pt x="4991" y="6126"/>
                    <a:pt x="5991" y="1763"/>
                    <a:pt x="130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5"/>
            <p:cNvSpPr/>
            <p:nvPr/>
          </p:nvSpPr>
          <p:spPr>
            <a:xfrm>
              <a:off x="4137775" y="2909850"/>
              <a:ext cx="75800" cy="136850"/>
            </a:xfrm>
            <a:custGeom>
              <a:avLst/>
              <a:gdLst/>
              <a:ahLst/>
              <a:cxnLst/>
              <a:rect l="l" t="t" r="r" b="b"/>
              <a:pathLst>
                <a:path w="3032" h="5474" extrusionOk="0">
                  <a:moveTo>
                    <a:pt x="574" y="0"/>
                  </a:moveTo>
                  <a:cubicBezTo>
                    <a:pt x="570" y="0"/>
                    <a:pt x="568" y="3"/>
                    <a:pt x="568" y="8"/>
                  </a:cubicBezTo>
                  <a:cubicBezTo>
                    <a:pt x="557" y="8"/>
                    <a:pt x="557" y="18"/>
                    <a:pt x="557" y="29"/>
                  </a:cubicBezTo>
                  <a:cubicBezTo>
                    <a:pt x="836" y="369"/>
                    <a:pt x="1104" y="730"/>
                    <a:pt x="1351" y="1101"/>
                  </a:cubicBezTo>
                  <a:cubicBezTo>
                    <a:pt x="1537" y="1390"/>
                    <a:pt x="1702" y="1679"/>
                    <a:pt x="1856" y="1977"/>
                  </a:cubicBezTo>
                  <a:lnTo>
                    <a:pt x="1640" y="1854"/>
                  </a:lnTo>
                  <a:lnTo>
                    <a:pt x="1104" y="1576"/>
                  </a:lnTo>
                  <a:cubicBezTo>
                    <a:pt x="753" y="1390"/>
                    <a:pt x="382" y="1204"/>
                    <a:pt x="21" y="1008"/>
                  </a:cubicBezTo>
                  <a:lnTo>
                    <a:pt x="11" y="1008"/>
                  </a:lnTo>
                  <a:cubicBezTo>
                    <a:pt x="0" y="1019"/>
                    <a:pt x="0" y="1019"/>
                    <a:pt x="11" y="1029"/>
                  </a:cubicBezTo>
                  <a:cubicBezTo>
                    <a:pt x="371" y="1214"/>
                    <a:pt x="722" y="1431"/>
                    <a:pt x="1083" y="1627"/>
                  </a:cubicBezTo>
                  <a:lnTo>
                    <a:pt x="1619" y="1936"/>
                  </a:lnTo>
                  <a:cubicBezTo>
                    <a:pt x="1702" y="1977"/>
                    <a:pt x="1794" y="2029"/>
                    <a:pt x="1877" y="2080"/>
                  </a:cubicBezTo>
                  <a:lnTo>
                    <a:pt x="1929" y="2112"/>
                  </a:lnTo>
                  <a:cubicBezTo>
                    <a:pt x="2114" y="2462"/>
                    <a:pt x="2269" y="2823"/>
                    <a:pt x="2413" y="3194"/>
                  </a:cubicBezTo>
                  <a:cubicBezTo>
                    <a:pt x="2475" y="3329"/>
                    <a:pt x="2516" y="3462"/>
                    <a:pt x="2568" y="3597"/>
                  </a:cubicBezTo>
                  <a:cubicBezTo>
                    <a:pt x="2413" y="3483"/>
                    <a:pt x="2238" y="3390"/>
                    <a:pt x="2083" y="3297"/>
                  </a:cubicBezTo>
                  <a:cubicBezTo>
                    <a:pt x="1887" y="3194"/>
                    <a:pt x="1691" y="3081"/>
                    <a:pt x="1496" y="2988"/>
                  </a:cubicBezTo>
                  <a:cubicBezTo>
                    <a:pt x="1093" y="2782"/>
                    <a:pt x="681" y="2607"/>
                    <a:pt x="268" y="2421"/>
                  </a:cubicBezTo>
                  <a:cubicBezTo>
                    <a:pt x="258" y="2421"/>
                    <a:pt x="247" y="2442"/>
                    <a:pt x="258" y="2442"/>
                  </a:cubicBezTo>
                  <a:cubicBezTo>
                    <a:pt x="660" y="2617"/>
                    <a:pt x="1052" y="2843"/>
                    <a:pt x="1444" y="3060"/>
                  </a:cubicBezTo>
                  <a:lnTo>
                    <a:pt x="2032" y="3380"/>
                  </a:lnTo>
                  <a:cubicBezTo>
                    <a:pt x="2217" y="3483"/>
                    <a:pt x="2403" y="3597"/>
                    <a:pt x="2598" y="3689"/>
                  </a:cubicBezTo>
                  <a:cubicBezTo>
                    <a:pt x="2671" y="3895"/>
                    <a:pt x="2733" y="4101"/>
                    <a:pt x="2784" y="4308"/>
                  </a:cubicBezTo>
                  <a:cubicBezTo>
                    <a:pt x="2898" y="4690"/>
                    <a:pt x="2990" y="5081"/>
                    <a:pt x="3032" y="5473"/>
                  </a:cubicBezTo>
                  <a:cubicBezTo>
                    <a:pt x="3001" y="5040"/>
                    <a:pt x="2939" y="4596"/>
                    <a:pt x="2857" y="4163"/>
                  </a:cubicBezTo>
                  <a:cubicBezTo>
                    <a:pt x="2774" y="3751"/>
                    <a:pt x="2660" y="3349"/>
                    <a:pt x="2506" y="2957"/>
                  </a:cubicBezTo>
                  <a:lnTo>
                    <a:pt x="2506" y="2823"/>
                  </a:lnTo>
                  <a:cubicBezTo>
                    <a:pt x="2527" y="2710"/>
                    <a:pt x="2527" y="2586"/>
                    <a:pt x="2527" y="2472"/>
                  </a:cubicBezTo>
                  <a:lnTo>
                    <a:pt x="2527" y="1750"/>
                  </a:lnTo>
                  <a:cubicBezTo>
                    <a:pt x="2527" y="1746"/>
                    <a:pt x="2522" y="1743"/>
                    <a:pt x="2516" y="1743"/>
                  </a:cubicBezTo>
                  <a:cubicBezTo>
                    <a:pt x="2511" y="1743"/>
                    <a:pt x="2506" y="1746"/>
                    <a:pt x="2506" y="1750"/>
                  </a:cubicBezTo>
                  <a:cubicBezTo>
                    <a:pt x="2495" y="1988"/>
                    <a:pt x="2465" y="2236"/>
                    <a:pt x="2454" y="2472"/>
                  </a:cubicBezTo>
                  <a:cubicBezTo>
                    <a:pt x="2433" y="2575"/>
                    <a:pt x="2433" y="2689"/>
                    <a:pt x="2433" y="2792"/>
                  </a:cubicBezTo>
                  <a:cubicBezTo>
                    <a:pt x="2310" y="2493"/>
                    <a:pt x="2165" y="2204"/>
                    <a:pt x="2011" y="1915"/>
                  </a:cubicBezTo>
                  <a:cubicBezTo>
                    <a:pt x="1929" y="1761"/>
                    <a:pt x="1835" y="1606"/>
                    <a:pt x="1732" y="1452"/>
                  </a:cubicBezTo>
                  <a:cubicBezTo>
                    <a:pt x="1743" y="1390"/>
                    <a:pt x="1732" y="1328"/>
                    <a:pt x="1732" y="1266"/>
                  </a:cubicBezTo>
                  <a:cubicBezTo>
                    <a:pt x="1732" y="1163"/>
                    <a:pt x="1722" y="1060"/>
                    <a:pt x="1722" y="957"/>
                  </a:cubicBezTo>
                  <a:cubicBezTo>
                    <a:pt x="1712" y="740"/>
                    <a:pt x="1681" y="534"/>
                    <a:pt x="1670" y="328"/>
                  </a:cubicBezTo>
                  <a:cubicBezTo>
                    <a:pt x="1670" y="317"/>
                    <a:pt x="1668" y="312"/>
                    <a:pt x="1666" y="312"/>
                  </a:cubicBezTo>
                  <a:cubicBezTo>
                    <a:pt x="1663" y="312"/>
                    <a:pt x="1661" y="317"/>
                    <a:pt x="1661" y="328"/>
                  </a:cubicBezTo>
                  <a:lnTo>
                    <a:pt x="1661" y="967"/>
                  </a:lnTo>
                  <a:cubicBezTo>
                    <a:pt x="1661" y="1070"/>
                    <a:pt x="1670" y="1184"/>
                    <a:pt x="1670" y="1287"/>
                  </a:cubicBezTo>
                  <a:lnTo>
                    <a:pt x="1670" y="1338"/>
                  </a:lnTo>
                  <a:cubicBezTo>
                    <a:pt x="1361" y="854"/>
                    <a:pt x="990" y="410"/>
                    <a:pt x="588" y="8"/>
                  </a:cubicBezTo>
                  <a:cubicBezTo>
                    <a:pt x="583" y="3"/>
                    <a:pt x="578" y="0"/>
                    <a:pt x="5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5"/>
            <p:cNvSpPr/>
            <p:nvPr/>
          </p:nvSpPr>
          <p:spPr>
            <a:xfrm>
              <a:off x="4194475" y="2937425"/>
              <a:ext cx="1975" cy="19225"/>
            </a:xfrm>
            <a:custGeom>
              <a:avLst/>
              <a:gdLst/>
              <a:ahLst/>
              <a:cxnLst/>
              <a:rect l="l" t="t" r="r" b="b"/>
              <a:pathLst>
                <a:path w="79" h="769" extrusionOk="0">
                  <a:moveTo>
                    <a:pt x="67" y="1"/>
                  </a:moveTo>
                  <a:cubicBezTo>
                    <a:pt x="60" y="1"/>
                    <a:pt x="52" y="3"/>
                    <a:pt x="52" y="8"/>
                  </a:cubicBezTo>
                  <a:cubicBezTo>
                    <a:pt x="42" y="256"/>
                    <a:pt x="11" y="503"/>
                    <a:pt x="1" y="761"/>
                  </a:cubicBezTo>
                  <a:cubicBezTo>
                    <a:pt x="1" y="766"/>
                    <a:pt x="6" y="769"/>
                    <a:pt x="11" y="769"/>
                  </a:cubicBezTo>
                  <a:cubicBezTo>
                    <a:pt x="16" y="769"/>
                    <a:pt x="21" y="766"/>
                    <a:pt x="21" y="761"/>
                  </a:cubicBezTo>
                  <a:cubicBezTo>
                    <a:pt x="52" y="514"/>
                    <a:pt x="62" y="256"/>
                    <a:pt x="73" y="8"/>
                  </a:cubicBezTo>
                  <a:cubicBezTo>
                    <a:pt x="78" y="3"/>
                    <a:pt x="73"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5"/>
            <p:cNvSpPr/>
            <p:nvPr/>
          </p:nvSpPr>
          <p:spPr>
            <a:xfrm>
              <a:off x="4139400" y="2958425"/>
              <a:ext cx="22575" cy="9200"/>
            </a:xfrm>
            <a:custGeom>
              <a:avLst/>
              <a:gdLst/>
              <a:ahLst/>
              <a:cxnLst/>
              <a:rect l="l" t="t" r="r" b="b"/>
              <a:pathLst>
                <a:path w="903" h="368" extrusionOk="0">
                  <a:moveTo>
                    <a:pt x="12" y="1"/>
                  </a:moveTo>
                  <a:cubicBezTo>
                    <a:pt x="5" y="1"/>
                    <a:pt x="1" y="16"/>
                    <a:pt x="18" y="24"/>
                  </a:cubicBezTo>
                  <a:cubicBezTo>
                    <a:pt x="306" y="137"/>
                    <a:pt x="595" y="261"/>
                    <a:pt x="894" y="364"/>
                  </a:cubicBezTo>
                  <a:cubicBezTo>
                    <a:pt x="894" y="367"/>
                    <a:pt x="895" y="367"/>
                    <a:pt x="895" y="367"/>
                  </a:cubicBezTo>
                  <a:cubicBezTo>
                    <a:pt x="898" y="367"/>
                    <a:pt x="902" y="354"/>
                    <a:pt x="894" y="354"/>
                  </a:cubicBezTo>
                  <a:cubicBezTo>
                    <a:pt x="595" y="231"/>
                    <a:pt x="306" y="117"/>
                    <a:pt x="18" y="4"/>
                  </a:cubicBezTo>
                  <a:cubicBezTo>
                    <a:pt x="16" y="2"/>
                    <a:pt x="14" y="1"/>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5"/>
            <p:cNvSpPr/>
            <p:nvPr/>
          </p:nvSpPr>
          <p:spPr>
            <a:xfrm>
              <a:off x="4128225" y="2908175"/>
              <a:ext cx="21425" cy="11800"/>
            </a:xfrm>
            <a:custGeom>
              <a:avLst/>
              <a:gdLst/>
              <a:ahLst/>
              <a:cxnLst/>
              <a:rect l="l" t="t" r="r" b="b"/>
              <a:pathLst>
                <a:path w="857" h="472" extrusionOk="0">
                  <a:moveTo>
                    <a:pt x="14" y="1"/>
                  </a:moveTo>
                  <a:cubicBezTo>
                    <a:pt x="1" y="1"/>
                    <a:pt x="1" y="23"/>
                    <a:pt x="1" y="23"/>
                  </a:cubicBezTo>
                  <a:cubicBezTo>
                    <a:pt x="290" y="168"/>
                    <a:pt x="568" y="312"/>
                    <a:pt x="836" y="467"/>
                  </a:cubicBezTo>
                  <a:cubicBezTo>
                    <a:pt x="839" y="470"/>
                    <a:pt x="842" y="472"/>
                    <a:pt x="844" y="472"/>
                  </a:cubicBezTo>
                  <a:cubicBezTo>
                    <a:pt x="848" y="472"/>
                    <a:pt x="850" y="467"/>
                    <a:pt x="856" y="467"/>
                  </a:cubicBezTo>
                  <a:cubicBezTo>
                    <a:pt x="856" y="456"/>
                    <a:pt x="856" y="456"/>
                    <a:pt x="846" y="446"/>
                  </a:cubicBezTo>
                  <a:cubicBezTo>
                    <a:pt x="578" y="282"/>
                    <a:pt x="300" y="137"/>
                    <a:pt x="22" y="3"/>
                  </a:cubicBezTo>
                  <a:cubicBezTo>
                    <a:pt x="19" y="1"/>
                    <a:pt x="16" y="1"/>
                    <a:pt x="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5"/>
            <p:cNvSpPr/>
            <p:nvPr/>
          </p:nvSpPr>
          <p:spPr>
            <a:xfrm>
              <a:off x="4130300" y="3260125"/>
              <a:ext cx="169125" cy="178125"/>
            </a:xfrm>
            <a:custGeom>
              <a:avLst/>
              <a:gdLst/>
              <a:ahLst/>
              <a:cxnLst/>
              <a:rect l="l" t="t" r="r" b="b"/>
              <a:pathLst>
                <a:path w="6765" h="7125" extrusionOk="0">
                  <a:moveTo>
                    <a:pt x="0" y="0"/>
                  </a:moveTo>
                  <a:lnTo>
                    <a:pt x="0" y="7125"/>
                  </a:lnTo>
                  <a:lnTo>
                    <a:pt x="6765" y="7125"/>
                  </a:lnTo>
                  <a:lnTo>
                    <a:pt x="676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5"/>
            <p:cNvSpPr/>
            <p:nvPr/>
          </p:nvSpPr>
          <p:spPr>
            <a:xfrm>
              <a:off x="4302225" y="3323250"/>
              <a:ext cx="8800" cy="305000"/>
            </a:xfrm>
            <a:custGeom>
              <a:avLst/>
              <a:gdLst/>
              <a:ahLst/>
              <a:cxnLst/>
              <a:rect l="l" t="t" r="r" b="b"/>
              <a:pathLst>
                <a:path w="352" h="12200" extrusionOk="0">
                  <a:moveTo>
                    <a:pt x="1" y="1"/>
                  </a:moveTo>
                  <a:lnTo>
                    <a:pt x="1" y="12200"/>
                  </a:lnTo>
                  <a:lnTo>
                    <a:pt x="351" y="12200"/>
                  </a:lnTo>
                  <a:lnTo>
                    <a:pt x="35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5"/>
            <p:cNvSpPr/>
            <p:nvPr/>
          </p:nvSpPr>
          <p:spPr>
            <a:xfrm>
              <a:off x="4119725" y="3323250"/>
              <a:ext cx="8525" cy="305000"/>
            </a:xfrm>
            <a:custGeom>
              <a:avLst/>
              <a:gdLst/>
              <a:ahLst/>
              <a:cxnLst/>
              <a:rect l="l" t="t" r="r" b="b"/>
              <a:pathLst>
                <a:path w="341" h="12200" extrusionOk="0">
                  <a:moveTo>
                    <a:pt x="0" y="1"/>
                  </a:moveTo>
                  <a:lnTo>
                    <a:pt x="0" y="12200"/>
                  </a:lnTo>
                  <a:lnTo>
                    <a:pt x="341" y="12200"/>
                  </a:lnTo>
                  <a:lnTo>
                    <a:pt x="34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5"/>
            <p:cNvSpPr/>
            <p:nvPr/>
          </p:nvSpPr>
          <p:spPr>
            <a:xfrm>
              <a:off x="4206325" y="3323250"/>
              <a:ext cx="8800" cy="305000"/>
            </a:xfrm>
            <a:custGeom>
              <a:avLst/>
              <a:gdLst/>
              <a:ahLst/>
              <a:cxnLst/>
              <a:rect l="l" t="t" r="r" b="b"/>
              <a:pathLst>
                <a:path w="352" h="12200" extrusionOk="0">
                  <a:moveTo>
                    <a:pt x="1" y="1"/>
                  </a:moveTo>
                  <a:lnTo>
                    <a:pt x="1" y="12200"/>
                  </a:lnTo>
                  <a:lnTo>
                    <a:pt x="351" y="12200"/>
                  </a:lnTo>
                  <a:lnTo>
                    <a:pt x="35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5"/>
            <p:cNvSpPr/>
            <p:nvPr/>
          </p:nvSpPr>
          <p:spPr>
            <a:xfrm>
              <a:off x="4124100" y="3426900"/>
              <a:ext cx="182550" cy="24525"/>
            </a:xfrm>
            <a:custGeom>
              <a:avLst/>
              <a:gdLst/>
              <a:ahLst/>
              <a:cxnLst/>
              <a:rect l="l" t="t" r="r" b="b"/>
              <a:pathLst>
                <a:path w="7302" h="981" extrusionOk="0">
                  <a:moveTo>
                    <a:pt x="1" y="0"/>
                  </a:moveTo>
                  <a:lnTo>
                    <a:pt x="1" y="980"/>
                  </a:lnTo>
                  <a:lnTo>
                    <a:pt x="7301" y="980"/>
                  </a:lnTo>
                  <a:lnTo>
                    <a:pt x="73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5"/>
            <p:cNvSpPr/>
            <p:nvPr/>
          </p:nvSpPr>
          <p:spPr>
            <a:xfrm>
              <a:off x="5164775" y="3666100"/>
              <a:ext cx="270700" cy="125075"/>
            </a:xfrm>
            <a:custGeom>
              <a:avLst/>
              <a:gdLst/>
              <a:ahLst/>
              <a:cxnLst/>
              <a:rect l="l" t="t" r="r" b="b"/>
              <a:pathLst>
                <a:path w="10828" h="5003" extrusionOk="0">
                  <a:moveTo>
                    <a:pt x="83" y="1"/>
                  </a:moveTo>
                  <a:lnTo>
                    <a:pt x="83" y="1"/>
                  </a:lnTo>
                  <a:cubicBezTo>
                    <a:pt x="21" y="2166"/>
                    <a:pt x="0" y="4219"/>
                    <a:pt x="165" y="4332"/>
                  </a:cubicBezTo>
                  <a:cubicBezTo>
                    <a:pt x="487" y="4559"/>
                    <a:pt x="8617" y="5003"/>
                    <a:pt x="10222" y="5003"/>
                  </a:cubicBezTo>
                  <a:cubicBezTo>
                    <a:pt x="10367" y="5003"/>
                    <a:pt x="10459" y="4999"/>
                    <a:pt x="10487" y="4992"/>
                  </a:cubicBezTo>
                  <a:cubicBezTo>
                    <a:pt x="10827" y="4889"/>
                    <a:pt x="10580" y="3909"/>
                    <a:pt x="10219" y="3589"/>
                  </a:cubicBezTo>
                  <a:cubicBezTo>
                    <a:pt x="9858" y="3280"/>
                    <a:pt x="6260" y="1435"/>
                    <a:pt x="6260" y="1435"/>
                  </a:cubicBezTo>
                  <a:lnTo>
                    <a:pt x="6352" y="310"/>
                  </a:lnTo>
                  <a:lnTo>
                    <a:pt x="83"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5"/>
            <p:cNvSpPr/>
            <p:nvPr/>
          </p:nvSpPr>
          <p:spPr>
            <a:xfrm>
              <a:off x="5180500" y="3769225"/>
              <a:ext cx="244400" cy="12400"/>
            </a:xfrm>
            <a:custGeom>
              <a:avLst/>
              <a:gdLst/>
              <a:ahLst/>
              <a:cxnLst/>
              <a:rect l="l" t="t" r="r" b="b"/>
              <a:pathLst>
                <a:path w="9776" h="496" extrusionOk="0">
                  <a:moveTo>
                    <a:pt x="11" y="1"/>
                  </a:moveTo>
                  <a:cubicBezTo>
                    <a:pt x="1" y="1"/>
                    <a:pt x="1" y="11"/>
                    <a:pt x="11" y="11"/>
                  </a:cubicBezTo>
                  <a:cubicBezTo>
                    <a:pt x="1609" y="176"/>
                    <a:pt x="8115" y="465"/>
                    <a:pt x="9735" y="495"/>
                  </a:cubicBezTo>
                  <a:cubicBezTo>
                    <a:pt x="9765" y="495"/>
                    <a:pt x="9776" y="475"/>
                    <a:pt x="9735" y="465"/>
                  </a:cubicBezTo>
                  <a:cubicBezTo>
                    <a:pt x="8126" y="351"/>
                    <a:pt x="1619"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5"/>
            <p:cNvSpPr/>
            <p:nvPr/>
          </p:nvSpPr>
          <p:spPr>
            <a:xfrm>
              <a:off x="5278975" y="3691450"/>
              <a:ext cx="49525" cy="11300"/>
            </a:xfrm>
            <a:custGeom>
              <a:avLst/>
              <a:gdLst/>
              <a:ahLst/>
              <a:cxnLst/>
              <a:rect l="l" t="t" r="r" b="b"/>
              <a:pathLst>
                <a:path w="1981" h="452" extrusionOk="0">
                  <a:moveTo>
                    <a:pt x="1283" y="1"/>
                  </a:moveTo>
                  <a:cubicBezTo>
                    <a:pt x="824" y="1"/>
                    <a:pt x="360" y="119"/>
                    <a:pt x="21" y="410"/>
                  </a:cubicBezTo>
                  <a:cubicBezTo>
                    <a:pt x="1" y="431"/>
                    <a:pt x="21" y="451"/>
                    <a:pt x="42" y="451"/>
                  </a:cubicBezTo>
                  <a:cubicBezTo>
                    <a:pt x="660" y="286"/>
                    <a:pt x="1300" y="183"/>
                    <a:pt x="1928" y="153"/>
                  </a:cubicBezTo>
                  <a:cubicBezTo>
                    <a:pt x="1960" y="153"/>
                    <a:pt x="1970" y="142"/>
                    <a:pt x="1980" y="121"/>
                  </a:cubicBezTo>
                  <a:cubicBezTo>
                    <a:pt x="1980" y="101"/>
                    <a:pt x="1960" y="80"/>
                    <a:pt x="1939" y="80"/>
                  </a:cubicBezTo>
                  <a:cubicBezTo>
                    <a:pt x="1732" y="29"/>
                    <a:pt x="1508" y="1"/>
                    <a:pt x="12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5"/>
            <p:cNvSpPr/>
            <p:nvPr/>
          </p:nvSpPr>
          <p:spPr>
            <a:xfrm>
              <a:off x="5290050" y="3699050"/>
              <a:ext cx="49525" cy="11175"/>
            </a:xfrm>
            <a:custGeom>
              <a:avLst/>
              <a:gdLst/>
              <a:ahLst/>
              <a:cxnLst/>
              <a:rect l="l" t="t" r="r" b="b"/>
              <a:pathLst>
                <a:path w="1981" h="447" extrusionOk="0">
                  <a:moveTo>
                    <a:pt x="1284" y="1"/>
                  </a:moveTo>
                  <a:cubicBezTo>
                    <a:pt x="825" y="1"/>
                    <a:pt x="361" y="115"/>
                    <a:pt x="21" y="405"/>
                  </a:cubicBezTo>
                  <a:cubicBezTo>
                    <a:pt x="1" y="426"/>
                    <a:pt x="21" y="447"/>
                    <a:pt x="42" y="447"/>
                  </a:cubicBezTo>
                  <a:cubicBezTo>
                    <a:pt x="660" y="282"/>
                    <a:pt x="1300" y="179"/>
                    <a:pt x="1929" y="147"/>
                  </a:cubicBezTo>
                  <a:cubicBezTo>
                    <a:pt x="1935" y="149"/>
                    <a:pt x="1940" y="150"/>
                    <a:pt x="1944" y="150"/>
                  </a:cubicBezTo>
                  <a:cubicBezTo>
                    <a:pt x="1964" y="150"/>
                    <a:pt x="1972" y="133"/>
                    <a:pt x="1980" y="117"/>
                  </a:cubicBezTo>
                  <a:cubicBezTo>
                    <a:pt x="1980" y="96"/>
                    <a:pt x="1960" y="75"/>
                    <a:pt x="1939" y="75"/>
                  </a:cubicBezTo>
                  <a:cubicBezTo>
                    <a:pt x="1732" y="28"/>
                    <a:pt x="1509" y="1"/>
                    <a:pt x="12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5"/>
            <p:cNvSpPr/>
            <p:nvPr/>
          </p:nvSpPr>
          <p:spPr>
            <a:xfrm>
              <a:off x="5301150" y="3706475"/>
              <a:ext cx="49250" cy="11225"/>
            </a:xfrm>
            <a:custGeom>
              <a:avLst/>
              <a:gdLst/>
              <a:ahLst/>
              <a:cxnLst/>
              <a:rect l="l" t="t" r="r" b="b"/>
              <a:pathLst>
                <a:path w="1970" h="449" extrusionOk="0">
                  <a:moveTo>
                    <a:pt x="1297" y="0"/>
                  </a:moveTo>
                  <a:cubicBezTo>
                    <a:pt x="833" y="0"/>
                    <a:pt x="363" y="121"/>
                    <a:pt x="21" y="407"/>
                  </a:cubicBezTo>
                  <a:cubicBezTo>
                    <a:pt x="0" y="428"/>
                    <a:pt x="21" y="448"/>
                    <a:pt x="42" y="448"/>
                  </a:cubicBezTo>
                  <a:cubicBezTo>
                    <a:pt x="660" y="283"/>
                    <a:pt x="1300" y="180"/>
                    <a:pt x="1928" y="150"/>
                  </a:cubicBezTo>
                  <a:cubicBezTo>
                    <a:pt x="1959" y="150"/>
                    <a:pt x="1969" y="129"/>
                    <a:pt x="1969" y="108"/>
                  </a:cubicBezTo>
                  <a:cubicBezTo>
                    <a:pt x="1969" y="98"/>
                    <a:pt x="1959" y="77"/>
                    <a:pt x="1939" y="77"/>
                  </a:cubicBezTo>
                  <a:cubicBezTo>
                    <a:pt x="1736" y="27"/>
                    <a:pt x="1517" y="0"/>
                    <a:pt x="12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5"/>
            <p:cNvSpPr/>
            <p:nvPr/>
          </p:nvSpPr>
          <p:spPr>
            <a:xfrm>
              <a:off x="5312225" y="3714050"/>
              <a:ext cx="49275" cy="11125"/>
            </a:xfrm>
            <a:custGeom>
              <a:avLst/>
              <a:gdLst/>
              <a:ahLst/>
              <a:cxnLst/>
              <a:rect l="l" t="t" r="r" b="b"/>
              <a:pathLst>
                <a:path w="1971" h="445" extrusionOk="0">
                  <a:moveTo>
                    <a:pt x="1297" y="1"/>
                  </a:moveTo>
                  <a:cubicBezTo>
                    <a:pt x="834" y="1"/>
                    <a:pt x="364" y="117"/>
                    <a:pt x="21" y="403"/>
                  </a:cubicBezTo>
                  <a:cubicBezTo>
                    <a:pt x="0" y="424"/>
                    <a:pt x="21" y="445"/>
                    <a:pt x="52" y="445"/>
                  </a:cubicBezTo>
                  <a:cubicBezTo>
                    <a:pt x="660" y="280"/>
                    <a:pt x="1300" y="177"/>
                    <a:pt x="1939" y="156"/>
                  </a:cubicBezTo>
                  <a:cubicBezTo>
                    <a:pt x="1959" y="145"/>
                    <a:pt x="1970" y="125"/>
                    <a:pt x="1970" y="104"/>
                  </a:cubicBezTo>
                  <a:cubicBezTo>
                    <a:pt x="1970" y="94"/>
                    <a:pt x="1959" y="73"/>
                    <a:pt x="1939" y="73"/>
                  </a:cubicBezTo>
                  <a:cubicBezTo>
                    <a:pt x="1736" y="27"/>
                    <a:pt x="1518" y="1"/>
                    <a:pt x="12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5"/>
            <p:cNvSpPr/>
            <p:nvPr/>
          </p:nvSpPr>
          <p:spPr>
            <a:xfrm>
              <a:off x="5307575" y="3652500"/>
              <a:ext cx="56500" cy="43025"/>
            </a:xfrm>
            <a:custGeom>
              <a:avLst/>
              <a:gdLst/>
              <a:ahLst/>
              <a:cxnLst/>
              <a:rect l="l" t="t" r="r" b="b"/>
              <a:pathLst>
                <a:path w="2260" h="1721" extrusionOk="0">
                  <a:moveTo>
                    <a:pt x="1655" y="192"/>
                  </a:moveTo>
                  <a:cubicBezTo>
                    <a:pt x="1834" y="192"/>
                    <a:pt x="1966" y="294"/>
                    <a:pt x="1898" y="618"/>
                  </a:cubicBezTo>
                  <a:cubicBezTo>
                    <a:pt x="1815" y="999"/>
                    <a:pt x="1187" y="1195"/>
                    <a:pt x="878" y="1298"/>
                  </a:cubicBezTo>
                  <a:cubicBezTo>
                    <a:pt x="609" y="1391"/>
                    <a:pt x="351" y="1463"/>
                    <a:pt x="94" y="1566"/>
                  </a:cubicBezTo>
                  <a:cubicBezTo>
                    <a:pt x="289" y="1287"/>
                    <a:pt x="496" y="1019"/>
                    <a:pt x="722" y="762"/>
                  </a:cubicBezTo>
                  <a:cubicBezTo>
                    <a:pt x="836" y="638"/>
                    <a:pt x="949" y="514"/>
                    <a:pt x="1084" y="411"/>
                  </a:cubicBezTo>
                  <a:cubicBezTo>
                    <a:pt x="1188" y="324"/>
                    <a:pt x="1452" y="192"/>
                    <a:pt x="1655" y="192"/>
                  </a:cubicBezTo>
                  <a:close/>
                  <a:moveTo>
                    <a:pt x="1624" y="1"/>
                  </a:moveTo>
                  <a:cubicBezTo>
                    <a:pt x="1427" y="1"/>
                    <a:pt x="1216" y="92"/>
                    <a:pt x="1063" y="205"/>
                  </a:cubicBezTo>
                  <a:cubicBezTo>
                    <a:pt x="599" y="576"/>
                    <a:pt x="228" y="1061"/>
                    <a:pt x="11" y="1607"/>
                  </a:cubicBezTo>
                  <a:cubicBezTo>
                    <a:pt x="1" y="1617"/>
                    <a:pt x="11" y="1628"/>
                    <a:pt x="21" y="1638"/>
                  </a:cubicBezTo>
                  <a:cubicBezTo>
                    <a:pt x="21" y="1679"/>
                    <a:pt x="53" y="1720"/>
                    <a:pt x="94" y="1720"/>
                  </a:cubicBezTo>
                  <a:lnTo>
                    <a:pt x="124" y="1720"/>
                  </a:lnTo>
                  <a:cubicBezTo>
                    <a:pt x="651" y="1555"/>
                    <a:pt x="1249" y="1442"/>
                    <a:pt x="1712" y="1113"/>
                  </a:cubicBezTo>
                  <a:cubicBezTo>
                    <a:pt x="1980" y="927"/>
                    <a:pt x="2259" y="566"/>
                    <a:pt x="2042" y="226"/>
                  </a:cubicBezTo>
                  <a:cubicBezTo>
                    <a:pt x="1940" y="63"/>
                    <a:pt x="1787" y="1"/>
                    <a:pt x="16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5"/>
            <p:cNvSpPr/>
            <p:nvPr/>
          </p:nvSpPr>
          <p:spPr>
            <a:xfrm>
              <a:off x="5251900" y="3658625"/>
              <a:ext cx="60100" cy="36900"/>
            </a:xfrm>
            <a:custGeom>
              <a:avLst/>
              <a:gdLst/>
              <a:ahLst/>
              <a:cxnLst/>
              <a:rect l="l" t="t" r="r" b="b"/>
              <a:pathLst>
                <a:path w="2404" h="1476" extrusionOk="0">
                  <a:moveTo>
                    <a:pt x="626" y="191"/>
                  </a:moveTo>
                  <a:cubicBezTo>
                    <a:pt x="817" y="191"/>
                    <a:pt x="1045" y="269"/>
                    <a:pt x="1145" y="331"/>
                  </a:cubicBezTo>
                  <a:cubicBezTo>
                    <a:pt x="1290" y="414"/>
                    <a:pt x="1423" y="517"/>
                    <a:pt x="1547" y="620"/>
                  </a:cubicBezTo>
                  <a:cubicBezTo>
                    <a:pt x="1815" y="836"/>
                    <a:pt x="2053" y="1084"/>
                    <a:pt x="2300" y="1321"/>
                  </a:cubicBezTo>
                  <a:cubicBezTo>
                    <a:pt x="2032" y="1259"/>
                    <a:pt x="1753" y="1228"/>
                    <a:pt x="1485" y="1177"/>
                  </a:cubicBezTo>
                  <a:cubicBezTo>
                    <a:pt x="1155" y="1115"/>
                    <a:pt x="506" y="1012"/>
                    <a:pt x="372" y="651"/>
                  </a:cubicBezTo>
                  <a:cubicBezTo>
                    <a:pt x="233" y="296"/>
                    <a:pt x="404" y="191"/>
                    <a:pt x="626" y="191"/>
                  </a:cubicBezTo>
                  <a:close/>
                  <a:moveTo>
                    <a:pt x="659" y="0"/>
                  </a:moveTo>
                  <a:cubicBezTo>
                    <a:pt x="454" y="0"/>
                    <a:pt x="263" y="79"/>
                    <a:pt x="165" y="290"/>
                  </a:cubicBezTo>
                  <a:cubicBezTo>
                    <a:pt x="0" y="661"/>
                    <a:pt x="330" y="971"/>
                    <a:pt x="630" y="1115"/>
                  </a:cubicBezTo>
                  <a:cubicBezTo>
                    <a:pt x="1145" y="1372"/>
                    <a:pt x="1743" y="1393"/>
                    <a:pt x="2300" y="1475"/>
                  </a:cubicBezTo>
                  <a:cubicBezTo>
                    <a:pt x="2342" y="1475"/>
                    <a:pt x="2383" y="1445"/>
                    <a:pt x="2383" y="1404"/>
                  </a:cubicBezTo>
                  <a:lnTo>
                    <a:pt x="2383" y="1372"/>
                  </a:lnTo>
                  <a:cubicBezTo>
                    <a:pt x="2393" y="1372"/>
                    <a:pt x="2403" y="1362"/>
                    <a:pt x="2393" y="1352"/>
                  </a:cubicBezTo>
                  <a:cubicBezTo>
                    <a:pt x="2083" y="836"/>
                    <a:pt x="1650" y="414"/>
                    <a:pt x="1135" y="125"/>
                  </a:cubicBezTo>
                  <a:cubicBezTo>
                    <a:pt x="997" y="51"/>
                    <a:pt x="823" y="0"/>
                    <a:pt x="6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5"/>
            <p:cNvSpPr/>
            <p:nvPr/>
          </p:nvSpPr>
          <p:spPr>
            <a:xfrm>
              <a:off x="4863675" y="3703750"/>
              <a:ext cx="270700" cy="124875"/>
            </a:xfrm>
            <a:custGeom>
              <a:avLst/>
              <a:gdLst/>
              <a:ahLst/>
              <a:cxnLst/>
              <a:rect l="l" t="t" r="r" b="b"/>
              <a:pathLst>
                <a:path w="10828" h="4995" extrusionOk="0">
                  <a:moveTo>
                    <a:pt x="10745" y="0"/>
                  </a:moveTo>
                  <a:lnTo>
                    <a:pt x="4476" y="310"/>
                  </a:lnTo>
                  <a:lnTo>
                    <a:pt x="4569" y="1434"/>
                  </a:lnTo>
                  <a:cubicBezTo>
                    <a:pt x="4569" y="1434"/>
                    <a:pt x="970" y="3270"/>
                    <a:pt x="609" y="3589"/>
                  </a:cubicBezTo>
                  <a:cubicBezTo>
                    <a:pt x="248" y="3909"/>
                    <a:pt x="1" y="4888"/>
                    <a:pt x="341" y="4981"/>
                  </a:cubicBezTo>
                  <a:cubicBezTo>
                    <a:pt x="372" y="4991"/>
                    <a:pt x="479" y="4995"/>
                    <a:pt x="648" y="4995"/>
                  </a:cubicBezTo>
                  <a:cubicBezTo>
                    <a:pt x="2349" y="4995"/>
                    <a:pt x="10344" y="4556"/>
                    <a:pt x="10663" y="4331"/>
                  </a:cubicBezTo>
                  <a:cubicBezTo>
                    <a:pt x="10828" y="4218"/>
                    <a:pt x="10807" y="2166"/>
                    <a:pt x="1074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5"/>
            <p:cNvSpPr/>
            <p:nvPr/>
          </p:nvSpPr>
          <p:spPr>
            <a:xfrm>
              <a:off x="4874250" y="3806850"/>
              <a:ext cx="244400" cy="12400"/>
            </a:xfrm>
            <a:custGeom>
              <a:avLst/>
              <a:gdLst/>
              <a:ahLst/>
              <a:cxnLst/>
              <a:rect l="l" t="t" r="r" b="b"/>
              <a:pathLst>
                <a:path w="9776" h="496" extrusionOk="0">
                  <a:moveTo>
                    <a:pt x="9765" y="1"/>
                  </a:moveTo>
                  <a:cubicBezTo>
                    <a:pt x="8157" y="1"/>
                    <a:pt x="1651" y="342"/>
                    <a:pt x="42" y="465"/>
                  </a:cubicBezTo>
                  <a:cubicBezTo>
                    <a:pt x="1" y="475"/>
                    <a:pt x="1" y="496"/>
                    <a:pt x="42" y="496"/>
                  </a:cubicBezTo>
                  <a:cubicBezTo>
                    <a:pt x="1651" y="455"/>
                    <a:pt x="8167" y="166"/>
                    <a:pt x="9765" y="12"/>
                  </a:cubicBezTo>
                  <a:cubicBezTo>
                    <a:pt x="9776" y="12"/>
                    <a:pt x="9776" y="1"/>
                    <a:pt x="97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5"/>
            <p:cNvSpPr/>
            <p:nvPr/>
          </p:nvSpPr>
          <p:spPr>
            <a:xfrm>
              <a:off x="4970675" y="3729025"/>
              <a:ext cx="49450" cy="11150"/>
            </a:xfrm>
            <a:custGeom>
              <a:avLst/>
              <a:gdLst/>
              <a:ahLst/>
              <a:cxnLst/>
              <a:rect l="l" t="t" r="r" b="b"/>
              <a:pathLst>
                <a:path w="1978" h="446" extrusionOk="0">
                  <a:moveTo>
                    <a:pt x="679" y="0"/>
                  </a:moveTo>
                  <a:cubicBezTo>
                    <a:pt x="460" y="0"/>
                    <a:pt x="243" y="26"/>
                    <a:pt x="41" y="73"/>
                  </a:cubicBezTo>
                  <a:cubicBezTo>
                    <a:pt x="21" y="82"/>
                    <a:pt x="0" y="93"/>
                    <a:pt x="0" y="124"/>
                  </a:cubicBezTo>
                  <a:cubicBezTo>
                    <a:pt x="10" y="144"/>
                    <a:pt x="21" y="155"/>
                    <a:pt x="41" y="155"/>
                  </a:cubicBezTo>
                  <a:cubicBezTo>
                    <a:pt x="681" y="186"/>
                    <a:pt x="1320" y="279"/>
                    <a:pt x="1939" y="444"/>
                  </a:cubicBezTo>
                  <a:cubicBezTo>
                    <a:pt x="1942" y="445"/>
                    <a:pt x="1944" y="446"/>
                    <a:pt x="1947" y="446"/>
                  </a:cubicBezTo>
                  <a:cubicBezTo>
                    <a:pt x="1964" y="446"/>
                    <a:pt x="1977" y="422"/>
                    <a:pt x="1959" y="412"/>
                  </a:cubicBezTo>
                  <a:cubicBezTo>
                    <a:pt x="1616" y="118"/>
                    <a:pt x="1144" y="0"/>
                    <a:pt x="6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5"/>
            <p:cNvSpPr/>
            <p:nvPr/>
          </p:nvSpPr>
          <p:spPr>
            <a:xfrm>
              <a:off x="4959850" y="3736475"/>
              <a:ext cx="49250" cy="11400"/>
            </a:xfrm>
            <a:custGeom>
              <a:avLst/>
              <a:gdLst/>
              <a:ahLst/>
              <a:cxnLst/>
              <a:rect l="l" t="t" r="r" b="b"/>
              <a:pathLst>
                <a:path w="1970" h="456" extrusionOk="0">
                  <a:moveTo>
                    <a:pt x="667" y="1"/>
                  </a:moveTo>
                  <a:cubicBezTo>
                    <a:pt x="449" y="1"/>
                    <a:pt x="232" y="27"/>
                    <a:pt x="31" y="73"/>
                  </a:cubicBezTo>
                  <a:cubicBezTo>
                    <a:pt x="10" y="84"/>
                    <a:pt x="0" y="94"/>
                    <a:pt x="0" y="114"/>
                  </a:cubicBezTo>
                  <a:cubicBezTo>
                    <a:pt x="0" y="135"/>
                    <a:pt x="10" y="156"/>
                    <a:pt x="31" y="156"/>
                  </a:cubicBezTo>
                  <a:cubicBezTo>
                    <a:pt x="670" y="187"/>
                    <a:pt x="1309" y="290"/>
                    <a:pt x="1918" y="455"/>
                  </a:cubicBezTo>
                  <a:cubicBezTo>
                    <a:pt x="1949" y="455"/>
                    <a:pt x="1969" y="424"/>
                    <a:pt x="1949" y="414"/>
                  </a:cubicBezTo>
                  <a:cubicBezTo>
                    <a:pt x="1605" y="119"/>
                    <a:pt x="1133" y="1"/>
                    <a:pt x="6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5"/>
            <p:cNvSpPr/>
            <p:nvPr/>
          </p:nvSpPr>
          <p:spPr>
            <a:xfrm>
              <a:off x="4948750" y="3743975"/>
              <a:ext cx="49275" cy="11350"/>
            </a:xfrm>
            <a:custGeom>
              <a:avLst/>
              <a:gdLst/>
              <a:ahLst/>
              <a:cxnLst/>
              <a:rect l="l" t="t" r="r" b="b"/>
              <a:pathLst>
                <a:path w="1971" h="454" extrusionOk="0">
                  <a:moveTo>
                    <a:pt x="669" y="0"/>
                  </a:moveTo>
                  <a:cubicBezTo>
                    <a:pt x="450" y="0"/>
                    <a:pt x="233" y="26"/>
                    <a:pt x="32" y="73"/>
                  </a:cubicBezTo>
                  <a:cubicBezTo>
                    <a:pt x="11" y="82"/>
                    <a:pt x="0" y="93"/>
                    <a:pt x="0" y="114"/>
                  </a:cubicBezTo>
                  <a:cubicBezTo>
                    <a:pt x="0" y="134"/>
                    <a:pt x="11" y="155"/>
                    <a:pt x="32" y="155"/>
                  </a:cubicBezTo>
                  <a:cubicBezTo>
                    <a:pt x="671" y="186"/>
                    <a:pt x="1310" y="289"/>
                    <a:pt x="1918" y="454"/>
                  </a:cubicBezTo>
                  <a:cubicBezTo>
                    <a:pt x="1950" y="454"/>
                    <a:pt x="1970" y="423"/>
                    <a:pt x="1950" y="412"/>
                  </a:cubicBezTo>
                  <a:cubicBezTo>
                    <a:pt x="1606" y="118"/>
                    <a:pt x="1134" y="0"/>
                    <a:pt x="6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5"/>
            <p:cNvSpPr/>
            <p:nvPr/>
          </p:nvSpPr>
          <p:spPr>
            <a:xfrm>
              <a:off x="4937675" y="3751525"/>
              <a:ext cx="49250" cy="11300"/>
            </a:xfrm>
            <a:custGeom>
              <a:avLst/>
              <a:gdLst/>
              <a:ahLst/>
              <a:cxnLst/>
              <a:rect l="l" t="t" r="r" b="b"/>
              <a:pathLst>
                <a:path w="1970" h="452" extrusionOk="0">
                  <a:moveTo>
                    <a:pt x="684" y="0"/>
                  </a:moveTo>
                  <a:cubicBezTo>
                    <a:pt x="461" y="0"/>
                    <a:pt x="238" y="29"/>
                    <a:pt x="31" y="80"/>
                  </a:cubicBezTo>
                  <a:cubicBezTo>
                    <a:pt x="10" y="80"/>
                    <a:pt x="0" y="90"/>
                    <a:pt x="0" y="110"/>
                  </a:cubicBezTo>
                  <a:cubicBezTo>
                    <a:pt x="0" y="131"/>
                    <a:pt x="10" y="152"/>
                    <a:pt x="31" y="152"/>
                  </a:cubicBezTo>
                  <a:cubicBezTo>
                    <a:pt x="670" y="183"/>
                    <a:pt x="1310" y="286"/>
                    <a:pt x="1918" y="451"/>
                  </a:cubicBezTo>
                  <a:cubicBezTo>
                    <a:pt x="1949" y="451"/>
                    <a:pt x="1969" y="420"/>
                    <a:pt x="1949" y="410"/>
                  </a:cubicBezTo>
                  <a:cubicBezTo>
                    <a:pt x="1603" y="119"/>
                    <a:pt x="1141" y="0"/>
                    <a:pt x="6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5"/>
            <p:cNvSpPr/>
            <p:nvPr/>
          </p:nvSpPr>
          <p:spPr>
            <a:xfrm>
              <a:off x="4934575" y="3690125"/>
              <a:ext cx="56750" cy="43075"/>
            </a:xfrm>
            <a:custGeom>
              <a:avLst/>
              <a:gdLst/>
              <a:ahLst/>
              <a:cxnLst/>
              <a:rect l="l" t="t" r="r" b="b"/>
              <a:pathLst>
                <a:path w="2270" h="1723" extrusionOk="0">
                  <a:moveTo>
                    <a:pt x="618" y="187"/>
                  </a:moveTo>
                  <a:cubicBezTo>
                    <a:pt x="822" y="187"/>
                    <a:pt x="1091" y="323"/>
                    <a:pt x="1197" y="412"/>
                  </a:cubicBezTo>
                  <a:cubicBezTo>
                    <a:pt x="1330" y="515"/>
                    <a:pt x="1444" y="628"/>
                    <a:pt x="1557" y="752"/>
                  </a:cubicBezTo>
                  <a:cubicBezTo>
                    <a:pt x="1784" y="1010"/>
                    <a:pt x="1990" y="1288"/>
                    <a:pt x="2187" y="1567"/>
                  </a:cubicBezTo>
                  <a:cubicBezTo>
                    <a:pt x="1928" y="1464"/>
                    <a:pt x="1671" y="1391"/>
                    <a:pt x="1403" y="1299"/>
                  </a:cubicBezTo>
                  <a:cubicBezTo>
                    <a:pt x="1094" y="1195"/>
                    <a:pt x="464" y="989"/>
                    <a:pt x="382" y="607"/>
                  </a:cubicBezTo>
                  <a:cubicBezTo>
                    <a:pt x="315" y="288"/>
                    <a:pt x="442" y="187"/>
                    <a:pt x="618" y="187"/>
                  </a:cubicBezTo>
                  <a:close/>
                  <a:moveTo>
                    <a:pt x="655" y="1"/>
                  </a:moveTo>
                  <a:cubicBezTo>
                    <a:pt x="493" y="1"/>
                    <a:pt x="340" y="63"/>
                    <a:pt x="237" y="226"/>
                  </a:cubicBezTo>
                  <a:cubicBezTo>
                    <a:pt x="1" y="577"/>
                    <a:pt x="289" y="927"/>
                    <a:pt x="567" y="1113"/>
                  </a:cubicBezTo>
                  <a:cubicBezTo>
                    <a:pt x="1032" y="1443"/>
                    <a:pt x="1630" y="1556"/>
                    <a:pt x="2155" y="1721"/>
                  </a:cubicBezTo>
                  <a:cubicBezTo>
                    <a:pt x="2161" y="1722"/>
                    <a:pt x="2166" y="1722"/>
                    <a:pt x="2172" y="1722"/>
                  </a:cubicBezTo>
                  <a:cubicBezTo>
                    <a:pt x="2224" y="1722"/>
                    <a:pt x="2258" y="1676"/>
                    <a:pt x="2258" y="1638"/>
                  </a:cubicBezTo>
                  <a:cubicBezTo>
                    <a:pt x="2269" y="1638"/>
                    <a:pt x="2269" y="1629"/>
                    <a:pt x="2269" y="1618"/>
                  </a:cubicBezTo>
                  <a:lnTo>
                    <a:pt x="2269" y="1608"/>
                  </a:lnTo>
                  <a:cubicBezTo>
                    <a:pt x="2052" y="1061"/>
                    <a:pt x="1681" y="577"/>
                    <a:pt x="1217" y="206"/>
                  </a:cubicBezTo>
                  <a:cubicBezTo>
                    <a:pt x="1064" y="92"/>
                    <a:pt x="853" y="1"/>
                    <a:pt x="6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5"/>
            <p:cNvSpPr/>
            <p:nvPr/>
          </p:nvSpPr>
          <p:spPr>
            <a:xfrm>
              <a:off x="4987175" y="3696175"/>
              <a:ext cx="60075" cy="36775"/>
            </a:xfrm>
            <a:custGeom>
              <a:avLst/>
              <a:gdLst/>
              <a:ahLst/>
              <a:cxnLst/>
              <a:rect l="l" t="t" r="r" b="b"/>
              <a:pathLst>
                <a:path w="2403" h="1471" extrusionOk="0">
                  <a:moveTo>
                    <a:pt x="1768" y="183"/>
                  </a:moveTo>
                  <a:cubicBezTo>
                    <a:pt x="1991" y="183"/>
                    <a:pt x="2165" y="287"/>
                    <a:pt x="2031" y="644"/>
                  </a:cubicBezTo>
                  <a:cubicBezTo>
                    <a:pt x="1897" y="1015"/>
                    <a:pt x="1238" y="1118"/>
                    <a:pt x="917" y="1180"/>
                  </a:cubicBezTo>
                  <a:lnTo>
                    <a:pt x="917" y="1170"/>
                  </a:lnTo>
                  <a:cubicBezTo>
                    <a:pt x="639" y="1222"/>
                    <a:pt x="371" y="1252"/>
                    <a:pt x="103" y="1314"/>
                  </a:cubicBezTo>
                  <a:cubicBezTo>
                    <a:pt x="340" y="1066"/>
                    <a:pt x="587" y="830"/>
                    <a:pt x="856" y="613"/>
                  </a:cubicBezTo>
                  <a:cubicBezTo>
                    <a:pt x="979" y="500"/>
                    <a:pt x="1114" y="407"/>
                    <a:pt x="1258" y="314"/>
                  </a:cubicBezTo>
                  <a:cubicBezTo>
                    <a:pt x="1357" y="257"/>
                    <a:pt x="1580" y="183"/>
                    <a:pt x="1768" y="183"/>
                  </a:cubicBezTo>
                  <a:close/>
                  <a:moveTo>
                    <a:pt x="1746" y="0"/>
                  </a:moveTo>
                  <a:cubicBezTo>
                    <a:pt x="1579" y="0"/>
                    <a:pt x="1403" y="54"/>
                    <a:pt x="1268" y="129"/>
                  </a:cubicBezTo>
                  <a:cubicBezTo>
                    <a:pt x="743" y="417"/>
                    <a:pt x="310" y="840"/>
                    <a:pt x="10" y="1345"/>
                  </a:cubicBezTo>
                  <a:cubicBezTo>
                    <a:pt x="0" y="1355"/>
                    <a:pt x="10" y="1366"/>
                    <a:pt x="21" y="1376"/>
                  </a:cubicBezTo>
                  <a:cubicBezTo>
                    <a:pt x="21" y="1423"/>
                    <a:pt x="38" y="1470"/>
                    <a:pt x="88" y="1470"/>
                  </a:cubicBezTo>
                  <a:cubicBezTo>
                    <a:pt x="93" y="1470"/>
                    <a:pt x="98" y="1470"/>
                    <a:pt x="103" y="1469"/>
                  </a:cubicBezTo>
                  <a:cubicBezTo>
                    <a:pt x="649" y="1387"/>
                    <a:pt x="1258" y="1366"/>
                    <a:pt x="1763" y="1118"/>
                  </a:cubicBezTo>
                  <a:cubicBezTo>
                    <a:pt x="2072" y="974"/>
                    <a:pt x="2402" y="654"/>
                    <a:pt x="2227" y="294"/>
                  </a:cubicBezTo>
                  <a:cubicBezTo>
                    <a:pt x="2137" y="79"/>
                    <a:pt x="1948" y="0"/>
                    <a:pt x="17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5"/>
            <p:cNvSpPr/>
            <p:nvPr/>
          </p:nvSpPr>
          <p:spPr>
            <a:xfrm>
              <a:off x="4487825" y="3578475"/>
              <a:ext cx="273025" cy="244800"/>
            </a:xfrm>
            <a:custGeom>
              <a:avLst/>
              <a:gdLst/>
              <a:ahLst/>
              <a:cxnLst/>
              <a:rect l="l" t="t" r="r" b="b"/>
              <a:pathLst>
                <a:path w="10921" h="9792" extrusionOk="0">
                  <a:moveTo>
                    <a:pt x="1" y="0"/>
                  </a:moveTo>
                  <a:lnTo>
                    <a:pt x="1" y="0"/>
                  </a:lnTo>
                  <a:cubicBezTo>
                    <a:pt x="1" y="0"/>
                    <a:pt x="73" y="9404"/>
                    <a:pt x="218" y="9497"/>
                  </a:cubicBezTo>
                  <a:cubicBezTo>
                    <a:pt x="499" y="9677"/>
                    <a:pt x="6113" y="9791"/>
                    <a:pt x="8961" y="9791"/>
                  </a:cubicBezTo>
                  <a:cubicBezTo>
                    <a:pt x="9871" y="9791"/>
                    <a:pt x="10498" y="9780"/>
                    <a:pt x="10580" y="9755"/>
                  </a:cubicBezTo>
                  <a:cubicBezTo>
                    <a:pt x="10921" y="9642"/>
                    <a:pt x="10642" y="8672"/>
                    <a:pt x="10261" y="8363"/>
                  </a:cubicBezTo>
                  <a:cubicBezTo>
                    <a:pt x="9890" y="8064"/>
                    <a:pt x="6219" y="6363"/>
                    <a:pt x="6219" y="6363"/>
                  </a:cubicBezTo>
                  <a:lnTo>
                    <a:pt x="6456" y="62"/>
                  </a:lnTo>
                  <a:lnTo>
                    <a:pt x="1"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5"/>
            <p:cNvSpPr/>
            <p:nvPr/>
          </p:nvSpPr>
          <p:spPr>
            <a:xfrm>
              <a:off x="4678850" y="3753500"/>
              <a:ext cx="1075" cy="550"/>
            </a:xfrm>
            <a:custGeom>
              <a:avLst/>
              <a:gdLst/>
              <a:ahLst/>
              <a:cxnLst/>
              <a:rect l="l" t="t" r="r" b="b"/>
              <a:pathLst>
                <a:path w="43" h="22" extrusionOk="0">
                  <a:moveTo>
                    <a:pt x="1" y="1"/>
                  </a:moveTo>
                  <a:cubicBezTo>
                    <a:pt x="1" y="1"/>
                    <a:pt x="11" y="11"/>
                    <a:pt x="42" y="22"/>
                  </a:cubicBezTo>
                  <a:lnTo>
                    <a:pt x="1"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5"/>
            <p:cNvSpPr/>
            <p:nvPr/>
          </p:nvSpPr>
          <p:spPr>
            <a:xfrm>
              <a:off x="4489650" y="3729275"/>
              <a:ext cx="271200" cy="94000"/>
            </a:xfrm>
            <a:custGeom>
              <a:avLst/>
              <a:gdLst/>
              <a:ahLst/>
              <a:cxnLst/>
              <a:rect l="l" t="t" r="r" b="b"/>
              <a:pathLst>
                <a:path w="10848" h="3760" extrusionOk="0">
                  <a:moveTo>
                    <a:pt x="0" y="1"/>
                  </a:moveTo>
                  <a:cubicBezTo>
                    <a:pt x="42" y="1857"/>
                    <a:pt x="93" y="3424"/>
                    <a:pt x="145" y="3465"/>
                  </a:cubicBezTo>
                  <a:cubicBezTo>
                    <a:pt x="426" y="3645"/>
                    <a:pt x="6040" y="3759"/>
                    <a:pt x="8888" y="3759"/>
                  </a:cubicBezTo>
                  <a:cubicBezTo>
                    <a:pt x="9798" y="3759"/>
                    <a:pt x="10425" y="3748"/>
                    <a:pt x="10507" y="3723"/>
                  </a:cubicBezTo>
                  <a:cubicBezTo>
                    <a:pt x="10848" y="3610"/>
                    <a:pt x="10559" y="2640"/>
                    <a:pt x="10188" y="2331"/>
                  </a:cubicBezTo>
                  <a:cubicBezTo>
                    <a:pt x="9806" y="2032"/>
                    <a:pt x="6135" y="331"/>
                    <a:pt x="6135" y="331"/>
                  </a:cubicBezTo>
                  <a:lnTo>
                    <a:pt x="6146"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5"/>
            <p:cNvSpPr/>
            <p:nvPr/>
          </p:nvSpPr>
          <p:spPr>
            <a:xfrm>
              <a:off x="4493250" y="3730825"/>
              <a:ext cx="2350" cy="10075"/>
            </a:xfrm>
            <a:custGeom>
              <a:avLst/>
              <a:gdLst/>
              <a:ahLst/>
              <a:cxnLst/>
              <a:rect l="l" t="t" r="r" b="b"/>
              <a:pathLst>
                <a:path w="94" h="403" extrusionOk="0">
                  <a:moveTo>
                    <a:pt x="42" y="1"/>
                  </a:moveTo>
                  <a:cubicBezTo>
                    <a:pt x="1" y="134"/>
                    <a:pt x="1" y="269"/>
                    <a:pt x="42" y="402"/>
                  </a:cubicBezTo>
                  <a:cubicBezTo>
                    <a:pt x="93" y="269"/>
                    <a:pt x="93" y="134"/>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5"/>
            <p:cNvSpPr/>
            <p:nvPr/>
          </p:nvSpPr>
          <p:spPr>
            <a:xfrm>
              <a:off x="4500725" y="3730825"/>
              <a:ext cx="2600" cy="10075"/>
            </a:xfrm>
            <a:custGeom>
              <a:avLst/>
              <a:gdLst/>
              <a:ahLst/>
              <a:cxnLst/>
              <a:rect l="l" t="t" r="r" b="b"/>
              <a:pathLst>
                <a:path w="104" h="403" extrusionOk="0">
                  <a:moveTo>
                    <a:pt x="52" y="1"/>
                  </a:moveTo>
                  <a:cubicBezTo>
                    <a:pt x="0" y="134"/>
                    <a:pt x="0" y="269"/>
                    <a:pt x="52" y="402"/>
                  </a:cubicBezTo>
                  <a:cubicBezTo>
                    <a:pt x="103" y="269"/>
                    <a:pt x="103" y="134"/>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5"/>
            <p:cNvSpPr/>
            <p:nvPr/>
          </p:nvSpPr>
          <p:spPr>
            <a:xfrm>
              <a:off x="4508725" y="3730825"/>
              <a:ext cx="2075" cy="10075"/>
            </a:xfrm>
            <a:custGeom>
              <a:avLst/>
              <a:gdLst/>
              <a:ahLst/>
              <a:cxnLst/>
              <a:rect l="l" t="t" r="r" b="b"/>
              <a:pathLst>
                <a:path w="83" h="403" extrusionOk="0">
                  <a:moveTo>
                    <a:pt x="31" y="1"/>
                  </a:moveTo>
                  <a:cubicBezTo>
                    <a:pt x="10" y="62"/>
                    <a:pt x="0" y="124"/>
                    <a:pt x="0" y="196"/>
                  </a:cubicBezTo>
                  <a:cubicBezTo>
                    <a:pt x="0" y="269"/>
                    <a:pt x="10" y="330"/>
                    <a:pt x="31" y="402"/>
                  </a:cubicBezTo>
                  <a:cubicBezTo>
                    <a:pt x="83" y="269"/>
                    <a:pt x="83" y="134"/>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5"/>
            <p:cNvSpPr/>
            <p:nvPr/>
          </p:nvSpPr>
          <p:spPr>
            <a:xfrm>
              <a:off x="4515950" y="3730825"/>
              <a:ext cx="2600" cy="10075"/>
            </a:xfrm>
            <a:custGeom>
              <a:avLst/>
              <a:gdLst/>
              <a:ahLst/>
              <a:cxnLst/>
              <a:rect l="l" t="t" r="r" b="b"/>
              <a:pathLst>
                <a:path w="104" h="403" extrusionOk="0">
                  <a:moveTo>
                    <a:pt x="51" y="1"/>
                  </a:moveTo>
                  <a:cubicBezTo>
                    <a:pt x="0" y="134"/>
                    <a:pt x="0" y="269"/>
                    <a:pt x="51" y="402"/>
                  </a:cubicBezTo>
                  <a:cubicBezTo>
                    <a:pt x="103" y="269"/>
                    <a:pt x="103" y="134"/>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5"/>
            <p:cNvSpPr/>
            <p:nvPr/>
          </p:nvSpPr>
          <p:spPr>
            <a:xfrm>
              <a:off x="4523925" y="3730825"/>
              <a:ext cx="1825" cy="10075"/>
            </a:xfrm>
            <a:custGeom>
              <a:avLst/>
              <a:gdLst/>
              <a:ahLst/>
              <a:cxnLst/>
              <a:rect l="l" t="t" r="r" b="b"/>
              <a:pathLst>
                <a:path w="73" h="403" extrusionOk="0">
                  <a:moveTo>
                    <a:pt x="42" y="1"/>
                  </a:moveTo>
                  <a:cubicBezTo>
                    <a:pt x="11" y="62"/>
                    <a:pt x="0" y="134"/>
                    <a:pt x="0" y="196"/>
                  </a:cubicBezTo>
                  <a:cubicBezTo>
                    <a:pt x="0" y="269"/>
                    <a:pt x="11" y="340"/>
                    <a:pt x="42" y="402"/>
                  </a:cubicBezTo>
                  <a:cubicBezTo>
                    <a:pt x="62" y="340"/>
                    <a:pt x="73" y="269"/>
                    <a:pt x="73" y="196"/>
                  </a:cubicBezTo>
                  <a:cubicBezTo>
                    <a:pt x="73" y="134"/>
                    <a:pt x="62" y="62"/>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5"/>
            <p:cNvSpPr/>
            <p:nvPr/>
          </p:nvSpPr>
          <p:spPr>
            <a:xfrm>
              <a:off x="4531400" y="3730825"/>
              <a:ext cx="2350" cy="10075"/>
            </a:xfrm>
            <a:custGeom>
              <a:avLst/>
              <a:gdLst/>
              <a:ahLst/>
              <a:cxnLst/>
              <a:rect l="l" t="t" r="r" b="b"/>
              <a:pathLst>
                <a:path w="94" h="403" extrusionOk="0">
                  <a:moveTo>
                    <a:pt x="42" y="1"/>
                  </a:moveTo>
                  <a:cubicBezTo>
                    <a:pt x="1" y="134"/>
                    <a:pt x="1" y="269"/>
                    <a:pt x="42" y="402"/>
                  </a:cubicBezTo>
                  <a:cubicBezTo>
                    <a:pt x="93" y="269"/>
                    <a:pt x="93" y="134"/>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5"/>
            <p:cNvSpPr/>
            <p:nvPr/>
          </p:nvSpPr>
          <p:spPr>
            <a:xfrm>
              <a:off x="4538875" y="3730825"/>
              <a:ext cx="2350" cy="10075"/>
            </a:xfrm>
            <a:custGeom>
              <a:avLst/>
              <a:gdLst/>
              <a:ahLst/>
              <a:cxnLst/>
              <a:rect l="l" t="t" r="r" b="b"/>
              <a:pathLst>
                <a:path w="94" h="403" extrusionOk="0">
                  <a:moveTo>
                    <a:pt x="52" y="1"/>
                  </a:moveTo>
                  <a:cubicBezTo>
                    <a:pt x="0" y="134"/>
                    <a:pt x="0" y="269"/>
                    <a:pt x="52" y="402"/>
                  </a:cubicBezTo>
                  <a:cubicBezTo>
                    <a:pt x="73" y="340"/>
                    <a:pt x="94" y="269"/>
                    <a:pt x="94" y="196"/>
                  </a:cubicBezTo>
                  <a:cubicBezTo>
                    <a:pt x="94" y="134"/>
                    <a:pt x="73" y="62"/>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5"/>
            <p:cNvSpPr/>
            <p:nvPr/>
          </p:nvSpPr>
          <p:spPr>
            <a:xfrm>
              <a:off x="4546600" y="3730825"/>
              <a:ext cx="2350" cy="10075"/>
            </a:xfrm>
            <a:custGeom>
              <a:avLst/>
              <a:gdLst/>
              <a:ahLst/>
              <a:cxnLst/>
              <a:rect l="l" t="t" r="r" b="b"/>
              <a:pathLst>
                <a:path w="94" h="403" extrusionOk="0">
                  <a:moveTo>
                    <a:pt x="53" y="1"/>
                  </a:moveTo>
                  <a:cubicBezTo>
                    <a:pt x="1" y="134"/>
                    <a:pt x="1" y="269"/>
                    <a:pt x="53" y="402"/>
                  </a:cubicBezTo>
                  <a:cubicBezTo>
                    <a:pt x="94" y="269"/>
                    <a:pt x="94" y="134"/>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5"/>
            <p:cNvSpPr/>
            <p:nvPr/>
          </p:nvSpPr>
          <p:spPr>
            <a:xfrm>
              <a:off x="4554100" y="3730825"/>
              <a:ext cx="2600" cy="10075"/>
            </a:xfrm>
            <a:custGeom>
              <a:avLst/>
              <a:gdLst/>
              <a:ahLst/>
              <a:cxnLst/>
              <a:rect l="l" t="t" r="r" b="b"/>
              <a:pathLst>
                <a:path w="104" h="403" extrusionOk="0">
                  <a:moveTo>
                    <a:pt x="51" y="1"/>
                  </a:moveTo>
                  <a:cubicBezTo>
                    <a:pt x="0" y="134"/>
                    <a:pt x="0" y="269"/>
                    <a:pt x="51" y="402"/>
                  </a:cubicBezTo>
                  <a:cubicBezTo>
                    <a:pt x="103" y="269"/>
                    <a:pt x="103" y="134"/>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5"/>
            <p:cNvSpPr/>
            <p:nvPr/>
          </p:nvSpPr>
          <p:spPr>
            <a:xfrm>
              <a:off x="4562075" y="3730825"/>
              <a:ext cx="2350" cy="10075"/>
            </a:xfrm>
            <a:custGeom>
              <a:avLst/>
              <a:gdLst/>
              <a:ahLst/>
              <a:cxnLst/>
              <a:rect l="l" t="t" r="r" b="b"/>
              <a:pathLst>
                <a:path w="94" h="403" extrusionOk="0">
                  <a:moveTo>
                    <a:pt x="42" y="1"/>
                  </a:moveTo>
                  <a:cubicBezTo>
                    <a:pt x="11" y="62"/>
                    <a:pt x="0" y="134"/>
                    <a:pt x="0" y="196"/>
                  </a:cubicBezTo>
                  <a:cubicBezTo>
                    <a:pt x="0" y="269"/>
                    <a:pt x="11" y="340"/>
                    <a:pt x="42" y="402"/>
                  </a:cubicBezTo>
                  <a:cubicBezTo>
                    <a:pt x="94" y="269"/>
                    <a:pt x="94" y="134"/>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5"/>
            <p:cNvSpPr/>
            <p:nvPr/>
          </p:nvSpPr>
          <p:spPr>
            <a:xfrm>
              <a:off x="4569550" y="3730825"/>
              <a:ext cx="2600" cy="10075"/>
            </a:xfrm>
            <a:custGeom>
              <a:avLst/>
              <a:gdLst/>
              <a:ahLst/>
              <a:cxnLst/>
              <a:rect l="l" t="t" r="r" b="b"/>
              <a:pathLst>
                <a:path w="104" h="403" extrusionOk="0">
                  <a:moveTo>
                    <a:pt x="52" y="1"/>
                  </a:moveTo>
                  <a:cubicBezTo>
                    <a:pt x="1" y="134"/>
                    <a:pt x="1" y="269"/>
                    <a:pt x="52" y="402"/>
                  </a:cubicBezTo>
                  <a:cubicBezTo>
                    <a:pt x="104" y="269"/>
                    <a:pt x="104" y="134"/>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5"/>
            <p:cNvSpPr/>
            <p:nvPr/>
          </p:nvSpPr>
          <p:spPr>
            <a:xfrm>
              <a:off x="4577300" y="3730825"/>
              <a:ext cx="1800" cy="10075"/>
            </a:xfrm>
            <a:custGeom>
              <a:avLst/>
              <a:gdLst/>
              <a:ahLst/>
              <a:cxnLst/>
              <a:rect l="l" t="t" r="r" b="b"/>
              <a:pathLst>
                <a:path w="72" h="403" extrusionOk="0">
                  <a:moveTo>
                    <a:pt x="41" y="1"/>
                  </a:moveTo>
                  <a:cubicBezTo>
                    <a:pt x="10" y="62"/>
                    <a:pt x="0" y="134"/>
                    <a:pt x="0" y="196"/>
                  </a:cubicBezTo>
                  <a:cubicBezTo>
                    <a:pt x="0" y="269"/>
                    <a:pt x="10" y="340"/>
                    <a:pt x="41" y="402"/>
                  </a:cubicBezTo>
                  <a:cubicBezTo>
                    <a:pt x="62" y="340"/>
                    <a:pt x="72" y="269"/>
                    <a:pt x="72" y="196"/>
                  </a:cubicBezTo>
                  <a:cubicBezTo>
                    <a:pt x="72" y="134"/>
                    <a:pt x="62" y="62"/>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5"/>
            <p:cNvSpPr/>
            <p:nvPr/>
          </p:nvSpPr>
          <p:spPr>
            <a:xfrm>
              <a:off x="4584750" y="3730825"/>
              <a:ext cx="2375" cy="10075"/>
            </a:xfrm>
            <a:custGeom>
              <a:avLst/>
              <a:gdLst/>
              <a:ahLst/>
              <a:cxnLst/>
              <a:rect l="l" t="t" r="r" b="b"/>
              <a:pathLst>
                <a:path w="95" h="403" extrusionOk="0">
                  <a:moveTo>
                    <a:pt x="53" y="1"/>
                  </a:moveTo>
                  <a:cubicBezTo>
                    <a:pt x="1" y="134"/>
                    <a:pt x="1" y="269"/>
                    <a:pt x="53" y="402"/>
                  </a:cubicBezTo>
                  <a:cubicBezTo>
                    <a:pt x="94" y="269"/>
                    <a:pt x="94" y="134"/>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5"/>
            <p:cNvSpPr/>
            <p:nvPr/>
          </p:nvSpPr>
          <p:spPr>
            <a:xfrm>
              <a:off x="4592500" y="3730825"/>
              <a:ext cx="2075" cy="10075"/>
            </a:xfrm>
            <a:custGeom>
              <a:avLst/>
              <a:gdLst/>
              <a:ahLst/>
              <a:cxnLst/>
              <a:rect l="l" t="t" r="r" b="b"/>
              <a:pathLst>
                <a:path w="83" h="403" extrusionOk="0">
                  <a:moveTo>
                    <a:pt x="41" y="1"/>
                  </a:moveTo>
                  <a:cubicBezTo>
                    <a:pt x="0" y="134"/>
                    <a:pt x="0" y="269"/>
                    <a:pt x="41" y="402"/>
                  </a:cubicBezTo>
                  <a:cubicBezTo>
                    <a:pt x="73" y="340"/>
                    <a:pt x="83" y="269"/>
                    <a:pt x="83" y="196"/>
                  </a:cubicBezTo>
                  <a:cubicBezTo>
                    <a:pt x="83" y="134"/>
                    <a:pt x="73" y="62"/>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5"/>
            <p:cNvSpPr/>
            <p:nvPr/>
          </p:nvSpPr>
          <p:spPr>
            <a:xfrm>
              <a:off x="4599975" y="3730825"/>
              <a:ext cx="2600" cy="10075"/>
            </a:xfrm>
            <a:custGeom>
              <a:avLst/>
              <a:gdLst/>
              <a:ahLst/>
              <a:cxnLst/>
              <a:rect l="l" t="t" r="r" b="b"/>
              <a:pathLst>
                <a:path w="104" h="403" extrusionOk="0">
                  <a:moveTo>
                    <a:pt x="52" y="1"/>
                  </a:moveTo>
                  <a:cubicBezTo>
                    <a:pt x="1" y="134"/>
                    <a:pt x="1" y="269"/>
                    <a:pt x="52" y="402"/>
                  </a:cubicBezTo>
                  <a:cubicBezTo>
                    <a:pt x="104" y="269"/>
                    <a:pt x="104" y="134"/>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5"/>
            <p:cNvSpPr/>
            <p:nvPr/>
          </p:nvSpPr>
          <p:spPr>
            <a:xfrm>
              <a:off x="4607700" y="3730825"/>
              <a:ext cx="2350" cy="10075"/>
            </a:xfrm>
            <a:custGeom>
              <a:avLst/>
              <a:gdLst/>
              <a:ahLst/>
              <a:cxnLst/>
              <a:rect l="l" t="t" r="r" b="b"/>
              <a:pathLst>
                <a:path w="94" h="403" extrusionOk="0">
                  <a:moveTo>
                    <a:pt x="52" y="1"/>
                  </a:moveTo>
                  <a:cubicBezTo>
                    <a:pt x="1" y="134"/>
                    <a:pt x="1" y="269"/>
                    <a:pt x="52" y="402"/>
                  </a:cubicBezTo>
                  <a:cubicBezTo>
                    <a:pt x="93" y="269"/>
                    <a:pt x="93" y="134"/>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5"/>
            <p:cNvSpPr/>
            <p:nvPr/>
          </p:nvSpPr>
          <p:spPr>
            <a:xfrm>
              <a:off x="4615700" y="3730825"/>
              <a:ext cx="2075" cy="10075"/>
            </a:xfrm>
            <a:custGeom>
              <a:avLst/>
              <a:gdLst/>
              <a:ahLst/>
              <a:cxnLst/>
              <a:rect l="l" t="t" r="r" b="b"/>
              <a:pathLst>
                <a:path w="83" h="403" extrusionOk="0">
                  <a:moveTo>
                    <a:pt x="32" y="1"/>
                  </a:moveTo>
                  <a:cubicBezTo>
                    <a:pt x="11" y="62"/>
                    <a:pt x="0" y="134"/>
                    <a:pt x="0" y="196"/>
                  </a:cubicBezTo>
                  <a:cubicBezTo>
                    <a:pt x="0" y="269"/>
                    <a:pt x="11" y="340"/>
                    <a:pt x="32" y="402"/>
                  </a:cubicBezTo>
                  <a:cubicBezTo>
                    <a:pt x="83" y="269"/>
                    <a:pt x="83" y="134"/>
                    <a:pt x="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5"/>
            <p:cNvSpPr/>
            <p:nvPr/>
          </p:nvSpPr>
          <p:spPr>
            <a:xfrm>
              <a:off x="4622900" y="3730825"/>
              <a:ext cx="2600" cy="10075"/>
            </a:xfrm>
            <a:custGeom>
              <a:avLst/>
              <a:gdLst/>
              <a:ahLst/>
              <a:cxnLst/>
              <a:rect l="l" t="t" r="r" b="b"/>
              <a:pathLst>
                <a:path w="104" h="403" extrusionOk="0">
                  <a:moveTo>
                    <a:pt x="53" y="1"/>
                  </a:moveTo>
                  <a:cubicBezTo>
                    <a:pt x="1" y="134"/>
                    <a:pt x="1" y="269"/>
                    <a:pt x="53" y="402"/>
                  </a:cubicBezTo>
                  <a:cubicBezTo>
                    <a:pt x="104" y="269"/>
                    <a:pt x="104" y="134"/>
                    <a:pt x="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5"/>
            <p:cNvSpPr/>
            <p:nvPr/>
          </p:nvSpPr>
          <p:spPr>
            <a:xfrm>
              <a:off x="4630900" y="3730825"/>
              <a:ext cx="1825" cy="10075"/>
            </a:xfrm>
            <a:custGeom>
              <a:avLst/>
              <a:gdLst/>
              <a:ahLst/>
              <a:cxnLst/>
              <a:rect l="l" t="t" r="r" b="b"/>
              <a:pathLst>
                <a:path w="73" h="403" extrusionOk="0">
                  <a:moveTo>
                    <a:pt x="31" y="1"/>
                  </a:moveTo>
                  <a:cubicBezTo>
                    <a:pt x="11" y="62"/>
                    <a:pt x="1" y="134"/>
                    <a:pt x="1" y="196"/>
                  </a:cubicBezTo>
                  <a:cubicBezTo>
                    <a:pt x="1" y="269"/>
                    <a:pt x="11" y="340"/>
                    <a:pt x="31" y="402"/>
                  </a:cubicBezTo>
                  <a:cubicBezTo>
                    <a:pt x="63" y="340"/>
                    <a:pt x="73" y="269"/>
                    <a:pt x="73" y="196"/>
                  </a:cubicBezTo>
                  <a:cubicBezTo>
                    <a:pt x="73" y="134"/>
                    <a:pt x="63" y="62"/>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5"/>
            <p:cNvSpPr/>
            <p:nvPr/>
          </p:nvSpPr>
          <p:spPr>
            <a:xfrm>
              <a:off x="4638125" y="3730825"/>
              <a:ext cx="2600" cy="10075"/>
            </a:xfrm>
            <a:custGeom>
              <a:avLst/>
              <a:gdLst/>
              <a:ahLst/>
              <a:cxnLst/>
              <a:rect l="l" t="t" r="r" b="b"/>
              <a:pathLst>
                <a:path w="104" h="403" extrusionOk="0">
                  <a:moveTo>
                    <a:pt x="52" y="1"/>
                  </a:moveTo>
                  <a:cubicBezTo>
                    <a:pt x="1" y="134"/>
                    <a:pt x="1" y="269"/>
                    <a:pt x="52" y="402"/>
                  </a:cubicBezTo>
                  <a:cubicBezTo>
                    <a:pt x="104" y="269"/>
                    <a:pt x="104" y="134"/>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5"/>
            <p:cNvSpPr/>
            <p:nvPr/>
          </p:nvSpPr>
          <p:spPr>
            <a:xfrm>
              <a:off x="4491950" y="3801975"/>
              <a:ext cx="1325" cy="13950"/>
            </a:xfrm>
            <a:custGeom>
              <a:avLst/>
              <a:gdLst/>
              <a:ahLst/>
              <a:cxnLst/>
              <a:rect l="l" t="t" r="r" b="b"/>
              <a:pathLst>
                <a:path w="53" h="558" extrusionOk="0">
                  <a:moveTo>
                    <a:pt x="1" y="0"/>
                  </a:moveTo>
                  <a:cubicBezTo>
                    <a:pt x="11" y="340"/>
                    <a:pt x="32" y="547"/>
                    <a:pt x="53" y="557"/>
                  </a:cubicBezTo>
                  <a:cubicBezTo>
                    <a:pt x="32" y="547"/>
                    <a:pt x="11" y="340"/>
                    <a:pt x="1" y="0"/>
                  </a:cubicBezTo>
                  <a:close/>
                </a:path>
              </a:pathLst>
            </a:custGeom>
            <a:solidFill>
              <a:srgbClr val="BD6A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5"/>
            <p:cNvSpPr/>
            <p:nvPr/>
          </p:nvSpPr>
          <p:spPr>
            <a:xfrm>
              <a:off x="4489900" y="3740350"/>
              <a:ext cx="119125" cy="81750"/>
            </a:xfrm>
            <a:custGeom>
              <a:avLst/>
              <a:gdLst/>
              <a:ahLst/>
              <a:cxnLst/>
              <a:rect l="l" t="t" r="r" b="b"/>
              <a:pathLst>
                <a:path w="4765" h="3270" extrusionOk="0">
                  <a:moveTo>
                    <a:pt x="0" y="1"/>
                  </a:moveTo>
                  <a:cubicBezTo>
                    <a:pt x="32" y="1022"/>
                    <a:pt x="52" y="1919"/>
                    <a:pt x="83" y="2465"/>
                  </a:cubicBezTo>
                  <a:cubicBezTo>
                    <a:pt x="93" y="2805"/>
                    <a:pt x="114" y="3012"/>
                    <a:pt x="135" y="3022"/>
                  </a:cubicBezTo>
                  <a:cubicBezTo>
                    <a:pt x="310" y="3135"/>
                    <a:pt x="2465" y="3218"/>
                    <a:pt x="4764" y="3270"/>
                  </a:cubicBezTo>
                  <a:lnTo>
                    <a:pt x="0" y="1"/>
                  </a:lnTo>
                  <a:close/>
                </a:path>
              </a:pathLst>
            </a:custGeom>
            <a:solidFill>
              <a:srgbClr val="BE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5"/>
            <p:cNvSpPr/>
            <p:nvPr/>
          </p:nvSpPr>
          <p:spPr>
            <a:xfrm>
              <a:off x="4672675" y="3776700"/>
              <a:ext cx="50550" cy="44375"/>
            </a:xfrm>
            <a:custGeom>
              <a:avLst/>
              <a:gdLst/>
              <a:ahLst/>
              <a:cxnLst/>
              <a:rect l="l" t="t" r="r" b="b"/>
              <a:pathLst>
                <a:path w="2022" h="1775" extrusionOk="0">
                  <a:moveTo>
                    <a:pt x="2011" y="1"/>
                  </a:moveTo>
                  <a:cubicBezTo>
                    <a:pt x="1474" y="31"/>
                    <a:pt x="959" y="248"/>
                    <a:pt x="567" y="599"/>
                  </a:cubicBezTo>
                  <a:cubicBezTo>
                    <a:pt x="381" y="764"/>
                    <a:pt x="237" y="970"/>
                    <a:pt x="145" y="1197"/>
                  </a:cubicBezTo>
                  <a:cubicBezTo>
                    <a:pt x="93" y="1300"/>
                    <a:pt x="62" y="1413"/>
                    <a:pt x="42" y="1527"/>
                  </a:cubicBezTo>
                  <a:cubicBezTo>
                    <a:pt x="31" y="1589"/>
                    <a:pt x="0" y="1733"/>
                    <a:pt x="72" y="1774"/>
                  </a:cubicBezTo>
                  <a:cubicBezTo>
                    <a:pt x="83" y="1774"/>
                    <a:pt x="93" y="1774"/>
                    <a:pt x="93" y="1764"/>
                  </a:cubicBezTo>
                  <a:cubicBezTo>
                    <a:pt x="83" y="1702"/>
                    <a:pt x="93" y="1640"/>
                    <a:pt x="113" y="1589"/>
                  </a:cubicBezTo>
                  <a:cubicBezTo>
                    <a:pt x="134" y="1527"/>
                    <a:pt x="155" y="1475"/>
                    <a:pt x="175" y="1424"/>
                  </a:cubicBezTo>
                  <a:cubicBezTo>
                    <a:pt x="217" y="1331"/>
                    <a:pt x="268" y="1238"/>
                    <a:pt x="320" y="1145"/>
                  </a:cubicBezTo>
                  <a:cubicBezTo>
                    <a:pt x="443" y="959"/>
                    <a:pt x="588" y="795"/>
                    <a:pt x="763" y="661"/>
                  </a:cubicBezTo>
                  <a:cubicBezTo>
                    <a:pt x="1135" y="372"/>
                    <a:pt x="1557" y="155"/>
                    <a:pt x="2011" y="31"/>
                  </a:cubicBezTo>
                  <a:cubicBezTo>
                    <a:pt x="2021" y="22"/>
                    <a:pt x="2021" y="22"/>
                    <a:pt x="2021" y="11"/>
                  </a:cubicBezTo>
                  <a:cubicBezTo>
                    <a:pt x="2021" y="1"/>
                    <a:pt x="2011" y="1"/>
                    <a:pt x="20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5"/>
            <p:cNvSpPr/>
            <p:nvPr/>
          </p:nvSpPr>
          <p:spPr>
            <a:xfrm>
              <a:off x="4491950" y="3768325"/>
              <a:ext cx="56100" cy="49925"/>
            </a:xfrm>
            <a:custGeom>
              <a:avLst/>
              <a:gdLst/>
              <a:ahLst/>
              <a:cxnLst/>
              <a:rect l="l" t="t" r="r" b="b"/>
              <a:pathLst>
                <a:path w="2244" h="1997" extrusionOk="0">
                  <a:moveTo>
                    <a:pt x="227" y="0"/>
                  </a:moveTo>
                  <a:cubicBezTo>
                    <a:pt x="156" y="0"/>
                    <a:pt x="84" y="6"/>
                    <a:pt x="11" y="16"/>
                  </a:cubicBezTo>
                  <a:cubicBezTo>
                    <a:pt x="1" y="16"/>
                    <a:pt x="1" y="16"/>
                    <a:pt x="1" y="27"/>
                  </a:cubicBezTo>
                  <a:cubicBezTo>
                    <a:pt x="1" y="37"/>
                    <a:pt x="1" y="37"/>
                    <a:pt x="11" y="37"/>
                  </a:cubicBezTo>
                  <a:cubicBezTo>
                    <a:pt x="145" y="57"/>
                    <a:pt x="269" y="68"/>
                    <a:pt x="393" y="98"/>
                  </a:cubicBezTo>
                  <a:cubicBezTo>
                    <a:pt x="527" y="130"/>
                    <a:pt x="661" y="171"/>
                    <a:pt x="784" y="222"/>
                  </a:cubicBezTo>
                  <a:cubicBezTo>
                    <a:pt x="1022" y="325"/>
                    <a:pt x="1249" y="470"/>
                    <a:pt x="1444" y="645"/>
                  </a:cubicBezTo>
                  <a:cubicBezTo>
                    <a:pt x="1836" y="985"/>
                    <a:pt x="2094" y="1459"/>
                    <a:pt x="2187" y="1965"/>
                  </a:cubicBezTo>
                  <a:cubicBezTo>
                    <a:pt x="2187" y="1986"/>
                    <a:pt x="2202" y="1996"/>
                    <a:pt x="2216" y="1996"/>
                  </a:cubicBezTo>
                  <a:cubicBezTo>
                    <a:pt x="2231" y="1996"/>
                    <a:pt x="2244" y="1986"/>
                    <a:pt x="2239" y="1965"/>
                  </a:cubicBezTo>
                  <a:cubicBezTo>
                    <a:pt x="2218" y="1418"/>
                    <a:pt x="1971" y="893"/>
                    <a:pt x="1568" y="522"/>
                  </a:cubicBezTo>
                  <a:cubicBezTo>
                    <a:pt x="1352" y="336"/>
                    <a:pt x="1104" y="192"/>
                    <a:pt x="836" y="109"/>
                  </a:cubicBezTo>
                  <a:cubicBezTo>
                    <a:pt x="702" y="57"/>
                    <a:pt x="568" y="27"/>
                    <a:pt x="434" y="16"/>
                  </a:cubicBezTo>
                  <a:cubicBezTo>
                    <a:pt x="367" y="6"/>
                    <a:pt x="298" y="0"/>
                    <a:pt x="2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5"/>
            <p:cNvSpPr/>
            <p:nvPr/>
          </p:nvSpPr>
          <p:spPr>
            <a:xfrm>
              <a:off x="4438350" y="2882975"/>
              <a:ext cx="215525" cy="837575"/>
            </a:xfrm>
            <a:custGeom>
              <a:avLst/>
              <a:gdLst/>
              <a:ahLst/>
              <a:cxnLst/>
              <a:rect l="l" t="t" r="r" b="b"/>
              <a:pathLst>
                <a:path w="8621" h="33503" extrusionOk="0">
                  <a:moveTo>
                    <a:pt x="0" y="0"/>
                  </a:moveTo>
                  <a:cubicBezTo>
                    <a:pt x="0" y="0"/>
                    <a:pt x="1444" y="16323"/>
                    <a:pt x="1681" y="17571"/>
                  </a:cubicBezTo>
                  <a:cubicBezTo>
                    <a:pt x="1732" y="17849"/>
                    <a:pt x="1774" y="19396"/>
                    <a:pt x="1794" y="21376"/>
                  </a:cubicBezTo>
                  <a:cubicBezTo>
                    <a:pt x="1846" y="25696"/>
                    <a:pt x="1815" y="33502"/>
                    <a:pt x="1815" y="33502"/>
                  </a:cubicBezTo>
                  <a:lnTo>
                    <a:pt x="8620" y="33502"/>
                  </a:lnTo>
                  <a:cubicBezTo>
                    <a:pt x="8620" y="33502"/>
                    <a:pt x="8425" y="19984"/>
                    <a:pt x="8115" y="17499"/>
                  </a:cubicBezTo>
                  <a:cubicBezTo>
                    <a:pt x="7816" y="15004"/>
                    <a:pt x="5888" y="0"/>
                    <a:pt x="588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5"/>
            <p:cNvSpPr/>
            <p:nvPr/>
          </p:nvSpPr>
          <p:spPr>
            <a:xfrm>
              <a:off x="4489900" y="3689700"/>
              <a:ext cx="156750" cy="3250"/>
            </a:xfrm>
            <a:custGeom>
              <a:avLst/>
              <a:gdLst/>
              <a:ahLst/>
              <a:cxnLst/>
              <a:rect l="l" t="t" r="r" b="b"/>
              <a:pathLst>
                <a:path w="6270" h="130" extrusionOk="0">
                  <a:moveTo>
                    <a:pt x="2644" y="0"/>
                  </a:moveTo>
                  <a:cubicBezTo>
                    <a:pt x="1535" y="0"/>
                    <a:pt x="289" y="10"/>
                    <a:pt x="11" y="58"/>
                  </a:cubicBezTo>
                  <a:cubicBezTo>
                    <a:pt x="0" y="58"/>
                    <a:pt x="0" y="78"/>
                    <a:pt x="11" y="78"/>
                  </a:cubicBezTo>
                  <a:cubicBezTo>
                    <a:pt x="287" y="119"/>
                    <a:pt x="1511" y="130"/>
                    <a:pt x="2612" y="130"/>
                  </a:cubicBezTo>
                  <a:cubicBezTo>
                    <a:pt x="3445" y="130"/>
                    <a:pt x="4208" y="124"/>
                    <a:pt x="4434" y="119"/>
                  </a:cubicBezTo>
                  <a:cubicBezTo>
                    <a:pt x="5497" y="109"/>
                    <a:pt x="5187" y="99"/>
                    <a:pt x="6249" y="78"/>
                  </a:cubicBezTo>
                  <a:cubicBezTo>
                    <a:pt x="6260" y="78"/>
                    <a:pt x="6270" y="67"/>
                    <a:pt x="6270" y="67"/>
                  </a:cubicBezTo>
                  <a:cubicBezTo>
                    <a:pt x="6270" y="58"/>
                    <a:pt x="6260" y="47"/>
                    <a:pt x="6249" y="47"/>
                  </a:cubicBezTo>
                  <a:cubicBezTo>
                    <a:pt x="5187" y="26"/>
                    <a:pt x="5497" y="16"/>
                    <a:pt x="4434" y="6"/>
                  </a:cubicBezTo>
                  <a:cubicBezTo>
                    <a:pt x="4211" y="6"/>
                    <a:pt x="3465" y="0"/>
                    <a:pt x="26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5"/>
            <p:cNvSpPr/>
            <p:nvPr/>
          </p:nvSpPr>
          <p:spPr>
            <a:xfrm>
              <a:off x="4459750" y="2902175"/>
              <a:ext cx="57500" cy="772550"/>
            </a:xfrm>
            <a:custGeom>
              <a:avLst/>
              <a:gdLst/>
              <a:ahLst/>
              <a:cxnLst/>
              <a:rect l="l" t="t" r="r" b="b"/>
              <a:pathLst>
                <a:path w="2300" h="30902" extrusionOk="0">
                  <a:moveTo>
                    <a:pt x="11" y="0"/>
                  </a:moveTo>
                  <a:cubicBezTo>
                    <a:pt x="5" y="0"/>
                    <a:pt x="0" y="6"/>
                    <a:pt x="0" y="16"/>
                  </a:cubicBezTo>
                  <a:cubicBezTo>
                    <a:pt x="319" y="3862"/>
                    <a:pt x="681" y="7719"/>
                    <a:pt x="1217" y="11555"/>
                  </a:cubicBezTo>
                  <a:cubicBezTo>
                    <a:pt x="1351" y="12503"/>
                    <a:pt x="1495" y="13452"/>
                    <a:pt x="1650" y="14401"/>
                  </a:cubicBezTo>
                  <a:cubicBezTo>
                    <a:pt x="1815" y="15370"/>
                    <a:pt x="1969" y="16328"/>
                    <a:pt x="2042" y="17298"/>
                  </a:cubicBezTo>
                  <a:cubicBezTo>
                    <a:pt x="2124" y="18267"/>
                    <a:pt x="2134" y="19195"/>
                    <a:pt x="2134" y="20154"/>
                  </a:cubicBezTo>
                  <a:cubicBezTo>
                    <a:pt x="2145" y="21144"/>
                    <a:pt x="2155" y="22134"/>
                    <a:pt x="2166" y="23113"/>
                  </a:cubicBezTo>
                  <a:cubicBezTo>
                    <a:pt x="2186" y="25310"/>
                    <a:pt x="2207" y="28681"/>
                    <a:pt x="2237" y="30878"/>
                  </a:cubicBezTo>
                  <a:cubicBezTo>
                    <a:pt x="2237" y="30886"/>
                    <a:pt x="2251" y="30901"/>
                    <a:pt x="2262" y="30901"/>
                  </a:cubicBezTo>
                  <a:cubicBezTo>
                    <a:pt x="2264" y="30901"/>
                    <a:pt x="2267" y="30900"/>
                    <a:pt x="2269" y="30899"/>
                  </a:cubicBezTo>
                  <a:cubicBezTo>
                    <a:pt x="2289" y="30899"/>
                    <a:pt x="2299" y="30888"/>
                    <a:pt x="2299" y="30878"/>
                  </a:cubicBezTo>
                  <a:cubicBezTo>
                    <a:pt x="2279" y="28908"/>
                    <a:pt x="2269" y="25774"/>
                    <a:pt x="2248" y="23825"/>
                  </a:cubicBezTo>
                  <a:lnTo>
                    <a:pt x="2227" y="20865"/>
                  </a:lnTo>
                  <a:cubicBezTo>
                    <a:pt x="2227" y="19907"/>
                    <a:pt x="2227" y="18947"/>
                    <a:pt x="2176" y="17999"/>
                  </a:cubicBezTo>
                  <a:cubicBezTo>
                    <a:pt x="2083" y="16060"/>
                    <a:pt x="1691" y="14163"/>
                    <a:pt x="1412" y="12245"/>
                  </a:cubicBezTo>
                  <a:cubicBezTo>
                    <a:pt x="1134" y="10327"/>
                    <a:pt x="908" y="8409"/>
                    <a:pt x="691" y="6491"/>
                  </a:cubicBezTo>
                  <a:cubicBezTo>
                    <a:pt x="454" y="4337"/>
                    <a:pt x="258" y="2171"/>
                    <a:pt x="21" y="16"/>
                  </a:cubicBezTo>
                  <a:cubicBezTo>
                    <a:pt x="21" y="6"/>
                    <a:pt x="16" y="0"/>
                    <a:pt x="1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5"/>
            <p:cNvSpPr/>
            <p:nvPr/>
          </p:nvSpPr>
          <p:spPr>
            <a:xfrm>
              <a:off x="4402250" y="2882975"/>
              <a:ext cx="162175" cy="534400"/>
            </a:xfrm>
            <a:custGeom>
              <a:avLst/>
              <a:gdLst/>
              <a:ahLst/>
              <a:cxnLst/>
              <a:rect l="l" t="t" r="r" b="b"/>
              <a:pathLst>
                <a:path w="6487" h="21376" extrusionOk="0">
                  <a:moveTo>
                    <a:pt x="0" y="0"/>
                  </a:moveTo>
                  <a:cubicBezTo>
                    <a:pt x="0" y="0"/>
                    <a:pt x="2888" y="16323"/>
                    <a:pt x="3125" y="17571"/>
                  </a:cubicBezTo>
                  <a:cubicBezTo>
                    <a:pt x="3176" y="17849"/>
                    <a:pt x="3218" y="19396"/>
                    <a:pt x="3238" y="21376"/>
                  </a:cubicBezTo>
                  <a:lnTo>
                    <a:pt x="648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5"/>
            <p:cNvSpPr/>
            <p:nvPr/>
          </p:nvSpPr>
          <p:spPr>
            <a:xfrm>
              <a:off x="4288050" y="3581825"/>
              <a:ext cx="269150" cy="267700"/>
            </a:xfrm>
            <a:custGeom>
              <a:avLst/>
              <a:gdLst/>
              <a:ahLst/>
              <a:cxnLst/>
              <a:rect l="l" t="t" r="r" b="b"/>
              <a:pathLst>
                <a:path w="10766" h="10708" extrusionOk="0">
                  <a:moveTo>
                    <a:pt x="794" y="1"/>
                  </a:moveTo>
                  <a:cubicBezTo>
                    <a:pt x="794" y="1"/>
                    <a:pt x="1" y="9373"/>
                    <a:pt x="135" y="9476"/>
                  </a:cubicBezTo>
                  <a:cubicBezTo>
                    <a:pt x="453" y="9746"/>
                    <a:pt x="9435" y="10707"/>
                    <a:pt x="10359" y="10707"/>
                  </a:cubicBezTo>
                  <a:cubicBezTo>
                    <a:pt x="10391" y="10707"/>
                    <a:pt x="10413" y="10706"/>
                    <a:pt x="10425" y="10704"/>
                  </a:cubicBezTo>
                  <a:cubicBezTo>
                    <a:pt x="10766" y="10621"/>
                    <a:pt x="10580" y="9631"/>
                    <a:pt x="10240" y="9291"/>
                  </a:cubicBezTo>
                  <a:cubicBezTo>
                    <a:pt x="9889" y="8951"/>
                    <a:pt x="6394" y="6919"/>
                    <a:pt x="6394" y="6919"/>
                  </a:cubicBezTo>
                  <a:lnTo>
                    <a:pt x="7229" y="670"/>
                  </a:lnTo>
                  <a:lnTo>
                    <a:pt x="794" y="1"/>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5"/>
            <p:cNvSpPr/>
            <p:nvPr/>
          </p:nvSpPr>
          <p:spPr>
            <a:xfrm>
              <a:off x="4481925" y="3773875"/>
              <a:ext cx="775" cy="800"/>
            </a:xfrm>
            <a:custGeom>
              <a:avLst/>
              <a:gdLst/>
              <a:ahLst/>
              <a:cxnLst/>
              <a:rect l="l" t="t" r="r" b="b"/>
              <a:pathLst>
                <a:path w="31" h="32" extrusionOk="0">
                  <a:moveTo>
                    <a:pt x="0" y="0"/>
                  </a:moveTo>
                  <a:cubicBezTo>
                    <a:pt x="0" y="11"/>
                    <a:pt x="10" y="21"/>
                    <a:pt x="31" y="31"/>
                  </a:cubicBezTo>
                  <a:lnTo>
                    <a:pt x="0" y="0"/>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5"/>
            <p:cNvSpPr/>
            <p:nvPr/>
          </p:nvSpPr>
          <p:spPr>
            <a:xfrm>
              <a:off x="4289850" y="3732100"/>
              <a:ext cx="267350" cy="117425"/>
            </a:xfrm>
            <a:custGeom>
              <a:avLst/>
              <a:gdLst/>
              <a:ahLst/>
              <a:cxnLst/>
              <a:rect l="l" t="t" r="r" b="b"/>
              <a:pathLst>
                <a:path w="10694" h="4697" extrusionOk="0">
                  <a:moveTo>
                    <a:pt x="238" y="1"/>
                  </a:moveTo>
                  <a:cubicBezTo>
                    <a:pt x="104" y="1857"/>
                    <a:pt x="1" y="3424"/>
                    <a:pt x="63" y="3465"/>
                  </a:cubicBezTo>
                  <a:cubicBezTo>
                    <a:pt x="381" y="3735"/>
                    <a:pt x="9363" y="4696"/>
                    <a:pt x="10287" y="4696"/>
                  </a:cubicBezTo>
                  <a:cubicBezTo>
                    <a:pt x="10319" y="4696"/>
                    <a:pt x="10341" y="4695"/>
                    <a:pt x="10353" y="4693"/>
                  </a:cubicBezTo>
                  <a:cubicBezTo>
                    <a:pt x="10694" y="4610"/>
                    <a:pt x="10508" y="3620"/>
                    <a:pt x="10168" y="3290"/>
                  </a:cubicBezTo>
                  <a:cubicBezTo>
                    <a:pt x="9817" y="2950"/>
                    <a:pt x="6322" y="908"/>
                    <a:pt x="6322" y="908"/>
                  </a:cubicBezTo>
                  <a:lnTo>
                    <a:pt x="6363" y="578"/>
                  </a:lnTo>
                  <a:lnTo>
                    <a:pt x="238" y="1"/>
                  </a:ln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5"/>
            <p:cNvSpPr/>
            <p:nvPr/>
          </p:nvSpPr>
          <p:spPr>
            <a:xfrm>
              <a:off x="4298625" y="3734175"/>
              <a:ext cx="2075" cy="10075"/>
            </a:xfrm>
            <a:custGeom>
              <a:avLst/>
              <a:gdLst/>
              <a:ahLst/>
              <a:cxnLst/>
              <a:rect l="l" t="t" r="r" b="b"/>
              <a:pathLst>
                <a:path w="83" h="403" extrusionOk="0">
                  <a:moveTo>
                    <a:pt x="62" y="0"/>
                  </a:moveTo>
                  <a:cubicBezTo>
                    <a:pt x="32" y="62"/>
                    <a:pt x="11" y="124"/>
                    <a:pt x="0" y="196"/>
                  </a:cubicBezTo>
                  <a:cubicBezTo>
                    <a:pt x="0" y="268"/>
                    <a:pt x="0" y="330"/>
                    <a:pt x="21" y="403"/>
                  </a:cubicBezTo>
                  <a:cubicBezTo>
                    <a:pt x="52" y="341"/>
                    <a:pt x="73" y="268"/>
                    <a:pt x="73" y="206"/>
                  </a:cubicBezTo>
                  <a:cubicBezTo>
                    <a:pt x="83" y="135"/>
                    <a:pt x="83" y="73"/>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5"/>
            <p:cNvSpPr/>
            <p:nvPr/>
          </p:nvSpPr>
          <p:spPr>
            <a:xfrm>
              <a:off x="4306350" y="3734950"/>
              <a:ext cx="2100" cy="9825"/>
            </a:xfrm>
            <a:custGeom>
              <a:avLst/>
              <a:gdLst/>
              <a:ahLst/>
              <a:cxnLst/>
              <a:rect l="l" t="t" r="r" b="b"/>
              <a:pathLst>
                <a:path w="84" h="393" extrusionOk="0">
                  <a:moveTo>
                    <a:pt x="62" y="1"/>
                  </a:moveTo>
                  <a:cubicBezTo>
                    <a:pt x="32" y="62"/>
                    <a:pt x="11" y="124"/>
                    <a:pt x="1" y="196"/>
                  </a:cubicBezTo>
                  <a:cubicBezTo>
                    <a:pt x="1" y="258"/>
                    <a:pt x="1" y="330"/>
                    <a:pt x="21" y="392"/>
                  </a:cubicBezTo>
                  <a:cubicBezTo>
                    <a:pt x="53" y="340"/>
                    <a:pt x="73" y="269"/>
                    <a:pt x="83" y="207"/>
                  </a:cubicBezTo>
                  <a:cubicBezTo>
                    <a:pt x="83" y="134"/>
                    <a:pt x="83" y="62"/>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5"/>
            <p:cNvSpPr/>
            <p:nvPr/>
          </p:nvSpPr>
          <p:spPr>
            <a:xfrm>
              <a:off x="4313850" y="3735725"/>
              <a:ext cx="2600" cy="9800"/>
            </a:xfrm>
            <a:custGeom>
              <a:avLst/>
              <a:gdLst/>
              <a:ahLst/>
              <a:cxnLst/>
              <a:rect l="l" t="t" r="r" b="b"/>
              <a:pathLst>
                <a:path w="104" h="392" extrusionOk="0">
                  <a:moveTo>
                    <a:pt x="62" y="0"/>
                  </a:moveTo>
                  <a:lnTo>
                    <a:pt x="62" y="0"/>
                  </a:lnTo>
                  <a:cubicBezTo>
                    <a:pt x="31" y="62"/>
                    <a:pt x="10" y="124"/>
                    <a:pt x="10" y="196"/>
                  </a:cubicBezTo>
                  <a:cubicBezTo>
                    <a:pt x="0" y="258"/>
                    <a:pt x="10" y="330"/>
                    <a:pt x="31" y="392"/>
                  </a:cubicBezTo>
                  <a:cubicBezTo>
                    <a:pt x="83" y="268"/>
                    <a:pt x="103" y="134"/>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5"/>
            <p:cNvSpPr/>
            <p:nvPr/>
          </p:nvSpPr>
          <p:spPr>
            <a:xfrm>
              <a:off x="4321575" y="3736500"/>
              <a:ext cx="2075" cy="9825"/>
            </a:xfrm>
            <a:custGeom>
              <a:avLst/>
              <a:gdLst/>
              <a:ahLst/>
              <a:cxnLst/>
              <a:rect l="l" t="t" r="r" b="b"/>
              <a:pathLst>
                <a:path w="83" h="393" extrusionOk="0">
                  <a:moveTo>
                    <a:pt x="62" y="0"/>
                  </a:moveTo>
                  <a:cubicBezTo>
                    <a:pt x="31" y="52"/>
                    <a:pt x="10" y="124"/>
                    <a:pt x="10" y="186"/>
                  </a:cubicBezTo>
                  <a:cubicBezTo>
                    <a:pt x="0" y="258"/>
                    <a:pt x="0" y="330"/>
                    <a:pt x="21" y="392"/>
                  </a:cubicBezTo>
                  <a:cubicBezTo>
                    <a:pt x="52" y="330"/>
                    <a:pt x="72" y="268"/>
                    <a:pt x="72" y="196"/>
                  </a:cubicBezTo>
                  <a:cubicBezTo>
                    <a:pt x="83" y="134"/>
                    <a:pt x="83" y="62"/>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5"/>
            <p:cNvSpPr/>
            <p:nvPr/>
          </p:nvSpPr>
          <p:spPr>
            <a:xfrm>
              <a:off x="4329050" y="3737025"/>
              <a:ext cx="2600" cy="10050"/>
            </a:xfrm>
            <a:custGeom>
              <a:avLst/>
              <a:gdLst/>
              <a:ahLst/>
              <a:cxnLst/>
              <a:rect l="l" t="t" r="r" b="b"/>
              <a:pathLst>
                <a:path w="104" h="402" extrusionOk="0">
                  <a:moveTo>
                    <a:pt x="62" y="0"/>
                  </a:moveTo>
                  <a:lnTo>
                    <a:pt x="62" y="0"/>
                  </a:lnTo>
                  <a:cubicBezTo>
                    <a:pt x="31" y="62"/>
                    <a:pt x="11" y="134"/>
                    <a:pt x="11" y="196"/>
                  </a:cubicBezTo>
                  <a:cubicBezTo>
                    <a:pt x="0" y="268"/>
                    <a:pt x="11" y="330"/>
                    <a:pt x="31" y="402"/>
                  </a:cubicBezTo>
                  <a:cubicBezTo>
                    <a:pt x="93" y="278"/>
                    <a:pt x="103" y="134"/>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5"/>
            <p:cNvSpPr/>
            <p:nvPr/>
          </p:nvSpPr>
          <p:spPr>
            <a:xfrm>
              <a:off x="4336775" y="3737775"/>
              <a:ext cx="2075" cy="10100"/>
            </a:xfrm>
            <a:custGeom>
              <a:avLst/>
              <a:gdLst/>
              <a:ahLst/>
              <a:cxnLst/>
              <a:rect l="l" t="t" r="r" b="b"/>
              <a:pathLst>
                <a:path w="83" h="404" extrusionOk="0">
                  <a:moveTo>
                    <a:pt x="62" y="1"/>
                  </a:moveTo>
                  <a:cubicBezTo>
                    <a:pt x="32" y="62"/>
                    <a:pt x="11" y="124"/>
                    <a:pt x="0" y="197"/>
                  </a:cubicBezTo>
                  <a:cubicBezTo>
                    <a:pt x="0" y="269"/>
                    <a:pt x="0" y="330"/>
                    <a:pt x="21" y="403"/>
                  </a:cubicBezTo>
                  <a:cubicBezTo>
                    <a:pt x="52" y="341"/>
                    <a:pt x="73" y="269"/>
                    <a:pt x="83" y="207"/>
                  </a:cubicBezTo>
                  <a:cubicBezTo>
                    <a:pt x="83" y="135"/>
                    <a:pt x="83" y="62"/>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5"/>
            <p:cNvSpPr/>
            <p:nvPr/>
          </p:nvSpPr>
          <p:spPr>
            <a:xfrm>
              <a:off x="4344250" y="3738550"/>
              <a:ext cx="2350" cy="9825"/>
            </a:xfrm>
            <a:custGeom>
              <a:avLst/>
              <a:gdLst/>
              <a:ahLst/>
              <a:cxnLst/>
              <a:rect l="l" t="t" r="r" b="b"/>
              <a:pathLst>
                <a:path w="94" h="393" extrusionOk="0">
                  <a:moveTo>
                    <a:pt x="63" y="1"/>
                  </a:moveTo>
                  <a:cubicBezTo>
                    <a:pt x="31" y="63"/>
                    <a:pt x="11" y="125"/>
                    <a:pt x="11" y="196"/>
                  </a:cubicBezTo>
                  <a:cubicBezTo>
                    <a:pt x="1" y="258"/>
                    <a:pt x="11" y="331"/>
                    <a:pt x="31" y="393"/>
                  </a:cubicBezTo>
                  <a:cubicBezTo>
                    <a:pt x="63" y="331"/>
                    <a:pt x="83" y="269"/>
                    <a:pt x="83" y="196"/>
                  </a:cubicBezTo>
                  <a:cubicBezTo>
                    <a:pt x="93" y="135"/>
                    <a:pt x="83" y="63"/>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5"/>
            <p:cNvSpPr/>
            <p:nvPr/>
          </p:nvSpPr>
          <p:spPr>
            <a:xfrm>
              <a:off x="4352000" y="3739325"/>
              <a:ext cx="2325" cy="10075"/>
            </a:xfrm>
            <a:custGeom>
              <a:avLst/>
              <a:gdLst/>
              <a:ahLst/>
              <a:cxnLst/>
              <a:rect l="l" t="t" r="r" b="b"/>
              <a:pathLst>
                <a:path w="93" h="403" extrusionOk="0">
                  <a:moveTo>
                    <a:pt x="62" y="0"/>
                  </a:moveTo>
                  <a:lnTo>
                    <a:pt x="62" y="0"/>
                  </a:lnTo>
                  <a:cubicBezTo>
                    <a:pt x="31" y="62"/>
                    <a:pt x="10" y="124"/>
                    <a:pt x="0" y="197"/>
                  </a:cubicBezTo>
                  <a:cubicBezTo>
                    <a:pt x="0" y="268"/>
                    <a:pt x="0" y="330"/>
                    <a:pt x="21" y="403"/>
                  </a:cubicBezTo>
                  <a:cubicBezTo>
                    <a:pt x="83" y="279"/>
                    <a:pt x="93" y="135"/>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5"/>
            <p:cNvSpPr/>
            <p:nvPr/>
          </p:nvSpPr>
          <p:spPr>
            <a:xfrm>
              <a:off x="4359450" y="3739850"/>
              <a:ext cx="2600" cy="10075"/>
            </a:xfrm>
            <a:custGeom>
              <a:avLst/>
              <a:gdLst/>
              <a:ahLst/>
              <a:cxnLst/>
              <a:rect l="l" t="t" r="r" b="b"/>
              <a:pathLst>
                <a:path w="104" h="403" extrusionOk="0">
                  <a:moveTo>
                    <a:pt x="63" y="0"/>
                  </a:moveTo>
                  <a:lnTo>
                    <a:pt x="63" y="0"/>
                  </a:lnTo>
                  <a:cubicBezTo>
                    <a:pt x="32" y="62"/>
                    <a:pt x="11" y="134"/>
                    <a:pt x="11" y="196"/>
                  </a:cubicBezTo>
                  <a:cubicBezTo>
                    <a:pt x="1" y="268"/>
                    <a:pt x="11" y="341"/>
                    <a:pt x="32" y="403"/>
                  </a:cubicBezTo>
                  <a:cubicBezTo>
                    <a:pt x="83" y="279"/>
                    <a:pt x="104" y="134"/>
                    <a:pt x="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5"/>
            <p:cNvSpPr/>
            <p:nvPr/>
          </p:nvSpPr>
          <p:spPr>
            <a:xfrm>
              <a:off x="4366950" y="3740625"/>
              <a:ext cx="2325" cy="10075"/>
            </a:xfrm>
            <a:custGeom>
              <a:avLst/>
              <a:gdLst/>
              <a:ahLst/>
              <a:cxnLst/>
              <a:rect l="l" t="t" r="r" b="b"/>
              <a:pathLst>
                <a:path w="93" h="403" extrusionOk="0">
                  <a:moveTo>
                    <a:pt x="72" y="0"/>
                  </a:moveTo>
                  <a:cubicBezTo>
                    <a:pt x="10" y="124"/>
                    <a:pt x="0" y="268"/>
                    <a:pt x="31" y="402"/>
                  </a:cubicBezTo>
                  <a:cubicBezTo>
                    <a:pt x="62" y="340"/>
                    <a:pt x="83" y="268"/>
                    <a:pt x="83" y="207"/>
                  </a:cubicBezTo>
                  <a:cubicBezTo>
                    <a:pt x="93" y="134"/>
                    <a:pt x="93" y="72"/>
                    <a:pt x="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5"/>
            <p:cNvSpPr/>
            <p:nvPr/>
          </p:nvSpPr>
          <p:spPr>
            <a:xfrm>
              <a:off x="4374675" y="3741375"/>
              <a:ext cx="2325" cy="9825"/>
            </a:xfrm>
            <a:custGeom>
              <a:avLst/>
              <a:gdLst/>
              <a:ahLst/>
              <a:cxnLst/>
              <a:rect l="l" t="t" r="r" b="b"/>
              <a:pathLst>
                <a:path w="93" h="393" extrusionOk="0">
                  <a:moveTo>
                    <a:pt x="62" y="1"/>
                  </a:moveTo>
                  <a:cubicBezTo>
                    <a:pt x="31" y="63"/>
                    <a:pt x="10" y="125"/>
                    <a:pt x="10" y="197"/>
                  </a:cubicBezTo>
                  <a:cubicBezTo>
                    <a:pt x="1" y="259"/>
                    <a:pt x="10" y="331"/>
                    <a:pt x="31" y="393"/>
                  </a:cubicBezTo>
                  <a:cubicBezTo>
                    <a:pt x="62" y="331"/>
                    <a:pt x="83" y="269"/>
                    <a:pt x="83" y="197"/>
                  </a:cubicBezTo>
                  <a:cubicBezTo>
                    <a:pt x="93" y="135"/>
                    <a:pt x="83" y="63"/>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5"/>
            <p:cNvSpPr/>
            <p:nvPr/>
          </p:nvSpPr>
          <p:spPr>
            <a:xfrm>
              <a:off x="4382150" y="3742175"/>
              <a:ext cx="2600" cy="9825"/>
            </a:xfrm>
            <a:custGeom>
              <a:avLst/>
              <a:gdLst/>
              <a:ahLst/>
              <a:cxnLst/>
              <a:rect l="l" t="t" r="r" b="b"/>
              <a:pathLst>
                <a:path w="104" h="393" extrusionOk="0">
                  <a:moveTo>
                    <a:pt x="73" y="0"/>
                  </a:moveTo>
                  <a:lnTo>
                    <a:pt x="73" y="0"/>
                  </a:lnTo>
                  <a:cubicBezTo>
                    <a:pt x="11" y="124"/>
                    <a:pt x="0" y="258"/>
                    <a:pt x="31" y="392"/>
                  </a:cubicBezTo>
                  <a:cubicBezTo>
                    <a:pt x="93" y="268"/>
                    <a:pt x="103" y="134"/>
                    <a:pt x="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5"/>
            <p:cNvSpPr/>
            <p:nvPr/>
          </p:nvSpPr>
          <p:spPr>
            <a:xfrm>
              <a:off x="4390150" y="3742925"/>
              <a:ext cx="2325" cy="10100"/>
            </a:xfrm>
            <a:custGeom>
              <a:avLst/>
              <a:gdLst/>
              <a:ahLst/>
              <a:cxnLst/>
              <a:rect l="l" t="t" r="r" b="b"/>
              <a:pathLst>
                <a:path w="93" h="404" extrusionOk="0">
                  <a:moveTo>
                    <a:pt x="62" y="1"/>
                  </a:moveTo>
                  <a:lnTo>
                    <a:pt x="62" y="1"/>
                  </a:lnTo>
                  <a:cubicBezTo>
                    <a:pt x="31" y="63"/>
                    <a:pt x="10" y="135"/>
                    <a:pt x="0" y="197"/>
                  </a:cubicBezTo>
                  <a:cubicBezTo>
                    <a:pt x="0" y="269"/>
                    <a:pt x="0" y="331"/>
                    <a:pt x="21" y="403"/>
                  </a:cubicBezTo>
                  <a:cubicBezTo>
                    <a:pt x="83" y="280"/>
                    <a:pt x="93" y="135"/>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5"/>
            <p:cNvSpPr/>
            <p:nvPr/>
          </p:nvSpPr>
          <p:spPr>
            <a:xfrm>
              <a:off x="4397600" y="3743450"/>
              <a:ext cx="2100" cy="10075"/>
            </a:xfrm>
            <a:custGeom>
              <a:avLst/>
              <a:gdLst/>
              <a:ahLst/>
              <a:cxnLst/>
              <a:rect l="l" t="t" r="r" b="b"/>
              <a:pathLst>
                <a:path w="84" h="403" extrusionOk="0">
                  <a:moveTo>
                    <a:pt x="63" y="0"/>
                  </a:moveTo>
                  <a:cubicBezTo>
                    <a:pt x="32" y="62"/>
                    <a:pt x="12" y="135"/>
                    <a:pt x="1" y="197"/>
                  </a:cubicBezTo>
                  <a:cubicBezTo>
                    <a:pt x="1" y="268"/>
                    <a:pt x="1" y="330"/>
                    <a:pt x="21" y="403"/>
                  </a:cubicBezTo>
                  <a:cubicBezTo>
                    <a:pt x="53" y="341"/>
                    <a:pt x="73" y="268"/>
                    <a:pt x="73" y="207"/>
                  </a:cubicBezTo>
                  <a:cubicBezTo>
                    <a:pt x="83" y="135"/>
                    <a:pt x="83" y="73"/>
                    <a:pt x="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5"/>
            <p:cNvSpPr/>
            <p:nvPr/>
          </p:nvSpPr>
          <p:spPr>
            <a:xfrm>
              <a:off x="4404825" y="3744225"/>
              <a:ext cx="2600" cy="9825"/>
            </a:xfrm>
            <a:custGeom>
              <a:avLst/>
              <a:gdLst/>
              <a:ahLst/>
              <a:cxnLst/>
              <a:rect l="l" t="t" r="r" b="b"/>
              <a:pathLst>
                <a:path w="104" h="393" extrusionOk="0">
                  <a:moveTo>
                    <a:pt x="73" y="1"/>
                  </a:moveTo>
                  <a:cubicBezTo>
                    <a:pt x="11" y="124"/>
                    <a:pt x="1" y="269"/>
                    <a:pt x="42" y="393"/>
                  </a:cubicBezTo>
                  <a:cubicBezTo>
                    <a:pt x="73" y="341"/>
                    <a:pt x="83" y="269"/>
                    <a:pt x="94" y="207"/>
                  </a:cubicBezTo>
                  <a:cubicBezTo>
                    <a:pt x="104" y="134"/>
                    <a:pt x="94" y="63"/>
                    <a:pt x="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5"/>
            <p:cNvSpPr/>
            <p:nvPr/>
          </p:nvSpPr>
          <p:spPr>
            <a:xfrm>
              <a:off x="4412825" y="3745000"/>
              <a:ext cx="2100" cy="9825"/>
            </a:xfrm>
            <a:custGeom>
              <a:avLst/>
              <a:gdLst/>
              <a:ahLst/>
              <a:cxnLst/>
              <a:rect l="l" t="t" r="r" b="b"/>
              <a:pathLst>
                <a:path w="84" h="393" extrusionOk="0">
                  <a:moveTo>
                    <a:pt x="62" y="0"/>
                  </a:moveTo>
                  <a:cubicBezTo>
                    <a:pt x="31" y="62"/>
                    <a:pt x="10" y="124"/>
                    <a:pt x="1" y="197"/>
                  </a:cubicBezTo>
                  <a:cubicBezTo>
                    <a:pt x="1" y="258"/>
                    <a:pt x="1" y="330"/>
                    <a:pt x="21" y="392"/>
                  </a:cubicBezTo>
                  <a:cubicBezTo>
                    <a:pt x="52" y="330"/>
                    <a:pt x="72" y="268"/>
                    <a:pt x="72" y="197"/>
                  </a:cubicBezTo>
                  <a:cubicBezTo>
                    <a:pt x="83" y="135"/>
                    <a:pt x="83" y="62"/>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5"/>
            <p:cNvSpPr/>
            <p:nvPr/>
          </p:nvSpPr>
          <p:spPr>
            <a:xfrm>
              <a:off x="4420050" y="3745775"/>
              <a:ext cx="2850" cy="9825"/>
            </a:xfrm>
            <a:custGeom>
              <a:avLst/>
              <a:gdLst/>
              <a:ahLst/>
              <a:cxnLst/>
              <a:rect l="l" t="t" r="r" b="b"/>
              <a:pathLst>
                <a:path w="114" h="393" extrusionOk="0">
                  <a:moveTo>
                    <a:pt x="72" y="1"/>
                  </a:moveTo>
                  <a:lnTo>
                    <a:pt x="72" y="1"/>
                  </a:lnTo>
                  <a:cubicBezTo>
                    <a:pt x="10" y="124"/>
                    <a:pt x="0" y="258"/>
                    <a:pt x="42" y="392"/>
                  </a:cubicBezTo>
                  <a:cubicBezTo>
                    <a:pt x="103" y="269"/>
                    <a:pt x="113" y="124"/>
                    <a:pt x="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5"/>
            <p:cNvSpPr/>
            <p:nvPr/>
          </p:nvSpPr>
          <p:spPr>
            <a:xfrm>
              <a:off x="4428025" y="3746300"/>
              <a:ext cx="2100" cy="10050"/>
            </a:xfrm>
            <a:custGeom>
              <a:avLst/>
              <a:gdLst/>
              <a:ahLst/>
              <a:cxnLst/>
              <a:rect l="l" t="t" r="r" b="b"/>
              <a:pathLst>
                <a:path w="84" h="402" extrusionOk="0">
                  <a:moveTo>
                    <a:pt x="62" y="0"/>
                  </a:moveTo>
                  <a:cubicBezTo>
                    <a:pt x="32" y="62"/>
                    <a:pt x="11" y="134"/>
                    <a:pt x="1" y="196"/>
                  </a:cubicBezTo>
                  <a:cubicBezTo>
                    <a:pt x="1" y="268"/>
                    <a:pt x="1" y="330"/>
                    <a:pt x="21" y="402"/>
                  </a:cubicBezTo>
                  <a:cubicBezTo>
                    <a:pt x="53" y="340"/>
                    <a:pt x="73" y="268"/>
                    <a:pt x="73" y="206"/>
                  </a:cubicBezTo>
                  <a:cubicBezTo>
                    <a:pt x="83" y="134"/>
                    <a:pt x="83" y="72"/>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5"/>
            <p:cNvSpPr/>
            <p:nvPr/>
          </p:nvSpPr>
          <p:spPr>
            <a:xfrm>
              <a:off x="4435500" y="3747050"/>
              <a:ext cx="2625" cy="9825"/>
            </a:xfrm>
            <a:custGeom>
              <a:avLst/>
              <a:gdLst/>
              <a:ahLst/>
              <a:cxnLst/>
              <a:rect l="l" t="t" r="r" b="b"/>
              <a:pathLst>
                <a:path w="105" h="393" extrusionOk="0">
                  <a:moveTo>
                    <a:pt x="63" y="1"/>
                  </a:moveTo>
                  <a:lnTo>
                    <a:pt x="63" y="1"/>
                  </a:lnTo>
                  <a:cubicBezTo>
                    <a:pt x="32" y="63"/>
                    <a:pt x="11" y="124"/>
                    <a:pt x="11" y="197"/>
                  </a:cubicBezTo>
                  <a:cubicBezTo>
                    <a:pt x="1" y="269"/>
                    <a:pt x="11" y="331"/>
                    <a:pt x="32" y="393"/>
                  </a:cubicBezTo>
                  <a:cubicBezTo>
                    <a:pt x="83" y="280"/>
                    <a:pt x="104" y="135"/>
                    <a:pt x="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5"/>
            <p:cNvSpPr/>
            <p:nvPr/>
          </p:nvSpPr>
          <p:spPr>
            <a:xfrm>
              <a:off x="4443250" y="3747850"/>
              <a:ext cx="2075" cy="9800"/>
            </a:xfrm>
            <a:custGeom>
              <a:avLst/>
              <a:gdLst/>
              <a:ahLst/>
              <a:cxnLst/>
              <a:rect l="l" t="t" r="r" b="b"/>
              <a:pathLst>
                <a:path w="83" h="392" extrusionOk="0">
                  <a:moveTo>
                    <a:pt x="62" y="0"/>
                  </a:moveTo>
                  <a:cubicBezTo>
                    <a:pt x="31" y="62"/>
                    <a:pt x="10" y="124"/>
                    <a:pt x="0" y="196"/>
                  </a:cubicBezTo>
                  <a:cubicBezTo>
                    <a:pt x="0" y="257"/>
                    <a:pt x="0" y="330"/>
                    <a:pt x="21" y="392"/>
                  </a:cubicBezTo>
                  <a:cubicBezTo>
                    <a:pt x="51" y="330"/>
                    <a:pt x="72" y="268"/>
                    <a:pt x="72" y="196"/>
                  </a:cubicBezTo>
                  <a:cubicBezTo>
                    <a:pt x="83" y="134"/>
                    <a:pt x="83" y="62"/>
                    <a:pt x="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5"/>
            <p:cNvSpPr/>
            <p:nvPr/>
          </p:nvSpPr>
          <p:spPr>
            <a:xfrm>
              <a:off x="4469275" y="3801175"/>
              <a:ext cx="54425" cy="39750"/>
            </a:xfrm>
            <a:custGeom>
              <a:avLst/>
              <a:gdLst/>
              <a:ahLst/>
              <a:cxnLst/>
              <a:rect l="l" t="t" r="r" b="b"/>
              <a:pathLst>
                <a:path w="2177" h="1590" extrusionOk="0">
                  <a:moveTo>
                    <a:pt x="2117" y="1"/>
                  </a:moveTo>
                  <a:cubicBezTo>
                    <a:pt x="1598" y="1"/>
                    <a:pt x="1091" y="155"/>
                    <a:pt x="671" y="466"/>
                  </a:cubicBezTo>
                  <a:cubicBezTo>
                    <a:pt x="475" y="610"/>
                    <a:pt x="310" y="805"/>
                    <a:pt x="197" y="1022"/>
                  </a:cubicBezTo>
                  <a:cubicBezTo>
                    <a:pt x="135" y="1125"/>
                    <a:pt x="94" y="1229"/>
                    <a:pt x="73" y="1332"/>
                  </a:cubicBezTo>
                  <a:cubicBezTo>
                    <a:pt x="52" y="1403"/>
                    <a:pt x="0" y="1538"/>
                    <a:pt x="73" y="1589"/>
                  </a:cubicBezTo>
                  <a:lnTo>
                    <a:pt x="83" y="1589"/>
                  </a:lnTo>
                  <a:lnTo>
                    <a:pt x="83" y="1579"/>
                  </a:lnTo>
                  <a:cubicBezTo>
                    <a:pt x="83" y="1517"/>
                    <a:pt x="103" y="1455"/>
                    <a:pt x="124" y="1403"/>
                  </a:cubicBezTo>
                  <a:cubicBezTo>
                    <a:pt x="155" y="1352"/>
                    <a:pt x="176" y="1300"/>
                    <a:pt x="207" y="1249"/>
                  </a:cubicBezTo>
                  <a:cubicBezTo>
                    <a:pt x="259" y="1156"/>
                    <a:pt x="310" y="1073"/>
                    <a:pt x="372" y="991"/>
                  </a:cubicBezTo>
                  <a:cubicBezTo>
                    <a:pt x="506" y="816"/>
                    <a:pt x="671" y="661"/>
                    <a:pt x="857" y="537"/>
                  </a:cubicBezTo>
                  <a:cubicBezTo>
                    <a:pt x="1258" y="290"/>
                    <a:pt x="1702" y="125"/>
                    <a:pt x="2166" y="32"/>
                  </a:cubicBezTo>
                  <a:cubicBezTo>
                    <a:pt x="2176" y="32"/>
                    <a:pt x="2176" y="22"/>
                    <a:pt x="2176" y="12"/>
                  </a:cubicBezTo>
                  <a:cubicBezTo>
                    <a:pt x="2166" y="12"/>
                    <a:pt x="2166" y="12"/>
                    <a:pt x="2166" y="1"/>
                  </a:cubicBezTo>
                  <a:cubicBezTo>
                    <a:pt x="2150" y="1"/>
                    <a:pt x="2133" y="1"/>
                    <a:pt x="21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5"/>
            <p:cNvSpPr/>
            <p:nvPr/>
          </p:nvSpPr>
          <p:spPr>
            <a:xfrm>
              <a:off x="4294500" y="3771700"/>
              <a:ext cx="51575" cy="54425"/>
            </a:xfrm>
            <a:custGeom>
              <a:avLst/>
              <a:gdLst/>
              <a:ahLst/>
              <a:cxnLst/>
              <a:rect l="l" t="t" r="r" b="b"/>
              <a:pathLst>
                <a:path w="2063" h="2177" extrusionOk="0">
                  <a:moveTo>
                    <a:pt x="118" y="1"/>
                  </a:moveTo>
                  <a:cubicBezTo>
                    <a:pt x="82" y="1"/>
                    <a:pt x="47" y="2"/>
                    <a:pt x="11" y="5"/>
                  </a:cubicBezTo>
                  <a:cubicBezTo>
                    <a:pt x="0" y="5"/>
                    <a:pt x="0" y="5"/>
                    <a:pt x="0" y="15"/>
                  </a:cubicBezTo>
                  <a:cubicBezTo>
                    <a:pt x="0" y="15"/>
                    <a:pt x="0" y="25"/>
                    <a:pt x="11" y="25"/>
                  </a:cubicBezTo>
                  <a:cubicBezTo>
                    <a:pt x="135" y="57"/>
                    <a:pt x="258" y="77"/>
                    <a:pt x="392" y="118"/>
                  </a:cubicBezTo>
                  <a:cubicBezTo>
                    <a:pt x="516" y="160"/>
                    <a:pt x="640" y="222"/>
                    <a:pt x="763" y="283"/>
                  </a:cubicBezTo>
                  <a:cubicBezTo>
                    <a:pt x="990" y="407"/>
                    <a:pt x="1196" y="561"/>
                    <a:pt x="1382" y="758"/>
                  </a:cubicBezTo>
                  <a:cubicBezTo>
                    <a:pt x="1733" y="1139"/>
                    <a:pt x="1950" y="1634"/>
                    <a:pt x="1991" y="2149"/>
                  </a:cubicBezTo>
                  <a:cubicBezTo>
                    <a:pt x="1991" y="2166"/>
                    <a:pt x="2008" y="2177"/>
                    <a:pt x="2025" y="2177"/>
                  </a:cubicBezTo>
                  <a:cubicBezTo>
                    <a:pt x="2039" y="2177"/>
                    <a:pt x="2053" y="2169"/>
                    <a:pt x="2053" y="2149"/>
                  </a:cubicBezTo>
                  <a:cubicBezTo>
                    <a:pt x="2063" y="1593"/>
                    <a:pt x="1877" y="1056"/>
                    <a:pt x="1506" y="644"/>
                  </a:cubicBezTo>
                  <a:cubicBezTo>
                    <a:pt x="1310" y="438"/>
                    <a:pt x="1073" y="283"/>
                    <a:pt x="815" y="170"/>
                  </a:cubicBezTo>
                  <a:cubicBezTo>
                    <a:pt x="692" y="108"/>
                    <a:pt x="568" y="66"/>
                    <a:pt x="433" y="36"/>
                  </a:cubicBezTo>
                  <a:cubicBezTo>
                    <a:pt x="333" y="12"/>
                    <a:pt x="226" y="1"/>
                    <a:pt x="1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5"/>
            <p:cNvSpPr/>
            <p:nvPr/>
          </p:nvSpPr>
          <p:spPr>
            <a:xfrm>
              <a:off x="4289100" y="2882725"/>
              <a:ext cx="296725" cy="847100"/>
            </a:xfrm>
            <a:custGeom>
              <a:avLst/>
              <a:gdLst/>
              <a:ahLst/>
              <a:cxnLst/>
              <a:rect l="l" t="t" r="r" b="b"/>
              <a:pathLst>
                <a:path w="11869" h="33884" extrusionOk="0">
                  <a:moveTo>
                    <a:pt x="4052" y="0"/>
                  </a:moveTo>
                  <a:cubicBezTo>
                    <a:pt x="2104" y="3733"/>
                    <a:pt x="3145" y="6197"/>
                    <a:pt x="3145" y="6197"/>
                  </a:cubicBezTo>
                  <a:cubicBezTo>
                    <a:pt x="2599" y="10755"/>
                    <a:pt x="1939" y="16385"/>
                    <a:pt x="1887" y="17746"/>
                  </a:cubicBezTo>
                  <a:cubicBezTo>
                    <a:pt x="1856" y="18664"/>
                    <a:pt x="0" y="33584"/>
                    <a:pt x="0" y="33584"/>
                  </a:cubicBezTo>
                  <a:lnTo>
                    <a:pt x="6795" y="33883"/>
                  </a:lnTo>
                  <a:cubicBezTo>
                    <a:pt x="6795" y="33883"/>
                    <a:pt x="7847" y="20530"/>
                    <a:pt x="7909" y="18014"/>
                  </a:cubicBezTo>
                  <a:cubicBezTo>
                    <a:pt x="7929" y="16756"/>
                    <a:pt x="8713" y="6600"/>
                    <a:pt x="8713" y="6600"/>
                  </a:cubicBezTo>
                  <a:cubicBezTo>
                    <a:pt x="9260" y="6279"/>
                    <a:pt x="9847" y="6011"/>
                    <a:pt x="10445" y="5795"/>
                  </a:cubicBezTo>
                  <a:cubicBezTo>
                    <a:pt x="11343" y="3547"/>
                    <a:pt x="11868" y="0"/>
                    <a:pt x="118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5"/>
            <p:cNvSpPr/>
            <p:nvPr/>
          </p:nvSpPr>
          <p:spPr>
            <a:xfrm>
              <a:off x="4298375" y="3691650"/>
              <a:ext cx="156750" cy="7475"/>
            </a:xfrm>
            <a:custGeom>
              <a:avLst/>
              <a:gdLst/>
              <a:ahLst/>
              <a:cxnLst/>
              <a:rect l="l" t="t" r="r" b="b"/>
              <a:pathLst>
                <a:path w="6270" h="299" extrusionOk="0">
                  <a:moveTo>
                    <a:pt x="324" y="1"/>
                  </a:moveTo>
                  <a:cubicBezTo>
                    <a:pt x="180" y="1"/>
                    <a:pt x="72" y="4"/>
                    <a:pt x="10" y="10"/>
                  </a:cubicBezTo>
                  <a:cubicBezTo>
                    <a:pt x="0" y="10"/>
                    <a:pt x="0" y="31"/>
                    <a:pt x="10" y="31"/>
                  </a:cubicBezTo>
                  <a:cubicBezTo>
                    <a:pt x="495" y="134"/>
                    <a:pt x="3908" y="248"/>
                    <a:pt x="4424" y="268"/>
                  </a:cubicBezTo>
                  <a:cubicBezTo>
                    <a:pt x="5486" y="299"/>
                    <a:pt x="5187" y="278"/>
                    <a:pt x="6249" y="299"/>
                  </a:cubicBezTo>
                  <a:cubicBezTo>
                    <a:pt x="6259" y="299"/>
                    <a:pt x="6270" y="299"/>
                    <a:pt x="6270" y="289"/>
                  </a:cubicBezTo>
                  <a:cubicBezTo>
                    <a:pt x="6270" y="281"/>
                    <a:pt x="6264" y="274"/>
                    <a:pt x="6258" y="274"/>
                  </a:cubicBezTo>
                  <a:cubicBezTo>
                    <a:pt x="6255" y="274"/>
                    <a:pt x="6252" y="275"/>
                    <a:pt x="6249" y="278"/>
                  </a:cubicBezTo>
                  <a:cubicBezTo>
                    <a:pt x="5187" y="206"/>
                    <a:pt x="5496" y="216"/>
                    <a:pt x="4434" y="154"/>
                  </a:cubicBezTo>
                  <a:cubicBezTo>
                    <a:pt x="3975" y="136"/>
                    <a:pt x="1313" y="1"/>
                    <a:pt x="32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5"/>
            <p:cNvSpPr/>
            <p:nvPr/>
          </p:nvSpPr>
          <p:spPr>
            <a:xfrm>
              <a:off x="4506225" y="3023875"/>
              <a:ext cx="53050" cy="24925"/>
            </a:xfrm>
            <a:custGeom>
              <a:avLst/>
              <a:gdLst/>
              <a:ahLst/>
              <a:cxnLst/>
              <a:rect l="l" t="t" r="r" b="b"/>
              <a:pathLst>
                <a:path w="2122" h="997" extrusionOk="0">
                  <a:moveTo>
                    <a:pt x="2076" y="1"/>
                  </a:moveTo>
                  <a:cubicBezTo>
                    <a:pt x="2071" y="1"/>
                    <a:pt x="2065" y="2"/>
                    <a:pt x="2060" y="5"/>
                  </a:cubicBezTo>
                  <a:cubicBezTo>
                    <a:pt x="1348" y="252"/>
                    <a:pt x="667" y="572"/>
                    <a:pt x="28" y="954"/>
                  </a:cubicBezTo>
                  <a:cubicBezTo>
                    <a:pt x="1" y="962"/>
                    <a:pt x="14" y="996"/>
                    <a:pt x="32" y="996"/>
                  </a:cubicBezTo>
                  <a:cubicBezTo>
                    <a:pt x="34" y="996"/>
                    <a:pt x="36" y="996"/>
                    <a:pt x="39" y="995"/>
                  </a:cubicBezTo>
                  <a:cubicBezTo>
                    <a:pt x="729" y="695"/>
                    <a:pt x="1430" y="417"/>
                    <a:pt x="2090" y="87"/>
                  </a:cubicBezTo>
                  <a:cubicBezTo>
                    <a:pt x="2111" y="67"/>
                    <a:pt x="2121" y="46"/>
                    <a:pt x="2111" y="26"/>
                  </a:cubicBezTo>
                  <a:cubicBezTo>
                    <a:pt x="2103" y="10"/>
                    <a:pt x="2091" y="1"/>
                    <a:pt x="20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5"/>
            <p:cNvSpPr/>
            <p:nvPr/>
          </p:nvSpPr>
          <p:spPr>
            <a:xfrm>
              <a:off x="4523150" y="2905850"/>
              <a:ext cx="42300" cy="114900"/>
            </a:xfrm>
            <a:custGeom>
              <a:avLst/>
              <a:gdLst/>
              <a:ahLst/>
              <a:cxnLst/>
              <a:rect l="l" t="t" r="r" b="b"/>
              <a:pathLst>
                <a:path w="1692" h="4596" extrusionOk="0">
                  <a:moveTo>
                    <a:pt x="1578" y="0"/>
                  </a:moveTo>
                  <a:cubicBezTo>
                    <a:pt x="1568" y="0"/>
                    <a:pt x="1557" y="8"/>
                    <a:pt x="1557" y="24"/>
                  </a:cubicBezTo>
                  <a:cubicBezTo>
                    <a:pt x="1557" y="787"/>
                    <a:pt x="1516" y="1550"/>
                    <a:pt x="1444" y="2313"/>
                  </a:cubicBezTo>
                  <a:cubicBezTo>
                    <a:pt x="1414" y="2651"/>
                    <a:pt x="1145" y="4475"/>
                    <a:pt x="580" y="4475"/>
                  </a:cubicBezTo>
                  <a:cubicBezTo>
                    <a:pt x="559" y="4475"/>
                    <a:pt x="538" y="4473"/>
                    <a:pt x="516" y="4468"/>
                  </a:cubicBezTo>
                  <a:cubicBezTo>
                    <a:pt x="413" y="4447"/>
                    <a:pt x="361" y="4344"/>
                    <a:pt x="341" y="4190"/>
                  </a:cubicBezTo>
                  <a:cubicBezTo>
                    <a:pt x="341" y="3993"/>
                    <a:pt x="372" y="3787"/>
                    <a:pt x="423" y="3592"/>
                  </a:cubicBezTo>
                  <a:cubicBezTo>
                    <a:pt x="496" y="3189"/>
                    <a:pt x="547" y="2777"/>
                    <a:pt x="578" y="2364"/>
                  </a:cubicBezTo>
                  <a:cubicBezTo>
                    <a:pt x="650" y="1591"/>
                    <a:pt x="640" y="817"/>
                    <a:pt x="558" y="54"/>
                  </a:cubicBezTo>
                  <a:cubicBezTo>
                    <a:pt x="550" y="47"/>
                    <a:pt x="543" y="40"/>
                    <a:pt x="536" y="40"/>
                  </a:cubicBezTo>
                  <a:cubicBezTo>
                    <a:pt x="533" y="40"/>
                    <a:pt x="529" y="41"/>
                    <a:pt x="526" y="45"/>
                  </a:cubicBezTo>
                  <a:cubicBezTo>
                    <a:pt x="526" y="45"/>
                    <a:pt x="516" y="45"/>
                    <a:pt x="516" y="54"/>
                  </a:cubicBezTo>
                  <a:cubicBezTo>
                    <a:pt x="537" y="1117"/>
                    <a:pt x="475" y="2189"/>
                    <a:pt x="331" y="3241"/>
                  </a:cubicBezTo>
                  <a:cubicBezTo>
                    <a:pt x="248" y="3746"/>
                    <a:pt x="1" y="4509"/>
                    <a:pt x="526" y="4591"/>
                  </a:cubicBezTo>
                  <a:cubicBezTo>
                    <a:pt x="543" y="4594"/>
                    <a:pt x="559" y="4595"/>
                    <a:pt x="575" y="4595"/>
                  </a:cubicBezTo>
                  <a:cubicBezTo>
                    <a:pt x="1075" y="4595"/>
                    <a:pt x="1426" y="3384"/>
                    <a:pt x="1486" y="3045"/>
                  </a:cubicBezTo>
                  <a:cubicBezTo>
                    <a:pt x="1651" y="2045"/>
                    <a:pt x="1692" y="1024"/>
                    <a:pt x="1599" y="24"/>
                  </a:cubicBezTo>
                  <a:cubicBezTo>
                    <a:pt x="1599" y="8"/>
                    <a:pt x="1588" y="0"/>
                    <a:pt x="15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5"/>
            <p:cNvSpPr/>
            <p:nvPr/>
          </p:nvSpPr>
          <p:spPr>
            <a:xfrm>
              <a:off x="4531400" y="3017725"/>
              <a:ext cx="8525" cy="20075"/>
            </a:xfrm>
            <a:custGeom>
              <a:avLst/>
              <a:gdLst/>
              <a:ahLst/>
              <a:cxnLst/>
              <a:rect l="l" t="t" r="r" b="b"/>
              <a:pathLst>
                <a:path w="341" h="803" extrusionOk="0">
                  <a:moveTo>
                    <a:pt x="267" y="1"/>
                  </a:moveTo>
                  <a:cubicBezTo>
                    <a:pt x="234" y="1"/>
                    <a:pt x="205" y="19"/>
                    <a:pt x="196" y="45"/>
                  </a:cubicBezTo>
                  <a:cubicBezTo>
                    <a:pt x="145" y="178"/>
                    <a:pt x="93" y="313"/>
                    <a:pt x="63" y="446"/>
                  </a:cubicBezTo>
                  <a:cubicBezTo>
                    <a:pt x="21" y="560"/>
                    <a:pt x="1" y="673"/>
                    <a:pt x="1" y="787"/>
                  </a:cubicBezTo>
                  <a:cubicBezTo>
                    <a:pt x="1" y="797"/>
                    <a:pt x="8" y="803"/>
                    <a:pt x="17" y="803"/>
                  </a:cubicBezTo>
                  <a:cubicBezTo>
                    <a:pt x="26" y="803"/>
                    <a:pt x="37" y="797"/>
                    <a:pt x="42" y="787"/>
                  </a:cubicBezTo>
                  <a:cubicBezTo>
                    <a:pt x="114" y="694"/>
                    <a:pt x="166" y="581"/>
                    <a:pt x="196" y="467"/>
                  </a:cubicBezTo>
                  <a:cubicBezTo>
                    <a:pt x="238" y="343"/>
                    <a:pt x="290" y="220"/>
                    <a:pt x="331" y="96"/>
                  </a:cubicBezTo>
                  <a:cubicBezTo>
                    <a:pt x="341" y="55"/>
                    <a:pt x="331" y="13"/>
                    <a:pt x="290" y="3"/>
                  </a:cubicBezTo>
                  <a:cubicBezTo>
                    <a:pt x="282" y="1"/>
                    <a:pt x="274" y="1"/>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5"/>
            <p:cNvSpPr/>
            <p:nvPr/>
          </p:nvSpPr>
          <p:spPr>
            <a:xfrm>
              <a:off x="4417200" y="2511675"/>
              <a:ext cx="207550" cy="175025"/>
            </a:xfrm>
            <a:custGeom>
              <a:avLst/>
              <a:gdLst/>
              <a:ahLst/>
              <a:cxnLst/>
              <a:rect l="l" t="t" r="r" b="b"/>
              <a:pathLst>
                <a:path w="8302" h="7001" extrusionOk="0">
                  <a:moveTo>
                    <a:pt x="4254" y="0"/>
                  </a:moveTo>
                  <a:cubicBezTo>
                    <a:pt x="3987" y="0"/>
                    <a:pt x="3693" y="45"/>
                    <a:pt x="3414" y="180"/>
                  </a:cubicBezTo>
                  <a:cubicBezTo>
                    <a:pt x="2197" y="767"/>
                    <a:pt x="1434" y="2169"/>
                    <a:pt x="1434" y="2169"/>
                  </a:cubicBezTo>
                  <a:cubicBezTo>
                    <a:pt x="1434" y="2169"/>
                    <a:pt x="62" y="3365"/>
                    <a:pt x="32" y="4252"/>
                  </a:cubicBezTo>
                  <a:cubicBezTo>
                    <a:pt x="0" y="4768"/>
                    <a:pt x="217" y="5253"/>
                    <a:pt x="630" y="5572"/>
                  </a:cubicBezTo>
                  <a:lnTo>
                    <a:pt x="692" y="5088"/>
                  </a:lnTo>
                  <a:cubicBezTo>
                    <a:pt x="692" y="5088"/>
                    <a:pt x="784" y="5768"/>
                    <a:pt x="1682" y="6335"/>
                  </a:cubicBezTo>
                  <a:cubicBezTo>
                    <a:pt x="2375" y="6770"/>
                    <a:pt x="3377" y="6954"/>
                    <a:pt x="4156" y="6954"/>
                  </a:cubicBezTo>
                  <a:cubicBezTo>
                    <a:pt x="4373" y="6954"/>
                    <a:pt x="4573" y="6939"/>
                    <a:pt x="4744" y="6912"/>
                  </a:cubicBezTo>
                  <a:cubicBezTo>
                    <a:pt x="5208" y="6851"/>
                    <a:pt x="5641" y="6676"/>
                    <a:pt x="6012" y="6387"/>
                  </a:cubicBezTo>
                  <a:lnTo>
                    <a:pt x="6012" y="6387"/>
                  </a:lnTo>
                  <a:lnTo>
                    <a:pt x="5548" y="6954"/>
                  </a:lnTo>
                  <a:cubicBezTo>
                    <a:pt x="5691" y="6985"/>
                    <a:pt x="5836" y="7000"/>
                    <a:pt x="5980" y="7000"/>
                  </a:cubicBezTo>
                  <a:cubicBezTo>
                    <a:pt x="6501" y="7000"/>
                    <a:pt x="7014" y="6800"/>
                    <a:pt x="7394" y="6428"/>
                  </a:cubicBezTo>
                  <a:cubicBezTo>
                    <a:pt x="8301" y="5613"/>
                    <a:pt x="7188" y="3633"/>
                    <a:pt x="7157" y="3273"/>
                  </a:cubicBezTo>
                  <a:cubicBezTo>
                    <a:pt x="7126" y="2912"/>
                    <a:pt x="7724" y="592"/>
                    <a:pt x="5208" y="169"/>
                  </a:cubicBezTo>
                  <a:cubicBezTo>
                    <a:pt x="5208" y="169"/>
                    <a:pt x="5208" y="169"/>
                    <a:pt x="5208" y="169"/>
                  </a:cubicBezTo>
                  <a:cubicBezTo>
                    <a:pt x="5191" y="169"/>
                    <a:pt x="4773" y="0"/>
                    <a:pt x="42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5"/>
            <p:cNvSpPr/>
            <p:nvPr/>
          </p:nvSpPr>
          <p:spPr>
            <a:xfrm>
              <a:off x="4410250" y="2559900"/>
              <a:ext cx="51525" cy="87225"/>
            </a:xfrm>
            <a:custGeom>
              <a:avLst/>
              <a:gdLst/>
              <a:ahLst/>
              <a:cxnLst/>
              <a:rect l="l" t="t" r="r" b="b"/>
              <a:pathLst>
                <a:path w="2061" h="3489" extrusionOk="0">
                  <a:moveTo>
                    <a:pt x="2037" y="1"/>
                  </a:moveTo>
                  <a:cubicBezTo>
                    <a:pt x="2032" y="1"/>
                    <a:pt x="2027" y="1"/>
                    <a:pt x="2021" y="4"/>
                  </a:cubicBezTo>
                  <a:cubicBezTo>
                    <a:pt x="1733" y="178"/>
                    <a:pt x="1444" y="375"/>
                    <a:pt x="1165" y="581"/>
                  </a:cubicBezTo>
                  <a:cubicBezTo>
                    <a:pt x="897" y="767"/>
                    <a:pt x="650" y="973"/>
                    <a:pt x="423" y="1220"/>
                  </a:cubicBezTo>
                  <a:cubicBezTo>
                    <a:pt x="227" y="1436"/>
                    <a:pt x="83" y="1715"/>
                    <a:pt x="31" y="2014"/>
                  </a:cubicBezTo>
                  <a:cubicBezTo>
                    <a:pt x="0" y="2261"/>
                    <a:pt x="31" y="2509"/>
                    <a:pt x="124" y="2746"/>
                  </a:cubicBezTo>
                  <a:cubicBezTo>
                    <a:pt x="237" y="3004"/>
                    <a:pt x="382" y="3251"/>
                    <a:pt x="557" y="3478"/>
                  </a:cubicBezTo>
                  <a:cubicBezTo>
                    <a:pt x="557" y="3489"/>
                    <a:pt x="567" y="3489"/>
                    <a:pt x="578" y="3489"/>
                  </a:cubicBezTo>
                  <a:lnTo>
                    <a:pt x="588" y="3478"/>
                  </a:lnTo>
                  <a:cubicBezTo>
                    <a:pt x="588" y="3468"/>
                    <a:pt x="578" y="3468"/>
                    <a:pt x="578" y="3468"/>
                  </a:cubicBezTo>
                  <a:cubicBezTo>
                    <a:pt x="361" y="3221"/>
                    <a:pt x="217" y="2911"/>
                    <a:pt x="175" y="2591"/>
                  </a:cubicBezTo>
                  <a:cubicBezTo>
                    <a:pt x="124" y="2261"/>
                    <a:pt x="175" y="1931"/>
                    <a:pt x="330" y="1643"/>
                  </a:cubicBezTo>
                  <a:cubicBezTo>
                    <a:pt x="537" y="1313"/>
                    <a:pt x="805" y="1024"/>
                    <a:pt x="1114" y="797"/>
                  </a:cubicBezTo>
                  <a:cubicBezTo>
                    <a:pt x="1423" y="529"/>
                    <a:pt x="1753" y="292"/>
                    <a:pt x="2052" y="34"/>
                  </a:cubicBezTo>
                  <a:cubicBezTo>
                    <a:pt x="2061" y="17"/>
                    <a:pt x="2055" y="1"/>
                    <a:pt x="2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5"/>
            <p:cNvSpPr/>
            <p:nvPr/>
          </p:nvSpPr>
          <p:spPr>
            <a:xfrm>
              <a:off x="4584750" y="2547750"/>
              <a:ext cx="33300" cy="137775"/>
            </a:xfrm>
            <a:custGeom>
              <a:avLst/>
              <a:gdLst/>
              <a:ahLst/>
              <a:cxnLst/>
              <a:rect l="l" t="t" r="r" b="b"/>
              <a:pathLst>
                <a:path w="1332" h="5511" extrusionOk="0">
                  <a:moveTo>
                    <a:pt x="109" y="0"/>
                  </a:moveTo>
                  <a:cubicBezTo>
                    <a:pt x="100" y="0"/>
                    <a:pt x="86" y="8"/>
                    <a:pt x="94" y="15"/>
                  </a:cubicBezTo>
                  <a:cubicBezTo>
                    <a:pt x="248" y="407"/>
                    <a:pt x="280" y="829"/>
                    <a:pt x="342" y="1253"/>
                  </a:cubicBezTo>
                  <a:cubicBezTo>
                    <a:pt x="424" y="1665"/>
                    <a:pt x="558" y="2077"/>
                    <a:pt x="723" y="2469"/>
                  </a:cubicBezTo>
                  <a:cubicBezTo>
                    <a:pt x="1001" y="3201"/>
                    <a:pt x="1331" y="4057"/>
                    <a:pt x="960" y="4820"/>
                  </a:cubicBezTo>
                  <a:cubicBezTo>
                    <a:pt x="787" y="5155"/>
                    <a:pt x="435" y="5480"/>
                    <a:pt x="30" y="5480"/>
                  </a:cubicBezTo>
                  <a:cubicBezTo>
                    <a:pt x="24" y="5480"/>
                    <a:pt x="18" y="5480"/>
                    <a:pt x="12" y="5480"/>
                  </a:cubicBezTo>
                  <a:cubicBezTo>
                    <a:pt x="1" y="5480"/>
                    <a:pt x="1" y="5511"/>
                    <a:pt x="12" y="5511"/>
                  </a:cubicBezTo>
                  <a:cubicBezTo>
                    <a:pt x="351" y="5490"/>
                    <a:pt x="671" y="5325"/>
                    <a:pt x="888" y="5068"/>
                  </a:cubicBezTo>
                  <a:cubicBezTo>
                    <a:pt x="1135" y="4779"/>
                    <a:pt x="1259" y="4408"/>
                    <a:pt x="1249" y="4026"/>
                  </a:cubicBezTo>
                  <a:cubicBezTo>
                    <a:pt x="1249" y="3098"/>
                    <a:pt x="681" y="2314"/>
                    <a:pt x="475" y="1438"/>
                  </a:cubicBezTo>
                  <a:cubicBezTo>
                    <a:pt x="362" y="953"/>
                    <a:pt x="321" y="458"/>
                    <a:pt x="115" y="4"/>
                  </a:cubicBezTo>
                  <a:cubicBezTo>
                    <a:pt x="115" y="2"/>
                    <a:pt x="112" y="0"/>
                    <a:pt x="1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5"/>
            <p:cNvSpPr/>
            <p:nvPr/>
          </p:nvSpPr>
          <p:spPr>
            <a:xfrm>
              <a:off x="4573175" y="2583825"/>
              <a:ext cx="45900" cy="101700"/>
            </a:xfrm>
            <a:custGeom>
              <a:avLst/>
              <a:gdLst/>
              <a:ahLst/>
              <a:cxnLst/>
              <a:rect l="l" t="t" r="r" b="b"/>
              <a:pathLst>
                <a:path w="1836" h="4068" extrusionOk="0">
                  <a:moveTo>
                    <a:pt x="735" y="1"/>
                  </a:moveTo>
                  <a:cubicBezTo>
                    <a:pt x="725" y="1"/>
                    <a:pt x="711" y="5"/>
                    <a:pt x="711" y="5"/>
                  </a:cubicBezTo>
                  <a:cubicBezTo>
                    <a:pt x="835" y="624"/>
                    <a:pt x="1330" y="1068"/>
                    <a:pt x="1568" y="1634"/>
                  </a:cubicBezTo>
                  <a:cubicBezTo>
                    <a:pt x="1751" y="2078"/>
                    <a:pt x="1693" y="2555"/>
                    <a:pt x="1481" y="2961"/>
                  </a:cubicBezTo>
                  <a:lnTo>
                    <a:pt x="1481" y="2961"/>
                  </a:lnTo>
                  <a:lnTo>
                    <a:pt x="1671" y="2820"/>
                  </a:lnTo>
                  <a:lnTo>
                    <a:pt x="1671" y="2820"/>
                  </a:lnTo>
                  <a:cubicBezTo>
                    <a:pt x="1671" y="2820"/>
                    <a:pt x="1671" y="2820"/>
                    <a:pt x="1671" y="2820"/>
                  </a:cubicBezTo>
                  <a:cubicBezTo>
                    <a:pt x="1794" y="2511"/>
                    <a:pt x="1836" y="2170"/>
                    <a:pt x="1763" y="1851"/>
                  </a:cubicBezTo>
                  <a:cubicBezTo>
                    <a:pt x="1671" y="1531"/>
                    <a:pt x="1516" y="1233"/>
                    <a:pt x="1299" y="985"/>
                  </a:cubicBezTo>
                  <a:cubicBezTo>
                    <a:pt x="1073" y="686"/>
                    <a:pt x="825" y="387"/>
                    <a:pt x="743" y="5"/>
                  </a:cubicBezTo>
                  <a:cubicBezTo>
                    <a:pt x="743" y="2"/>
                    <a:pt x="739" y="1"/>
                    <a:pt x="735" y="1"/>
                  </a:cubicBezTo>
                  <a:close/>
                  <a:moveTo>
                    <a:pt x="1671" y="2820"/>
                  </a:moveTo>
                  <a:lnTo>
                    <a:pt x="1480" y="2963"/>
                  </a:lnTo>
                  <a:lnTo>
                    <a:pt x="1480" y="2963"/>
                  </a:lnTo>
                  <a:cubicBezTo>
                    <a:pt x="1382" y="3151"/>
                    <a:pt x="1250" y="3323"/>
                    <a:pt x="1093" y="3470"/>
                  </a:cubicBezTo>
                  <a:cubicBezTo>
                    <a:pt x="789" y="3744"/>
                    <a:pt x="415" y="3948"/>
                    <a:pt x="21" y="4052"/>
                  </a:cubicBezTo>
                  <a:lnTo>
                    <a:pt x="21" y="4052"/>
                  </a:lnTo>
                  <a:lnTo>
                    <a:pt x="1480" y="2963"/>
                  </a:lnTo>
                  <a:lnTo>
                    <a:pt x="1480" y="2963"/>
                  </a:lnTo>
                  <a:cubicBezTo>
                    <a:pt x="1480" y="2962"/>
                    <a:pt x="1481" y="2962"/>
                    <a:pt x="1481" y="2961"/>
                  </a:cubicBezTo>
                  <a:lnTo>
                    <a:pt x="1481" y="2961"/>
                  </a:lnTo>
                  <a:lnTo>
                    <a:pt x="0" y="4058"/>
                  </a:lnTo>
                  <a:cubicBezTo>
                    <a:pt x="7" y="4056"/>
                    <a:pt x="14" y="4054"/>
                    <a:pt x="21" y="4052"/>
                  </a:cubicBezTo>
                  <a:lnTo>
                    <a:pt x="21" y="4052"/>
                  </a:lnTo>
                  <a:lnTo>
                    <a:pt x="0" y="4068"/>
                  </a:lnTo>
                  <a:cubicBezTo>
                    <a:pt x="701" y="3903"/>
                    <a:pt x="1382" y="3511"/>
                    <a:pt x="1671" y="282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5"/>
            <p:cNvSpPr/>
            <p:nvPr/>
          </p:nvSpPr>
          <p:spPr>
            <a:xfrm>
              <a:off x="4503500" y="2672850"/>
              <a:ext cx="307800" cy="145750"/>
            </a:xfrm>
            <a:custGeom>
              <a:avLst/>
              <a:gdLst/>
              <a:ahLst/>
              <a:cxnLst/>
              <a:rect l="l" t="t" r="r" b="b"/>
              <a:pathLst>
                <a:path w="12312" h="5830" extrusionOk="0">
                  <a:moveTo>
                    <a:pt x="683" y="1"/>
                  </a:moveTo>
                  <a:cubicBezTo>
                    <a:pt x="124" y="1"/>
                    <a:pt x="1" y="486"/>
                    <a:pt x="498" y="1146"/>
                  </a:cubicBezTo>
                  <a:cubicBezTo>
                    <a:pt x="1421" y="2354"/>
                    <a:pt x="3894" y="5830"/>
                    <a:pt x="5712" y="5830"/>
                  </a:cubicBezTo>
                  <a:cubicBezTo>
                    <a:pt x="5741" y="5830"/>
                    <a:pt x="5770" y="5829"/>
                    <a:pt x="5798" y="5827"/>
                  </a:cubicBezTo>
                  <a:cubicBezTo>
                    <a:pt x="7355" y="5724"/>
                    <a:pt x="10521" y="4642"/>
                    <a:pt x="11170" y="4343"/>
                  </a:cubicBezTo>
                  <a:cubicBezTo>
                    <a:pt x="12311" y="3787"/>
                    <a:pt x="10636" y="626"/>
                    <a:pt x="9855" y="626"/>
                  </a:cubicBezTo>
                  <a:cubicBezTo>
                    <a:pt x="9825" y="626"/>
                    <a:pt x="9795" y="631"/>
                    <a:pt x="9768" y="641"/>
                  </a:cubicBezTo>
                  <a:cubicBezTo>
                    <a:pt x="8603" y="1054"/>
                    <a:pt x="6994" y="2188"/>
                    <a:pt x="5767" y="2363"/>
                  </a:cubicBezTo>
                  <a:cubicBezTo>
                    <a:pt x="5751" y="2365"/>
                    <a:pt x="5734" y="2366"/>
                    <a:pt x="5716" y="2366"/>
                  </a:cubicBezTo>
                  <a:cubicBezTo>
                    <a:pt x="5189" y="2366"/>
                    <a:pt x="4068" y="1324"/>
                    <a:pt x="1364" y="167"/>
                  </a:cubicBezTo>
                  <a:cubicBezTo>
                    <a:pt x="1095" y="52"/>
                    <a:pt x="866" y="1"/>
                    <a:pt x="683"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5"/>
            <p:cNvSpPr/>
            <p:nvPr/>
          </p:nvSpPr>
          <p:spPr>
            <a:xfrm>
              <a:off x="4712625" y="2663675"/>
              <a:ext cx="217350" cy="128050"/>
            </a:xfrm>
            <a:custGeom>
              <a:avLst/>
              <a:gdLst/>
              <a:ahLst/>
              <a:cxnLst/>
              <a:rect l="l" t="t" r="r" b="b"/>
              <a:pathLst>
                <a:path w="8694" h="5122" extrusionOk="0">
                  <a:moveTo>
                    <a:pt x="5307" y="1"/>
                  </a:moveTo>
                  <a:cubicBezTo>
                    <a:pt x="5256" y="1"/>
                    <a:pt x="5206" y="3"/>
                    <a:pt x="5156" y="8"/>
                  </a:cubicBezTo>
                  <a:cubicBezTo>
                    <a:pt x="4001" y="131"/>
                    <a:pt x="1908" y="719"/>
                    <a:pt x="969" y="1153"/>
                  </a:cubicBezTo>
                  <a:cubicBezTo>
                    <a:pt x="0" y="1606"/>
                    <a:pt x="1620" y="5122"/>
                    <a:pt x="1620" y="5122"/>
                  </a:cubicBezTo>
                  <a:cubicBezTo>
                    <a:pt x="2919" y="4555"/>
                    <a:pt x="4032" y="3637"/>
                    <a:pt x="4847" y="2482"/>
                  </a:cubicBezTo>
                  <a:cubicBezTo>
                    <a:pt x="5120" y="2089"/>
                    <a:pt x="5558" y="1589"/>
                    <a:pt x="6288" y="1589"/>
                  </a:cubicBezTo>
                  <a:cubicBezTo>
                    <a:pt x="6437" y="1589"/>
                    <a:pt x="6600" y="1610"/>
                    <a:pt x="6775" y="1657"/>
                  </a:cubicBezTo>
                  <a:cubicBezTo>
                    <a:pt x="6956" y="1703"/>
                    <a:pt x="7566" y="2535"/>
                    <a:pt x="7957" y="2535"/>
                  </a:cubicBezTo>
                  <a:cubicBezTo>
                    <a:pt x="8011" y="2535"/>
                    <a:pt x="8061" y="2519"/>
                    <a:pt x="8105" y="2482"/>
                  </a:cubicBezTo>
                  <a:cubicBezTo>
                    <a:pt x="8694" y="2004"/>
                    <a:pt x="6812" y="1"/>
                    <a:pt x="530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5"/>
            <p:cNvSpPr/>
            <p:nvPr/>
          </p:nvSpPr>
          <p:spPr>
            <a:xfrm>
              <a:off x="4499725" y="2670950"/>
              <a:ext cx="254675" cy="151775"/>
            </a:xfrm>
            <a:custGeom>
              <a:avLst/>
              <a:gdLst/>
              <a:ahLst/>
              <a:cxnLst/>
              <a:rect l="l" t="t" r="r" b="b"/>
              <a:pathLst>
                <a:path w="10187" h="6071" extrusionOk="0">
                  <a:moveTo>
                    <a:pt x="744" y="0"/>
                  </a:moveTo>
                  <a:cubicBezTo>
                    <a:pt x="132" y="0"/>
                    <a:pt x="0" y="444"/>
                    <a:pt x="628" y="1295"/>
                  </a:cubicBezTo>
                  <a:cubicBezTo>
                    <a:pt x="1618" y="2624"/>
                    <a:pt x="3887" y="5718"/>
                    <a:pt x="5372" y="6017"/>
                  </a:cubicBezTo>
                  <a:cubicBezTo>
                    <a:pt x="5555" y="6054"/>
                    <a:pt x="5766" y="6070"/>
                    <a:pt x="5995" y="6070"/>
                  </a:cubicBezTo>
                  <a:cubicBezTo>
                    <a:pt x="7627" y="6070"/>
                    <a:pt x="10187" y="5254"/>
                    <a:pt x="10187" y="5254"/>
                  </a:cubicBezTo>
                  <a:lnTo>
                    <a:pt x="8702" y="1098"/>
                  </a:lnTo>
                  <a:cubicBezTo>
                    <a:pt x="8702" y="1098"/>
                    <a:pt x="6032" y="2336"/>
                    <a:pt x="5877" y="2336"/>
                  </a:cubicBezTo>
                  <a:cubicBezTo>
                    <a:pt x="5722" y="2336"/>
                    <a:pt x="3907" y="1274"/>
                    <a:pt x="2226" y="449"/>
                  </a:cubicBezTo>
                  <a:cubicBezTo>
                    <a:pt x="1608" y="148"/>
                    <a:pt x="1096" y="0"/>
                    <a:pt x="744"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5"/>
            <p:cNvSpPr/>
            <p:nvPr/>
          </p:nvSpPr>
          <p:spPr>
            <a:xfrm>
              <a:off x="4698975" y="2709375"/>
              <a:ext cx="33250" cy="95875"/>
            </a:xfrm>
            <a:custGeom>
              <a:avLst/>
              <a:gdLst/>
              <a:ahLst/>
              <a:cxnLst/>
              <a:rect l="l" t="t" r="r" b="b"/>
              <a:pathLst>
                <a:path w="1330" h="3835" extrusionOk="0">
                  <a:moveTo>
                    <a:pt x="12" y="1"/>
                  </a:moveTo>
                  <a:cubicBezTo>
                    <a:pt x="5" y="1"/>
                    <a:pt x="0" y="8"/>
                    <a:pt x="0" y="15"/>
                  </a:cubicBezTo>
                  <a:cubicBezTo>
                    <a:pt x="31" y="180"/>
                    <a:pt x="83" y="345"/>
                    <a:pt x="134" y="510"/>
                  </a:cubicBezTo>
                  <a:cubicBezTo>
                    <a:pt x="186" y="675"/>
                    <a:pt x="227" y="840"/>
                    <a:pt x="278" y="1016"/>
                  </a:cubicBezTo>
                  <a:cubicBezTo>
                    <a:pt x="371" y="1325"/>
                    <a:pt x="474" y="1644"/>
                    <a:pt x="587" y="1964"/>
                  </a:cubicBezTo>
                  <a:cubicBezTo>
                    <a:pt x="794" y="2593"/>
                    <a:pt x="1031" y="3222"/>
                    <a:pt x="1309" y="3830"/>
                  </a:cubicBezTo>
                  <a:cubicBezTo>
                    <a:pt x="1309" y="3833"/>
                    <a:pt x="1311" y="3835"/>
                    <a:pt x="1314" y="3835"/>
                  </a:cubicBezTo>
                  <a:cubicBezTo>
                    <a:pt x="1320" y="3835"/>
                    <a:pt x="1330" y="3827"/>
                    <a:pt x="1330" y="3820"/>
                  </a:cubicBezTo>
                  <a:cubicBezTo>
                    <a:pt x="1124" y="3170"/>
                    <a:pt x="887" y="2542"/>
                    <a:pt x="670" y="1902"/>
                  </a:cubicBezTo>
                  <a:cubicBezTo>
                    <a:pt x="557" y="1582"/>
                    <a:pt x="454" y="1263"/>
                    <a:pt x="351" y="954"/>
                  </a:cubicBezTo>
                  <a:cubicBezTo>
                    <a:pt x="289" y="799"/>
                    <a:pt x="237" y="634"/>
                    <a:pt x="186" y="479"/>
                  </a:cubicBezTo>
                  <a:cubicBezTo>
                    <a:pt x="134" y="324"/>
                    <a:pt x="93" y="159"/>
                    <a:pt x="21" y="5"/>
                  </a:cubicBezTo>
                  <a:cubicBezTo>
                    <a:pt x="18" y="2"/>
                    <a:pt x="14" y="1"/>
                    <a:pt x="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5"/>
            <p:cNvSpPr/>
            <p:nvPr/>
          </p:nvSpPr>
          <p:spPr>
            <a:xfrm>
              <a:off x="4852600" y="2700975"/>
              <a:ext cx="41275" cy="64725"/>
            </a:xfrm>
            <a:custGeom>
              <a:avLst/>
              <a:gdLst/>
              <a:ahLst/>
              <a:cxnLst/>
              <a:rect l="l" t="t" r="r" b="b"/>
              <a:pathLst>
                <a:path w="1651" h="2589" extrusionOk="0">
                  <a:moveTo>
                    <a:pt x="877" y="0"/>
                  </a:moveTo>
                  <a:cubicBezTo>
                    <a:pt x="454" y="0"/>
                    <a:pt x="1" y="268"/>
                    <a:pt x="1" y="857"/>
                  </a:cubicBezTo>
                  <a:lnTo>
                    <a:pt x="145" y="857"/>
                  </a:lnTo>
                  <a:cubicBezTo>
                    <a:pt x="145" y="372"/>
                    <a:pt x="516" y="145"/>
                    <a:pt x="877" y="145"/>
                  </a:cubicBezTo>
                  <a:cubicBezTo>
                    <a:pt x="1021" y="145"/>
                    <a:pt x="1495" y="197"/>
                    <a:pt x="1495" y="867"/>
                  </a:cubicBezTo>
                  <a:cubicBezTo>
                    <a:pt x="1495" y="1290"/>
                    <a:pt x="1073" y="1526"/>
                    <a:pt x="918" y="1620"/>
                  </a:cubicBezTo>
                  <a:cubicBezTo>
                    <a:pt x="846" y="1650"/>
                    <a:pt x="815" y="1671"/>
                    <a:pt x="815" y="1723"/>
                  </a:cubicBezTo>
                  <a:lnTo>
                    <a:pt x="815" y="2589"/>
                  </a:lnTo>
                  <a:lnTo>
                    <a:pt x="959" y="2589"/>
                  </a:lnTo>
                  <a:lnTo>
                    <a:pt x="949" y="1764"/>
                  </a:lnTo>
                  <a:lnTo>
                    <a:pt x="980" y="1743"/>
                  </a:lnTo>
                  <a:cubicBezTo>
                    <a:pt x="1165" y="1640"/>
                    <a:pt x="1650" y="1382"/>
                    <a:pt x="1650" y="867"/>
                  </a:cubicBezTo>
                  <a:cubicBezTo>
                    <a:pt x="1650" y="227"/>
                    <a:pt x="1238" y="0"/>
                    <a:pt x="8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5"/>
            <p:cNvSpPr/>
            <p:nvPr/>
          </p:nvSpPr>
          <p:spPr>
            <a:xfrm>
              <a:off x="4750775" y="2757100"/>
              <a:ext cx="247500" cy="71500"/>
            </a:xfrm>
            <a:custGeom>
              <a:avLst/>
              <a:gdLst/>
              <a:ahLst/>
              <a:cxnLst/>
              <a:rect l="l" t="t" r="r" b="b"/>
              <a:pathLst>
                <a:path w="9900" h="2860" extrusionOk="0">
                  <a:moveTo>
                    <a:pt x="4950" y="1"/>
                  </a:moveTo>
                  <a:cubicBezTo>
                    <a:pt x="4798" y="1"/>
                    <a:pt x="4646" y="19"/>
                    <a:pt x="4496" y="55"/>
                  </a:cubicBezTo>
                  <a:cubicBezTo>
                    <a:pt x="4280" y="106"/>
                    <a:pt x="2846" y="1086"/>
                    <a:pt x="2403" y="1261"/>
                  </a:cubicBezTo>
                  <a:cubicBezTo>
                    <a:pt x="1970" y="1447"/>
                    <a:pt x="701" y="1839"/>
                    <a:pt x="351" y="2117"/>
                  </a:cubicBezTo>
                  <a:cubicBezTo>
                    <a:pt x="0" y="2395"/>
                    <a:pt x="11" y="2654"/>
                    <a:pt x="197" y="2860"/>
                  </a:cubicBezTo>
                  <a:lnTo>
                    <a:pt x="516" y="2860"/>
                  </a:lnTo>
                  <a:cubicBezTo>
                    <a:pt x="527" y="2695"/>
                    <a:pt x="598" y="2551"/>
                    <a:pt x="733" y="2447"/>
                  </a:cubicBezTo>
                  <a:cubicBezTo>
                    <a:pt x="980" y="2262"/>
                    <a:pt x="2434" y="1932"/>
                    <a:pt x="2795" y="1788"/>
                  </a:cubicBezTo>
                  <a:cubicBezTo>
                    <a:pt x="3166" y="1653"/>
                    <a:pt x="4269" y="1158"/>
                    <a:pt x="4475" y="1066"/>
                  </a:cubicBezTo>
                  <a:cubicBezTo>
                    <a:pt x="4625" y="1014"/>
                    <a:pt x="4785" y="988"/>
                    <a:pt x="4945" y="988"/>
                  </a:cubicBezTo>
                  <a:cubicBezTo>
                    <a:pt x="5105" y="988"/>
                    <a:pt x="5264" y="1014"/>
                    <a:pt x="5414" y="1066"/>
                  </a:cubicBezTo>
                  <a:cubicBezTo>
                    <a:pt x="5620" y="1158"/>
                    <a:pt x="6723" y="1664"/>
                    <a:pt x="7085" y="1788"/>
                  </a:cubicBezTo>
                  <a:cubicBezTo>
                    <a:pt x="7456" y="1921"/>
                    <a:pt x="8909" y="2262"/>
                    <a:pt x="9157" y="2447"/>
                  </a:cubicBezTo>
                  <a:cubicBezTo>
                    <a:pt x="9291" y="2551"/>
                    <a:pt x="9363" y="2695"/>
                    <a:pt x="9374" y="2860"/>
                  </a:cubicBezTo>
                  <a:lnTo>
                    <a:pt x="9693" y="2860"/>
                  </a:lnTo>
                  <a:cubicBezTo>
                    <a:pt x="9879" y="2654"/>
                    <a:pt x="9899" y="2386"/>
                    <a:pt x="9539" y="2117"/>
                  </a:cubicBezTo>
                  <a:cubicBezTo>
                    <a:pt x="9188" y="1849"/>
                    <a:pt x="7930" y="1447"/>
                    <a:pt x="7497" y="1261"/>
                  </a:cubicBezTo>
                  <a:cubicBezTo>
                    <a:pt x="7053" y="1086"/>
                    <a:pt x="5620" y="106"/>
                    <a:pt x="5403" y="55"/>
                  </a:cubicBezTo>
                  <a:cubicBezTo>
                    <a:pt x="5254" y="19"/>
                    <a:pt x="5102" y="1"/>
                    <a:pt x="4950"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5"/>
            <p:cNvSpPr/>
            <p:nvPr/>
          </p:nvSpPr>
          <p:spPr>
            <a:xfrm>
              <a:off x="4752575" y="2757175"/>
              <a:ext cx="243625" cy="71425"/>
            </a:xfrm>
            <a:custGeom>
              <a:avLst/>
              <a:gdLst/>
              <a:ahLst/>
              <a:cxnLst/>
              <a:rect l="l" t="t" r="r" b="b"/>
              <a:pathLst>
                <a:path w="9745" h="2857" extrusionOk="0">
                  <a:moveTo>
                    <a:pt x="4878" y="0"/>
                  </a:moveTo>
                  <a:cubicBezTo>
                    <a:pt x="4723" y="0"/>
                    <a:pt x="4568" y="11"/>
                    <a:pt x="4424" y="52"/>
                  </a:cubicBezTo>
                  <a:cubicBezTo>
                    <a:pt x="4362" y="62"/>
                    <a:pt x="4197" y="155"/>
                    <a:pt x="3981" y="289"/>
                  </a:cubicBezTo>
                  <a:cubicBezTo>
                    <a:pt x="3940" y="310"/>
                    <a:pt x="3899" y="341"/>
                    <a:pt x="3857" y="362"/>
                  </a:cubicBezTo>
                  <a:cubicBezTo>
                    <a:pt x="3342" y="681"/>
                    <a:pt x="2630" y="1134"/>
                    <a:pt x="2341" y="1258"/>
                  </a:cubicBezTo>
                  <a:lnTo>
                    <a:pt x="2341" y="1269"/>
                  </a:lnTo>
                  <a:cubicBezTo>
                    <a:pt x="2352" y="1299"/>
                    <a:pt x="2372" y="1547"/>
                    <a:pt x="2414" y="1888"/>
                  </a:cubicBezTo>
                  <a:cubicBezTo>
                    <a:pt x="2547" y="1846"/>
                    <a:pt x="2661" y="1815"/>
                    <a:pt x="2723" y="1785"/>
                  </a:cubicBezTo>
                  <a:cubicBezTo>
                    <a:pt x="3094" y="1650"/>
                    <a:pt x="4197" y="1155"/>
                    <a:pt x="4403" y="1063"/>
                  </a:cubicBezTo>
                  <a:cubicBezTo>
                    <a:pt x="4548" y="1011"/>
                    <a:pt x="4713" y="990"/>
                    <a:pt x="4868" y="990"/>
                  </a:cubicBezTo>
                  <a:cubicBezTo>
                    <a:pt x="5033" y="990"/>
                    <a:pt x="5187" y="1011"/>
                    <a:pt x="5342" y="1063"/>
                  </a:cubicBezTo>
                  <a:cubicBezTo>
                    <a:pt x="5548" y="1155"/>
                    <a:pt x="6651" y="1661"/>
                    <a:pt x="7013" y="1785"/>
                  </a:cubicBezTo>
                  <a:cubicBezTo>
                    <a:pt x="7084" y="1815"/>
                    <a:pt x="7198" y="1846"/>
                    <a:pt x="7332" y="1888"/>
                  </a:cubicBezTo>
                  <a:cubicBezTo>
                    <a:pt x="7363" y="1547"/>
                    <a:pt x="7394" y="1299"/>
                    <a:pt x="7394" y="1269"/>
                  </a:cubicBezTo>
                  <a:lnTo>
                    <a:pt x="7404" y="1258"/>
                  </a:lnTo>
                  <a:cubicBezTo>
                    <a:pt x="7198" y="1166"/>
                    <a:pt x="6796" y="918"/>
                    <a:pt x="6394" y="671"/>
                  </a:cubicBezTo>
                  <a:cubicBezTo>
                    <a:pt x="5920" y="382"/>
                    <a:pt x="5445" y="83"/>
                    <a:pt x="5331" y="52"/>
                  </a:cubicBezTo>
                  <a:cubicBezTo>
                    <a:pt x="5177" y="11"/>
                    <a:pt x="5033" y="0"/>
                    <a:pt x="4878" y="0"/>
                  </a:cubicBezTo>
                  <a:close/>
                  <a:moveTo>
                    <a:pt x="1145" y="1702"/>
                  </a:moveTo>
                  <a:cubicBezTo>
                    <a:pt x="774" y="1846"/>
                    <a:pt x="444" y="1991"/>
                    <a:pt x="279" y="2114"/>
                  </a:cubicBezTo>
                  <a:cubicBezTo>
                    <a:pt x="83" y="2269"/>
                    <a:pt x="1" y="2424"/>
                    <a:pt x="1" y="2568"/>
                  </a:cubicBezTo>
                  <a:cubicBezTo>
                    <a:pt x="1" y="2671"/>
                    <a:pt x="42" y="2774"/>
                    <a:pt x="125" y="2857"/>
                  </a:cubicBezTo>
                  <a:lnTo>
                    <a:pt x="444" y="2857"/>
                  </a:lnTo>
                  <a:cubicBezTo>
                    <a:pt x="455" y="2692"/>
                    <a:pt x="526" y="2548"/>
                    <a:pt x="661" y="2444"/>
                  </a:cubicBezTo>
                  <a:cubicBezTo>
                    <a:pt x="733" y="2392"/>
                    <a:pt x="939" y="2310"/>
                    <a:pt x="1186" y="2238"/>
                  </a:cubicBezTo>
                  <a:cubicBezTo>
                    <a:pt x="1166" y="1991"/>
                    <a:pt x="1145" y="1794"/>
                    <a:pt x="1145" y="1702"/>
                  </a:cubicBezTo>
                  <a:close/>
                  <a:moveTo>
                    <a:pt x="8601" y="1702"/>
                  </a:moveTo>
                  <a:cubicBezTo>
                    <a:pt x="8601" y="1794"/>
                    <a:pt x="8580" y="1991"/>
                    <a:pt x="8559" y="2238"/>
                  </a:cubicBezTo>
                  <a:cubicBezTo>
                    <a:pt x="8807" y="2310"/>
                    <a:pt x="9002" y="2392"/>
                    <a:pt x="9085" y="2444"/>
                  </a:cubicBezTo>
                  <a:cubicBezTo>
                    <a:pt x="9219" y="2548"/>
                    <a:pt x="9291" y="2692"/>
                    <a:pt x="9302" y="2857"/>
                  </a:cubicBezTo>
                  <a:lnTo>
                    <a:pt x="9621" y="2857"/>
                  </a:lnTo>
                  <a:cubicBezTo>
                    <a:pt x="9703" y="2764"/>
                    <a:pt x="9745" y="2661"/>
                    <a:pt x="9745" y="2557"/>
                  </a:cubicBezTo>
                  <a:cubicBezTo>
                    <a:pt x="9745" y="2413"/>
                    <a:pt x="9673" y="2259"/>
                    <a:pt x="9467" y="2114"/>
                  </a:cubicBezTo>
                  <a:cubicBezTo>
                    <a:pt x="9467" y="2104"/>
                    <a:pt x="9456" y="2104"/>
                    <a:pt x="9446" y="2094"/>
                  </a:cubicBezTo>
                  <a:cubicBezTo>
                    <a:pt x="9281" y="1980"/>
                    <a:pt x="8951" y="1836"/>
                    <a:pt x="8601" y="1702"/>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5"/>
            <p:cNvSpPr/>
            <p:nvPr/>
          </p:nvSpPr>
          <p:spPr>
            <a:xfrm>
              <a:off x="4704875" y="2788250"/>
              <a:ext cx="339025" cy="593050"/>
            </a:xfrm>
            <a:custGeom>
              <a:avLst/>
              <a:gdLst/>
              <a:ahLst/>
              <a:cxnLst/>
              <a:rect l="l" t="t" r="r" b="b"/>
              <a:pathLst>
                <a:path w="13561" h="23722" extrusionOk="0">
                  <a:moveTo>
                    <a:pt x="9388" y="0"/>
                  </a:moveTo>
                  <a:cubicBezTo>
                    <a:pt x="9338" y="0"/>
                    <a:pt x="9307" y="8"/>
                    <a:pt x="9302" y="26"/>
                  </a:cubicBezTo>
                  <a:cubicBezTo>
                    <a:pt x="9281" y="129"/>
                    <a:pt x="9034" y="2954"/>
                    <a:pt x="8900" y="3212"/>
                  </a:cubicBezTo>
                  <a:cubicBezTo>
                    <a:pt x="8765" y="3470"/>
                    <a:pt x="7508" y="3665"/>
                    <a:pt x="6776" y="3665"/>
                  </a:cubicBezTo>
                  <a:cubicBezTo>
                    <a:pt x="6054" y="3665"/>
                    <a:pt x="4796" y="3470"/>
                    <a:pt x="4662" y="3212"/>
                  </a:cubicBezTo>
                  <a:cubicBezTo>
                    <a:pt x="4528" y="2954"/>
                    <a:pt x="4280" y="129"/>
                    <a:pt x="4249" y="26"/>
                  </a:cubicBezTo>
                  <a:cubicBezTo>
                    <a:pt x="4246" y="11"/>
                    <a:pt x="4219" y="4"/>
                    <a:pt x="4175" y="4"/>
                  </a:cubicBezTo>
                  <a:cubicBezTo>
                    <a:pt x="3919" y="4"/>
                    <a:pt x="3097" y="233"/>
                    <a:pt x="3053" y="418"/>
                  </a:cubicBezTo>
                  <a:cubicBezTo>
                    <a:pt x="3012" y="624"/>
                    <a:pt x="3414" y="3346"/>
                    <a:pt x="3394" y="3800"/>
                  </a:cubicBezTo>
                  <a:cubicBezTo>
                    <a:pt x="3383" y="4254"/>
                    <a:pt x="2682" y="7872"/>
                    <a:pt x="2713" y="8264"/>
                  </a:cubicBezTo>
                  <a:cubicBezTo>
                    <a:pt x="2713" y="8481"/>
                    <a:pt x="2806" y="8687"/>
                    <a:pt x="2971" y="8842"/>
                  </a:cubicBezTo>
                  <a:cubicBezTo>
                    <a:pt x="2971" y="8842"/>
                    <a:pt x="1" y="21370"/>
                    <a:pt x="12" y="21494"/>
                  </a:cubicBezTo>
                  <a:cubicBezTo>
                    <a:pt x="22" y="21618"/>
                    <a:pt x="1073" y="22814"/>
                    <a:pt x="2074" y="22814"/>
                  </a:cubicBezTo>
                  <a:cubicBezTo>
                    <a:pt x="2085" y="22814"/>
                    <a:pt x="2097" y="22814"/>
                    <a:pt x="2109" y="22814"/>
                  </a:cubicBezTo>
                  <a:cubicBezTo>
                    <a:pt x="4086" y="22814"/>
                    <a:pt x="5063" y="23721"/>
                    <a:pt x="6776" y="23721"/>
                  </a:cubicBezTo>
                  <a:cubicBezTo>
                    <a:pt x="8508" y="23721"/>
                    <a:pt x="9487" y="22814"/>
                    <a:pt x="11488" y="22814"/>
                  </a:cubicBezTo>
                  <a:cubicBezTo>
                    <a:pt x="12488" y="22814"/>
                    <a:pt x="13529" y="21618"/>
                    <a:pt x="13550" y="21494"/>
                  </a:cubicBezTo>
                  <a:cubicBezTo>
                    <a:pt x="13561" y="21370"/>
                    <a:pt x="10601" y="8842"/>
                    <a:pt x="10601" y="8842"/>
                  </a:cubicBezTo>
                  <a:cubicBezTo>
                    <a:pt x="10756" y="8687"/>
                    <a:pt x="10838" y="8481"/>
                    <a:pt x="10848" y="8264"/>
                  </a:cubicBezTo>
                  <a:cubicBezTo>
                    <a:pt x="10880" y="7872"/>
                    <a:pt x="10168" y="4254"/>
                    <a:pt x="10158" y="3800"/>
                  </a:cubicBezTo>
                  <a:cubicBezTo>
                    <a:pt x="10147" y="3356"/>
                    <a:pt x="10550" y="624"/>
                    <a:pt x="10498" y="418"/>
                  </a:cubicBezTo>
                  <a:cubicBezTo>
                    <a:pt x="10463" y="235"/>
                    <a:pt x="9657" y="0"/>
                    <a:pt x="9388"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5"/>
            <p:cNvSpPr/>
            <p:nvPr/>
          </p:nvSpPr>
          <p:spPr>
            <a:xfrm>
              <a:off x="4813675" y="2921375"/>
              <a:ext cx="9300" cy="9575"/>
            </a:xfrm>
            <a:custGeom>
              <a:avLst/>
              <a:gdLst/>
              <a:ahLst/>
              <a:cxnLst/>
              <a:rect l="l" t="t" r="r" b="b"/>
              <a:pathLst>
                <a:path w="372" h="383" extrusionOk="0">
                  <a:moveTo>
                    <a:pt x="186" y="42"/>
                  </a:moveTo>
                  <a:cubicBezTo>
                    <a:pt x="268" y="42"/>
                    <a:pt x="330" y="104"/>
                    <a:pt x="330" y="187"/>
                  </a:cubicBezTo>
                  <a:cubicBezTo>
                    <a:pt x="330" y="269"/>
                    <a:pt x="268" y="331"/>
                    <a:pt x="186" y="331"/>
                  </a:cubicBezTo>
                  <a:cubicBezTo>
                    <a:pt x="103" y="331"/>
                    <a:pt x="41" y="269"/>
                    <a:pt x="41" y="187"/>
                  </a:cubicBezTo>
                  <a:cubicBezTo>
                    <a:pt x="41" y="104"/>
                    <a:pt x="103" y="42"/>
                    <a:pt x="186" y="42"/>
                  </a:cubicBezTo>
                  <a:close/>
                  <a:moveTo>
                    <a:pt x="186" y="1"/>
                  </a:moveTo>
                  <a:cubicBezTo>
                    <a:pt x="83" y="1"/>
                    <a:pt x="0" y="83"/>
                    <a:pt x="0" y="187"/>
                  </a:cubicBezTo>
                  <a:cubicBezTo>
                    <a:pt x="0" y="290"/>
                    <a:pt x="83" y="382"/>
                    <a:pt x="186" y="382"/>
                  </a:cubicBezTo>
                  <a:cubicBezTo>
                    <a:pt x="289" y="382"/>
                    <a:pt x="371" y="290"/>
                    <a:pt x="371" y="187"/>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5"/>
            <p:cNvSpPr/>
            <p:nvPr/>
          </p:nvSpPr>
          <p:spPr>
            <a:xfrm>
              <a:off x="4808000" y="2995350"/>
              <a:ext cx="9300" cy="9325"/>
            </a:xfrm>
            <a:custGeom>
              <a:avLst/>
              <a:gdLst/>
              <a:ahLst/>
              <a:cxnLst/>
              <a:rect l="l" t="t" r="r" b="b"/>
              <a:pathLst>
                <a:path w="372" h="373" extrusionOk="0">
                  <a:moveTo>
                    <a:pt x="186" y="42"/>
                  </a:moveTo>
                  <a:cubicBezTo>
                    <a:pt x="268" y="42"/>
                    <a:pt x="330" y="104"/>
                    <a:pt x="330" y="187"/>
                  </a:cubicBezTo>
                  <a:cubicBezTo>
                    <a:pt x="330" y="269"/>
                    <a:pt x="268" y="331"/>
                    <a:pt x="186" y="331"/>
                  </a:cubicBezTo>
                  <a:cubicBezTo>
                    <a:pt x="104" y="331"/>
                    <a:pt x="42" y="269"/>
                    <a:pt x="42" y="187"/>
                  </a:cubicBezTo>
                  <a:cubicBezTo>
                    <a:pt x="42" y="104"/>
                    <a:pt x="104" y="42"/>
                    <a:pt x="186" y="42"/>
                  </a:cubicBezTo>
                  <a:close/>
                  <a:moveTo>
                    <a:pt x="186" y="1"/>
                  </a:moveTo>
                  <a:cubicBezTo>
                    <a:pt x="83" y="1"/>
                    <a:pt x="0" y="83"/>
                    <a:pt x="0" y="187"/>
                  </a:cubicBezTo>
                  <a:cubicBezTo>
                    <a:pt x="0" y="290"/>
                    <a:pt x="83" y="372"/>
                    <a:pt x="186" y="372"/>
                  </a:cubicBezTo>
                  <a:cubicBezTo>
                    <a:pt x="289" y="372"/>
                    <a:pt x="372" y="290"/>
                    <a:pt x="372" y="18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5"/>
            <p:cNvSpPr/>
            <p:nvPr/>
          </p:nvSpPr>
          <p:spPr>
            <a:xfrm>
              <a:off x="4773200" y="2988400"/>
              <a:ext cx="9300" cy="9325"/>
            </a:xfrm>
            <a:custGeom>
              <a:avLst/>
              <a:gdLst/>
              <a:ahLst/>
              <a:cxnLst/>
              <a:rect l="l" t="t" r="r" b="b"/>
              <a:pathLst>
                <a:path w="372" h="373" extrusionOk="0">
                  <a:moveTo>
                    <a:pt x="186" y="42"/>
                  </a:moveTo>
                  <a:cubicBezTo>
                    <a:pt x="269" y="42"/>
                    <a:pt x="331" y="104"/>
                    <a:pt x="331" y="187"/>
                  </a:cubicBezTo>
                  <a:cubicBezTo>
                    <a:pt x="331" y="269"/>
                    <a:pt x="269" y="331"/>
                    <a:pt x="186" y="331"/>
                  </a:cubicBezTo>
                  <a:cubicBezTo>
                    <a:pt x="104" y="331"/>
                    <a:pt x="42" y="269"/>
                    <a:pt x="42" y="187"/>
                  </a:cubicBezTo>
                  <a:cubicBezTo>
                    <a:pt x="42" y="104"/>
                    <a:pt x="104" y="42"/>
                    <a:pt x="186" y="42"/>
                  </a:cubicBezTo>
                  <a:close/>
                  <a:moveTo>
                    <a:pt x="186" y="1"/>
                  </a:moveTo>
                  <a:cubicBezTo>
                    <a:pt x="83" y="1"/>
                    <a:pt x="1" y="83"/>
                    <a:pt x="1" y="187"/>
                  </a:cubicBezTo>
                  <a:cubicBezTo>
                    <a:pt x="1" y="290"/>
                    <a:pt x="83" y="372"/>
                    <a:pt x="186" y="372"/>
                  </a:cubicBezTo>
                  <a:cubicBezTo>
                    <a:pt x="290" y="372"/>
                    <a:pt x="372" y="290"/>
                    <a:pt x="372" y="187"/>
                  </a:cubicBezTo>
                  <a:cubicBezTo>
                    <a:pt x="372" y="83"/>
                    <a:pt x="29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5"/>
            <p:cNvSpPr/>
            <p:nvPr/>
          </p:nvSpPr>
          <p:spPr>
            <a:xfrm>
              <a:off x="4812125" y="3033000"/>
              <a:ext cx="9575" cy="9575"/>
            </a:xfrm>
            <a:custGeom>
              <a:avLst/>
              <a:gdLst/>
              <a:ahLst/>
              <a:cxnLst/>
              <a:rect l="l" t="t" r="r" b="b"/>
              <a:pathLst>
                <a:path w="383" h="383" extrusionOk="0">
                  <a:moveTo>
                    <a:pt x="186" y="42"/>
                  </a:moveTo>
                  <a:cubicBezTo>
                    <a:pt x="268" y="42"/>
                    <a:pt x="330" y="103"/>
                    <a:pt x="330" y="186"/>
                  </a:cubicBezTo>
                  <a:cubicBezTo>
                    <a:pt x="330" y="268"/>
                    <a:pt x="268" y="330"/>
                    <a:pt x="186" y="330"/>
                  </a:cubicBezTo>
                  <a:cubicBezTo>
                    <a:pt x="103" y="330"/>
                    <a:pt x="42" y="268"/>
                    <a:pt x="42" y="186"/>
                  </a:cubicBezTo>
                  <a:cubicBezTo>
                    <a:pt x="42" y="103"/>
                    <a:pt x="103" y="42"/>
                    <a:pt x="186" y="42"/>
                  </a:cubicBezTo>
                  <a:close/>
                  <a:moveTo>
                    <a:pt x="186" y="0"/>
                  </a:moveTo>
                  <a:cubicBezTo>
                    <a:pt x="83" y="0"/>
                    <a:pt x="0" y="94"/>
                    <a:pt x="0" y="197"/>
                  </a:cubicBezTo>
                  <a:cubicBezTo>
                    <a:pt x="0" y="300"/>
                    <a:pt x="83" y="382"/>
                    <a:pt x="186" y="382"/>
                  </a:cubicBezTo>
                  <a:lnTo>
                    <a:pt x="197" y="382"/>
                  </a:lnTo>
                  <a:cubicBezTo>
                    <a:pt x="300" y="382"/>
                    <a:pt x="382" y="300"/>
                    <a:pt x="372" y="197"/>
                  </a:cubicBezTo>
                  <a:cubicBezTo>
                    <a:pt x="372" y="94"/>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5"/>
            <p:cNvSpPr/>
            <p:nvPr/>
          </p:nvSpPr>
          <p:spPr>
            <a:xfrm>
              <a:off x="4771150" y="3038925"/>
              <a:ext cx="9300" cy="9325"/>
            </a:xfrm>
            <a:custGeom>
              <a:avLst/>
              <a:gdLst/>
              <a:ahLst/>
              <a:cxnLst/>
              <a:rect l="l" t="t" r="r" b="b"/>
              <a:pathLst>
                <a:path w="372" h="373" extrusionOk="0">
                  <a:moveTo>
                    <a:pt x="186" y="31"/>
                  </a:moveTo>
                  <a:cubicBezTo>
                    <a:pt x="268" y="31"/>
                    <a:pt x="330" y="104"/>
                    <a:pt x="330" y="187"/>
                  </a:cubicBezTo>
                  <a:cubicBezTo>
                    <a:pt x="330" y="258"/>
                    <a:pt x="268" y="331"/>
                    <a:pt x="186" y="331"/>
                  </a:cubicBezTo>
                  <a:cubicBezTo>
                    <a:pt x="103" y="331"/>
                    <a:pt x="42" y="258"/>
                    <a:pt x="42" y="187"/>
                  </a:cubicBezTo>
                  <a:cubicBezTo>
                    <a:pt x="42" y="104"/>
                    <a:pt x="103" y="31"/>
                    <a:pt x="186" y="31"/>
                  </a:cubicBezTo>
                  <a:close/>
                  <a:moveTo>
                    <a:pt x="186" y="1"/>
                  </a:moveTo>
                  <a:cubicBezTo>
                    <a:pt x="83" y="1"/>
                    <a:pt x="0" y="83"/>
                    <a:pt x="0" y="187"/>
                  </a:cubicBezTo>
                  <a:cubicBezTo>
                    <a:pt x="0" y="290"/>
                    <a:pt x="83" y="372"/>
                    <a:pt x="186" y="372"/>
                  </a:cubicBezTo>
                  <a:cubicBezTo>
                    <a:pt x="289" y="372"/>
                    <a:pt x="372" y="290"/>
                    <a:pt x="372" y="18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5"/>
            <p:cNvSpPr/>
            <p:nvPr/>
          </p:nvSpPr>
          <p:spPr>
            <a:xfrm>
              <a:off x="4817800" y="2956175"/>
              <a:ext cx="9300" cy="9300"/>
            </a:xfrm>
            <a:custGeom>
              <a:avLst/>
              <a:gdLst/>
              <a:ahLst/>
              <a:cxnLst/>
              <a:rect l="l" t="t" r="r" b="b"/>
              <a:pathLst>
                <a:path w="372" h="372" extrusionOk="0">
                  <a:moveTo>
                    <a:pt x="186" y="42"/>
                  </a:moveTo>
                  <a:cubicBezTo>
                    <a:pt x="268" y="42"/>
                    <a:pt x="330" y="104"/>
                    <a:pt x="330" y="186"/>
                  </a:cubicBezTo>
                  <a:cubicBezTo>
                    <a:pt x="330" y="269"/>
                    <a:pt x="268" y="331"/>
                    <a:pt x="186" y="331"/>
                  </a:cubicBezTo>
                  <a:cubicBezTo>
                    <a:pt x="103" y="331"/>
                    <a:pt x="41" y="269"/>
                    <a:pt x="41" y="186"/>
                  </a:cubicBezTo>
                  <a:cubicBezTo>
                    <a:pt x="41" y="104"/>
                    <a:pt x="103" y="42"/>
                    <a:pt x="186" y="42"/>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5"/>
            <p:cNvSpPr/>
            <p:nvPr/>
          </p:nvSpPr>
          <p:spPr>
            <a:xfrm>
              <a:off x="4833775" y="3012375"/>
              <a:ext cx="9300" cy="9575"/>
            </a:xfrm>
            <a:custGeom>
              <a:avLst/>
              <a:gdLst/>
              <a:ahLst/>
              <a:cxnLst/>
              <a:rect l="l" t="t" r="r" b="b"/>
              <a:pathLst>
                <a:path w="372" h="383" extrusionOk="0">
                  <a:moveTo>
                    <a:pt x="186" y="42"/>
                  </a:moveTo>
                  <a:cubicBezTo>
                    <a:pt x="269" y="42"/>
                    <a:pt x="330" y="104"/>
                    <a:pt x="330" y="186"/>
                  </a:cubicBezTo>
                  <a:cubicBezTo>
                    <a:pt x="330" y="269"/>
                    <a:pt x="269" y="330"/>
                    <a:pt x="186" y="330"/>
                  </a:cubicBezTo>
                  <a:cubicBezTo>
                    <a:pt x="104" y="330"/>
                    <a:pt x="42" y="269"/>
                    <a:pt x="42" y="186"/>
                  </a:cubicBezTo>
                  <a:cubicBezTo>
                    <a:pt x="42" y="104"/>
                    <a:pt x="104" y="42"/>
                    <a:pt x="186" y="42"/>
                  </a:cubicBezTo>
                  <a:close/>
                  <a:moveTo>
                    <a:pt x="186" y="0"/>
                  </a:moveTo>
                  <a:cubicBezTo>
                    <a:pt x="83" y="0"/>
                    <a:pt x="1" y="83"/>
                    <a:pt x="1" y="186"/>
                  </a:cubicBezTo>
                  <a:cubicBezTo>
                    <a:pt x="1" y="300"/>
                    <a:pt x="83" y="382"/>
                    <a:pt x="186" y="382"/>
                  </a:cubicBezTo>
                  <a:cubicBezTo>
                    <a:pt x="289" y="38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5"/>
            <p:cNvSpPr/>
            <p:nvPr/>
          </p:nvSpPr>
          <p:spPr>
            <a:xfrm>
              <a:off x="4866525" y="3064950"/>
              <a:ext cx="9550" cy="9575"/>
            </a:xfrm>
            <a:custGeom>
              <a:avLst/>
              <a:gdLst/>
              <a:ahLst/>
              <a:cxnLst/>
              <a:rect l="l" t="t" r="r" b="b"/>
              <a:pathLst>
                <a:path w="382" h="383" extrusionOk="0">
                  <a:moveTo>
                    <a:pt x="186" y="42"/>
                  </a:moveTo>
                  <a:cubicBezTo>
                    <a:pt x="269" y="42"/>
                    <a:pt x="330" y="104"/>
                    <a:pt x="340" y="187"/>
                  </a:cubicBezTo>
                  <a:cubicBezTo>
                    <a:pt x="340" y="269"/>
                    <a:pt x="269" y="331"/>
                    <a:pt x="186" y="331"/>
                  </a:cubicBezTo>
                  <a:cubicBezTo>
                    <a:pt x="113" y="331"/>
                    <a:pt x="42" y="269"/>
                    <a:pt x="42" y="187"/>
                  </a:cubicBezTo>
                  <a:cubicBezTo>
                    <a:pt x="42" y="104"/>
                    <a:pt x="113" y="42"/>
                    <a:pt x="186" y="42"/>
                  </a:cubicBezTo>
                  <a:close/>
                  <a:moveTo>
                    <a:pt x="186" y="1"/>
                  </a:moveTo>
                  <a:cubicBezTo>
                    <a:pt x="83" y="1"/>
                    <a:pt x="0" y="94"/>
                    <a:pt x="0" y="197"/>
                  </a:cubicBezTo>
                  <a:cubicBezTo>
                    <a:pt x="0" y="300"/>
                    <a:pt x="83" y="383"/>
                    <a:pt x="186" y="383"/>
                  </a:cubicBezTo>
                  <a:cubicBezTo>
                    <a:pt x="289" y="383"/>
                    <a:pt x="382" y="300"/>
                    <a:pt x="382" y="197"/>
                  </a:cubicBezTo>
                  <a:cubicBezTo>
                    <a:pt x="382" y="94"/>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5"/>
            <p:cNvSpPr/>
            <p:nvPr/>
          </p:nvSpPr>
          <p:spPr>
            <a:xfrm>
              <a:off x="4936125" y="3084300"/>
              <a:ext cx="9300" cy="9550"/>
            </a:xfrm>
            <a:custGeom>
              <a:avLst/>
              <a:gdLst/>
              <a:ahLst/>
              <a:cxnLst/>
              <a:rect l="l" t="t" r="r" b="b"/>
              <a:pathLst>
                <a:path w="372" h="382" extrusionOk="0">
                  <a:moveTo>
                    <a:pt x="186" y="42"/>
                  </a:moveTo>
                  <a:cubicBezTo>
                    <a:pt x="269" y="42"/>
                    <a:pt x="330" y="104"/>
                    <a:pt x="330" y="186"/>
                  </a:cubicBezTo>
                  <a:cubicBezTo>
                    <a:pt x="330" y="269"/>
                    <a:pt x="269" y="331"/>
                    <a:pt x="186" y="331"/>
                  </a:cubicBezTo>
                  <a:cubicBezTo>
                    <a:pt x="104" y="331"/>
                    <a:pt x="42" y="269"/>
                    <a:pt x="42" y="186"/>
                  </a:cubicBezTo>
                  <a:cubicBezTo>
                    <a:pt x="42" y="104"/>
                    <a:pt x="104" y="42"/>
                    <a:pt x="186" y="42"/>
                  </a:cubicBezTo>
                  <a:close/>
                  <a:moveTo>
                    <a:pt x="186" y="1"/>
                  </a:moveTo>
                  <a:cubicBezTo>
                    <a:pt x="83" y="1"/>
                    <a:pt x="1" y="83"/>
                    <a:pt x="1" y="186"/>
                  </a:cubicBezTo>
                  <a:cubicBezTo>
                    <a:pt x="1" y="289"/>
                    <a:pt x="83" y="382"/>
                    <a:pt x="186" y="382"/>
                  </a:cubicBezTo>
                  <a:cubicBezTo>
                    <a:pt x="289" y="38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5"/>
            <p:cNvSpPr/>
            <p:nvPr/>
          </p:nvSpPr>
          <p:spPr>
            <a:xfrm>
              <a:off x="4848475" y="3089975"/>
              <a:ext cx="9300" cy="9300"/>
            </a:xfrm>
            <a:custGeom>
              <a:avLst/>
              <a:gdLst/>
              <a:ahLst/>
              <a:cxnLst/>
              <a:rect l="l" t="t" r="r" b="b"/>
              <a:pathLst>
                <a:path w="372" h="372" extrusionOk="0">
                  <a:moveTo>
                    <a:pt x="186" y="31"/>
                  </a:moveTo>
                  <a:cubicBezTo>
                    <a:pt x="269" y="31"/>
                    <a:pt x="331" y="104"/>
                    <a:pt x="331" y="186"/>
                  </a:cubicBezTo>
                  <a:cubicBezTo>
                    <a:pt x="331" y="269"/>
                    <a:pt x="269" y="331"/>
                    <a:pt x="186" y="331"/>
                  </a:cubicBezTo>
                  <a:cubicBezTo>
                    <a:pt x="104" y="331"/>
                    <a:pt x="31" y="269"/>
                    <a:pt x="31" y="186"/>
                  </a:cubicBezTo>
                  <a:cubicBezTo>
                    <a:pt x="31" y="104"/>
                    <a:pt x="104" y="31"/>
                    <a:pt x="186" y="31"/>
                  </a:cubicBezTo>
                  <a:close/>
                  <a:moveTo>
                    <a:pt x="186" y="1"/>
                  </a:moveTo>
                  <a:cubicBezTo>
                    <a:pt x="83" y="1"/>
                    <a:pt x="1" y="83"/>
                    <a:pt x="1" y="186"/>
                  </a:cubicBezTo>
                  <a:cubicBezTo>
                    <a:pt x="1"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5"/>
            <p:cNvSpPr/>
            <p:nvPr/>
          </p:nvSpPr>
          <p:spPr>
            <a:xfrm>
              <a:off x="4797675" y="3129150"/>
              <a:ext cx="9325" cy="9325"/>
            </a:xfrm>
            <a:custGeom>
              <a:avLst/>
              <a:gdLst/>
              <a:ahLst/>
              <a:cxnLst/>
              <a:rect l="l" t="t" r="r" b="b"/>
              <a:pathLst>
                <a:path w="373" h="373" extrusionOk="0">
                  <a:moveTo>
                    <a:pt x="187" y="31"/>
                  </a:moveTo>
                  <a:cubicBezTo>
                    <a:pt x="269" y="31"/>
                    <a:pt x="331" y="93"/>
                    <a:pt x="331" y="176"/>
                  </a:cubicBezTo>
                  <a:cubicBezTo>
                    <a:pt x="331" y="258"/>
                    <a:pt x="269" y="320"/>
                    <a:pt x="187" y="320"/>
                  </a:cubicBezTo>
                  <a:cubicBezTo>
                    <a:pt x="104" y="320"/>
                    <a:pt x="42" y="258"/>
                    <a:pt x="42" y="176"/>
                  </a:cubicBezTo>
                  <a:cubicBezTo>
                    <a:pt x="42" y="93"/>
                    <a:pt x="104" y="31"/>
                    <a:pt x="187" y="31"/>
                  </a:cubicBezTo>
                  <a:close/>
                  <a:moveTo>
                    <a:pt x="187" y="1"/>
                  </a:moveTo>
                  <a:cubicBezTo>
                    <a:pt x="83" y="1"/>
                    <a:pt x="1" y="83"/>
                    <a:pt x="1" y="187"/>
                  </a:cubicBezTo>
                  <a:cubicBezTo>
                    <a:pt x="1" y="290"/>
                    <a:pt x="83" y="372"/>
                    <a:pt x="187" y="372"/>
                  </a:cubicBezTo>
                  <a:cubicBezTo>
                    <a:pt x="290" y="372"/>
                    <a:pt x="372" y="290"/>
                    <a:pt x="372" y="187"/>
                  </a:cubicBezTo>
                  <a:cubicBezTo>
                    <a:pt x="372"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5"/>
            <p:cNvSpPr/>
            <p:nvPr/>
          </p:nvSpPr>
          <p:spPr>
            <a:xfrm>
              <a:off x="4754125" y="3168075"/>
              <a:ext cx="9300" cy="9300"/>
            </a:xfrm>
            <a:custGeom>
              <a:avLst/>
              <a:gdLst/>
              <a:ahLst/>
              <a:cxnLst/>
              <a:rect l="l" t="t" r="r" b="b"/>
              <a:pathLst>
                <a:path w="372" h="372" extrusionOk="0">
                  <a:moveTo>
                    <a:pt x="186" y="32"/>
                  </a:moveTo>
                  <a:cubicBezTo>
                    <a:pt x="269" y="32"/>
                    <a:pt x="331" y="94"/>
                    <a:pt x="331" y="176"/>
                  </a:cubicBezTo>
                  <a:cubicBezTo>
                    <a:pt x="331" y="259"/>
                    <a:pt x="269" y="330"/>
                    <a:pt x="186" y="330"/>
                  </a:cubicBezTo>
                  <a:cubicBezTo>
                    <a:pt x="104" y="330"/>
                    <a:pt x="42" y="259"/>
                    <a:pt x="42" y="176"/>
                  </a:cubicBezTo>
                  <a:cubicBezTo>
                    <a:pt x="42" y="94"/>
                    <a:pt x="104" y="32"/>
                    <a:pt x="186" y="32"/>
                  </a:cubicBezTo>
                  <a:close/>
                  <a:moveTo>
                    <a:pt x="186" y="0"/>
                  </a:moveTo>
                  <a:cubicBezTo>
                    <a:pt x="83" y="0"/>
                    <a:pt x="1" y="83"/>
                    <a:pt x="1" y="186"/>
                  </a:cubicBezTo>
                  <a:cubicBezTo>
                    <a:pt x="1" y="289"/>
                    <a:pt x="83"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5"/>
            <p:cNvSpPr/>
            <p:nvPr/>
          </p:nvSpPr>
          <p:spPr>
            <a:xfrm>
              <a:off x="4823975" y="3185100"/>
              <a:ext cx="9575" cy="9325"/>
            </a:xfrm>
            <a:custGeom>
              <a:avLst/>
              <a:gdLst/>
              <a:ahLst/>
              <a:cxnLst/>
              <a:rect l="l" t="t" r="r" b="b"/>
              <a:pathLst>
                <a:path w="383" h="373" extrusionOk="0">
                  <a:moveTo>
                    <a:pt x="186" y="41"/>
                  </a:moveTo>
                  <a:cubicBezTo>
                    <a:pt x="269" y="41"/>
                    <a:pt x="341" y="103"/>
                    <a:pt x="341" y="186"/>
                  </a:cubicBezTo>
                  <a:cubicBezTo>
                    <a:pt x="341" y="268"/>
                    <a:pt x="269" y="330"/>
                    <a:pt x="186" y="330"/>
                  </a:cubicBezTo>
                  <a:cubicBezTo>
                    <a:pt x="115" y="330"/>
                    <a:pt x="42" y="268"/>
                    <a:pt x="42" y="186"/>
                  </a:cubicBezTo>
                  <a:cubicBezTo>
                    <a:pt x="42" y="103"/>
                    <a:pt x="115" y="41"/>
                    <a:pt x="186" y="41"/>
                  </a:cubicBezTo>
                  <a:close/>
                  <a:moveTo>
                    <a:pt x="186" y="0"/>
                  </a:moveTo>
                  <a:cubicBezTo>
                    <a:pt x="83" y="0"/>
                    <a:pt x="1" y="83"/>
                    <a:pt x="1" y="186"/>
                  </a:cubicBezTo>
                  <a:cubicBezTo>
                    <a:pt x="1" y="283"/>
                    <a:pt x="75" y="372"/>
                    <a:pt x="170" y="372"/>
                  </a:cubicBezTo>
                  <a:cubicBezTo>
                    <a:pt x="175" y="372"/>
                    <a:pt x="181" y="372"/>
                    <a:pt x="186" y="371"/>
                  </a:cubicBezTo>
                  <a:cubicBezTo>
                    <a:pt x="300" y="371"/>
                    <a:pt x="383" y="289"/>
                    <a:pt x="383" y="186"/>
                  </a:cubicBezTo>
                  <a:cubicBezTo>
                    <a:pt x="383"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5"/>
            <p:cNvSpPr/>
            <p:nvPr/>
          </p:nvSpPr>
          <p:spPr>
            <a:xfrm>
              <a:off x="4808000" y="2852550"/>
              <a:ext cx="9300" cy="9575"/>
            </a:xfrm>
            <a:custGeom>
              <a:avLst/>
              <a:gdLst/>
              <a:ahLst/>
              <a:cxnLst/>
              <a:rect l="l" t="t" r="r" b="b"/>
              <a:pathLst>
                <a:path w="372" h="383" extrusionOk="0">
                  <a:moveTo>
                    <a:pt x="186" y="42"/>
                  </a:moveTo>
                  <a:cubicBezTo>
                    <a:pt x="268" y="42"/>
                    <a:pt x="330" y="104"/>
                    <a:pt x="330" y="186"/>
                  </a:cubicBezTo>
                  <a:cubicBezTo>
                    <a:pt x="330" y="269"/>
                    <a:pt x="268" y="330"/>
                    <a:pt x="186" y="330"/>
                  </a:cubicBezTo>
                  <a:cubicBezTo>
                    <a:pt x="104" y="330"/>
                    <a:pt x="42" y="269"/>
                    <a:pt x="42" y="186"/>
                  </a:cubicBezTo>
                  <a:cubicBezTo>
                    <a:pt x="42" y="104"/>
                    <a:pt x="104" y="42"/>
                    <a:pt x="186" y="42"/>
                  </a:cubicBezTo>
                  <a:close/>
                  <a:moveTo>
                    <a:pt x="186" y="0"/>
                  </a:moveTo>
                  <a:cubicBezTo>
                    <a:pt x="83" y="0"/>
                    <a:pt x="0" y="83"/>
                    <a:pt x="0" y="186"/>
                  </a:cubicBezTo>
                  <a:cubicBezTo>
                    <a:pt x="0" y="289"/>
                    <a:pt x="83" y="382"/>
                    <a:pt x="186" y="382"/>
                  </a:cubicBezTo>
                  <a:cubicBezTo>
                    <a:pt x="289" y="38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5"/>
            <p:cNvSpPr/>
            <p:nvPr/>
          </p:nvSpPr>
          <p:spPr>
            <a:xfrm>
              <a:off x="4828375" y="2894050"/>
              <a:ext cx="9300" cy="9575"/>
            </a:xfrm>
            <a:custGeom>
              <a:avLst/>
              <a:gdLst/>
              <a:ahLst/>
              <a:cxnLst/>
              <a:rect l="l" t="t" r="r" b="b"/>
              <a:pathLst>
                <a:path w="372" h="383" extrusionOk="0">
                  <a:moveTo>
                    <a:pt x="186" y="42"/>
                  </a:moveTo>
                  <a:cubicBezTo>
                    <a:pt x="268" y="42"/>
                    <a:pt x="330" y="104"/>
                    <a:pt x="330" y="187"/>
                  </a:cubicBezTo>
                  <a:cubicBezTo>
                    <a:pt x="330" y="269"/>
                    <a:pt x="268" y="331"/>
                    <a:pt x="186" y="331"/>
                  </a:cubicBezTo>
                  <a:cubicBezTo>
                    <a:pt x="104" y="331"/>
                    <a:pt x="42" y="269"/>
                    <a:pt x="42" y="187"/>
                  </a:cubicBezTo>
                  <a:cubicBezTo>
                    <a:pt x="42" y="104"/>
                    <a:pt x="104" y="42"/>
                    <a:pt x="186" y="42"/>
                  </a:cubicBezTo>
                  <a:close/>
                  <a:moveTo>
                    <a:pt x="186" y="1"/>
                  </a:moveTo>
                  <a:cubicBezTo>
                    <a:pt x="83" y="1"/>
                    <a:pt x="0" y="83"/>
                    <a:pt x="0" y="187"/>
                  </a:cubicBezTo>
                  <a:cubicBezTo>
                    <a:pt x="0" y="290"/>
                    <a:pt x="83" y="382"/>
                    <a:pt x="186" y="382"/>
                  </a:cubicBezTo>
                  <a:cubicBezTo>
                    <a:pt x="289" y="382"/>
                    <a:pt x="372" y="290"/>
                    <a:pt x="372" y="196"/>
                  </a:cubicBezTo>
                  <a:lnTo>
                    <a:pt x="372" y="187"/>
                  </a:ln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5"/>
            <p:cNvSpPr/>
            <p:nvPr/>
          </p:nvSpPr>
          <p:spPr>
            <a:xfrm>
              <a:off x="4880700" y="2936350"/>
              <a:ext cx="9300" cy="9300"/>
            </a:xfrm>
            <a:custGeom>
              <a:avLst/>
              <a:gdLst/>
              <a:ahLst/>
              <a:cxnLst/>
              <a:rect l="l" t="t" r="r" b="b"/>
              <a:pathLst>
                <a:path w="372" h="372" extrusionOk="0">
                  <a:moveTo>
                    <a:pt x="186" y="31"/>
                  </a:moveTo>
                  <a:cubicBezTo>
                    <a:pt x="268" y="31"/>
                    <a:pt x="330" y="92"/>
                    <a:pt x="330" y="175"/>
                  </a:cubicBezTo>
                  <a:cubicBezTo>
                    <a:pt x="330" y="257"/>
                    <a:pt x="268" y="330"/>
                    <a:pt x="186" y="330"/>
                  </a:cubicBezTo>
                  <a:cubicBezTo>
                    <a:pt x="103" y="330"/>
                    <a:pt x="41" y="257"/>
                    <a:pt x="41" y="175"/>
                  </a:cubicBezTo>
                  <a:cubicBezTo>
                    <a:pt x="41" y="92"/>
                    <a:pt x="103" y="31"/>
                    <a:pt x="186" y="31"/>
                  </a:cubicBezTo>
                  <a:close/>
                  <a:moveTo>
                    <a:pt x="186" y="0"/>
                  </a:moveTo>
                  <a:cubicBezTo>
                    <a:pt x="83" y="0"/>
                    <a:pt x="0" y="83"/>
                    <a:pt x="0" y="186"/>
                  </a:cubicBezTo>
                  <a:cubicBezTo>
                    <a:pt x="0" y="289"/>
                    <a:pt x="83"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5"/>
            <p:cNvSpPr/>
            <p:nvPr/>
          </p:nvSpPr>
          <p:spPr>
            <a:xfrm>
              <a:off x="4859825" y="2960300"/>
              <a:ext cx="9300" cy="9575"/>
            </a:xfrm>
            <a:custGeom>
              <a:avLst/>
              <a:gdLst/>
              <a:ahLst/>
              <a:cxnLst/>
              <a:rect l="l" t="t" r="r" b="b"/>
              <a:pathLst>
                <a:path w="372" h="383" extrusionOk="0">
                  <a:moveTo>
                    <a:pt x="186" y="42"/>
                  </a:moveTo>
                  <a:cubicBezTo>
                    <a:pt x="268" y="42"/>
                    <a:pt x="330" y="104"/>
                    <a:pt x="330" y="186"/>
                  </a:cubicBezTo>
                  <a:cubicBezTo>
                    <a:pt x="330" y="269"/>
                    <a:pt x="268" y="331"/>
                    <a:pt x="186" y="331"/>
                  </a:cubicBezTo>
                  <a:cubicBezTo>
                    <a:pt x="103" y="331"/>
                    <a:pt x="31" y="269"/>
                    <a:pt x="31" y="186"/>
                  </a:cubicBezTo>
                  <a:cubicBezTo>
                    <a:pt x="31" y="104"/>
                    <a:pt x="103" y="42"/>
                    <a:pt x="186" y="42"/>
                  </a:cubicBezTo>
                  <a:close/>
                  <a:moveTo>
                    <a:pt x="186" y="1"/>
                  </a:moveTo>
                  <a:cubicBezTo>
                    <a:pt x="83" y="1"/>
                    <a:pt x="0" y="94"/>
                    <a:pt x="0" y="197"/>
                  </a:cubicBezTo>
                  <a:cubicBezTo>
                    <a:pt x="0" y="300"/>
                    <a:pt x="83" y="383"/>
                    <a:pt x="186" y="383"/>
                  </a:cubicBezTo>
                  <a:cubicBezTo>
                    <a:pt x="289" y="383"/>
                    <a:pt x="372" y="300"/>
                    <a:pt x="372" y="197"/>
                  </a:cubicBezTo>
                  <a:cubicBezTo>
                    <a:pt x="372" y="94"/>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5"/>
            <p:cNvSpPr/>
            <p:nvPr/>
          </p:nvSpPr>
          <p:spPr>
            <a:xfrm>
              <a:off x="4893325" y="3010825"/>
              <a:ext cx="9550" cy="9300"/>
            </a:xfrm>
            <a:custGeom>
              <a:avLst/>
              <a:gdLst/>
              <a:ahLst/>
              <a:cxnLst/>
              <a:rect l="l" t="t" r="r" b="b"/>
              <a:pathLst>
                <a:path w="382" h="372" extrusionOk="0">
                  <a:moveTo>
                    <a:pt x="186" y="32"/>
                  </a:moveTo>
                  <a:cubicBezTo>
                    <a:pt x="269" y="32"/>
                    <a:pt x="341" y="104"/>
                    <a:pt x="341" y="176"/>
                  </a:cubicBezTo>
                  <a:cubicBezTo>
                    <a:pt x="341" y="259"/>
                    <a:pt x="269" y="331"/>
                    <a:pt x="186" y="331"/>
                  </a:cubicBezTo>
                  <a:cubicBezTo>
                    <a:pt x="114" y="331"/>
                    <a:pt x="42" y="259"/>
                    <a:pt x="42" y="176"/>
                  </a:cubicBezTo>
                  <a:cubicBezTo>
                    <a:pt x="42" y="104"/>
                    <a:pt x="114" y="32"/>
                    <a:pt x="186" y="32"/>
                  </a:cubicBezTo>
                  <a:close/>
                  <a:moveTo>
                    <a:pt x="186" y="1"/>
                  </a:moveTo>
                  <a:cubicBezTo>
                    <a:pt x="83" y="1"/>
                    <a:pt x="1" y="83"/>
                    <a:pt x="1" y="186"/>
                  </a:cubicBezTo>
                  <a:cubicBezTo>
                    <a:pt x="1" y="289"/>
                    <a:pt x="83" y="372"/>
                    <a:pt x="186" y="372"/>
                  </a:cubicBezTo>
                  <a:lnTo>
                    <a:pt x="196" y="372"/>
                  </a:lnTo>
                  <a:cubicBezTo>
                    <a:pt x="299" y="372"/>
                    <a:pt x="382" y="289"/>
                    <a:pt x="382" y="186"/>
                  </a:cubicBezTo>
                  <a:cubicBezTo>
                    <a:pt x="382" y="83"/>
                    <a:pt x="29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5"/>
            <p:cNvSpPr/>
            <p:nvPr/>
          </p:nvSpPr>
          <p:spPr>
            <a:xfrm>
              <a:off x="4935100" y="3045650"/>
              <a:ext cx="9300" cy="9550"/>
            </a:xfrm>
            <a:custGeom>
              <a:avLst/>
              <a:gdLst/>
              <a:ahLst/>
              <a:cxnLst/>
              <a:rect l="l" t="t" r="r" b="b"/>
              <a:pathLst>
                <a:path w="372" h="382" extrusionOk="0">
                  <a:moveTo>
                    <a:pt x="186" y="41"/>
                  </a:moveTo>
                  <a:cubicBezTo>
                    <a:pt x="268" y="41"/>
                    <a:pt x="330" y="103"/>
                    <a:pt x="330" y="186"/>
                  </a:cubicBezTo>
                  <a:cubicBezTo>
                    <a:pt x="330" y="268"/>
                    <a:pt x="268" y="330"/>
                    <a:pt x="186" y="330"/>
                  </a:cubicBezTo>
                  <a:cubicBezTo>
                    <a:pt x="103" y="330"/>
                    <a:pt x="42" y="268"/>
                    <a:pt x="42" y="186"/>
                  </a:cubicBezTo>
                  <a:cubicBezTo>
                    <a:pt x="42" y="103"/>
                    <a:pt x="103" y="41"/>
                    <a:pt x="186" y="41"/>
                  </a:cubicBezTo>
                  <a:close/>
                  <a:moveTo>
                    <a:pt x="186" y="0"/>
                  </a:moveTo>
                  <a:cubicBezTo>
                    <a:pt x="83" y="0"/>
                    <a:pt x="0" y="83"/>
                    <a:pt x="0" y="186"/>
                  </a:cubicBezTo>
                  <a:cubicBezTo>
                    <a:pt x="0" y="289"/>
                    <a:pt x="83" y="371"/>
                    <a:pt x="186" y="38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5"/>
            <p:cNvSpPr/>
            <p:nvPr/>
          </p:nvSpPr>
          <p:spPr>
            <a:xfrm>
              <a:off x="4975825" y="3081725"/>
              <a:ext cx="9300" cy="9300"/>
            </a:xfrm>
            <a:custGeom>
              <a:avLst/>
              <a:gdLst/>
              <a:ahLst/>
              <a:cxnLst/>
              <a:rect l="l" t="t" r="r" b="b"/>
              <a:pathLst>
                <a:path w="372" h="372" extrusionOk="0">
                  <a:moveTo>
                    <a:pt x="186" y="42"/>
                  </a:moveTo>
                  <a:cubicBezTo>
                    <a:pt x="269" y="42"/>
                    <a:pt x="330" y="104"/>
                    <a:pt x="330" y="186"/>
                  </a:cubicBezTo>
                  <a:cubicBezTo>
                    <a:pt x="330" y="269"/>
                    <a:pt x="269" y="331"/>
                    <a:pt x="186" y="331"/>
                  </a:cubicBezTo>
                  <a:cubicBezTo>
                    <a:pt x="104" y="331"/>
                    <a:pt x="31" y="269"/>
                    <a:pt x="31" y="186"/>
                  </a:cubicBezTo>
                  <a:cubicBezTo>
                    <a:pt x="31" y="104"/>
                    <a:pt x="104" y="42"/>
                    <a:pt x="186" y="42"/>
                  </a:cubicBezTo>
                  <a:close/>
                  <a:moveTo>
                    <a:pt x="186" y="1"/>
                  </a:moveTo>
                  <a:cubicBezTo>
                    <a:pt x="83" y="1"/>
                    <a:pt x="0" y="83"/>
                    <a:pt x="0" y="186"/>
                  </a:cubicBezTo>
                  <a:cubicBezTo>
                    <a:pt x="0"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5"/>
            <p:cNvSpPr/>
            <p:nvPr/>
          </p:nvSpPr>
          <p:spPr>
            <a:xfrm>
              <a:off x="4832500" y="2978350"/>
              <a:ext cx="9300" cy="9575"/>
            </a:xfrm>
            <a:custGeom>
              <a:avLst/>
              <a:gdLst/>
              <a:ahLst/>
              <a:cxnLst/>
              <a:rect l="l" t="t" r="r" b="b"/>
              <a:pathLst>
                <a:path w="372" h="383" extrusionOk="0">
                  <a:moveTo>
                    <a:pt x="186" y="42"/>
                  </a:moveTo>
                  <a:cubicBezTo>
                    <a:pt x="268" y="42"/>
                    <a:pt x="330" y="103"/>
                    <a:pt x="330" y="186"/>
                  </a:cubicBezTo>
                  <a:cubicBezTo>
                    <a:pt x="330" y="268"/>
                    <a:pt x="268" y="330"/>
                    <a:pt x="186" y="330"/>
                  </a:cubicBezTo>
                  <a:cubicBezTo>
                    <a:pt x="103" y="330"/>
                    <a:pt x="42" y="268"/>
                    <a:pt x="42" y="186"/>
                  </a:cubicBezTo>
                  <a:cubicBezTo>
                    <a:pt x="42" y="103"/>
                    <a:pt x="103" y="42"/>
                    <a:pt x="186" y="42"/>
                  </a:cubicBezTo>
                  <a:close/>
                  <a:moveTo>
                    <a:pt x="186" y="0"/>
                  </a:moveTo>
                  <a:cubicBezTo>
                    <a:pt x="83" y="0"/>
                    <a:pt x="0" y="94"/>
                    <a:pt x="0" y="197"/>
                  </a:cubicBezTo>
                  <a:cubicBezTo>
                    <a:pt x="0" y="300"/>
                    <a:pt x="83" y="382"/>
                    <a:pt x="186" y="382"/>
                  </a:cubicBezTo>
                  <a:cubicBezTo>
                    <a:pt x="289" y="382"/>
                    <a:pt x="372" y="300"/>
                    <a:pt x="372" y="197"/>
                  </a:cubicBezTo>
                  <a:cubicBezTo>
                    <a:pt x="372" y="94"/>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5"/>
            <p:cNvSpPr/>
            <p:nvPr/>
          </p:nvSpPr>
          <p:spPr>
            <a:xfrm>
              <a:off x="4862400" y="3026300"/>
              <a:ext cx="9300" cy="9300"/>
            </a:xfrm>
            <a:custGeom>
              <a:avLst/>
              <a:gdLst/>
              <a:ahLst/>
              <a:cxnLst/>
              <a:rect l="l" t="t" r="r" b="b"/>
              <a:pathLst>
                <a:path w="372" h="372" extrusionOk="0">
                  <a:moveTo>
                    <a:pt x="186" y="32"/>
                  </a:moveTo>
                  <a:cubicBezTo>
                    <a:pt x="269" y="32"/>
                    <a:pt x="330" y="103"/>
                    <a:pt x="330" y="186"/>
                  </a:cubicBezTo>
                  <a:cubicBezTo>
                    <a:pt x="330" y="258"/>
                    <a:pt x="269" y="330"/>
                    <a:pt x="186" y="330"/>
                  </a:cubicBezTo>
                  <a:cubicBezTo>
                    <a:pt x="104" y="330"/>
                    <a:pt x="42" y="258"/>
                    <a:pt x="42" y="186"/>
                  </a:cubicBezTo>
                  <a:cubicBezTo>
                    <a:pt x="42" y="103"/>
                    <a:pt x="104" y="32"/>
                    <a:pt x="186" y="32"/>
                  </a:cubicBezTo>
                  <a:close/>
                  <a:moveTo>
                    <a:pt x="186" y="0"/>
                  </a:moveTo>
                  <a:cubicBezTo>
                    <a:pt x="83" y="0"/>
                    <a:pt x="0" y="83"/>
                    <a:pt x="0" y="186"/>
                  </a:cubicBezTo>
                  <a:cubicBezTo>
                    <a:pt x="0"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5"/>
            <p:cNvSpPr/>
            <p:nvPr/>
          </p:nvSpPr>
          <p:spPr>
            <a:xfrm>
              <a:off x="4819850" y="3075800"/>
              <a:ext cx="9300" cy="9550"/>
            </a:xfrm>
            <a:custGeom>
              <a:avLst/>
              <a:gdLst/>
              <a:ahLst/>
              <a:cxnLst/>
              <a:rect l="l" t="t" r="r" b="b"/>
              <a:pathLst>
                <a:path w="372" h="382" extrusionOk="0">
                  <a:moveTo>
                    <a:pt x="186" y="41"/>
                  </a:moveTo>
                  <a:lnTo>
                    <a:pt x="186" y="52"/>
                  </a:lnTo>
                  <a:cubicBezTo>
                    <a:pt x="269" y="52"/>
                    <a:pt x="331" y="114"/>
                    <a:pt x="331" y="186"/>
                  </a:cubicBezTo>
                  <a:cubicBezTo>
                    <a:pt x="331" y="268"/>
                    <a:pt x="269" y="341"/>
                    <a:pt x="186" y="341"/>
                  </a:cubicBezTo>
                  <a:cubicBezTo>
                    <a:pt x="104" y="341"/>
                    <a:pt x="42" y="268"/>
                    <a:pt x="42" y="186"/>
                  </a:cubicBezTo>
                  <a:cubicBezTo>
                    <a:pt x="42" y="103"/>
                    <a:pt x="104" y="41"/>
                    <a:pt x="186" y="41"/>
                  </a:cubicBezTo>
                  <a:close/>
                  <a:moveTo>
                    <a:pt x="186" y="0"/>
                  </a:moveTo>
                  <a:cubicBezTo>
                    <a:pt x="83" y="0"/>
                    <a:pt x="1" y="93"/>
                    <a:pt x="1" y="196"/>
                  </a:cubicBezTo>
                  <a:cubicBezTo>
                    <a:pt x="1" y="299"/>
                    <a:pt x="83" y="382"/>
                    <a:pt x="186" y="382"/>
                  </a:cubicBezTo>
                  <a:cubicBezTo>
                    <a:pt x="289" y="382"/>
                    <a:pt x="372" y="299"/>
                    <a:pt x="372" y="196"/>
                  </a:cubicBezTo>
                  <a:cubicBezTo>
                    <a:pt x="372" y="9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5"/>
            <p:cNvSpPr/>
            <p:nvPr/>
          </p:nvSpPr>
          <p:spPr>
            <a:xfrm>
              <a:off x="4796400" y="3095900"/>
              <a:ext cx="9300" cy="9575"/>
            </a:xfrm>
            <a:custGeom>
              <a:avLst/>
              <a:gdLst/>
              <a:ahLst/>
              <a:cxnLst/>
              <a:rect l="l" t="t" r="r" b="b"/>
              <a:pathLst>
                <a:path w="372" h="383" extrusionOk="0">
                  <a:moveTo>
                    <a:pt x="186" y="42"/>
                  </a:moveTo>
                  <a:cubicBezTo>
                    <a:pt x="269" y="42"/>
                    <a:pt x="331" y="103"/>
                    <a:pt x="331" y="186"/>
                  </a:cubicBezTo>
                  <a:cubicBezTo>
                    <a:pt x="331" y="268"/>
                    <a:pt x="269" y="330"/>
                    <a:pt x="186" y="330"/>
                  </a:cubicBezTo>
                  <a:cubicBezTo>
                    <a:pt x="104" y="330"/>
                    <a:pt x="42" y="268"/>
                    <a:pt x="42" y="186"/>
                  </a:cubicBezTo>
                  <a:cubicBezTo>
                    <a:pt x="42" y="103"/>
                    <a:pt x="104" y="42"/>
                    <a:pt x="186" y="42"/>
                  </a:cubicBezTo>
                  <a:close/>
                  <a:moveTo>
                    <a:pt x="186" y="0"/>
                  </a:moveTo>
                  <a:cubicBezTo>
                    <a:pt x="83" y="0"/>
                    <a:pt x="1" y="83"/>
                    <a:pt x="1" y="197"/>
                  </a:cubicBezTo>
                  <a:cubicBezTo>
                    <a:pt x="1" y="300"/>
                    <a:pt x="83" y="382"/>
                    <a:pt x="186" y="382"/>
                  </a:cubicBezTo>
                  <a:cubicBezTo>
                    <a:pt x="290" y="382"/>
                    <a:pt x="372" y="300"/>
                    <a:pt x="372" y="197"/>
                  </a:cubicBezTo>
                  <a:cubicBezTo>
                    <a:pt x="372"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5"/>
            <p:cNvSpPr/>
            <p:nvPr/>
          </p:nvSpPr>
          <p:spPr>
            <a:xfrm>
              <a:off x="4755675" y="3132775"/>
              <a:ext cx="9300" cy="9300"/>
            </a:xfrm>
            <a:custGeom>
              <a:avLst/>
              <a:gdLst/>
              <a:ahLst/>
              <a:cxnLst/>
              <a:rect l="l" t="t" r="r" b="b"/>
              <a:pathLst>
                <a:path w="372" h="372" extrusionOk="0">
                  <a:moveTo>
                    <a:pt x="186" y="42"/>
                  </a:moveTo>
                  <a:cubicBezTo>
                    <a:pt x="269" y="42"/>
                    <a:pt x="331" y="103"/>
                    <a:pt x="331" y="186"/>
                  </a:cubicBezTo>
                  <a:cubicBezTo>
                    <a:pt x="331" y="268"/>
                    <a:pt x="269" y="330"/>
                    <a:pt x="186" y="330"/>
                  </a:cubicBezTo>
                  <a:cubicBezTo>
                    <a:pt x="104" y="330"/>
                    <a:pt x="42" y="268"/>
                    <a:pt x="42" y="186"/>
                  </a:cubicBezTo>
                  <a:cubicBezTo>
                    <a:pt x="42" y="103"/>
                    <a:pt x="104" y="42"/>
                    <a:pt x="186" y="42"/>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5"/>
            <p:cNvSpPr/>
            <p:nvPr/>
          </p:nvSpPr>
          <p:spPr>
            <a:xfrm>
              <a:off x="4773200" y="3113425"/>
              <a:ext cx="9300" cy="9575"/>
            </a:xfrm>
            <a:custGeom>
              <a:avLst/>
              <a:gdLst/>
              <a:ahLst/>
              <a:cxnLst/>
              <a:rect l="l" t="t" r="r" b="b"/>
              <a:pathLst>
                <a:path w="372" h="383" extrusionOk="0">
                  <a:moveTo>
                    <a:pt x="186" y="42"/>
                  </a:moveTo>
                  <a:cubicBezTo>
                    <a:pt x="269" y="42"/>
                    <a:pt x="331" y="104"/>
                    <a:pt x="331" y="186"/>
                  </a:cubicBezTo>
                  <a:cubicBezTo>
                    <a:pt x="331" y="269"/>
                    <a:pt x="269" y="330"/>
                    <a:pt x="186" y="330"/>
                  </a:cubicBezTo>
                  <a:cubicBezTo>
                    <a:pt x="104" y="330"/>
                    <a:pt x="42" y="269"/>
                    <a:pt x="42" y="186"/>
                  </a:cubicBezTo>
                  <a:cubicBezTo>
                    <a:pt x="42" y="104"/>
                    <a:pt x="104" y="42"/>
                    <a:pt x="186" y="42"/>
                  </a:cubicBezTo>
                  <a:close/>
                  <a:moveTo>
                    <a:pt x="186" y="0"/>
                  </a:moveTo>
                  <a:cubicBezTo>
                    <a:pt x="83" y="0"/>
                    <a:pt x="1" y="94"/>
                    <a:pt x="1" y="197"/>
                  </a:cubicBezTo>
                  <a:cubicBezTo>
                    <a:pt x="1" y="300"/>
                    <a:pt x="83" y="382"/>
                    <a:pt x="186" y="382"/>
                  </a:cubicBezTo>
                  <a:cubicBezTo>
                    <a:pt x="290" y="382"/>
                    <a:pt x="372" y="300"/>
                    <a:pt x="372" y="197"/>
                  </a:cubicBezTo>
                  <a:cubicBezTo>
                    <a:pt x="372" y="94"/>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5"/>
            <p:cNvSpPr/>
            <p:nvPr/>
          </p:nvSpPr>
          <p:spPr>
            <a:xfrm>
              <a:off x="4775275" y="3075025"/>
              <a:ext cx="9300" cy="9300"/>
            </a:xfrm>
            <a:custGeom>
              <a:avLst/>
              <a:gdLst/>
              <a:ahLst/>
              <a:cxnLst/>
              <a:rect l="l" t="t" r="r" b="b"/>
              <a:pathLst>
                <a:path w="372" h="372" extrusionOk="0">
                  <a:moveTo>
                    <a:pt x="186" y="31"/>
                  </a:moveTo>
                  <a:lnTo>
                    <a:pt x="186" y="42"/>
                  </a:lnTo>
                  <a:cubicBezTo>
                    <a:pt x="268" y="42"/>
                    <a:pt x="330" y="104"/>
                    <a:pt x="330" y="175"/>
                  </a:cubicBezTo>
                  <a:cubicBezTo>
                    <a:pt x="330" y="258"/>
                    <a:pt x="268" y="330"/>
                    <a:pt x="186" y="330"/>
                  </a:cubicBezTo>
                  <a:cubicBezTo>
                    <a:pt x="103" y="330"/>
                    <a:pt x="42" y="258"/>
                    <a:pt x="42" y="175"/>
                  </a:cubicBezTo>
                  <a:cubicBezTo>
                    <a:pt x="42" y="104"/>
                    <a:pt x="103" y="31"/>
                    <a:pt x="186" y="31"/>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5"/>
            <p:cNvSpPr/>
            <p:nvPr/>
          </p:nvSpPr>
          <p:spPr>
            <a:xfrm>
              <a:off x="4823975" y="3146175"/>
              <a:ext cx="9575" cy="9300"/>
            </a:xfrm>
            <a:custGeom>
              <a:avLst/>
              <a:gdLst/>
              <a:ahLst/>
              <a:cxnLst/>
              <a:rect l="l" t="t" r="r" b="b"/>
              <a:pathLst>
                <a:path w="383" h="372" extrusionOk="0">
                  <a:moveTo>
                    <a:pt x="186" y="31"/>
                  </a:moveTo>
                  <a:cubicBezTo>
                    <a:pt x="269" y="31"/>
                    <a:pt x="341" y="104"/>
                    <a:pt x="341" y="175"/>
                  </a:cubicBezTo>
                  <a:cubicBezTo>
                    <a:pt x="341" y="258"/>
                    <a:pt x="269" y="330"/>
                    <a:pt x="186" y="330"/>
                  </a:cubicBezTo>
                  <a:cubicBezTo>
                    <a:pt x="115" y="330"/>
                    <a:pt x="42" y="258"/>
                    <a:pt x="42" y="175"/>
                  </a:cubicBezTo>
                  <a:cubicBezTo>
                    <a:pt x="42" y="104"/>
                    <a:pt x="115" y="31"/>
                    <a:pt x="186" y="31"/>
                  </a:cubicBezTo>
                  <a:close/>
                  <a:moveTo>
                    <a:pt x="186" y="0"/>
                  </a:moveTo>
                  <a:cubicBezTo>
                    <a:pt x="83" y="0"/>
                    <a:pt x="1" y="83"/>
                    <a:pt x="1" y="186"/>
                  </a:cubicBezTo>
                  <a:cubicBezTo>
                    <a:pt x="1" y="289"/>
                    <a:pt x="83" y="372"/>
                    <a:pt x="186" y="372"/>
                  </a:cubicBezTo>
                  <a:cubicBezTo>
                    <a:pt x="289" y="372"/>
                    <a:pt x="383" y="289"/>
                    <a:pt x="383" y="186"/>
                  </a:cubicBezTo>
                  <a:cubicBezTo>
                    <a:pt x="383"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5"/>
            <p:cNvSpPr/>
            <p:nvPr/>
          </p:nvSpPr>
          <p:spPr>
            <a:xfrm>
              <a:off x="4777325" y="3150300"/>
              <a:ext cx="9300" cy="9325"/>
            </a:xfrm>
            <a:custGeom>
              <a:avLst/>
              <a:gdLst/>
              <a:ahLst/>
              <a:cxnLst/>
              <a:rect l="l" t="t" r="r" b="b"/>
              <a:pathLst>
                <a:path w="372" h="373" extrusionOk="0">
                  <a:moveTo>
                    <a:pt x="186" y="42"/>
                  </a:moveTo>
                  <a:cubicBezTo>
                    <a:pt x="269" y="42"/>
                    <a:pt x="331" y="104"/>
                    <a:pt x="331" y="186"/>
                  </a:cubicBezTo>
                  <a:cubicBezTo>
                    <a:pt x="331" y="269"/>
                    <a:pt x="269" y="330"/>
                    <a:pt x="186" y="330"/>
                  </a:cubicBezTo>
                  <a:cubicBezTo>
                    <a:pt x="104" y="330"/>
                    <a:pt x="42" y="269"/>
                    <a:pt x="42" y="186"/>
                  </a:cubicBezTo>
                  <a:cubicBezTo>
                    <a:pt x="42" y="104"/>
                    <a:pt x="104" y="42"/>
                    <a:pt x="186" y="42"/>
                  </a:cubicBezTo>
                  <a:close/>
                  <a:moveTo>
                    <a:pt x="186" y="0"/>
                  </a:moveTo>
                  <a:cubicBezTo>
                    <a:pt x="83" y="0"/>
                    <a:pt x="1" y="83"/>
                    <a:pt x="1" y="186"/>
                  </a:cubicBezTo>
                  <a:cubicBezTo>
                    <a:pt x="1" y="284"/>
                    <a:pt x="75" y="372"/>
                    <a:pt x="171" y="372"/>
                  </a:cubicBezTo>
                  <a:cubicBezTo>
                    <a:pt x="176" y="372"/>
                    <a:pt x="181"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5"/>
            <p:cNvSpPr/>
            <p:nvPr/>
          </p:nvSpPr>
          <p:spPr>
            <a:xfrm>
              <a:off x="4737375" y="3186400"/>
              <a:ext cx="9300" cy="9300"/>
            </a:xfrm>
            <a:custGeom>
              <a:avLst/>
              <a:gdLst/>
              <a:ahLst/>
              <a:cxnLst/>
              <a:rect l="l" t="t" r="r" b="b"/>
              <a:pathLst>
                <a:path w="372" h="372" extrusionOk="0">
                  <a:moveTo>
                    <a:pt x="186" y="41"/>
                  </a:moveTo>
                  <a:cubicBezTo>
                    <a:pt x="268" y="41"/>
                    <a:pt x="330" y="103"/>
                    <a:pt x="330" y="186"/>
                  </a:cubicBezTo>
                  <a:cubicBezTo>
                    <a:pt x="330" y="268"/>
                    <a:pt x="268" y="330"/>
                    <a:pt x="186" y="330"/>
                  </a:cubicBezTo>
                  <a:cubicBezTo>
                    <a:pt x="103" y="330"/>
                    <a:pt x="41" y="268"/>
                    <a:pt x="41" y="186"/>
                  </a:cubicBezTo>
                  <a:cubicBezTo>
                    <a:pt x="41" y="103"/>
                    <a:pt x="103" y="41"/>
                    <a:pt x="186" y="41"/>
                  </a:cubicBezTo>
                  <a:close/>
                  <a:moveTo>
                    <a:pt x="186" y="0"/>
                  </a:moveTo>
                  <a:cubicBezTo>
                    <a:pt x="83" y="0"/>
                    <a:pt x="0" y="83"/>
                    <a:pt x="0" y="186"/>
                  </a:cubicBezTo>
                  <a:cubicBezTo>
                    <a:pt x="0" y="289"/>
                    <a:pt x="83"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5"/>
            <p:cNvSpPr/>
            <p:nvPr/>
          </p:nvSpPr>
          <p:spPr>
            <a:xfrm>
              <a:off x="4775275" y="3186400"/>
              <a:ext cx="9300" cy="9300"/>
            </a:xfrm>
            <a:custGeom>
              <a:avLst/>
              <a:gdLst/>
              <a:ahLst/>
              <a:cxnLst/>
              <a:rect l="l" t="t" r="r" b="b"/>
              <a:pathLst>
                <a:path w="372" h="372" extrusionOk="0">
                  <a:moveTo>
                    <a:pt x="186" y="41"/>
                  </a:moveTo>
                  <a:cubicBezTo>
                    <a:pt x="268" y="41"/>
                    <a:pt x="330" y="103"/>
                    <a:pt x="330" y="186"/>
                  </a:cubicBezTo>
                  <a:cubicBezTo>
                    <a:pt x="330" y="268"/>
                    <a:pt x="268" y="330"/>
                    <a:pt x="186" y="330"/>
                  </a:cubicBezTo>
                  <a:cubicBezTo>
                    <a:pt x="103" y="330"/>
                    <a:pt x="42" y="268"/>
                    <a:pt x="42" y="186"/>
                  </a:cubicBezTo>
                  <a:cubicBezTo>
                    <a:pt x="42" y="103"/>
                    <a:pt x="103" y="41"/>
                    <a:pt x="186" y="41"/>
                  </a:cubicBezTo>
                  <a:close/>
                  <a:moveTo>
                    <a:pt x="186" y="0"/>
                  </a:moveTo>
                  <a:cubicBezTo>
                    <a:pt x="83" y="0"/>
                    <a:pt x="0" y="83"/>
                    <a:pt x="0" y="186"/>
                  </a:cubicBezTo>
                  <a:cubicBezTo>
                    <a:pt x="0" y="284"/>
                    <a:pt x="75" y="372"/>
                    <a:pt x="171" y="372"/>
                  </a:cubicBezTo>
                  <a:cubicBezTo>
                    <a:pt x="176" y="372"/>
                    <a:pt x="181" y="372"/>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5"/>
            <p:cNvSpPr/>
            <p:nvPr/>
          </p:nvSpPr>
          <p:spPr>
            <a:xfrm>
              <a:off x="4731450" y="3223750"/>
              <a:ext cx="9300" cy="9575"/>
            </a:xfrm>
            <a:custGeom>
              <a:avLst/>
              <a:gdLst/>
              <a:ahLst/>
              <a:cxnLst/>
              <a:rect l="l" t="t" r="r" b="b"/>
              <a:pathLst>
                <a:path w="372" h="383" extrusionOk="0">
                  <a:moveTo>
                    <a:pt x="186" y="42"/>
                  </a:moveTo>
                  <a:cubicBezTo>
                    <a:pt x="268" y="42"/>
                    <a:pt x="330" y="104"/>
                    <a:pt x="330" y="186"/>
                  </a:cubicBezTo>
                  <a:cubicBezTo>
                    <a:pt x="330" y="269"/>
                    <a:pt x="268" y="331"/>
                    <a:pt x="186" y="331"/>
                  </a:cubicBezTo>
                  <a:cubicBezTo>
                    <a:pt x="103" y="331"/>
                    <a:pt x="42" y="269"/>
                    <a:pt x="42" y="186"/>
                  </a:cubicBezTo>
                  <a:cubicBezTo>
                    <a:pt x="42" y="104"/>
                    <a:pt x="103" y="42"/>
                    <a:pt x="186" y="42"/>
                  </a:cubicBezTo>
                  <a:close/>
                  <a:moveTo>
                    <a:pt x="186" y="1"/>
                  </a:moveTo>
                  <a:cubicBezTo>
                    <a:pt x="83" y="1"/>
                    <a:pt x="0" y="83"/>
                    <a:pt x="0" y="186"/>
                  </a:cubicBezTo>
                  <a:cubicBezTo>
                    <a:pt x="0" y="300"/>
                    <a:pt x="83" y="383"/>
                    <a:pt x="186" y="383"/>
                  </a:cubicBezTo>
                  <a:cubicBezTo>
                    <a:pt x="289" y="383"/>
                    <a:pt x="372" y="300"/>
                    <a:pt x="372" y="197"/>
                  </a:cubicBezTo>
                  <a:cubicBezTo>
                    <a:pt x="372" y="94"/>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5"/>
            <p:cNvSpPr/>
            <p:nvPr/>
          </p:nvSpPr>
          <p:spPr>
            <a:xfrm>
              <a:off x="4775275" y="3223750"/>
              <a:ext cx="9300" cy="9575"/>
            </a:xfrm>
            <a:custGeom>
              <a:avLst/>
              <a:gdLst/>
              <a:ahLst/>
              <a:cxnLst/>
              <a:rect l="l" t="t" r="r" b="b"/>
              <a:pathLst>
                <a:path w="372" h="383" extrusionOk="0">
                  <a:moveTo>
                    <a:pt x="186" y="42"/>
                  </a:moveTo>
                  <a:cubicBezTo>
                    <a:pt x="268" y="42"/>
                    <a:pt x="330" y="104"/>
                    <a:pt x="330" y="186"/>
                  </a:cubicBezTo>
                  <a:cubicBezTo>
                    <a:pt x="330" y="269"/>
                    <a:pt x="268" y="331"/>
                    <a:pt x="186" y="331"/>
                  </a:cubicBezTo>
                  <a:cubicBezTo>
                    <a:pt x="103" y="331"/>
                    <a:pt x="42" y="269"/>
                    <a:pt x="42" y="186"/>
                  </a:cubicBezTo>
                  <a:cubicBezTo>
                    <a:pt x="42" y="104"/>
                    <a:pt x="103" y="42"/>
                    <a:pt x="186" y="42"/>
                  </a:cubicBezTo>
                  <a:close/>
                  <a:moveTo>
                    <a:pt x="186" y="1"/>
                  </a:moveTo>
                  <a:cubicBezTo>
                    <a:pt x="83" y="1"/>
                    <a:pt x="0" y="94"/>
                    <a:pt x="0" y="197"/>
                  </a:cubicBezTo>
                  <a:cubicBezTo>
                    <a:pt x="0" y="300"/>
                    <a:pt x="83" y="383"/>
                    <a:pt x="186" y="383"/>
                  </a:cubicBezTo>
                  <a:cubicBezTo>
                    <a:pt x="289" y="383"/>
                    <a:pt x="371" y="289"/>
                    <a:pt x="371" y="197"/>
                  </a:cubicBezTo>
                  <a:lnTo>
                    <a:pt x="371" y="186"/>
                  </a:ln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5"/>
            <p:cNvSpPr/>
            <p:nvPr/>
          </p:nvSpPr>
          <p:spPr>
            <a:xfrm>
              <a:off x="4728875" y="3261400"/>
              <a:ext cx="9300" cy="9300"/>
            </a:xfrm>
            <a:custGeom>
              <a:avLst/>
              <a:gdLst/>
              <a:ahLst/>
              <a:cxnLst/>
              <a:rect l="l" t="t" r="r" b="b"/>
              <a:pathLst>
                <a:path w="372" h="372" extrusionOk="0">
                  <a:moveTo>
                    <a:pt x="186" y="32"/>
                  </a:moveTo>
                  <a:cubicBezTo>
                    <a:pt x="268" y="32"/>
                    <a:pt x="330" y="103"/>
                    <a:pt x="330" y="176"/>
                  </a:cubicBezTo>
                  <a:cubicBezTo>
                    <a:pt x="330" y="258"/>
                    <a:pt x="268" y="330"/>
                    <a:pt x="186" y="330"/>
                  </a:cubicBezTo>
                  <a:cubicBezTo>
                    <a:pt x="103" y="330"/>
                    <a:pt x="41" y="258"/>
                    <a:pt x="41" y="176"/>
                  </a:cubicBezTo>
                  <a:cubicBezTo>
                    <a:pt x="41" y="103"/>
                    <a:pt x="103" y="32"/>
                    <a:pt x="186" y="32"/>
                  </a:cubicBezTo>
                  <a:close/>
                  <a:moveTo>
                    <a:pt x="186" y="0"/>
                  </a:moveTo>
                  <a:cubicBezTo>
                    <a:pt x="83" y="0"/>
                    <a:pt x="0" y="83"/>
                    <a:pt x="0" y="186"/>
                  </a:cubicBezTo>
                  <a:cubicBezTo>
                    <a:pt x="0" y="289"/>
                    <a:pt x="83"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5"/>
            <p:cNvSpPr/>
            <p:nvPr/>
          </p:nvSpPr>
          <p:spPr>
            <a:xfrm>
              <a:off x="4758250" y="3094100"/>
              <a:ext cx="9550" cy="9300"/>
            </a:xfrm>
            <a:custGeom>
              <a:avLst/>
              <a:gdLst/>
              <a:ahLst/>
              <a:cxnLst/>
              <a:rect l="l" t="t" r="r" b="b"/>
              <a:pathLst>
                <a:path w="382" h="372" extrusionOk="0">
                  <a:moveTo>
                    <a:pt x="186" y="42"/>
                  </a:moveTo>
                  <a:cubicBezTo>
                    <a:pt x="269" y="42"/>
                    <a:pt x="341" y="104"/>
                    <a:pt x="341" y="186"/>
                  </a:cubicBezTo>
                  <a:cubicBezTo>
                    <a:pt x="341" y="269"/>
                    <a:pt x="269" y="331"/>
                    <a:pt x="186" y="331"/>
                  </a:cubicBezTo>
                  <a:cubicBezTo>
                    <a:pt x="114" y="331"/>
                    <a:pt x="42" y="269"/>
                    <a:pt x="42" y="186"/>
                  </a:cubicBezTo>
                  <a:cubicBezTo>
                    <a:pt x="42" y="104"/>
                    <a:pt x="114" y="42"/>
                    <a:pt x="186" y="42"/>
                  </a:cubicBezTo>
                  <a:close/>
                  <a:moveTo>
                    <a:pt x="186" y="1"/>
                  </a:moveTo>
                  <a:cubicBezTo>
                    <a:pt x="83" y="1"/>
                    <a:pt x="1" y="83"/>
                    <a:pt x="1" y="186"/>
                  </a:cubicBezTo>
                  <a:cubicBezTo>
                    <a:pt x="1" y="289"/>
                    <a:pt x="83" y="372"/>
                    <a:pt x="186" y="372"/>
                  </a:cubicBezTo>
                  <a:cubicBezTo>
                    <a:pt x="299" y="372"/>
                    <a:pt x="382" y="289"/>
                    <a:pt x="382" y="186"/>
                  </a:cubicBezTo>
                  <a:cubicBezTo>
                    <a:pt x="382" y="83"/>
                    <a:pt x="29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5"/>
            <p:cNvSpPr/>
            <p:nvPr/>
          </p:nvSpPr>
          <p:spPr>
            <a:xfrm>
              <a:off x="4795100" y="3057500"/>
              <a:ext cx="9575" cy="9300"/>
            </a:xfrm>
            <a:custGeom>
              <a:avLst/>
              <a:gdLst/>
              <a:ahLst/>
              <a:cxnLst/>
              <a:rect l="l" t="t" r="r" b="b"/>
              <a:pathLst>
                <a:path w="383" h="372" extrusionOk="0">
                  <a:moveTo>
                    <a:pt x="186" y="31"/>
                  </a:moveTo>
                  <a:cubicBezTo>
                    <a:pt x="269" y="31"/>
                    <a:pt x="342" y="103"/>
                    <a:pt x="342" y="186"/>
                  </a:cubicBezTo>
                  <a:cubicBezTo>
                    <a:pt x="342" y="258"/>
                    <a:pt x="269" y="330"/>
                    <a:pt x="186" y="330"/>
                  </a:cubicBezTo>
                  <a:cubicBezTo>
                    <a:pt x="115" y="330"/>
                    <a:pt x="42" y="258"/>
                    <a:pt x="42" y="186"/>
                  </a:cubicBezTo>
                  <a:cubicBezTo>
                    <a:pt x="42" y="103"/>
                    <a:pt x="115" y="31"/>
                    <a:pt x="186" y="31"/>
                  </a:cubicBezTo>
                  <a:close/>
                  <a:moveTo>
                    <a:pt x="186" y="0"/>
                  </a:moveTo>
                  <a:cubicBezTo>
                    <a:pt x="83" y="0"/>
                    <a:pt x="1" y="83"/>
                    <a:pt x="1" y="186"/>
                  </a:cubicBezTo>
                  <a:cubicBezTo>
                    <a:pt x="1" y="289"/>
                    <a:pt x="83" y="372"/>
                    <a:pt x="186" y="372"/>
                  </a:cubicBezTo>
                  <a:cubicBezTo>
                    <a:pt x="290" y="372"/>
                    <a:pt x="383" y="289"/>
                    <a:pt x="383" y="186"/>
                  </a:cubicBezTo>
                  <a:cubicBezTo>
                    <a:pt x="383"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5"/>
            <p:cNvSpPr/>
            <p:nvPr/>
          </p:nvSpPr>
          <p:spPr>
            <a:xfrm>
              <a:off x="4785325" y="3013400"/>
              <a:ext cx="9550" cy="9575"/>
            </a:xfrm>
            <a:custGeom>
              <a:avLst/>
              <a:gdLst/>
              <a:ahLst/>
              <a:cxnLst/>
              <a:rect l="l" t="t" r="r" b="b"/>
              <a:pathLst>
                <a:path w="382" h="383" extrusionOk="0">
                  <a:moveTo>
                    <a:pt x="196" y="42"/>
                  </a:moveTo>
                  <a:cubicBezTo>
                    <a:pt x="268" y="42"/>
                    <a:pt x="341" y="104"/>
                    <a:pt x="341" y="186"/>
                  </a:cubicBezTo>
                  <a:cubicBezTo>
                    <a:pt x="341" y="269"/>
                    <a:pt x="268" y="331"/>
                    <a:pt x="196" y="331"/>
                  </a:cubicBezTo>
                  <a:cubicBezTo>
                    <a:pt x="114" y="331"/>
                    <a:pt x="41" y="269"/>
                    <a:pt x="41" y="186"/>
                  </a:cubicBezTo>
                  <a:cubicBezTo>
                    <a:pt x="41" y="104"/>
                    <a:pt x="114" y="42"/>
                    <a:pt x="196" y="42"/>
                  </a:cubicBezTo>
                  <a:close/>
                  <a:moveTo>
                    <a:pt x="196" y="1"/>
                  </a:moveTo>
                  <a:cubicBezTo>
                    <a:pt x="82" y="1"/>
                    <a:pt x="0" y="83"/>
                    <a:pt x="0" y="186"/>
                  </a:cubicBezTo>
                  <a:cubicBezTo>
                    <a:pt x="0" y="289"/>
                    <a:pt x="82" y="383"/>
                    <a:pt x="196" y="383"/>
                  </a:cubicBezTo>
                  <a:cubicBezTo>
                    <a:pt x="299" y="383"/>
                    <a:pt x="382" y="289"/>
                    <a:pt x="382" y="186"/>
                  </a:cubicBezTo>
                  <a:cubicBezTo>
                    <a:pt x="382" y="83"/>
                    <a:pt x="299"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5"/>
            <p:cNvSpPr/>
            <p:nvPr/>
          </p:nvSpPr>
          <p:spPr>
            <a:xfrm>
              <a:off x="4792525" y="2944575"/>
              <a:ext cx="9300" cy="9575"/>
            </a:xfrm>
            <a:custGeom>
              <a:avLst/>
              <a:gdLst/>
              <a:ahLst/>
              <a:cxnLst/>
              <a:rect l="l" t="t" r="r" b="b"/>
              <a:pathLst>
                <a:path w="372" h="383" extrusionOk="0">
                  <a:moveTo>
                    <a:pt x="186" y="42"/>
                  </a:moveTo>
                  <a:cubicBezTo>
                    <a:pt x="269" y="42"/>
                    <a:pt x="331" y="104"/>
                    <a:pt x="331" y="187"/>
                  </a:cubicBezTo>
                  <a:cubicBezTo>
                    <a:pt x="331" y="269"/>
                    <a:pt x="269" y="331"/>
                    <a:pt x="186" y="331"/>
                  </a:cubicBezTo>
                  <a:cubicBezTo>
                    <a:pt x="104" y="331"/>
                    <a:pt x="42" y="269"/>
                    <a:pt x="42" y="187"/>
                  </a:cubicBezTo>
                  <a:cubicBezTo>
                    <a:pt x="42" y="104"/>
                    <a:pt x="104" y="42"/>
                    <a:pt x="186" y="42"/>
                  </a:cubicBezTo>
                  <a:close/>
                  <a:moveTo>
                    <a:pt x="186" y="1"/>
                  </a:moveTo>
                  <a:cubicBezTo>
                    <a:pt x="83" y="1"/>
                    <a:pt x="1" y="93"/>
                    <a:pt x="1" y="196"/>
                  </a:cubicBezTo>
                  <a:cubicBezTo>
                    <a:pt x="1" y="300"/>
                    <a:pt x="83" y="382"/>
                    <a:pt x="186" y="382"/>
                  </a:cubicBezTo>
                  <a:cubicBezTo>
                    <a:pt x="289" y="382"/>
                    <a:pt x="372" y="300"/>
                    <a:pt x="372" y="196"/>
                  </a:cubicBezTo>
                  <a:cubicBezTo>
                    <a:pt x="372" y="9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5"/>
            <p:cNvSpPr/>
            <p:nvPr/>
          </p:nvSpPr>
          <p:spPr>
            <a:xfrm>
              <a:off x="4889200" y="2898425"/>
              <a:ext cx="9325" cy="9325"/>
            </a:xfrm>
            <a:custGeom>
              <a:avLst/>
              <a:gdLst/>
              <a:ahLst/>
              <a:cxnLst/>
              <a:rect l="l" t="t" r="r" b="b"/>
              <a:pathLst>
                <a:path w="373" h="373" extrusionOk="0">
                  <a:moveTo>
                    <a:pt x="186" y="32"/>
                  </a:moveTo>
                  <a:cubicBezTo>
                    <a:pt x="269" y="32"/>
                    <a:pt x="331" y="104"/>
                    <a:pt x="331" y="177"/>
                  </a:cubicBezTo>
                  <a:cubicBezTo>
                    <a:pt x="331" y="259"/>
                    <a:pt x="269" y="331"/>
                    <a:pt x="186" y="331"/>
                  </a:cubicBezTo>
                  <a:cubicBezTo>
                    <a:pt x="104" y="331"/>
                    <a:pt x="42" y="259"/>
                    <a:pt x="42" y="177"/>
                  </a:cubicBezTo>
                  <a:cubicBezTo>
                    <a:pt x="42" y="104"/>
                    <a:pt x="104" y="32"/>
                    <a:pt x="186" y="32"/>
                  </a:cubicBezTo>
                  <a:close/>
                  <a:moveTo>
                    <a:pt x="186" y="1"/>
                  </a:moveTo>
                  <a:cubicBezTo>
                    <a:pt x="83" y="1"/>
                    <a:pt x="1" y="83"/>
                    <a:pt x="1" y="186"/>
                  </a:cubicBezTo>
                  <a:cubicBezTo>
                    <a:pt x="1" y="290"/>
                    <a:pt x="83" y="372"/>
                    <a:pt x="186" y="372"/>
                  </a:cubicBezTo>
                  <a:cubicBezTo>
                    <a:pt x="290" y="372"/>
                    <a:pt x="372" y="290"/>
                    <a:pt x="372" y="186"/>
                  </a:cubicBezTo>
                  <a:cubicBezTo>
                    <a:pt x="372" y="83"/>
                    <a:pt x="29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5"/>
            <p:cNvSpPr/>
            <p:nvPr/>
          </p:nvSpPr>
          <p:spPr>
            <a:xfrm>
              <a:off x="4936125" y="2904625"/>
              <a:ext cx="9300" cy="9300"/>
            </a:xfrm>
            <a:custGeom>
              <a:avLst/>
              <a:gdLst/>
              <a:ahLst/>
              <a:cxnLst/>
              <a:rect l="l" t="t" r="r" b="b"/>
              <a:pathLst>
                <a:path w="372" h="372" extrusionOk="0">
                  <a:moveTo>
                    <a:pt x="186" y="32"/>
                  </a:moveTo>
                  <a:cubicBezTo>
                    <a:pt x="269" y="32"/>
                    <a:pt x="330" y="103"/>
                    <a:pt x="330" y="176"/>
                  </a:cubicBezTo>
                  <a:cubicBezTo>
                    <a:pt x="330" y="259"/>
                    <a:pt x="269" y="330"/>
                    <a:pt x="186" y="330"/>
                  </a:cubicBezTo>
                  <a:cubicBezTo>
                    <a:pt x="104" y="330"/>
                    <a:pt x="42" y="259"/>
                    <a:pt x="42" y="176"/>
                  </a:cubicBezTo>
                  <a:cubicBezTo>
                    <a:pt x="42" y="103"/>
                    <a:pt x="104" y="32"/>
                    <a:pt x="186" y="32"/>
                  </a:cubicBezTo>
                  <a:close/>
                  <a:moveTo>
                    <a:pt x="186" y="0"/>
                  </a:moveTo>
                  <a:cubicBezTo>
                    <a:pt x="83" y="0"/>
                    <a:pt x="1" y="83"/>
                    <a:pt x="1" y="186"/>
                  </a:cubicBezTo>
                  <a:cubicBezTo>
                    <a:pt x="1" y="289"/>
                    <a:pt x="83"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5"/>
            <p:cNvSpPr/>
            <p:nvPr/>
          </p:nvSpPr>
          <p:spPr>
            <a:xfrm>
              <a:off x="4917050" y="2989950"/>
              <a:ext cx="9300" cy="9300"/>
            </a:xfrm>
            <a:custGeom>
              <a:avLst/>
              <a:gdLst/>
              <a:ahLst/>
              <a:cxnLst/>
              <a:rect l="l" t="t" r="r" b="b"/>
              <a:pathLst>
                <a:path w="372" h="372" extrusionOk="0">
                  <a:moveTo>
                    <a:pt x="186" y="31"/>
                  </a:moveTo>
                  <a:cubicBezTo>
                    <a:pt x="269" y="31"/>
                    <a:pt x="330" y="104"/>
                    <a:pt x="330" y="176"/>
                  </a:cubicBezTo>
                  <a:cubicBezTo>
                    <a:pt x="330" y="258"/>
                    <a:pt x="269" y="331"/>
                    <a:pt x="186" y="331"/>
                  </a:cubicBezTo>
                  <a:cubicBezTo>
                    <a:pt x="104" y="331"/>
                    <a:pt x="42" y="258"/>
                    <a:pt x="42" y="176"/>
                  </a:cubicBezTo>
                  <a:cubicBezTo>
                    <a:pt x="42" y="104"/>
                    <a:pt x="104" y="31"/>
                    <a:pt x="186" y="31"/>
                  </a:cubicBezTo>
                  <a:close/>
                  <a:moveTo>
                    <a:pt x="186" y="1"/>
                  </a:moveTo>
                  <a:cubicBezTo>
                    <a:pt x="83" y="1"/>
                    <a:pt x="0" y="83"/>
                    <a:pt x="0" y="186"/>
                  </a:cubicBezTo>
                  <a:cubicBezTo>
                    <a:pt x="0" y="290"/>
                    <a:pt x="83" y="372"/>
                    <a:pt x="186" y="372"/>
                  </a:cubicBezTo>
                  <a:cubicBezTo>
                    <a:pt x="289" y="372"/>
                    <a:pt x="372" y="290"/>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5"/>
            <p:cNvSpPr/>
            <p:nvPr/>
          </p:nvSpPr>
          <p:spPr>
            <a:xfrm>
              <a:off x="4889200" y="3045650"/>
              <a:ext cx="9325" cy="9550"/>
            </a:xfrm>
            <a:custGeom>
              <a:avLst/>
              <a:gdLst/>
              <a:ahLst/>
              <a:cxnLst/>
              <a:rect l="l" t="t" r="r" b="b"/>
              <a:pathLst>
                <a:path w="373" h="382"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83"/>
                    <a:pt x="1" y="186"/>
                  </a:cubicBezTo>
                  <a:cubicBezTo>
                    <a:pt x="1" y="289"/>
                    <a:pt x="83" y="381"/>
                    <a:pt x="186" y="381"/>
                  </a:cubicBezTo>
                  <a:cubicBezTo>
                    <a:pt x="290" y="381"/>
                    <a:pt x="372" y="289"/>
                    <a:pt x="372" y="186"/>
                  </a:cubicBezTo>
                  <a:cubicBezTo>
                    <a:pt x="372"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5"/>
            <p:cNvSpPr/>
            <p:nvPr/>
          </p:nvSpPr>
          <p:spPr>
            <a:xfrm>
              <a:off x="4821925" y="3108025"/>
              <a:ext cx="9575" cy="9550"/>
            </a:xfrm>
            <a:custGeom>
              <a:avLst/>
              <a:gdLst/>
              <a:ahLst/>
              <a:cxnLst/>
              <a:rect l="l" t="t" r="r" b="b"/>
              <a:pathLst>
                <a:path w="383" h="382" extrusionOk="0">
                  <a:moveTo>
                    <a:pt x="197" y="42"/>
                  </a:moveTo>
                  <a:cubicBezTo>
                    <a:pt x="268" y="42"/>
                    <a:pt x="341" y="103"/>
                    <a:pt x="341" y="186"/>
                  </a:cubicBezTo>
                  <a:cubicBezTo>
                    <a:pt x="341" y="268"/>
                    <a:pt x="268" y="330"/>
                    <a:pt x="197" y="330"/>
                  </a:cubicBezTo>
                  <a:cubicBezTo>
                    <a:pt x="114" y="330"/>
                    <a:pt x="41" y="268"/>
                    <a:pt x="41" y="186"/>
                  </a:cubicBezTo>
                  <a:cubicBezTo>
                    <a:pt x="41" y="103"/>
                    <a:pt x="114" y="42"/>
                    <a:pt x="197" y="42"/>
                  </a:cubicBezTo>
                  <a:close/>
                  <a:moveTo>
                    <a:pt x="197" y="0"/>
                  </a:moveTo>
                  <a:cubicBezTo>
                    <a:pt x="93" y="0"/>
                    <a:pt x="0" y="83"/>
                    <a:pt x="0" y="186"/>
                  </a:cubicBezTo>
                  <a:cubicBezTo>
                    <a:pt x="0" y="289"/>
                    <a:pt x="93" y="381"/>
                    <a:pt x="197" y="381"/>
                  </a:cubicBezTo>
                  <a:cubicBezTo>
                    <a:pt x="300" y="381"/>
                    <a:pt x="382" y="289"/>
                    <a:pt x="382" y="186"/>
                  </a:cubicBezTo>
                  <a:cubicBezTo>
                    <a:pt x="382" y="83"/>
                    <a:pt x="300"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5"/>
            <p:cNvSpPr/>
            <p:nvPr/>
          </p:nvSpPr>
          <p:spPr>
            <a:xfrm>
              <a:off x="4845900" y="3126325"/>
              <a:ext cx="9300" cy="9550"/>
            </a:xfrm>
            <a:custGeom>
              <a:avLst/>
              <a:gdLst/>
              <a:ahLst/>
              <a:cxnLst/>
              <a:rect l="l" t="t" r="r" b="b"/>
              <a:pathLst>
                <a:path w="372" h="382" extrusionOk="0">
                  <a:moveTo>
                    <a:pt x="186" y="41"/>
                  </a:moveTo>
                  <a:cubicBezTo>
                    <a:pt x="269" y="41"/>
                    <a:pt x="340" y="103"/>
                    <a:pt x="340" y="186"/>
                  </a:cubicBezTo>
                  <a:cubicBezTo>
                    <a:pt x="340" y="268"/>
                    <a:pt x="269" y="330"/>
                    <a:pt x="186" y="330"/>
                  </a:cubicBezTo>
                  <a:cubicBezTo>
                    <a:pt x="104" y="330"/>
                    <a:pt x="42" y="268"/>
                    <a:pt x="42" y="186"/>
                  </a:cubicBezTo>
                  <a:cubicBezTo>
                    <a:pt x="42" y="103"/>
                    <a:pt x="104" y="41"/>
                    <a:pt x="186" y="41"/>
                  </a:cubicBezTo>
                  <a:close/>
                  <a:moveTo>
                    <a:pt x="186" y="0"/>
                  </a:moveTo>
                  <a:cubicBezTo>
                    <a:pt x="83" y="0"/>
                    <a:pt x="1" y="93"/>
                    <a:pt x="1" y="196"/>
                  </a:cubicBezTo>
                  <a:cubicBezTo>
                    <a:pt x="1" y="300"/>
                    <a:pt x="83" y="382"/>
                    <a:pt x="186" y="382"/>
                  </a:cubicBezTo>
                  <a:cubicBezTo>
                    <a:pt x="289" y="382"/>
                    <a:pt x="372" y="300"/>
                    <a:pt x="372" y="196"/>
                  </a:cubicBezTo>
                  <a:cubicBezTo>
                    <a:pt x="372" y="9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5"/>
            <p:cNvSpPr/>
            <p:nvPr/>
          </p:nvSpPr>
          <p:spPr>
            <a:xfrm>
              <a:off x="4937925" y="3125275"/>
              <a:ext cx="9575" cy="9325"/>
            </a:xfrm>
            <a:custGeom>
              <a:avLst/>
              <a:gdLst/>
              <a:ahLst/>
              <a:cxnLst/>
              <a:rect l="l" t="t" r="r" b="b"/>
              <a:pathLst>
                <a:path w="383" h="373" extrusionOk="0">
                  <a:moveTo>
                    <a:pt x="186" y="42"/>
                  </a:moveTo>
                  <a:cubicBezTo>
                    <a:pt x="268" y="42"/>
                    <a:pt x="341" y="104"/>
                    <a:pt x="341" y="186"/>
                  </a:cubicBezTo>
                  <a:cubicBezTo>
                    <a:pt x="341" y="269"/>
                    <a:pt x="268" y="331"/>
                    <a:pt x="186" y="331"/>
                  </a:cubicBezTo>
                  <a:cubicBezTo>
                    <a:pt x="114" y="331"/>
                    <a:pt x="42" y="269"/>
                    <a:pt x="42" y="186"/>
                  </a:cubicBezTo>
                  <a:cubicBezTo>
                    <a:pt x="42" y="104"/>
                    <a:pt x="114" y="42"/>
                    <a:pt x="186" y="42"/>
                  </a:cubicBezTo>
                  <a:close/>
                  <a:moveTo>
                    <a:pt x="186" y="1"/>
                  </a:moveTo>
                  <a:cubicBezTo>
                    <a:pt x="83" y="1"/>
                    <a:pt x="0" y="83"/>
                    <a:pt x="0" y="186"/>
                  </a:cubicBezTo>
                  <a:cubicBezTo>
                    <a:pt x="0" y="290"/>
                    <a:pt x="83" y="372"/>
                    <a:pt x="186" y="372"/>
                  </a:cubicBezTo>
                  <a:cubicBezTo>
                    <a:pt x="300" y="372"/>
                    <a:pt x="382" y="290"/>
                    <a:pt x="382" y="186"/>
                  </a:cubicBezTo>
                  <a:cubicBezTo>
                    <a:pt x="382" y="83"/>
                    <a:pt x="30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5"/>
            <p:cNvSpPr/>
            <p:nvPr/>
          </p:nvSpPr>
          <p:spPr>
            <a:xfrm>
              <a:off x="4987425" y="3153650"/>
              <a:ext cx="9300" cy="9550"/>
            </a:xfrm>
            <a:custGeom>
              <a:avLst/>
              <a:gdLst/>
              <a:ahLst/>
              <a:cxnLst/>
              <a:rect l="l" t="t" r="r" b="b"/>
              <a:pathLst>
                <a:path w="372" h="382" extrusionOk="0">
                  <a:moveTo>
                    <a:pt x="186" y="41"/>
                  </a:moveTo>
                  <a:cubicBezTo>
                    <a:pt x="268" y="41"/>
                    <a:pt x="330" y="103"/>
                    <a:pt x="330" y="186"/>
                  </a:cubicBezTo>
                  <a:cubicBezTo>
                    <a:pt x="330" y="268"/>
                    <a:pt x="268" y="330"/>
                    <a:pt x="186" y="330"/>
                  </a:cubicBezTo>
                  <a:cubicBezTo>
                    <a:pt x="103" y="330"/>
                    <a:pt x="31" y="268"/>
                    <a:pt x="31" y="186"/>
                  </a:cubicBezTo>
                  <a:cubicBezTo>
                    <a:pt x="31" y="103"/>
                    <a:pt x="103" y="41"/>
                    <a:pt x="186" y="41"/>
                  </a:cubicBezTo>
                  <a:close/>
                  <a:moveTo>
                    <a:pt x="186" y="0"/>
                  </a:moveTo>
                  <a:cubicBezTo>
                    <a:pt x="83" y="0"/>
                    <a:pt x="0" y="83"/>
                    <a:pt x="0" y="186"/>
                  </a:cubicBezTo>
                  <a:cubicBezTo>
                    <a:pt x="0" y="289"/>
                    <a:pt x="83" y="382"/>
                    <a:pt x="186" y="382"/>
                  </a:cubicBezTo>
                  <a:cubicBezTo>
                    <a:pt x="289" y="382"/>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5"/>
            <p:cNvSpPr/>
            <p:nvPr/>
          </p:nvSpPr>
          <p:spPr>
            <a:xfrm>
              <a:off x="4974000" y="3211125"/>
              <a:ext cx="9325" cy="9325"/>
            </a:xfrm>
            <a:custGeom>
              <a:avLst/>
              <a:gdLst/>
              <a:ahLst/>
              <a:cxnLst/>
              <a:rect l="l" t="t" r="r" b="b"/>
              <a:pathLst>
                <a:path w="373" h="373" extrusionOk="0">
                  <a:moveTo>
                    <a:pt x="186" y="31"/>
                  </a:moveTo>
                  <a:cubicBezTo>
                    <a:pt x="269" y="31"/>
                    <a:pt x="331" y="104"/>
                    <a:pt x="331" y="187"/>
                  </a:cubicBezTo>
                  <a:cubicBezTo>
                    <a:pt x="331" y="258"/>
                    <a:pt x="269" y="331"/>
                    <a:pt x="186" y="331"/>
                  </a:cubicBezTo>
                  <a:cubicBezTo>
                    <a:pt x="104" y="331"/>
                    <a:pt x="42" y="258"/>
                    <a:pt x="42" y="187"/>
                  </a:cubicBezTo>
                  <a:cubicBezTo>
                    <a:pt x="42" y="104"/>
                    <a:pt x="104" y="31"/>
                    <a:pt x="186" y="31"/>
                  </a:cubicBezTo>
                  <a:close/>
                  <a:moveTo>
                    <a:pt x="186" y="1"/>
                  </a:moveTo>
                  <a:cubicBezTo>
                    <a:pt x="83" y="1"/>
                    <a:pt x="1" y="83"/>
                    <a:pt x="1" y="187"/>
                  </a:cubicBezTo>
                  <a:cubicBezTo>
                    <a:pt x="1" y="290"/>
                    <a:pt x="83" y="372"/>
                    <a:pt x="186" y="372"/>
                  </a:cubicBezTo>
                  <a:cubicBezTo>
                    <a:pt x="290" y="372"/>
                    <a:pt x="372" y="290"/>
                    <a:pt x="372" y="187"/>
                  </a:cubicBezTo>
                  <a:cubicBezTo>
                    <a:pt x="372" y="83"/>
                    <a:pt x="29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5"/>
            <p:cNvSpPr/>
            <p:nvPr/>
          </p:nvSpPr>
          <p:spPr>
            <a:xfrm>
              <a:off x="4982250" y="3245150"/>
              <a:ext cx="9575" cy="9575"/>
            </a:xfrm>
            <a:custGeom>
              <a:avLst/>
              <a:gdLst/>
              <a:ahLst/>
              <a:cxnLst/>
              <a:rect l="l" t="t" r="r" b="b"/>
              <a:pathLst>
                <a:path w="383" h="383" extrusionOk="0">
                  <a:moveTo>
                    <a:pt x="197" y="42"/>
                  </a:moveTo>
                  <a:cubicBezTo>
                    <a:pt x="269" y="42"/>
                    <a:pt x="342" y="104"/>
                    <a:pt x="342" y="187"/>
                  </a:cubicBezTo>
                  <a:cubicBezTo>
                    <a:pt x="342" y="269"/>
                    <a:pt x="269" y="331"/>
                    <a:pt x="197" y="331"/>
                  </a:cubicBezTo>
                  <a:cubicBezTo>
                    <a:pt x="115" y="331"/>
                    <a:pt x="42" y="269"/>
                    <a:pt x="42" y="187"/>
                  </a:cubicBezTo>
                  <a:cubicBezTo>
                    <a:pt x="42" y="104"/>
                    <a:pt x="115" y="42"/>
                    <a:pt x="197" y="42"/>
                  </a:cubicBezTo>
                  <a:close/>
                  <a:moveTo>
                    <a:pt x="197" y="1"/>
                  </a:moveTo>
                  <a:cubicBezTo>
                    <a:pt x="83" y="1"/>
                    <a:pt x="1" y="83"/>
                    <a:pt x="1" y="187"/>
                  </a:cubicBezTo>
                  <a:cubicBezTo>
                    <a:pt x="1" y="290"/>
                    <a:pt x="83" y="382"/>
                    <a:pt x="197" y="382"/>
                  </a:cubicBezTo>
                  <a:cubicBezTo>
                    <a:pt x="300" y="382"/>
                    <a:pt x="383" y="290"/>
                    <a:pt x="383" y="187"/>
                  </a:cubicBezTo>
                  <a:cubicBezTo>
                    <a:pt x="383" y="83"/>
                    <a:pt x="300"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5"/>
            <p:cNvSpPr/>
            <p:nvPr/>
          </p:nvSpPr>
          <p:spPr>
            <a:xfrm>
              <a:off x="5017825" y="3299300"/>
              <a:ext cx="9300" cy="9300"/>
            </a:xfrm>
            <a:custGeom>
              <a:avLst/>
              <a:gdLst/>
              <a:ahLst/>
              <a:cxnLst/>
              <a:rect l="l" t="t" r="r" b="b"/>
              <a:pathLst>
                <a:path w="372" h="372" extrusionOk="0">
                  <a:moveTo>
                    <a:pt x="186" y="31"/>
                  </a:moveTo>
                  <a:lnTo>
                    <a:pt x="186" y="42"/>
                  </a:lnTo>
                  <a:cubicBezTo>
                    <a:pt x="269" y="42"/>
                    <a:pt x="331" y="103"/>
                    <a:pt x="331" y="175"/>
                  </a:cubicBezTo>
                  <a:cubicBezTo>
                    <a:pt x="331" y="258"/>
                    <a:pt x="269" y="330"/>
                    <a:pt x="186" y="330"/>
                  </a:cubicBezTo>
                  <a:cubicBezTo>
                    <a:pt x="104" y="330"/>
                    <a:pt x="42" y="258"/>
                    <a:pt x="42" y="175"/>
                  </a:cubicBezTo>
                  <a:cubicBezTo>
                    <a:pt x="42" y="103"/>
                    <a:pt x="104" y="31"/>
                    <a:pt x="186" y="31"/>
                  </a:cubicBezTo>
                  <a:close/>
                  <a:moveTo>
                    <a:pt x="186" y="0"/>
                  </a:moveTo>
                  <a:cubicBezTo>
                    <a:pt x="83" y="0"/>
                    <a:pt x="1" y="83"/>
                    <a:pt x="1" y="186"/>
                  </a:cubicBezTo>
                  <a:cubicBezTo>
                    <a:pt x="1" y="289"/>
                    <a:pt x="83" y="372"/>
                    <a:pt x="186" y="372"/>
                  </a:cubicBezTo>
                  <a:cubicBezTo>
                    <a:pt x="290" y="372"/>
                    <a:pt x="372" y="289"/>
                    <a:pt x="372" y="186"/>
                  </a:cubicBezTo>
                  <a:cubicBezTo>
                    <a:pt x="372"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5"/>
            <p:cNvSpPr/>
            <p:nvPr/>
          </p:nvSpPr>
          <p:spPr>
            <a:xfrm>
              <a:off x="4989225" y="3285100"/>
              <a:ext cx="9550" cy="9325"/>
            </a:xfrm>
            <a:custGeom>
              <a:avLst/>
              <a:gdLst/>
              <a:ahLst/>
              <a:cxnLst/>
              <a:rect l="l" t="t" r="r" b="b"/>
              <a:pathLst>
                <a:path w="382" h="373" extrusionOk="0">
                  <a:moveTo>
                    <a:pt x="186" y="32"/>
                  </a:moveTo>
                  <a:cubicBezTo>
                    <a:pt x="269" y="32"/>
                    <a:pt x="341" y="94"/>
                    <a:pt x="341" y="177"/>
                  </a:cubicBezTo>
                  <a:cubicBezTo>
                    <a:pt x="341" y="259"/>
                    <a:pt x="269" y="321"/>
                    <a:pt x="186" y="321"/>
                  </a:cubicBezTo>
                  <a:cubicBezTo>
                    <a:pt x="114" y="321"/>
                    <a:pt x="42" y="259"/>
                    <a:pt x="42" y="177"/>
                  </a:cubicBezTo>
                  <a:cubicBezTo>
                    <a:pt x="42" y="94"/>
                    <a:pt x="114" y="32"/>
                    <a:pt x="186" y="32"/>
                  </a:cubicBezTo>
                  <a:close/>
                  <a:moveTo>
                    <a:pt x="186" y="1"/>
                  </a:moveTo>
                  <a:cubicBezTo>
                    <a:pt x="83" y="1"/>
                    <a:pt x="1" y="83"/>
                    <a:pt x="1" y="186"/>
                  </a:cubicBezTo>
                  <a:cubicBezTo>
                    <a:pt x="1" y="290"/>
                    <a:pt x="83" y="372"/>
                    <a:pt x="186" y="372"/>
                  </a:cubicBezTo>
                  <a:cubicBezTo>
                    <a:pt x="289" y="372"/>
                    <a:pt x="382" y="290"/>
                    <a:pt x="382" y="186"/>
                  </a:cubicBezTo>
                  <a:cubicBezTo>
                    <a:pt x="38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5"/>
            <p:cNvSpPr/>
            <p:nvPr/>
          </p:nvSpPr>
          <p:spPr>
            <a:xfrm>
              <a:off x="5002125" y="3221450"/>
              <a:ext cx="9300" cy="9300"/>
            </a:xfrm>
            <a:custGeom>
              <a:avLst/>
              <a:gdLst/>
              <a:ahLst/>
              <a:cxnLst/>
              <a:rect l="l" t="t" r="r" b="b"/>
              <a:pathLst>
                <a:path w="372" h="372" extrusionOk="0">
                  <a:moveTo>
                    <a:pt x="186" y="31"/>
                  </a:moveTo>
                  <a:cubicBezTo>
                    <a:pt x="268" y="31"/>
                    <a:pt x="330" y="93"/>
                    <a:pt x="330" y="175"/>
                  </a:cubicBezTo>
                  <a:cubicBezTo>
                    <a:pt x="330" y="258"/>
                    <a:pt x="268" y="320"/>
                    <a:pt x="186" y="320"/>
                  </a:cubicBezTo>
                  <a:cubicBezTo>
                    <a:pt x="103" y="320"/>
                    <a:pt x="41" y="258"/>
                    <a:pt x="41" y="175"/>
                  </a:cubicBezTo>
                  <a:cubicBezTo>
                    <a:pt x="41" y="93"/>
                    <a:pt x="103" y="31"/>
                    <a:pt x="186" y="31"/>
                  </a:cubicBezTo>
                  <a:close/>
                  <a:moveTo>
                    <a:pt x="186" y="0"/>
                  </a:moveTo>
                  <a:cubicBezTo>
                    <a:pt x="83" y="0"/>
                    <a:pt x="0" y="83"/>
                    <a:pt x="0" y="186"/>
                  </a:cubicBezTo>
                  <a:cubicBezTo>
                    <a:pt x="0" y="289"/>
                    <a:pt x="83" y="372"/>
                    <a:pt x="186" y="372"/>
                  </a:cubicBezTo>
                  <a:cubicBezTo>
                    <a:pt x="289" y="372"/>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5"/>
            <p:cNvSpPr/>
            <p:nvPr/>
          </p:nvSpPr>
          <p:spPr>
            <a:xfrm>
              <a:off x="4907775" y="3276600"/>
              <a:ext cx="9300" cy="9325"/>
            </a:xfrm>
            <a:custGeom>
              <a:avLst/>
              <a:gdLst/>
              <a:ahLst/>
              <a:cxnLst/>
              <a:rect l="l" t="t" r="r" b="b"/>
              <a:pathLst>
                <a:path w="372" h="373" extrusionOk="0">
                  <a:moveTo>
                    <a:pt x="186" y="32"/>
                  </a:moveTo>
                  <a:cubicBezTo>
                    <a:pt x="268" y="32"/>
                    <a:pt x="330" y="104"/>
                    <a:pt x="330" y="187"/>
                  </a:cubicBezTo>
                  <a:cubicBezTo>
                    <a:pt x="330" y="258"/>
                    <a:pt x="268" y="331"/>
                    <a:pt x="186" y="331"/>
                  </a:cubicBezTo>
                  <a:cubicBezTo>
                    <a:pt x="103" y="331"/>
                    <a:pt x="42" y="258"/>
                    <a:pt x="42" y="187"/>
                  </a:cubicBezTo>
                  <a:cubicBezTo>
                    <a:pt x="42" y="104"/>
                    <a:pt x="103" y="32"/>
                    <a:pt x="186" y="32"/>
                  </a:cubicBezTo>
                  <a:close/>
                  <a:moveTo>
                    <a:pt x="186" y="1"/>
                  </a:moveTo>
                  <a:cubicBezTo>
                    <a:pt x="83" y="1"/>
                    <a:pt x="0" y="83"/>
                    <a:pt x="0" y="187"/>
                  </a:cubicBezTo>
                  <a:cubicBezTo>
                    <a:pt x="0" y="290"/>
                    <a:pt x="83" y="372"/>
                    <a:pt x="186" y="372"/>
                  </a:cubicBezTo>
                  <a:cubicBezTo>
                    <a:pt x="289" y="372"/>
                    <a:pt x="371" y="290"/>
                    <a:pt x="371" y="187"/>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5"/>
            <p:cNvSpPr/>
            <p:nvPr/>
          </p:nvSpPr>
          <p:spPr>
            <a:xfrm>
              <a:off x="4854925" y="3313725"/>
              <a:ext cx="9550" cy="9325"/>
            </a:xfrm>
            <a:custGeom>
              <a:avLst/>
              <a:gdLst/>
              <a:ahLst/>
              <a:cxnLst/>
              <a:rect l="l" t="t" r="r" b="b"/>
              <a:pathLst>
                <a:path w="382" h="373" extrusionOk="0">
                  <a:moveTo>
                    <a:pt x="196" y="42"/>
                  </a:moveTo>
                  <a:cubicBezTo>
                    <a:pt x="268" y="42"/>
                    <a:pt x="341" y="104"/>
                    <a:pt x="341" y="186"/>
                  </a:cubicBezTo>
                  <a:cubicBezTo>
                    <a:pt x="341" y="269"/>
                    <a:pt x="268" y="331"/>
                    <a:pt x="196" y="331"/>
                  </a:cubicBezTo>
                  <a:cubicBezTo>
                    <a:pt x="114" y="331"/>
                    <a:pt x="41" y="269"/>
                    <a:pt x="41" y="186"/>
                  </a:cubicBezTo>
                  <a:cubicBezTo>
                    <a:pt x="41" y="104"/>
                    <a:pt x="114" y="42"/>
                    <a:pt x="196" y="42"/>
                  </a:cubicBezTo>
                  <a:close/>
                  <a:moveTo>
                    <a:pt x="196" y="1"/>
                  </a:moveTo>
                  <a:cubicBezTo>
                    <a:pt x="83" y="1"/>
                    <a:pt x="0" y="83"/>
                    <a:pt x="0" y="186"/>
                  </a:cubicBezTo>
                  <a:cubicBezTo>
                    <a:pt x="0" y="290"/>
                    <a:pt x="83" y="372"/>
                    <a:pt x="196" y="372"/>
                  </a:cubicBezTo>
                  <a:cubicBezTo>
                    <a:pt x="289" y="372"/>
                    <a:pt x="371" y="290"/>
                    <a:pt x="382" y="196"/>
                  </a:cubicBezTo>
                  <a:lnTo>
                    <a:pt x="382" y="186"/>
                  </a:lnTo>
                  <a:cubicBezTo>
                    <a:pt x="382" y="83"/>
                    <a:pt x="299"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5"/>
            <p:cNvSpPr/>
            <p:nvPr/>
          </p:nvSpPr>
          <p:spPr>
            <a:xfrm>
              <a:off x="4882500" y="3332025"/>
              <a:ext cx="9550" cy="9300"/>
            </a:xfrm>
            <a:custGeom>
              <a:avLst/>
              <a:gdLst/>
              <a:ahLst/>
              <a:cxnLst/>
              <a:rect l="l" t="t" r="r" b="b"/>
              <a:pathLst>
                <a:path w="382" h="372" extrusionOk="0">
                  <a:moveTo>
                    <a:pt x="186" y="32"/>
                  </a:moveTo>
                  <a:cubicBezTo>
                    <a:pt x="269" y="32"/>
                    <a:pt x="341" y="104"/>
                    <a:pt x="341" y="176"/>
                  </a:cubicBezTo>
                  <a:cubicBezTo>
                    <a:pt x="341" y="259"/>
                    <a:pt x="269" y="330"/>
                    <a:pt x="186" y="330"/>
                  </a:cubicBezTo>
                  <a:cubicBezTo>
                    <a:pt x="114" y="330"/>
                    <a:pt x="42" y="259"/>
                    <a:pt x="42" y="176"/>
                  </a:cubicBezTo>
                  <a:cubicBezTo>
                    <a:pt x="42" y="104"/>
                    <a:pt x="114" y="32"/>
                    <a:pt x="186" y="32"/>
                  </a:cubicBezTo>
                  <a:close/>
                  <a:moveTo>
                    <a:pt x="186" y="1"/>
                  </a:moveTo>
                  <a:cubicBezTo>
                    <a:pt x="83" y="1"/>
                    <a:pt x="1" y="83"/>
                    <a:pt x="1" y="186"/>
                  </a:cubicBezTo>
                  <a:cubicBezTo>
                    <a:pt x="1" y="289"/>
                    <a:pt x="83" y="372"/>
                    <a:pt x="186" y="372"/>
                  </a:cubicBezTo>
                  <a:cubicBezTo>
                    <a:pt x="289" y="372"/>
                    <a:pt x="382" y="289"/>
                    <a:pt x="382" y="186"/>
                  </a:cubicBezTo>
                  <a:cubicBezTo>
                    <a:pt x="38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5"/>
            <p:cNvSpPr/>
            <p:nvPr/>
          </p:nvSpPr>
          <p:spPr>
            <a:xfrm>
              <a:off x="4883275" y="3370175"/>
              <a:ext cx="9300" cy="9575"/>
            </a:xfrm>
            <a:custGeom>
              <a:avLst/>
              <a:gdLst/>
              <a:ahLst/>
              <a:cxnLst/>
              <a:rect l="l" t="t" r="r" b="b"/>
              <a:pathLst>
                <a:path w="372" h="383" extrusionOk="0">
                  <a:moveTo>
                    <a:pt x="186" y="42"/>
                  </a:moveTo>
                  <a:cubicBezTo>
                    <a:pt x="268" y="42"/>
                    <a:pt x="330" y="104"/>
                    <a:pt x="330" y="186"/>
                  </a:cubicBezTo>
                  <a:cubicBezTo>
                    <a:pt x="330" y="269"/>
                    <a:pt x="268" y="331"/>
                    <a:pt x="186" y="331"/>
                  </a:cubicBezTo>
                  <a:cubicBezTo>
                    <a:pt x="103" y="331"/>
                    <a:pt x="42" y="269"/>
                    <a:pt x="42" y="186"/>
                  </a:cubicBezTo>
                  <a:cubicBezTo>
                    <a:pt x="42" y="104"/>
                    <a:pt x="103" y="42"/>
                    <a:pt x="186" y="42"/>
                  </a:cubicBezTo>
                  <a:close/>
                  <a:moveTo>
                    <a:pt x="186" y="1"/>
                  </a:moveTo>
                  <a:cubicBezTo>
                    <a:pt x="83" y="1"/>
                    <a:pt x="0" y="83"/>
                    <a:pt x="0" y="186"/>
                  </a:cubicBezTo>
                  <a:cubicBezTo>
                    <a:pt x="0" y="289"/>
                    <a:pt x="83" y="383"/>
                    <a:pt x="186" y="383"/>
                  </a:cubicBezTo>
                  <a:cubicBezTo>
                    <a:pt x="289" y="383"/>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5"/>
            <p:cNvSpPr/>
            <p:nvPr/>
          </p:nvSpPr>
          <p:spPr>
            <a:xfrm>
              <a:off x="4854925" y="3278400"/>
              <a:ext cx="9550" cy="9300"/>
            </a:xfrm>
            <a:custGeom>
              <a:avLst/>
              <a:gdLst/>
              <a:ahLst/>
              <a:cxnLst/>
              <a:rect l="l" t="t" r="r" b="b"/>
              <a:pathLst>
                <a:path w="382" h="372" extrusionOk="0">
                  <a:moveTo>
                    <a:pt x="196" y="42"/>
                  </a:moveTo>
                  <a:cubicBezTo>
                    <a:pt x="268" y="42"/>
                    <a:pt x="341" y="104"/>
                    <a:pt x="341" y="186"/>
                  </a:cubicBezTo>
                  <a:cubicBezTo>
                    <a:pt x="341" y="269"/>
                    <a:pt x="268" y="331"/>
                    <a:pt x="196" y="331"/>
                  </a:cubicBezTo>
                  <a:cubicBezTo>
                    <a:pt x="114" y="331"/>
                    <a:pt x="41" y="269"/>
                    <a:pt x="41" y="186"/>
                  </a:cubicBezTo>
                  <a:cubicBezTo>
                    <a:pt x="41" y="104"/>
                    <a:pt x="114" y="42"/>
                    <a:pt x="196" y="42"/>
                  </a:cubicBezTo>
                  <a:close/>
                  <a:moveTo>
                    <a:pt x="196" y="1"/>
                  </a:moveTo>
                  <a:cubicBezTo>
                    <a:pt x="83" y="1"/>
                    <a:pt x="0" y="83"/>
                    <a:pt x="0" y="186"/>
                  </a:cubicBezTo>
                  <a:cubicBezTo>
                    <a:pt x="0" y="289"/>
                    <a:pt x="83" y="372"/>
                    <a:pt x="196" y="372"/>
                  </a:cubicBezTo>
                  <a:cubicBezTo>
                    <a:pt x="299" y="372"/>
                    <a:pt x="382" y="289"/>
                    <a:pt x="382" y="186"/>
                  </a:cubicBezTo>
                  <a:cubicBezTo>
                    <a:pt x="382" y="83"/>
                    <a:pt x="299"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5"/>
            <p:cNvSpPr/>
            <p:nvPr/>
          </p:nvSpPr>
          <p:spPr>
            <a:xfrm>
              <a:off x="4891775" y="3126325"/>
              <a:ext cx="9575" cy="9550"/>
            </a:xfrm>
            <a:custGeom>
              <a:avLst/>
              <a:gdLst/>
              <a:ahLst/>
              <a:cxnLst/>
              <a:rect l="l" t="t" r="r" b="b"/>
              <a:pathLst>
                <a:path w="383" h="382" extrusionOk="0">
                  <a:moveTo>
                    <a:pt x="196" y="41"/>
                  </a:moveTo>
                  <a:cubicBezTo>
                    <a:pt x="279" y="41"/>
                    <a:pt x="341" y="114"/>
                    <a:pt x="341" y="196"/>
                  </a:cubicBezTo>
                  <a:cubicBezTo>
                    <a:pt x="341" y="279"/>
                    <a:pt x="279" y="341"/>
                    <a:pt x="196" y="341"/>
                  </a:cubicBezTo>
                  <a:cubicBezTo>
                    <a:pt x="114" y="341"/>
                    <a:pt x="42" y="279"/>
                    <a:pt x="42" y="196"/>
                  </a:cubicBezTo>
                  <a:cubicBezTo>
                    <a:pt x="42" y="114"/>
                    <a:pt x="114" y="41"/>
                    <a:pt x="196" y="41"/>
                  </a:cubicBezTo>
                  <a:close/>
                  <a:moveTo>
                    <a:pt x="196" y="0"/>
                  </a:moveTo>
                  <a:cubicBezTo>
                    <a:pt x="93" y="0"/>
                    <a:pt x="1" y="93"/>
                    <a:pt x="1" y="196"/>
                  </a:cubicBezTo>
                  <a:cubicBezTo>
                    <a:pt x="1" y="300"/>
                    <a:pt x="93" y="382"/>
                    <a:pt x="196" y="382"/>
                  </a:cubicBezTo>
                  <a:cubicBezTo>
                    <a:pt x="300" y="382"/>
                    <a:pt x="382" y="300"/>
                    <a:pt x="382" y="196"/>
                  </a:cubicBezTo>
                  <a:cubicBezTo>
                    <a:pt x="382" y="93"/>
                    <a:pt x="300"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5"/>
            <p:cNvSpPr/>
            <p:nvPr/>
          </p:nvSpPr>
          <p:spPr>
            <a:xfrm>
              <a:off x="4895900" y="3166275"/>
              <a:ext cx="9575" cy="9300"/>
            </a:xfrm>
            <a:custGeom>
              <a:avLst/>
              <a:gdLst/>
              <a:ahLst/>
              <a:cxnLst/>
              <a:rect l="l" t="t" r="r" b="b"/>
              <a:pathLst>
                <a:path w="383" h="372" extrusionOk="0">
                  <a:moveTo>
                    <a:pt x="187" y="31"/>
                  </a:moveTo>
                  <a:cubicBezTo>
                    <a:pt x="269" y="31"/>
                    <a:pt x="341" y="104"/>
                    <a:pt x="341" y="186"/>
                  </a:cubicBezTo>
                  <a:cubicBezTo>
                    <a:pt x="341" y="258"/>
                    <a:pt x="269" y="331"/>
                    <a:pt x="187" y="331"/>
                  </a:cubicBezTo>
                  <a:cubicBezTo>
                    <a:pt x="114" y="331"/>
                    <a:pt x="42" y="258"/>
                    <a:pt x="42" y="186"/>
                  </a:cubicBezTo>
                  <a:cubicBezTo>
                    <a:pt x="42" y="104"/>
                    <a:pt x="114" y="31"/>
                    <a:pt x="187" y="31"/>
                  </a:cubicBezTo>
                  <a:close/>
                  <a:moveTo>
                    <a:pt x="187" y="1"/>
                  </a:moveTo>
                  <a:cubicBezTo>
                    <a:pt x="83" y="1"/>
                    <a:pt x="1" y="83"/>
                    <a:pt x="1" y="186"/>
                  </a:cubicBezTo>
                  <a:cubicBezTo>
                    <a:pt x="1" y="289"/>
                    <a:pt x="83" y="372"/>
                    <a:pt x="187" y="372"/>
                  </a:cubicBezTo>
                  <a:cubicBezTo>
                    <a:pt x="290" y="372"/>
                    <a:pt x="372" y="289"/>
                    <a:pt x="382" y="186"/>
                  </a:cubicBezTo>
                  <a:cubicBezTo>
                    <a:pt x="382"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5"/>
            <p:cNvSpPr/>
            <p:nvPr/>
          </p:nvSpPr>
          <p:spPr>
            <a:xfrm>
              <a:off x="4897700" y="3202625"/>
              <a:ext cx="9300" cy="9300"/>
            </a:xfrm>
            <a:custGeom>
              <a:avLst/>
              <a:gdLst/>
              <a:ahLst/>
              <a:cxnLst/>
              <a:rect l="l" t="t" r="r" b="b"/>
              <a:pathLst>
                <a:path w="372" h="372"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5"/>
            <p:cNvSpPr/>
            <p:nvPr/>
          </p:nvSpPr>
          <p:spPr>
            <a:xfrm>
              <a:off x="4889200" y="3085575"/>
              <a:ext cx="9325" cy="9575"/>
            </a:xfrm>
            <a:custGeom>
              <a:avLst/>
              <a:gdLst/>
              <a:ahLst/>
              <a:cxnLst/>
              <a:rect l="l" t="t" r="r" b="b"/>
              <a:pathLst>
                <a:path w="373" h="383" extrusionOk="0">
                  <a:moveTo>
                    <a:pt x="186" y="42"/>
                  </a:moveTo>
                  <a:cubicBezTo>
                    <a:pt x="269" y="42"/>
                    <a:pt x="331" y="104"/>
                    <a:pt x="331" y="186"/>
                  </a:cubicBezTo>
                  <a:cubicBezTo>
                    <a:pt x="331" y="269"/>
                    <a:pt x="269" y="331"/>
                    <a:pt x="186" y="331"/>
                  </a:cubicBezTo>
                  <a:cubicBezTo>
                    <a:pt x="104" y="331"/>
                    <a:pt x="42" y="269"/>
                    <a:pt x="42" y="186"/>
                  </a:cubicBezTo>
                  <a:cubicBezTo>
                    <a:pt x="42" y="104"/>
                    <a:pt x="104" y="42"/>
                    <a:pt x="186" y="42"/>
                  </a:cubicBezTo>
                  <a:close/>
                  <a:moveTo>
                    <a:pt x="186" y="1"/>
                  </a:moveTo>
                  <a:cubicBezTo>
                    <a:pt x="83" y="1"/>
                    <a:pt x="1" y="83"/>
                    <a:pt x="1" y="186"/>
                  </a:cubicBezTo>
                  <a:cubicBezTo>
                    <a:pt x="1" y="290"/>
                    <a:pt x="83" y="383"/>
                    <a:pt x="186" y="383"/>
                  </a:cubicBezTo>
                  <a:cubicBezTo>
                    <a:pt x="290" y="383"/>
                    <a:pt x="372" y="290"/>
                    <a:pt x="372" y="186"/>
                  </a:cubicBezTo>
                  <a:cubicBezTo>
                    <a:pt x="372" y="83"/>
                    <a:pt x="29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5"/>
            <p:cNvSpPr/>
            <p:nvPr/>
          </p:nvSpPr>
          <p:spPr>
            <a:xfrm>
              <a:off x="4870900" y="3106475"/>
              <a:ext cx="9300" cy="9300"/>
            </a:xfrm>
            <a:custGeom>
              <a:avLst/>
              <a:gdLst/>
              <a:ahLst/>
              <a:cxnLst/>
              <a:rect l="l" t="t" r="r" b="b"/>
              <a:pathLst>
                <a:path w="372" h="372" extrusionOk="0">
                  <a:moveTo>
                    <a:pt x="186" y="31"/>
                  </a:moveTo>
                  <a:cubicBezTo>
                    <a:pt x="268" y="31"/>
                    <a:pt x="330" y="104"/>
                    <a:pt x="330" y="186"/>
                  </a:cubicBezTo>
                  <a:cubicBezTo>
                    <a:pt x="330" y="258"/>
                    <a:pt x="268" y="330"/>
                    <a:pt x="186" y="330"/>
                  </a:cubicBezTo>
                  <a:cubicBezTo>
                    <a:pt x="103" y="330"/>
                    <a:pt x="42" y="258"/>
                    <a:pt x="42" y="186"/>
                  </a:cubicBezTo>
                  <a:cubicBezTo>
                    <a:pt x="42" y="104"/>
                    <a:pt x="103" y="31"/>
                    <a:pt x="186" y="31"/>
                  </a:cubicBezTo>
                  <a:close/>
                  <a:moveTo>
                    <a:pt x="186" y="1"/>
                  </a:moveTo>
                  <a:cubicBezTo>
                    <a:pt x="83" y="1"/>
                    <a:pt x="0" y="83"/>
                    <a:pt x="0" y="186"/>
                  </a:cubicBezTo>
                  <a:cubicBezTo>
                    <a:pt x="0"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5"/>
            <p:cNvSpPr/>
            <p:nvPr/>
          </p:nvSpPr>
          <p:spPr>
            <a:xfrm>
              <a:off x="4869625" y="3147725"/>
              <a:ext cx="9550" cy="9300"/>
            </a:xfrm>
            <a:custGeom>
              <a:avLst/>
              <a:gdLst/>
              <a:ahLst/>
              <a:cxnLst/>
              <a:rect l="l" t="t" r="r" b="b"/>
              <a:pathLst>
                <a:path w="382" h="372" extrusionOk="0">
                  <a:moveTo>
                    <a:pt x="186" y="31"/>
                  </a:moveTo>
                  <a:cubicBezTo>
                    <a:pt x="278" y="31"/>
                    <a:pt x="340" y="103"/>
                    <a:pt x="340" y="186"/>
                  </a:cubicBezTo>
                  <a:cubicBezTo>
                    <a:pt x="340" y="268"/>
                    <a:pt x="278" y="340"/>
                    <a:pt x="186" y="340"/>
                  </a:cubicBezTo>
                  <a:cubicBezTo>
                    <a:pt x="103" y="340"/>
                    <a:pt x="41" y="268"/>
                    <a:pt x="41" y="186"/>
                  </a:cubicBezTo>
                  <a:cubicBezTo>
                    <a:pt x="41" y="103"/>
                    <a:pt x="103" y="31"/>
                    <a:pt x="186" y="31"/>
                  </a:cubicBezTo>
                  <a:close/>
                  <a:moveTo>
                    <a:pt x="186" y="0"/>
                  </a:moveTo>
                  <a:cubicBezTo>
                    <a:pt x="83" y="0"/>
                    <a:pt x="0" y="83"/>
                    <a:pt x="0" y="186"/>
                  </a:cubicBezTo>
                  <a:cubicBezTo>
                    <a:pt x="0" y="289"/>
                    <a:pt x="83" y="372"/>
                    <a:pt x="186" y="372"/>
                  </a:cubicBezTo>
                  <a:cubicBezTo>
                    <a:pt x="289" y="372"/>
                    <a:pt x="381" y="289"/>
                    <a:pt x="381" y="186"/>
                  </a:cubicBezTo>
                  <a:cubicBezTo>
                    <a:pt x="38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5"/>
            <p:cNvSpPr/>
            <p:nvPr/>
          </p:nvSpPr>
          <p:spPr>
            <a:xfrm>
              <a:off x="4800525" y="3168075"/>
              <a:ext cx="9550" cy="9300"/>
            </a:xfrm>
            <a:custGeom>
              <a:avLst/>
              <a:gdLst/>
              <a:ahLst/>
              <a:cxnLst/>
              <a:rect l="l" t="t" r="r" b="b"/>
              <a:pathLst>
                <a:path w="382" h="372" extrusionOk="0">
                  <a:moveTo>
                    <a:pt x="196" y="32"/>
                  </a:moveTo>
                  <a:cubicBezTo>
                    <a:pt x="269" y="32"/>
                    <a:pt x="341" y="94"/>
                    <a:pt x="341" y="176"/>
                  </a:cubicBezTo>
                  <a:cubicBezTo>
                    <a:pt x="341" y="259"/>
                    <a:pt x="269" y="330"/>
                    <a:pt x="196" y="330"/>
                  </a:cubicBezTo>
                  <a:cubicBezTo>
                    <a:pt x="114" y="330"/>
                    <a:pt x="42" y="259"/>
                    <a:pt x="42" y="176"/>
                  </a:cubicBezTo>
                  <a:cubicBezTo>
                    <a:pt x="42" y="94"/>
                    <a:pt x="114" y="32"/>
                    <a:pt x="196" y="32"/>
                  </a:cubicBezTo>
                  <a:close/>
                  <a:moveTo>
                    <a:pt x="196" y="0"/>
                  </a:moveTo>
                  <a:cubicBezTo>
                    <a:pt x="93" y="0"/>
                    <a:pt x="1" y="83"/>
                    <a:pt x="1" y="186"/>
                  </a:cubicBezTo>
                  <a:cubicBezTo>
                    <a:pt x="1" y="289"/>
                    <a:pt x="93" y="372"/>
                    <a:pt x="196" y="372"/>
                  </a:cubicBezTo>
                  <a:cubicBezTo>
                    <a:pt x="299" y="372"/>
                    <a:pt x="382" y="289"/>
                    <a:pt x="382" y="186"/>
                  </a:cubicBezTo>
                  <a:cubicBezTo>
                    <a:pt x="382" y="83"/>
                    <a:pt x="299"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5"/>
            <p:cNvSpPr/>
            <p:nvPr/>
          </p:nvSpPr>
          <p:spPr>
            <a:xfrm>
              <a:off x="4826300" y="3223750"/>
              <a:ext cx="9325" cy="9575"/>
            </a:xfrm>
            <a:custGeom>
              <a:avLst/>
              <a:gdLst/>
              <a:ahLst/>
              <a:cxnLst/>
              <a:rect l="l" t="t" r="r" b="b"/>
              <a:pathLst>
                <a:path w="373" h="383" extrusionOk="0">
                  <a:moveTo>
                    <a:pt x="187" y="42"/>
                  </a:moveTo>
                  <a:cubicBezTo>
                    <a:pt x="269" y="42"/>
                    <a:pt x="341" y="104"/>
                    <a:pt x="341" y="197"/>
                  </a:cubicBezTo>
                  <a:cubicBezTo>
                    <a:pt x="341" y="280"/>
                    <a:pt x="269" y="341"/>
                    <a:pt x="187" y="341"/>
                  </a:cubicBezTo>
                  <a:cubicBezTo>
                    <a:pt x="104" y="341"/>
                    <a:pt x="31" y="280"/>
                    <a:pt x="31" y="197"/>
                  </a:cubicBezTo>
                  <a:cubicBezTo>
                    <a:pt x="31" y="104"/>
                    <a:pt x="104" y="42"/>
                    <a:pt x="187" y="42"/>
                  </a:cubicBezTo>
                  <a:close/>
                  <a:moveTo>
                    <a:pt x="187" y="1"/>
                  </a:moveTo>
                  <a:cubicBezTo>
                    <a:pt x="83" y="1"/>
                    <a:pt x="1" y="83"/>
                    <a:pt x="1" y="197"/>
                  </a:cubicBezTo>
                  <a:cubicBezTo>
                    <a:pt x="1" y="300"/>
                    <a:pt x="83" y="383"/>
                    <a:pt x="187" y="383"/>
                  </a:cubicBezTo>
                  <a:cubicBezTo>
                    <a:pt x="290" y="383"/>
                    <a:pt x="372" y="300"/>
                    <a:pt x="372" y="197"/>
                  </a:cubicBezTo>
                  <a:cubicBezTo>
                    <a:pt x="372"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5"/>
            <p:cNvSpPr/>
            <p:nvPr/>
          </p:nvSpPr>
          <p:spPr>
            <a:xfrm>
              <a:off x="4773200" y="3260125"/>
              <a:ext cx="9300" cy="9300"/>
            </a:xfrm>
            <a:custGeom>
              <a:avLst/>
              <a:gdLst/>
              <a:ahLst/>
              <a:cxnLst/>
              <a:rect l="l" t="t" r="r" b="b"/>
              <a:pathLst>
                <a:path w="372" h="372" extrusionOk="0">
                  <a:moveTo>
                    <a:pt x="186" y="31"/>
                  </a:moveTo>
                  <a:cubicBezTo>
                    <a:pt x="269" y="31"/>
                    <a:pt x="331" y="103"/>
                    <a:pt x="331" y="186"/>
                  </a:cubicBezTo>
                  <a:cubicBezTo>
                    <a:pt x="331" y="257"/>
                    <a:pt x="269" y="330"/>
                    <a:pt x="186" y="330"/>
                  </a:cubicBezTo>
                  <a:cubicBezTo>
                    <a:pt x="104" y="330"/>
                    <a:pt x="42" y="257"/>
                    <a:pt x="42" y="186"/>
                  </a:cubicBezTo>
                  <a:cubicBezTo>
                    <a:pt x="42" y="103"/>
                    <a:pt x="104" y="31"/>
                    <a:pt x="186" y="31"/>
                  </a:cubicBezTo>
                  <a:close/>
                  <a:moveTo>
                    <a:pt x="186" y="0"/>
                  </a:moveTo>
                  <a:cubicBezTo>
                    <a:pt x="83" y="0"/>
                    <a:pt x="1" y="83"/>
                    <a:pt x="1" y="186"/>
                  </a:cubicBezTo>
                  <a:cubicBezTo>
                    <a:pt x="1" y="289"/>
                    <a:pt x="83" y="371"/>
                    <a:pt x="186" y="371"/>
                  </a:cubicBezTo>
                  <a:cubicBezTo>
                    <a:pt x="290" y="371"/>
                    <a:pt x="372" y="289"/>
                    <a:pt x="372" y="186"/>
                  </a:cubicBezTo>
                  <a:cubicBezTo>
                    <a:pt x="372"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5"/>
            <p:cNvSpPr/>
            <p:nvPr/>
          </p:nvSpPr>
          <p:spPr>
            <a:xfrm>
              <a:off x="4850550" y="3244125"/>
              <a:ext cx="9550" cy="9325"/>
            </a:xfrm>
            <a:custGeom>
              <a:avLst/>
              <a:gdLst/>
              <a:ahLst/>
              <a:cxnLst/>
              <a:rect l="l" t="t" r="r" b="b"/>
              <a:pathLst>
                <a:path w="382" h="373" extrusionOk="0">
                  <a:moveTo>
                    <a:pt x="196" y="42"/>
                  </a:moveTo>
                  <a:cubicBezTo>
                    <a:pt x="278" y="42"/>
                    <a:pt x="340" y="104"/>
                    <a:pt x="340" y="186"/>
                  </a:cubicBezTo>
                  <a:cubicBezTo>
                    <a:pt x="340" y="269"/>
                    <a:pt x="278" y="331"/>
                    <a:pt x="196" y="331"/>
                  </a:cubicBezTo>
                  <a:cubicBezTo>
                    <a:pt x="113" y="331"/>
                    <a:pt x="51" y="269"/>
                    <a:pt x="51" y="186"/>
                  </a:cubicBezTo>
                  <a:cubicBezTo>
                    <a:pt x="51" y="104"/>
                    <a:pt x="113" y="42"/>
                    <a:pt x="196" y="42"/>
                  </a:cubicBezTo>
                  <a:close/>
                  <a:moveTo>
                    <a:pt x="186" y="1"/>
                  </a:moveTo>
                  <a:cubicBezTo>
                    <a:pt x="83" y="1"/>
                    <a:pt x="0" y="93"/>
                    <a:pt x="0" y="196"/>
                  </a:cubicBezTo>
                  <a:cubicBezTo>
                    <a:pt x="10" y="294"/>
                    <a:pt x="84" y="373"/>
                    <a:pt x="179" y="373"/>
                  </a:cubicBezTo>
                  <a:cubicBezTo>
                    <a:pt x="184" y="373"/>
                    <a:pt x="190" y="373"/>
                    <a:pt x="196" y="372"/>
                  </a:cubicBezTo>
                  <a:cubicBezTo>
                    <a:pt x="299" y="372"/>
                    <a:pt x="371" y="289"/>
                    <a:pt x="381" y="196"/>
                  </a:cubicBezTo>
                  <a:lnTo>
                    <a:pt x="381" y="176"/>
                  </a:lnTo>
                  <a:cubicBezTo>
                    <a:pt x="371" y="7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5"/>
            <p:cNvSpPr/>
            <p:nvPr/>
          </p:nvSpPr>
          <p:spPr>
            <a:xfrm>
              <a:off x="4876825" y="3261375"/>
              <a:ext cx="9575" cy="9325"/>
            </a:xfrm>
            <a:custGeom>
              <a:avLst/>
              <a:gdLst/>
              <a:ahLst/>
              <a:cxnLst/>
              <a:rect l="l" t="t" r="r" b="b"/>
              <a:pathLst>
                <a:path w="383" h="373" extrusionOk="0">
                  <a:moveTo>
                    <a:pt x="196" y="33"/>
                  </a:moveTo>
                  <a:cubicBezTo>
                    <a:pt x="279" y="33"/>
                    <a:pt x="341" y="104"/>
                    <a:pt x="341" y="177"/>
                  </a:cubicBezTo>
                  <a:cubicBezTo>
                    <a:pt x="341" y="259"/>
                    <a:pt x="279" y="331"/>
                    <a:pt x="196" y="331"/>
                  </a:cubicBezTo>
                  <a:cubicBezTo>
                    <a:pt x="114" y="331"/>
                    <a:pt x="42" y="259"/>
                    <a:pt x="42" y="177"/>
                  </a:cubicBezTo>
                  <a:cubicBezTo>
                    <a:pt x="42" y="104"/>
                    <a:pt x="114" y="33"/>
                    <a:pt x="196" y="33"/>
                  </a:cubicBezTo>
                  <a:close/>
                  <a:moveTo>
                    <a:pt x="202" y="0"/>
                  </a:moveTo>
                  <a:cubicBezTo>
                    <a:pt x="197" y="0"/>
                    <a:pt x="192" y="1"/>
                    <a:pt x="187" y="1"/>
                  </a:cubicBezTo>
                  <a:cubicBezTo>
                    <a:pt x="83" y="1"/>
                    <a:pt x="1" y="84"/>
                    <a:pt x="1" y="187"/>
                  </a:cubicBezTo>
                  <a:cubicBezTo>
                    <a:pt x="1" y="290"/>
                    <a:pt x="93" y="372"/>
                    <a:pt x="196" y="372"/>
                  </a:cubicBezTo>
                  <a:cubicBezTo>
                    <a:pt x="300" y="372"/>
                    <a:pt x="382" y="290"/>
                    <a:pt x="382" y="187"/>
                  </a:cubicBezTo>
                  <a:cubicBezTo>
                    <a:pt x="382" y="89"/>
                    <a:pt x="299" y="0"/>
                    <a:pt x="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5"/>
            <p:cNvSpPr/>
            <p:nvPr/>
          </p:nvSpPr>
          <p:spPr>
            <a:xfrm>
              <a:off x="4823975" y="3294900"/>
              <a:ext cx="9575" cy="9575"/>
            </a:xfrm>
            <a:custGeom>
              <a:avLst/>
              <a:gdLst/>
              <a:ahLst/>
              <a:cxnLst/>
              <a:rect l="l" t="t" r="r" b="b"/>
              <a:pathLst>
                <a:path w="383" h="383" extrusionOk="0">
                  <a:moveTo>
                    <a:pt x="186" y="42"/>
                  </a:moveTo>
                  <a:cubicBezTo>
                    <a:pt x="269" y="42"/>
                    <a:pt x="341" y="104"/>
                    <a:pt x="341" y="186"/>
                  </a:cubicBezTo>
                  <a:cubicBezTo>
                    <a:pt x="341" y="269"/>
                    <a:pt x="269" y="331"/>
                    <a:pt x="186" y="331"/>
                  </a:cubicBezTo>
                  <a:cubicBezTo>
                    <a:pt x="115" y="331"/>
                    <a:pt x="42" y="269"/>
                    <a:pt x="42" y="186"/>
                  </a:cubicBezTo>
                  <a:cubicBezTo>
                    <a:pt x="42" y="104"/>
                    <a:pt x="115" y="42"/>
                    <a:pt x="186" y="42"/>
                  </a:cubicBezTo>
                  <a:close/>
                  <a:moveTo>
                    <a:pt x="186" y="1"/>
                  </a:moveTo>
                  <a:cubicBezTo>
                    <a:pt x="83" y="1"/>
                    <a:pt x="1" y="83"/>
                    <a:pt x="1" y="186"/>
                  </a:cubicBezTo>
                  <a:cubicBezTo>
                    <a:pt x="1" y="289"/>
                    <a:pt x="83" y="383"/>
                    <a:pt x="186" y="383"/>
                  </a:cubicBezTo>
                  <a:cubicBezTo>
                    <a:pt x="289" y="383"/>
                    <a:pt x="383" y="289"/>
                    <a:pt x="383" y="186"/>
                  </a:cubicBezTo>
                  <a:cubicBezTo>
                    <a:pt x="383"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5"/>
            <p:cNvSpPr/>
            <p:nvPr/>
          </p:nvSpPr>
          <p:spPr>
            <a:xfrm>
              <a:off x="4823975" y="3332025"/>
              <a:ext cx="9575" cy="9300"/>
            </a:xfrm>
            <a:custGeom>
              <a:avLst/>
              <a:gdLst/>
              <a:ahLst/>
              <a:cxnLst/>
              <a:rect l="l" t="t" r="r" b="b"/>
              <a:pathLst>
                <a:path w="383" h="372" extrusionOk="0">
                  <a:moveTo>
                    <a:pt x="186" y="32"/>
                  </a:moveTo>
                  <a:cubicBezTo>
                    <a:pt x="269" y="32"/>
                    <a:pt x="341" y="104"/>
                    <a:pt x="341" y="176"/>
                  </a:cubicBezTo>
                  <a:cubicBezTo>
                    <a:pt x="341" y="259"/>
                    <a:pt x="269" y="330"/>
                    <a:pt x="186" y="330"/>
                  </a:cubicBezTo>
                  <a:cubicBezTo>
                    <a:pt x="115" y="330"/>
                    <a:pt x="42" y="259"/>
                    <a:pt x="42" y="176"/>
                  </a:cubicBezTo>
                  <a:cubicBezTo>
                    <a:pt x="42" y="104"/>
                    <a:pt x="115" y="32"/>
                    <a:pt x="186" y="32"/>
                  </a:cubicBezTo>
                  <a:close/>
                  <a:moveTo>
                    <a:pt x="186" y="1"/>
                  </a:moveTo>
                  <a:cubicBezTo>
                    <a:pt x="83" y="1"/>
                    <a:pt x="1" y="83"/>
                    <a:pt x="1" y="186"/>
                  </a:cubicBezTo>
                  <a:cubicBezTo>
                    <a:pt x="1" y="289"/>
                    <a:pt x="83" y="372"/>
                    <a:pt x="186" y="372"/>
                  </a:cubicBezTo>
                  <a:cubicBezTo>
                    <a:pt x="289" y="372"/>
                    <a:pt x="383" y="289"/>
                    <a:pt x="383" y="186"/>
                  </a:cubicBezTo>
                  <a:cubicBezTo>
                    <a:pt x="383"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5"/>
            <p:cNvSpPr/>
            <p:nvPr/>
          </p:nvSpPr>
          <p:spPr>
            <a:xfrm>
              <a:off x="4854925" y="3353175"/>
              <a:ext cx="9550" cy="9300"/>
            </a:xfrm>
            <a:custGeom>
              <a:avLst/>
              <a:gdLst/>
              <a:ahLst/>
              <a:cxnLst/>
              <a:rect l="l" t="t" r="r" b="b"/>
              <a:pathLst>
                <a:path w="382" h="372" extrusionOk="0">
                  <a:moveTo>
                    <a:pt x="196" y="31"/>
                  </a:moveTo>
                  <a:cubicBezTo>
                    <a:pt x="268" y="31"/>
                    <a:pt x="341" y="103"/>
                    <a:pt x="341" y="176"/>
                  </a:cubicBezTo>
                  <a:cubicBezTo>
                    <a:pt x="341" y="258"/>
                    <a:pt x="268" y="330"/>
                    <a:pt x="196" y="330"/>
                  </a:cubicBezTo>
                  <a:cubicBezTo>
                    <a:pt x="114" y="330"/>
                    <a:pt x="41" y="258"/>
                    <a:pt x="41" y="176"/>
                  </a:cubicBezTo>
                  <a:cubicBezTo>
                    <a:pt x="41" y="93"/>
                    <a:pt x="114" y="31"/>
                    <a:pt x="196" y="31"/>
                  </a:cubicBezTo>
                  <a:close/>
                  <a:moveTo>
                    <a:pt x="196" y="0"/>
                  </a:moveTo>
                  <a:cubicBezTo>
                    <a:pt x="83" y="0"/>
                    <a:pt x="0" y="83"/>
                    <a:pt x="0" y="186"/>
                  </a:cubicBezTo>
                  <a:cubicBezTo>
                    <a:pt x="0" y="289"/>
                    <a:pt x="83" y="371"/>
                    <a:pt x="196" y="371"/>
                  </a:cubicBezTo>
                  <a:cubicBezTo>
                    <a:pt x="299" y="371"/>
                    <a:pt x="382" y="289"/>
                    <a:pt x="382" y="186"/>
                  </a:cubicBezTo>
                  <a:cubicBezTo>
                    <a:pt x="382" y="83"/>
                    <a:pt x="299"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5"/>
            <p:cNvSpPr/>
            <p:nvPr/>
          </p:nvSpPr>
          <p:spPr>
            <a:xfrm>
              <a:off x="4754125" y="3206750"/>
              <a:ext cx="9300" cy="9575"/>
            </a:xfrm>
            <a:custGeom>
              <a:avLst/>
              <a:gdLst/>
              <a:ahLst/>
              <a:cxnLst/>
              <a:rect l="l" t="t" r="r" b="b"/>
              <a:pathLst>
                <a:path w="372" h="383"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93"/>
                    <a:pt x="1" y="197"/>
                  </a:cubicBezTo>
                  <a:cubicBezTo>
                    <a:pt x="1" y="300"/>
                    <a:pt x="83" y="382"/>
                    <a:pt x="186" y="382"/>
                  </a:cubicBezTo>
                  <a:cubicBezTo>
                    <a:pt x="289" y="382"/>
                    <a:pt x="372" y="300"/>
                    <a:pt x="372" y="197"/>
                  </a:cubicBezTo>
                  <a:cubicBezTo>
                    <a:pt x="372" y="9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5"/>
            <p:cNvSpPr/>
            <p:nvPr/>
          </p:nvSpPr>
          <p:spPr>
            <a:xfrm>
              <a:off x="4751550" y="3241550"/>
              <a:ext cx="9300" cy="9300"/>
            </a:xfrm>
            <a:custGeom>
              <a:avLst/>
              <a:gdLst/>
              <a:ahLst/>
              <a:cxnLst/>
              <a:rect l="l" t="t" r="r" b="b"/>
              <a:pathLst>
                <a:path w="372" h="372" extrusionOk="0">
                  <a:moveTo>
                    <a:pt x="186" y="31"/>
                  </a:moveTo>
                  <a:cubicBezTo>
                    <a:pt x="269" y="31"/>
                    <a:pt x="331" y="104"/>
                    <a:pt x="331" y="186"/>
                  </a:cubicBezTo>
                  <a:cubicBezTo>
                    <a:pt x="331" y="258"/>
                    <a:pt x="269" y="331"/>
                    <a:pt x="186" y="331"/>
                  </a:cubicBezTo>
                  <a:cubicBezTo>
                    <a:pt x="104" y="331"/>
                    <a:pt x="42" y="258"/>
                    <a:pt x="42" y="186"/>
                  </a:cubicBezTo>
                  <a:cubicBezTo>
                    <a:pt x="42" y="104"/>
                    <a:pt x="104" y="31"/>
                    <a:pt x="186" y="31"/>
                  </a:cubicBezTo>
                  <a:close/>
                  <a:moveTo>
                    <a:pt x="186" y="1"/>
                  </a:moveTo>
                  <a:cubicBezTo>
                    <a:pt x="83" y="1"/>
                    <a:pt x="1" y="83"/>
                    <a:pt x="1" y="186"/>
                  </a:cubicBezTo>
                  <a:cubicBezTo>
                    <a:pt x="1"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5"/>
            <p:cNvSpPr/>
            <p:nvPr/>
          </p:nvSpPr>
          <p:spPr>
            <a:xfrm>
              <a:off x="4872700" y="3185100"/>
              <a:ext cx="9325" cy="9300"/>
            </a:xfrm>
            <a:custGeom>
              <a:avLst/>
              <a:gdLst/>
              <a:ahLst/>
              <a:cxnLst/>
              <a:rect l="l" t="t" r="r" b="b"/>
              <a:pathLst>
                <a:path w="373" h="372" extrusionOk="0">
                  <a:moveTo>
                    <a:pt x="187" y="41"/>
                  </a:moveTo>
                  <a:cubicBezTo>
                    <a:pt x="269" y="41"/>
                    <a:pt x="331" y="103"/>
                    <a:pt x="331" y="186"/>
                  </a:cubicBezTo>
                  <a:cubicBezTo>
                    <a:pt x="331" y="268"/>
                    <a:pt x="269" y="330"/>
                    <a:pt x="187" y="330"/>
                  </a:cubicBezTo>
                  <a:cubicBezTo>
                    <a:pt x="104" y="330"/>
                    <a:pt x="42" y="268"/>
                    <a:pt x="42" y="186"/>
                  </a:cubicBezTo>
                  <a:cubicBezTo>
                    <a:pt x="42" y="103"/>
                    <a:pt x="104" y="41"/>
                    <a:pt x="187" y="41"/>
                  </a:cubicBezTo>
                  <a:close/>
                  <a:moveTo>
                    <a:pt x="187" y="0"/>
                  </a:moveTo>
                  <a:cubicBezTo>
                    <a:pt x="83" y="0"/>
                    <a:pt x="1" y="83"/>
                    <a:pt x="1" y="186"/>
                  </a:cubicBezTo>
                  <a:cubicBezTo>
                    <a:pt x="1" y="289"/>
                    <a:pt x="83" y="371"/>
                    <a:pt x="187" y="371"/>
                  </a:cubicBezTo>
                  <a:cubicBezTo>
                    <a:pt x="290" y="371"/>
                    <a:pt x="372" y="289"/>
                    <a:pt x="372" y="186"/>
                  </a:cubicBezTo>
                  <a:cubicBezTo>
                    <a:pt x="372" y="83"/>
                    <a:pt x="290"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5"/>
            <p:cNvSpPr/>
            <p:nvPr/>
          </p:nvSpPr>
          <p:spPr>
            <a:xfrm>
              <a:off x="4852600" y="3204675"/>
              <a:ext cx="9300" cy="9575"/>
            </a:xfrm>
            <a:custGeom>
              <a:avLst/>
              <a:gdLst/>
              <a:ahLst/>
              <a:cxnLst/>
              <a:rect l="l" t="t" r="r" b="b"/>
              <a:pathLst>
                <a:path w="372" h="383" extrusionOk="0">
                  <a:moveTo>
                    <a:pt x="186" y="42"/>
                  </a:moveTo>
                  <a:cubicBezTo>
                    <a:pt x="269" y="42"/>
                    <a:pt x="331" y="104"/>
                    <a:pt x="331" y="186"/>
                  </a:cubicBezTo>
                  <a:cubicBezTo>
                    <a:pt x="331" y="269"/>
                    <a:pt x="269" y="331"/>
                    <a:pt x="186" y="331"/>
                  </a:cubicBezTo>
                  <a:cubicBezTo>
                    <a:pt x="104" y="331"/>
                    <a:pt x="42" y="269"/>
                    <a:pt x="42" y="186"/>
                  </a:cubicBezTo>
                  <a:cubicBezTo>
                    <a:pt x="42" y="104"/>
                    <a:pt x="104" y="42"/>
                    <a:pt x="186" y="42"/>
                  </a:cubicBezTo>
                  <a:close/>
                  <a:moveTo>
                    <a:pt x="186" y="1"/>
                  </a:moveTo>
                  <a:cubicBezTo>
                    <a:pt x="83" y="1"/>
                    <a:pt x="1" y="94"/>
                    <a:pt x="1" y="197"/>
                  </a:cubicBezTo>
                  <a:cubicBezTo>
                    <a:pt x="1" y="300"/>
                    <a:pt x="83" y="383"/>
                    <a:pt x="186" y="383"/>
                  </a:cubicBezTo>
                  <a:cubicBezTo>
                    <a:pt x="289" y="383"/>
                    <a:pt x="372" y="300"/>
                    <a:pt x="372" y="19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5"/>
            <p:cNvSpPr/>
            <p:nvPr/>
          </p:nvSpPr>
          <p:spPr>
            <a:xfrm>
              <a:off x="4825525" y="3261400"/>
              <a:ext cx="9300" cy="9300"/>
            </a:xfrm>
            <a:custGeom>
              <a:avLst/>
              <a:gdLst/>
              <a:ahLst/>
              <a:cxnLst/>
              <a:rect l="l" t="t" r="r" b="b"/>
              <a:pathLst>
                <a:path w="372" h="372" extrusionOk="0">
                  <a:moveTo>
                    <a:pt x="186" y="32"/>
                  </a:moveTo>
                  <a:cubicBezTo>
                    <a:pt x="269" y="32"/>
                    <a:pt x="331" y="103"/>
                    <a:pt x="331" y="176"/>
                  </a:cubicBezTo>
                  <a:cubicBezTo>
                    <a:pt x="331" y="258"/>
                    <a:pt x="269" y="330"/>
                    <a:pt x="186" y="330"/>
                  </a:cubicBezTo>
                  <a:cubicBezTo>
                    <a:pt x="104" y="330"/>
                    <a:pt x="42" y="258"/>
                    <a:pt x="42" y="176"/>
                  </a:cubicBezTo>
                  <a:cubicBezTo>
                    <a:pt x="42" y="103"/>
                    <a:pt x="104" y="32"/>
                    <a:pt x="186" y="32"/>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5"/>
            <p:cNvSpPr/>
            <p:nvPr/>
          </p:nvSpPr>
          <p:spPr>
            <a:xfrm>
              <a:off x="4776300" y="3294900"/>
              <a:ext cx="9300" cy="9575"/>
            </a:xfrm>
            <a:custGeom>
              <a:avLst/>
              <a:gdLst/>
              <a:ahLst/>
              <a:cxnLst/>
              <a:rect l="l" t="t" r="r" b="b"/>
              <a:pathLst>
                <a:path w="372" h="383" extrusionOk="0">
                  <a:moveTo>
                    <a:pt x="186" y="42"/>
                  </a:moveTo>
                  <a:cubicBezTo>
                    <a:pt x="269" y="42"/>
                    <a:pt x="330" y="104"/>
                    <a:pt x="330" y="186"/>
                  </a:cubicBezTo>
                  <a:cubicBezTo>
                    <a:pt x="330" y="269"/>
                    <a:pt x="269" y="331"/>
                    <a:pt x="186" y="331"/>
                  </a:cubicBezTo>
                  <a:cubicBezTo>
                    <a:pt x="104" y="331"/>
                    <a:pt x="42" y="269"/>
                    <a:pt x="42" y="186"/>
                  </a:cubicBezTo>
                  <a:cubicBezTo>
                    <a:pt x="42" y="104"/>
                    <a:pt x="104" y="42"/>
                    <a:pt x="186" y="42"/>
                  </a:cubicBezTo>
                  <a:close/>
                  <a:moveTo>
                    <a:pt x="186" y="1"/>
                  </a:moveTo>
                  <a:cubicBezTo>
                    <a:pt x="83" y="1"/>
                    <a:pt x="1" y="83"/>
                    <a:pt x="1" y="186"/>
                  </a:cubicBezTo>
                  <a:cubicBezTo>
                    <a:pt x="1" y="289"/>
                    <a:pt x="83" y="383"/>
                    <a:pt x="186" y="383"/>
                  </a:cubicBezTo>
                  <a:cubicBezTo>
                    <a:pt x="289" y="383"/>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5"/>
            <p:cNvSpPr/>
            <p:nvPr/>
          </p:nvSpPr>
          <p:spPr>
            <a:xfrm>
              <a:off x="4775275" y="3334875"/>
              <a:ext cx="9300" cy="9300"/>
            </a:xfrm>
            <a:custGeom>
              <a:avLst/>
              <a:gdLst/>
              <a:ahLst/>
              <a:cxnLst/>
              <a:rect l="l" t="t" r="r" b="b"/>
              <a:pathLst>
                <a:path w="372" h="372" extrusionOk="0">
                  <a:moveTo>
                    <a:pt x="186" y="31"/>
                  </a:moveTo>
                  <a:lnTo>
                    <a:pt x="186" y="42"/>
                  </a:lnTo>
                  <a:cubicBezTo>
                    <a:pt x="268" y="42"/>
                    <a:pt x="330" y="103"/>
                    <a:pt x="330" y="175"/>
                  </a:cubicBezTo>
                  <a:cubicBezTo>
                    <a:pt x="330" y="258"/>
                    <a:pt x="268" y="330"/>
                    <a:pt x="186" y="330"/>
                  </a:cubicBezTo>
                  <a:cubicBezTo>
                    <a:pt x="103" y="330"/>
                    <a:pt x="42" y="258"/>
                    <a:pt x="42" y="175"/>
                  </a:cubicBezTo>
                  <a:cubicBezTo>
                    <a:pt x="42" y="103"/>
                    <a:pt x="103" y="31"/>
                    <a:pt x="186" y="31"/>
                  </a:cubicBezTo>
                  <a:close/>
                  <a:moveTo>
                    <a:pt x="186" y="0"/>
                  </a:moveTo>
                  <a:cubicBezTo>
                    <a:pt x="83" y="0"/>
                    <a:pt x="0" y="83"/>
                    <a:pt x="0" y="186"/>
                  </a:cubicBezTo>
                  <a:cubicBezTo>
                    <a:pt x="0" y="289"/>
                    <a:pt x="83" y="372"/>
                    <a:pt x="186" y="372"/>
                  </a:cubicBezTo>
                  <a:cubicBezTo>
                    <a:pt x="289" y="372"/>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5"/>
            <p:cNvSpPr/>
            <p:nvPr/>
          </p:nvSpPr>
          <p:spPr>
            <a:xfrm>
              <a:off x="4798475" y="3311925"/>
              <a:ext cx="9550" cy="9300"/>
            </a:xfrm>
            <a:custGeom>
              <a:avLst/>
              <a:gdLst/>
              <a:ahLst/>
              <a:cxnLst/>
              <a:rect l="l" t="t" r="r" b="b"/>
              <a:pathLst>
                <a:path w="382" h="372" extrusionOk="0">
                  <a:moveTo>
                    <a:pt x="186" y="32"/>
                  </a:moveTo>
                  <a:cubicBezTo>
                    <a:pt x="268" y="32"/>
                    <a:pt x="340" y="103"/>
                    <a:pt x="340" y="176"/>
                  </a:cubicBezTo>
                  <a:cubicBezTo>
                    <a:pt x="340" y="258"/>
                    <a:pt x="268" y="330"/>
                    <a:pt x="186" y="330"/>
                  </a:cubicBezTo>
                  <a:cubicBezTo>
                    <a:pt x="113" y="330"/>
                    <a:pt x="42" y="258"/>
                    <a:pt x="42" y="176"/>
                  </a:cubicBezTo>
                  <a:cubicBezTo>
                    <a:pt x="42" y="103"/>
                    <a:pt x="113" y="32"/>
                    <a:pt x="186" y="32"/>
                  </a:cubicBezTo>
                  <a:close/>
                  <a:moveTo>
                    <a:pt x="186" y="0"/>
                  </a:moveTo>
                  <a:cubicBezTo>
                    <a:pt x="83" y="0"/>
                    <a:pt x="0" y="83"/>
                    <a:pt x="0" y="186"/>
                  </a:cubicBezTo>
                  <a:cubicBezTo>
                    <a:pt x="0" y="289"/>
                    <a:pt x="83" y="371"/>
                    <a:pt x="186" y="371"/>
                  </a:cubicBezTo>
                  <a:cubicBezTo>
                    <a:pt x="299" y="371"/>
                    <a:pt x="381" y="289"/>
                    <a:pt x="381" y="186"/>
                  </a:cubicBezTo>
                  <a:cubicBezTo>
                    <a:pt x="381" y="83"/>
                    <a:pt x="29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5"/>
            <p:cNvSpPr/>
            <p:nvPr/>
          </p:nvSpPr>
          <p:spPr>
            <a:xfrm>
              <a:off x="4803625" y="3355225"/>
              <a:ext cx="9300" cy="9300"/>
            </a:xfrm>
            <a:custGeom>
              <a:avLst/>
              <a:gdLst/>
              <a:ahLst/>
              <a:cxnLst/>
              <a:rect l="l" t="t" r="r" b="b"/>
              <a:pathLst>
                <a:path w="372" h="372" extrusionOk="0">
                  <a:moveTo>
                    <a:pt x="186" y="32"/>
                  </a:moveTo>
                  <a:cubicBezTo>
                    <a:pt x="269" y="32"/>
                    <a:pt x="330" y="104"/>
                    <a:pt x="330" y="176"/>
                  </a:cubicBezTo>
                  <a:cubicBezTo>
                    <a:pt x="330" y="259"/>
                    <a:pt x="269" y="330"/>
                    <a:pt x="186" y="330"/>
                  </a:cubicBezTo>
                  <a:cubicBezTo>
                    <a:pt x="104" y="330"/>
                    <a:pt x="42" y="259"/>
                    <a:pt x="42" y="176"/>
                  </a:cubicBezTo>
                  <a:cubicBezTo>
                    <a:pt x="42" y="104"/>
                    <a:pt x="104" y="32"/>
                    <a:pt x="186" y="32"/>
                  </a:cubicBezTo>
                  <a:close/>
                  <a:moveTo>
                    <a:pt x="186" y="1"/>
                  </a:moveTo>
                  <a:cubicBezTo>
                    <a:pt x="83" y="1"/>
                    <a:pt x="1" y="83"/>
                    <a:pt x="1" y="186"/>
                  </a:cubicBezTo>
                  <a:cubicBezTo>
                    <a:pt x="1"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5"/>
            <p:cNvSpPr/>
            <p:nvPr/>
          </p:nvSpPr>
          <p:spPr>
            <a:xfrm>
              <a:off x="4714675" y="3278400"/>
              <a:ext cx="9575" cy="9300"/>
            </a:xfrm>
            <a:custGeom>
              <a:avLst/>
              <a:gdLst/>
              <a:ahLst/>
              <a:cxnLst/>
              <a:rect l="l" t="t" r="r" b="b"/>
              <a:pathLst>
                <a:path w="383" h="372" extrusionOk="0">
                  <a:moveTo>
                    <a:pt x="186" y="42"/>
                  </a:moveTo>
                  <a:cubicBezTo>
                    <a:pt x="269" y="42"/>
                    <a:pt x="341" y="104"/>
                    <a:pt x="341" y="186"/>
                  </a:cubicBezTo>
                  <a:cubicBezTo>
                    <a:pt x="341" y="269"/>
                    <a:pt x="269" y="331"/>
                    <a:pt x="186" y="331"/>
                  </a:cubicBezTo>
                  <a:cubicBezTo>
                    <a:pt x="115" y="331"/>
                    <a:pt x="42" y="269"/>
                    <a:pt x="42" y="186"/>
                  </a:cubicBezTo>
                  <a:cubicBezTo>
                    <a:pt x="42" y="104"/>
                    <a:pt x="115" y="42"/>
                    <a:pt x="186" y="42"/>
                  </a:cubicBezTo>
                  <a:close/>
                  <a:moveTo>
                    <a:pt x="186" y="1"/>
                  </a:moveTo>
                  <a:cubicBezTo>
                    <a:pt x="83" y="1"/>
                    <a:pt x="1" y="83"/>
                    <a:pt x="1" y="186"/>
                  </a:cubicBezTo>
                  <a:cubicBezTo>
                    <a:pt x="1" y="289"/>
                    <a:pt x="83" y="372"/>
                    <a:pt x="186" y="372"/>
                  </a:cubicBezTo>
                  <a:cubicBezTo>
                    <a:pt x="289" y="372"/>
                    <a:pt x="383" y="289"/>
                    <a:pt x="383" y="186"/>
                  </a:cubicBezTo>
                  <a:cubicBezTo>
                    <a:pt x="383"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5"/>
            <p:cNvSpPr/>
            <p:nvPr/>
          </p:nvSpPr>
          <p:spPr>
            <a:xfrm>
              <a:off x="4903375" y="3243100"/>
              <a:ext cx="9575" cy="9300"/>
            </a:xfrm>
            <a:custGeom>
              <a:avLst/>
              <a:gdLst/>
              <a:ahLst/>
              <a:cxnLst/>
              <a:rect l="l" t="t" r="r" b="b"/>
              <a:pathLst>
                <a:path w="383" h="372" extrusionOk="0">
                  <a:moveTo>
                    <a:pt x="197" y="31"/>
                  </a:moveTo>
                  <a:cubicBezTo>
                    <a:pt x="279" y="31"/>
                    <a:pt x="341" y="104"/>
                    <a:pt x="341" y="175"/>
                  </a:cubicBezTo>
                  <a:cubicBezTo>
                    <a:pt x="341" y="269"/>
                    <a:pt x="279" y="330"/>
                    <a:pt x="197" y="330"/>
                  </a:cubicBezTo>
                  <a:cubicBezTo>
                    <a:pt x="114" y="330"/>
                    <a:pt x="42" y="269"/>
                    <a:pt x="42" y="175"/>
                  </a:cubicBezTo>
                  <a:cubicBezTo>
                    <a:pt x="42" y="104"/>
                    <a:pt x="114" y="31"/>
                    <a:pt x="186" y="31"/>
                  </a:cubicBezTo>
                  <a:close/>
                  <a:moveTo>
                    <a:pt x="186" y="1"/>
                  </a:moveTo>
                  <a:cubicBezTo>
                    <a:pt x="83" y="1"/>
                    <a:pt x="1" y="83"/>
                    <a:pt x="1" y="186"/>
                  </a:cubicBezTo>
                  <a:cubicBezTo>
                    <a:pt x="1" y="289"/>
                    <a:pt x="83" y="372"/>
                    <a:pt x="186" y="372"/>
                  </a:cubicBezTo>
                  <a:lnTo>
                    <a:pt x="197" y="372"/>
                  </a:lnTo>
                  <a:cubicBezTo>
                    <a:pt x="300" y="372"/>
                    <a:pt x="383" y="289"/>
                    <a:pt x="383" y="186"/>
                  </a:cubicBezTo>
                  <a:cubicBezTo>
                    <a:pt x="383" y="83"/>
                    <a:pt x="30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5"/>
            <p:cNvSpPr/>
            <p:nvPr/>
          </p:nvSpPr>
          <p:spPr>
            <a:xfrm>
              <a:off x="4931725" y="3256000"/>
              <a:ext cx="9575" cy="9300"/>
            </a:xfrm>
            <a:custGeom>
              <a:avLst/>
              <a:gdLst/>
              <a:ahLst/>
              <a:cxnLst/>
              <a:rect l="l" t="t" r="r" b="b"/>
              <a:pathLst>
                <a:path w="383" h="372" extrusionOk="0">
                  <a:moveTo>
                    <a:pt x="186" y="31"/>
                  </a:moveTo>
                  <a:cubicBezTo>
                    <a:pt x="269" y="31"/>
                    <a:pt x="342" y="92"/>
                    <a:pt x="342" y="175"/>
                  </a:cubicBezTo>
                  <a:cubicBezTo>
                    <a:pt x="342" y="257"/>
                    <a:pt x="269" y="319"/>
                    <a:pt x="186" y="319"/>
                  </a:cubicBezTo>
                  <a:cubicBezTo>
                    <a:pt x="115" y="319"/>
                    <a:pt x="42" y="257"/>
                    <a:pt x="42" y="175"/>
                  </a:cubicBezTo>
                  <a:cubicBezTo>
                    <a:pt x="42" y="92"/>
                    <a:pt x="115" y="31"/>
                    <a:pt x="186" y="31"/>
                  </a:cubicBezTo>
                  <a:close/>
                  <a:moveTo>
                    <a:pt x="186" y="0"/>
                  </a:moveTo>
                  <a:cubicBezTo>
                    <a:pt x="83" y="0"/>
                    <a:pt x="1" y="83"/>
                    <a:pt x="1" y="186"/>
                  </a:cubicBezTo>
                  <a:cubicBezTo>
                    <a:pt x="1" y="289"/>
                    <a:pt x="83" y="371"/>
                    <a:pt x="186" y="371"/>
                  </a:cubicBezTo>
                  <a:cubicBezTo>
                    <a:pt x="300" y="371"/>
                    <a:pt x="383" y="289"/>
                    <a:pt x="383" y="186"/>
                  </a:cubicBezTo>
                  <a:cubicBezTo>
                    <a:pt x="383" y="83"/>
                    <a:pt x="30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5"/>
            <p:cNvSpPr/>
            <p:nvPr/>
          </p:nvSpPr>
          <p:spPr>
            <a:xfrm>
              <a:off x="4887400" y="3296200"/>
              <a:ext cx="9575" cy="9300"/>
            </a:xfrm>
            <a:custGeom>
              <a:avLst/>
              <a:gdLst/>
              <a:ahLst/>
              <a:cxnLst/>
              <a:rect l="l" t="t" r="r" b="b"/>
              <a:pathLst>
                <a:path w="383" h="372" extrusionOk="0">
                  <a:moveTo>
                    <a:pt x="197" y="42"/>
                  </a:moveTo>
                  <a:cubicBezTo>
                    <a:pt x="268" y="42"/>
                    <a:pt x="341" y="104"/>
                    <a:pt x="341" y="186"/>
                  </a:cubicBezTo>
                  <a:cubicBezTo>
                    <a:pt x="341" y="269"/>
                    <a:pt x="268" y="331"/>
                    <a:pt x="197" y="331"/>
                  </a:cubicBezTo>
                  <a:cubicBezTo>
                    <a:pt x="114" y="331"/>
                    <a:pt x="42" y="269"/>
                    <a:pt x="42" y="186"/>
                  </a:cubicBezTo>
                  <a:cubicBezTo>
                    <a:pt x="42" y="104"/>
                    <a:pt x="114" y="42"/>
                    <a:pt x="197" y="42"/>
                  </a:cubicBezTo>
                  <a:close/>
                  <a:moveTo>
                    <a:pt x="197" y="1"/>
                  </a:moveTo>
                  <a:cubicBezTo>
                    <a:pt x="93" y="1"/>
                    <a:pt x="0" y="83"/>
                    <a:pt x="0" y="186"/>
                  </a:cubicBezTo>
                  <a:cubicBezTo>
                    <a:pt x="0" y="289"/>
                    <a:pt x="93" y="372"/>
                    <a:pt x="197" y="372"/>
                  </a:cubicBezTo>
                  <a:cubicBezTo>
                    <a:pt x="300" y="372"/>
                    <a:pt x="382" y="289"/>
                    <a:pt x="382" y="186"/>
                  </a:cubicBezTo>
                  <a:cubicBezTo>
                    <a:pt x="382" y="83"/>
                    <a:pt x="300"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5"/>
            <p:cNvSpPr/>
            <p:nvPr/>
          </p:nvSpPr>
          <p:spPr>
            <a:xfrm>
              <a:off x="4943600" y="3328675"/>
              <a:ext cx="9300" cy="9325"/>
            </a:xfrm>
            <a:custGeom>
              <a:avLst/>
              <a:gdLst/>
              <a:ahLst/>
              <a:cxnLst/>
              <a:rect l="l" t="t" r="r" b="b"/>
              <a:pathLst>
                <a:path w="372" h="373" extrusionOk="0">
                  <a:moveTo>
                    <a:pt x="186" y="31"/>
                  </a:moveTo>
                  <a:cubicBezTo>
                    <a:pt x="268" y="31"/>
                    <a:pt x="330" y="104"/>
                    <a:pt x="330" y="186"/>
                  </a:cubicBezTo>
                  <a:cubicBezTo>
                    <a:pt x="330" y="258"/>
                    <a:pt x="268" y="331"/>
                    <a:pt x="186" y="331"/>
                  </a:cubicBezTo>
                  <a:cubicBezTo>
                    <a:pt x="103" y="331"/>
                    <a:pt x="41" y="258"/>
                    <a:pt x="41" y="186"/>
                  </a:cubicBezTo>
                  <a:cubicBezTo>
                    <a:pt x="41" y="104"/>
                    <a:pt x="103" y="31"/>
                    <a:pt x="186" y="31"/>
                  </a:cubicBezTo>
                  <a:close/>
                  <a:moveTo>
                    <a:pt x="186" y="1"/>
                  </a:moveTo>
                  <a:cubicBezTo>
                    <a:pt x="83" y="1"/>
                    <a:pt x="0" y="83"/>
                    <a:pt x="0" y="186"/>
                  </a:cubicBezTo>
                  <a:cubicBezTo>
                    <a:pt x="0" y="290"/>
                    <a:pt x="83" y="372"/>
                    <a:pt x="186" y="372"/>
                  </a:cubicBezTo>
                  <a:cubicBezTo>
                    <a:pt x="289" y="372"/>
                    <a:pt x="371" y="290"/>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5"/>
            <p:cNvSpPr/>
            <p:nvPr/>
          </p:nvSpPr>
          <p:spPr>
            <a:xfrm>
              <a:off x="4939225" y="3292075"/>
              <a:ext cx="9300" cy="9300"/>
            </a:xfrm>
            <a:custGeom>
              <a:avLst/>
              <a:gdLst/>
              <a:ahLst/>
              <a:cxnLst/>
              <a:rect l="l" t="t" r="r" b="b"/>
              <a:pathLst>
                <a:path w="372" h="372" extrusionOk="0">
                  <a:moveTo>
                    <a:pt x="186" y="31"/>
                  </a:moveTo>
                  <a:cubicBezTo>
                    <a:pt x="268" y="31"/>
                    <a:pt x="340" y="104"/>
                    <a:pt x="340" y="186"/>
                  </a:cubicBezTo>
                  <a:cubicBezTo>
                    <a:pt x="340" y="269"/>
                    <a:pt x="268" y="331"/>
                    <a:pt x="186" y="331"/>
                  </a:cubicBezTo>
                  <a:cubicBezTo>
                    <a:pt x="103" y="331"/>
                    <a:pt x="42" y="269"/>
                    <a:pt x="42" y="186"/>
                  </a:cubicBezTo>
                  <a:cubicBezTo>
                    <a:pt x="42" y="104"/>
                    <a:pt x="103" y="31"/>
                    <a:pt x="186" y="31"/>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5"/>
            <p:cNvSpPr/>
            <p:nvPr/>
          </p:nvSpPr>
          <p:spPr>
            <a:xfrm>
              <a:off x="4936125" y="2817750"/>
              <a:ext cx="9300" cy="9550"/>
            </a:xfrm>
            <a:custGeom>
              <a:avLst/>
              <a:gdLst/>
              <a:ahLst/>
              <a:cxnLst/>
              <a:rect l="l" t="t" r="r" b="b"/>
              <a:pathLst>
                <a:path w="372" h="382" extrusionOk="0">
                  <a:moveTo>
                    <a:pt x="186" y="42"/>
                  </a:moveTo>
                  <a:cubicBezTo>
                    <a:pt x="269" y="42"/>
                    <a:pt x="330" y="104"/>
                    <a:pt x="330" y="186"/>
                  </a:cubicBezTo>
                  <a:cubicBezTo>
                    <a:pt x="330" y="269"/>
                    <a:pt x="269" y="331"/>
                    <a:pt x="186" y="331"/>
                  </a:cubicBezTo>
                  <a:cubicBezTo>
                    <a:pt x="104" y="331"/>
                    <a:pt x="42" y="269"/>
                    <a:pt x="42" y="186"/>
                  </a:cubicBezTo>
                  <a:cubicBezTo>
                    <a:pt x="42" y="104"/>
                    <a:pt x="104" y="42"/>
                    <a:pt x="186" y="42"/>
                  </a:cubicBezTo>
                  <a:close/>
                  <a:moveTo>
                    <a:pt x="186" y="1"/>
                  </a:moveTo>
                  <a:cubicBezTo>
                    <a:pt x="83" y="1"/>
                    <a:pt x="1" y="83"/>
                    <a:pt x="1" y="186"/>
                  </a:cubicBezTo>
                  <a:cubicBezTo>
                    <a:pt x="1" y="299"/>
                    <a:pt x="83" y="382"/>
                    <a:pt x="186" y="382"/>
                  </a:cubicBezTo>
                  <a:cubicBezTo>
                    <a:pt x="289" y="382"/>
                    <a:pt x="372" y="299"/>
                    <a:pt x="372" y="196"/>
                  </a:cubicBezTo>
                  <a:cubicBezTo>
                    <a:pt x="372" y="9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4856450" y="2879875"/>
              <a:ext cx="9325" cy="9300"/>
            </a:xfrm>
            <a:custGeom>
              <a:avLst/>
              <a:gdLst/>
              <a:ahLst/>
              <a:cxnLst/>
              <a:rect l="l" t="t" r="r" b="b"/>
              <a:pathLst>
                <a:path w="373" h="372" extrusionOk="0">
                  <a:moveTo>
                    <a:pt x="187" y="32"/>
                  </a:moveTo>
                  <a:cubicBezTo>
                    <a:pt x="269" y="32"/>
                    <a:pt x="331" y="104"/>
                    <a:pt x="331" y="176"/>
                  </a:cubicBezTo>
                  <a:cubicBezTo>
                    <a:pt x="331" y="259"/>
                    <a:pt x="269" y="330"/>
                    <a:pt x="187" y="330"/>
                  </a:cubicBezTo>
                  <a:cubicBezTo>
                    <a:pt x="104" y="330"/>
                    <a:pt x="42" y="259"/>
                    <a:pt x="42" y="176"/>
                  </a:cubicBezTo>
                  <a:cubicBezTo>
                    <a:pt x="42" y="104"/>
                    <a:pt x="104" y="32"/>
                    <a:pt x="187" y="32"/>
                  </a:cubicBezTo>
                  <a:close/>
                  <a:moveTo>
                    <a:pt x="187" y="0"/>
                  </a:moveTo>
                  <a:cubicBezTo>
                    <a:pt x="83" y="0"/>
                    <a:pt x="1" y="83"/>
                    <a:pt x="1" y="186"/>
                  </a:cubicBezTo>
                  <a:cubicBezTo>
                    <a:pt x="1" y="289"/>
                    <a:pt x="83" y="372"/>
                    <a:pt x="187" y="372"/>
                  </a:cubicBezTo>
                  <a:cubicBezTo>
                    <a:pt x="290" y="372"/>
                    <a:pt x="372" y="289"/>
                    <a:pt x="372" y="186"/>
                  </a:cubicBezTo>
                  <a:cubicBezTo>
                    <a:pt x="372" y="83"/>
                    <a:pt x="290"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p:nvPr/>
          </p:nvSpPr>
          <p:spPr>
            <a:xfrm>
              <a:off x="4912650" y="2952050"/>
              <a:ext cx="9575" cy="9300"/>
            </a:xfrm>
            <a:custGeom>
              <a:avLst/>
              <a:gdLst/>
              <a:ahLst/>
              <a:cxnLst/>
              <a:rect l="l" t="t" r="r" b="b"/>
              <a:pathLst>
                <a:path w="383" h="372" extrusionOk="0">
                  <a:moveTo>
                    <a:pt x="197" y="32"/>
                  </a:moveTo>
                  <a:cubicBezTo>
                    <a:pt x="269" y="32"/>
                    <a:pt x="341" y="104"/>
                    <a:pt x="341" y="186"/>
                  </a:cubicBezTo>
                  <a:cubicBezTo>
                    <a:pt x="341" y="259"/>
                    <a:pt x="269" y="331"/>
                    <a:pt x="197" y="331"/>
                  </a:cubicBezTo>
                  <a:cubicBezTo>
                    <a:pt x="115" y="331"/>
                    <a:pt x="42" y="259"/>
                    <a:pt x="42" y="186"/>
                  </a:cubicBezTo>
                  <a:cubicBezTo>
                    <a:pt x="42" y="104"/>
                    <a:pt x="115" y="32"/>
                    <a:pt x="197" y="32"/>
                  </a:cubicBezTo>
                  <a:close/>
                  <a:moveTo>
                    <a:pt x="197" y="1"/>
                  </a:moveTo>
                  <a:cubicBezTo>
                    <a:pt x="83" y="1"/>
                    <a:pt x="1" y="83"/>
                    <a:pt x="1" y="186"/>
                  </a:cubicBezTo>
                  <a:cubicBezTo>
                    <a:pt x="1" y="289"/>
                    <a:pt x="83" y="372"/>
                    <a:pt x="197" y="372"/>
                  </a:cubicBezTo>
                  <a:cubicBezTo>
                    <a:pt x="300" y="372"/>
                    <a:pt x="383" y="289"/>
                    <a:pt x="383" y="186"/>
                  </a:cubicBezTo>
                  <a:cubicBezTo>
                    <a:pt x="383" y="83"/>
                    <a:pt x="300"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5"/>
            <p:cNvSpPr/>
            <p:nvPr/>
          </p:nvSpPr>
          <p:spPr>
            <a:xfrm>
              <a:off x="4862400" y="2995350"/>
              <a:ext cx="9300" cy="9325"/>
            </a:xfrm>
            <a:custGeom>
              <a:avLst/>
              <a:gdLst/>
              <a:ahLst/>
              <a:cxnLst/>
              <a:rect l="l" t="t" r="r" b="b"/>
              <a:pathLst>
                <a:path w="372" h="373" extrusionOk="0">
                  <a:moveTo>
                    <a:pt x="186" y="42"/>
                  </a:moveTo>
                  <a:cubicBezTo>
                    <a:pt x="269" y="42"/>
                    <a:pt x="330" y="104"/>
                    <a:pt x="330" y="187"/>
                  </a:cubicBezTo>
                  <a:cubicBezTo>
                    <a:pt x="330" y="269"/>
                    <a:pt x="269" y="331"/>
                    <a:pt x="186" y="331"/>
                  </a:cubicBezTo>
                  <a:cubicBezTo>
                    <a:pt x="104" y="331"/>
                    <a:pt x="42" y="269"/>
                    <a:pt x="42" y="187"/>
                  </a:cubicBezTo>
                  <a:cubicBezTo>
                    <a:pt x="42" y="104"/>
                    <a:pt x="104" y="42"/>
                    <a:pt x="186" y="42"/>
                  </a:cubicBezTo>
                  <a:close/>
                  <a:moveTo>
                    <a:pt x="186" y="1"/>
                  </a:moveTo>
                  <a:cubicBezTo>
                    <a:pt x="83" y="1"/>
                    <a:pt x="0" y="83"/>
                    <a:pt x="0" y="187"/>
                  </a:cubicBezTo>
                  <a:cubicBezTo>
                    <a:pt x="0" y="290"/>
                    <a:pt x="83" y="372"/>
                    <a:pt x="186" y="372"/>
                  </a:cubicBezTo>
                  <a:cubicBezTo>
                    <a:pt x="289" y="372"/>
                    <a:pt x="372" y="290"/>
                    <a:pt x="372" y="18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5"/>
            <p:cNvSpPr/>
            <p:nvPr/>
          </p:nvSpPr>
          <p:spPr>
            <a:xfrm>
              <a:off x="4937400" y="2965725"/>
              <a:ext cx="9300" cy="9300"/>
            </a:xfrm>
            <a:custGeom>
              <a:avLst/>
              <a:gdLst/>
              <a:ahLst/>
              <a:cxnLst/>
              <a:rect l="l" t="t" r="r" b="b"/>
              <a:pathLst>
                <a:path w="372" h="372" extrusionOk="0">
                  <a:moveTo>
                    <a:pt x="186" y="42"/>
                  </a:moveTo>
                  <a:cubicBezTo>
                    <a:pt x="269" y="42"/>
                    <a:pt x="331" y="104"/>
                    <a:pt x="331" y="186"/>
                  </a:cubicBezTo>
                  <a:cubicBezTo>
                    <a:pt x="331" y="269"/>
                    <a:pt x="269" y="330"/>
                    <a:pt x="186" y="330"/>
                  </a:cubicBezTo>
                  <a:cubicBezTo>
                    <a:pt x="104" y="330"/>
                    <a:pt x="42" y="269"/>
                    <a:pt x="42" y="186"/>
                  </a:cubicBezTo>
                  <a:cubicBezTo>
                    <a:pt x="42" y="104"/>
                    <a:pt x="104" y="42"/>
                    <a:pt x="186" y="42"/>
                  </a:cubicBezTo>
                  <a:close/>
                  <a:moveTo>
                    <a:pt x="186" y="1"/>
                  </a:moveTo>
                  <a:cubicBezTo>
                    <a:pt x="83" y="1"/>
                    <a:pt x="1" y="83"/>
                    <a:pt x="1" y="186"/>
                  </a:cubicBezTo>
                  <a:cubicBezTo>
                    <a:pt x="1"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5"/>
            <p:cNvSpPr/>
            <p:nvPr/>
          </p:nvSpPr>
          <p:spPr>
            <a:xfrm>
              <a:off x="4943600" y="3010825"/>
              <a:ext cx="9300" cy="9300"/>
            </a:xfrm>
            <a:custGeom>
              <a:avLst/>
              <a:gdLst/>
              <a:ahLst/>
              <a:cxnLst/>
              <a:rect l="l" t="t" r="r" b="b"/>
              <a:pathLst>
                <a:path w="372" h="372" extrusionOk="0">
                  <a:moveTo>
                    <a:pt x="186" y="32"/>
                  </a:moveTo>
                  <a:cubicBezTo>
                    <a:pt x="268" y="32"/>
                    <a:pt x="330" y="104"/>
                    <a:pt x="330" y="176"/>
                  </a:cubicBezTo>
                  <a:cubicBezTo>
                    <a:pt x="330" y="259"/>
                    <a:pt x="268" y="331"/>
                    <a:pt x="186" y="331"/>
                  </a:cubicBezTo>
                  <a:cubicBezTo>
                    <a:pt x="103" y="331"/>
                    <a:pt x="41" y="259"/>
                    <a:pt x="41" y="176"/>
                  </a:cubicBezTo>
                  <a:cubicBezTo>
                    <a:pt x="41" y="104"/>
                    <a:pt x="103" y="32"/>
                    <a:pt x="186" y="32"/>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5"/>
            <p:cNvSpPr/>
            <p:nvPr/>
          </p:nvSpPr>
          <p:spPr>
            <a:xfrm>
              <a:off x="4839975" y="3050000"/>
              <a:ext cx="9300" cy="9325"/>
            </a:xfrm>
            <a:custGeom>
              <a:avLst/>
              <a:gdLst/>
              <a:ahLst/>
              <a:cxnLst/>
              <a:rect l="l" t="t" r="r" b="b"/>
              <a:pathLst>
                <a:path w="372" h="373" extrusionOk="0">
                  <a:moveTo>
                    <a:pt x="186" y="42"/>
                  </a:moveTo>
                  <a:cubicBezTo>
                    <a:pt x="268" y="42"/>
                    <a:pt x="330" y="104"/>
                    <a:pt x="330" y="187"/>
                  </a:cubicBezTo>
                  <a:cubicBezTo>
                    <a:pt x="330" y="269"/>
                    <a:pt x="268" y="331"/>
                    <a:pt x="186" y="331"/>
                  </a:cubicBezTo>
                  <a:cubicBezTo>
                    <a:pt x="103" y="331"/>
                    <a:pt x="41" y="269"/>
                    <a:pt x="41" y="187"/>
                  </a:cubicBezTo>
                  <a:cubicBezTo>
                    <a:pt x="41" y="104"/>
                    <a:pt x="103" y="42"/>
                    <a:pt x="186" y="42"/>
                  </a:cubicBezTo>
                  <a:close/>
                  <a:moveTo>
                    <a:pt x="186" y="1"/>
                  </a:moveTo>
                  <a:cubicBezTo>
                    <a:pt x="82" y="1"/>
                    <a:pt x="0" y="83"/>
                    <a:pt x="0" y="187"/>
                  </a:cubicBezTo>
                  <a:cubicBezTo>
                    <a:pt x="0" y="290"/>
                    <a:pt x="82" y="372"/>
                    <a:pt x="186" y="372"/>
                  </a:cubicBezTo>
                  <a:cubicBezTo>
                    <a:pt x="289" y="372"/>
                    <a:pt x="371" y="290"/>
                    <a:pt x="371" y="187"/>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5"/>
            <p:cNvSpPr/>
            <p:nvPr/>
          </p:nvSpPr>
          <p:spPr>
            <a:xfrm>
              <a:off x="4962425" y="3034800"/>
              <a:ext cx="9550" cy="9325"/>
            </a:xfrm>
            <a:custGeom>
              <a:avLst/>
              <a:gdLst/>
              <a:ahLst/>
              <a:cxnLst/>
              <a:rect l="l" t="t" r="r" b="b"/>
              <a:pathLst>
                <a:path w="382" h="373" extrusionOk="0">
                  <a:moveTo>
                    <a:pt x="186" y="31"/>
                  </a:moveTo>
                  <a:cubicBezTo>
                    <a:pt x="268" y="31"/>
                    <a:pt x="340" y="93"/>
                    <a:pt x="340" y="176"/>
                  </a:cubicBezTo>
                  <a:cubicBezTo>
                    <a:pt x="340" y="258"/>
                    <a:pt x="268" y="331"/>
                    <a:pt x="186" y="331"/>
                  </a:cubicBezTo>
                  <a:cubicBezTo>
                    <a:pt x="113" y="331"/>
                    <a:pt x="42" y="258"/>
                    <a:pt x="42" y="176"/>
                  </a:cubicBezTo>
                  <a:cubicBezTo>
                    <a:pt x="42" y="93"/>
                    <a:pt x="113" y="31"/>
                    <a:pt x="186" y="31"/>
                  </a:cubicBezTo>
                  <a:close/>
                  <a:moveTo>
                    <a:pt x="186" y="1"/>
                  </a:moveTo>
                  <a:cubicBezTo>
                    <a:pt x="83" y="1"/>
                    <a:pt x="0" y="83"/>
                    <a:pt x="0" y="187"/>
                  </a:cubicBezTo>
                  <a:cubicBezTo>
                    <a:pt x="0" y="290"/>
                    <a:pt x="83" y="372"/>
                    <a:pt x="186" y="372"/>
                  </a:cubicBezTo>
                  <a:cubicBezTo>
                    <a:pt x="289" y="372"/>
                    <a:pt x="381" y="290"/>
                    <a:pt x="381" y="187"/>
                  </a:cubicBezTo>
                  <a:cubicBezTo>
                    <a:pt x="38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5"/>
            <p:cNvSpPr/>
            <p:nvPr/>
          </p:nvSpPr>
          <p:spPr>
            <a:xfrm>
              <a:off x="4839975" y="2936350"/>
              <a:ext cx="9300" cy="9300"/>
            </a:xfrm>
            <a:custGeom>
              <a:avLst/>
              <a:gdLst/>
              <a:ahLst/>
              <a:cxnLst/>
              <a:rect l="l" t="t" r="r" b="b"/>
              <a:pathLst>
                <a:path w="372" h="372" extrusionOk="0">
                  <a:moveTo>
                    <a:pt x="186" y="31"/>
                  </a:moveTo>
                  <a:cubicBezTo>
                    <a:pt x="268" y="31"/>
                    <a:pt x="330" y="92"/>
                    <a:pt x="330" y="175"/>
                  </a:cubicBezTo>
                  <a:cubicBezTo>
                    <a:pt x="330" y="257"/>
                    <a:pt x="268" y="330"/>
                    <a:pt x="186" y="330"/>
                  </a:cubicBezTo>
                  <a:cubicBezTo>
                    <a:pt x="103" y="330"/>
                    <a:pt x="41" y="257"/>
                    <a:pt x="41" y="175"/>
                  </a:cubicBezTo>
                  <a:cubicBezTo>
                    <a:pt x="41" y="92"/>
                    <a:pt x="103" y="31"/>
                    <a:pt x="186" y="31"/>
                  </a:cubicBezTo>
                  <a:close/>
                  <a:moveTo>
                    <a:pt x="186" y="0"/>
                  </a:moveTo>
                  <a:cubicBezTo>
                    <a:pt x="82" y="0"/>
                    <a:pt x="0" y="83"/>
                    <a:pt x="0" y="186"/>
                  </a:cubicBezTo>
                  <a:cubicBezTo>
                    <a:pt x="0" y="289"/>
                    <a:pt x="82"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p:nvPr/>
          </p:nvSpPr>
          <p:spPr>
            <a:xfrm>
              <a:off x="4792525" y="2974225"/>
              <a:ext cx="9300" cy="9300"/>
            </a:xfrm>
            <a:custGeom>
              <a:avLst/>
              <a:gdLst/>
              <a:ahLst/>
              <a:cxnLst/>
              <a:rect l="l" t="t" r="r" b="b"/>
              <a:pathLst>
                <a:path w="372" h="372" extrusionOk="0">
                  <a:moveTo>
                    <a:pt x="186" y="42"/>
                  </a:moveTo>
                  <a:cubicBezTo>
                    <a:pt x="269" y="42"/>
                    <a:pt x="331" y="103"/>
                    <a:pt x="331" y="186"/>
                  </a:cubicBezTo>
                  <a:cubicBezTo>
                    <a:pt x="331" y="268"/>
                    <a:pt x="269" y="330"/>
                    <a:pt x="186" y="330"/>
                  </a:cubicBezTo>
                  <a:cubicBezTo>
                    <a:pt x="104" y="330"/>
                    <a:pt x="42" y="268"/>
                    <a:pt x="42" y="186"/>
                  </a:cubicBezTo>
                  <a:cubicBezTo>
                    <a:pt x="42" y="103"/>
                    <a:pt x="104" y="42"/>
                    <a:pt x="186" y="42"/>
                  </a:cubicBezTo>
                  <a:close/>
                  <a:moveTo>
                    <a:pt x="186" y="0"/>
                  </a:moveTo>
                  <a:cubicBezTo>
                    <a:pt x="83" y="0"/>
                    <a:pt x="1" y="83"/>
                    <a:pt x="1" y="186"/>
                  </a:cubicBezTo>
                  <a:cubicBezTo>
                    <a:pt x="1" y="289"/>
                    <a:pt x="83"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5"/>
            <p:cNvSpPr/>
            <p:nvPr/>
          </p:nvSpPr>
          <p:spPr>
            <a:xfrm>
              <a:off x="4940250" y="2856950"/>
              <a:ext cx="9300" cy="9300"/>
            </a:xfrm>
            <a:custGeom>
              <a:avLst/>
              <a:gdLst/>
              <a:ahLst/>
              <a:cxnLst/>
              <a:rect l="l" t="t" r="r" b="b"/>
              <a:pathLst>
                <a:path w="372" h="372" extrusionOk="0">
                  <a:moveTo>
                    <a:pt x="186" y="31"/>
                  </a:moveTo>
                  <a:cubicBezTo>
                    <a:pt x="269" y="31"/>
                    <a:pt x="330" y="103"/>
                    <a:pt x="330" y="175"/>
                  </a:cubicBezTo>
                  <a:cubicBezTo>
                    <a:pt x="330" y="258"/>
                    <a:pt x="269" y="330"/>
                    <a:pt x="186" y="330"/>
                  </a:cubicBezTo>
                  <a:cubicBezTo>
                    <a:pt x="104" y="330"/>
                    <a:pt x="42" y="258"/>
                    <a:pt x="42" y="175"/>
                  </a:cubicBezTo>
                  <a:cubicBezTo>
                    <a:pt x="42" y="103"/>
                    <a:pt x="104" y="31"/>
                    <a:pt x="186" y="31"/>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5"/>
            <p:cNvSpPr/>
            <p:nvPr/>
          </p:nvSpPr>
          <p:spPr>
            <a:xfrm>
              <a:off x="4911375" y="2921375"/>
              <a:ext cx="9300" cy="9575"/>
            </a:xfrm>
            <a:custGeom>
              <a:avLst/>
              <a:gdLst/>
              <a:ahLst/>
              <a:cxnLst/>
              <a:rect l="l" t="t" r="r" b="b"/>
              <a:pathLst>
                <a:path w="372" h="383" extrusionOk="0">
                  <a:moveTo>
                    <a:pt x="186" y="42"/>
                  </a:moveTo>
                  <a:cubicBezTo>
                    <a:pt x="269" y="42"/>
                    <a:pt x="341" y="104"/>
                    <a:pt x="341" y="187"/>
                  </a:cubicBezTo>
                  <a:cubicBezTo>
                    <a:pt x="341" y="269"/>
                    <a:pt x="269" y="341"/>
                    <a:pt x="186" y="341"/>
                  </a:cubicBezTo>
                  <a:cubicBezTo>
                    <a:pt x="104" y="341"/>
                    <a:pt x="42" y="269"/>
                    <a:pt x="42" y="187"/>
                  </a:cubicBezTo>
                  <a:cubicBezTo>
                    <a:pt x="42" y="104"/>
                    <a:pt x="104" y="42"/>
                    <a:pt x="186" y="42"/>
                  </a:cubicBezTo>
                  <a:close/>
                  <a:moveTo>
                    <a:pt x="186" y="1"/>
                  </a:moveTo>
                  <a:cubicBezTo>
                    <a:pt x="83" y="1"/>
                    <a:pt x="1" y="83"/>
                    <a:pt x="1" y="187"/>
                  </a:cubicBezTo>
                  <a:cubicBezTo>
                    <a:pt x="1" y="290"/>
                    <a:pt x="83" y="382"/>
                    <a:pt x="186" y="382"/>
                  </a:cubicBezTo>
                  <a:cubicBezTo>
                    <a:pt x="289" y="382"/>
                    <a:pt x="372" y="290"/>
                    <a:pt x="372" y="18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5"/>
            <p:cNvSpPr/>
            <p:nvPr/>
          </p:nvSpPr>
          <p:spPr>
            <a:xfrm>
              <a:off x="4787650" y="2824975"/>
              <a:ext cx="9550" cy="9300"/>
            </a:xfrm>
            <a:custGeom>
              <a:avLst/>
              <a:gdLst/>
              <a:ahLst/>
              <a:cxnLst/>
              <a:rect l="l" t="t" r="r" b="b"/>
              <a:pathLst>
                <a:path w="382" h="372" extrusionOk="0">
                  <a:moveTo>
                    <a:pt x="196" y="42"/>
                  </a:moveTo>
                  <a:cubicBezTo>
                    <a:pt x="268" y="42"/>
                    <a:pt x="340" y="104"/>
                    <a:pt x="340" y="186"/>
                  </a:cubicBezTo>
                  <a:cubicBezTo>
                    <a:pt x="340" y="269"/>
                    <a:pt x="268" y="331"/>
                    <a:pt x="196" y="331"/>
                  </a:cubicBezTo>
                  <a:cubicBezTo>
                    <a:pt x="113" y="331"/>
                    <a:pt x="41" y="269"/>
                    <a:pt x="41" y="186"/>
                  </a:cubicBezTo>
                  <a:cubicBezTo>
                    <a:pt x="41" y="104"/>
                    <a:pt x="113" y="42"/>
                    <a:pt x="196" y="42"/>
                  </a:cubicBezTo>
                  <a:close/>
                  <a:moveTo>
                    <a:pt x="196" y="1"/>
                  </a:moveTo>
                  <a:cubicBezTo>
                    <a:pt x="93" y="1"/>
                    <a:pt x="0" y="83"/>
                    <a:pt x="0" y="186"/>
                  </a:cubicBezTo>
                  <a:cubicBezTo>
                    <a:pt x="0" y="289"/>
                    <a:pt x="93" y="372"/>
                    <a:pt x="196" y="372"/>
                  </a:cubicBezTo>
                  <a:cubicBezTo>
                    <a:pt x="299" y="372"/>
                    <a:pt x="381" y="289"/>
                    <a:pt x="381" y="186"/>
                  </a:cubicBezTo>
                  <a:cubicBezTo>
                    <a:pt x="381" y="83"/>
                    <a:pt x="299"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5"/>
            <p:cNvSpPr/>
            <p:nvPr/>
          </p:nvSpPr>
          <p:spPr>
            <a:xfrm>
              <a:off x="4858000" y="2914675"/>
              <a:ext cx="9575" cy="9550"/>
            </a:xfrm>
            <a:custGeom>
              <a:avLst/>
              <a:gdLst/>
              <a:ahLst/>
              <a:cxnLst/>
              <a:rect l="l" t="t" r="r" b="b"/>
              <a:pathLst>
                <a:path w="383" h="382" extrusionOk="0">
                  <a:moveTo>
                    <a:pt x="197" y="42"/>
                  </a:moveTo>
                  <a:cubicBezTo>
                    <a:pt x="269" y="42"/>
                    <a:pt x="341" y="104"/>
                    <a:pt x="341" y="186"/>
                  </a:cubicBezTo>
                  <a:cubicBezTo>
                    <a:pt x="341" y="269"/>
                    <a:pt x="269" y="331"/>
                    <a:pt x="197" y="331"/>
                  </a:cubicBezTo>
                  <a:cubicBezTo>
                    <a:pt x="115" y="331"/>
                    <a:pt x="42" y="269"/>
                    <a:pt x="42" y="186"/>
                  </a:cubicBezTo>
                  <a:cubicBezTo>
                    <a:pt x="42" y="104"/>
                    <a:pt x="115" y="42"/>
                    <a:pt x="197" y="42"/>
                  </a:cubicBezTo>
                  <a:close/>
                  <a:moveTo>
                    <a:pt x="197" y="1"/>
                  </a:moveTo>
                  <a:cubicBezTo>
                    <a:pt x="94" y="1"/>
                    <a:pt x="1" y="93"/>
                    <a:pt x="1" y="196"/>
                  </a:cubicBezTo>
                  <a:cubicBezTo>
                    <a:pt x="1" y="299"/>
                    <a:pt x="94" y="382"/>
                    <a:pt x="197" y="382"/>
                  </a:cubicBezTo>
                  <a:cubicBezTo>
                    <a:pt x="300" y="382"/>
                    <a:pt x="383" y="299"/>
                    <a:pt x="383" y="196"/>
                  </a:cubicBezTo>
                  <a:cubicBezTo>
                    <a:pt x="383" y="93"/>
                    <a:pt x="300"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5"/>
            <p:cNvSpPr/>
            <p:nvPr/>
          </p:nvSpPr>
          <p:spPr>
            <a:xfrm>
              <a:off x="4884825" y="2972950"/>
              <a:ext cx="9575" cy="9300"/>
            </a:xfrm>
            <a:custGeom>
              <a:avLst/>
              <a:gdLst/>
              <a:ahLst/>
              <a:cxnLst/>
              <a:rect l="l" t="t" r="r" b="b"/>
              <a:pathLst>
                <a:path w="383" h="372" extrusionOk="0">
                  <a:moveTo>
                    <a:pt x="196" y="31"/>
                  </a:moveTo>
                  <a:cubicBezTo>
                    <a:pt x="268" y="31"/>
                    <a:pt x="341" y="93"/>
                    <a:pt x="341" y="175"/>
                  </a:cubicBezTo>
                  <a:cubicBezTo>
                    <a:pt x="341" y="258"/>
                    <a:pt x="268" y="319"/>
                    <a:pt x="196" y="319"/>
                  </a:cubicBezTo>
                  <a:cubicBezTo>
                    <a:pt x="114" y="319"/>
                    <a:pt x="41" y="258"/>
                    <a:pt x="41" y="175"/>
                  </a:cubicBezTo>
                  <a:cubicBezTo>
                    <a:pt x="41" y="93"/>
                    <a:pt x="114" y="31"/>
                    <a:pt x="196" y="31"/>
                  </a:cubicBezTo>
                  <a:close/>
                  <a:moveTo>
                    <a:pt x="196" y="0"/>
                  </a:moveTo>
                  <a:cubicBezTo>
                    <a:pt x="93" y="0"/>
                    <a:pt x="0" y="83"/>
                    <a:pt x="0" y="186"/>
                  </a:cubicBezTo>
                  <a:cubicBezTo>
                    <a:pt x="0" y="289"/>
                    <a:pt x="93" y="371"/>
                    <a:pt x="196" y="371"/>
                  </a:cubicBezTo>
                  <a:cubicBezTo>
                    <a:pt x="300" y="371"/>
                    <a:pt x="382" y="289"/>
                    <a:pt x="382" y="186"/>
                  </a:cubicBezTo>
                  <a:cubicBezTo>
                    <a:pt x="382" y="83"/>
                    <a:pt x="300"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5"/>
            <p:cNvSpPr/>
            <p:nvPr/>
          </p:nvSpPr>
          <p:spPr>
            <a:xfrm>
              <a:off x="4912650" y="3028875"/>
              <a:ext cx="9575" cy="9300"/>
            </a:xfrm>
            <a:custGeom>
              <a:avLst/>
              <a:gdLst/>
              <a:ahLst/>
              <a:cxnLst/>
              <a:rect l="l" t="t" r="r" b="b"/>
              <a:pathLst>
                <a:path w="383" h="372" extrusionOk="0">
                  <a:moveTo>
                    <a:pt x="197" y="42"/>
                  </a:moveTo>
                  <a:cubicBezTo>
                    <a:pt x="269" y="42"/>
                    <a:pt x="341" y="103"/>
                    <a:pt x="341" y="186"/>
                  </a:cubicBezTo>
                  <a:cubicBezTo>
                    <a:pt x="341" y="268"/>
                    <a:pt x="269" y="330"/>
                    <a:pt x="197" y="330"/>
                  </a:cubicBezTo>
                  <a:cubicBezTo>
                    <a:pt x="115" y="330"/>
                    <a:pt x="42" y="268"/>
                    <a:pt x="42" y="186"/>
                  </a:cubicBezTo>
                  <a:cubicBezTo>
                    <a:pt x="42" y="103"/>
                    <a:pt x="115" y="42"/>
                    <a:pt x="197" y="42"/>
                  </a:cubicBezTo>
                  <a:close/>
                  <a:moveTo>
                    <a:pt x="197" y="0"/>
                  </a:moveTo>
                  <a:cubicBezTo>
                    <a:pt x="83" y="0"/>
                    <a:pt x="1" y="83"/>
                    <a:pt x="1" y="186"/>
                  </a:cubicBezTo>
                  <a:cubicBezTo>
                    <a:pt x="1" y="289"/>
                    <a:pt x="83" y="372"/>
                    <a:pt x="197" y="372"/>
                  </a:cubicBezTo>
                  <a:cubicBezTo>
                    <a:pt x="300" y="372"/>
                    <a:pt x="383" y="289"/>
                    <a:pt x="383" y="186"/>
                  </a:cubicBezTo>
                  <a:cubicBezTo>
                    <a:pt x="383" y="83"/>
                    <a:pt x="300" y="0"/>
                    <a:pt x="1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5"/>
            <p:cNvSpPr/>
            <p:nvPr/>
          </p:nvSpPr>
          <p:spPr>
            <a:xfrm>
              <a:off x="4956750" y="3063175"/>
              <a:ext cx="9550" cy="9550"/>
            </a:xfrm>
            <a:custGeom>
              <a:avLst/>
              <a:gdLst/>
              <a:ahLst/>
              <a:cxnLst/>
              <a:rect l="l" t="t" r="r" b="b"/>
              <a:pathLst>
                <a:path w="382" h="382" extrusionOk="0">
                  <a:moveTo>
                    <a:pt x="186" y="41"/>
                  </a:moveTo>
                  <a:cubicBezTo>
                    <a:pt x="269" y="41"/>
                    <a:pt x="340" y="103"/>
                    <a:pt x="340" y="186"/>
                  </a:cubicBezTo>
                  <a:cubicBezTo>
                    <a:pt x="340" y="268"/>
                    <a:pt x="269" y="330"/>
                    <a:pt x="186" y="330"/>
                  </a:cubicBezTo>
                  <a:cubicBezTo>
                    <a:pt x="113" y="330"/>
                    <a:pt x="42" y="268"/>
                    <a:pt x="42" y="186"/>
                  </a:cubicBezTo>
                  <a:cubicBezTo>
                    <a:pt x="42" y="103"/>
                    <a:pt x="113" y="41"/>
                    <a:pt x="186" y="41"/>
                  </a:cubicBezTo>
                  <a:close/>
                  <a:moveTo>
                    <a:pt x="186" y="0"/>
                  </a:moveTo>
                  <a:cubicBezTo>
                    <a:pt x="83" y="0"/>
                    <a:pt x="0" y="83"/>
                    <a:pt x="0" y="186"/>
                  </a:cubicBezTo>
                  <a:cubicBezTo>
                    <a:pt x="0" y="299"/>
                    <a:pt x="83" y="381"/>
                    <a:pt x="186" y="381"/>
                  </a:cubicBezTo>
                  <a:cubicBezTo>
                    <a:pt x="289" y="381"/>
                    <a:pt x="382" y="299"/>
                    <a:pt x="382" y="186"/>
                  </a:cubicBezTo>
                  <a:cubicBezTo>
                    <a:pt x="38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5"/>
            <p:cNvSpPr/>
            <p:nvPr/>
          </p:nvSpPr>
          <p:spPr>
            <a:xfrm>
              <a:off x="4985100" y="3122200"/>
              <a:ext cx="9300" cy="9300"/>
            </a:xfrm>
            <a:custGeom>
              <a:avLst/>
              <a:gdLst/>
              <a:ahLst/>
              <a:cxnLst/>
              <a:rect l="l" t="t" r="r" b="b"/>
              <a:pathLst>
                <a:path w="372" h="372"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5"/>
            <p:cNvSpPr/>
            <p:nvPr/>
          </p:nvSpPr>
          <p:spPr>
            <a:xfrm>
              <a:off x="4911375" y="3067550"/>
              <a:ext cx="9300" cy="9575"/>
            </a:xfrm>
            <a:custGeom>
              <a:avLst/>
              <a:gdLst/>
              <a:ahLst/>
              <a:cxnLst/>
              <a:rect l="l" t="t" r="r" b="b"/>
              <a:pathLst>
                <a:path w="372" h="383" extrusionOk="0">
                  <a:moveTo>
                    <a:pt x="186" y="41"/>
                  </a:moveTo>
                  <a:cubicBezTo>
                    <a:pt x="269" y="41"/>
                    <a:pt x="341" y="103"/>
                    <a:pt x="341" y="196"/>
                  </a:cubicBezTo>
                  <a:cubicBezTo>
                    <a:pt x="341" y="279"/>
                    <a:pt x="269" y="341"/>
                    <a:pt x="186" y="341"/>
                  </a:cubicBezTo>
                  <a:cubicBezTo>
                    <a:pt x="104" y="341"/>
                    <a:pt x="42" y="279"/>
                    <a:pt x="42" y="196"/>
                  </a:cubicBezTo>
                  <a:cubicBezTo>
                    <a:pt x="42" y="103"/>
                    <a:pt x="104" y="41"/>
                    <a:pt x="186" y="41"/>
                  </a:cubicBezTo>
                  <a:close/>
                  <a:moveTo>
                    <a:pt x="186" y="0"/>
                  </a:moveTo>
                  <a:cubicBezTo>
                    <a:pt x="83" y="0"/>
                    <a:pt x="1" y="83"/>
                    <a:pt x="1" y="196"/>
                  </a:cubicBezTo>
                  <a:cubicBezTo>
                    <a:pt x="1" y="300"/>
                    <a:pt x="83" y="382"/>
                    <a:pt x="186" y="382"/>
                  </a:cubicBezTo>
                  <a:cubicBezTo>
                    <a:pt x="289" y="382"/>
                    <a:pt x="372" y="300"/>
                    <a:pt x="372" y="19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5"/>
            <p:cNvSpPr/>
            <p:nvPr/>
          </p:nvSpPr>
          <p:spPr>
            <a:xfrm>
              <a:off x="4915500" y="3106475"/>
              <a:ext cx="9550" cy="9300"/>
            </a:xfrm>
            <a:custGeom>
              <a:avLst/>
              <a:gdLst/>
              <a:ahLst/>
              <a:cxnLst/>
              <a:rect l="l" t="t" r="r" b="b"/>
              <a:pathLst>
                <a:path w="382" h="372" extrusionOk="0">
                  <a:moveTo>
                    <a:pt x="196" y="31"/>
                  </a:moveTo>
                  <a:cubicBezTo>
                    <a:pt x="269" y="31"/>
                    <a:pt x="340" y="104"/>
                    <a:pt x="340" y="186"/>
                  </a:cubicBezTo>
                  <a:cubicBezTo>
                    <a:pt x="340" y="258"/>
                    <a:pt x="269" y="330"/>
                    <a:pt x="196" y="330"/>
                  </a:cubicBezTo>
                  <a:cubicBezTo>
                    <a:pt x="114" y="330"/>
                    <a:pt x="42" y="258"/>
                    <a:pt x="42" y="186"/>
                  </a:cubicBezTo>
                  <a:cubicBezTo>
                    <a:pt x="42" y="104"/>
                    <a:pt x="114" y="31"/>
                    <a:pt x="196" y="31"/>
                  </a:cubicBezTo>
                  <a:close/>
                  <a:moveTo>
                    <a:pt x="196" y="1"/>
                  </a:moveTo>
                  <a:cubicBezTo>
                    <a:pt x="93" y="1"/>
                    <a:pt x="1" y="83"/>
                    <a:pt x="1" y="186"/>
                  </a:cubicBezTo>
                  <a:cubicBezTo>
                    <a:pt x="1" y="289"/>
                    <a:pt x="93" y="372"/>
                    <a:pt x="196" y="372"/>
                  </a:cubicBezTo>
                  <a:cubicBezTo>
                    <a:pt x="299" y="372"/>
                    <a:pt x="382" y="289"/>
                    <a:pt x="382" y="186"/>
                  </a:cubicBezTo>
                  <a:cubicBezTo>
                    <a:pt x="382" y="83"/>
                    <a:pt x="299"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5"/>
            <p:cNvSpPr/>
            <p:nvPr/>
          </p:nvSpPr>
          <p:spPr>
            <a:xfrm>
              <a:off x="4958300" y="3103900"/>
              <a:ext cx="9300" cy="9300"/>
            </a:xfrm>
            <a:custGeom>
              <a:avLst/>
              <a:gdLst/>
              <a:ahLst/>
              <a:cxnLst/>
              <a:rect l="l" t="t" r="r" b="b"/>
              <a:pathLst>
                <a:path w="372" h="372" extrusionOk="0">
                  <a:moveTo>
                    <a:pt x="186" y="31"/>
                  </a:moveTo>
                  <a:cubicBezTo>
                    <a:pt x="268" y="31"/>
                    <a:pt x="330" y="104"/>
                    <a:pt x="330" y="186"/>
                  </a:cubicBezTo>
                  <a:cubicBezTo>
                    <a:pt x="330" y="258"/>
                    <a:pt x="268" y="330"/>
                    <a:pt x="186" y="330"/>
                  </a:cubicBezTo>
                  <a:cubicBezTo>
                    <a:pt x="103" y="330"/>
                    <a:pt x="42" y="258"/>
                    <a:pt x="42" y="186"/>
                  </a:cubicBezTo>
                  <a:cubicBezTo>
                    <a:pt x="42" y="104"/>
                    <a:pt x="103" y="31"/>
                    <a:pt x="186" y="31"/>
                  </a:cubicBezTo>
                  <a:close/>
                  <a:moveTo>
                    <a:pt x="186" y="0"/>
                  </a:moveTo>
                  <a:cubicBezTo>
                    <a:pt x="83" y="0"/>
                    <a:pt x="0" y="83"/>
                    <a:pt x="0" y="186"/>
                  </a:cubicBezTo>
                  <a:cubicBezTo>
                    <a:pt x="0" y="289"/>
                    <a:pt x="83"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5"/>
            <p:cNvSpPr/>
            <p:nvPr/>
          </p:nvSpPr>
          <p:spPr>
            <a:xfrm>
              <a:off x="4917050" y="3143325"/>
              <a:ext cx="9300" cy="9575"/>
            </a:xfrm>
            <a:custGeom>
              <a:avLst/>
              <a:gdLst/>
              <a:ahLst/>
              <a:cxnLst/>
              <a:rect l="l" t="t" r="r" b="b"/>
              <a:pathLst>
                <a:path w="372" h="383" extrusionOk="0">
                  <a:moveTo>
                    <a:pt x="186" y="42"/>
                  </a:moveTo>
                  <a:cubicBezTo>
                    <a:pt x="269" y="42"/>
                    <a:pt x="330" y="104"/>
                    <a:pt x="330" y="186"/>
                  </a:cubicBezTo>
                  <a:cubicBezTo>
                    <a:pt x="330" y="269"/>
                    <a:pt x="269" y="331"/>
                    <a:pt x="186" y="331"/>
                  </a:cubicBezTo>
                  <a:cubicBezTo>
                    <a:pt x="104" y="331"/>
                    <a:pt x="42" y="269"/>
                    <a:pt x="42" y="186"/>
                  </a:cubicBezTo>
                  <a:cubicBezTo>
                    <a:pt x="42" y="104"/>
                    <a:pt x="104" y="42"/>
                    <a:pt x="186" y="42"/>
                  </a:cubicBezTo>
                  <a:close/>
                  <a:moveTo>
                    <a:pt x="186" y="1"/>
                  </a:moveTo>
                  <a:cubicBezTo>
                    <a:pt x="83" y="1"/>
                    <a:pt x="0" y="94"/>
                    <a:pt x="0" y="197"/>
                  </a:cubicBezTo>
                  <a:cubicBezTo>
                    <a:pt x="0" y="300"/>
                    <a:pt x="83" y="383"/>
                    <a:pt x="186" y="383"/>
                  </a:cubicBezTo>
                  <a:cubicBezTo>
                    <a:pt x="289" y="383"/>
                    <a:pt x="372" y="300"/>
                    <a:pt x="372" y="197"/>
                  </a:cubicBezTo>
                  <a:cubicBezTo>
                    <a:pt x="372" y="94"/>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5"/>
            <p:cNvSpPr/>
            <p:nvPr/>
          </p:nvSpPr>
          <p:spPr>
            <a:xfrm>
              <a:off x="4845900" y="3168075"/>
              <a:ext cx="9300" cy="9300"/>
            </a:xfrm>
            <a:custGeom>
              <a:avLst/>
              <a:gdLst/>
              <a:ahLst/>
              <a:cxnLst/>
              <a:rect l="l" t="t" r="r" b="b"/>
              <a:pathLst>
                <a:path w="372" h="372" extrusionOk="0">
                  <a:moveTo>
                    <a:pt x="186" y="32"/>
                  </a:moveTo>
                  <a:cubicBezTo>
                    <a:pt x="269" y="32"/>
                    <a:pt x="340" y="104"/>
                    <a:pt x="340" y="186"/>
                  </a:cubicBezTo>
                  <a:cubicBezTo>
                    <a:pt x="340" y="269"/>
                    <a:pt x="269" y="330"/>
                    <a:pt x="186" y="330"/>
                  </a:cubicBezTo>
                  <a:cubicBezTo>
                    <a:pt x="104" y="330"/>
                    <a:pt x="42" y="269"/>
                    <a:pt x="42" y="186"/>
                  </a:cubicBezTo>
                  <a:cubicBezTo>
                    <a:pt x="42" y="104"/>
                    <a:pt x="104" y="32"/>
                    <a:pt x="186" y="32"/>
                  </a:cubicBezTo>
                  <a:close/>
                  <a:moveTo>
                    <a:pt x="186" y="0"/>
                  </a:moveTo>
                  <a:cubicBezTo>
                    <a:pt x="83" y="0"/>
                    <a:pt x="1" y="83"/>
                    <a:pt x="1" y="186"/>
                  </a:cubicBezTo>
                  <a:cubicBezTo>
                    <a:pt x="1" y="289"/>
                    <a:pt x="83" y="372"/>
                    <a:pt x="186" y="372"/>
                  </a:cubicBezTo>
                  <a:cubicBezTo>
                    <a:pt x="289" y="372"/>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5"/>
            <p:cNvSpPr/>
            <p:nvPr/>
          </p:nvSpPr>
          <p:spPr>
            <a:xfrm>
              <a:off x="4799500" y="3206750"/>
              <a:ext cx="9300" cy="9575"/>
            </a:xfrm>
            <a:custGeom>
              <a:avLst/>
              <a:gdLst/>
              <a:ahLst/>
              <a:cxnLst/>
              <a:rect l="l" t="t" r="r" b="b"/>
              <a:pathLst>
                <a:path w="372" h="383"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93"/>
                    <a:pt x="1" y="197"/>
                  </a:cubicBezTo>
                  <a:cubicBezTo>
                    <a:pt x="1" y="300"/>
                    <a:pt x="83" y="382"/>
                    <a:pt x="186" y="382"/>
                  </a:cubicBezTo>
                  <a:cubicBezTo>
                    <a:pt x="289" y="382"/>
                    <a:pt x="372" y="300"/>
                    <a:pt x="372" y="197"/>
                  </a:cubicBezTo>
                  <a:cubicBezTo>
                    <a:pt x="372" y="9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5"/>
            <p:cNvSpPr/>
            <p:nvPr/>
          </p:nvSpPr>
          <p:spPr>
            <a:xfrm>
              <a:off x="4799500" y="3243625"/>
              <a:ext cx="9300" cy="9300"/>
            </a:xfrm>
            <a:custGeom>
              <a:avLst/>
              <a:gdLst/>
              <a:ahLst/>
              <a:cxnLst/>
              <a:rect l="l" t="t" r="r" b="b"/>
              <a:pathLst>
                <a:path w="372" h="372" extrusionOk="0">
                  <a:moveTo>
                    <a:pt x="186" y="31"/>
                  </a:moveTo>
                  <a:cubicBezTo>
                    <a:pt x="269" y="31"/>
                    <a:pt x="340" y="103"/>
                    <a:pt x="340" y="186"/>
                  </a:cubicBezTo>
                  <a:cubicBezTo>
                    <a:pt x="340" y="268"/>
                    <a:pt x="269" y="340"/>
                    <a:pt x="186" y="340"/>
                  </a:cubicBezTo>
                  <a:cubicBezTo>
                    <a:pt x="104" y="340"/>
                    <a:pt x="31" y="268"/>
                    <a:pt x="31" y="186"/>
                  </a:cubicBezTo>
                  <a:cubicBezTo>
                    <a:pt x="31" y="103"/>
                    <a:pt x="104" y="31"/>
                    <a:pt x="186" y="31"/>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5"/>
            <p:cNvSpPr/>
            <p:nvPr/>
          </p:nvSpPr>
          <p:spPr>
            <a:xfrm>
              <a:off x="4797675" y="3276600"/>
              <a:ext cx="9325" cy="9325"/>
            </a:xfrm>
            <a:custGeom>
              <a:avLst/>
              <a:gdLst/>
              <a:ahLst/>
              <a:cxnLst/>
              <a:rect l="l" t="t" r="r" b="b"/>
              <a:pathLst>
                <a:path w="373" h="373" extrusionOk="0">
                  <a:moveTo>
                    <a:pt x="187" y="32"/>
                  </a:moveTo>
                  <a:cubicBezTo>
                    <a:pt x="269" y="32"/>
                    <a:pt x="331" y="104"/>
                    <a:pt x="331" y="187"/>
                  </a:cubicBezTo>
                  <a:cubicBezTo>
                    <a:pt x="331" y="258"/>
                    <a:pt x="269" y="331"/>
                    <a:pt x="187" y="331"/>
                  </a:cubicBezTo>
                  <a:cubicBezTo>
                    <a:pt x="104" y="331"/>
                    <a:pt x="42" y="258"/>
                    <a:pt x="42" y="187"/>
                  </a:cubicBezTo>
                  <a:cubicBezTo>
                    <a:pt x="42" y="104"/>
                    <a:pt x="104" y="32"/>
                    <a:pt x="187" y="32"/>
                  </a:cubicBezTo>
                  <a:close/>
                  <a:moveTo>
                    <a:pt x="187" y="1"/>
                  </a:moveTo>
                  <a:cubicBezTo>
                    <a:pt x="83" y="1"/>
                    <a:pt x="1" y="83"/>
                    <a:pt x="1" y="187"/>
                  </a:cubicBezTo>
                  <a:cubicBezTo>
                    <a:pt x="1" y="290"/>
                    <a:pt x="83" y="372"/>
                    <a:pt x="187" y="372"/>
                  </a:cubicBezTo>
                  <a:cubicBezTo>
                    <a:pt x="290" y="372"/>
                    <a:pt x="372" y="290"/>
                    <a:pt x="372" y="187"/>
                  </a:cubicBezTo>
                  <a:cubicBezTo>
                    <a:pt x="372"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5"/>
            <p:cNvSpPr/>
            <p:nvPr/>
          </p:nvSpPr>
          <p:spPr>
            <a:xfrm>
              <a:off x="4730150" y="3297475"/>
              <a:ext cx="9300" cy="9575"/>
            </a:xfrm>
            <a:custGeom>
              <a:avLst/>
              <a:gdLst/>
              <a:ahLst/>
              <a:cxnLst/>
              <a:rect l="l" t="t" r="r" b="b"/>
              <a:pathLst>
                <a:path w="372" h="383" extrusionOk="0">
                  <a:moveTo>
                    <a:pt x="186" y="42"/>
                  </a:moveTo>
                  <a:cubicBezTo>
                    <a:pt x="268" y="42"/>
                    <a:pt x="330" y="104"/>
                    <a:pt x="330" y="186"/>
                  </a:cubicBezTo>
                  <a:cubicBezTo>
                    <a:pt x="330" y="269"/>
                    <a:pt x="268" y="331"/>
                    <a:pt x="186" y="331"/>
                  </a:cubicBezTo>
                  <a:cubicBezTo>
                    <a:pt x="104" y="331"/>
                    <a:pt x="42" y="269"/>
                    <a:pt x="42" y="186"/>
                  </a:cubicBezTo>
                  <a:cubicBezTo>
                    <a:pt x="42" y="104"/>
                    <a:pt x="104" y="42"/>
                    <a:pt x="186" y="42"/>
                  </a:cubicBezTo>
                  <a:close/>
                  <a:moveTo>
                    <a:pt x="186" y="1"/>
                  </a:moveTo>
                  <a:cubicBezTo>
                    <a:pt x="83" y="1"/>
                    <a:pt x="0" y="83"/>
                    <a:pt x="0" y="186"/>
                  </a:cubicBezTo>
                  <a:cubicBezTo>
                    <a:pt x="0" y="290"/>
                    <a:pt x="83" y="383"/>
                    <a:pt x="186" y="383"/>
                  </a:cubicBezTo>
                  <a:cubicBezTo>
                    <a:pt x="289" y="383"/>
                    <a:pt x="372" y="290"/>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5"/>
            <p:cNvSpPr/>
            <p:nvPr/>
          </p:nvSpPr>
          <p:spPr>
            <a:xfrm>
              <a:off x="4733000" y="3334875"/>
              <a:ext cx="9550" cy="9300"/>
            </a:xfrm>
            <a:custGeom>
              <a:avLst/>
              <a:gdLst/>
              <a:ahLst/>
              <a:cxnLst/>
              <a:rect l="l" t="t" r="r" b="b"/>
              <a:pathLst>
                <a:path w="382" h="372" extrusionOk="0">
                  <a:moveTo>
                    <a:pt x="196" y="31"/>
                  </a:moveTo>
                  <a:lnTo>
                    <a:pt x="196" y="42"/>
                  </a:lnTo>
                  <a:cubicBezTo>
                    <a:pt x="268" y="42"/>
                    <a:pt x="340" y="103"/>
                    <a:pt x="340" y="175"/>
                  </a:cubicBezTo>
                  <a:cubicBezTo>
                    <a:pt x="340" y="258"/>
                    <a:pt x="278" y="330"/>
                    <a:pt x="196" y="330"/>
                  </a:cubicBezTo>
                  <a:cubicBezTo>
                    <a:pt x="113" y="330"/>
                    <a:pt x="41" y="258"/>
                    <a:pt x="41" y="175"/>
                  </a:cubicBezTo>
                  <a:cubicBezTo>
                    <a:pt x="41" y="103"/>
                    <a:pt x="113" y="31"/>
                    <a:pt x="196" y="31"/>
                  </a:cubicBezTo>
                  <a:close/>
                  <a:moveTo>
                    <a:pt x="196" y="0"/>
                  </a:moveTo>
                  <a:cubicBezTo>
                    <a:pt x="93" y="0"/>
                    <a:pt x="0" y="83"/>
                    <a:pt x="0" y="186"/>
                  </a:cubicBezTo>
                  <a:cubicBezTo>
                    <a:pt x="0" y="289"/>
                    <a:pt x="93" y="372"/>
                    <a:pt x="196" y="372"/>
                  </a:cubicBezTo>
                  <a:cubicBezTo>
                    <a:pt x="299" y="372"/>
                    <a:pt x="381" y="289"/>
                    <a:pt x="381" y="186"/>
                  </a:cubicBezTo>
                  <a:cubicBezTo>
                    <a:pt x="381" y="83"/>
                    <a:pt x="299"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5"/>
            <p:cNvSpPr/>
            <p:nvPr/>
          </p:nvSpPr>
          <p:spPr>
            <a:xfrm>
              <a:off x="4750000" y="3276600"/>
              <a:ext cx="9300" cy="9325"/>
            </a:xfrm>
            <a:custGeom>
              <a:avLst/>
              <a:gdLst/>
              <a:ahLst/>
              <a:cxnLst/>
              <a:rect l="l" t="t" r="r" b="b"/>
              <a:pathLst>
                <a:path w="372" h="373" extrusionOk="0">
                  <a:moveTo>
                    <a:pt x="186" y="32"/>
                  </a:moveTo>
                  <a:cubicBezTo>
                    <a:pt x="269" y="32"/>
                    <a:pt x="331" y="104"/>
                    <a:pt x="331" y="187"/>
                  </a:cubicBezTo>
                  <a:cubicBezTo>
                    <a:pt x="331" y="258"/>
                    <a:pt x="269" y="331"/>
                    <a:pt x="186" y="331"/>
                  </a:cubicBezTo>
                  <a:cubicBezTo>
                    <a:pt x="104" y="331"/>
                    <a:pt x="42" y="258"/>
                    <a:pt x="42" y="187"/>
                  </a:cubicBezTo>
                  <a:cubicBezTo>
                    <a:pt x="42" y="104"/>
                    <a:pt x="104" y="32"/>
                    <a:pt x="186" y="32"/>
                  </a:cubicBezTo>
                  <a:close/>
                  <a:moveTo>
                    <a:pt x="186" y="1"/>
                  </a:moveTo>
                  <a:cubicBezTo>
                    <a:pt x="83" y="1"/>
                    <a:pt x="1" y="83"/>
                    <a:pt x="1" y="187"/>
                  </a:cubicBezTo>
                  <a:cubicBezTo>
                    <a:pt x="1" y="290"/>
                    <a:pt x="83" y="372"/>
                    <a:pt x="186" y="372"/>
                  </a:cubicBezTo>
                  <a:cubicBezTo>
                    <a:pt x="289" y="372"/>
                    <a:pt x="372" y="290"/>
                    <a:pt x="372" y="187"/>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5"/>
            <p:cNvSpPr/>
            <p:nvPr/>
          </p:nvSpPr>
          <p:spPr>
            <a:xfrm>
              <a:off x="4711575" y="3319650"/>
              <a:ext cx="9575" cy="9300"/>
            </a:xfrm>
            <a:custGeom>
              <a:avLst/>
              <a:gdLst/>
              <a:ahLst/>
              <a:cxnLst/>
              <a:rect l="l" t="t" r="r" b="b"/>
              <a:pathLst>
                <a:path w="383" h="372" extrusionOk="0">
                  <a:moveTo>
                    <a:pt x="187" y="32"/>
                  </a:moveTo>
                  <a:cubicBezTo>
                    <a:pt x="269" y="32"/>
                    <a:pt x="342" y="104"/>
                    <a:pt x="342" y="176"/>
                  </a:cubicBezTo>
                  <a:cubicBezTo>
                    <a:pt x="342" y="259"/>
                    <a:pt x="269" y="331"/>
                    <a:pt x="187" y="331"/>
                  </a:cubicBezTo>
                  <a:cubicBezTo>
                    <a:pt x="115" y="331"/>
                    <a:pt x="42" y="259"/>
                    <a:pt x="42" y="176"/>
                  </a:cubicBezTo>
                  <a:cubicBezTo>
                    <a:pt x="42" y="104"/>
                    <a:pt x="115" y="32"/>
                    <a:pt x="187" y="32"/>
                  </a:cubicBezTo>
                  <a:close/>
                  <a:moveTo>
                    <a:pt x="187" y="1"/>
                  </a:moveTo>
                  <a:cubicBezTo>
                    <a:pt x="83" y="1"/>
                    <a:pt x="1" y="83"/>
                    <a:pt x="1" y="186"/>
                  </a:cubicBezTo>
                  <a:cubicBezTo>
                    <a:pt x="1" y="289"/>
                    <a:pt x="83" y="372"/>
                    <a:pt x="187" y="372"/>
                  </a:cubicBezTo>
                  <a:cubicBezTo>
                    <a:pt x="290" y="372"/>
                    <a:pt x="383" y="289"/>
                    <a:pt x="383" y="186"/>
                  </a:cubicBezTo>
                  <a:cubicBezTo>
                    <a:pt x="383"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5"/>
            <p:cNvSpPr/>
            <p:nvPr/>
          </p:nvSpPr>
          <p:spPr>
            <a:xfrm>
              <a:off x="4754900" y="3312700"/>
              <a:ext cx="9300" cy="9550"/>
            </a:xfrm>
            <a:custGeom>
              <a:avLst/>
              <a:gdLst/>
              <a:ahLst/>
              <a:cxnLst/>
              <a:rect l="l" t="t" r="r" b="b"/>
              <a:pathLst>
                <a:path w="372" h="382" extrusionOk="0">
                  <a:moveTo>
                    <a:pt x="186" y="42"/>
                  </a:moveTo>
                  <a:cubicBezTo>
                    <a:pt x="268" y="42"/>
                    <a:pt x="330" y="104"/>
                    <a:pt x="330" y="186"/>
                  </a:cubicBezTo>
                  <a:cubicBezTo>
                    <a:pt x="330" y="269"/>
                    <a:pt x="268" y="331"/>
                    <a:pt x="186" y="331"/>
                  </a:cubicBezTo>
                  <a:cubicBezTo>
                    <a:pt x="103" y="331"/>
                    <a:pt x="42" y="269"/>
                    <a:pt x="42" y="186"/>
                  </a:cubicBezTo>
                  <a:cubicBezTo>
                    <a:pt x="42" y="104"/>
                    <a:pt x="103" y="42"/>
                    <a:pt x="186" y="42"/>
                  </a:cubicBezTo>
                  <a:close/>
                  <a:moveTo>
                    <a:pt x="186" y="1"/>
                  </a:moveTo>
                  <a:cubicBezTo>
                    <a:pt x="83" y="1"/>
                    <a:pt x="0" y="93"/>
                    <a:pt x="0" y="196"/>
                  </a:cubicBezTo>
                  <a:cubicBezTo>
                    <a:pt x="0" y="299"/>
                    <a:pt x="83" y="382"/>
                    <a:pt x="186" y="382"/>
                  </a:cubicBezTo>
                  <a:cubicBezTo>
                    <a:pt x="289" y="382"/>
                    <a:pt x="371" y="299"/>
                    <a:pt x="371" y="196"/>
                  </a:cubicBezTo>
                  <a:cubicBezTo>
                    <a:pt x="371" y="9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5"/>
            <p:cNvSpPr/>
            <p:nvPr/>
          </p:nvSpPr>
          <p:spPr>
            <a:xfrm>
              <a:off x="4943600" y="3159575"/>
              <a:ext cx="9300" cy="9300"/>
            </a:xfrm>
            <a:custGeom>
              <a:avLst/>
              <a:gdLst/>
              <a:ahLst/>
              <a:cxnLst/>
              <a:rect l="l" t="t" r="r" b="b"/>
              <a:pathLst>
                <a:path w="372" h="372" extrusionOk="0">
                  <a:moveTo>
                    <a:pt x="186" y="31"/>
                  </a:moveTo>
                  <a:cubicBezTo>
                    <a:pt x="268" y="31"/>
                    <a:pt x="330" y="104"/>
                    <a:pt x="330" y="186"/>
                  </a:cubicBezTo>
                  <a:cubicBezTo>
                    <a:pt x="330" y="258"/>
                    <a:pt x="268" y="331"/>
                    <a:pt x="186" y="331"/>
                  </a:cubicBezTo>
                  <a:cubicBezTo>
                    <a:pt x="103" y="331"/>
                    <a:pt x="41" y="258"/>
                    <a:pt x="41" y="186"/>
                  </a:cubicBezTo>
                  <a:cubicBezTo>
                    <a:pt x="41" y="104"/>
                    <a:pt x="103" y="31"/>
                    <a:pt x="186" y="31"/>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5"/>
            <p:cNvSpPr/>
            <p:nvPr/>
          </p:nvSpPr>
          <p:spPr>
            <a:xfrm>
              <a:off x="4995675" y="3187925"/>
              <a:ext cx="9550" cy="9550"/>
            </a:xfrm>
            <a:custGeom>
              <a:avLst/>
              <a:gdLst/>
              <a:ahLst/>
              <a:cxnLst/>
              <a:rect l="l" t="t" r="r" b="b"/>
              <a:pathLst>
                <a:path w="382" h="382" extrusionOk="0">
                  <a:moveTo>
                    <a:pt x="186" y="42"/>
                  </a:moveTo>
                  <a:cubicBezTo>
                    <a:pt x="268" y="42"/>
                    <a:pt x="341" y="104"/>
                    <a:pt x="341" y="186"/>
                  </a:cubicBezTo>
                  <a:cubicBezTo>
                    <a:pt x="341" y="269"/>
                    <a:pt x="268" y="331"/>
                    <a:pt x="186" y="331"/>
                  </a:cubicBezTo>
                  <a:cubicBezTo>
                    <a:pt x="114" y="331"/>
                    <a:pt x="41" y="269"/>
                    <a:pt x="41" y="186"/>
                  </a:cubicBezTo>
                  <a:cubicBezTo>
                    <a:pt x="41" y="104"/>
                    <a:pt x="114" y="42"/>
                    <a:pt x="186" y="42"/>
                  </a:cubicBezTo>
                  <a:close/>
                  <a:moveTo>
                    <a:pt x="186" y="1"/>
                  </a:moveTo>
                  <a:cubicBezTo>
                    <a:pt x="83" y="1"/>
                    <a:pt x="0" y="83"/>
                    <a:pt x="0" y="186"/>
                  </a:cubicBezTo>
                  <a:cubicBezTo>
                    <a:pt x="0" y="290"/>
                    <a:pt x="83" y="382"/>
                    <a:pt x="186" y="382"/>
                  </a:cubicBezTo>
                  <a:cubicBezTo>
                    <a:pt x="299" y="382"/>
                    <a:pt x="382" y="290"/>
                    <a:pt x="382" y="186"/>
                  </a:cubicBezTo>
                  <a:cubicBezTo>
                    <a:pt x="382" y="83"/>
                    <a:pt x="29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5"/>
            <p:cNvSpPr/>
            <p:nvPr/>
          </p:nvSpPr>
          <p:spPr>
            <a:xfrm>
              <a:off x="4947725" y="3198500"/>
              <a:ext cx="9300" cy="9300"/>
            </a:xfrm>
            <a:custGeom>
              <a:avLst/>
              <a:gdLst/>
              <a:ahLst/>
              <a:cxnLst/>
              <a:rect l="l" t="t" r="r" b="b"/>
              <a:pathLst>
                <a:path w="372" h="372" extrusionOk="0">
                  <a:moveTo>
                    <a:pt x="186" y="32"/>
                  </a:moveTo>
                  <a:cubicBezTo>
                    <a:pt x="268" y="32"/>
                    <a:pt x="330" y="103"/>
                    <a:pt x="330" y="176"/>
                  </a:cubicBezTo>
                  <a:cubicBezTo>
                    <a:pt x="330" y="258"/>
                    <a:pt x="268" y="330"/>
                    <a:pt x="186" y="330"/>
                  </a:cubicBezTo>
                  <a:cubicBezTo>
                    <a:pt x="103" y="330"/>
                    <a:pt x="41" y="258"/>
                    <a:pt x="41" y="176"/>
                  </a:cubicBezTo>
                  <a:cubicBezTo>
                    <a:pt x="41" y="103"/>
                    <a:pt x="103" y="32"/>
                    <a:pt x="186" y="32"/>
                  </a:cubicBezTo>
                  <a:close/>
                  <a:moveTo>
                    <a:pt x="186" y="0"/>
                  </a:moveTo>
                  <a:cubicBezTo>
                    <a:pt x="83" y="0"/>
                    <a:pt x="0" y="83"/>
                    <a:pt x="0" y="186"/>
                  </a:cubicBezTo>
                  <a:cubicBezTo>
                    <a:pt x="0" y="289"/>
                    <a:pt x="83"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5"/>
            <p:cNvSpPr/>
            <p:nvPr/>
          </p:nvSpPr>
          <p:spPr>
            <a:xfrm>
              <a:off x="4924000" y="3183800"/>
              <a:ext cx="9575" cy="9325"/>
            </a:xfrm>
            <a:custGeom>
              <a:avLst/>
              <a:gdLst/>
              <a:ahLst/>
              <a:cxnLst/>
              <a:rect l="l" t="t" r="r" b="b"/>
              <a:pathLst>
                <a:path w="383" h="373" extrusionOk="0">
                  <a:moveTo>
                    <a:pt x="186" y="31"/>
                  </a:moveTo>
                  <a:cubicBezTo>
                    <a:pt x="269" y="31"/>
                    <a:pt x="341" y="104"/>
                    <a:pt x="341" y="187"/>
                  </a:cubicBezTo>
                  <a:cubicBezTo>
                    <a:pt x="341" y="258"/>
                    <a:pt x="269" y="331"/>
                    <a:pt x="186" y="331"/>
                  </a:cubicBezTo>
                  <a:cubicBezTo>
                    <a:pt x="114" y="331"/>
                    <a:pt x="42" y="258"/>
                    <a:pt x="42" y="187"/>
                  </a:cubicBezTo>
                  <a:cubicBezTo>
                    <a:pt x="42" y="104"/>
                    <a:pt x="114" y="31"/>
                    <a:pt x="186" y="31"/>
                  </a:cubicBezTo>
                  <a:close/>
                  <a:moveTo>
                    <a:pt x="186" y="1"/>
                  </a:moveTo>
                  <a:cubicBezTo>
                    <a:pt x="83" y="1"/>
                    <a:pt x="0" y="83"/>
                    <a:pt x="0" y="187"/>
                  </a:cubicBezTo>
                  <a:cubicBezTo>
                    <a:pt x="0" y="290"/>
                    <a:pt x="83" y="372"/>
                    <a:pt x="186" y="372"/>
                  </a:cubicBezTo>
                  <a:cubicBezTo>
                    <a:pt x="289" y="372"/>
                    <a:pt x="382" y="290"/>
                    <a:pt x="382" y="187"/>
                  </a:cubicBezTo>
                  <a:cubicBezTo>
                    <a:pt x="38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5"/>
            <p:cNvSpPr/>
            <p:nvPr/>
          </p:nvSpPr>
          <p:spPr>
            <a:xfrm>
              <a:off x="4876825" y="3223750"/>
              <a:ext cx="9575" cy="9575"/>
            </a:xfrm>
            <a:custGeom>
              <a:avLst/>
              <a:gdLst/>
              <a:ahLst/>
              <a:cxnLst/>
              <a:rect l="l" t="t" r="r" b="b"/>
              <a:pathLst>
                <a:path w="383" h="383" extrusionOk="0">
                  <a:moveTo>
                    <a:pt x="196" y="42"/>
                  </a:moveTo>
                  <a:cubicBezTo>
                    <a:pt x="279" y="42"/>
                    <a:pt x="341" y="104"/>
                    <a:pt x="341" y="186"/>
                  </a:cubicBezTo>
                  <a:cubicBezTo>
                    <a:pt x="341" y="269"/>
                    <a:pt x="279" y="331"/>
                    <a:pt x="196" y="331"/>
                  </a:cubicBezTo>
                  <a:cubicBezTo>
                    <a:pt x="114" y="331"/>
                    <a:pt x="42" y="269"/>
                    <a:pt x="42" y="186"/>
                  </a:cubicBezTo>
                  <a:cubicBezTo>
                    <a:pt x="42" y="104"/>
                    <a:pt x="114" y="42"/>
                    <a:pt x="196" y="42"/>
                  </a:cubicBezTo>
                  <a:close/>
                  <a:moveTo>
                    <a:pt x="187" y="1"/>
                  </a:moveTo>
                  <a:cubicBezTo>
                    <a:pt x="83" y="1"/>
                    <a:pt x="1" y="94"/>
                    <a:pt x="1" y="197"/>
                  </a:cubicBezTo>
                  <a:cubicBezTo>
                    <a:pt x="1" y="300"/>
                    <a:pt x="93" y="383"/>
                    <a:pt x="196" y="383"/>
                  </a:cubicBezTo>
                  <a:cubicBezTo>
                    <a:pt x="300" y="383"/>
                    <a:pt x="382" y="289"/>
                    <a:pt x="382" y="197"/>
                  </a:cubicBezTo>
                  <a:lnTo>
                    <a:pt x="382" y="186"/>
                  </a:lnTo>
                  <a:cubicBezTo>
                    <a:pt x="382" y="83"/>
                    <a:pt x="290" y="1"/>
                    <a:pt x="1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5"/>
            <p:cNvSpPr/>
            <p:nvPr/>
          </p:nvSpPr>
          <p:spPr>
            <a:xfrm>
              <a:off x="4964475" y="3141025"/>
              <a:ext cx="9300" cy="9300"/>
            </a:xfrm>
            <a:custGeom>
              <a:avLst/>
              <a:gdLst/>
              <a:ahLst/>
              <a:cxnLst/>
              <a:rect l="l" t="t" r="r" b="b"/>
              <a:pathLst>
                <a:path w="372" h="372"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83"/>
                    <a:pt x="1" y="186"/>
                  </a:cubicBezTo>
                  <a:cubicBezTo>
                    <a:pt x="1" y="289"/>
                    <a:pt x="83" y="371"/>
                    <a:pt x="186" y="371"/>
                  </a:cubicBezTo>
                  <a:cubicBezTo>
                    <a:pt x="289" y="371"/>
                    <a:pt x="372" y="289"/>
                    <a:pt x="372" y="186"/>
                  </a:cubicBezTo>
                  <a:cubicBezTo>
                    <a:pt x="372"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5"/>
            <p:cNvSpPr/>
            <p:nvPr/>
          </p:nvSpPr>
          <p:spPr>
            <a:xfrm>
              <a:off x="4969625" y="3176600"/>
              <a:ext cx="9575" cy="9550"/>
            </a:xfrm>
            <a:custGeom>
              <a:avLst/>
              <a:gdLst/>
              <a:ahLst/>
              <a:cxnLst/>
              <a:rect l="l" t="t" r="r" b="b"/>
              <a:pathLst>
                <a:path w="383" h="382" extrusionOk="0">
                  <a:moveTo>
                    <a:pt x="187" y="41"/>
                  </a:moveTo>
                  <a:cubicBezTo>
                    <a:pt x="269" y="41"/>
                    <a:pt x="341" y="103"/>
                    <a:pt x="341" y="186"/>
                  </a:cubicBezTo>
                  <a:cubicBezTo>
                    <a:pt x="341" y="268"/>
                    <a:pt x="269" y="330"/>
                    <a:pt x="187" y="330"/>
                  </a:cubicBezTo>
                  <a:cubicBezTo>
                    <a:pt x="114" y="330"/>
                    <a:pt x="42" y="268"/>
                    <a:pt x="42" y="186"/>
                  </a:cubicBezTo>
                  <a:cubicBezTo>
                    <a:pt x="42" y="103"/>
                    <a:pt x="114" y="41"/>
                    <a:pt x="187" y="41"/>
                  </a:cubicBezTo>
                  <a:close/>
                  <a:moveTo>
                    <a:pt x="187" y="0"/>
                  </a:moveTo>
                  <a:cubicBezTo>
                    <a:pt x="83" y="0"/>
                    <a:pt x="1" y="83"/>
                    <a:pt x="1" y="196"/>
                  </a:cubicBezTo>
                  <a:cubicBezTo>
                    <a:pt x="1" y="299"/>
                    <a:pt x="83" y="381"/>
                    <a:pt x="187" y="381"/>
                  </a:cubicBezTo>
                  <a:cubicBezTo>
                    <a:pt x="290" y="381"/>
                    <a:pt x="382" y="299"/>
                    <a:pt x="382" y="196"/>
                  </a:cubicBezTo>
                  <a:cubicBezTo>
                    <a:pt x="382" y="83"/>
                    <a:pt x="290"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5"/>
            <p:cNvSpPr/>
            <p:nvPr/>
          </p:nvSpPr>
          <p:spPr>
            <a:xfrm>
              <a:off x="4924000" y="3219625"/>
              <a:ext cx="9575" cy="9300"/>
            </a:xfrm>
            <a:custGeom>
              <a:avLst/>
              <a:gdLst/>
              <a:ahLst/>
              <a:cxnLst/>
              <a:rect l="l" t="t" r="r" b="b"/>
              <a:pathLst>
                <a:path w="383" h="372" extrusionOk="0">
                  <a:moveTo>
                    <a:pt x="186" y="42"/>
                  </a:moveTo>
                  <a:cubicBezTo>
                    <a:pt x="269" y="42"/>
                    <a:pt x="341" y="104"/>
                    <a:pt x="341" y="186"/>
                  </a:cubicBezTo>
                  <a:cubicBezTo>
                    <a:pt x="341" y="269"/>
                    <a:pt x="269" y="331"/>
                    <a:pt x="186" y="331"/>
                  </a:cubicBezTo>
                  <a:cubicBezTo>
                    <a:pt x="114" y="331"/>
                    <a:pt x="42" y="269"/>
                    <a:pt x="42" y="186"/>
                  </a:cubicBezTo>
                  <a:cubicBezTo>
                    <a:pt x="42" y="104"/>
                    <a:pt x="114" y="42"/>
                    <a:pt x="186" y="42"/>
                  </a:cubicBezTo>
                  <a:close/>
                  <a:moveTo>
                    <a:pt x="186" y="1"/>
                  </a:moveTo>
                  <a:cubicBezTo>
                    <a:pt x="83" y="1"/>
                    <a:pt x="0" y="83"/>
                    <a:pt x="0" y="186"/>
                  </a:cubicBezTo>
                  <a:cubicBezTo>
                    <a:pt x="0" y="289"/>
                    <a:pt x="83" y="372"/>
                    <a:pt x="186" y="372"/>
                  </a:cubicBezTo>
                  <a:cubicBezTo>
                    <a:pt x="289" y="372"/>
                    <a:pt x="382" y="289"/>
                    <a:pt x="382" y="186"/>
                  </a:cubicBezTo>
                  <a:cubicBezTo>
                    <a:pt x="38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5"/>
            <p:cNvSpPr/>
            <p:nvPr/>
          </p:nvSpPr>
          <p:spPr>
            <a:xfrm>
              <a:off x="4960100" y="3268600"/>
              <a:ext cx="9550" cy="9325"/>
            </a:xfrm>
            <a:custGeom>
              <a:avLst/>
              <a:gdLst/>
              <a:ahLst/>
              <a:cxnLst/>
              <a:rect l="l" t="t" r="r" b="b"/>
              <a:pathLst>
                <a:path w="382" h="373" extrusionOk="0">
                  <a:moveTo>
                    <a:pt x="186" y="32"/>
                  </a:moveTo>
                  <a:cubicBezTo>
                    <a:pt x="268" y="32"/>
                    <a:pt x="341" y="104"/>
                    <a:pt x="341" y="177"/>
                  </a:cubicBezTo>
                  <a:cubicBezTo>
                    <a:pt x="341" y="259"/>
                    <a:pt x="268" y="331"/>
                    <a:pt x="186" y="331"/>
                  </a:cubicBezTo>
                  <a:cubicBezTo>
                    <a:pt x="114" y="331"/>
                    <a:pt x="41" y="259"/>
                    <a:pt x="41" y="177"/>
                  </a:cubicBezTo>
                  <a:cubicBezTo>
                    <a:pt x="41" y="104"/>
                    <a:pt x="114" y="32"/>
                    <a:pt x="186" y="32"/>
                  </a:cubicBezTo>
                  <a:close/>
                  <a:moveTo>
                    <a:pt x="186" y="1"/>
                  </a:moveTo>
                  <a:cubicBezTo>
                    <a:pt x="83" y="1"/>
                    <a:pt x="0" y="83"/>
                    <a:pt x="0" y="187"/>
                  </a:cubicBezTo>
                  <a:cubicBezTo>
                    <a:pt x="0" y="290"/>
                    <a:pt x="83" y="372"/>
                    <a:pt x="186" y="372"/>
                  </a:cubicBezTo>
                  <a:cubicBezTo>
                    <a:pt x="300" y="372"/>
                    <a:pt x="382" y="290"/>
                    <a:pt x="382" y="187"/>
                  </a:cubicBezTo>
                  <a:cubicBezTo>
                    <a:pt x="382" y="83"/>
                    <a:pt x="300"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5"/>
            <p:cNvSpPr/>
            <p:nvPr/>
          </p:nvSpPr>
          <p:spPr>
            <a:xfrm>
              <a:off x="4912650" y="3315525"/>
              <a:ext cx="9575" cy="9300"/>
            </a:xfrm>
            <a:custGeom>
              <a:avLst/>
              <a:gdLst/>
              <a:ahLst/>
              <a:cxnLst/>
              <a:rect l="l" t="t" r="r" b="b"/>
              <a:pathLst>
                <a:path w="383" h="372" extrusionOk="0">
                  <a:moveTo>
                    <a:pt x="197" y="32"/>
                  </a:moveTo>
                  <a:cubicBezTo>
                    <a:pt x="269" y="32"/>
                    <a:pt x="341" y="104"/>
                    <a:pt x="341" y="176"/>
                  </a:cubicBezTo>
                  <a:cubicBezTo>
                    <a:pt x="341" y="259"/>
                    <a:pt x="269" y="331"/>
                    <a:pt x="197" y="331"/>
                  </a:cubicBezTo>
                  <a:cubicBezTo>
                    <a:pt x="115" y="331"/>
                    <a:pt x="42" y="259"/>
                    <a:pt x="42" y="176"/>
                  </a:cubicBezTo>
                  <a:cubicBezTo>
                    <a:pt x="42" y="104"/>
                    <a:pt x="115" y="32"/>
                    <a:pt x="197" y="32"/>
                  </a:cubicBezTo>
                  <a:close/>
                  <a:moveTo>
                    <a:pt x="197" y="1"/>
                  </a:moveTo>
                  <a:cubicBezTo>
                    <a:pt x="83" y="1"/>
                    <a:pt x="1" y="83"/>
                    <a:pt x="1" y="186"/>
                  </a:cubicBezTo>
                  <a:cubicBezTo>
                    <a:pt x="1" y="289"/>
                    <a:pt x="83" y="372"/>
                    <a:pt x="197" y="372"/>
                  </a:cubicBezTo>
                  <a:cubicBezTo>
                    <a:pt x="300" y="372"/>
                    <a:pt x="383" y="289"/>
                    <a:pt x="383" y="186"/>
                  </a:cubicBezTo>
                  <a:cubicBezTo>
                    <a:pt x="383" y="83"/>
                    <a:pt x="300" y="1"/>
                    <a:pt x="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5"/>
            <p:cNvSpPr/>
            <p:nvPr/>
          </p:nvSpPr>
          <p:spPr>
            <a:xfrm>
              <a:off x="4974000" y="3344675"/>
              <a:ext cx="9325" cy="9300"/>
            </a:xfrm>
            <a:custGeom>
              <a:avLst/>
              <a:gdLst/>
              <a:ahLst/>
              <a:cxnLst/>
              <a:rect l="l" t="t" r="r" b="b"/>
              <a:pathLst>
                <a:path w="373" h="372" extrusionOk="0">
                  <a:moveTo>
                    <a:pt x="186" y="41"/>
                  </a:moveTo>
                  <a:cubicBezTo>
                    <a:pt x="269" y="41"/>
                    <a:pt x="331" y="103"/>
                    <a:pt x="331" y="186"/>
                  </a:cubicBezTo>
                  <a:cubicBezTo>
                    <a:pt x="331" y="268"/>
                    <a:pt x="269" y="330"/>
                    <a:pt x="186" y="330"/>
                  </a:cubicBezTo>
                  <a:cubicBezTo>
                    <a:pt x="104" y="330"/>
                    <a:pt x="42" y="268"/>
                    <a:pt x="42" y="186"/>
                  </a:cubicBezTo>
                  <a:cubicBezTo>
                    <a:pt x="42" y="103"/>
                    <a:pt x="104" y="41"/>
                    <a:pt x="186" y="41"/>
                  </a:cubicBezTo>
                  <a:close/>
                  <a:moveTo>
                    <a:pt x="186" y="0"/>
                  </a:moveTo>
                  <a:cubicBezTo>
                    <a:pt x="83" y="0"/>
                    <a:pt x="1" y="83"/>
                    <a:pt x="1" y="186"/>
                  </a:cubicBezTo>
                  <a:cubicBezTo>
                    <a:pt x="1" y="289"/>
                    <a:pt x="83" y="371"/>
                    <a:pt x="186" y="371"/>
                  </a:cubicBezTo>
                  <a:cubicBezTo>
                    <a:pt x="290" y="371"/>
                    <a:pt x="372" y="289"/>
                    <a:pt x="372" y="186"/>
                  </a:cubicBezTo>
                  <a:cubicBezTo>
                    <a:pt x="372" y="83"/>
                    <a:pt x="290"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5"/>
            <p:cNvSpPr/>
            <p:nvPr/>
          </p:nvSpPr>
          <p:spPr>
            <a:xfrm>
              <a:off x="4911900" y="3351625"/>
              <a:ext cx="9300" cy="9575"/>
            </a:xfrm>
            <a:custGeom>
              <a:avLst/>
              <a:gdLst/>
              <a:ahLst/>
              <a:cxnLst/>
              <a:rect l="l" t="t" r="r" b="b"/>
              <a:pathLst>
                <a:path w="372" h="383" extrusionOk="0">
                  <a:moveTo>
                    <a:pt x="186" y="41"/>
                  </a:moveTo>
                  <a:cubicBezTo>
                    <a:pt x="268" y="41"/>
                    <a:pt x="330" y="103"/>
                    <a:pt x="330" y="186"/>
                  </a:cubicBezTo>
                  <a:cubicBezTo>
                    <a:pt x="330" y="268"/>
                    <a:pt x="268" y="330"/>
                    <a:pt x="186" y="330"/>
                  </a:cubicBezTo>
                  <a:cubicBezTo>
                    <a:pt x="103" y="330"/>
                    <a:pt x="42" y="268"/>
                    <a:pt x="42" y="186"/>
                  </a:cubicBezTo>
                  <a:cubicBezTo>
                    <a:pt x="42" y="103"/>
                    <a:pt x="103" y="41"/>
                    <a:pt x="186" y="41"/>
                  </a:cubicBezTo>
                  <a:close/>
                  <a:moveTo>
                    <a:pt x="186" y="0"/>
                  </a:moveTo>
                  <a:cubicBezTo>
                    <a:pt x="83" y="0"/>
                    <a:pt x="0" y="83"/>
                    <a:pt x="0" y="186"/>
                  </a:cubicBezTo>
                  <a:cubicBezTo>
                    <a:pt x="0" y="289"/>
                    <a:pt x="83" y="382"/>
                    <a:pt x="186" y="382"/>
                  </a:cubicBezTo>
                  <a:cubicBezTo>
                    <a:pt x="289" y="382"/>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5"/>
            <p:cNvSpPr/>
            <p:nvPr/>
          </p:nvSpPr>
          <p:spPr>
            <a:xfrm>
              <a:off x="4953150" y="3233025"/>
              <a:ext cx="9300" cy="9325"/>
            </a:xfrm>
            <a:custGeom>
              <a:avLst/>
              <a:gdLst/>
              <a:ahLst/>
              <a:cxnLst/>
              <a:rect l="l" t="t" r="r" b="b"/>
              <a:pathLst>
                <a:path w="372" h="373" extrusionOk="0">
                  <a:moveTo>
                    <a:pt x="186" y="32"/>
                  </a:moveTo>
                  <a:cubicBezTo>
                    <a:pt x="268" y="32"/>
                    <a:pt x="330" y="104"/>
                    <a:pt x="330" y="187"/>
                  </a:cubicBezTo>
                  <a:cubicBezTo>
                    <a:pt x="330" y="269"/>
                    <a:pt x="268" y="331"/>
                    <a:pt x="186" y="331"/>
                  </a:cubicBezTo>
                  <a:cubicBezTo>
                    <a:pt x="103" y="331"/>
                    <a:pt x="31" y="269"/>
                    <a:pt x="31" y="187"/>
                  </a:cubicBezTo>
                  <a:cubicBezTo>
                    <a:pt x="31" y="104"/>
                    <a:pt x="103" y="32"/>
                    <a:pt x="186" y="32"/>
                  </a:cubicBezTo>
                  <a:close/>
                  <a:moveTo>
                    <a:pt x="186" y="1"/>
                  </a:moveTo>
                  <a:cubicBezTo>
                    <a:pt x="83" y="1"/>
                    <a:pt x="0" y="83"/>
                    <a:pt x="0" y="187"/>
                  </a:cubicBezTo>
                  <a:cubicBezTo>
                    <a:pt x="0" y="290"/>
                    <a:pt x="83" y="372"/>
                    <a:pt x="186" y="372"/>
                  </a:cubicBezTo>
                  <a:cubicBezTo>
                    <a:pt x="289" y="372"/>
                    <a:pt x="371" y="290"/>
                    <a:pt x="371" y="187"/>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5"/>
            <p:cNvSpPr/>
            <p:nvPr/>
          </p:nvSpPr>
          <p:spPr>
            <a:xfrm>
              <a:off x="5010625" y="3260125"/>
              <a:ext cx="9300" cy="9300"/>
            </a:xfrm>
            <a:custGeom>
              <a:avLst/>
              <a:gdLst/>
              <a:ahLst/>
              <a:cxnLst/>
              <a:rect l="l" t="t" r="r" b="b"/>
              <a:pathLst>
                <a:path w="372" h="372" extrusionOk="0">
                  <a:moveTo>
                    <a:pt x="186" y="31"/>
                  </a:moveTo>
                  <a:cubicBezTo>
                    <a:pt x="268" y="31"/>
                    <a:pt x="330" y="103"/>
                    <a:pt x="330" y="186"/>
                  </a:cubicBezTo>
                  <a:cubicBezTo>
                    <a:pt x="330" y="257"/>
                    <a:pt x="268" y="330"/>
                    <a:pt x="186" y="330"/>
                  </a:cubicBezTo>
                  <a:cubicBezTo>
                    <a:pt x="103" y="330"/>
                    <a:pt x="31" y="257"/>
                    <a:pt x="31" y="186"/>
                  </a:cubicBezTo>
                  <a:cubicBezTo>
                    <a:pt x="31" y="103"/>
                    <a:pt x="103" y="31"/>
                    <a:pt x="186" y="31"/>
                  </a:cubicBezTo>
                  <a:close/>
                  <a:moveTo>
                    <a:pt x="186" y="0"/>
                  </a:moveTo>
                  <a:cubicBezTo>
                    <a:pt x="83" y="0"/>
                    <a:pt x="0" y="83"/>
                    <a:pt x="0" y="186"/>
                  </a:cubicBezTo>
                  <a:cubicBezTo>
                    <a:pt x="0" y="289"/>
                    <a:pt x="83" y="371"/>
                    <a:pt x="186" y="371"/>
                  </a:cubicBezTo>
                  <a:cubicBezTo>
                    <a:pt x="289" y="371"/>
                    <a:pt x="371" y="289"/>
                    <a:pt x="371" y="186"/>
                  </a:cubicBezTo>
                  <a:cubicBezTo>
                    <a:pt x="37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5"/>
            <p:cNvSpPr/>
            <p:nvPr/>
          </p:nvSpPr>
          <p:spPr>
            <a:xfrm>
              <a:off x="4968850" y="3307550"/>
              <a:ext cx="9300" cy="9550"/>
            </a:xfrm>
            <a:custGeom>
              <a:avLst/>
              <a:gdLst/>
              <a:ahLst/>
              <a:cxnLst/>
              <a:rect l="l" t="t" r="r" b="b"/>
              <a:pathLst>
                <a:path w="372" h="382" extrusionOk="0">
                  <a:moveTo>
                    <a:pt x="186" y="42"/>
                  </a:moveTo>
                  <a:cubicBezTo>
                    <a:pt x="269" y="42"/>
                    <a:pt x="331" y="103"/>
                    <a:pt x="331" y="186"/>
                  </a:cubicBezTo>
                  <a:cubicBezTo>
                    <a:pt x="331" y="268"/>
                    <a:pt x="269" y="330"/>
                    <a:pt x="186" y="330"/>
                  </a:cubicBezTo>
                  <a:cubicBezTo>
                    <a:pt x="104" y="330"/>
                    <a:pt x="42" y="268"/>
                    <a:pt x="42" y="186"/>
                  </a:cubicBezTo>
                  <a:cubicBezTo>
                    <a:pt x="42" y="103"/>
                    <a:pt x="104" y="42"/>
                    <a:pt x="186" y="42"/>
                  </a:cubicBezTo>
                  <a:close/>
                  <a:moveTo>
                    <a:pt x="186" y="0"/>
                  </a:moveTo>
                  <a:cubicBezTo>
                    <a:pt x="83" y="0"/>
                    <a:pt x="1" y="93"/>
                    <a:pt x="1" y="196"/>
                  </a:cubicBezTo>
                  <a:cubicBezTo>
                    <a:pt x="1" y="299"/>
                    <a:pt x="83" y="381"/>
                    <a:pt x="186" y="381"/>
                  </a:cubicBezTo>
                  <a:cubicBezTo>
                    <a:pt x="289" y="381"/>
                    <a:pt x="372" y="299"/>
                    <a:pt x="372" y="196"/>
                  </a:cubicBezTo>
                  <a:cubicBezTo>
                    <a:pt x="372" y="9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5"/>
            <p:cNvSpPr/>
            <p:nvPr/>
          </p:nvSpPr>
          <p:spPr>
            <a:xfrm>
              <a:off x="4998000" y="3323775"/>
              <a:ext cx="9300" cy="9300"/>
            </a:xfrm>
            <a:custGeom>
              <a:avLst/>
              <a:gdLst/>
              <a:ahLst/>
              <a:cxnLst/>
              <a:rect l="l" t="t" r="r" b="b"/>
              <a:pathLst>
                <a:path w="372" h="372" extrusionOk="0">
                  <a:moveTo>
                    <a:pt x="186" y="42"/>
                  </a:moveTo>
                  <a:cubicBezTo>
                    <a:pt x="268" y="42"/>
                    <a:pt x="330" y="104"/>
                    <a:pt x="330" y="186"/>
                  </a:cubicBezTo>
                  <a:cubicBezTo>
                    <a:pt x="330" y="269"/>
                    <a:pt x="268" y="331"/>
                    <a:pt x="186" y="331"/>
                  </a:cubicBezTo>
                  <a:cubicBezTo>
                    <a:pt x="103" y="331"/>
                    <a:pt x="41" y="269"/>
                    <a:pt x="41" y="186"/>
                  </a:cubicBezTo>
                  <a:cubicBezTo>
                    <a:pt x="41" y="104"/>
                    <a:pt x="103" y="42"/>
                    <a:pt x="186" y="42"/>
                  </a:cubicBezTo>
                  <a:close/>
                  <a:moveTo>
                    <a:pt x="186" y="1"/>
                  </a:moveTo>
                  <a:cubicBezTo>
                    <a:pt x="83" y="1"/>
                    <a:pt x="0" y="83"/>
                    <a:pt x="0" y="186"/>
                  </a:cubicBezTo>
                  <a:cubicBezTo>
                    <a:pt x="0" y="289"/>
                    <a:pt x="83" y="372"/>
                    <a:pt x="186" y="372"/>
                  </a:cubicBezTo>
                  <a:cubicBezTo>
                    <a:pt x="289" y="372"/>
                    <a:pt x="371" y="289"/>
                    <a:pt x="371" y="186"/>
                  </a:cubicBezTo>
                  <a:cubicBezTo>
                    <a:pt x="371"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5"/>
            <p:cNvSpPr/>
            <p:nvPr/>
          </p:nvSpPr>
          <p:spPr>
            <a:xfrm>
              <a:off x="4962425" y="2982750"/>
              <a:ext cx="9550" cy="9300"/>
            </a:xfrm>
            <a:custGeom>
              <a:avLst/>
              <a:gdLst/>
              <a:ahLst/>
              <a:cxnLst/>
              <a:rect l="l" t="t" r="r" b="b"/>
              <a:pathLst>
                <a:path w="382" h="372" extrusionOk="0">
                  <a:moveTo>
                    <a:pt x="186" y="31"/>
                  </a:moveTo>
                  <a:cubicBezTo>
                    <a:pt x="268" y="31"/>
                    <a:pt x="340" y="103"/>
                    <a:pt x="340" y="186"/>
                  </a:cubicBezTo>
                  <a:cubicBezTo>
                    <a:pt x="340" y="257"/>
                    <a:pt x="268" y="330"/>
                    <a:pt x="186" y="330"/>
                  </a:cubicBezTo>
                  <a:cubicBezTo>
                    <a:pt x="113" y="330"/>
                    <a:pt x="42" y="257"/>
                    <a:pt x="42" y="186"/>
                  </a:cubicBezTo>
                  <a:cubicBezTo>
                    <a:pt x="42" y="103"/>
                    <a:pt x="113" y="31"/>
                    <a:pt x="186" y="31"/>
                  </a:cubicBezTo>
                  <a:close/>
                  <a:moveTo>
                    <a:pt x="186" y="0"/>
                  </a:moveTo>
                  <a:cubicBezTo>
                    <a:pt x="83" y="0"/>
                    <a:pt x="0" y="83"/>
                    <a:pt x="0" y="186"/>
                  </a:cubicBezTo>
                  <a:cubicBezTo>
                    <a:pt x="0" y="289"/>
                    <a:pt x="83" y="371"/>
                    <a:pt x="186" y="371"/>
                  </a:cubicBezTo>
                  <a:cubicBezTo>
                    <a:pt x="289" y="371"/>
                    <a:pt x="381" y="289"/>
                    <a:pt x="381" y="186"/>
                  </a:cubicBezTo>
                  <a:cubicBezTo>
                    <a:pt x="381" y="83"/>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5"/>
            <p:cNvSpPr/>
            <p:nvPr/>
          </p:nvSpPr>
          <p:spPr>
            <a:xfrm>
              <a:off x="4911375" y="2878075"/>
              <a:ext cx="9300" cy="9325"/>
            </a:xfrm>
            <a:custGeom>
              <a:avLst/>
              <a:gdLst/>
              <a:ahLst/>
              <a:cxnLst/>
              <a:rect l="l" t="t" r="r" b="b"/>
              <a:pathLst>
                <a:path w="372" h="373" extrusionOk="0">
                  <a:moveTo>
                    <a:pt x="186" y="42"/>
                  </a:moveTo>
                  <a:cubicBezTo>
                    <a:pt x="269" y="42"/>
                    <a:pt x="331" y="104"/>
                    <a:pt x="331" y="186"/>
                  </a:cubicBezTo>
                  <a:cubicBezTo>
                    <a:pt x="331" y="269"/>
                    <a:pt x="269" y="331"/>
                    <a:pt x="186" y="331"/>
                  </a:cubicBezTo>
                  <a:cubicBezTo>
                    <a:pt x="104" y="331"/>
                    <a:pt x="42" y="269"/>
                    <a:pt x="42" y="186"/>
                  </a:cubicBezTo>
                  <a:cubicBezTo>
                    <a:pt x="42" y="104"/>
                    <a:pt x="104" y="42"/>
                    <a:pt x="186" y="42"/>
                  </a:cubicBezTo>
                  <a:close/>
                  <a:moveTo>
                    <a:pt x="186" y="1"/>
                  </a:moveTo>
                  <a:cubicBezTo>
                    <a:pt x="83" y="1"/>
                    <a:pt x="1" y="83"/>
                    <a:pt x="1" y="186"/>
                  </a:cubicBezTo>
                  <a:cubicBezTo>
                    <a:pt x="1" y="284"/>
                    <a:pt x="75" y="373"/>
                    <a:pt x="171" y="373"/>
                  </a:cubicBezTo>
                  <a:cubicBezTo>
                    <a:pt x="176" y="373"/>
                    <a:pt x="181"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5"/>
            <p:cNvSpPr/>
            <p:nvPr/>
          </p:nvSpPr>
          <p:spPr>
            <a:xfrm>
              <a:off x="4945925" y="2938400"/>
              <a:ext cx="9300" cy="9300"/>
            </a:xfrm>
            <a:custGeom>
              <a:avLst/>
              <a:gdLst/>
              <a:ahLst/>
              <a:cxnLst/>
              <a:rect l="l" t="t" r="r" b="b"/>
              <a:pathLst>
                <a:path w="372" h="372" extrusionOk="0">
                  <a:moveTo>
                    <a:pt x="186" y="42"/>
                  </a:moveTo>
                  <a:cubicBezTo>
                    <a:pt x="268" y="42"/>
                    <a:pt x="330" y="104"/>
                    <a:pt x="330" y="186"/>
                  </a:cubicBezTo>
                  <a:cubicBezTo>
                    <a:pt x="330" y="269"/>
                    <a:pt x="268" y="330"/>
                    <a:pt x="186" y="330"/>
                  </a:cubicBezTo>
                  <a:cubicBezTo>
                    <a:pt x="103" y="330"/>
                    <a:pt x="42" y="269"/>
                    <a:pt x="42" y="186"/>
                  </a:cubicBezTo>
                  <a:cubicBezTo>
                    <a:pt x="42" y="104"/>
                    <a:pt x="103" y="42"/>
                    <a:pt x="186" y="42"/>
                  </a:cubicBezTo>
                  <a:close/>
                  <a:moveTo>
                    <a:pt x="186" y="1"/>
                  </a:moveTo>
                  <a:cubicBezTo>
                    <a:pt x="83" y="1"/>
                    <a:pt x="0" y="83"/>
                    <a:pt x="0" y="186"/>
                  </a:cubicBezTo>
                  <a:cubicBezTo>
                    <a:pt x="0"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5"/>
            <p:cNvSpPr/>
            <p:nvPr/>
          </p:nvSpPr>
          <p:spPr>
            <a:xfrm>
              <a:off x="4954175" y="2797900"/>
              <a:ext cx="9300" cy="9575"/>
            </a:xfrm>
            <a:custGeom>
              <a:avLst/>
              <a:gdLst/>
              <a:ahLst/>
              <a:cxnLst/>
              <a:rect l="l" t="t" r="r" b="b"/>
              <a:pathLst>
                <a:path w="372" h="383" extrusionOk="0">
                  <a:moveTo>
                    <a:pt x="186" y="42"/>
                  </a:moveTo>
                  <a:cubicBezTo>
                    <a:pt x="268" y="42"/>
                    <a:pt x="330" y="104"/>
                    <a:pt x="330" y="186"/>
                  </a:cubicBezTo>
                  <a:cubicBezTo>
                    <a:pt x="330" y="269"/>
                    <a:pt x="268" y="330"/>
                    <a:pt x="186" y="330"/>
                  </a:cubicBezTo>
                  <a:cubicBezTo>
                    <a:pt x="103" y="330"/>
                    <a:pt x="42" y="269"/>
                    <a:pt x="42" y="186"/>
                  </a:cubicBezTo>
                  <a:cubicBezTo>
                    <a:pt x="42" y="104"/>
                    <a:pt x="103" y="42"/>
                    <a:pt x="186" y="42"/>
                  </a:cubicBezTo>
                  <a:close/>
                  <a:moveTo>
                    <a:pt x="186" y="0"/>
                  </a:moveTo>
                  <a:cubicBezTo>
                    <a:pt x="83" y="0"/>
                    <a:pt x="0" y="94"/>
                    <a:pt x="0" y="197"/>
                  </a:cubicBezTo>
                  <a:cubicBezTo>
                    <a:pt x="0" y="300"/>
                    <a:pt x="83" y="382"/>
                    <a:pt x="186" y="382"/>
                  </a:cubicBezTo>
                  <a:cubicBezTo>
                    <a:pt x="289" y="382"/>
                    <a:pt x="372" y="300"/>
                    <a:pt x="372" y="197"/>
                  </a:cubicBezTo>
                  <a:cubicBezTo>
                    <a:pt x="372" y="94"/>
                    <a:pt x="289"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5"/>
            <p:cNvSpPr/>
            <p:nvPr/>
          </p:nvSpPr>
          <p:spPr>
            <a:xfrm>
              <a:off x="4797675" y="2884000"/>
              <a:ext cx="9325" cy="9300"/>
            </a:xfrm>
            <a:custGeom>
              <a:avLst/>
              <a:gdLst/>
              <a:ahLst/>
              <a:cxnLst/>
              <a:rect l="l" t="t" r="r" b="b"/>
              <a:pathLst>
                <a:path w="373" h="372" extrusionOk="0">
                  <a:moveTo>
                    <a:pt x="187" y="42"/>
                  </a:moveTo>
                  <a:cubicBezTo>
                    <a:pt x="269" y="42"/>
                    <a:pt x="331" y="104"/>
                    <a:pt x="331" y="186"/>
                  </a:cubicBezTo>
                  <a:cubicBezTo>
                    <a:pt x="331" y="269"/>
                    <a:pt x="269" y="330"/>
                    <a:pt x="187" y="330"/>
                  </a:cubicBezTo>
                  <a:cubicBezTo>
                    <a:pt x="104" y="330"/>
                    <a:pt x="42" y="269"/>
                    <a:pt x="42" y="186"/>
                  </a:cubicBezTo>
                  <a:cubicBezTo>
                    <a:pt x="42" y="104"/>
                    <a:pt x="104" y="42"/>
                    <a:pt x="187" y="42"/>
                  </a:cubicBezTo>
                  <a:close/>
                  <a:moveTo>
                    <a:pt x="187" y="0"/>
                  </a:moveTo>
                  <a:cubicBezTo>
                    <a:pt x="83" y="0"/>
                    <a:pt x="1" y="83"/>
                    <a:pt x="1" y="186"/>
                  </a:cubicBezTo>
                  <a:cubicBezTo>
                    <a:pt x="1" y="289"/>
                    <a:pt x="83" y="372"/>
                    <a:pt x="187" y="372"/>
                  </a:cubicBezTo>
                  <a:cubicBezTo>
                    <a:pt x="290" y="372"/>
                    <a:pt x="372" y="289"/>
                    <a:pt x="372" y="186"/>
                  </a:cubicBezTo>
                  <a:cubicBezTo>
                    <a:pt x="372" y="83"/>
                    <a:pt x="290"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5"/>
            <p:cNvSpPr/>
            <p:nvPr/>
          </p:nvSpPr>
          <p:spPr>
            <a:xfrm>
              <a:off x="4785325" y="2912875"/>
              <a:ext cx="9550" cy="9575"/>
            </a:xfrm>
            <a:custGeom>
              <a:avLst/>
              <a:gdLst/>
              <a:ahLst/>
              <a:cxnLst/>
              <a:rect l="l" t="t" r="r" b="b"/>
              <a:pathLst>
                <a:path w="382" h="383" extrusionOk="0">
                  <a:moveTo>
                    <a:pt x="196" y="42"/>
                  </a:moveTo>
                  <a:cubicBezTo>
                    <a:pt x="268" y="42"/>
                    <a:pt x="341" y="103"/>
                    <a:pt x="341" y="186"/>
                  </a:cubicBezTo>
                  <a:cubicBezTo>
                    <a:pt x="341" y="268"/>
                    <a:pt x="268" y="330"/>
                    <a:pt x="196" y="330"/>
                  </a:cubicBezTo>
                  <a:cubicBezTo>
                    <a:pt x="114" y="330"/>
                    <a:pt x="41" y="268"/>
                    <a:pt x="41" y="186"/>
                  </a:cubicBezTo>
                  <a:cubicBezTo>
                    <a:pt x="41" y="103"/>
                    <a:pt x="114" y="42"/>
                    <a:pt x="196" y="42"/>
                  </a:cubicBezTo>
                  <a:close/>
                  <a:moveTo>
                    <a:pt x="196" y="0"/>
                  </a:moveTo>
                  <a:cubicBezTo>
                    <a:pt x="82" y="0"/>
                    <a:pt x="0" y="94"/>
                    <a:pt x="0" y="197"/>
                  </a:cubicBezTo>
                  <a:cubicBezTo>
                    <a:pt x="0" y="300"/>
                    <a:pt x="82" y="382"/>
                    <a:pt x="196" y="382"/>
                  </a:cubicBezTo>
                  <a:cubicBezTo>
                    <a:pt x="299" y="382"/>
                    <a:pt x="382" y="300"/>
                    <a:pt x="382" y="197"/>
                  </a:cubicBezTo>
                  <a:cubicBezTo>
                    <a:pt x="382" y="94"/>
                    <a:pt x="299" y="0"/>
                    <a:pt x="1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5"/>
            <p:cNvSpPr/>
            <p:nvPr/>
          </p:nvSpPr>
          <p:spPr>
            <a:xfrm>
              <a:off x="4801050" y="2796100"/>
              <a:ext cx="9300" cy="9300"/>
            </a:xfrm>
            <a:custGeom>
              <a:avLst/>
              <a:gdLst/>
              <a:ahLst/>
              <a:cxnLst/>
              <a:rect l="l" t="t" r="r" b="b"/>
              <a:pathLst>
                <a:path w="372" h="372" extrusionOk="0">
                  <a:moveTo>
                    <a:pt x="186" y="42"/>
                  </a:moveTo>
                  <a:cubicBezTo>
                    <a:pt x="269" y="42"/>
                    <a:pt x="330" y="104"/>
                    <a:pt x="330" y="186"/>
                  </a:cubicBezTo>
                  <a:cubicBezTo>
                    <a:pt x="330" y="269"/>
                    <a:pt x="269" y="331"/>
                    <a:pt x="186" y="331"/>
                  </a:cubicBezTo>
                  <a:cubicBezTo>
                    <a:pt x="104" y="331"/>
                    <a:pt x="42" y="269"/>
                    <a:pt x="42" y="186"/>
                  </a:cubicBezTo>
                  <a:cubicBezTo>
                    <a:pt x="42" y="104"/>
                    <a:pt x="104" y="42"/>
                    <a:pt x="186" y="42"/>
                  </a:cubicBezTo>
                  <a:close/>
                  <a:moveTo>
                    <a:pt x="186" y="1"/>
                  </a:moveTo>
                  <a:cubicBezTo>
                    <a:pt x="83" y="1"/>
                    <a:pt x="0" y="83"/>
                    <a:pt x="0" y="186"/>
                  </a:cubicBezTo>
                  <a:cubicBezTo>
                    <a:pt x="0" y="289"/>
                    <a:pt x="83" y="372"/>
                    <a:pt x="186" y="372"/>
                  </a:cubicBezTo>
                  <a:cubicBezTo>
                    <a:pt x="289" y="372"/>
                    <a:pt x="372" y="289"/>
                    <a:pt x="372" y="186"/>
                  </a:cubicBezTo>
                  <a:cubicBezTo>
                    <a:pt x="372" y="83"/>
                    <a:pt x="289" y="1"/>
                    <a:pt x="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5"/>
            <p:cNvSpPr/>
            <p:nvPr/>
          </p:nvSpPr>
          <p:spPr>
            <a:xfrm>
              <a:off x="4783525" y="3011100"/>
              <a:ext cx="112150" cy="10075"/>
            </a:xfrm>
            <a:custGeom>
              <a:avLst/>
              <a:gdLst/>
              <a:ahLst/>
              <a:cxnLst/>
              <a:rect l="l" t="t" r="r" b="b"/>
              <a:pathLst>
                <a:path w="4486" h="403" extrusionOk="0">
                  <a:moveTo>
                    <a:pt x="10" y="0"/>
                  </a:moveTo>
                  <a:cubicBezTo>
                    <a:pt x="0" y="0"/>
                    <a:pt x="0" y="10"/>
                    <a:pt x="10" y="21"/>
                  </a:cubicBezTo>
                  <a:cubicBezTo>
                    <a:pt x="72" y="51"/>
                    <a:pt x="134" y="83"/>
                    <a:pt x="196" y="103"/>
                  </a:cubicBezTo>
                  <a:cubicBezTo>
                    <a:pt x="216" y="103"/>
                    <a:pt x="227" y="93"/>
                    <a:pt x="248" y="93"/>
                  </a:cubicBezTo>
                  <a:cubicBezTo>
                    <a:pt x="165" y="72"/>
                    <a:pt x="93" y="31"/>
                    <a:pt x="21" y="0"/>
                  </a:cubicBezTo>
                  <a:close/>
                  <a:moveTo>
                    <a:pt x="4455" y="93"/>
                  </a:moveTo>
                  <a:cubicBezTo>
                    <a:pt x="4455" y="103"/>
                    <a:pt x="4444" y="113"/>
                    <a:pt x="4444" y="124"/>
                  </a:cubicBezTo>
                  <a:lnTo>
                    <a:pt x="4475" y="124"/>
                  </a:lnTo>
                  <a:cubicBezTo>
                    <a:pt x="4485" y="113"/>
                    <a:pt x="4485" y="93"/>
                    <a:pt x="4475" y="93"/>
                  </a:cubicBezTo>
                  <a:close/>
                  <a:moveTo>
                    <a:pt x="4228" y="93"/>
                  </a:moveTo>
                  <a:cubicBezTo>
                    <a:pt x="3609" y="93"/>
                    <a:pt x="3000" y="165"/>
                    <a:pt x="2382" y="227"/>
                  </a:cubicBezTo>
                  <a:lnTo>
                    <a:pt x="2382" y="237"/>
                  </a:lnTo>
                  <a:cubicBezTo>
                    <a:pt x="2382" y="299"/>
                    <a:pt x="2361" y="340"/>
                    <a:pt x="2331" y="372"/>
                  </a:cubicBezTo>
                  <a:cubicBezTo>
                    <a:pt x="3021" y="320"/>
                    <a:pt x="3702" y="145"/>
                    <a:pt x="4403" y="124"/>
                  </a:cubicBezTo>
                  <a:cubicBezTo>
                    <a:pt x="4403" y="113"/>
                    <a:pt x="4413" y="103"/>
                    <a:pt x="4413" y="93"/>
                  </a:cubicBezTo>
                  <a:close/>
                  <a:moveTo>
                    <a:pt x="2340" y="237"/>
                  </a:moveTo>
                  <a:cubicBezTo>
                    <a:pt x="2279" y="237"/>
                    <a:pt x="2217" y="248"/>
                    <a:pt x="2155" y="248"/>
                  </a:cubicBezTo>
                  <a:cubicBezTo>
                    <a:pt x="2124" y="258"/>
                    <a:pt x="2083" y="258"/>
                    <a:pt x="2052" y="258"/>
                  </a:cubicBezTo>
                  <a:cubicBezTo>
                    <a:pt x="2062" y="330"/>
                    <a:pt x="2124" y="381"/>
                    <a:pt x="2196" y="381"/>
                  </a:cubicBezTo>
                  <a:cubicBezTo>
                    <a:pt x="2279" y="381"/>
                    <a:pt x="2340" y="320"/>
                    <a:pt x="2340" y="237"/>
                  </a:cubicBezTo>
                  <a:close/>
                  <a:moveTo>
                    <a:pt x="392" y="145"/>
                  </a:moveTo>
                  <a:cubicBezTo>
                    <a:pt x="402" y="165"/>
                    <a:pt x="423" y="175"/>
                    <a:pt x="423" y="196"/>
                  </a:cubicBezTo>
                  <a:cubicBezTo>
                    <a:pt x="629" y="258"/>
                    <a:pt x="825" y="310"/>
                    <a:pt x="1031" y="351"/>
                  </a:cubicBezTo>
                  <a:cubicBezTo>
                    <a:pt x="1279" y="381"/>
                    <a:pt x="1536" y="402"/>
                    <a:pt x="1784" y="402"/>
                  </a:cubicBezTo>
                  <a:cubicBezTo>
                    <a:pt x="1887" y="402"/>
                    <a:pt x="1980" y="402"/>
                    <a:pt x="2083" y="392"/>
                  </a:cubicBezTo>
                  <a:cubicBezTo>
                    <a:pt x="2042" y="361"/>
                    <a:pt x="2021" y="320"/>
                    <a:pt x="2011" y="268"/>
                  </a:cubicBezTo>
                  <a:cubicBezTo>
                    <a:pt x="1825" y="278"/>
                    <a:pt x="1639" y="289"/>
                    <a:pt x="1454" y="289"/>
                  </a:cubicBezTo>
                  <a:cubicBezTo>
                    <a:pt x="1093" y="289"/>
                    <a:pt x="732" y="258"/>
                    <a:pt x="392" y="145"/>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5"/>
            <p:cNvSpPr/>
            <p:nvPr/>
          </p:nvSpPr>
          <p:spPr>
            <a:xfrm>
              <a:off x="4833775" y="3016775"/>
              <a:ext cx="9300" cy="4150"/>
            </a:xfrm>
            <a:custGeom>
              <a:avLst/>
              <a:gdLst/>
              <a:ahLst/>
              <a:cxnLst/>
              <a:rect l="l" t="t" r="r" b="b"/>
              <a:pathLst>
                <a:path w="372" h="166" extrusionOk="0">
                  <a:moveTo>
                    <a:pt x="372" y="0"/>
                  </a:moveTo>
                  <a:cubicBezTo>
                    <a:pt x="362" y="0"/>
                    <a:pt x="351" y="0"/>
                    <a:pt x="330" y="10"/>
                  </a:cubicBezTo>
                  <a:cubicBezTo>
                    <a:pt x="330" y="93"/>
                    <a:pt x="269" y="154"/>
                    <a:pt x="186" y="154"/>
                  </a:cubicBezTo>
                  <a:cubicBezTo>
                    <a:pt x="114" y="154"/>
                    <a:pt x="52" y="103"/>
                    <a:pt x="42" y="31"/>
                  </a:cubicBezTo>
                  <a:cubicBezTo>
                    <a:pt x="32" y="31"/>
                    <a:pt x="11" y="41"/>
                    <a:pt x="1" y="41"/>
                  </a:cubicBezTo>
                  <a:cubicBezTo>
                    <a:pt x="11" y="93"/>
                    <a:pt x="32" y="134"/>
                    <a:pt x="73" y="165"/>
                  </a:cubicBezTo>
                  <a:lnTo>
                    <a:pt x="83" y="165"/>
                  </a:lnTo>
                  <a:cubicBezTo>
                    <a:pt x="156" y="165"/>
                    <a:pt x="238" y="154"/>
                    <a:pt x="321" y="145"/>
                  </a:cubicBezTo>
                  <a:cubicBezTo>
                    <a:pt x="351" y="113"/>
                    <a:pt x="372" y="72"/>
                    <a:pt x="372" y="10"/>
                  </a:cubicBezTo>
                  <a:lnTo>
                    <a:pt x="372"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5"/>
            <p:cNvSpPr/>
            <p:nvPr/>
          </p:nvSpPr>
          <p:spPr>
            <a:xfrm>
              <a:off x="4893575" y="3013400"/>
              <a:ext cx="1325" cy="825"/>
            </a:xfrm>
            <a:custGeom>
              <a:avLst/>
              <a:gdLst/>
              <a:ahLst/>
              <a:cxnLst/>
              <a:rect l="l" t="t" r="r" b="b"/>
              <a:pathLst>
                <a:path w="53" h="33" extrusionOk="0">
                  <a:moveTo>
                    <a:pt x="11" y="1"/>
                  </a:moveTo>
                  <a:cubicBezTo>
                    <a:pt x="11" y="11"/>
                    <a:pt x="1" y="21"/>
                    <a:pt x="1" y="32"/>
                  </a:cubicBezTo>
                  <a:lnTo>
                    <a:pt x="42" y="32"/>
                  </a:lnTo>
                  <a:cubicBezTo>
                    <a:pt x="42" y="21"/>
                    <a:pt x="53" y="11"/>
                    <a:pt x="53"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5"/>
            <p:cNvSpPr/>
            <p:nvPr/>
          </p:nvSpPr>
          <p:spPr>
            <a:xfrm>
              <a:off x="4789950" y="3014425"/>
              <a:ext cx="2600" cy="825"/>
            </a:xfrm>
            <a:custGeom>
              <a:avLst/>
              <a:gdLst/>
              <a:ahLst/>
              <a:cxnLst/>
              <a:rect l="l" t="t" r="r" b="b"/>
              <a:pathLst>
                <a:path w="104" h="33" extrusionOk="0">
                  <a:moveTo>
                    <a:pt x="1" y="1"/>
                  </a:moveTo>
                  <a:cubicBezTo>
                    <a:pt x="42" y="12"/>
                    <a:pt x="73" y="22"/>
                    <a:pt x="104" y="32"/>
                  </a:cubicBezTo>
                  <a:cubicBezTo>
                    <a:pt x="73" y="12"/>
                    <a:pt x="42" y="1"/>
                    <a:pt x="11" y="1"/>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5"/>
            <p:cNvSpPr/>
            <p:nvPr/>
          </p:nvSpPr>
          <p:spPr>
            <a:xfrm>
              <a:off x="4788400" y="3013400"/>
              <a:ext cx="5700" cy="2600"/>
            </a:xfrm>
            <a:custGeom>
              <a:avLst/>
              <a:gdLst/>
              <a:ahLst/>
              <a:cxnLst/>
              <a:rect l="l" t="t" r="r" b="b"/>
              <a:pathLst>
                <a:path w="228" h="104" extrusionOk="0">
                  <a:moveTo>
                    <a:pt x="53" y="1"/>
                  </a:moveTo>
                  <a:cubicBezTo>
                    <a:pt x="32" y="1"/>
                    <a:pt x="21" y="11"/>
                    <a:pt x="1" y="11"/>
                  </a:cubicBezTo>
                  <a:lnTo>
                    <a:pt x="63" y="42"/>
                  </a:lnTo>
                  <a:lnTo>
                    <a:pt x="73" y="42"/>
                  </a:lnTo>
                  <a:cubicBezTo>
                    <a:pt x="104" y="42"/>
                    <a:pt x="135" y="53"/>
                    <a:pt x="166" y="73"/>
                  </a:cubicBezTo>
                  <a:lnTo>
                    <a:pt x="228" y="104"/>
                  </a:lnTo>
                  <a:cubicBezTo>
                    <a:pt x="228" y="83"/>
                    <a:pt x="207" y="73"/>
                    <a:pt x="197" y="53"/>
                  </a:cubicBezTo>
                  <a:cubicBezTo>
                    <a:pt x="145" y="42"/>
                    <a:pt x="94" y="21"/>
                    <a:pt x="53"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5"/>
            <p:cNvSpPr/>
            <p:nvPr/>
          </p:nvSpPr>
          <p:spPr>
            <a:xfrm>
              <a:off x="4853625" y="3009275"/>
              <a:ext cx="110625" cy="13700"/>
            </a:xfrm>
            <a:custGeom>
              <a:avLst/>
              <a:gdLst/>
              <a:ahLst/>
              <a:cxnLst/>
              <a:rect l="l" t="t" r="r" b="b"/>
              <a:pathLst>
                <a:path w="4425" h="548" extrusionOk="0">
                  <a:moveTo>
                    <a:pt x="4414" y="1"/>
                  </a:moveTo>
                  <a:cubicBezTo>
                    <a:pt x="4259" y="73"/>
                    <a:pt x="4105" y="124"/>
                    <a:pt x="3950" y="166"/>
                  </a:cubicBezTo>
                  <a:cubicBezTo>
                    <a:pt x="3960" y="176"/>
                    <a:pt x="3960" y="197"/>
                    <a:pt x="3970" y="218"/>
                  </a:cubicBezTo>
                  <a:cubicBezTo>
                    <a:pt x="4115" y="156"/>
                    <a:pt x="4270" y="94"/>
                    <a:pt x="4414" y="11"/>
                  </a:cubicBezTo>
                  <a:cubicBezTo>
                    <a:pt x="4424" y="11"/>
                    <a:pt x="4424" y="1"/>
                    <a:pt x="4414" y="1"/>
                  </a:cubicBezTo>
                  <a:close/>
                  <a:moveTo>
                    <a:pt x="3908" y="176"/>
                  </a:moveTo>
                  <a:cubicBezTo>
                    <a:pt x="3816" y="197"/>
                    <a:pt x="3734" y="218"/>
                    <a:pt x="3640" y="238"/>
                  </a:cubicBezTo>
                  <a:cubicBezTo>
                    <a:pt x="3640" y="269"/>
                    <a:pt x="3640" y="300"/>
                    <a:pt x="3661" y="321"/>
                  </a:cubicBezTo>
                  <a:cubicBezTo>
                    <a:pt x="3744" y="289"/>
                    <a:pt x="3837" y="259"/>
                    <a:pt x="3929" y="228"/>
                  </a:cubicBezTo>
                  <a:cubicBezTo>
                    <a:pt x="3929" y="207"/>
                    <a:pt x="3919" y="186"/>
                    <a:pt x="3908" y="176"/>
                  </a:cubicBezTo>
                  <a:close/>
                  <a:moveTo>
                    <a:pt x="1681" y="351"/>
                  </a:moveTo>
                  <a:cubicBezTo>
                    <a:pt x="1713" y="372"/>
                    <a:pt x="1743" y="393"/>
                    <a:pt x="1774" y="393"/>
                  </a:cubicBezTo>
                  <a:cubicBezTo>
                    <a:pt x="1816" y="393"/>
                    <a:pt x="1846" y="372"/>
                    <a:pt x="1878" y="351"/>
                  </a:cubicBezTo>
                  <a:close/>
                  <a:moveTo>
                    <a:pt x="3599" y="238"/>
                  </a:moveTo>
                  <a:cubicBezTo>
                    <a:pt x="3166" y="310"/>
                    <a:pt x="2723" y="331"/>
                    <a:pt x="2290" y="341"/>
                  </a:cubicBezTo>
                  <a:cubicBezTo>
                    <a:pt x="2176" y="341"/>
                    <a:pt x="2052" y="351"/>
                    <a:pt x="1939" y="351"/>
                  </a:cubicBezTo>
                  <a:cubicBezTo>
                    <a:pt x="1898" y="403"/>
                    <a:pt x="1846" y="434"/>
                    <a:pt x="1784" y="434"/>
                  </a:cubicBezTo>
                  <a:lnTo>
                    <a:pt x="1774" y="434"/>
                  </a:lnTo>
                  <a:cubicBezTo>
                    <a:pt x="1713" y="434"/>
                    <a:pt x="1661" y="403"/>
                    <a:pt x="1630" y="351"/>
                  </a:cubicBezTo>
                  <a:cubicBezTo>
                    <a:pt x="1465" y="362"/>
                    <a:pt x="1300" y="362"/>
                    <a:pt x="1145" y="372"/>
                  </a:cubicBezTo>
                  <a:cubicBezTo>
                    <a:pt x="764" y="403"/>
                    <a:pt x="393" y="454"/>
                    <a:pt x="11" y="527"/>
                  </a:cubicBezTo>
                  <a:cubicBezTo>
                    <a:pt x="1" y="527"/>
                    <a:pt x="1" y="548"/>
                    <a:pt x="11" y="548"/>
                  </a:cubicBezTo>
                  <a:cubicBezTo>
                    <a:pt x="320" y="486"/>
                    <a:pt x="629" y="465"/>
                    <a:pt x="939" y="465"/>
                  </a:cubicBezTo>
                  <a:lnTo>
                    <a:pt x="1238" y="465"/>
                  </a:lnTo>
                  <a:cubicBezTo>
                    <a:pt x="1589" y="465"/>
                    <a:pt x="1929" y="496"/>
                    <a:pt x="2279" y="496"/>
                  </a:cubicBezTo>
                  <a:cubicBezTo>
                    <a:pt x="2321" y="496"/>
                    <a:pt x="2362" y="496"/>
                    <a:pt x="2393" y="486"/>
                  </a:cubicBezTo>
                  <a:cubicBezTo>
                    <a:pt x="2414" y="496"/>
                    <a:pt x="2444" y="496"/>
                    <a:pt x="2465" y="496"/>
                  </a:cubicBezTo>
                  <a:cubicBezTo>
                    <a:pt x="2857" y="496"/>
                    <a:pt x="3239" y="434"/>
                    <a:pt x="3620" y="331"/>
                  </a:cubicBezTo>
                  <a:cubicBezTo>
                    <a:pt x="3599" y="310"/>
                    <a:pt x="3599" y="280"/>
                    <a:pt x="3599" y="248"/>
                  </a:cubicBezTo>
                  <a:lnTo>
                    <a:pt x="3599" y="238"/>
                  </a:ln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5"/>
            <p:cNvSpPr/>
            <p:nvPr/>
          </p:nvSpPr>
          <p:spPr>
            <a:xfrm>
              <a:off x="4894375" y="3018050"/>
              <a:ext cx="7750" cy="2075"/>
            </a:xfrm>
            <a:custGeom>
              <a:avLst/>
              <a:gdLst/>
              <a:ahLst/>
              <a:cxnLst/>
              <a:rect l="l" t="t" r="r" b="b"/>
              <a:pathLst>
                <a:path w="310" h="83" extrusionOk="0">
                  <a:moveTo>
                    <a:pt x="0" y="0"/>
                  </a:moveTo>
                  <a:cubicBezTo>
                    <a:pt x="31" y="52"/>
                    <a:pt x="83" y="83"/>
                    <a:pt x="144" y="83"/>
                  </a:cubicBezTo>
                  <a:lnTo>
                    <a:pt x="154" y="83"/>
                  </a:lnTo>
                  <a:cubicBezTo>
                    <a:pt x="216" y="83"/>
                    <a:pt x="268" y="52"/>
                    <a:pt x="309" y="0"/>
                  </a:cubicBezTo>
                  <a:lnTo>
                    <a:pt x="248" y="0"/>
                  </a:lnTo>
                  <a:cubicBezTo>
                    <a:pt x="216" y="21"/>
                    <a:pt x="186" y="42"/>
                    <a:pt x="144" y="42"/>
                  </a:cubicBezTo>
                  <a:cubicBezTo>
                    <a:pt x="113" y="42"/>
                    <a:pt x="83" y="21"/>
                    <a:pt x="51"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5"/>
            <p:cNvSpPr/>
            <p:nvPr/>
          </p:nvSpPr>
          <p:spPr>
            <a:xfrm>
              <a:off x="4943600" y="3013400"/>
              <a:ext cx="9300" cy="4150"/>
            </a:xfrm>
            <a:custGeom>
              <a:avLst/>
              <a:gdLst/>
              <a:ahLst/>
              <a:cxnLst/>
              <a:rect l="l" t="t" r="r" b="b"/>
              <a:pathLst>
                <a:path w="372" h="166" extrusionOk="0">
                  <a:moveTo>
                    <a:pt x="351" y="1"/>
                  </a:moveTo>
                  <a:cubicBezTo>
                    <a:pt x="341" y="1"/>
                    <a:pt x="330" y="1"/>
                    <a:pt x="309" y="11"/>
                  </a:cubicBezTo>
                  <a:cubicBezTo>
                    <a:pt x="320" y="21"/>
                    <a:pt x="330" y="42"/>
                    <a:pt x="330" y="63"/>
                  </a:cubicBezTo>
                  <a:cubicBezTo>
                    <a:pt x="341" y="63"/>
                    <a:pt x="351" y="53"/>
                    <a:pt x="371" y="53"/>
                  </a:cubicBezTo>
                  <a:cubicBezTo>
                    <a:pt x="361" y="32"/>
                    <a:pt x="361" y="11"/>
                    <a:pt x="351" y="1"/>
                  </a:cubicBezTo>
                  <a:close/>
                  <a:moveTo>
                    <a:pt x="0" y="73"/>
                  </a:moveTo>
                  <a:lnTo>
                    <a:pt x="0" y="83"/>
                  </a:lnTo>
                  <a:cubicBezTo>
                    <a:pt x="0" y="115"/>
                    <a:pt x="0" y="145"/>
                    <a:pt x="21" y="166"/>
                  </a:cubicBezTo>
                  <a:cubicBezTo>
                    <a:pt x="31" y="166"/>
                    <a:pt x="41" y="156"/>
                    <a:pt x="62" y="156"/>
                  </a:cubicBezTo>
                  <a:cubicBezTo>
                    <a:pt x="41" y="135"/>
                    <a:pt x="41" y="104"/>
                    <a:pt x="41" y="73"/>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5"/>
            <p:cNvSpPr/>
            <p:nvPr/>
          </p:nvSpPr>
          <p:spPr>
            <a:xfrm>
              <a:off x="4776300" y="3194375"/>
              <a:ext cx="26325" cy="147750"/>
            </a:xfrm>
            <a:custGeom>
              <a:avLst/>
              <a:gdLst/>
              <a:ahLst/>
              <a:cxnLst/>
              <a:rect l="l" t="t" r="r" b="b"/>
              <a:pathLst>
                <a:path w="1053" h="5910" extrusionOk="0">
                  <a:moveTo>
                    <a:pt x="258" y="4074"/>
                  </a:moveTo>
                  <a:cubicBezTo>
                    <a:pt x="237" y="4166"/>
                    <a:pt x="227" y="4259"/>
                    <a:pt x="207" y="4352"/>
                  </a:cubicBezTo>
                  <a:cubicBezTo>
                    <a:pt x="279" y="4342"/>
                    <a:pt x="330" y="4280"/>
                    <a:pt x="330" y="4207"/>
                  </a:cubicBezTo>
                  <a:cubicBezTo>
                    <a:pt x="330" y="4156"/>
                    <a:pt x="299" y="4104"/>
                    <a:pt x="258" y="4074"/>
                  </a:cubicBezTo>
                  <a:close/>
                  <a:moveTo>
                    <a:pt x="1042" y="0"/>
                  </a:moveTo>
                  <a:cubicBezTo>
                    <a:pt x="1032" y="0"/>
                    <a:pt x="1032" y="0"/>
                    <a:pt x="1032" y="11"/>
                  </a:cubicBezTo>
                  <a:cubicBezTo>
                    <a:pt x="887" y="866"/>
                    <a:pt x="681" y="1712"/>
                    <a:pt x="526" y="2568"/>
                  </a:cubicBezTo>
                  <a:cubicBezTo>
                    <a:pt x="434" y="3052"/>
                    <a:pt x="340" y="3547"/>
                    <a:pt x="258" y="4042"/>
                  </a:cubicBezTo>
                  <a:cubicBezTo>
                    <a:pt x="330" y="4063"/>
                    <a:pt x="372" y="4136"/>
                    <a:pt x="372" y="4207"/>
                  </a:cubicBezTo>
                  <a:cubicBezTo>
                    <a:pt x="372" y="4310"/>
                    <a:pt x="299" y="4393"/>
                    <a:pt x="196" y="4393"/>
                  </a:cubicBezTo>
                  <a:cubicBezTo>
                    <a:pt x="155" y="4651"/>
                    <a:pt x="124" y="4908"/>
                    <a:pt x="83" y="5156"/>
                  </a:cubicBezTo>
                  <a:cubicBezTo>
                    <a:pt x="62" y="5332"/>
                    <a:pt x="31" y="5507"/>
                    <a:pt x="10" y="5671"/>
                  </a:cubicBezTo>
                  <a:cubicBezTo>
                    <a:pt x="31" y="5651"/>
                    <a:pt x="62" y="5630"/>
                    <a:pt x="104" y="5620"/>
                  </a:cubicBezTo>
                  <a:cubicBezTo>
                    <a:pt x="382" y="4249"/>
                    <a:pt x="629" y="2867"/>
                    <a:pt x="835" y="1485"/>
                  </a:cubicBezTo>
                  <a:cubicBezTo>
                    <a:pt x="867" y="1238"/>
                    <a:pt x="897" y="990"/>
                    <a:pt x="938" y="753"/>
                  </a:cubicBezTo>
                  <a:cubicBezTo>
                    <a:pt x="929" y="733"/>
                    <a:pt x="929" y="712"/>
                    <a:pt x="929" y="692"/>
                  </a:cubicBezTo>
                  <a:cubicBezTo>
                    <a:pt x="929" y="650"/>
                    <a:pt x="938" y="609"/>
                    <a:pt x="959" y="578"/>
                  </a:cubicBezTo>
                  <a:cubicBezTo>
                    <a:pt x="990" y="392"/>
                    <a:pt x="1021" y="197"/>
                    <a:pt x="1052" y="11"/>
                  </a:cubicBezTo>
                  <a:cubicBezTo>
                    <a:pt x="1052" y="0"/>
                    <a:pt x="1052" y="0"/>
                    <a:pt x="1042" y="0"/>
                  </a:cubicBezTo>
                  <a:close/>
                  <a:moveTo>
                    <a:pt x="93" y="5662"/>
                  </a:moveTo>
                  <a:cubicBezTo>
                    <a:pt x="42" y="5682"/>
                    <a:pt x="1" y="5733"/>
                    <a:pt x="1" y="5795"/>
                  </a:cubicBezTo>
                  <a:cubicBezTo>
                    <a:pt x="1" y="5836"/>
                    <a:pt x="21" y="5878"/>
                    <a:pt x="42" y="5909"/>
                  </a:cubicBezTo>
                  <a:cubicBezTo>
                    <a:pt x="62" y="5827"/>
                    <a:pt x="72" y="5744"/>
                    <a:pt x="93" y="5662"/>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5"/>
            <p:cNvSpPr/>
            <p:nvPr/>
          </p:nvSpPr>
          <p:spPr>
            <a:xfrm>
              <a:off x="4772950" y="3359350"/>
              <a:ext cx="800" cy="800"/>
            </a:xfrm>
            <a:custGeom>
              <a:avLst/>
              <a:gdLst/>
              <a:ahLst/>
              <a:cxnLst/>
              <a:rect l="l" t="t" r="r" b="b"/>
              <a:pathLst>
                <a:path w="32" h="32" extrusionOk="0">
                  <a:moveTo>
                    <a:pt x="11" y="1"/>
                  </a:moveTo>
                  <a:cubicBezTo>
                    <a:pt x="0" y="11"/>
                    <a:pt x="0" y="11"/>
                    <a:pt x="0" y="21"/>
                  </a:cubicBezTo>
                  <a:cubicBezTo>
                    <a:pt x="0" y="32"/>
                    <a:pt x="11" y="32"/>
                    <a:pt x="11" y="32"/>
                  </a:cubicBezTo>
                  <a:cubicBezTo>
                    <a:pt x="21" y="32"/>
                    <a:pt x="21" y="32"/>
                    <a:pt x="21" y="21"/>
                  </a:cubicBezTo>
                  <a:cubicBezTo>
                    <a:pt x="21" y="11"/>
                    <a:pt x="31" y="11"/>
                    <a:pt x="31" y="1"/>
                  </a:cubicBez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5"/>
            <p:cNvSpPr/>
            <p:nvPr/>
          </p:nvSpPr>
          <p:spPr>
            <a:xfrm>
              <a:off x="4773200" y="3341575"/>
              <a:ext cx="3900" cy="17800"/>
            </a:xfrm>
            <a:custGeom>
              <a:avLst/>
              <a:gdLst/>
              <a:ahLst/>
              <a:cxnLst/>
              <a:rect l="l" t="t" r="r" b="b"/>
              <a:pathLst>
                <a:path w="156" h="712" extrusionOk="0">
                  <a:moveTo>
                    <a:pt x="104" y="0"/>
                  </a:moveTo>
                  <a:cubicBezTo>
                    <a:pt x="63" y="237"/>
                    <a:pt x="31" y="475"/>
                    <a:pt x="1" y="712"/>
                  </a:cubicBezTo>
                  <a:lnTo>
                    <a:pt x="21" y="712"/>
                  </a:lnTo>
                  <a:cubicBezTo>
                    <a:pt x="63" y="495"/>
                    <a:pt x="114" y="278"/>
                    <a:pt x="155" y="62"/>
                  </a:cubicBezTo>
                  <a:cubicBezTo>
                    <a:pt x="134" y="52"/>
                    <a:pt x="114" y="21"/>
                    <a:pt x="104"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5"/>
            <p:cNvSpPr/>
            <p:nvPr/>
          </p:nvSpPr>
          <p:spPr>
            <a:xfrm>
              <a:off x="4781200" y="3295425"/>
              <a:ext cx="4400" cy="8775"/>
            </a:xfrm>
            <a:custGeom>
              <a:avLst/>
              <a:gdLst/>
              <a:ahLst/>
              <a:cxnLst/>
              <a:rect l="l" t="t" r="r" b="b"/>
              <a:pathLst>
                <a:path w="176" h="351" extrusionOk="0">
                  <a:moveTo>
                    <a:pt x="62" y="0"/>
                  </a:moveTo>
                  <a:lnTo>
                    <a:pt x="62" y="32"/>
                  </a:lnTo>
                  <a:cubicBezTo>
                    <a:pt x="103" y="62"/>
                    <a:pt x="134" y="114"/>
                    <a:pt x="134" y="165"/>
                  </a:cubicBezTo>
                  <a:cubicBezTo>
                    <a:pt x="134" y="238"/>
                    <a:pt x="83" y="300"/>
                    <a:pt x="11" y="310"/>
                  </a:cubicBezTo>
                  <a:cubicBezTo>
                    <a:pt x="11" y="330"/>
                    <a:pt x="11" y="341"/>
                    <a:pt x="0" y="351"/>
                  </a:cubicBezTo>
                  <a:cubicBezTo>
                    <a:pt x="103" y="351"/>
                    <a:pt x="176" y="268"/>
                    <a:pt x="176" y="165"/>
                  </a:cubicBezTo>
                  <a:cubicBezTo>
                    <a:pt x="176" y="94"/>
                    <a:pt x="134" y="21"/>
                    <a:pt x="62"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5"/>
            <p:cNvSpPr/>
            <p:nvPr/>
          </p:nvSpPr>
          <p:spPr>
            <a:xfrm>
              <a:off x="4775775" y="3334875"/>
              <a:ext cx="3125" cy="8275"/>
            </a:xfrm>
            <a:custGeom>
              <a:avLst/>
              <a:gdLst/>
              <a:ahLst/>
              <a:cxnLst/>
              <a:rect l="l" t="t" r="r" b="b"/>
              <a:pathLst>
                <a:path w="125" h="331" extrusionOk="0">
                  <a:moveTo>
                    <a:pt x="125" y="0"/>
                  </a:moveTo>
                  <a:cubicBezTo>
                    <a:pt x="83" y="10"/>
                    <a:pt x="52" y="31"/>
                    <a:pt x="31" y="51"/>
                  </a:cubicBezTo>
                  <a:lnTo>
                    <a:pt x="1" y="268"/>
                  </a:lnTo>
                  <a:cubicBezTo>
                    <a:pt x="11" y="289"/>
                    <a:pt x="31" y="320"/>
                    <a:pt x="52" y="330"/>
                  </a:cubicBezTo>
                  <a:cubicBezTo>
                    <a:pt x="63" y="320"/>
                    <a:pt x="63" y="299"/>
                    <a:pt x="63" y="289"/>
                  </a:cubicBezTo>
                  <a:cubicBezTo>
                    <a:pt x="42" y="258"/>
                    <a:pt x="22" y="216"/>
                    <a:pt x="22" y="175"/>
                  </a:cubicBezTo>
                  <a:cubicBezTo>
                    <a:pt x="22" y="113"/>
                    <a:pt x="63" y="62"/>
                    <a:pt x="114" y="42"/>
                  </a:cubicBezTo>
                  <a:cubicBezTo>
                    <a:pt x="114" y="31"/>
                    <a:pt x="125" y="10"/>
                    <a:pt x="125"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5"/>
            <p:cNvSpPr/>
            <p:nvPr/>
          </p:nvSpPr>
          <p:spPr>
            <a:xfrm>
              <a:off x="4799500" y="3208800"/>
              <a:ext cx="800" cy="4425"/>
            </a:xfrm>
            <a:custGeom>
              <a:avLst/>
              <a:gdLst/>
              <a:ahLst/>
              <a:cxnLst/>
              <a:rect l="l" t="t" r="r" b="b"/>
              <a:pathLst>
                <a:path w="32" h="177" extrusionOk="0">
                  <a:moveTo>
                    <a:pt x="31" y="1"/>
                  </a:moveTo>
                  <a:cubicBezTo>
                    <a:pt x="10" y="32"/>
                    <a:pt x="1" y="73"/>
                    <a:pt x="1" y="115"/>
                  </a:cubicBezTo>
                  <a:cubicBezTo>
                    <a:pt x="1" y="135"/>
                    <a:pt x="1" y="156"/>
                    <a:pt x="10" y="176"/>
                  </a:cubicBezTo>
                  <a:cubicBezTo>
                    <a:pt x="21" y="115"/>
                    <a:pt x="21" y="63"/>
                    <a:pt x="31"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5"/>
            <p:cNvSpPr/>
            <p:nvPr/>
          </p:nvSpPr>
          <p:spPr>
            <a:xfrm>
              <a:off x="4800775" y="3253400"/>
              <a:ext cx="7000" cy="66800"/>
            </a:xfrm>
            <a:custGeom>
              <a:avLst/>
              <a:gdLst/>
              <a:ahLst/>
              <a:cxnLst/>
              <a:rect l="l" t="t" r="r" b="b"/>
              <a:pathLst>
                <a:path w="280" h="2672" extrusionOk="0">
                  <a:moveTo>
                    <a:pt x="269" y="1"/>
                  </a:moveTo>
                  <a:cubicBezTo>
                    <a:pt x="259" y="1"/>
                    <a:pt x="248" y="11"/>
                    <a:pt x="248" y="11"/>
                  </a:cubicBezTo>
                  <a:cubicBezTo>
                    <a:pt x="228" y="331"/>
                    <a:pt x="186" y="640"/>
                    <a:pt x="156" y="950"/>
                  </a:cubicBezTo>
                  <a:cubicBezTo>
                    <a:pt x="186" y="970"/>
                    <a:pt x="207" y="991"/>
                    <a:pt x="228" y="1021"/>
                  </a:cubicBezTo>
                  <a:cubicBezTo>
                    <a:pt x="238" y="691"/>
                    <a:pt x="248" y="352"/>
                    <a:pt x="280" y="22"/>
                  </a:cubicBezTo>
                  <a:cubicBezTo>
                    <a:pt x="280" y="11"/>
                    <a:pt x="269" y="1"/>
                    <a:pt x="269" y="1"/>
                  </a:cubicBezTo>
                  <a:close/>
                  <a:moveTo>
                    <a:pt x="156" y="991"/>
                  </a:moveTo>
                  <a:cubicBezTo>
                    <a:pt x="145" y="1053"/>
                    <a:pt x="135" y="1104"/>
                    <a:pt x="135" y="1166"/>
                  </a:cubicBezTo>
                  <a:cubicBezTo>
                    <a:pt x="135" y="1186"/>
                    <a:pt x="124" y="1218"/>
                    <a:pt x="124" y="1238"/>
                  </a:cubicBezTo>
                  <a:cubicBezTo>
                    <a:pt x="176" y="1218"/>
                    <a:pt x="207" y="1166"/>
                    <a:pt x="207" y="1115"/>
                  </a:cubicBezTo>
                  <a:cubicBezTo>
                    <a:pt x="207" y="1063"/>
                    <a:pt x="186" y="1021"/>
                    <a:pt x="156" y="991"/>
                  </a:cubicBezTo>
                  <a:close/>
                  <a:moveTo>
                    <a:pt x="218" y="1218"/>
                  </a:moveTo>
                  <a:lnTo>
                    <a:pt x="218" y="1218"/>
                  </a:lnTo>
                  <a:cubicBezTo>
                    <a:pt x="197" y="1248"/>
                    <a:pt x="156" y="1280"/>
                    <a:pt x="124" y="1289"/>
                  </a:cubicBezTo>
                  <a:cubicBezTo>
                    <a:pt x="83" y="1619"/>
                    <a:pt x="53" y="1939"/>
                    <a:pt x="32" y="2269"/>
                  </a:cubicBezTo>
                  <a:cubicBezTo>
                    <a:pt x="21" y="2300"/>
                    <a:pt x="21" y="2331"/>
                    <a:pt x="21" y="2352"/>
                  </a:cubicBezTo>
                  <a:cubicBezTo>
                    <a:pt x="42" y="2341"/>
                    <a:pt x="73" y="2341"/>
                    <a:pt x="94" y="2341"/>
                  </a:cubicBezTo>
                  <a:cubicBezTo>
                    <a:pt x="115" y="2341"/>
                    <a:pt x="135" y="2341"/>
                    <a:pt x="156" y="2352"/>
                  </a:cubicBezTo>
                  <a:lnTo>
                    <a:pt x="156" y="2269"/>
                  </a:lnTo>
                  <a:lnTo>
                    <a:pt x="218" y="1218"/>
                  </a:lnTo>
                  <a:close/>
                  <a:moveTo>
                    <a:pt x="94" y="2373"/>
                  </a:moveTo>
                  <a:cubicBezTo>
                    <a:pt x="63" y="2373"/>
                    <a:pt x="42" y="2382"/>
                    <a:pt x="11" y="2403"/>
                  </a:cubicBezTo>
                  <a:cubicBezTo>
                    <a:pt x="11" y="2476"/>
                    <a:pt x="1" y="2547"/>
                    <a:pt x="1" y="2630"/>
                  </a:cubicBezTo>
                  <a:cubicBezTo>
                    <a:pt x="21" y="2651"/>
                    <a:pt x="63" y="2671"/>
                    <a:pt x="94" y="2671"/>
                  </a:cubicBezTo>
                  <a:cubicBezTo>
                    <a:pt x="115" y="2671"/>
                    <a:pt x="124" y="2671"/>
                    <a:pt x="135" y="2661"/>
                  </a:cubicBezTo>
                  <a:cubicBezTo>
                    <a:pt x="135" y="2568"/>
                    <a:pt x="145" y="2476"/>
                    <a:pt x="156" y="2382"/>
                  </a:cubicBezTo>
                  <a:cubicBezTo>
                    <a:pt x="135" y="2382"/>
                    <a:pt x="115" y="2373"/>
                    <a:pt x="94" y="2373"/>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5"/>
            <p:cNvSpPr/>
            <p:nvPr/>
          </p:nvSpPr>
          <p:spPr>
            <a:xfrm>
              <a:off x="4799225" y="3364250"/>
              <a:ext cx="825" cy="1575"/>
            </a:xfrm>
            <a:custGeom>
              <a:avLst/>
              <a:gdLst/>
              <a:ahLst/>
              <a:cxnLst/>
              <a:rect l="l" t="t" r="r" b="b"/>
              <a:pathLst>
                <a:path w="33" h="63" extrusionOk="0">
                  <a:moveTo>
                    <a:pt x="1" y="1"/>
                  </a:moveTo>
                  <a:lnTo>
                    <a:pt x="1" y="52"/>
                  </a:lnTo>
                  <a:cubicBezTo>
                    <a:pt x="1" y="63"/>
                    <a:pt x="12" y="63"/>
                    <a:pt x="21" y="63"/>
                  </a:cubicBezTo>
                  <a:cubicBezTo>
                    <a:pt x="21" y="63"/>
                    <a:pt x="32" y="63"/>
                    <a:pt x="32" y="52"/>
                  </a:cubicBezTo>
                  <a:lnTo>
                    <a:pt x="32" y="11"/>
                  </a:lnTo>
                  <a:cubicBezTo>
                    <a:pt x="21" y="1"/>
                    <a:pt x="12" y="1"/>
                    <a:pt x="1" y="1"/>
                  </a:cubicBezTo>
                  <a:close/>
                </a:path>
              </a:pathLst>
            </a:custGeom>
            <a:solidFill>
              <a:srgbClr val="9F9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5"/>
            <p:cNvSpPr/>
            <p:nvPr/>
          </p:nvSpPr>
          <p:spPr>
            <a:xfrm>
              <a:off x="4798725" y="3320425"/>
              <a:ext cx="5175" cy="44100"/>
            </a:xfrm>
            <a:custGeom>
              <a:avLst/>
              <a:gdLst/>
              <a:ahLst/>
              <a:cxnLst/>
              <a:rect l="l" t="t" r="r" b="b"/>
              <a:pathLst>
                <a:path w="207" h="1764" extrusionOk="0">
                  <a:moveTo>
                    <a:pt x="73" y="1"/>
                  </a:moveTo>
                  <a:cubicBezTo>
                    <a:pt x="52" y="228"/>
                    <a:pt x="41" y="455"/>
                    <a:pt x="21" y="681"/>
                  </a:cubicBezTo>
                  <a:cubicBezTo>
                    <a:pt x="0" y="1032"/>
                    <a:pt x="11" y="1393"/>
                    <a:pt x="21" y="1754"/>
                  </a:cubicBezTo>
                  <a:cubicBezTo>
                    <a:pt x="32" y="1754"/>
                    <a:pt x="41" y="1754"/>
                    <a:pt x="52" y="1764"/>
                  </a:cubicBezTo>
                  <a:cubicBezTo>
                    <a:pt x="83" y="1403"/>
                    <a:pt x="124" y="1042"/>
                    <a:pt x="155" y="681"/>
                  </a:cubicBezTo>
                  <a:cubicBezTo>
                    <a:pt x="176" y="455"/>
                    <a:pt x="197" y="248"/>
                    <a:pt x="206" y="31"/>
                  </a:cubicBezTo>
                  <a:lnTo>
                    <a:pt x="176" y="31"/>
                  </a:lnTo>
                  <a:cubicBezTo>
                    <a:pt x="145" y="31"/>
                    <a:pt x="103" y="22"/>
                    <a:pt x="73" y="1"/>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5"/>
            <p:cNvSpPr/>
            <p:nvPr/>
          </p:nvSpPr>
          <p:spPr>
            <a:xfrm>
              <a:off x="4800525" y="3311925"/>
              <a:ext cx="4150" cy="9300"/>
            </a:xfrm>
            <a:custGeom>
              <a:avLst/>
              <a:gdLst/>
              <a:ahLst/>
              <a:cxnLst/>
              <a:rect l="l" t="t" r="r" b="b"/>
              <a:pathLst>
                <a:path w="166" h="372" extrusionOk="0">
                  <a:moveTo>
                    <a:pt x="104" y="0"/>
                  </a:moveTo>
                  <a:cubicBezTo>
                    <a:pt x="83" y="0"/>
                    <a:pt x="52" y="0"/>
                    <a:pt x="31" y="11"/>
                  </a:cubicBezTo>
                  <a:cubicBezTo>
                    <a:pt x="31" y="32"/>
                    <a:pt x="31" y="41"/>
                    <a:pt x="21" y="62"/>
                  </a:cubicBezTo>
                  <a:cubicBezTo>
                    <a:pt x="52" y="41"/>
                    <a:pt x="73" y="32"/>
                    <a:pt x="104" y="32"/>
                  </a:cubicBezTo>
                  <a:cubicBezTo>
                    <a:pt x="125" y="32"/>
                    <a:pt x="145" y="41"/>
                    <a:pt x="166" y="41"/>
                  </a:cubicBezTo>
                  <a:lnTo>
                    <a:pt x="166" y="11"/>
                  </a:lnTo>
                  <a:cubicBezTo>
                    <a:pt x="145" y="0"/>
                    <a:pt x="125" y="0"/>
                    <a:pt x="104" y="0"/>
                  </a:cubicBezTo>
                  <a:close/>
                  <a:moveTo>
                    <a:pt x="11" y="289"/>
                  </a:moveTo>
                  <a:cubicBezTo>
                    <a:pt x="1" y="300"/>
                    <a:pt x="1" y="320"/>
                    <a:pt x="1" y="341"/>
                  </a:cubicBezTo>
                  <a:cubicBezTo>
                    <a:pt x="31" y="362"/>
                    <a:pt x="73" y="371"/>
                    <a:pt x="104" y="371"/>
                  </a:cubicBezTo>
                  <a:lnTo>
                    <a:pt x="134" y="371"/>
                  </a:lnTo>
                  <a:cubicBezTo>
                    <a:pt x="134" y="351"/>
                    <a:pt x="134" y="341"/>
                    <a:pt x="145" y="320"/>
                  </a:cubicBezTo>
                  <a:lnTo>
                    <a:pt x="145" y="320"/>
                  </a:lnTo>
                  <a:cubicBezTo>
                    <a:pt x="134" y="330"/>
                    <a:pt x="125" y="330"/>
                    <a:pt x="104" y="330"/>
                  </a:cubicBezTo>
                  <a:cubicBezTo>
                    <a:pt x="73" y="330"/>
                    <a:pt x="31" y="310"/>
                    <a:pt x="11" y="289"/>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5"/>
            <p:cNvSpPr/>
            <p:nvPr/>
          </p:nvSpPr>
          <p:spPr>
            <a:xfrm>
              <a:off x="4803875" y="3277125"/>
              <a:ext cx="2600" cy="8525"/>
            </a:xfrm>
            <a:custGeom>
              <a:avLst/>
              <a:gdLst/>
              <a:ahLst/>
              <a:cxnLst/>
              <a:rect l="l" t="t" r="r" b="b"/>
              <a:pathLst>
                <a:path w="104" h="341" extrusionOk="0">
                  <a:moveTo>
                    <a:pt x="32" y="1"/>
                  </a:moveTo>
                  <a:lnTo>
                    <a:pt x="32" y="42"/>
                  </a:lnTo>
                  <a:cubicBezTo>
                    <a:pt x="62" y="72"/>
                    <a:pt x="83" y="114"/>
                    <a:pt x="83" y="166"/>
                  </a:cubicBezTo>
                  <a:cubicBezTo>
                    <a:pt x="83" y="217"/>
                    <a:pt x="52" y="269"/>
                    <a:pt x="0" y="289"/>
                  </a:cubicBezTo>
                  <a:lnTo>
                    <a:pt x="0" y="340"/>
                  </a:lnTo>
                  <a:cubicBezTo>
                    <a:pt x="32" y="331"/>
                    <a:pt x="73" y="299"/>
                    <a:pt x="94" y="269"/>
                  </a:cubicBezTo>
                  <a:lnTo>
                    <a:pt x="94" y="207"/>
                  </a:lnTo>
                  <a:cubicBezTo>
                    <a:pt x="94" y="166"/>
                    <a:pt x="104" y="124"/>
                    <a:pt x="104" y="72"/>
                  </a:cubicBezTo>
                  <a:cubicBezTo>
                    <a:pt x="83" y="42"/>
                    <a:pt x="62" y="21"/>
                    <a:pt x="32"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5"/>
            <p:cNvSpPr/>
            <p:nvPr/>
          </p:nvSpPr>
          <p:spPr>
            <a:xfrm>
              <a:off x="4945650" y="3227375"/>
              <a:ext cx="26825" cy="130725"/>
            </a:xfrm>
            <a:custGeom>
              <a:avLst/>
              <a:gdLst/>
              <a:ahLst/>
              <a:cxnLst/>
              <a:rect l="l" t="t" r="r" b="b"/>
              <a:pathLst>
                <a:path w="1073" h="5229" extrusionOk="0">
                  <a:moveTo>
                    <a:pt x="1" y="0"/>
                  </a:moveTo>
                  <a:cubicBezTo>
                    <a:pt x="279" y="1351"/>
                    <a:pt x="454" y="2722"/>
                    <a:pt x="754" y="4063"/>
                  </a:cubicBezTo>
                  <a:cubicBezTo>
                    <a:pt x="795" y="4259"/>
                    <a:pt x="836" y="4455"/>
                    <a:pt x="887" y="4640"/>
                  </a:cubicBezTo>
                  <a:cubicBezTo>
                    <a:pt x="939" y="4837"/>
                    <a:pt x="970" y="5022"/>
                    <a:pt x="1032" y="5208"/>
                  </a:cubicBezTo>
                  <a:cubicBezTo>
                    <a:pt x="1032" y="5218"/>
                    <a:pt x="1042" y="5228"/>
                    <a:pt x="1052" y="5228"/>
                  </a:cubicBezTo>
                  <a:cubicBezTo>
                    <a:pt x="1063" y="5228"/>
                    <a:pt x="1073" y="5218"/>
                    <a:pt x="1073" y="5208"/>
                  </a:cubicBezTo>
                  <a:cubicBezTo>
                    <a:pt x="1032" y="4878"/>
                    <a:pt x="970" y="4537"/>
                    <a:pt x="919" y="4207"/>
                  </a:cubicBezTo>
                  <a:cubicBezTo>
                    <a:pt x="857" y="3867"/>
                    <a:pt x="784" y="3517"/>
                    <a:pt x="722" y="3187"/>
                  </a:cubicBezTo>
                  <a:cubicBezTo>
                    <a:pt x="578" y="2506"/>
                    <a:pt x="424" y="1826"/>
                    <a:pt x="269" y="1145"/>
                  </a:cubicBezTo>
                  <a:cubicBezTo>
                    <a:pt x="186" y="763"/>
                    <a:pt x="104" y="382"/>
                    <a:pt x="32"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5"/>
            <p:cNvSpPr/>
            <p:nvPr/>
          </p:nvSpPr>
          <p:spPr>
            <a:xfrm>
              <a:off x="4738475" y="2712600"/>
              <a:ext cx="165200" cy="72200"/>
            </a:xfrm>
            <a:custGeom>
              <a:avLst/>
              <a:gdLst/>
              <a:ahLst/>
              <a:cxnLst/>
              <a:rect l="l" t="t" r="r" b="b"/>
              <a:pathLst>
                <a:path w="6608" h="2888" extrusionOk="0">
                  <a:moveTo>
                    <a:pt x="5567" y="1"/>
                  </a:moveTo>
                  <a:cubicBezTo>
                    <a:pt x="5106" y="1"/>
                    <a:pt x="4532" y="178"/>
                    <a:pt x="4287" y="178"/>
                  </a:cubicBezTo>
                  <a:cubicBezTo>
                    <a:pt x="4168" y="178"/>
                    <a:pt x="4126" y="136"/>
                    <a:pt x="4215" y="10"/>
                  </a:cubicBezTo>
                  <a:lnTo>
                    <a:pt x="4215" y="10"/>
                  </a:lnTo>
                  <a:cubicBezTo>
                    <a:pt x="4215" y="10"/>
                    <a:pt x="1" y="2887"/>
                    <a:pt x="1510" y="2887"/>
                  </a:cubicBezTo>
                  <a:cubicBezTo>
                    <a:pt x="1518" y="2887"/>
                    <a:pt x="1526" y="2887"/>
                    <a:pt x="1534" y="2887"/>
                  </a:cubicBezTo>
                  <a:cubicBezTo>
                    <a:pt x="3101" y="2856"/>
                    <a:pt x="3308" y="1845"/>
                    <a:pt x="5442" y="1113"/>
                  </a:cubicBezTo>
                  <a:cubicBezTo>
                    <a:pt x="6050" y="896"/>
                    <a:pt x="6607" y="474"/>
                    <a:pt x="6030" y="103"/>
                  </a:cubicBezTo>
                  <a:cubicBezTo>
                    <a:pt x="5910" y="28"/>
                    <a:pt x="5747" y="1"/>
                    <a:pt x="556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5"/>
            <p:cNvSpPr/>
            <p:nvPr/>
          </p:nvSpPr>
          <p:spPr>
            <a:xfrm>
              <a:off x="4369000" y="2669100"/>
              <a:ext cx="228675" cy="252625"/>
            </a:xfrm>
            <a:custGeom>
              <a:avLst/>
              <a:gdLst/>
              <a:ahLst/>
              <a:cxnLst/>
              <a:rect l="l" t="t" r="r" b="b"/>
              <a:pathLst>
                <a:path w="9147" h="10105" extrusionOk="0">
                  <a:moveTo>
                    <a:pt x="5382" y="1"/>
                  </a:moveTo>
                  <a:cubicBezTo>
                    <a:pt x="4980" y="1"/>
                    <a:pt x="4560" y="190"/>
                    <a:pt x="4135" y="647"/>
                  </a:cubicBezTo>
                  <a:cubicBezTo>
                    <a:pt x="2290" y="2616"/>
                    <a:pt x="1" y="9927"/>
                    <a:pt x="1" y="9927"/>
                  </a:cubicBezTo>
                  <a:cubicBezTo>
                    <a:pt x="1503" y="10056"/>
                    <a:pt x="2823" y="10105"/>
                    <a:pt x="3955" y="10105"/>
                  </a:cubicBezTo>
                  <a:cubicBezTo>
                    <a:pt x="7236" y="10105"/>
                    <a:pt x="8940" y="9700"/>
                    <a:pt x="8940" y="9700"/>
                  </a:cubicBezTo>
                  <a:lnTo>
                    <a:pt x="8466" y="6060"/>
                  </a:lnTo>
                  <a:cubicBezTo>
                    <a:pt x="8466" y="6060"/>
                    <a:pt x="9146" y="5122"/>
                    <a:pt x="8992" y="4286"/>
                  </a:cubicBezTo>
                  <a:cubicBezTo>
                    <a:pt x="8807" y="3338"/>
                    <a:pt x="6662" y="615"/>
                    <a:pt x="6486" y="461"/>
                  </a:cubicBezTo>
                  <a:cubicBezTo>
                    <a:pt x="6142" y="178"/>
                    <a:pt x="5770" y="1"/>
                    <a:pt x="5382"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5"/>
            <p:cNvSpPr/>
            <p:nvPr/>
          </p:nvSpPr>
          <p:spPr>
            <a:xfrm>
              <a:off x="4559250" y="2716950"/>
              <a:ext cx="37400" cy="98775"/>
            </a:xfrm>
            <a:custGeom>
              <a:avLst/>
              <a:gdLst/>
              <a:ahLst/>
              <a:cxnLst/>
              <a:rect l="l" t="t" r="r" b="b"/>
              <a:pathLst>
                <a:path w="1496" h="3951" extrusionOk="0">
                  <a:moveTo>
                    <a:pt x="0" y="1"/>
                  </a:moveTo>
                  <a:cubicBezTo>
                    <a:pt x="269" y="434"/>
                    <a:pt x="557" y="846"/>
                    <a:pt x="835" y="1269"/>
                  </a:cubicBezTo>
                  <a:cubicBezTo>
                    <a:pt x="970" y="1486"/>
                    <a:pt x="1103" y="1702"/>
                    <a:pt x="1206" y="1929"/>
                  </a:cubicBezTo>
                  <a:cubicBezTo>
                    <a:pt x="1248" y="2001"/>
                    <a:pt x="1279" y="2074"/>
                    <a:pt x="1300" y="2156"/>
                  </a:cubicBezTo>
                  <a:cubicBezTo>
                    <a:pt x="1413" y="2537"/>
                    <a:pt x="1403" y="2960"/>
                    <a:pt x="1248" y="3342"/>
                  </a:cubicBezTo>
                  <a:cubicBezTo>
                    <a:pt x="1186" y="3538"/>
                    <a:pt x="1114" y="3744"/>
                    <a:pt x="1021" y="3930"/>
                  </a:cubicBezTo>
                  <a:cubicBezTo>
                    <a:pt x="1021" y="3940"/>
                    <a:pt x="1021" y="3940"/>
                    <a:pt x="1032" y="3950"/>
                  </a:cubicBezTo>
                  <a:cubicBezTo>
                    <a:pt x="1032" y="3950"/>
                    <a:pt x="1041" y="3950"/>
                    <a:pt x="1041" y="3940"/>
                  </a:cubicBezTo>
                  <a:cubicBezTo>
                    <a:pt x="1145" y="3744"/>
                    <a:pt x="1238" y="3548"/>
                    <a:pt x="1320" y="3342"/>
                  </a:cubicBezTo>
                  <a:cubicBezTo>
                    <a:pt x="1392" y="3146"/>
                    <a:pt x="1433" y="2929"/>
                    <a:pt x="1444" y="2713"/>
                  </a:cubicBezTo>
                  <a:cubicBezTo>
                    <a:pt x="1495" y="2104"/>
                    <a:pt x="1176" y="1692"/>
                    <a:pt x="908" y="1228"/>
                  </a:cubicBezTo>
                  <a:cubicBezTo>
                    <a:pt x="773" y="1032"/>
                    <a:pt x="650" y="836"/>
                    <a:pt x="505" y="651"/>
                  </a:cubicBezTo>
                  <a:cubicBezTo>
                    <a:pt x="485" y="589"/>
                    <a:pt x="454" y="516"/>
                    <a:pt x="433" y="454"/>
                  </a:cubicBezTo>
                  <a:cubicBezTo>
                    <a:pt x="392" y="362"/>
                    <a:pt x="340" y="269"/>
                    <a:pt x="289" y="176"/>
                  </a:cubicBezTo>
                  <a:lnTo>
                    <a:pt x="289" y="176"/>
                  </a:lnTo>
                  <a:cubicBezTo>
                    <a:pt x="310" y="280"/>
                    <a:pt x="351" y="372"/>
                    <a:pt x="392" y="475"/>
                  </a:cubicBezTo>
                  <a:lnTo>
                    <a:pt x="423" y="548"/>
                  </a:lnTo>
                  <a:cubicBezTo>
                    <a:pt x="289" y="362"/>
                    <a:pt x="145" y="186"/>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5"/>
            <p:cNvSpPr/>
            <p:nvPr/>
          </p:nvSpPr>
          <p:spPr>
            <a:xfrm>
              <a:off x="4488625" y="2608450"/>
              <a:ext cx="51825" cy="96425"/>
            </a:xfrm>
            <a:custGeom>
              <a:avLst/>
              <a:gdLst/>
              <a:ahLst/>
              <a:cxnLst/>
              <a:rect l="l" t="t" r="r" b="b"/>
              <a:pathLst>
                <a:path w="2073" h="3857" extrusionOk="0">
                  <a:moveTo>
                    <a:pt x="309" y="0"/>
                  </a:moveTo>
                  <a:cubicBezTo>
                    <a:pt x="309" y="0"/>
                    <a:pt x="248" y="371"/>
                    <a:pt x="175" y="825"/>
                  </a:cubicBezTo>
                  <a:cubicBezTo>
                    <a:pt x="175" y="846"/>
                    <a:pt x="165" y="866"/>
                    <a:pt x="165" y="897"/>
                  </a:cubicBezTo>
                  <a:cubicBezTo>
                    <a:pt x="154" y="917"/>
                    <a:pt x="154" y="938"/>
                    <a:pt x="144" y="969"/>
                  </a:cubicBezTo>
                  <a:cubicBezTo>
                    <a:pt x="134" y="1031"/>
                    <a:pt x="124" y="1103"/>
                    <a:pt x="113" y="1176"/>
                  </a:cubicBezTo>
                  <a:cubicBezTo>
                    <a:pt x="103" y="1247"/>
                    <a:pt x="103" y="1279"/>
                    <a:pt x="93" y="1341"/>
                  </a:cubicBezTo>
                  <a:cubicBezTo>
                    <a:pt x="83" y="1392"/>
                    <a:pt x="83" y="1444"/>
                    <a:pt x="72" y="1505"/>
                  </a:cubicBezTo>
                  <a:cubicBezTo>
                    <a:pt x="21" y="1897"/>
                    <a:pt x="0" y="2289"/>
                    <a:pt x="0" y="2691"/>
                  </a:cubicBezTo>
                  <a:cubicBezTo>
                    <a:pt x="41" y="2844"/>
                    <a:pt x="759" y="3857"/>
                    <a:pt x="1473" y="3857"/>
                  </a:cubicBezTo>
                  <a:cubicBezTo>
                    <a:pt x="1481" y="3857"/>
                    <a:pt x="1488" y="3857"/>
                    <a:pt x="1495" y="3856"/>
                  </a:cubicBezTo>
                  <a:cubicBezTo>
                    <a:pt x="1732" y="3846"/>
                    <a:pt x="1742" y="2567"/>
                    <a:pt x="1742" y="2567"/>
                  </a:cubicBezTo>
                  <a:lnTo>
                    <a:pt x="1763" y="2475"/>
                  </a:lnTo>
                  <a:lnTo>
                    <a:pt x="2072" y="1155"/>
                  </a:lnTo>
                  <a:lnTo>
                    <a:pt x="526" y="134"/>
                  </a:lnTo>
                  <a:lnTo>
                    <a:pt x="309"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5"/>
            <p:cNvSpPr/>
            <p:nvPr/>
          </p:nvSpPr>
          <p:spPr>
            <a:xfrm>
              <a:off x="4492975" y="2608175"/>
              <a:ext cx="47475" cy="61900"/>
            </a:xfrm>
            <a:custGeom>
              <a:avLst/>
              <a:gdLst/>
              <a:ahLst/>
              <a:cxnLst/>
              <a:rect l="l" t="t" r="r" b="b"/>
              <a:pathLst>
                <a:path w="1899" h="2476" extrusionOk="0">
                  <a:moveTo>
                    <a:pt x="135" y="0"/>
                  </a:moveTo>
                  <a:cubicBezTo>
                    <a:pt x="135" y="0"/>
                    <a:pt x="74" y="372"/>
                    <a:pt x="1" y="825"/>
                  </a:cubicBezTo>
                  <a:cubicBezTo>
                    <a:pt x="259" y="1578"/>
                    <a:pt x="847" y="2186"/>
                    <a:pt x="1589" y="2475"/>
                  </a:cubicBezTo>
                  <a:lnTo>
                    <a:pt x="1898" y="1155"/>
                  </a:lnTo>
                  <a:lnTo>
                    <a:pt x="352" y="145"/>
                  </a:lnTo>
                  <a:lnTo>
                    <a:pt x="13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5"/>
            <p:cNvSpPr/>
            <p:nvPr/>
          </p:nvSpPr>
          <p:spPr>
            <a:xfrm>
              <a:off x="4486075" y="2518425"/>
              <a:ext cx="112375" cy="141200"/>
            </a:xfrm>
            <a:custGeom>
              <a:avLst/>
              <a:gdLst/>
              <a:ahLst/>
              <a:cxnLst/>
              <a:rect l="l" t="t" r="r" b="b"/>
              <a:pathLst>
                <a:path w="4495" h="5648" extrusionOk="0">
                  <a:moveTo>
                    <a:pt x="2157" y="1"/>
                  </a:moveTo>
                  <a:cubicBezTo>
                    <a:pt x="1105" y="1"/>
                    <a:pt x="0" y="692"/>
                    <a:pt x="50" y="3024"/>
                  </a:cubicBezTo>
                  <a:cubicBezTo>
                    <a:pt x="112" y="5416"/>
                    <a:pt x="1690" y="5601"/>
                    <a:pt x="2154" y="5643"/>
                  </a:cubicBezTo>
                  <a:cubicBezTo>
                    <a:pt x="2192" y="5646"/>
                    <a:pt x="2235" y="5648"/>
                    <a:pt x="2282" y="5648"/>
                  </a:cubicBezTo>
                  <a:cubicBezTo>
                    <a:pt x="2875" y="5648"/>
                    <a:pt x="4127" y="5344"/>
                    <a:pt x="4309" y="3147"/>
                  </a:cubicBezTo>
                  <a:cubicBezTo>
                    <a:pt x="4495" y="765"/>
                    <a:pt x="3299" y="33"/>
                    <a:pt x="2226" y="2"/>
                  </a:cubicBezTo>
                  <a:cubicBezTo>
                    <a:pt x="2203" y="1"/>
                    <a:pt x="2180" y="1"/>
                    <a:pt x="215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5"/>
            <p:cNvSpPr/>
            <p:nvPr/>
          </p:nvSpPr>
          <p:spPr>
            <a:xfrm>
              <a:off x="4578050" y="2579100"/>
              <a:ext cx="11375" cy="7025"/>
            </a:xfrm>
            <a:custGeom>
              <a:avLst/>
              <a:gdLst/>
              <a:ahLst/>
              <a:cxnLst/>
              <a:rect l="l" t="t" r="r" b="b"/>
              <a:pathLst>
                <a:path w="455" h="281" extrusionOk="0">
                  <a:moveTo>
                    <a:pt x="158" y="1"/>
                  </a:moveTo>
                  <a:cubicBezTo>
                    <a:pt x="115" y="1"/>
                    <a:pt x="70" y="15"/>
                    <a:pt x="32" y="40"/>
                  </a:cubicBezTo>
                  <a:cubicBezTo>
                    <a:pt x="1" y="70"/>
                    <a:pt x="1" y="112"/>
                    <a:pt x="21" y="143"/>
                  </a:cubicBezTo>
                  <a:cubicBezTo>
                    <a:pt x="63" y="184"/>
                    <a:pt x="104" y="215"/>
                    <a:pt x="166" y="225"/>
                  </a:cubicBezTo>
                  <a:cubicBezTo>
                    <a:pt x="218" y="246"/>
                    <a:pt x="269" y="267"/>
                    <a:pt x="321" y="277"/>
                  </a:cubicBezTo>
                  <a:cubicBezTo>
                    <a:pt x="330" y="280"/>
                    <a:pt x="338" y="281"/>
                    <a:pt x="345" y="281"/>
                  </a:cubicBezTo>
                  <a:cubicBezTo>
                    <a:pt x="363" y="281"/>
                    <a:pt x="378" y="274"/>
                    <a:pt x="393" y="267"/>
                  </a:cubicBezTo>
                  <a:cubicBezTo>
                    <a:pt x="434" y="246"/>
                    <a:pt x="454" y="184"/>
                    <a:pt x="424" y="143"/>
                  </a:cubicBezTo>
                  <a:cubicBezTo>
                    <a:pt x="383" y="81"/>
                    <a:pt x="321" y="40"/>
                    <a:pt x="238" y="19"/>
                  </a:cubicBezTo>
                  <a:cubicBezTo>
                    <a:pt x="214" y="7"/>
                    <a:pt x="186" y="1"/>
                    <a:pt x="1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5"/>
            <p:cNvSpPr/>
            <p:nvPr/>
          </p:nvSpPr>
          <p:spPr>
            <a:xfrm>
              <a:off x="4542750" y="2581725"/>
              <a:ext cx="11625" cy="6125"/>
            </a:xfrm>
            <a:custGeom>
              <a:avLst/>
              <a:gdLst/>
              <a:ahLst/>
              <a:cxnLst/>
              <a:rect l="l" t="t" r="r" b="b"/>
              <a:pathLst>
                <a:path w="465" h="245" extrusionOk="0">
                  <a:moveTo>
                    <a:pt x="283" y="0"/>
                  </a:moveTo>
                  <a:cubicBezTo>
                    <a:pt x="268" y="0"/>
                    <a:pt x="252" y="2"/>
                    <a:pt x="237" y="7"/>
                  </a:cubicBezTo>
                  <a:cubicBezTo>
                    <a:pt x="165" y="7"/>
                    <a:pt x="93" y="38"/>
                    <a:pt x="31" y="89"/>
                  </a:cubicBezTo>
                  <a:cubicBezTo>
                    <a:pt x="0" y="130"/>
                    <a:pt x="0" y="192"/>
                    <a:pt x="42" y="224"/>
                  </a:cubicBezTo>
                  <a:cubicBezTo>
                    <a:pt x="52" y="233"/>
                    <a:pt x="83" y="244"/>
                    <a:pt x="104" y="244"/>
                  </a:cubicBezTo>
                  <a:cubicBezTo>
                    <a:pt x="155" y="244"/>
                    <a:pt x="207" y="233"/>
                    <a:pt x="269" y="224"/>
                  </a:cubicBezTo>
                  <a:cubicBezTo>
                    <a:pt x="277" y="225"/>
                    <a:pt x="287" y="226"/>
                    <a:pt x="296" y="226"/>
                  </a:cubicBezTo>
                  <a:cubicBezTo>
                    <a:pt x="341" y="226"/>
                    <a:pt x="391" y="208"/>
                    <a:pt x="434" y="182"/>
                  </a:cubicBezTo>
                  <a:cubicBezTo>
                    <a:pt x="454" y="151"/>
                    <a:pt x="464" y="110"/>
                    <a:pt x="443" y="79"/>
                  </a:cubicBezTo>
                  <a:cubicBezTo>
                    <a:pt x="403" y="30"/>
                    <a:pt x="343" y="0"/>
                    <a:pt x="2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5"/>
            <p:cNvSpPr/>
            <p:nvPr/>
          </p:nvSpPr>
          <p:spPr>
            <a:xfrm>
              <a:off x="4548150" y="2597350"/>
              <a:ext cx="5700" cy="10325"/>
            </a:xfrm>
            <a:custGeom>
              <a:avLst/>
              <a:gdLst/>
              <a:ahLst/>
              <a:cxnLst/>
              <a:rect l="l" t="t" r="r" b="b"/>
              <a:pathLst>
                <a:path w="228" h="413" extrusionOk="0">
                  <a:moveTo>
                    <a:pt x="207" y="0"/>
                  </a:moveTo>
                  <a:cubicBezTo>
                    <a:pt x="207" y="0"/>
                    <a:pt x="197" y="0"/>
                    <a:pt x="197" y="11"/>
                  </a:cubicBezTo>
                  <a:cubicBezTo>
                    <a:pt x="186" y="176"/>
                    <a:pt x="156" y="362"/>
                    <a:pt x="1" y="403"/>
                  </a:cubicBezTo>
                  <a:lnTo>
                    <a:pt x="1" y="413"/>
                  </a:lnTo>
                  <a:cubicBezTo>
                    <a:pt x="176" y="403"/>
                    <a:pt x="227" y="155"/>
                    <a:pt x="2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5"/>
            <p:cNvSpPr/>
            <p:nvPr/>
          </p:nvSpPr>
          <p:spPr>
            <a:xfrm>
              <a:off x="4542150" y="2592675"/>
              <a:ext cx="13100" cy="13250"/>
            </a:xfrm>
            <a:custGeom>
              <a:avLst/>
              <a:gdLst/>
              <a:ahLst/>
              <a:cxnLst/>
              <a:rect l="l" t="t" r="r" b="b"/>
              <a:pathLst>
                <a:path w="524" h="530" extrusionOk="0">
                  <a:moveTo>
                    <a:pt x="291" y="0"/>
                  </a:moveTo>
                  <a:cubicBezTo>
                    <a:pt x="52" y="0"/>
                    <a:pt x="0" y="488"/>
                    <a:pt x="241" y="528"/>
                  </a:cubicBezTo>
                  <a:cubicBezTo>
                    <a:pt x="247" y="529"/>
                    <a:pt x="254" y="529"/>
                    <a:pt x="261" y="529"/>
                  </a:cubicBezTo>
                  <a:cubicBezTo>
                    <a:pt x="481" y="529"/>
                    <a:pt x="523" y="42"/>
                    <a:pt x="313" y="2"/>
                  </a:cubicBezTo>
                  <a:cubicBezTo>
                    <a:pt x="306" y="1"/>
                    <a:pt x="299" y="0"/>
                    <a:pt x="2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5"/>
            <p:cNvSpPr/>
            <p:nvPr/>
          </p:nvSpPr>
          <p:spPr>
            <a:xfrm>
              <a:off x="4539400" y="2591950"/>
              <a:ext cx="8750" cy="6100"/>
            </a:xfrm>
            <a:custGeom>
              <a:avLst/>
              <a:gdLst/>
              <a:ahLst/>
              <a:cxnLst/>
              <a:rect l="l" t="t" r="r" b="b"/>
              <a:pathLst>
                <a:path w="350" h="244" extrusionOk="0">
                  <a:moveTo>
                    <a:pt x="11" y="0"/>
                  </a:moveTo>
                  <a:cubicBezTo>
                    <a:pt x="0" y="103"/>
                    <a:pt x="21" y="206"/>
                    <a:pt x="124" y="237"/>
                  </a:cubicBezTo>
                  <a:cubicBezTo>
                    <a:pt x="141" y="241"/>
                    <a:pt x="156" y="244"/>
                    <a:pt x="171" y="244"/>
                  </a:cubicBezTo>
                  <a:cubicBezTo>
                    <a:pt x="258" y="244"/>
                    <a:pt x="314" y="172"/>
                    <a:pt x="341" y="92"/>
                  </a:cubicBezTo>
                  <a:cubicBezTo>
                    <a:pt x="349" y="75"/>
                    <a:pt x="343" y="49"/>
                    <a:pt x="328" y="49"/>
                  </a:cubicBezTo>
                  <a:cubicBezTo>
                    <a:pt x="325" y="49"/>
                    <a:pt x="323" y="50"/>
                    <a:pt x="320" y="51"/>
                  </a:cubicBezTo>
                  <a:cubicBezTo>
                    <a:pt x="268" y="72"/>
                    <a:pt x="217" y="124"/>
                    <a:pt x="165" y="124"/>
                  </a:cubicBezTo>
                  <a:cubicBezTo>
                    <a:pt x="114" y="124"/>
                    <a:pt x="62" y="62"/>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5"/>
            <p:cNvSpPr/>
            <p:nvPr/>
          </p:nvSpPr>
          <p:spPr>
            <a:xfrm>
              <a:off x="4574450" y="2599150"/>
              <a:ext cx="4425" cy="11100"/>
            </a:xfrm>
            <a:custGeom>
              <a:avLst/>
              <a:gdLst/>
              <a:ahLst/>
              <a:cxnLst/>
              <a:rect l="l" t="t" r="r" b="b"/>
              <a:pathLst>
                <a:path w="177" h="444" extrusionOk="0">
                  <a:moveTo>
                    <a:pt x="62" y="1"/>
                  </a:moveTo>
                  <a:lnTo>
                    <a:pt x="62" y="1"/>
                  </a:lnTo>
                  <a:cubicBezTo>
                    <a:pt x="0" y="145"/>
                    <a:pt x="0" y="393"/>
                    <a:pt x="176" y="444"/>
                  </a:cubicBezTo>
                  <a:lnTo>
                    <a:pt x="176" y="434"/>
                  </a:lnTo>
                  <a:cubicBezTo>
                    <a:pt x="42" y="361"/>
                    <a:pt x="42" y="176"/>
                    <a:pt x="73" y="11"/>
                  </a:cubicBezTo>
                  <a:lnTo>
                    <a:pt x="62"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5"/>
            <p:cNvSpPr/>
            <p:nvPr/>
          </p:nvSpPr>
          <p:spPr>
            <a:xfrm>
              <a:off x="4573225" y="2595275"/>
              <a:ext cx="13300" cy="13200"/>
            </a:xfrm>
            <a:custGeom>
              <a:avLst/>
              <a:gdLst/>
              <a:ahLst/>
              <a:cxnLst/>
              <a:rect l="l" t="t" r="r" b="b"/>
              <a:pathLst>
                <a:path w="532" h="528" extrusionOk="0">
                  <a:moveTo>
                    <a:pt x="270" y="1"/>
                  </a:moveTo>
                  <a:cubicBezTo>
                    <a:pt x="48" y="1"/>
                    <a:pt x="1" y="516"/>
                    <a:pt x="246" y="527"/>
                  </a:cubicBezTo>
                  <a:cubicBezTo>
                    <a:pt x="248" y="527"/>
                    <a:pt x="250" y="527"/>
                    <a:pt x="253" y="527"/>
                  </a:cubicBezTo>
                  <a:cubicBezTo>
                    <a:pt x="494" y="527"/>
                    <a:pt x="532" y="11"/>
                    <a:pt x="276" y="1"/>
                  </a:cubicBezTo>
                  <a:cubicBezTo>
                    <a:pt x="274" y="1"/>
                    <a:pt x="272" y="1"/>
                    <a:pt x="2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5"/>
            <p:cNvSpPr/>
            <p:nvPr/>
          </p:nvSpPr>
          <p:spPr>
            <a:xfrm>
              <a:off x="4581925" y="2596275"/>
              <a:ext cx="7775" cy="5500"/>
            </a:xfrm>
            <a:custGeom>
              <a:avLst/>
              <a:gdLst/>
              <a:ahLst/>
              <a:cxnLst/>
              <a:rect l="l" t="t" r="r" b="b"/>
              <a:pathLst>
                <a:path w="311" h="220" extrusionOk="0">
                  <a:moveTo>
                    <a:pt x="23" y="0"/>
                  </a:moveTo>
                  <a:cubicBezTo>
                    <a:pt x="8" y="0"/>
                    <a:pt x="1" y="24"/>
                    <a:pt x="1" y="33"/>
                  </a:cubicBezTo>
                  <a:cubicBezTo>
                    <a:pt x="20" y="131"/>
                    <a:pt x="59" y="220"/>
                    <a:pt x="151" y="220"/>
                  </a:cubicBezTo>
                  <a:cubicBezTo>
                    <a:pt x="156" y="220"/>
                    <a:pt x="161" y="219"/>
                    <a:pt x="166" y="219"/>
                  </a:cubicBezTo>
                  <a:cubicBezTo>
                    <a:pt x="258" y="208"/>
                    <a:pt x="310" y="105"/>
                    <a:pt x="310" y="2"/>
                  </a:cubicBezTo>
                  <a:lnTo>
                    <a:pt x="299" y="2"/>
                  </a:lnTo>
                  <a:cubicBezTo>
                    <a:pt x="262" y="50"/>
                    <a:pt x="216" y="96"/>
                    <a:pt x="168" y="96"/>
                  </a:cubicBezTo>
                  <a:cubicBezTo>
                    <a:pt x="164" y="96"/>
                    <a:pt x="159" y="96"/>
                    <a:pt x="155" y="95"/>
                  </a:cubicBezTo>
                  <a:cubicBezTo>
                    <a:pt x="104" y="95"/>
                    <a:pt x="73" y="43"/>
                    <a:pt x="31" y="2"/>
                  </a:cubicBezTo>
                  <a:cubicBezTo>
                    <a:pt x="29" y="1"/>
                    <a:pt x="26" y="0"/>
                    <a:pt x="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5"/>
            <p:cNvSpPr/>
            <p:nvPr/>
          </p:nvSpPr>
          <p:spPr>
            <a:xfrm>
              <a:off x="4548425" y="2630400"/>
              <a:ext cx="8275" cy="4550"/>
            </a:xfrm>
            <a:custGeom>
              <a:avLst/>
              <a:gdLst/>
              <a:ahLst/>
              <a:cxnLst/>
              <a:rect l="l" t="t" r="r" b="b"/>
              <a:pathLst>
                <a:path w="331" h="182" extrusionOk="0">
                  <a:moveTo>
                    <a:pt x="11" y="1"/>
                  </a:moveTo>
                  <a:cubicBezTo>
                    <a:pt x="5" y="1"/>
                    <a:pt x="0" y="3"/>
                    <a:pt x="0" y="9"/>
                  </a:cubicBezTo>
                  <a:cubicBezTo>
                    <a:pt x="0" y="81"/>
                    <a:pt x="42" y="142"/>
                    <a:pt x="103" y="174"/>
                  </a:cubicBezTo>
                  <a:cubicBezTo>
                    <a:pt x="122" y="179"/>
                    <a:pt x="141" y="182"/>
                    <a:pt x="161" y="182"/>
                  </a:cubicBezTo>
                  <a:cubicBezTo>
                    <a:pt x="216" y="182"/>
                    <a:pt x="274" y="160"/>
                    <a:pt x="320" y="122"/>
                  </a:cubicBezTo>
                  <a:cubicBezTo>
                    <a:pt x="330" y="112"/>
                    <a:pt x="320" y="112"/>
                    <a:pt x="320" y="112"/>
                  </a:cubicBezTo>
                  <a:cubicBezTo>
                    <a:pt x="284" y="124"/>
                    <a:pt x="248" y="129"/>
                    <a:pt x="214" y="129"/>
                  </a:cubicBezTo>
                  <a:cubicBezTo>
                    <a:pt x="189" y="129"/>
                    <a:pt x="166" y="126"/>
                    <a:pt x="145" y="122"/>
                  </a:cubicBezTo>
                  <a:cubicBezTo>
                    <a:pt x="83" y="112"/>
                    <a:pt x="51" y="50"/>
                    <a:pt x="21" y="9"/>
                  </a:cubicBezTo>
                  <a:cubicBezTo>
                    <a:pt x="21" y="3"/>
                    <a:pt x="16"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5"/>
            <p:cNvSpPr/>
            <p:nvPr/>
          </p:nvSpPr>
          <p:spPr>
            <a:xfrm>
              <a:off x="4550725" y="2620025"/>
              <a:ext cx="14725" cy="10725"/>
            </a:xfrm>
            <a:custGeom>
              <a:avLst/>
              <a:gdLst/>
              <a:ahLst/>
              <a:cxnLst/>
              <a:rect l="l" t="t" r="r" b="b"/>
              <a:pathLst>
                <a:path w="589" h="429" extrusionOk="0">
                  <a:moveTo>
                    <a:pt x="94" y="1"/>
                  </a:moveTo>
                  <a:cubicBezTo>
                    <a:pt x="73" y="53"/>
                    <a:pt x="42" y="94"/>
                    <a:pt x="32" y="145"/>
                  </a:cubicBezTo>
                  <a:cubicBezTo>
                    <a:pt x="1" y="248"/>
                    <a:pt x="1" y="372"/>
                    <a:pt x="124" y="413"/>
                  </a:cubicBezTo>
                  <a:cubicBezTo>
                    <a:pt x="155" y="423"/>
                    <a:pt x="186" y="429"/>
                    <a:pt x="217" y="429"/>
                  </a:cubicBezTo>
                  <a:cubicBezTo>
                    <a:pt x="248" y="429"/>
                    <a:pt x="279" y="423"/>
                    <a:pt x="310" y="413"/>
                  </a:cubicBezTo>
                  <a:cubicBezTo>
                    <a:pt x="413" y="372"/>
                    <a:pt x="516" y="300"/>
                    <a:pt x="589" y="218"/>
                  </a:cubicBezTo>
                  <a:cubicBezTo>
                    <a:pt x="403" y="197"/>
                    <a:pt x="228" y="124"/>
                    <a:pt x="9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5"/>
            <p:cNvSpPr/>
            <p:nvPr/>
          </p:nvSpPr>
          <p:spPr>
            <a:xfrm>
              <a:off x="4550725" y="2623625"/>
              <a:ext cx="7775" cy="7125"/>
            </a:xfrm>
            <a:custGeom>
              <a:avLst/>
              <a:gdLst/>
              <a:ahLst/>
              <a:cxnLst/>
              <a:rect l="l" t="t" r="r" b="b"/>
              <a:pathLst>
                <a:path w="311" h="285" extrusionOk="0">
                  <a:moveTo>
                    <a:pt x="32" y="1"/>
                  </a:moveTo>
                  <a:lnTo>
                    <a:pt x="32" y="1"/>
                  </a:lnTo>
                  <a:cubicBezTo>
                    <a:pt x="1" y="104"/>
                    <a:pt x="1" y="228"/>
                    <a:pt x="124" y="269"/>
                  </a:cubicBezTo>
                  <a:cubicBezTo>
                    <a:pt x="155" y="279"/>
                    <a:pt x="186" y="285"/>
                    <a:pt x="217" y="285"/>
                  </a:cubicBezTo>
                  <a:cubicBezTo>
                    <a:pt x="248" y="285"/>
                    <a:pt x="279" y="279"/>
                    <a:pt x="310" y="269"/>
                  </a:cubicBezTo>
                  <a:cubicBezTo>
                    <a:pt x="289" y="125"/>
                    <a:pt x="176" y="22"/>
                    <a:pt x="32" y="1"/>
                  </a:cubicBezTo>
                  <a:close/>
                </a:path>
              </a:pathLst>
            </a:custGeom>
            <a:solidFill>
              <a:srgbClr val="FF9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5"/>
            <p:cNvSpPr/>
            <p:nvPr/>
          </p:nvSpPr>
          <p:spPr>
            <a:xfrm>
              <a:off x="4553050" y="2578175"/>
              <a:ext cx="21425" cy="48650"/>
            </a:xfrm>
            <a:custGeom>
              <a:avLst/>
              <a:gdLst/>
              <a:ahLst/>
              <a:cxnLst/>
              <a:rect l="l" t="t" r="r" b="b"/>
              <a:pathLst>
                <a:path w="857" h="1946" extrusionOk="0">
                  <a:moveTo>
                    <a:pt x="679" y="0"/>
                  </a:moveTo>
                  <a:cubicBezTo>
                    <a:pt x="675" y="0"/>
                    <a:pt x="668" y="7"/>
                    <a:pt x="661" y="15"/>
                  </a:cubicBezTo>
                  <a:cubicBezTo>
                    <a:pt x="661" y="520"/>
                    <a:pt x="743" y="1025"/>
                    <a:pt x="743" y="1541"/>
                  </a:cubicBezTo>
                  <a:cubicBezTo>
                    <a:pt x="661" y="1500"/>
                    <a:pt x="578" y="1468"/>
                    <a:pt x="496" y="1448"/>
                  </a:cubicBezTo>
                  <a:lnTo>
                    <a:pt x="496" y="1448"/>
                  </a:lnTo>
                  <a:cubicBezTo>
                    <a:pt x="475" y="1448"/>
                    <a:pt x="517" y="1840"/>
                    <a:pt x="496" y="1871"/>
                  </a:cubicBezTo>
                  <a:cubicBezTo>
                    <a:pt x="320" y="1860"/>
                    <a:pt x="155" y="1788"/>
                    <a:pt x="22" y="1675"/>
                  </a:cubicBezTo>
                  <a:lnTo>
                    <a:pt x="11" y="1675"/>
                  </a:lnTo>
                  <a:cubicBezTo>
                    <a:pt x="1" y="1675"/>
                    <a:pt x="1" y="1685"/>
                    <a:pt x="1" y="1685"/>
                  </a:cubicBezTo>
                  <a:cubicBezTo>
                    <a:pt x="104" y="1845"/>
                    <a:pt x="269" y="1945"/>
                    <a:pt x="454" y="1945"/>
                  </a:cubicBezTo>
                  <a:cubicBezTo>
                    <a:pt x="471" y="1945"/>
                    <a:pt x="488" y="1944"/>
                    <a:pt x="506" y="1943"/>
                  </a:cubicBezTo>
                  <a:cubicBezTo>
                    <a:pt x="547" y="1943"/>
                    <a:pt x="578" y="1943"/>
                    <a:pt x="578" y="1933"/>
                  </a:cubicBezTo>
                  <a:lnTo>
                    <a:pt x="578" y="1572"/>
                  </a:lnTo>
                  <a:cubicBezTo>
                    <a:pt x="612" y="1597"/>
                    <a:pt x="765" y="1668"/>
                    <a:pt x="824" y="1668"/>
                  </a:cubicBezTo>
                  <a:cubicBezTo>
                    <a:pt x="838" y="1668"/>
                    <a:pt x="846" y="1664"/>
                    <a:pt x="846" y="1654"/>
                  </a:cubicBezTo>
                  <a:cubicBezTo>
                    <a:pt x="856" y="1097"/>
                    <a:pt x="805" y="551"/>
                    <a:pt x="691" y="15"/>
                  </a:cubicBezTo>
                  <a:cubicBezTo>
                    <a:pt x="691" y="4"/>
                    <a:pt x="691" y="4"/>
                    <a:pt x="681" y="4"/>
                  </a:cubicBezTo>
                  <a:cubicBezTo>
                    <a:pt x="681" y="1"/>
                    <a:pt x="681" y="0"/>
                    <a:pt x="6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5"/>
            <p:cNvSpPr/>
            <p:nvPr/>
          </p:nvSpPr>
          <p:spPr>
            <a:xfrm>
              <a:off x="4480100" y="2514400"/>
              <a:ext cx="116550" cy="80950"/>
            </a:xfrm>
            <a:custGeom>
              <a:avLst/>
              <a:gdLst/>
              <a:ahLst/>
              <a:cxnLst/>
              <a:rect l="l" t="t" r="r" b="b"/>
              <a:pathLst>
                <a:path w="4662" h="3238" extrusionOk="0">
                  <a:moveTo>
                    <a:pt x="2463" y="1"/>
                  </a:moveTo>
                  <a:cubicBezTo>
                    <a:pt x="2018" y="1"/>
                    <a:pt x="1563" y="149"/>
                    <a:pt x="1176" y="504"/>
                  </a:cubicBezTo>
                  <a:cubicBezTo>
                    <a:pt x="1176" y="504"/>
                    <a:pt x="444" y="823"/>
                    <a:pt x="217" y="1494"/>
                  </a:cubicBezTo>
                  <a:cubicBezTo>
                    <a:pt x="0" y="2174"/>
                    <a:pt x="197" y="3194"/>
                    <a:pt x="527" y="3236"/>
                  </a:cubicBezTo>
                  <a:cubicBezTo>
                    <a:pt x="539" y="3237"/>
                    <a:pt x="551" y="3238"/>
                    <a:pt x="562" y="3238"/>
                  </a:cubicBezTo>
                  <a:cubicBezTo>
                    <a:pt x="1123" y="3238"/>
                    <a:pt x="1569" y="1592"/>
                    <a:pt x="1620" y="1380"/>
                  </a:cubicBezTo>
                  <a:lnTo>
                    <a:pt x="1620" y="1380"/>
                  </a:lnTo>
                  <a:cubicBezTo>
                    <a:pt x="1599" y="1514"/>
                    <a:pt x="1455" y="2236"/>
                    <a:pt x="1506" y="2266"/>
                  </a:cubicBezTo>
                  <a:cubicBezTo>
                    <a:pt x="1532" y="2277"/>
                    <a:pt x="1563" y="2282"/>
                    <a:pt x="1594" y="2282"/>
                  </a:cubicBezTo>
                  <a:cubicBezTo>
                    <a:pt x="1625" y="2282"/>
                    <a:pt x="1656" y="2277"/>
                    <a:pt x="1682" y="2266"/>
                  </a:cubicBezTo>
                  <a:cubicBezTo>
                    <a:pt x="1702" y="2184"/>
                    <a:pt x="1723" y="2101"/>
                    <a:pt x="1753" y="2019"/>
                  </a:cubicBezTo>
                  <a:cubicBezTo>
                    <a:pt x="1755" y="2014"/>
                    <a:pt x="1756" y="2011"/>
                    <a:pt x="1756" y="2011"/>
                  </a:cubicBezTo>
                  <a:lnTo>
                    <a:pt x="1756" y="2011"/>
                  </a:lnTo>
                  <a:cubicBezTo>
                    <a:pt x="1762" y="2011"/>
                    <a:pt x="1753" y="2131"/>
                    <a:pt x="1753" y="2266"/>
                  </a:cubicBezTo>
                  <a:lnTo>
                    <a:pt x="1856" y="2257"/>
                  </a:lnTo>
                  <a:cubicBezTo>
                    <a:pt x="1888" y="2071"/>
                    <a:pt x="1929" y="1885"/>
                    <a:pt x="2012" y="1720"/>
                  </a:cubicBezTo>
                  <a:cubicBezTo>
                    <a:pt x="2014" y="1713"/>
                    <a:pt x="2015" y="1710"/>
                    <a:pt x="2017" y="1710"/>
                  </a:cubicBezTo>
                  <a:lnTo>
                    <a:pt x="2017" y="1710"/>
                  </a:lnTo>
                  <a:cubicBezTo>
                    <a:pt x="2028" y="1710"/>
                    <a:pt x="2013" y="1985"/>
                    <a:pt x="2021" y="2236"/>
                  </a:cubicBezTo>
                  <a:cubicBezTo>
                    <a:pt x="2274" y="2210"/>
                    <a:pt x="2530" y="2197"/>
                    <a:pt x="2785" y="2197"/>
                  </a:cubicBezTo>
                  <a:cubicBezTo>
                    <a:pt x="3040" y="2197"/>
                    <a:pt x="3295" y="2210"/>
                    <a:pt x="3548" y="2236"/>
                  </a:cubicBezTo>
                  <a:cubicBezTo>
                    <a:pt x="3703" y="2257"/>
                    <a:pt x="3816" y="2277"/>
                    <a:pt x="3919" y="2308"/>
                  </a:cubicBezTo>
                  <a:cubicBezTo>
                    <a:pt x="3939" y="2174"/>
                    <a:pt x="3960" y="2040"/>
                    <a:pt x="3981" y="1916"/>
                  </a:cubicBezTo>
                  <a:cubicBezTo>
                    <a:pt x="4001" y="2050"/>
                    <a:pt x="4012" y="2184"/>
                    <a:pt x="4001" y="2318"/>
                  </a:cubicBezTo>
                  <a:lnTo>
                    <a:pt x="4166" y="2360"/>
                  </a:lnTo>
                  <a:cubicBezTo>
                    <a:pt x="4223" y="2092"/>
                    <a:pt x="4175" y="1639"/>
                    <a:pt x="4200" y="1639"/>
                  </a:cubicBezTo>
                  <a:lnTo>
                    <a:pt x="4200" y="1639"/>
                  </a:lnTo>
                  <a:cubicBezTo>
                    <a:pt x="4202" y="1639"/>
                    <a:pt x="4204" y="1642"/>
                    <a:pt x="4207" y="1648"/>
                  </a:cubicBezTo>
                  <a:cubicBezTo>
                    <a:pt x="4301" y="1895"/>
                    <a:pt x="4363" y="2153"/>
                    <a:pt x="4363" y="2422"/>
                  </a:cubicBezTo>
                  <a:cubicBezTo>
                    <a:pt x="4503" y="2473"/>
                    <a:pt x="4569" y="2514"/>
                    <a:pt x="4603" y="2514"/>
                  </a:cubicBezTo>
                  <a:cubicBezTo>
                    <a:pt x="4616" y="2514"/>
                    <a:pt x="4625" y="2508"/>
                    <a:pt x="4631" y="2493"/>
                  </a:cubicBezTo>
                  <a:cubicBezTo>
                    <a:pt x="4661" y="1895"/>
                    <a:pt x="4486" y="1297"/>
                    <a:pt x="4136" y="813"/>
                  </a:cubicBezTo>
                  <a:cubicBezTo>
                    <a:pt x="3777" y="336"/>
                    <a:pt x="3131" y="1"/>
                    <a:pt x="24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5"/>
            <p:cNvSpPr/>
            <p:nvPr/>
          </p:nvSpPr>
          <p:spPr>
            <a:xfrm>
              <a:off x="4471325" y="2578925"/>
              <a:ext cx="28650" cy="38825"/>
            </a:xfrm>
            <a:custGeom>
              <a:avLst/>
              <a:gdLst/>
              <a:ahLst/>
              <a:cxnLst/>
              <a:rect l="l" t="t" r="r" b="b"/>
              <a:pathLst>
                <a:path w="1146" h="1553" extrusionOk="0">
                  <a:moveTo>
                    <a:pt x="444" y="1"/>
                  </a:moveTo>
                  <a:cubicBezTo>
                    <a:pt x="416" y="1"/>
                    <a:pt x="389" y="5"/>
                    <a:pt x="362" y="15"/>
                  </a:cubicBezTo>
                  <a:cubicBezTo>
                    <a:pt x="1" y="139"/>
                    <a:pt x="197" y="1273"/>
                    <a:pt x="568" y="1480"/>
                  </a:cubicBezTo>
                  <a:cubicBezTo>
                    <a:pt x="599" y="1500"/>
                    <a:pt x="640" y="1511"/>
                    <a:pt x="671" y="1521"/>
                  </a:cubicBezTo>
                  <a:cubicBezTo>
                    <a:pt x="713" y="1542"/>
                    <a:pt x="743" y="1542"/>
                    <a:pt x="785" y="1552"/>
                  </a:cubicBezTo>
                  <a:cubicBezTo>
                    <a:pt x="836" y="1552"/>
                    <a:pt x="878" y="1542"/>
                    <a:pt x="929" y="1532"/>
                  </a:cubicBezTo>
                  <a:cubicBezTo>
                    <a:pt x="960" y="1511"/>
                    <a:pt x="1001" y="1490"/>
                    <a:pt x="1032" y="1470"/>
                  </a:cubicBezTo>
                  <a:cubicBezTo>
                    <a:pt x="1073" y="1438"/>
                    <a:pt x="1114" y="1397"/>
                    <a:pt x="1146" y="1356"/>
                  </a:cubicBezTo>
                  <a:lnTo>
                    <a:pt x="1114" y="707"/>
                  </a:lnTo>
                  <a:cubicBezTo>
                    <a:pt x="1114" y="707"/>
                    <a:pt x="779" y="1"/>
                    <a:pt x="444"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5"/>
            <p:cNvSpPr/>
            <p:nvPr/>
          </p:nvSpPr>
          <p:spPr>
            <a:xfrm>
              <a:off x="4481650" y="2587300"/>
              <a:ext cx="14200" cy="25500"/>
            </a:xfrm>
            <a:custGeom>
              <a:avLst/>
              <a:gdLst/>
              <a:ahLst/>
              <a:cxnLst/>
              <a:rect l="l" t="t" r="r" b="b"/>
              <a:pathLst>
                <a:path w="568" h="1020" extrusionOk="0">
                  <a:moveTo>
                    <a:pt x="11" y="1"/>
                  </a:moveTo>
                  <a:cubicBezTo>
                    <a:pt x="11" y="1"/>
                    <a:pt x="0" y="1"/>
                    <a:pt x="11" y="10"/>
                  </a:cubicBezTo>
                  <a:cubicBezTo>
                    <a:pt x="268" y="175"/>
                    <a:pt x="372" y="454"/>
                    <a:pt x="423" y="732"/>
                  </a:cubicBezTo>
                  <a:cubicBezTo>
                    <a:pt x="391" y="643"/>
                    <a:pt x="307" y="586"/>
                    <a:pt x="217" y="586"/>
                  </a:cubicBezTo>
                  <a:cubicBezTo>
                    <a:pt x="193" y="586"/>
                    <a:pt x="169" y="590"/>
                    <a:pt x="145" y="599"/>
                  </a:cubicBezTo>
                  <a:cubicBezTo>
                    <a:pt x="124" y="608"/>
                    <a:pt x="114" y="608"/>
                    <a:pt x="103" y="619"/>
                  </a:cubicBezTo>
                  <a:cubicBezTo>
                    <a:pt x="94" y="619"/>
                    <a:pt x="103" y="629"/>
                    <a:pt x="103" y="629"/>
                  </a:cubicBezTo>
                  <a:cubicBezTo>
                    <a:pt x="112" y="628"/>
                    <a:pt x="120" y="628"/>
                    <a:pt x="129" y="628"/>
                  </a:cubicBezTo>
                  <a:cubicBezTo>
                    <a:pt x="223" y="628"/>
                    <a:pt x="314" y="678"/>
                    <a:pt x="362" y="764"/>
                  </a:cubicBezTo>
                  <a:cubicBezTo>
                    <a:pt x="403" y="835"/>
                    <a:pt x="433" y="918"/>
                    <a:pt x="454" y="1000"/>
                  </a:cubicBezTo>
                  <a:cubicBezTo>
                    <a:pt x="458" y="1013"/>
                    <a:pt x="470" y="1019"/>
                    <a:pt x="481" y="1019"/>
                  </a:cubicBezTo>
                  <a:cubicBezTo>
                    <a:pt x="497" y="1019"/>
                    <a:pt x="512" y="1008"/>
                    <a:pt x="506" y="990"/>
                  </a:cubicBezTo>
                  <a:cubicBezTo>
                    <a:pt x="568" y="640"/>
                    <a:pt x="382" y="104"/>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5"/>
            <p:cNvSpPr/>
            <p:nvPr/>
          </p:nvSpPr>
          <p:spPr>
            <a:xfrm>
              <a:off x="4486550" y="2610500"/>
              <a:ext cx="5950" cy="6250"/>
            </a:xfrm>
            <a:custGeom>
              <a:avLst/>
              <a:gdLst/>
              <a:ahLst/>
              <a:cxnLst/>
              <a:rect l="l" t="t" r="r" b="b"/>
              <a:pathLst>
                <a:path w="238" h="250" extrusionOk="0">
                  <a:moveTo>
                    <a:pt x="134" y="1"/>
                  </a:moveTo>
                  <a:cubicBezTo>
                    <a:pt x="72" y="1"/>
                    <a:pt x="11" y="42"/>
                    <a:pt x="11" y="104"/>
                  </a:cubicBezTo>
                  <a:lnTo>
                    <a:pt x="11" y="124"/>
                  </a:lnTo>
                  <a:cubicBezTo>
                    <a:pt x="1" y="186"/>
                    <a:pt x="42" y="248"/>
                    <a:pt x="104" y="248"/>
                  </a:cubicBezTo>
                  <a:cubicBezTo>
                    <a:pt x="110" y="249"/>
                    <a:pt x="116" y="249"/>
                    <a:pt x="122" y="249"/>
                  </a:cubicBezTo>
                  <a:cubicBezTo>
                    <a:pt x="175" y="249"/>
                    <a:pt x="218" y="210"/>
                    <a:pt x="227" y="155"/>
                  </a:cubicBezTo>
                  <a:lnTo>
                    <a:pt x="227" y="124"/>
                  </a:lnTo>
                  <a:cubicBezTo>
                    <a:pt x="237" y="62"/>
                    <a:pt x="196" y="10"/>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5"/>
            <p:cNvSpPr/>
            <p:nvPr/>
          </p:nvSpPr>
          <p:spPr>
            <a:xfrm>
              <a:off x="4481925" y="2606625"/>
              <a:ext cx="3875" cy="3900"/>
            </a:xfrm>
            <a:custGeom>
              <a:avLst/>
              <a:gdLst/>
              <a:ahLst/>
              <a:cxnLst/>
              <a:rect l="l" t="t" r="r" b="b"/>
              <a:pathLst>
                <a:path w="155" h="156" extrusionOk="0">
                  <a:moveTo>
                    <a:pt x="72" y="0"/>
                  </a:moveTo>
                  <a:cubicBezTo>
                    <a:pt x="31" y="0"/>
                    <a:pt x="0" y="32"/>
                    <a:pt x="0" y="83"/>
                  </a:cubicBezTo>
                  <a:cubicBezTo>
                    <a:pt x="0" y="124"/>
                    <a:pt x="31" y="156"/>
                    <a:pt x="83" y="156"/>
                  </a:cubicBezTo>
                  <a:cubicBezTo>
                    <a:pt x="124" y="156"/>
                    <a:pt x="154" y="124"/>
                    <a:pt x="154" y="73"/>
                  </a:cubicBezTo>
                  <a:cubicBezTo>
                    <a:pt x="154" y="32"/>
                    <a:pt x="113" y="0"/>
                    <a:pt x="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5"/>
            <p:cNvSpPr/>
            <p:nvPr/>
          </p:nvSpPr>
          <p:spPr>
            <a:xfrm>
              <a:off x="4564925" y="2892250"/>
              <a:ext cx="41000" cy="64475"/>
            </a:xfrm>
            <a:custGeom>
              <a:avLst/>
              <a:gdLst/>
              <a:ahLst/>
              <a:cxnLst/>
              <a:rect l="l" t="t" r="r" b="b"/>
              <a:pathLst>
                <a:path w="1640" h="2579" extrusionOk="0">
                  <a:moveTo>
                    <a:pt x="876" y="0"/>
                  </a:moveTo>
                  <a:cubicBezTo>
                    <a:pt x="454" y="0"/>
                    <a:pt x="0" y="268"/>
                    <a:pt x="0" y="857"/>
                  </a:cubicBezTo>
                  <a:lnTo>
                    <a:pt x="145" y="857"/>
                  </a:lnTo>
                  <a:cubicBezTo>
                    <a:pt x="145" y="362"/>
                    <a:pt x="516" y="145"/>
                    <a:pt x="876" y="145"/>
                  </a:cubicBezTo>
                  <a:cubicBezTo>
                    <a:pt x="1021" y="145"/>
                    <a:pt x="1495" y="197"/>
                    <a:pt x="1495" y="867"/>
                  </a:cubicBezTo>
                  <a:cubicBezTo>
                    <a:pt x="1495" y="1290"/>
                    <a:pt x="1073" y="1526"/>
                    <a:pt x="908" y="1609"/>
                  </a:cubicBezTo>
                  <a:cubicBezTo>
                    <a:pt x="835" y="1650"/>
                    <a:pt x="805" y="1671"/>
                    <a:pt x="805" y="1723"/>
                  </a:cubicBezTo>
                  <a:lnTo>
                    <a:pt x="805" y="2578"/>
                  </a:lnTo>
                  <a:lnTo>
                    <a:pt x="949" y="2578"/>
                  </a:lnTo>
                  <a:lnTo>
                    <a:pt x="949" y="1753"/>
                  </a:lnTo>
                  <a:lnTo>
                    <a:pt x="979" y="1743"/>
                  </a:lnTo>
                  <a:cubicBezTo>
                    <a:pt x="1155" y="1640"/>
                    <a:pt x="1639" y="1372"/>
                    <a:pt x="1639" y="867"/>
                  </a:cubicBezTo>
                  <a:cubicBezTo>
                    <a:pt x="1639" y="227"/>
                    <a:pt x="1227" y="0"/>
                    <a:pt x="8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5"/>
            <p:cNvSpPr/>
            <p:nvPr/>
          </p:nvSpPr>
          <p:spPr>
            <a:xfrm>
              <a:off x="4463075" y="2948325"/>
              <a:ext cx="247250" cy="71550"/>
            </a:xfrm>
            <a:custGeom>
              <a:avLst/>
              <a:gdLst/>
              <a:ahLst/>
              <a:cxnLst/>
              <a:rect l="l" t="t" r="r" b="b"/>
              <a:pathLst>
                <a:path w="9890" h="2862" extrusionOk="0">
                  <a:moveTo>
                    <a:pt x="4945" y="0"/>
                  </a:moveTo>
                  <a:cubicBezTo>
                    <a:pt x="4791" y="0"/>
                    <a:pt x="4636" y="16"/>
                    <a:pt x="4487" y="46"/>
                  </a:cubicBezTo>
                  <a:cubicBezTo>
                    <a:pt x="4270" y="108"/>
                    <a:pt x="2837" y="1078"/>
                    <a:pt x="2404" y="1263"/>
                  </a:cubicBezTo>
                  <a:cubicBezTo>
                    <a:pt x="1960" y="1439"/>
                    <a:pt x="702" y="1841"/>
                    <a:pt x="351" y="2119"/>
                  </a:cubicBezTo>
                  <a:cubicBezTo>
                    <a:pt x="1" y="2388"/>
                    <a:pt x="12" y="2656"/>
                    <a:pt x="197" y="2862"/>
                  </a:cubicBezTo>
                  <a:lnTo>
                    <a:pt x="516" y="2862"/>
                  </a:lnTo>
                  <a:cubicBezTo>
                    <a:pt x="516" y="2697"/>
                    <a:pt x="599" y="2542"/>
                    <a:pt x="733" y="2449"/>
                  </a:cubicBezTo>
                  <a:cubicBezTo>
                    <a:pt x="970" y="2264"/>
                    <a:pt x="2434" y="1923"/>
                    <a:pt x="2796" y="1790"/>
                  </a:cubicBezTo>
                  <a:cubicBezTo>
                    <a:pt x="3167" y="1655"/>
                    <a:pt x="4270" y="1150"/>
                    <a:pt x="4466" y="1068"/>
                  </a:cubicBezTo>
                  <a:cubicBezTo>
                    <a:pt x="4621" y="1011"/>
                    <a:pt x="4781" y="982"/>
                    <a:pt x="4940" y="982"/>
                  </a:cubicBezTo>
                  <a:cubicBezTo>
                    <a:pt x="5100" y="982"/>
                    <a:pt x="5260" y="1011"/>
                    <a:pt x="5415" y="1068"/>
                  </a:cubicBezTo>
                  <a:cubicBezTo>
                    <a:pt x="5610" y="1150"/>
                    <a:pt x="6724" y="1655"/>
                    <a:pt x="7085" y="1790"/>
                  </a:cubicBezTo>
                  <a:cubicBezTo>
                    <a:pt x="7456" y="1923"/>
                    <a:pt x="8910" y="2264"/>
                    <a:pt x="9157" y="2449"/>
                  </a:cubicBezTo>
                  <a:cubicBezTo>
                    <a:pt x="9281" y="2542"/>
                    <a:pt x="9364" y="2697"/>
                    <a:pt x="9364" y="2862"/>
                  </a:cubicBezTo>
                  <a:lnTo>
                    <a:pt x="9684" y="2862"/>
                  </a:lnTo>
                  <a:cubicBezTo>
                    <a:pt x="9879" y="2656"/>
                    <a:pt x="9890" y="2388"/>
                    <a:pt x="9539" y="2119"/>
                  </a:cubicBezTo>
                  <a:cubicBezTo>
                    <a:pt x="9189" y="1851"/>
                    <a:pt x="7931" y="1439"/>
                    <a:pt x="7487" y="1263"/>
                  </a:cubicBezTo>
                  <a:cubicBezTo>
                    <a:pt x="7054" y="1088"/>
                    <a:pt x="5621" y="108"/>
                    <a:pt x="5404" y="46"/>
                  </a:cubicBezTo>
                  <a:cubicBezTo>
                    <a:pt x="5255" y="16"/>
                    <a:pt x="5100" y="0"/>
                    <a:pt x="4945" y="0"/>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5"/>
            <p:cNvSpPr/>
            <p:nvPr/>
          </p:nvSpPr>
          <p:spPr>
            <a:xfrm>
              <a:off x="4464900" y="2948200"/>
              <a:ext cx="243625" cy="71675"/>
            </a:xfrm>
            <a:custGeom>
              <a:avLst/>
              <a:gdLst/>
              <a:ahLst/>
              <a:cxnLst/>
              <a:rect l="l" t="t" r="r" b="b"/>
              <a:pathLst>
                <a:path w="9745" h="2867" extrusionOk="0">
                  <a:moveTo>
                    <a:pt x="4867" y="0"/>
                  </a:moveTo>
                  <a:cubicBezTo>
                    <a:pt x="4723" y="0"/>
                    <a:pt x="4568" y="21"/>
                    <a:pt x="4414" y="51"/>
                  </a:cubicBezTo>
                  <a:cubicBezTo>
                    <a:pt x="4352" y="72"/>
                    <a:pt x="4166" y="175"/>
                    <a:pt x="3939" y="310"/>
                  </a:cubicBezTo>
                  <a:cubicBezTo>
                    <a:pt x="3898" y="340"/>
                    <a:pt x="3846" y="372"/>
                    <a:pt x="3795" y="402"/>
                  </a:cubicBezTo>
                  <a:cubicBezTo>
                    <a:pt x="3506" y="588"/>
                    <a:pt x="3166" y="794"/>
                    <a:pt x="2877" y="970"/>
                  </a:cubicBezTo>
                  <a:lnTo>
                    <a:pt x="2723" y="1062"/>
                  </a:lnTo>
                  <a:cubicBezTo>
                    <a:pt x="2558" y="1155"/>
                    <a:pt x="2423" y="1227"/>
                    <a:pt x="2331" y="1268"/>
                  </a:cubicBezTo>
                  <a:cubicBezTo>
                    <a:pt x="1887" y="1444"/>
                    <a:pt x="629" y="1846"/>
                    <a:pt x="278" y="2124"/>
                  </a:cubicBezTo>
                  <a:cubicBezTo>
                    <a:pt x="83" y="2279"/>
                    <a:pt x="0" y="2434"/>
                    <a:pt x="0" y="2567"/>
                  </a:cubicBezTo>
                  <a:cubicBezTo>
                    <a:pt x="0" y="2681"/>
                    <a:pt x="42" y="2774"/>
                    <a:pt x="124" y="2867"/>
                  </a:cubicBezTo>
                  <a:lnTo>
                    <a:pt x="443" y="2867"/>
                  </a:lnTo>
                  <a:cubicBezTo>
                    <a:pt x="443" y="2702"/>
                    <a:pt x="526" y="2547"/>
                    <a:pt x="660" y="2454"/>
                  </a:cubicBezTo>
                  <a:cubicBezTo>
                    <a:pt x="897" y="2269"/>
                    <a:pt x="2361" y="1928"/>
                    <a:pt x="2723" y="1795"/>
                  </a:cubicBezTo>
                  <a:cubicBezTo>
                    <a:pt x="3094" y="1660"/>
                    <a:pt x="4197" y="1155"/>
                    <a:pt x="4393" y="1073"/>
                  </a:cubicBezTo>
                  <a:cubicBezTo>
                    <a:pt x="4547" y="1021"/>
                    <a:pt x="4712" y="990"/>
                    <a:pt x="4867" y="990"/>
                  </a:cubicBezTo>
                  <a:cubicBezTo>
                    <a:pt x="5032" y="990"/>
                    <a:pt x="5187" y="1021"/>
                    <a:pt x="5342" y="1073"/>
                  </a:cubicBezTo>
                  <a:cubicBezTo>
                    <a:pt x="5537" y="1155"/>
                    <a:pt x="6651" y="1660"/>
                    <a:pt x="7012" y="1795"/>
                  </a:cubicBezTo>
                  <a:cubicBezTo>
                    <a:pt x="7383" y="1928"/>
                    <a:pt x="8837" y="2269"/>
                    <a:pt x="9084" y="2454"/>
                  </a:cubicBezTo>
                  <a:cubicBezTo>
                    <a:pt x="9208" y="2547"/>
                    <a:pt x="9291" y="2702"/>
                    <a:pt x="9291" y="2867"/>
                  </a:cubicBezTo>
                  <a:lnTo>
                    <a:pt x="9611" y="2867"/>
                  </a:lnTo>
                  <a:cubicBezTo>
                    <a:pt x="9693" y="2774"/>
                    <a:pt x="9744" y="2681"/>
                    <a:pt x="9744" y="2567"/>
                  </a:cubicBezTo>
                  <a:cubicBezTo>
                    <a:pt x="9744" y="2423"/>
                    <a:pt x="9662" y="2269"/>
                    <a:pt x="9466" y="2124"/>
                  </a:cubicBezTo>
                  <a:cubicBezTo>
                    <a:pt x="9239" y="1949"/>
                    <a:pt x="8672" y="1733"/>
                    <a:pt x="8156" y="1547"/>
                  </a:cubicBezTo>
                  <a:cubicBezTo>
                    <a:pt x="7858" y="1433"/>
                    <a:pt x="7579" y="1330"/>
                    <a:pt x="7414" y="1268"/>
                  </a:cubicBezTo>
                  <a:cubicBezTo>
                    <a:pt x="7218" y="1186"/>
                    <a:pt x="6836" y="959"/>
                    <a:pt x="6445" y="711"/>
                  </a:cubicBezTo>
                  <a:cubicBezTo>
                    <a:pt x="5950" y="413"/>
                    <a:pt x="5445" y="83"/>
                    <a:pt x="5331" y="51"/>
                  </a:cubicBezTo>
                  <a:cubicBezTo>
                    <a:pt x="5300" y="42"/>
                    <a:pt x="5269" y="42"/>
                    <a:pt x="5239" y="31"/>
                  </a:cubicBezTo>
                  <a:cubicBezTo>
                    <a:pt x="5115" y="10"/>
                    <a:pt x="4991" y="0"/>
                    <a:pt x="4867" y="0"/>
                  </a:cubicBezTo>
                  <a:close/>
                </a:path>
              </a:pathLst>
            </a:custGeom>
            <a:solidFill>
              <a:srgbClr val="AA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5"/>
            <p:cNvSpPr/>
            <p:nvPr/>
          </p:nvSpPr>
          <p:spPr>
            <a:xfrm>
              <a:off x="4641975" y="2975525"/>
              <a:ext cx="166050" cy="359375"/>
            </a:xfrm>
            <a:custGeom>
              <a:avLst/>
              <a:gdLst/>
              <a:ahLst/>
              <a:cxnLst/>
              <a:rect l="l" t="t" r="r" b="b"/>
              <a:pathLst>
                <a:path w="6642" h="14375" extrusionOk="0">
                  <a:moveTo>
                    <a:pt x="1" y="0"/>
                  </a:moveTo>
                  <a:cubicBezTo>
                    <a:pt x="1" y="1"/>
                    <a:pt x="2734" y="13508"/>
                    <a:pt x="2919" y="13900"/>
                  </a:cubicBezTo>
                  <a:cubicBezTo>
                    <a:pt x="3094" y="14302"/>
                    <a:pt x="4187" y="14374"/>
                    <a:pt x="4187" y="14374"/>
                  </a:cubicBezTo>
                  <a:lnTo>
                    <a:pt x="6146" y="13951"/>
                  </a:lnTo>
                  <a:cubicBezTo>
                    <a:pt x="6322" y="13724"/>
                    <a:pt x="6456" y="13477"/>
                    <a:pt x="6538" y="13199"/>
                  </a:cubicBezTo>
                  <a:cubicBezTo>
                    <a:pt x="6641" y="12807"/>
                    <a:pt x="3177" y="1908"/>
                    <a:pt x="2620" y="1217"/>
                  </a:cubicBezTo>
                  <a:cubicBezTo>
                    <a:pt x="2136" y="629"/>
                    <a:pt x="1" y="0"/>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5"/>
            <p:cNvSpPr/>
            <p:nvPr/>
          </p:nvSpPr>
          <p:spPr>
            <a:xfrm>
              <a:off x="4365125" y="2975525"/>
              <a:ext cx="166050" cy="359375"/>
            </a:xfrm>
            <a:custGeom>
              <a:avLst/>
              <a:gdLst/>
              <a:ahLst/>
              <a:cxnLst/>
              <a:rect l="l" t="t" r="r" b="b"/>
              <a:pathLst>
                <a:path w="6642" h="14375" extrusionOk="0">
                  <a:moveTo>
                    <a:pt x="6641" y="0"/>
                  </a:moveTo>
                  <a:cubicBezTo>
                    <a:pt x="6641" y="0"/>
                    <a:pt x="4507" y="629"/>
                    <a:pt x="4033" y="1217"/>
                  </a:cubicBezTo>
                  <a:cubicBezTo>
                    <a:pt x="3465" y="1908"/>
                    <a:pt x="1" y="12807"/>
                    <a:pt x="104" y="13199"/>
                  </a:cubicBezTo>
                  <a:cubicBezTo>
                    <a:pt x="186" y="13477"/>
                    <a:pt x="321" y="13724"/>
                    <a:pt x="496" y="13951"/>
                  </a:cubicBezTo>
                  <a:lnTo>
                    <a:pt x="2455" y="14374"/>
                  </a:lnTo>
                  <a:cubicBezTo>
                    <a:pt x="2455" y="14374"/>
                    <a:pt x="3548" y="14302"/>
                    <a:pt x="3723" y="13900"/>
                  </a:cubicBezTo>
                  <a:cubicBezTo>
                    <a:pt x="3909" y="13508"/>
                    <a:pt x="6641" y="1"/>
                    <a:pt x="66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5"/>
            <p:cNvSpPr/>
            <p:nvPr/>
          </p:nvSpPr>
          <p:spPr>
            <a:xfrm>
              <a:off x="4442725" y="2975775"/>
              <a:ext cx="287725" cy="319950"/>
            </a:xfrm>
            <a:custGeom>
              <a:avLst/>
              <a:gdLst/>
              <a:ahLst/>
              <a:cxnLst/>
              <a:rect l="l" t="t" r="r" b="b"/>
              <a:pathLst>
                <a:path w="11509" h="12798" extrusionOk="0">
                  <a:moveTo>
                    <a:pt x="3537" y="0"/>
                  </a:moveTo>
                  <a:cubicBezTo>
                    <a:pt x="3063" y="516"/>
                    <a:pt x="2640" y="1083"/>
                    <a:pt x="2269" y="1681"/>
                  </a:cubicBezTo>
                  <a:cubicBezTo>
                    <a:pt x="1857" y="2444"/>
                    <a:pt x="1" y="11622"/>
                    <a:pt x="134" y="11951"/>
                  </a:cubicBezTo>
                  <a:cubicBezTo>
                    <a:pt x="207" y="12147"/>
                    <a:pt x="341" y="12312"/>
                    <a:pt x="526" y="12405"/>
                  </a:cubicBezTo>
                  <a:lnTo>
                    <a:pt x="526" y="12797"/>
                  </a:lnTo>
                  <a:lnTo>
                    <a:pt x="10982" y="12797"/>
                  </a:lnTo>
                  <a:lnTo>
                    <a:pt x="10982" y="12405"/>
                  </a:lnTo>
                  <a:cubicBezTo>
                    <a:pt x="11167" y="12312"/>
                    <a:pt x="11302" y="12147"/>
                    <a:pt x="11374" y="11951"/>
                  </a:cubicBezTo>
                  <a:cubicBezTo>
                    <a:pt x="11508" y="11622"/>
                    <a:pt x="9652" y="2434"/>
                    <a:pt x="9240" y="1681"/>
                  </a:cubicBezTo>
                  <a:cubicBezTo>
                    <a:pt x="8807" y="887"/>
                    <a:pt x="7971" y="0"/>
                    <a:pt x="7971" y="0"/>
                  </a:cubicBezTo>
                  <a:cubicBezTo>
                    <a:pt x="7971" y="0"/>
                    <a:pt x="7352" y="1764"/>
                    <a:pt x="5754" y="1764"/>
                  </a:cubicBezTo>
                  <a:cubicBezTo>
                    <a:pt x="4166" y="1764"/>
                    <a:pt x="3537" y="0"/>
                    <a:pt x="3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5"/>
            <p:cNvSpPr/>
            <p:nvPr/>
          </p:nvSpPr>
          <p:spPr>
            <a:xfrm>
              <a:off x="4466450" y="3284600"/>
              <a:ext cx="240525" cy="2600"/>
            </a:xfrm>
            <a:custGeom>
              <a:avLst/>
              <a:gdLst/>
              <a:ahLst/>
              <a:cxnLst/>
              <a:rect l="l" t="t" r="r" b="b"/>
              <a:pathLst>
                <a:path w="9621" h="104" extrusionOk="0">
                  <a:moveTo>
                    <a:pt x="4805" y="0"/>
                  </a:moveTo>
                  <a:lnTo>
                    <a:pt x="2402" y="11"/>
                  </a:lnTo>
                  <a:lnTo>
                    <a:pt x="1196" y="32"/>
                  </a:lnTo>
                  <a:lnTo>
                    <a:pt x="0" y="52"/>
                  </a:lnTo>
                  <a:lnTo>
                    <a:pt x="1196" y="83"/>
                  </a:lnTo>
                  <a:lnTo>
                    <a:pt x="2402" y="93"/>
                  </a:lnTo>
                  <a:lnTo>
                    <a:pt x="4805" y="103"/>
                  </a:lnTo>
                  <a:lnTo>
                    <a:pt x="7208" y="93"/>
                  </a:lnTo>
                  <a:lnTo>
                    <a:pt x="8414" y="83"/>
                  </a:lnTo>
                  <a:lnTo>
                    <a:pt x="9620" y="52"/>
                  </a:lnTo>
                  <a:lnTo>
                    <a:pt x="8414" y="32"/>
                  </a:lnTo>
                  <a:lnTo>
                    <a:pt x="7208" y="11"/>
                  </a:lnTo>
                  <a:lnTo>
                    <a:pt x="480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5"/>
            <p:cNvSpPr/>
            <p:nvPr/>
          </p:nvSpPr>
          <p:spPr>
            <a:xfrm>
              <a:off x="4302750" y="2681575"/>
              <a:ext cx="231300" cy="295400"/>
            </a:xfrm>
            <a:custGeom>
              <a:avLst/>
              <a:gdLst/>
              <a:ahLst/>
              <a:cxnLst/>
              <a:rect l="l" t="t" r="r" b="b"/>
              <a:pathLst>
                <a:path w="9252" h="11816" extrusionOk="0">
                  <a:moveTo>
                    <a:pt x="7167" y="1"/>
                  </a:moveTo>
                  <a:cubicBezTo>
                    <a:pt x="6813" y="1"/>
                    <a:pt x="6196" y="499"/>
                    <a:pt x="5600" y="1117"/>
                  </a:cubicBezTo>
                  <a:cubicBezTo>
                    <a:pt x="2548" y="4293"/>
                    <a:pt x="0" y="10913"/>
                    <a:pt x="1455" y="11552"/>
                  </a:cubicBezTo>
                  <a:cubicBezTo>
                    <a:pt x="1888" y="11742"/>
                    <a:pt x="2636" y="11816"/>
                    <a:pt x="3506" y="11816"/>
                  </a:cubicBezTo>
                  <a:cubicBezTo>
                    <a:pt x="5287" y="11816"/>
                    <a:pt x="7581" y="11506"/>
                    <a:pt x="8744" y="11243"/>
                  </a:cubicBezTo>
                  <a:cubicBezTo>
                    <a:pt x="9252" y="11121"/>
                    <a:pt x="8290" y="7280"/>
                    <a:pt x="7749" y="7280"/>
                  </a:cubicBezTo>
                  <a:cubicBezTo>
                    <a:pt x="7740" y="7280"/>
                    <a:pt x="7732" y="7281"/>
                    <a:pt x="7724" y="7283"/>
                  </a:cubicBezTo>
                  <a:cubicBezTo>
                    <a:pt x="7077" y="7425"/>
                    <a:pt x="5451" y="7655"/>
                    <a:pt x="5307" y="7655"/>
                  </a:cubicBezTo>
                  <a:cubicBezTo>
                    <a:pt x="5304" y="7655"/>
                    <a:pt x="5302" y="7655"/>
                    <a:pt x="5300" y="7654"/>
                  </a:cubicBezTo>
                  <a:cubicBezTo>
                    <a:pt x="5156" y="7644"/>
                    <a:pt x="6755" y="3241"/>
                    <a:pt x="7259" y="1550"/>
                  </a:cubicBezTo>
                  <a:cubicBezTo>
                    <a:pt x="7595" y="420"/>
                    <a:pt x="7491" y="1"/>
                    <a:pt x="716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5"/>
            <p:cNvSpPr/>
            <p:nvPr/>
          </p:nvSpPr>
          <p:spPr>
            <a:xfrm>
              <a:off x="4491450" y="2829275"/>
              <a:ext cx="149025" cy="136825"/>
            </a:xfrm>
            <a:custGeom>
              <a:avLst/>
              <a:gdLst/>
              <a:ahLst/>
              <a:cxnLst/>
              <a:rect l="l" t="t" r="r" b="b"/>
              <a:pathLst>
                <a:path w="5961" h="5473" extrusionOk="0">
                  <a:moveTo>
                    <a:pt x="3587" y="1"/>
                  </a:moveTo>
                  <a:cubicBezTo>
                    <a:pt x="3478" y="1"/>
                    <a:pt x="3377" y="5"/>
                    <a:pt x="3290" y="14"/>
                  </a:cubicBezTo>
                  <a:cubicBezTo>
                    <a:pt x="2547" y="76"/>
                    <a:pt x="0" y="1478"/>
                    <a:pt x="0" y="1478"/>
                  </a:cubicBezTo>
                  <a:lnTo>
                    <a:pt x="928" y="5386"/>
                  </a:lnTo>
                  <a:cubicBezTo>
                    <a:pt x="938" y="5386"/>
                    <a:pt x="948" y="5386"/>
                    <a:pt x="960" y="5386"/>
                  </a:cubicBezTo>
                  <a:cubicBezTo>
                    <a:pt x="1262" y="5386"/>
                    <a:pt x="2240" y="5472"/>
                    <a:pt x="2998" y="5472"/>
                  </a:cubicBezTo>
                  <a:cubicBezTo>
                    <a:pt x="3307" y="5472"/>
                    <a:pt x="3579" y="5458"/>
                    <a:pt x="3753" y="5417"/>
                  </a:cubicBezTo>
                  <a:cubicBezTo>
                    <a:pt x="4372" y="5273"/>
                    <a:pt x="5321" y="5067"/>
                    <a:pt x="5538" y="4458"/>
                  </a:cubicBezTo>
                  <a:cubicBezTo>
                    <a:pt x="5609" y="4231"/>
                    <a:pt x="5600" y="3984"/>
                    <a:pt x="5506" y="3757"/>
                  </a:cubicBezTo>
                  <a:cubicBezTo>
                    <a:pt x="5506" y="3757"/>
                    <a:pt x="5950" y="3314"/>
                    <a:pt x="5847" y="2952"/>
                  </a:cubicBezTo>
                  <a:cubicBezTo>
                    <a:pt x="5774" y="2736"/>
                    <a:pt x="5641" y="2551"/>
                    <a:pt x="5455" y="2406"/>
                  </a:cubicBezTo>
                  <a:cubicBezTo>
                    <a:pt x="5455" y="2406"/>
                    <a:pt x="5960" y="2024"/>
                    <a:pt x="5806" y="1674"/>
                  </a:cubicBezTo>
                  <a:cubicBezTo>
                    <a:pt x="5723" y="1478"/>
                    <a:pt x="5568" y="1313"/>
                    <a:pt x="5373" y="1220"/>
                  </a:cubicBezTo>
                  <a:cubicBezTo>
                    <a:pt x="5538" y="1025"/>
                    <a:pt x="5558" y="736"/>
                    <a:pt x="5435" y="509"/>
                  </a:cubicBezTo>
                  <a:cubicBezTo>
                    <a:pt x="5204" y="164"/>
                    <a:pt x="4245" y="1"/>
                    <a:pt x="358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5"/>
            <p:cNvSpPr/>
            <p:nvPr/>
          </p:nvSpPr>
          <p:spPr>
            <a:xfrm>
              <a:off x="4573925" y="2857400"/>
              <a:ext cx="51075" cy="3175"/>
            </a:xfrm>
            <a:custGeom>
              <a:avLst/>
              <a:gdLst/>
              <a:ahLst/>
              <a:cxnLst/>
              <a:rect l="l" t="t" r="r" b="b"/>
              <a:pathLst>
                <a:path w="2043" h="127" extrusionOk="0">
                  <a:moveTo>
                    <a:pt x="1410" y="0"/>
                  </a:moveTo>
                  <a:cubicBezTo>
                    <a:pt x="941" y="0"/>
                    <a:pt x="476" y="63"/>
                    <a:pt x="11" y="106"/>
                  </a:cubicBezTo>
                  <a:cubicBezTo>
                    <a:pt x="1" y="106"/>
                    <a:pt x="1" y="127"/>
                    <a:pt x="11" y="127"/>
                  </a:cubicBezTo>
                  <a:cubicBezTo>
                    <a:pt x="309" y="94"/>
                    <a:pt x="607" y="89"/>
                    <a:pt x="905" y="89"/>
                  </a:cubicBezTo>
                  <a:cubicBezTo>
                    <a:pt x="1068" y="89"/>
                    <a:pt x="1231" y="90"/>
                    <a:pt x="1394" y="90"/>
                  </a:cubicBezTo>
                  <a:cubicBezTo>
                    <a:pt x="1603" y="90"/>
                    <a:pt x="1812" y="87"/>
                    <a:pt x="2022" y="75"/>
                  </a:cubicBezTo>
                  <a:cubicBezTo>
                    <a:pt x="2032" y="75"/>
                    <a:pt x="2042" y="65"/>
                    <a:pt x="2042" y="65"/>
                  </a:cubicBezTo>
                  <a:cubicBezTo>
                    <a:pt x="2042" y="54"/>
                    <a:pt x="2042" y="44"/>
                    <a:pt x="2032" y="44"/>
                  </a:cubicBezTo>
                  <a:cubicBezTo>
                    <a:pt x="1824" y="12"/>
                    <a:pt x="1617" y="0"/>
                    <a:pt x="14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5"/>
            <p:cNvSpPr/>
            <p:nvPr/>
          </p:nvSpPr>
          <p:spPr>
            <a:xfrm>
              <a:off x="4578850" y="2888050"/>
              <a:ext cx="49000" cy="8625"/>
            </a:xfrm>
            <a:custGeom>
              <a:avLst/>
              <a:gdLst/>
              <a:ahLst/>
              <a:cxnLst/>
              <a:rect l="l" t="t" r="r" b="b"/>
              <a:pathLst>
                <a:path w="1960" h="345" extrusionOk="0">
                  <a:moveTo>
                    <a:pt x="1859" y="1"/>
                  </a:moveTo>
                  <a:cubicBezTo>
                    <a:pt x="1730" y="1"/>
                    <a:pt x="1603" y="19"/>
                    <a:pt x="1474" y="45"/>
                  </a:cubicBezTo>
                  <a:cubicBezTo>
                    <a:pt x="1309" y="65"/>
                    <a:pt x="1144" y="97"/>
                    <a:pt x="990" y="127"/>
                  </a:cubicBezTo>
                  <a:cubicBezTo>
                    <a:pt x="660" y="179"/>
                    <a:pt x="330" y="251"/>
                    <a:pt x="10" y="323"/>
                  </a:cubicBezTo>
                  <a:cubicBezTo>
                    <a:pt x="0" y="323"/>
                    <a:pt x="0" y="344"/>
                    <a:pt x="10" y="344"/>
                  </a:cubicBezTo>
                  <a:cubicBezTo>
                    <a:pt x="340" y="292"/>
                    <a:pt x="660" y="230"/>
                    <a:pt x="990" y="189"/>
                  </a:cubicBezTo>
                  <a:lnTo>
                    <a:pt x="1485" y="127"/>
                  </a:lnTo>
                  <a:cubicBezTo>
                    <a:pt x="1639" y="117"/>
                    <a:pt x="1794" y="97"/>
                    <a:pt x="1939" y="55"/>
                  </a:cubicBezTo>
                  <a:cubicBezTo>
                    <a:pt x="1948" y="45"/>
                    <a:pt x="1959" y="35"/>
                    <a:pt x="1959" y="24"/>
                  </a:cubicBezTo>
                  <a:cubicBezTo>
                    <a:pt x="1948" y="14"/>
                    <a:pt x="1948" y="3"/>
                    <a:pt x="1939" y="3"/>
                  </a:cubicBezTo>
                  <a:cubicBezTo>
                    <a:pt x="1912" y="2"/>
                    <a:pt x="1885" y="1"/>
                    <a:pt x="18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5"/>
            <p:cNvSpPr/>
            <p:nvPr/>
          </p:nvSpPr>
          <p:spPr>
            <a:xfrm>
              <a:off x="4584750" y="2923175"/>
              <a:ext cx="44125" cy="8275"/>
            </a:xfrm>
            <a:custGeom>
              <a:avLst/>
              <a:gdLst/>
              <a:ahLst/>
              <a:cxnLst/>
              <a:rect l="l" t="t" r="r" b="b"/>
              <a:pathLst>
                <a:path w="1765" h="331" extrusionOk="0">
                  <a:moveTo>
                    <a:pt x="1754" y="1"/>
                  </a:moveTo>
                  <a:cubicBezTo>
                    <a:pt x="1620" y="1"/>
                    <a:pt x="1476" y="21"/>
                    <a:pt x="1341" y="63"/>
                  </a:cubicBezTo>
                  <a:lnTo>
                    <a:pt x="898" y="145"/>
                  </a:lnTo>
                  <a:cubicBezTo>
                    <a:pt x="610" y="197"/>
                    <a:pt x="321" y="259"/>
                    <a:pt x="12" y="300"/>
                  </a:cubicBezTo>
                  <a:cubicBezTo>
                    <a:pt x="1" y="300"/>
                    <a:pt x="1" y="331"/>
                    <a:pt x="12" y="331"/>
                  </a:cubicBezTo>
                  <a:cubicBezTo>
                    <a:pt x="321" y="280"/>
                    <a:pt x="619" y="238"/>
                    <a:pt x="919" y="197"/>
                  </a:cubicBezTo>
                  <a:lnTo>
                    <a:pt x="1362" y="124"/>
                  </a:lnTo>
                  <a:cubicBezTo>
                    <a:pt x="1496" y="115"/>
                    <a:pt x="1630" y="73"/>
                    <a:pt x="1764" y="21"/>
                  </a:cubicBezTo>
                  <a:lnTo>
                    <a:pt x="1764" y="11"/>
                  </a:lnTo>
                  <a:lnTo>
                    <a:pt x="175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5"/>
            <p:cNvSpPr/>
            <p:nvPr/>
          </p:nvSpPr>
          <p:spPr>
            <a:xfrm>
              <a:off x="4317325" y="2678875"/>
              <a:ext cx="183925" cy="301325"/>
            </a:xfrm>
            <a:custGeom>
              <a:avLst/>
              <a:gdLst/>
              <a:ahLst/>
              <a:cxnLst/>
              <a:rect l="l" t="t" r="r" b="b"/>
              <a:pathLst>
                <a:path w="7357" h="12053" extrusionOk="0">
                  <a:moveTo>
                    <a:pt x="6596" y="1"/>
                  </a:moveTo>
                  <a:cubicBezTo>
                    <a:pt x="6258" y="1"/>
                    <a:pt x="5700" y="404"/>
                    <a:pt x="5017" y="1143"/>
                  </a:cubicBezTo>
                  <a:cubicBezTo>
                    <a:pt x="3521" y="2761"/>
                    <a:pt x="1016" y="6360"/>
                    <a:pt x="418" y="10082"/>
                  </a:cubicBezTo>
                  <a:cubicBezTo>
                    <a:pt x="235" y="11233"/>
                    <a:pt x="0" y="12052"/>
                    <a:pt x="2589" y="12052"/>
                  </a:cubicBezTo>
                  <a:cubicBezTo>
                    <a:pt x="2621" y="12052"/>
                    <a:pt x="2653" y="12052"/>
                    <a:pt x="2686" y="12052"/>
                  </a:cubicBezTo>
                  <a:cubicBezTo>
                    <a:pt x="4243" y="12041"/>
                    <a:pt x="5810" y="11917"/>
                    <a:pt x="7357" y="11681"/>
                  </a:cubicBezTo>
                  <a:lnTo>
                    <a:pt x="6800" y="7422"/>
                  </a:lnTo>
                  <a:cubicBezTo>
                    <a:pt x="6800" y="7422"/>
                    <a:pt x="5245" y="7645"/>
                    <a:pt x="4927" y="7645"/>
                  </a:cubicBezTo>
                  <a:cubicBezTo>
                    <a:pt x="4897" y="7645"/>
                    <a:pt x="4878" y="7643"/>
                    <a:pt x="4872" y="7639"/>
                  </a:cubicBezTo>
                  <a:cubicBezTo>
                    <a:pt x="4666" y="7463"/>
                    <a:pt x="6357" y="3308"/>
                    <a:pt x="6821" y="1421"/>
                  </a:cubicBezTo>
                  <a:cubicBezTo>
                    <a:pt x="7064" y="448"/>
                    <a:pt x="6952" y="1"/>
                    <a:pt x="6596" y="1"/>
                  </a:cubicBezTo>
                  <a:close/>
                </a:path>
              </a:pathLst>
            </a:cu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5"/>
            <p:cNvSpPr/>
            <p:nvPr/>
          </p:nvSpPr>
          <p:spPr>
            <a:xfrm>
              <a:off x="4465925" y="2873950"/>
              <a:ext cx="12125" cy="96100"/>
            </a:xfrm>
            <a:custGeom>
              <a:avLst/>
              <a:gdLst/>
              <a:ahLst/>
              <a:cxnLst/>
              <a:rect l="l" t="t" r="r" b="b"/>
              <a:pathLst>
                <a:path w="485" h="3844" extrusionOk="0">
                  <a:moveTo>
                    <a:pt x="11" y="1"/>
                  </a:moveTo>
                  <a:cubicBezTo>
                    <a:pt x="1" y="1"/>
                    <a:pt x="1" y="1"/>
                    <a:pt x="1" y="11"/>
                  </a:cubicBezTo>
                  <a:cubicBezTo>
                    <a:pt x="42" y="320"/>
                    <a:pt x="124" y="2145"/>
                    <a:pt x="454" y="3837"/>
                  </a:cubicBezTo>
                  <a:cubicBezTo>
                    <a:pt x="459" y="3841"/>
                    <a:pt x="467" y="3844"/>
                    <a:pt x="473" y="3844"/>
                  </a:cubicBezTo>
                  <a:cubicBezTo>
                    <a:pt x="480" y="3844"/>
                    <a:pt x="485" y="3841"/>
                    <a:pt x="485" y="3837"/>
                  </a:cubicBezTo>
                  <a:cubicBezTo>
                    <a:pt x="372" y="2393"/>
                    <a:pt x="42" y="320"/>
                    <a:pt x="21" y="11"/>
                  </a:cubicBezTo>
                  <a:cubicBezTo>
                    <a:pt x="21" y="1"/>
                    <a:pt x="21" y="1"/>
                    <a:pt x="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5"/>
            <p:cNvSpPr/>
            <p:nvPr/>
          </p:nvSpPr>
          <p:spPr>
            <a:xfrm>
              <a:off x="4387575" y="2769700"/>
              <a:ext cx="100550" cy="108400"/>
            </a:xfrm>
            <a:custGeom>
              <a:avLst/>
              <a:gdLst/>
              <a:ahLst/>
              <a:cxnLst/>
              <a:rect l="l" t="t" r="r" b="b"/>
              <a:pathLst>
                <a:path w="4022" h="4336" extrusionOk="0">
                  <a:moveTo>
                    <a:pt x="3316" y="0"/>
                  </a:moveTo>
                  <a:cubicBezTo>
                    <a:pt x="3312" y="0"/>
                    <a:pt x="3310" y="2"/>
                    <a:pt x="3310" y="5"/>
                  </a:cubicBezTo>
                  <a:cubicBezTo>
                    <a:pt x="3206" y="242"/>
                    <a:pt x="2897" y="1149"/>
                    <a:pt x="2835" y="1293"/>
                  </a:cubicBezTo>
                  <a:cubicBezTo>
                    <a:pt x="2712" y="1593"/>
                    <a:pt x="2608" y="1882"/>
                    <a:pt x="2495" y="2180"/>
                  </a:cubicBezTo>
                  <a:cubicBezTo>
                    <a:pt x="2392" y="2490"/>
                    <a:pt x="2278" y="2810"/>
                    <a:pt x="2186" y="3108"/>
                  </a:cubicBezTo>
                  <a:cubicBezTo>
                    <a:pt x="2093" y="3397"/>
                    <a:pt x="1990" y="3706"/>
                    <a:pt x="1918" y="3995"/>
                  </a:cubicBezTo>
                  <a:cubicBezTo>
                    <a:pt x="1763" y="4016"/>
                    <a:pt x="1609" y="4036"/>
                    <a:pt x="1454" y="4068"/>
                  </a:cubicBezTo>
                  <a:cubicBezTo>
                    <a:pt x="1371" y="4057"/>
                    <a:pt x="1309" y="4047"/>
                    <a:pt x="1206" y="4036"/>
                  </a:cubicBezTo>
                  <a:cubicBezTo>
                    <a:pt x="1103" y="4026"/>
                    <a:pt x="1000" y="4026"/>
                    <a:pt x="907" y="4016"/>
                  </a:cubicBezTo>
                  <a:cubicBezTo>
                    <a:pt x="825" y="4006"/>
                    <a:pt x="732" y="4006"/>
                    <a:pt x="639" y="3995"/>
                  </a:cubicBezTo>
                  <a:cubicBezTo>
                    <a:pt x="619" y="3995"/>
                    <a:pt x="619" y="4016"/>
                    <a:pt x="639" y="4016"/>
                  </a:cubicBezTo>
                  <a:cubicBezTo>
                    <a:pt x="732" y="4026"/>
                    <a:pt x="825" y="4047"/>
                    <a:pt x="907" y="4057"/>
                  </a:cubicBezTo>
                  <a:lnTo>
                    <a:pt x="1185" y="4109"/>
                  </a:lnTo>
                  <a:lnTo>
                    <a:pt x="1206" y="4109"/>
                  </a:lnTo>
                  <a:lnTo>
                    <a:pt x="1000" y="4139"/>
                  </a:lnTo>
                  <a:lnTo>
                    <a:pt x="526" y="4222"/>
                  </a:lnTo>
                  <a:cubicBezTo>
                    <a:pt x="351" y="4242"/>
                    <a:pt x="186" y="4274"/>
                    <a:pt x="10" y="4325"/>
                  </a:cubicBezTo>
                  <a:cubicBezTo>
                    <a:pt x="0" y="4325"/>
                    <a:pt x="0" y="4336"/>
                    <a:pt x="21" y="4336"/>
                  </a:cubicBezTo>
                  <a:cubicBezTo>
                    <a:pt x="175" y="4336"/>
                    <a:pt x="340" y="4315"/>
                    <a:pt x="505" y="4294"/>
                  </a:cubicBezTo>
                  <a:lnTo>
                    <a:pt x="1000" y="4242"/>
                  </a:lnTo>
                  <a:cubicBezTo>
                    <a:pt x="1341" y="4212"/>
                    <a:pt x="1671" y="4171"/>
                    <a:pt x="2000" y="4129"/>
                  </a:cubicBezTo>
                  <a:cubicBezTo>
                    <a:pt x="2340" y="4077"/>
                    <a:pt x="2670" y="4016"/>
                    <a:pt x="3011" y="3964"/>
                  </a:cubicBezTo>
                  <a:lnTo>
                    <a:pt x="3485" y="3882"/>
                  </a:lnTo>
                  <a:cubicBezTo>
                    <a:pt x="3650" y="3861"/>
                    <a:pt x="3825" y="3809"/>
                    <a:pt x="4001" y="3789"/>
                  </a:cubicBezTo>
                  <a:cubicBezTo>
                    <a:pt x="4021" y="3789"/>
                    <a:pt x="4011" y="3768"/>
                    <a:pt x="4001" y="3768"/>
                  </a:cubicBezTo>
                  <a:cubicBezTo>
                    <a:pt x="3825" y="3799"/>
                    <a:pt x="3650" y="3789"/>
                    <a:pt x="3475" y="3809"/>
                  </a:cubicBezTo>
                  <a:lnTo>
                    <a:pt x="2990" y="3861"/>
                  </a:lnTo>
                  <a:cubicBezTo>
                    <a:pt x="2681" y="3903"/>
                    <a:pt x="2361" y="3933"/>
                    <a:pt x="2052" y="3974"/>
                  </a:cubicBezTo>
                  <a:cubicBezTo>
                    <a:pt x="2155" y="3696"/>
                    <a:pt x="2227" y="3418"/>
                    <a:pt x="2320" y="3140"/>
                  </a:cubicBezTo>
                  <a:cubicBezTo>
                    <a:pt x="2413" y="2840"/>
                    <a:pt x="2516" y="2542"/>
                    <a:pt x="2608" y="2232"/>
                  </a:cubicBezTo>
                  <a:lnTo>
                    <a:pt x="2702" y="1964"/>
                  </a:lnTo>
                  <a:cubicBezTo>
                    <a:pt x="2773" y="1891"/>
                    <a:pt x="2835" y="1809"/>
                    <a:pt x="2887" y="1717"/>
                  </a:cubicBezTo>
                  <a:cubicBezTo>
                    <a:pt x="2949" y="1634"/>
                    <a:pt x="3000" y="1541"/>
                    <a:pt x="3062" y="1458"/>
                  </a:cubicBezTo>
                  <a:lnTo>
                    <a:pt x="3371" y="902"/>
                  </a:lnTo>
                  <a:cubicBezTo>
                    <a:pt x="3379" y="895"/>
                    <a:pt x="3371" y="883"/>
                    <a:pt x="3362" y="883"/>
                  </a:cubicBezTo>
                  <a:cubicBezTo>
                    <a:pt x="3358" y="883"/>
                    <a:pt x="3354" y="885"/>
                    <a:pt x="3351" y="892"/>
                  </a:cubicBezTo>
                  <a:cubicBezTo>
                    <a:pt x="3238" y="1067"/>
                    <a:pt x="3114" y="1232"/>
                    <a:pt x="2990" y="1397"/>
                  </a:cubicBezTo>
                  <a:lnTo>
                    <a:pt x="2805" y="1644"/>
                  </a:lnTo>
                  <a:lnTo>
                    <a:pt x="2794" y="1665"/>
                  </a:lnTo>
                  <a:cubicBezTo>
                    <a:pt x="2825" y="1552"/>
                    <a:pt x="2867" y="1438"/>
                    <a:pt x="2897" y="1335"/>
                  </a:cubicBezTo>
                  <a:cubicBezTo>
                    <a:pt x="2949" y="1180"/>
                    <a:pt x="3268" y="252"/>
                    <a:pt x="3330" y="15"/>
                  </a:cubicBezTo>
                  <a:cubicBezTo>
                    <a:pt x="3338" y="8"/>
                    <a:pt x="3324" y="0"/>
                    <a:pt x="33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5"/>
            <p:cNvSpPr/>
            <p:nvPr/>
          </p:nvSpPr>
          <p:spPr>
            <a:xfrm>
              <a:off x="4367450" y="2970875"/>
              <a:ext cx="133300" cy="11300"/>
            </a:xfrm>
            <a:custGeom>
              <a:avLst/>
              <a:gdLst/>
              <a:ahLst/>
              <a:cxnLst/>
              <a:rect l="l" t="t" r="r" b="b"/>
              <a:pathLst>
                <a:path w="5332" h="452" extrusionOk="0">
                  <a:moveTo>
                    <a:pt x="5311" y="1"/>
                  </a:moveTo>
                  <a:cubicBezTo>
                    <a:pt x="4105" y="145"/>
                    <a:pt x="1496" y="320"/>
                    <a:pt x="42" y="361"/>
                  </a:cubicBezTo>
                  <a:cubicBezTo>
                    <a:pt x="21" y="361"/>
                    <a:pt x="11" y="372"/>
                    <a:pt x="11" y="382"/>
                  </a:cubicBezTo>
                  <a:cubicBezTo>
                    <a:pt x="1" y="402"/>
                    <a:pt x="11" y="413"/>
                    <a:pt x="31" y="423"/>
                  </a:cubicBezTo>
                  <a:cubicBezTo>
                    <a:pt x="395" y="442"/>
                    <a:pt x="758" y="452"/>
                    <a:pt x="1121" y="452"/>
                  </a:cubicBezTo>
                  <a:cubicBezTo>
                    <a:pt x="2530" y="452"/>
                    <a:pt x="3933" y="308"/>
                    <a:pt x="5311" y="21"/>
                  </a:cubicBezTo>
                  <a:cubicBezTo>
                    <a:pt x="5331" y="21"/>
                    <a:pt x="5321" y="1"/>
                    <a:pt x="53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1" name="Google Shape;1911;p35"/>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Product Description</a:t>
            </a:r>
            <a:endParaRPr/>
          </a:p>
        </p:txBody>
      </p:sp>
      <p:sp>
        <p:nvSpPr>
          <p:cNvPr id="1912" name="Google Shape;1912;p35"/>
          <p:cNvSpPr txBox="1">
            <a:spLocks noGrp="1"/>
          </p:cNvSpPr>
          <p:nvPr>
            <p:ph type="subTitle" idx="4294967295"/>
          </p:nvPr>
        </p:nvSpPr>
        <p:spPr>
          <a:xfrm>
            <a:off x="6179850" y="1478986"/>
            <a:ext cx="2154000" cy="311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000">
                <a:latin typeface="Exo Thin"/>
                <a:ea typeface="Exo Thin"/>
                <a:cs typeface="Exo Thin"/>
                <a:sym typeface="Exo Thin"/>
              </a:rPr>
              <a:t>Mercury</a:t>
            </a:r>
            <a:endParaRPr sz="2000">
              <a:latin typeface="Exo Thin"/>
              <a:ea typeface="Exo Thin"/>
              <a:cs typeface="Exo Thin"/>
              <a:sym typeface="Exo Thin"/>
            </a:endParaRPr>
          </a:p>
        </p:txBody>
      </p:sp>
      <p:sp>
        <p:nvSpPr>
          <p:cNvPr id="1913" name="Google Shape;1913;p35"/>
          <p:cNvSpPr txBox="1">
            <a:spLocks noGrp="1"/>
          </p:cNvSpPr>
          <p:nvPr>
            <p:ph type="subTitle" idx="4294967295"/>
          </p:nvPr>
        </p:nvSpPr>
        <p:spPr>
          <a:xfrm>
            <a:off x="6179850" y="2649386"/>
            <a:ext cx="2154000" cy="311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000">
                <a:latin typeface="Exo Thin"/>
                <a:ea typeface="Exo Thin"/>
                <a:cs typeface="Exo Thin"/>
                <a:sym typeface="Exo Thin"/>
              </a:rPr>
              <a:t>Venus</a:t>
            </a:r>
            <a:endParaRPr sz="2000">
              <a:latin typeface="Exo Thin"/>
              <a:ea typeface="Exo Thin"/>
              <a:cs typeface="Exo Thin"/>
              <a:sym typeface="Exo Thin"/>
            </a:endParaRPr>
          </a:p>
        </p:txBody>
      </p:sp>
      <p:sp>
        <p:nvSpPr>
          <p:cNvPr id="1914" name="Google Shape;1914;p35"/>
          <p:cNvSpPr txBox="1">
            <a:spLocks noGrp="1"/>
          </p:cNvSpPr>
          <p:nvPr>
            <p:ph type="subTitle" idx="4294967295"/>
          </p:nvPr>
        </p:nvSpPr>
        <p:spPr>
          <a:xfrm>
            <a:off x="6179850" y="3819786"/>
            <a:ext cx="2154000" cy="3111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000">
                <a:latin typeface="Exo Thin"/>
                <a:ea typeface="Exo Thin"/>
                <a:cs typeface="Exo Thin"/>
                <a:sym typeface="Exo Thin"/>
              </a:rPr>
              <a:t>Mars</a:t>
            </a:r>
            <a:endParaRPr sz="2000">
              <a:latin typeface="Exo Thin"/>
              <a:ea typeface="Exo Thin"/>
              <a:cs typeface="Exo Thin"/>
              <a:sym typeface="Exo Thin"/>
            </a:endParaRPr>
          </a:p>
        </p:txBody>
      </p:sp>
      <p:sp>
        <p:nvSpPr>
          <p:cNvPr id="1915" name="Google Shape;1915;p35"/>
          <p:cNvSpPr txBox="1">
            <a:spLocks noGrp="1"/>
          </p:cNvSpPr>
          <p:nvPr>
            <p:ph type="subTitle" idx="4294967295"/>
          </p:nvPr>
        </p:nvSpPr>
        <p:spPr>
          <a:xfrm>
            <a:off x="6179850" y="1813986"/>
            <a:ext cx="2154000" cy="572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Mercury is the closest planet to the Sun</a:t>
            </a:r>
            <a:endParaRPr/>
          </a:p>
        </p:txBody>
      </p:sp>
      <p:sp>
        <p:nvSpPr>
          <p:cNvPr id="1916" name="Google Shape;1916;p35"/>
          <p:cNvSpPr txBox="1">
            <a:spLocks noGrp="1"/>
          </p:cNvSpPr>
          <p:nvPr>
            <p:ph type="subTitle" idx="4294967295"/>
          </p:nvPr>
        </p:nvSpPr>
        <p:spPr>
          <a:xfrm>
            <a:off x="6179850" y="2994586"/>
            <a:ext cx="2154000" cy="572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Venus has a beautiful name, but it’s hot</a:t>
            </a:r>
            <a:endParaRPr/>
          </a:p>
        </p:txBody>
      </p:sp>
      <p:sp>
        <p:nvSpPr>
          <p:cNvPr id="1917" name="Google Shape;1917;p35"/>
          <p:cNvSpPr txBox="1">
            <a:spLocks noGrp="1"/>
          </p:cNvSpPr>
          <p:nvPr>
            <p:ph type="subTitle" idx="4294967295"/>
          </p:nvPr>
        </p:nvSpPr>
        <p:spPr>
          <a:xfrm>
            <a:off x="6179850" y="4130886"/>
            <a:ext cx="2154000" cy="572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Despite being red, Mars is actually cold</a:t>
            </a:r>
            <a:endParaRPr/>
          </a:p>
        </p:txBody>
      </p:sp>
      <p:cxnSp>
        <p:nvCxnSpPr>
          <p:cNvPr id="1918" name="Google Shape;1918;p35"/>
          <p:cNvCxnSpPr>
            <a:endCxn id="1914" idx="1"/>
          </p:cNvCxnSpPr>
          <p:nvPr/>
        </p:nvCxnSpPr>
        <p:spPr>
          <a:xfrm>
            <a:off x="3877650" y="3974736"/>
            <a:ext cx="2302200" cy="600"/>
          </a:xfrm>
          <a:prstGeom prst="curvedConnector3">
            <a:avLst>
              <a:gd name="adj1" fmla="val 50000"/>
            </a:avLst>
          </a:prstGeom>
          <a:noFill/>
          <a:ln w="19050" cap="flat" cmpd="sng">
            <a:solidFill>
              <a:schemeClr val="dk2"/>
            </a:solidFill>
            <a:prstDash val="dot"/>
            <a:round/>
            <a:headEnd type="oval" w="med" len="med"/>
            <a:tailEnd type="oval" w="med" len="med"/>
          </a:ln>
        </p:spPr>
      </p:cxnSp>
      <p:cxnSp>
        <p:nvCxnSpPr>
          <p:cNvPr id="1919" name="Google Shape;1919;p35"/>
          <p:cNvCxnSpPr>
            <a:endCxn id="1913" idx="1"/>
          </p:cNvCxnSpPr>
          <p:nvPr/>
        </p:nvCxnSpPr>
        <p:spPr>
          <a:xfrm>
            <a:off x="3877650" y="2804336"/>
            <a:ext cx="2302200" cy="600"/>
          </a:xfrm>
          <a:prstGeom prst="curvedConnector3">
            <a:avLst>
              <a:gd name="adj1" fmla="val 50000"/>
            </a:avLst>
          </a:prstGeom>
          <a:noFill/>
          <a:ln w="19050" cap="flat" cmpd="sng">
            <a:solidFill>
              <a:schemeClr val="dk2"/>
            </a:solidFill>
            <a:prstDash val="dot"/>
            <a:round/>
            <a:headEnd type="oval" w="med" len="med"/>
            <a:tailEnd type="oval" w="med" len="med"/>
          </a:ln>
        </p:spPr>
      </p:cxnSp>
      <p:cxnSp>
        <p:nvCxnSpPr>
          <p:cNvPr id="1920" name="Google Shape;1920;p35"/>
          <p:cNvCxnSpPr>
            <a:endCxn id="1912" idx="1"/>
          </p:cNvCxnSpPr>
          <p:nvPr/>
        </p:nvCxnSpPr>
        <p:spPr>
          <a:xfrm>
            <a:off x="3877650" y="1633936"/>
            <a:ext cx="2302200" cy="600"/>
          </a:xfrm>
          <a:prstGeom prst="curvedConnector3">
            <a:avLst>
              <a:gd name="adj1" fmla="val 50000"/>
            </a:avLst>
          </a:prstGeom>
          <a:noFill/>
          <a:ln w="19050" cap="flat" cmpd="sng">
            <a:solidFill>
              <a:schemeClr val="dk2"/>
            </a:solidFill>
            <a:prstDash val="dot"/>
            <a:round/>
            <a:headEnd type="oval" w="med" len="med"/>
            <a:tailEnd type="oval" w="med" len="med"/>
          </a:ln>
        </p:spPr>
      </p:cxn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24"/>
        <p:cNvGrpSpPr/>
        <p:nvPr/>
      </p:nvGrpSpPr>
      <p:grpSpPr>
        <a:xfrm>
          <a:off x="0" y="0"/>
          <a:ext cx="0" cy="0"/>
          <a:chOff x="0" y="0"/>
          <a:chExt cx="0" cy="0"/>
        </a:xfrm>
      </p:grpSpPr>
      <p:sp>
        <p:nvSpPr>
          <p:cNvPr id="1925" name="Google Shape;1925;p36"/>
          <p:cNvSpPr/>
          <p:nvPr/>
        </p:nvSpPr>
        <p:spPr>
          <a:xfrm>
            <a:off x="5544469" y="1456500"/>
            <a:ext cx="20688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5587575" y="1500600"/>
            <a:ext cx="1982400" cy="4845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5544469" y="3070025"/>
            <a:ext cx="20688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5587575" y="3114125"/>
            <a:ext cx="1982400" cy="4845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1530644" y="3070025"/>
            <a:ext cx="20688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1573750" y="3114125"/>
            <a:ext cx="1982400" cy="4845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6"/>
          <p:cNvSpPr/>
          <p:nvPr/>
        </p:nvSpPr>
        <p:spPr>
          <a:xfrm>
            <a:off x="1530744" y="1456500"/>
            <a:ext cx="2068800" cy="572700"/>
          </a:xfrm>
          <a:prstGeom prst="roundRect">
            <a:avLst>
              <a:gd name="adj" fmla="val 50000"/>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6"/>
          <p:cNvSpPr/>
          <p:nvPr/>
        </p:nvSpPr>
        <p:spPr>
          <a:xfrm>
            <a:off x="1573850" y="1500600"/>
            <a:ext cx="1982400" cy="484500"/>
          </a:xfrm>
          <a:prstGeom prst="roundRect">
            <a:avLst>
              <a:gd name="adj" fmla="val 50000"/>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6"/>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Goals</a:t>
            </a:r>
            <a:endParaRPr/>
          </a:p>
        </p:txBody>
      </p:sp>
      <p:sp>
        <p:nvSpPr>
          <p:cNvPr id="1934" name="Google Shape;1934;p36"/>
          <p:cNvSpPr txBox="1">
            <a:spLocks noGrp="1"/>
          </p:cNvSpPr>
          <p:nvPr>
            <p:ph type="subTitle" idx="1"/>
          </p:nvPr>
        </p:nvSpPr>
        <p:spPr>
          <a:xfrm>
            <a:off x="1784550" y="3121950"/>
            <a:ext cx="1561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935" name="Google Shape;1935;p36"/>
          <p:cNvSpPr txBox="1">
            <a:spLocks noGrp="1"/>
          </p:cNvSpPr>
          <p:nvPr>
            <p:ph type="subTitle" idx="2"/>
          </p:nvPr>
        </p:nvSpPr>
        <p:spPr>
          <a:xfrm>
            <a:off x="1228050" y="3730550"/>
            <a:ext cx="26742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936" name="Google Shape;1936;p36"/>
          <p:cNvSpPr txBox="1">
            <a:spLocks noGrp="1"/>
          </p:cNvSpPr>
          <p:nvPr>
            <p:ph type="subTitle" idx="3"/>
          </p:nvPr>
        </p:nvSpPr>
        <p:spPr>
          <a:xfrm>
            <a:off x="5798225" y="3121950"/>
            <a:ext cx="1561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937" name="Google Shape;1937;p36"/>
          <p:cNvSpPr txBox="1">
            <a:spLocks noGrp="1"/>
          </p:cNvSpPr>
          <p:nvPr>
            <p:ph type="subTitle" idx="4"/>
          </p:nvPr>
        </p:nvSpPr>
        <p:spPr>
          <a:xfrm>
            <a:off x="5263825" y="3730550"/>
            <a:ext cx="26301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938" name="Google Shape;1938;p36"/>
          <p:cNvSpPr txBox="1">
            <a:spLocks noGrp="1"/>
          </p:cNvSpPr>
          <p:nvPr>
            <p:ph type="subTitle" idx="5"/>
          </p:nvPr>
        </p:nvSpPr>
        <p:spPr>
          <a:xfrm>
            <a:off x="1784550" y="1500600"/>
            <a:ext cx="1561200" cy="484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939" name="Google Shape;1939;p36"/>
          <p:cNvSpPr txBox="1">
            <a:spLocks noGrp="1"/>
          </p:cNvSpPr>
          <p:nvPr>
            <p:ph type="subTitle" idx="6"/>
          </p:nvPr>
        </p:nvSpPr>
        <p:spPr>
          <a:xfrm>
            <a:off x="1228050" y="2109200"/>
            <a:ext cx="26742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940" name="Google Shape;1940;p36"/>
          <p:cNvSpPr txBox="1">
            <a:spLocks noGrp="1"/>
          </p:cNvSpPr>
          <p:nvPr>
            <p:ph type="subTitle" idx="7"/>
          </p:nvPr>
        </p:nvSpPr>
        <p:spPr>
          <a:xfrm>
            <a:off x="5798275" y="1500600"/>
            <a:ext cx="15612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941" name="Google Shape;1941;p36"/>
          <p:cNvSpPr txBox="1">
            <a:spLocks noGrp="1"/>
          </p:cNvSpPr>
          <p:nvPr>
            <p:ph type="subTitle" idx="8"/>
          </p:nvPr>
        </p:nvSpPr>
        <p:spPr>
          <a:xfrm>
            <a:off x="5263825" y="2109200"/>
            <a:ext cx="2630100" cy="87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terribly hot</a:t>
            </a:r>
            <a:endParaRPr/>
          </a:p>
        </p:txBody>
      </p:sp>
      <p:grpSp>
        <p:nvGrpSpPr>
          <p:cNvPr id="1942" name="Google Shape;1942;p36"/>
          <p:cNvGrpSpPr/>
          <p:nvPr/>
        </p:nvGrpSpPr>
        <p:grpSpPr>
          <a:xfrm>
            <a:off x="452142" y="349200"/>
            <a:ext cx="656393" cy="556507"/>
            <a:chOff x="238125" y="1617550"/>
            <a:chExt cx="2923800" cy="2478875"/>
          </a:xfrm>
        </p:grpSpPr>
        <p:sp>
          <p:nvSpPr>
            <p:cNvPr id="1943" name="Google Shape;1943;p36"/>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6"/>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6"/>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6"/>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6"/>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6"/>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6"/>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6"/>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6"/>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6"/>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6"/>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6"/>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6"/>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6"/>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6"/>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6"/>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sp>
        <p:nvSpPr>
          <p:cNvPr id="1963" name="Google Shape;1963;p37"/>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Sets Us Apart?</a:t>
            </a:r>
            <a:endParaRPr/>
          </a:p>
        </p:txBody>
      </p:sp>
      <p:sp>
        <p:nvSpPr>
          <p:cNvPr id="1964" name="Google Shape;1964;p37"/>
          <p:cNvSpPr txBox="1">
            <a:spLocks noGrp="1"/>
          </p:cNvSpPr>
          <p:nvPr>
            <p:ph type="subTitle" idx="1"/>
          </p:nvPr>
        </p:nvSpPr>
        <p:spPr>
          <a:xfrm>
            <a:off x="1003350" y="2401350"/>
            <a:ext cx="21075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965" name="Google Shape;1965;p37"/>
          <p:cNvSpPr txBox="1">
            <a:spLocks noGrp="1"/>
          </p:cNvSpPr>
          <p:nvPr>
            <p:ph type="subTitle" idx="2"/>
          </p:nvPr>
        </p:nvSpPr>
        <p:spPr>
          <a:xfrm>
            <a:off x="1003350" y="2893250"/>
            <a:ext cx="2107500" cy="73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1966" name="Google Shape;1966;p37"/>
          <p:cNvSpPr txBox="1">
            <a:spLocks noGrp="1"/>
          </p:cNvSpPr>
          <p:nvPr>
            <p:ph type="subTitle" idx="3"/>
          </p:nvPr>
        </p:nvSpPr>
        <p:spPr>
          <a:xfrm>
            <a:off x="3518300" y="3244300"/>
            <a:ext cx="21075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967" name="Google Shape;1967;p37"/>
          <p:cNvSpPr txBox="1">
            <a:spLocks noGrp="1"/>
          </p:cNvSpPr>
          <p:nvPr>
            <p:ph type="subTitle" idx="4"/>
          </p:nvPr>
        </p:nvSpPr>
        <p:spPr>
          <a:xfrm>
            <a:off x="3518300" y="3706170"/>
            <a:ext cx="2107500" cy="73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968" name="Google Shape;1968;p37"/>
          <p:cNvSpPr txBox="1">
            <a:spLocks noGrp="1"/>
          </p:cNvSpPr>
          <p:nvPr>
            <p:ph type="subTitle" idx="5"/>
          </p:nvPr>
        </p:nvSpPr>
        <p:spPr>
          <a:xfrm>
            <a:off x="6033150" y="2401350"/>
            <a:ext cx="21075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969" name="Google Shape;1969;p37"/>
          <p:cNvSpPr txBox="1">
            <a:spLocks noGrp="1"/>
          </p:cNvSpPr>
          <p:nvPr>
            <p:ph type="subTitle" idx="6"/>
          </p:nvPr>
        </p:nvSpPr>
        <p:spPr>
          <a:xfrm>
            <a:off x="6033150" y="2893250"/>
            <a:ext cx="2107500" cy="73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to the Sun</a:t>
            </a:r>
            <a:endParaRPr/>
          </a:p>
        </p:txBody>
      </p:sp>
      <p:grpSp>
        <p:nvGrpSpPr>
          <p:cNvPr id="1970" name="Google Shape;1970;p37"/>
          <p:cNvGrpSpPr/>
          <p:nvPr/>
        </p:nvGrpSpPr>
        <p:grpSpPr>
          <a:xfrm>
            <a:off x="1613100" y="1368600"/>
            <a:ext cx="888000" cy="888000"/>
            <a:chOff x="1613100" y="1368600"/>
            <a:chExt cx="888000" cy="888000"/>
          </a:xfrm>
        </p:grpSpPr>
        <p:sp>
          <p:nvSpPr>
            <p:cNvPr id="1971" name="Google Shape;1971;p37"/>
            <p:cNvSpPr/>
            <p:nvPr/>
          </p:nvSpPr>
          <p:spPr>
            <a:xfrm>
              <a:off x="1613100" y="1368600"/>
              <a:ext cx="888000" cy="8880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7"/>
            <p:cNvSpPr/>
            <p:nvPr/>
          </p:nvSpPr>
          <p:spPr>
            <a:xfrm>
              <a:off x="1662251" y="1417412"/>
              <a:ext cx="790500" cy="7905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37"/>
          <p:cNvGrpSpPr/>
          <p:nvPr/>
        </p:nvGrpSpPr>
        <p:grpSpPr>
          <a:xfrm>
            <a:off x="4128000" y="2199600"/>
            <a:ext cx="888000" cy="888000"/>
            <a:chOff x="4128000" y="2199600"/>
            <a:chExt cx="888000" cy="888000"/>
          </a:xfrm>
        </p:grpSpPr>
        <p:sp>
          <p:nvSpPr>
            <p:cNvPr id="1974" name="Google Shape;1974;p37"/>
            <p:cNvSpPr/>
            <p:nvPr/>
          </p:nvSpPr>
          <p:spPr>
            <a:xfrm>
              <a:off x="4128000" y="2199600"/>
              <a:ext cx="888000" cy="8880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7"/>
            <p:cNvSpPr/>
            <p:nvPr/>
          </p:nvSpPr>
          <p:spPr>
            <a:xfrm>
              <a:off x="4177151" y="2248412"/>
              <a:ext cx="790500" cy="7905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 name="Google Shape;1976;p37"/>
          <p:cNvGrpSpPr/>
          <p:nvPr/>
        </p:nvGrpSpPr>
        <p:grpSpPr>
          <a:xfrm>
            <a:off x="6586925" y="1368600"/>
            <a:ext cx="888000" cy="888000"/>
            <a:chOff x="6586925" y="1368600"/>
            <a:chExt cx="888000" cy="888000"/>
          </a:xfrm>
        </p:grpSpPr>
        <p:sp>
          <p:nvSpPr>
            <p:cNvPr id="1977" name="Google Shape;1977;p37"/>
            <p:cNvSpPr/>
            <p:nvPr/>
          </p:nvSpPr>
          <p:spPr>
            <a:xfrm>
              <a:off x="6586925" y="1368600"/>
              <a:ext cx="888000" cy="8880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7"/>
            <p:cNvSpPr/>
            <p:nvPr/>
          </p:nvSpPr>
          <p:spPr>
            <a:xfrm>
              <a:off x="6636076" y="1417412"/>
              <a:ext cx="790500" cy="790500"/>
            </a:xfrm>
            <a:prstGeom prst="ellipse">
              <a:avLst/>
            </a:prstGeom>
            <a:noFill/>
            <a:ln w="19050" cap="flat" cmpd="sng">
              <a:solidFill>
                <a:srgbClr val="FFFFFF"/>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37"/>
          <p:cNvGrpSpPr/>
          <p:nvPr/>
        </p:nvGrpSpPr>
        <p:grpSpPr>
          <a:xfrm>
            <a:off x="1099204" y="4232695"/>
            <a:ext cx="513887" cy="473715"/>
            <a:chOff x="1205187" y="348067"/>
            <a:chExt cx="775211" cy="714609"/>
          </a:xfrm>
        </p:grpSpPr>
        <p:sp>
          <p:nvSpPr>
            <p:cNvPr id="1980" name="Google Shape;1980;p3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37"/>
          <p:cNvGrpSpPr/>
          <p:nvPr/>
        </p:nvGrpSpPr>
        <p:grpSpPr>
          <a:xfrm flipH="1">
            <a:off x="8167054" y="3614482"/>
            <a:ext cx="513887" cy="473715"/>
            <a:chOff x="1205187" y="348067"/>
            <a:chExt cx="775211" cy="714609"/>
          </a:xfrm>
        </p:grpSpPr>
        <p:sp>
          <p:nvSpPr>
            <p:cNvPr id="1989" name="Google Shape;1989;p37"/>
            <p:cNvSpPr/>
            <p:nvPr/>
          </p:nvSpPr>
          <p:spPr>
            <a:xfrm>
              <a:off x="1318136" y="460971"/>
              <a:ext cx="488953" cy="488793"/>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7"/>
            <p:cNvSpPr/>
            <p:nvPr/>
          </p:nvSpPr>
          <p:spPr>
            <a:xfrm>
              <a:off x="1550073" y="348066"/>
              <a:ext cx="25079" cy="714609"/>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7"/>
            <p:cNvSpPr/>
            <p:nvPr/>
          </p:nvSpPr>
          <p:spPr>
            <a:xfrm>
              <a:off x="1205187" y="705364"/>
              <a:ext cx="714844" cy="12539"/>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7"/>
            <p:cNvSpPr/>
            <p:nvPr/>
          </p:nvSpPr>
          <p:spPr>
            <a:xfrm>
              <a:off x="1205187" y="692832"/>
              <a:ext cx="714844" cy="12539"/>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7"/>
            <p:cNvSpPr/>
            <p:nvPr/>
          </p:nvSpPr>
          <p:spPr>
            <a:xfrm>
              <a:off x="1698425" y="484768"/>
              <a:ext cx="229040" cy="228957"/>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7"/>
            <p:cNvSpPr/>
            <p:nvPr/>
          </p:nvSpPr>
          <p:spPr>
            <a:xfrm>
              <a:off x="1807081" y="431845"/>
              <a:ext cx="11727" cy="334795"/>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7"/>
            <p:cNvSpPr/>
            <p:nvPr/>
          </p:nvSpPr>
          <p:spPr>
            <a:xfrm>
              <a:off x="1645492" y="599182"/>
              <a:ext cx="334905" cy="5923"/>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7"/>
            <p:cNvSpPr/>
            <p:nvPr/>
          </p:nvSpPr>
          <p:spPr>
            <a:xfrm>
              <a:off x="1645492" y="593381"/>
              <a:ext cx="334905" cy="5808"/>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 name="Google Shape;1997;p37"/>
          <p:cNvGrpSpPr/>
          <p:nvPr/>
        </p:nvGrpSpPr>
        <p:grpSpPr>
          <a:xfrm>
            <a:off x="1807847" y="1562946"/>
            <a:ext cx="499307" cy="499307"/>
            <a:chOff x="1190625" y="238125"/>
            <a:chExt cx="5228350" cy="5228350"/>
          </a:xfrm>
        </p:grpSpPr>
        <p:sp>
          <p:nvSpPr>
            <p:cNvPr id="1998" name="Google Shape;1998;p37"/>
            <p:cNvSpPr/>
            <p:nvPr/>
          </p:nvSpPr>
          <p:spPr>
            <a:xfrm>
              <a:off x="1190625" y="238125"/>
              <a:ext cx="5228350" cy="5228350"/>
            </a:xfrm>
            <a:custGeom>
              <a:avLst/>
              <a:gdLst/>
              <a:ahLst/>
              <a:cxnLst/>
              <a:rect l="l" t="t" r="r" b="b"/>
              <a:pathLst>
                <a:path w="209134" h="209134" extrusionOk="0">
                  <a:moveTo>
                    <a:pt x="104579" y="8161"/>
                  </a:moveTo>
                  <a:cubicBezTo>
                    <a:pt x="111319" y="8161"/>
                    <a:pt x="116833" y="13676"/>
                    <a:pt x="116833" y="20416"/>
                  </a:cubicBezTo>
                  <a:cubicBezTo>
                    <a:pt x="116833" y="27180"/>
                    <a:pt x="111319" y="32670"/>
                    <a:pt x="104579" y="32670"/>
                  </a:cubicBezTo>
                  <a:cubicBezTo>
                    <a:pt x="97815" y="32670"/>
                    <a:pt x="92325" y="27180"/>
                    <a:pt x="92325" y="20416"/>
                  </a:cubicBezTo>
                  <a:cubicBezTo>
                    <a:pt x="92325" y="13676"/>
                    <a:pt x="97815" y="8161"/>
                    <a:pt x="104579" y="8161"/>
                  </a:cubicBezTo>
                  <a:close/>
                  <a:moveTo>
                    <a:pt x="96761" y="39288"/>
                  </a:moveTo>
                  <a:cubicBezTo>
                    <a:pt x="99162" y="40292"/>
                    <a:pt x="101809" y="40856"/>
                    <a:pt x="104579" y="40856"/>
                  </a:cubicBezTo>
                  <a:cubicBezTo>
                    <a:pt x="107324" y="40856"/>
                    <a:pt x="109922" y="40292"/>
                    <a:pt x="112324" y="39312"/>
                  </a:cubicBezTo>
                  <a:lnTo>
                    <a:pt x="144014" y="86589"/>
                  </a:lnTo>
                  <a:lnTo>
                    <a:pt x="64875" y="86589"/>
                  </a:lnTo>
                  <a:lnTo>
                    <a:pt x="96761" y="39288"/>
                  </a:lnTo>
                  <a:close/>
                  <a:moveTo>
                    <a:pt x="200972" y="94775"/>
                  </a:moveTo>
                  <a:lnTo>
                    <a:pt x="200972" y="200972"/>
                  </a:lnTo>
                  <a:lnTo>
                    <a:pt x="8161" y="200972"/>
                  </a:lnTo>
                  <a:lnTo>
                    <a:pt x="8161" y="94775"/>
                  </a:lnTo>
                  <a:close/>
                  <a:moveTo>
                    <a:pt x="104579" y="0"/>
                  </a:moveTo>
                  <a:cubicBezTo>
                    <a:pt x="93305" y="0"/>
                    <a:pt x="84139" y="9166"/>
                    <a:pt x="84139" y="20416"/>
                  </a:cubicBezTo>
                  <a:cubicBezTo>
                    <a:pt x="84139" y="25979"/>
                    <a:pt x="86393" y="31028"/>
                    <a:pt x="89996" y="34729"/>
                  </a:cubicBezTo>
                  <a:lnTo>
                    <a:pt x="55022" y="86589"/>
                  </a:lnTo>
                  <a:lnTo>
                    <a:pt x="4093" y="86589"/>
                  </a:lnTo>
                  <a:cubicBezTo>
                    <a:pt x="1838" y="86589"/>
                    <a:pt x="0" y="88428"/>
                    <a:pt x="0" y="90682"/>
                  </a:cubicBezTo>
                  <a:lnTo>
                    <a:pt x="0" y="205065"/>
                  </a:lnTo>
                  <a:cubicBezTo>
                    <a:pt x="0" y="207320"/>
                    <a:pt x="1838" y="209133"/>
                    <a:pt x="4093" y="209133"/>
                  </a:cubicBezTo>
                  <a:lnTo>
                    <a:pt x="205065" y="209133"/>
                  </a:lnTo>
                  <a:cubicBezTo>
                    <a:pt x="207320" y="209133"/>
                    <a:pt x="209133" y="207320"/>
                    <a:pt x="209133" y="205065"/>
                  </a:cubicBezTo>
                  <a:lnTo>
                    <a:pt x="209133" y="90682"/>
                  </a:lnTo>
                  <a:cubicBezTo>
                    <a:pt x="209133" y="88428"/>
                    <a:pt x="207320" y="86589"/>
                    <a:pt x="205065" y="86589"/>
                  </a:cubicBezTo>
                  <a:lnTo>
                    <a:pt x="153866" y="86589"/>
                  </a:lnTo>
                  <a:lnTo>
                    <a:pt x="119088" y="34753"/>
                  </a:lnTo>
                  <a:cubicBezTo>
                    <a:pt x="122740" y="31077"/>
                    <a:pt x="124995" y="26004"/>
                    <a:pt x="124995" y="20416"/>
                  </a:cubicBezTo>
                  <a:cubicBezTo>
                    <a:pt x="124995" y="9166"/>
                    <a:pt x="115828" y="0"/>
                    <a:pt x="1045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7"/>
            <p:cNvSpPr/>
            <p:nvPr/>
          </p:nvSpPr>
          <p:spPr>
            <a:xfrm>
              <a:off x="2066200" y="3394225"/>
              <a:ext cx="667875" cy="941175"/>
            </a:xfrm>
            <a:custGeom>
              <a:avLst/>
              <a:gdLst/>
              <a:ahLst/>
              <a:cxnLst/>
              <a:rect l="l" t="t" r="r" b="b"/>
              <a:pathLst>
                <a:path w="26715" h="37647" extrusionOk="0">
                  <a:moveTo>
                    <a:pt x="13333" y="6937"/>
                  </a:moveTo>
                  <a:cubicBezTo>
                    <a:pt x="16592" y="6937"/>
                    <a:pt x="18235" y="8652"/>
                    <a:pt x="18235" y="12059"/>
                  </a:cubicBezTo>
                  <a:lnTo>
                    <a:pt x="18235" y="25588"/>
                  </a:lnTo>
                  <a:cubicBezTo>
                    <a:pt x="18235" y="28995"/>
                    <a:pt x="16592" y="30686"/>
                    <a:pt x="13333" y="30686"/>
                  </a:cubicBezTo>
                  <a:cubicBezTo>
                    <a:pt x="10098" y="30686"/>
                    <a:pt x="8480" y="28995"/>
                    <a:pt x="8480" y="25588"/>
                  </a:cubicBezTo>
                  <a:lnTo>
                    <a:pt x="8480" y="12059"/>
                  </a:lnTo>
                  <a:cubicBezTo>
                    <a:pt x="8480" y="8652"/>
                    <a:pt x="10098" y="6937"/>
                    <a:pt x="13333" y="6937"/>
                  </a:cubicBezTo>
                  <a:close/>
                  <a:moveTo>
                    <a:pt x="13333" y="1"/>
                  </a:moveTo>
                  <a:cubicBezTo>
                    <a:pt x="9313" y="1"/>
                    <a:pt x="6078" y="981"/>
                    <a:pt x="3652" y="2917"/>
                  </a:cubicBezTo>
                  <a:cubicBezTo>
                    <a:pt x="1201" y="4853"/>
                    <a:pt x="0" y="7893"/>
                    <a:pt x="0" y="12059"/>
                  </a:cubicBezTo>
                  <a:lnTo>
                    <a:pt x="0" y="25588"/>
                  </a:lnTo>
                  <a:cubicBezTo>
                    <a:pt x="0" y="29730"/>
                    <a:pt x="1201" y="32793"/>
                    <a:pt x="3652" y="34730"/>
                  </a:cubicBezTo>
                  <a:cubicBezTo>
                    <a:pt x="6078" y="36666"/>
                    <a:pt x="9313" y="37646"/>
                    <a:pt x="13333" y="37646"/>
                  </a:cubicBezTo>
                  <a:cubicBezTo>
                    <a:pt x="17401" y="37646"/>
                    <a:pt x="20636" y="36666"/>
                    <a:pt x="23063" y="34730"/>
                  </a:cubicBezTo>
                  <a:cubicBezTo>
                    <a:pt x="25514" y="32793"/>
                    <a:pt x="26715" y="29730"/>
                    <a:pt x="26715" y="25588"/>
                  </a:cubicBezTo>
                  <a:lnTo>
                    <a:pt x="26715" y="12059"/>
                  </a:lnTo>
                  <a:cubicBezTo>
                    <a:pt x="26715" y="7893"/>
                    <a:pt x="25514" y="4853"/>
                    <a:pt x="23063" y="2917"/>
                  </a:cubicBezTo>
                  <a:cubicBezTo>
                    <a:pt x="20636" y="981"/>
                    <a:pt x="17401" y="1"/>
                    <a:pt x="13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7"/>
            <p:cNvSpPr/>
            <p:nvPr/>
          </p:nvSpPr>
          <p:spPr>
            <a:xfrm>
              <a:off x="3006100" y="3394225"/>
              <a:ext cx="681975" cy="933200"/>
            </a:xfrm>
            <a:custGeom>
              <a:avLst/>
              <a:gdLst/>
              <a:ahLst/>
              <a:cxnLst/>
              <a:rect l="l" t="t" r="r" b="b"/>
              <a:pathLst>
                <a:path w="27279" h="37328" extrusionOk="0">
                  <a:moveTo>
                    <a:pt x="13897" y="6937"/>
                  </a:moveTo>
                  <a:cubicBezTo>
                    <a:pt x="17157" y="6937"/>
                    <a:pt x="18799" y="8652"/>
                    <a:pt x="18799" y="12059"/>
                  </a:cubicBezTo>
                  <a:lnTo>
                    <a:pt x="18799" y="12623"/>
                  </a:lnTo>
                  <a:cubicBezTo>
                    <a:pt x="18799" y="16029"/>
                    <a:pt x="17157" y="17721"/>
                    <a:pt x="13897" y="17721"/>
                  </a:cubicBezTo>
                  <a:lnTo>
                    <a:pt x="8505" y="17721"/>
                  </a:lnTo>
                  <a:lnTo>
                    <a:pt x="8505" y="6937"/>
                  </a:lnTo>
                  <a:close/>
                  <a:moveTo>
                    <a:pt x="3162" y="1"/>
                  </a:moveTo>
                  <a:cubicBezTo>
                    <a:pt x="1839" y="1"/>
                    <a:pt x="0" y="760"/>
                    <a:pt x="0" y="2403"/>
                  </a:cubicBezTo>
                  <a:lnTo>
                    <a:pt x="0" y="34877"/>
                  </a:lnTo>
                  <a:cubicBezTo>
                    <a:pt x="0" y="35734"/>
                    <a:pt x="540" y="36323"/>
                    <a:pt x="1250" y="36690"/>
                  </a:cubicBezTo>
                  <a:cubicBezTo>
                    <a:pt x="2182" y="37180"/>
                    <a:pt x="3432" y="37328"/>
                    <a:pt x="4265" y="37328"/>
                  </a:cubicBezTo>
                  <a:cubicBezTo>
                    <a:pt x="5760" y="37328"/>
                    <a:pt x="8505" y="36862"/>
                    <a:pt x="8505" y="34877"/>
                  </a:cubicBezTo>
                  <a:lnTo>
                    <a:pt x="8505" y="23848"/>
                  </a:lnTo>
                  <a:lnTo>
                    <a:pt x="13897" y="23848"/>
                  </a:lnTo>
                  <a:cubicBezTo>
                    <a:pt x="21299" y="23848"/>
                    <a:pt x="27279" y="19902"/>
                    <a:pt x="27279" y="12010"/>
                  </a:cubicBezTo>
                  <a:lnTo>
                    <a:pt x="27279" y="11740"/>
                  </a:lnTo>
                  <a:cubicBezTo>
                    <a:pt x="27279" y="4045"/>
                    <a:pt x="21789" y="1"/>
                    <a:pt x="14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7"/>
            <p:cNvSpPr/>
            <p:nvPr/>
          </p:nvSpPr>
          <p:spPr>
            <a:xfrm>
              <a:off x="3916600" y="3394225"/>
              <a:ext cx="640925" cy="933200"/>
            </a:xfrm>
            <a:custGeom>
              <a:avLst/>
              <a:gdLst/>
              <a:ahLst/>
              <a:cxnLst/>
              <a:rect l="l" t="t" r="r" b="b"/>
              <a:pathLst>
                <a:path w="25637" h="37328" extrusionOk="0">
                  <a:moveTo>
                    <a:pt x="3701" y="1"/>
                  </a:moveTo>
                  <a:cubicBezTo>
                    <a:pt x="2206" y="1"/>
                    <a:pt x="1" y="589"/>
                    <a:pt x="1" y="2452"/>
                  </a:cubicBezTo>
                  <a:lnTo>
                    <a:pt x="1" y="34877"/>
                  </a:lnTo>
                  <a:cubicBezTo>
                    <a:pt x="1" y="35710"/>
                    <a:pt x="466" y="36298"/>
                    <a:pt x="1103" y="36690"/>
                  </a:cubicBezTo>
                  <a:cubicBezTo>
                    <a:pt x="1863" y="37131"/>
                    <a:pt x="2868" y="37328"/>
                    <a:pt x="3701" y="37328"/>
                  </a:cubicBezTo>
                  <a:lnTo>
                    <a:pt x="23088" y="37328"/>
                  </a:lnTo>
                  <a:cubicBezTo>
                    <a:pt x="24901" y="37328"/>
                    <a:pt x="25637" y="35465"/>
                    <a:pt x="25637" y="33896"/>
                  </a:cubicBezTo>
                  <a:cubicBezTo>
                    <a:pt x="25637" y="32352"/>
                    <a:pt x="24901" y="30392"/>
                    <a:pt x="23088" y="30392"/>
                  </a:cubicBezTo>
                  <a:lnTo>
                    <a:pt x="8505" y="30392"/>
                  </a:lnTo>
                  <a:lnTo>
                    <a:pt x="8505" y="21715"/>
                  </a:lnTo>
                  <a:lnTo>
                    <a:pt x="16666" y="21715"/>
                  </a:lnTo>
                  <a:cubicBezTo>
                    <a:pt x="18260" y="21715"/>
                    <a:pt x="19215" y="20245"/>
                    <a:pt x="19215" y="18701"/>
                  </a:cubicBezTo>
                  <a:cubicBezTo>
                    <a:pt x="19215" y="17230"/>
                    <a:pt x="18382" y="15588"/>
                    <a:pt x="16666" y="15588"/>
                  </a:cubicBezTo>
                  <a:lnTo>
                    <a:pt x="8505" y="15588"/>
                  </a:lnTo>
                  <a:lnTo>
                    <a:pt x="8505" y="6937"/>
                  </a:lnTo>
                  <a:lnTo>
                    <a:pt x="23088" y="6937"/>
                  </a:lnTo>
                  <a:cubicBezTo>
                    <a:pt x="24901" y="6937"/>
                    <a:pt x="25637" y="4951"/>
                    <a:pt x="25637" y="3432"/>
                  </a:cubicBezTo>
                  <a:cubicBezTo>
                    <a:pt x="25637" y="1863"/>
                    <a:pt x="24901" y="1"/>
                    <a:pt x="23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7"/>
            <p:cNvSpPr/>
            <p:nvPr/>
          </p:nvSpPr>
          <p:spPr>
            <a:xfrm>
              <a:off x="4786050" y="3394225"/>
              <a:ext cx="695450" cy="933200"/>
            </a:xfrm>
            <a:custGeom>
              <a:avLst/>
              <a:gdLst/>
              <a:ahLst/>
              <a:cxnLst/>
              <a:rect l="l" t="t" r="r" b="b"/>
              <a:pathLst>
                <a:path w="27818" h="37328" extrusionOk="0">
                  <a:moveTo>
                    <a:pt x="4240" y="1"/>
                  </a:moveTo>
                  <a:cubicBezTo>
                    <a:pt x="2819" y="1"/>
                    <a:pt x="0" y="417"/>
                    <a:pt x="0" y="2452"/>
                  </a:cubicBezTo>
                  <a:lnTo>
                    <a:pt x="0" y="34877"/>
                  </a:lnTo>
                  <a:cubicBezTo>
                    <a:pt x="0" y="35759"/>
                    <a:pt x="540" y="36347"/>
                    <a:pt x="1250" y="36715"/>
                  </a:cubicBezTo>
                  <a:cubicBezTo>
                    <a:pt x="2157" y="37180"/>
                    <a:pt x="3407" y="37328"/>
                    <a:pt x="4240" y="37328"/>
                  </a:cubicBezTo>
                  <a:cubicBezTo>
                    <a:pt x="5760" y="37328"/>
                    <a:pt x="8505" y="36862"/>
                    <a:pt x="8505" y="34877"/>
                  </a:cubicBezTo>
                  <a:lnTo>
                    <a:pt x="8505" y="17524"/>
                  </a:lnTo>
                  <a:lnTo>
                    <a:pt x="18848" y="35195"/>
                  </a:lnTo>
                  <a:cubicBezTo>
                    <a:pt x="19681" y="36617"/>
                    <a:pt x="21250" y="37328"/>
                    <a:pt x="23578" y="37328"/>
                  </a:cubicBezTo>
                  <a:cubicBezTo>
                    <a:pt x="25024" y="37328"/>
                    <a:pt x="27818" y="36911"/>
                    <a:pt x="27818" y="34877"/>
                  </a:cubicBezTo>
                  <a:lnTo>
                    <a:pt x="27818" y="2403"/>
                  </a:lnTo>
                  <a:cubicBezTo>
                    <a:pt x="27818" y="442"/>
                    <a:pt x="25024" y="1"/>
                    <a:pt x="23578" y="1"/>
                  </a:cubicBezTo>
                  <a:cubicBezTo>
                    <a:pt x="22083" y="1"/>
                    <a:pt x="19338" y="393"/>
                    <a:pt x="19338" y="2403"/>
                  </a:cubicBezTo>
                  <a:lnTo>
                    <a:pt x="19338" y="19755"/>
                  </a:lnTo>
                  <a:cubicBezTo>
                    <a:pt x="19338" y="19755"/>
                    <a:pt x="10539" y="4020"/>
                    <a:pt x="10515" y="3996"/>
                  </a:cubicBezTo>
                  <a:cubicBezTo>
                    <a:pt x="9044" y="1349"/>
                    <a:pt x="7402" y="1"/>
                    <a:pt x="42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7"/>
            <p:cNvSpPr/>
            <p:nvPr/>
          </p:nvSpPr>
          <p:spPr>
            <a:xfrm>
              <a:off x="1599300" y="3220225"/>
              <a:ext cx="204050" cy="1429500"/>
            </a:xfrm>
            <a:custGeom>
              <a:avLst/>
              <a:gdLst/>
              <a:ahLst/>
              <a:cxnLst/>
              <a:rect l="l" t="t" r="r" b="b"/>
              <a:pathLst>
                <a:path w="8162" h="57180" extrusionOk="0">
                  <a:moveTo>
                    <a:pt x="4069" y="0"/>
                  </a:moveTo>
                  <a:cubicBezTo>
                    <a:pt x="1814" y="0"/>
                    <a:pt x="0" y="1814"/>
                    <a:pt x="0" y="4069"/>
                  </a:cubicBezTo>
                  <a:lnTo>
                    <a:pt x="0" y="53086"/>
                  </a:lnTo>
                  <a:cubicBezTo>
                    <a:pt x="0" y="55341"/>
                    <a:pt x="1814" y="57179"/>
                    <a:pt x="4069" y="57179"/>
                  </a:cubicBezTo>
                  <a:cubicBezTo>
                    <a:pt x="6324" y="57179"/>
                    <a:pt x="8162" y="55341"/>
                    <a:pt x="8162" y="53086"/>
                  </a:cubicBezTo>
                  <a:lnTo>
                    <a:pt x="8162" y="4069"/>
                  </a:lnTo>
                  <a:cubicBezTo>
                    <a:pt x="8162" y="1814"/>
                    <a:pt x="6324" y="0"/>
                    <a:pt x="4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7"/>
            <p:cNvSpPr/>
            <p:nvPr/>
          </p:nvSpPr>
          <p:spPr>
            <a:xfrm>
              <a:off x="5806225" y="3220225"/>
              <a:ext cx="204675" cy="1429500"/>
            </a:xfrm>
            <a:custGeom>
              <a:avLst/>
              <a:gdLst/>
              <a:ahLst/>
              <a:cxnLst/>
              <a:rect l="l" t="t" r="r" b="b"/>
              <a:pathLst>
                <a:path w="8187" h="57180" extrusionOk="0">
                  <a:moveTo>
                    <a:pt x="4094" y="0"/>
                  </a:moveTo>
                  <a:cubicBezTo>
                    <a:pt x="1839" y="0"/>
                    <a:pt x="1" y="1814"/>
                    <a:pt x="1" y="4069"/>
                  </a:cubicBezTo>
                  <a:lnTo>
                    <a:pt x="1" y="53086"/>
                  </a:lnTo>
                  <a:cubicBezTo>
                    <a:pt x="1" y="55341"/>
                    <a:pt x="1839" y="57179"/>
                    <a:pt x="4094" y="57179"/>
                  </a:cubicBezTo>
                  <a:cubicBezTo>
                    <a:pt x="6348" y="57179"/>
                    <a:pt x="8187" y="55341"/>
                    <a:pt x="8187" y="53086"/>
                  </a:cubicBezTo>
                  <a:lnTo>
                    <a:pt x="8187" y="4069"/>
                  </a:lnTo>
                  <a:cubicBezTo>
                    <a:pt x="8187" y="1814"/>
                    <a:pt x="6348"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7"/>
            <p:cNvSpPr/>
            <p:nvPr/>
          </p:nvSpPr>
          <p:spPr>
            <a:xfrm>
              <a:off x="1599300" y="2811525"/>
              <a:ext cx="204050" cy="204075"/>
            </a:xfrm>
            <a:custGeom>
              <a:avLst/>
              <a:gdLst/>
              <a:ahLst/>
              <a:cxnLst/>
              <a:rect l="l" t="t" r="r" b="b"/>
              <a:pathLst>
                <a:path w="8162" h="8163" extrusionOk="0">
                  <a:moveTo>
                    <a:pt x="4069" y="1"/>
                  </a:moveTo>
                  <a:cubicBezTo>
                    <a:pt x="1814" y="1"/>
                    <a:pt x="0" y="1839"/>
                    <a:pt x="0" y="4094"/>
                  </a:cubicBezTo>
                  <a:cubicBezTo>
                    <a:pt x="0" y="6349"/>
                    <a:pt x="1814" y="8162"/>
                    <a:pt x="4069" y="8162"/>
                  </a:cubicBezTo>
                  <a:cubicBezTo>
                    <a:pt x="6324" y="8162"/>
                    <a:pt x="8162" y="6349"/>
                    <a:pt x="8162" y="4094"/>
                  </a:cubicBezTo>
                  <a:cubicBezTo>
                    <a:pt x="8162" y="1839"/>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7"/>
            <p:cNvSpPr/>
            <p:nvPr/>
          </p:nvSpPr>
          <p:spPr>
            <a:xfrm>
              <a:off x="1599300" y="4853725"/>
              <a:ext cx="204050" cy="204675"/>
            </a:xfrm>
            <a:custGeom>
              <a:avLst/>
              <a:gdLst/>
              <a:ahLst/>
              <a:cxnLst/>
              <a:rect l="l" t="t" r="r" b="b"/>
              <a:pathLst>
                <a:path w="8162" h="8187" extrusionOk="0">
                  <a:moveTo>
                    <a:pt x="4069" y="1"/>
                  </a:moveTo>
                  <a:cubicBezTo>
                    <a:pt x="1814" y="1"/>
                    <a:pt x="0" y="1839"/>
                    <a:pt x="0" y="4094"/>
                  </a:cubicBezTo>
                  <a:cubicBezTo>
                    <a:pt x="0" y="6348"/>
                    <a:pt x="1814" y="8187"/>
                    <a:pt x="4069" y="8187"/>
                  </a:cubicBezTo>
                  <a:cubicBezTo>
                    <a:pt x="6324" y="8187"/>
                    <a:pt x="8162" y="6348"/>
                    <a:pt x="8162" y="4094"/>
                  </a:cubicBezTo>
                  <a:cubicBezTo>
                    <a:pt x="8162" y="1839"/>
                    <a:pt x="6324" y="1"/>
                    <a:pt x="4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7"/>
            <p:cNvSpPr/>
            <p:nvPr/>
          </p:nvSpPr>
          <p:spPr>
            <a:xfrm>
              <a:off x="5806225" y="2811525"/>
              <a:ext cx="204675" cy="204075"/>
            </a:xfrm>
            <a:custGeom>
              <a:avLst/>
              <a:gdLst/>
              <a:ahLst/>
              <a:cxnLst/>
              <a:rect l="l" t="t" r="r" b="b"/>
              <a:pathLst>
                <a:path w="8187" h="8163" extrusionOk="0">
                  <a:moveTo>
                    <a:pt x="4094" y="1"/>
                  </a:moveTo>
                  <a:cubicBezTo>
                    <a:pt x="1839" y="1"/>
                    <a:pt x="1" y="1839"/>
                    <a:pt x="1" y="4094"/>
                  </a:cubicBezTo>
                  <a:cubicBezTo>
                    <a:pt x="1" y="6349"/>
                    <a:pt x="1839" y="8162"/>
                    <a:pt x="4094" y="8162"/>
                  </a:cubicBezTo>
                  <a:cubicBezTo>
                    <a:pt x="6348" y="8162"/>
                    <a:pt x="8187" y="6349"/>
                    <a:pt x="8187" y="4094"/>
                  </a:cubicBezTo>
                  <a:cubicBezTo>
                    <a:pt x="8187" y="1839"/>
                    <a:pt x="6348"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7"/>
            <p:cNvSpPr/>
            <p:nvPr/>
          </p:nvSpPr>
          <p:spPr>
            <a:xfrm>
              <a:off x="5806225" y="4853725"/>
              <a:ext cx="204675" cy="204675"/>
            </a:xfrm>
            <a:custGeom>
              <a:avLst/>
              <a:gdLst/>
              <a:ahLst/>
              <a:cxnLst/>
              <a:rect l="l" t="t" r="r" b="b"/>
              <a:pathLst>
                <a:path w="8187" h="8187" extrusionOk="0">
                  <a:moveTo>
                    <a:pt x="4094" y="1"/>
                  </a:moveTo>
                  <a:cubicBezTo>
                    <a:pt x="1839" y="1"/>
                    <a:pt x="1" y="1839"/>
                    <a:pt x="1" y="4094"/>
                  </a:cubicBezTo>
                  <a:cubicBezTo>
                    <a:pt x="1" y="6348"/>
                    <a:pt x="1839" y="8187"/>
                    <a:pt x="4094" y="8187"/>
                  </a:cubicBezTo>
                  <a:cubicBezTo>
                    <a:pt x="6348" y="8187"/>
                    <a:pt x="8187" y="6348"/>
                    <a:pt x="8187" y="4094"/>
                  </a:cubicBezTo>
                  <a:cubicBezTo>
                    <a:pt x="8187" y="1839"/>
                    <a:pt x="6348" y="1"/>
                    <a:pt x="4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7"/>
            <p:cNvSpPr/>
            <p:nvPr/>
          </p:nvSpPr>
          <p:spPr>
            <a:xfrm>
              <a:off x="3702750" y="646800"/>
              <a:ext cx="204075" cy="204050"/>
            </a:xfrm>
            <a:custGeom>
              <a:avLst/>
              <a:gdLst/>
              <a:ahLst/>
              <a:cxnLst/>
              <a:rect l="l" t="t" r="r" b="b"/>
              <a:pathLst>
                <a:path w="8163" h="8162" extrusionOk="0">
                  <a:moveTo>
                    <a:pt x="4094" y="0"/>
                  </a:moveTo>
                  <a:cubicBezTo>
                    <a:pt x="1839" y="0"/>
                    <a:pt x="1" y="1814"/>
                    <a:pt x="1" y="4069"/>
                  </a:cubicBezTo>
                  <a:cubicBezTo>
                    <a:pt x="1" y="6324"/>
                    <a:pt x="1839" y="8162"/>
                    <a:pt x="4094" y="8162"/>
                  </a:cubicBezTo>
                  <a:cubicBezTo>
                    <a:pt x="6349" y="8162"/>
                    <a:pt x="8162" y="6324"/>
                    <a:pt x="8162" y="4069"/>
                  </a:cubicBezTo>
                  <a:cubicBezTo>
                    <a:pt x="8162" y="1814"/>
                    <a:pt x="6349"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37"/>
          <p:cNvGrpSpPr/>
          <p:nvPr/>
        </p:nvGrpSpPr>
        <p:grpSpPr>
          <a:xfrm>
            <a:off x="4322352" y="2393949"/>
            <a:ext cx="499307" cy="499310"/>
            <a:chOff x="1190625" y="238100"/>
            <a:chExt cx="5228350" cy="5228375"/>
          </a:xfrm>
        </p:grpSpPr>
        <p:sp>
          <p:nvSpPr>
            <p:cNvPr id="2011" name="Google Shape;2011;p37"/>
            <p:cNvSpPr/>
            <p:nvPr/>
          </p:nvSpPr>
          <p:spPr>
            <a:xfrm>
              <a:off x="1190625" y="238100"/>
              <a:ext cx="5228350" cy="5228375"/>
            </a:xfrm>
            <a:custGeom>
              <a:avLst/>
              <a:gdLst/>
              <a:ahLst/>
              <a:cxnLst/>
              <a:rect l="l" t="t" r="r" b="b"/>
              <a:pathLst>
                <a:path w="209134" h="209135" extrusionOk="0">
                  <a:moveTo>
                    <a:pt x="184625" y="45759"/>
                  </a:moveTo>
                  <a:lnTo>
                    <a:pt x="184625" y="135608"/>
                  </a:lnTo>
                  <a:lnTo>
                    <a:pt x="120902" y="135608"/>
                  </a:lnTo>
                  <a:cubicBezTo>
                    <a:pt x="118647" y="135608"/>
                    <a:pt x="116833" y="137446"/>
                    <a:pt x="116833" y="139701"/>
                  </a:cubicBezTo>
                  <a:cubicBezTo>
                    <a:pt x="116833" y="141956"/>
                    <a:pt x="118647" y="143794"/>
                    <a:pt x="120902" y="143794"/>
                  </a:cubicBezTo>
                  <a:lnTo>
                    <a:pt x="184625" y="143794"/>
                  </a:lnTo>
                  <a:lnTo>
                    <a:pt x="184625" y="151955"/>
                  </a:lnTo>
                  <a:lnTo>
                    <a:pt x="24509" y="151955"/>
                  </a:lnTo>
                  <a:lnTo>
                    <a:pt x="24509" y="143794"/>
                  </a:lnTo>
                  <a:lnTo>
                    <a:pt x="88232" y="143794"/>
                  </a:lnTo>
                  <a:cubicBezTo>
                    <a:pt x="90486" y="143794"/>
                    <a:pt x="92325" y="141956"/>
                    <a:pt x="92325" y="139701"/>
                  </a:cubicBezTo>
                  <a:cubicBezTo>
                    <a:pt x="92325" y="137446"/>
                    <a:pt x="90486" y="135608"/>
                    <a:pt x="88232" y="135608"/>
                  </a:cubicBezTo>
                  <a:lnTo>
                    <a:pt x="24509" y="135608"/>
                  </a:lnTo>
                  <a:lnTo>
                    <a:pt x="24509" y="45759"/>
                  </a:lnTo>
                  <a:close/>
                  <a:moveTo>
                    <a:pt x="16347" y="45759"/>
                  </a:moveTo>
                  <a:lnTo>
                    <a:pt x="16347" y="200973"/>
                  </a:lnTo>
                  <a:lnTo>
                    <a:pt x="8161" y="200973"/>
                  </a:lnTo>
                  <a:lnTo>
                    <a:pt x="8161" y="45759"/>
                  </a:lnTo>
                  <a:close/>
                  <a:moveTo>
                    <a:pt x="200972" y="45759"/>
                  </a:moveTo>
                  <a:lnTo>
                    <a:pt x="200972" y="200973"/>
                  </a:lnTo>
                  <a:lnTo>
                    <a:pt x="192811" y="200973"/>
                  </a:lnTo>
                  <a:lnTo>
                    <a:pt x="192811" y="45759"/>
                  </a:lnTo>
                  <a:close/>
                  <a:moveTo>
                    <a:pt x="57188" y="0"/>
                  </a:moveTo>
                  <a:cubicBezTo>
                    <a:pt x="56092" y="0"/>
                    <a:pt x="55025" y="440"/>
                    <a:pt x="54238" y="1251"/>
                  </a:cubicBezTo>
                  <a:lnTo>
                    <a:pt x="35023" y="21250"/>
                  </a:lnTo>
                  <a:lnTo>
                    <a:pt x="24509" y="21250"/>
                  </a:lnTo>
                  <a:cubicBezTo>
                    <a:pt x="22254" y="21250"/>
                    <a:pt x="20416" y="23064"/>
                    <a:pt x="20416" y="25319"/>
                  </a:cubicBezTo>
                  <a:cubicBezTo>
                    <a:pt x="20416" y="27573"/>
                    <a:pt x="22254" y="29412"/>
                    <a:pt x="24509" y="29412"/>
                  </a:cubicBezTo>
                  <a:lnTo>
                    <a:pt x="53111" y="29412"/>
                  </a:lnTo>
                  <a:cubicBezTo>
                    <a:pt x="55365" y="29412"/>
                    <a:pt x="57179" y="27573"/>
                    <a:pt x="57179" y="25319"/>
                  </a:cubicBezTo>
                  <a:cubicBezTo>
                    <a:pt x="57179" y="23064"/>
                    <a:pt x="55365" y="21250"/>
                    <a:pt x="53111" y="21250"/>
                  </a:cubicBezTo>
                  <a:lnTo>
                    <a:pt x="46346" y="21250"/>
                  </a:lnTo>
                  <a:lnTo>
                    <a:pt x="57032" y="10148"/>
                  </a:lnTo>
                  <a:lnTo>
                    <a:pt x="80903" y="37573"/>
                  </a:lnTo>
                  <a:lnTo>
                    <a:pt x="4093" y="37573"/>
                  </a:lnTo>
                  <a:cubicBezTo>
                    <a:pt x="1838" y="37573"/>
                    <a:pt x="0" y="39411"/>
                    <a:pt x="0" y="41666"/>
                  </a:cubicBezTo>
                  <a:lnTo>
                    <a:pt x="0" y="205066"/>
                  </a:lnTo>
                  <a:cubicBezTo>
                    <a:pt x="0" y="207321"/>
                    <a:pt x="1838" y="209134"/>
                    <a:pt x="4093" y="209134"/>
                  </a:cubicBezTo>
                  <a:lnTo>
                    <a:pt x="36763" y="209134"/>
                  </a:lnTo>
                  <a:cubicBezTo>
                    <a:pt x="39018" y="209134"/>
                    <a:pt x="40856" y="207321"/>
                    <a:pt x="40856" y="205066"/>
                  </a:cubicBezTo>
                  <a:cubicBezTo>
                    <a:pt x="40856" y="202811"/>
                    <a:pt x="39018" y="200973"/>
                    <a:pt x="36763" y="200973"/>
                  </a:cubicBezTo>
                  <a:lnTo>
                    <a:pt x="24509" y="200973"/>
                  </a:lnTo>
                  <a:lnTo>
                    <a:pt x="24509" y="160117"/>
                  </a:lnTo>
                  <a:lnTo>
                    <a:pt x="184625" y="160117"/>
                  </a:lnTo>
                  <a:lnTo>
                    <a:pt x="184625" y="200973"/>
                  </a:lnTo>
                  <a:lnTo>
                    <a:pt x="172370" y="200973"/>
                  </a:lnTo>
                  <a:cubicBezTo>
                    <a:pt x="170115" y="200973"/>
                    <a:pt x="168302" y="202811"/>
                    <a:pt x="168302" y="205066"/>
                  </a:cubicBezTo>
                  <a:cubicBezTo>
                    <a:pt x="168302" y="207321"/>
                    <a:pt x="170115" y="209134"/>
                    <a:pt x="172370" y="209134"/>
                  </a:cubicBezTo>
                  <a:lnTo>
                    <a:pt x="205065" y="209134"/>
                  </a:lnTo>
                  <a:cubicBezTo>
                    <a:pt x="207320" y="209134"/>
                    <a:pt x="209133" y="207321"/>
                    <a:pt x="209133" y="205066"/>
                  </a:cubicBezTo>
                  <a:lnTo>
                    <a:pt x="209133" y="41666"/>
                  </a:lnTo>
                  <a:cubicBezTo>
                    <a:pt x="209133" y="39411"/>
                    <a:pt x="207320" y="37573"/>
                    <a:pt x="205065" y="37573"/>
                  </a:cubicBezTo>
                  <a:lnTo>
                    <a:pt x="132323" y="37573"/>
                  </a:lnTo>
                  <a:lnTo>
                    <a:pt x="156194" y="10148"/>
                  </a:lnTo>
                  <a:lnTo>
                    <a:pt x="166880" y="21250"/>
                  </a:lnTo>
                  <a:lnTo>
                    <a:pt x="160116" y="21250"/>
                  </a:lnTo>
                  <a:cubicBezTo>
                    <a:pt x="157861" y="21250"/>
                    <a:pt x="156047" y="23064"/>
                    <a:pt x="156047" y="25319"/>
                  </a:cubicBezTo>
                  <a:cubicBezTo>
                    <a:pt x="156047" y="27573"/>
                    <a:pt x="157861" y="29412"/>
                    <a:pt x="160116" y="29412"/>
                  </a:cubicBezTo>
                  <a:lnTo>
                    <a:pt x="188718" y="29412"/>
                  </a:lnTo>
                  <a:cubicBezTo>
                    <a:pt x="190972" y="29412"/>
                    <a:pt x="192811" y="27573"/>
                    <a:pt x="192811" y="25319"/>
                  </a:cubicBezTo>
                  <a:cubicBezTo>
                    <a:pt x="192811" y="23064"/>
                    <a:pt x="190972" y="21250"/>
                    <a:pt x="188718" y="21250"/>
                  </a:cubicBezTo>
                  <a:lnTo>
                    <a:pt x="178203" y="21250"/>
                  </a:lnTo>
                  <a:lnTo>
                    <a:pt x="158988" y="1251"/>
                  </a:lnTo>
                  <a:cubicBezTo>
                    <a:pt x="158201" y="440"/>
                    <a:pt x="157135" y="0"/>
                    <a:pt x="156016" y="0"/>
                  </a:cubicBezTo>
                  <a:cubicBezTo>
                    <a:pt x="155986" y="0"/>
                    <a:pt x="155955" y="0"/>
                    <a:pt x="155925" y="1"/>
                  </a:cubicBezTo>
                  <a:cubicBezTo>
                    <a:pt x="154797" y="26"/>
                    <a:pt x="153719" y="540"/>
                    <a:pt x="152959" y="1398"/>
                  </a:cubicBezTo>
                  <a:lnTo>
                    <a:pt x="121490" y="37573"/>
                  </a:lnTo>
                  <a:lnTo>
                    <a:pt x="91736" y="37573"/>
                  </a:lnTo>
                  <a:lnTo>
                    <a:pt x="60267" y="1398"/>
                  </a:lnTo>
                  <a:cubicBezTo>
                    <a:pt x="59507" y="540"/>
                    <a:pt x="58429" y="26"/>
                    <a:pt x="57277" y="1"/>
                  </a:cubicBezTo>
                  <a:cubicBezTo>
                    <a:pt x="57247" y="0"/>
                    <a:pt x="57218" y="0"/>
                    <a:pt x="57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7"/>
            <p:cNvSpPr/>
            <p:nvPr/>
          </p:nvSpPr>
          <p:spPr>
            <a:xfrm>
              <a:off x="3702750" y="3628300"/>
              <a:ext cx="204075" cy="204650"/>
            </a:xfrm>
            <a:custGeom>
              <a:avLst/>
              <a:gdLst/>
              <a:ahLst/>
              <a:cxnLst/>
              <a:rect l="l" t="t" r="r" b="b"/>
              <a:pathLst>
                <a:path w="8163" h="8186" extrusionOk="0">
                  <a:moveTo>
                    <a:pt x="4094" y="0"/>
                  </a:moveTo>
                  <a:cubicBezTo>
                    <a:pt x="1839" y="0"/>
                    <a:pt x="1" y="1838"/>
                    <a:pt x="1" y="4093"/>
                  </a:cubicBezTo>
                  <a:cubicBezTo>
                    <a:pt x="1" y="6348"/>
                    <a:pt x="1839" y="8186"/>
                    <a:pt x="4094" y="8186"/>
                  </a:cubicBezTo>
                  <a:cubicBezTo>
                    <a:pt x="6349" y="8186"/>
                    <a:pt x="8162" y="6348"/>
                    <a:pt x="8162" y="4093"/>
                  </a:cubicBezTo>
                  <a:cubicBezTo>
                    <a:pt x="8162" y="1838"/>
                    <a:pt x="6349" y="0"/>
                    <a:pt x="4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7"/>
            <p:cNvSpPr/>
            <p:nvPr/>
          </p:nvSpPr>
          <p:spPr>
            <a:xfrm>
              <a:off x="2180775" y="1545050"/>
              <a:ext cx="496325" cy="693625"/>
            </a:xfrm>
            <a:custGeom>
              <a:avLst/>
              <a:gdLst/>
              <a:ahLst/>
              <a:cxnLst/>
              <a:rect l="l" t="t" r="r" b="b"/>
              <a:pathLst>
                <a:path w="19853" h="27745" extrusionOk="0">
                  <a:moveTo>
                    <a:pt x="10514" y="5172"/>
                  </a:moveTo>
                  <a:cubicBezTo>
                    <a:pt x="11936" y="5172"/>
                    <a:pt x="12818" y="6446"/>
                    <a:pt x="12818" y="7819"/>
                  </a:cubicBezTo>
                  <a:cubicBezTo>
                    <a:pt x="12818" y="9191"/>
                    <a:pt x="11960" y="10441"/>
                    <a:pt x="10514" y="10441"/>
                  </a:cubicBezTo>
                  <a:lnTo>
                    <a:pt x="6274" y="10441"/>
                  </a:lnTo>
                  <a:lnTo>
                    <a:pt x="6274" y="5172"/>
                  </a:lnTo>
                  <a:close/>
                  <a:moveTo>
                    <a:pt x="10318" y="15000"/>
                  </a:moveTo>
                  <a:cubicBezTo>
                    <a:pt x="12475" y="15000"/>
                    <a:pt x="13554" y="16151"/>
                    <a:pt x="13554" y="18480"/>
                  </a:cubicBezTo>
                  <a:lnTo>
                    <a:pt x="13554" y="19093"/>
                  </a:lnTo>
                  <a:cubicBezTo>
                    <a:pt x="13554" y="21421"/>
                    <a:pt x="12475" y="22573"/>
                    <a:pt x="10318" y="22573"/>
                  </a:cubicBezTo>
                  <a:lnTo>
                    <a:pt x="6274" y="22573"/>
                  </a:lnTo>
                  <a:lnTo>
                    <a:pt x="6274" y="15000"/>
                  </a:lnTo>
                  <a:close/>
                  <a:moveTo>
                    <a:pt x="2745" y="0"/>
                  </a:moveTo>
                  <a:cubicBezTo>
                    <a:pt x="1618" y="0"/>
                    <a:pt x="0" y="441"/>
                    <a:pt x="0" y="1838"/>
                  </a:cubicBezTo>
                  <a:lnTo>
                    <a:pt x="0" y="25955"/>
                  </a:lnTo>
                  <a:cubicBezTo>
                    <a:pt x="0" y="26543"/>
                    <a:pt x="294" y="26935"/>
                    <a:pt x="735" y="27229"/>
                  </a:cubicBezTo>
                  <a:cubicBezTo>
                    <a:pt x="1324" y="27597"/>
                    <a:pt x="2132" y="27744"/>
                    <a:pt x="2745" y="27744"/>
                  </a:cubicBezTo>
                  <a:lnTo>
                    <a:pt x="11715" y="27744"/>
                  </a:lnTo>
                  <a:cubicBezTo>
                    <a:pt x="16740" y="27744"/>
                    <a:pt x="19852" y="24607"/>
                    <a:pt x="19852" y="19583"/>
                  </a:cubicBezTo>
                  <a:lnTo>
                    <a:pt x="19852" y="18798"/>
                  </a:lnTo>
                  <a:cubicBezTo>
                    <a:pt x="19852" y="15808"/>
                    <a:pt x="18553" y="13725"/>
                    <a:pt x="15686" y="12720"/>
                  </a:cubicBezTo>
                  <a:cubicBezTo>
                    <a:pt x="17990" y="11789"/>
                    <a:pt x="19117" y="9804"/>
                    <a:pt x="19117" y="6765"/>
                  </a:cubicBezTo>
                  <a:cubicBezTo>
                    <a:pt x="19117" y="2255"/>
                    <a:pt x="16421" y="0"/>
                    <a:pt x="110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7"/>
            <p:cNvSpPr/>
            <p:nvPr/>
          </p:nvSpPr>
          <p:spPr>
            <a:xfrm>
              <a:off x="2880500" y="1545050"/>
              <a:ext cx="433825" cy="693625"/>
            </a:xfrm>
            <a:custGeom>
              <a:avLst/>
              <a:gdLst/>
              <a:ahLst/>
              <a:cxnLst/>
              <a:rect l="l" t="t" r="r" b="b"/>
              <a:pathLst>
                <a:path w="17353" h="27745" extrusionOk="0">
                  <a:moveTo>
                    <a:pt x="3162" y="0"/>
                  </a:moveTo>
                  <a:cubicBezTo>
                    <a:pt x="2059" y="0"/>
                    <a:pt x="0" y="319"/>
                    <a:pt x="0" y="1789"/>
                  </a:cubicBezTo>
                  <a:lnTo>
                    <a:pt x="0" y="25930"/>
                  </a:lnTo>
                  <a:cubicBezTo>
                    <a:pt x="0" y="26519"/>
                    <a:pt x="343" y="26960"/>
                    <a:pt x="809" y="27254"/>
                  </a:cubicBezTo>
                  <a:cubicBezTo>
                    <a:pt x="1397" y="27597"/>
                    <a:pt x="2157" y="27744"/>
                    <a:pt x="2745" y="27744"/>
                  </a:cubicBezTo>
                  <a:lnTo>
                    <a:pt x="15539" y="27744"/>
                  </a:lnTo>
                  <a:cubicBezTo>
                    <a:pt x="16838" y="27744"/>
                    <a:pt x="17352" y="26249"/>
                    <a:pt x="17352" y="25171"/>
                  </a:cubicBezTo>
                  <a:cubicBezTo>
                    <a:pt x="17352" y="24141"/>
                    <a:pt x="16838" y="22573"/>
                    <a:pt x="15539" y="22573"/>
                  </a:cubicBezTo>
                  <a:lnTo>
                    <a:pt x="6299" y="22573"/>
                  </a:lnTo>
                  <a:lnTo>
                    <a:pt x="6299" y="1789"/>
                  </a:lnTo>
                  <a:cubicBezTo>
                    <a:pt x="6299" y="343"/>
                    <a:pt x="4240"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7"/>
            <p:cNvSpPr/>
            <p:nvPr/>
          </p:nvSpPr>
          <p:spPr>
            <a:xfrm>
              <a:off x="3448475" y="1539525"/>
              <a:ext cx="587625" cy="699150"/>
            </a:xfrm>
            <a:custGeom>
              <a:avLst/>
              <a:gdLst/>
              <a:ahLst/>
              <a:cxnLst/>
              <a:rect l="l" t="t" r="r" b="b"/>
              <a:pathLst>
                <a:path w="23505" h="27966" extrusionOk="0">
                  <a:moveTo>
                    <a:pt x="11741" y="7402"/>
                  </a:moveTo>
                  <a:lnTo>
                    <a:pt x="14682" y="17573"/>
                  </a:lnTo>
                  <a:lnTo>
                    <a:pt x="8775" y="17573"/>
                  </a:lnTo>
                  <a:lnTo>
                    <a:pt x="11741" y="7402"/>
                  </a:lnTo>
                  <a:close/>
                  <a:moveTo>
                    <a:pt x="11741" y="1"/>
                  </a:moveTo>
                  <a:cubicBezTo>
                    <a:pt x="10295" y="1"/>
                    <a:pt x="8162" y="393"/>
                    <a:pt x="7623" y="1986"/>
                  </a:cubicBezTo>
                  <a:lnTo>
                    <a:pt x="99" y="25122"/>
                  </a:lnTo>
                  <a:cubicBezTo>
                    <a:pt x="50" y="25318"/>
                    <a:pt x="1" y="25465"/>
                    <a:pt x="1" y="25539"/>
                  </a:cubicBezTo>
                  <a:cubicBezTo>
                    <a:pt x="1" y="26323"/>
                    <a:pt x="565" y="26887"/>
                    <a:pt x="1300" y="27279"/>
                  </a:cubicBezTo>
                  <a:cubicBezTo>
                    <a:pt x="2182" y="27769"/>
                    <a:pt x="3334" y="27965"/>
                    <a:pt x="4045" y="27965"/>
                  </a:cubicBezTo>
                  <a:cubicBezTo>
                    <a:pt x="5221" y="27965"/>
                    <a:pt x="5907" y="27598"/>
                    <a:pt x="6128" y="26862"/>
                  </a:cubicBezTo>
                  <a:lnTo>
                    <a:pt x="7501" y="22132"/>
                  </a:lnTo>
                  <a:lnTo>
                    <a:pt x="16030" y="22132"/>
                  </a:lnTo>
                  <a:lnTo>
                    <a:pt x="17402" y="26862"/>
                  </a:lnTo>
                  <a:cubicBezTo>
                    <a:pt x="17623" y="27598"/>
                    <a:pt x="18309" y="27965"/>
                    <a:pt x="19461" y="27965"/>
                  </a:cubicBezTo>
                  <a:cubicBezTo>
                    <a:pt x="20784" y="27965"/>
                    <a:pt x="23505" y="27254"/>
                    <a:pt x="23505" y="25539"/>
                  </a:cubicBezTo>
                  <a:cubicBezTo>
                    <a:pt x="23505" y="25465"/>
                    <a:pt x="23480" y="25318"/>
                    <a:pt x="23431" y="25122"/>
                  </a:cubicBezTo>
                  <a:cubicBezTo>
                    <a:pt x="23431" y="25122"/>
                    <a:pt x="15907" y="2108"/>
                    <a:pt x="15858" y="1986"/>
                  </a:cubicBezTo>
                  <a:cubicBezTo>
                    <a:pt x="15343" y="393"/>
                    <a:pt x="13162" y="1"/>
                    <a:pt x="117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7"/>
            <p:cNvSpPr/>
            <p:nvPr/>
          </p:nvSpPr>
          <p:spPr>
            <a:xfrm>
              <a:off x="4208250" y="1545050"/>
              <a:ext cx="496325" cy="699125"/>
            </a:xfrm>
            <a:custGeom>
              <a:avLst/>
              <a:gdLst/>
              <a:ahLst/>
              <a:cxnLst/>
              <a:rect l="l" t="t" r="r" b="b"/>
              <a:pathLst>
                <a:path w="19853" h="27965" extrusionOk="0">
                  <a:moveTo>
                    <a:pt x="9706" y="0"/>
                  </a:moveTo>
                  <a:cubicBezTo>
                    <a:pt x="4143" y="0"/>
                    <a:pt x="1" y="3186"/>
                    <a:pt x="1" y="8970"/>
                  </a:cubicBezTo>
                  <a:lnTo>
                    <a:pt x="1" y="19019"/>
                  </a:lnTo>
                  <a:cubicBezTo>
                    <a:pt x="1" y="21911"/>
                    <a:pt x="1055" y="24166"/>
                    <a:pt x="2795" y="25685"/>
                  </a:cubicBezTo>
                  <a:cubicBezTo>
                    <a:pt x="4535" y="27180"/>
                    <a:pt x="6961" y="27965"/>
                    <a:pt x="9706" y="27965"/>
                  </a:cubicBezTo>
                  <a:cubicBezTo>
                    <a:pt x="14485" y="27965"/>
                    <a:pt x="19853" y="25538"/>
                    <a:pt x="19853" y="20048"/>
                  </a:cubicBezTo>
                  <a:cubicBezTo>
                    <a:pt x="19853" y="18014"/>
                    <a:pt x="18603" y="17230"/>
                    <a:pt x="16667" y="17230"/>
                  </a:cubicBezTo>
                  <a:cubicBezTo>
                    <a:pt x="14681" y="17230"/>
                    <a:pt x="13652" y="17818"/>
                    <a:pt x="13554" y="19019"/>
                  </a:cubicBezTo>
                  <a:cubicBezTo>
                    <a:pt x="13309" y="21274"/>
                    <a:pt x="12427" y="22818"/>
                    <a:pt x="9976" y="22818"/>
                  </a:cubicBezTo>
                  <a:cubicBezTo>
                    <a:pt x="7525" y="22818"/>
                    <a:pt x="6299" y="21543"/>
                    <a:pt x="6299" y="19019"/>
                  </a:cubicBezTo>
                  <a:lnTo>
                    <a:pt x="6299" y="8970"/>
                  </a:lnTo>
                  <a:cubicBezTo>
                    <a:pt x="6299" y="6422"/>
                    <a:pt x="7525" y="5172"/>
                    <a:pt x="9951" y="5172"/>
                  </a:cubicBezTo>
                  <a:cubicBezTo>
                    <a:pt x="12255" y="5172"/>
                    <a:pt x="13456" y="6299"/>
                    <a:pt x="13554" y="8578"/>
                  </a:cubicBezTo>
                  <a:cubicBezTo>
                    <a:pt x="13628" y="9779"/>
                    <a:pt x="14681" y="10367"/>
                    <a:pt x="16691" y="10367"/>
                  </a:cubicBezTo>
                  <a:cubicBezTo>
                    <a:pt x="18701" y="10367"/>
                    <a:pt x="19853" y="9632"/>
                    <a:pt x="19853" y="7549"/>
                  </a:cubicBezTo>
                  <a:cubicBezTo>
                    <a:pt x="19853" y="2157"/>
                    <a:pt x="14289" y="0"/>
                    <a:pt x="9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7"/>
            <p:cNvSpPr/>
            <p:nvPr/>
          </p:nvSpPr>
          <p:spPr>
            <a:xfrm>
              <a:off x="4906150" y="1545050"/>
              <a:ext cx="533075" cy="698800"/>
            </a:xfrm>
            <a:custGeom>
              <a:avLst/>
              <a:gdLst/>
              <a:ahLst/>
              <a:cxnLst/>
              <a:rect l="l" t="t" r="r" b="b"/>
              <a:pathLst>
                <a:path w="21323" h="27952" extrusionOk="0">
                  <a:moveTo>
                    <a:pt x="3137" y="0"/>
                  </a:moveTo>
                  <a:cubicBezTo>
                    <a:pt x="2034" y="0"/>
                    <a:pt x="0" y="319"/>
                    <a:pt x="0" y="1789"/>
                  </a:cubicBezTo>
                  <a:lnTo>
                    <a:pt x="0" y="25930"/>
                  </a:lnTo>
                  <a:cubicBezTo>
                    <a:pt x="0" y="26568"/>
                    <a:pt x="392" y="26984"/>
                    <a:pt x="932" y="27278"/>
                  </a:cubicBezTo>
                  <a:cubicBezTo>
                    <a:pt x="1618" y="27622"/>
                    <a:pt x="2525" y="27744"/>
                    <a:pt x="3137" y="27744"/>
                  </a:cubicBezTo>
                  <a:cubicBezTo>
                    <a:pt x="4265" y="27744"/>
                    <a:pt x="6299" y="27401"/>
                    <a:pt x="6299" y="25930"/>
                  </a:cubicBezTo>
                  <a:lnTo>
                    <a:pt x="6299" y="19044"/>
                  </a:lnTo>
                  <a:lnTo>
                    <a:pt x="7990" y="17009"/>
                  </a:lnTo>
                  <a:cubicBezTo>
                    <a:pt x="7990" y="17009"/>
                    <a:pt x="14877" y="26813"/>
                    <a:pt x="14926" y="26862"/>
                  </a:cubicBezTo>
                  <a:cubicBezTo>
                    <a:pt x="15467" y="27638"/>
                    <a:pt x="16272" y="27951"/>
                    <a:pt x="17113" y="27951"/>
                  </a:cubicBezTo>
                  <a:cubicBezTo>
                    <a:pt x="18025" y="27951"/>
                    <a:pt x="18979" y="27582"/>
                    <a:pt x="19681" y="27033"/>
                  </a:cubicBezTo>
                  <a:cubicBezTo>
                    <a:pt x="20637" y="26323"/>
                    <a:pt x="21323" y="25146"/>
                    <a:pt x="20588" y="24019"/>
                  </a:cubicBezTo>
                  <a:lnTo>
                    <a:pt x="12206" y="12010"/>
                  </a:lnTo>
                  <a:cubicBezTo>
                    <a:pt x="12206" y="12010"/>
                    <a:pt x="18798" y="4216"/>
                    <a:pt x="18847" y="4191"/>
                  </a:cubicBezTo>
                  <a:cubicBezTo>
                    <a:pt x="19730" y="3113"/>
                    <a:pt x="18945" y="1716"/>
                    <a:pt x="18014" y="981"/>
                  </a:cubicBezTo>
                  <a:cubicBezTo>
                    <a:pt x="17368" y="478"/>
                    <a:pt x="16401" y="34"/>
                    <a:pt x="15510" y="34"/>
                  </a:cubicBezTo>
                  <a:cubicBezTo>
                    <a:pt x="14880" y="34"/>
                    <a:pt x="14288" y="255"/>
                    <a:pt x="13872" y="834"/>
                  </a:cubicBezTo>
                  <a:lnTo>
                    <a:pt x="6299" y="10907"/>
                  </a:lnTo>
                  <a:lnTo>
                    <a:pt x="6299" y="1789"/>
                  </a:lnTo>
                  <a:cubicBezTo>
                    <a:pt x="6299" y="343"/>
                    <a:pt x="4216" y="0"/>
                    <a:pt x="3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7"/>
            <p:cNvSpPr/>
            <p:nvPr/>
          </p:nvSpPr>
          <p:spPr>
            <a:xfrm>
              <a:off x="1974900" y="2680400"/>
              <a:ext cx="482225" cy="695675"/>
            </a:xfrm>
            <a:custGeom>
              <a:avLst/>
              <a:gdLst/>
              <a:ahLst/>
              <a:cxnLst/>
              <a:rect l="l" t="t" r="r" b="b"/>
              <a:pathLst>
                <a:path w="19289" h="27827" extrusionOk="0">
                  <a:moveTo>
                    <a:pt x="14021" y="1"/>
                  </a:moveTo>
                  <a:cubicBezTo>
                    <a:pt x="13922" y="1"/>
                    <a:pt x="13823" y="1"/>
                    <a:pt x="13725" y="1"/>
                  </a:cubicBezTo>
                  <a:cubicBezTo>
                    <a:pt x="11274" y="50"/>
                    <a:pt x="8848" y="99"/>
                    <a:pt x="6397" y="148"/>
                  </a:cubicBezTo>
                  <a:cubicBezTo>
                    <a:pt x="6369" y="148"/>
                    <a:pt x="6340" y="149"/>
                    <a:pt x="6311" y="149"/>
                  </a:cubicBezTo>
                  <a:cubicBezTo>
                    <a:pt x="5626" y="149"/>
                    <a:pt x="4598" y="35"/>
                    <a:pt x="3578" y="35"/>
                  </a:cubicBezTo>
                  <a:cubicBezTo>
                    <a:pt x="2196" y="35"/>
                    <a:pt x="828" y="244"/>
                    <a:pt x="343" y="1226"/>
                  </a:cubicBezTo>
                  <a:cubicBezTo>
                    <a:pt x="25" y="1864"/>
                    <a:pt x="25" y="2623"/>
                    <a:pt x="25" y="3334"/>
                  </a:cubicBezTo>
                  <a:cubicBezTo>
                    <a:pt x="0" y="10393"/>
                    <a:pt x="0" y="17476"/>
                    <a:pt x="0" y="24559"/>
                  </a:cubicBezTo>
                  <a:cubicBezTo>
                    <a:pt x="0" y="25882"/>
                    <a:pt x="319" y="26765"/>
                    <a:pt x="1030" y="27304"/>
                  </a:cubicBezTo>
                  <a:cubicBezTo>
                    <a:pt x="1509" y="27652"/>
                    <a:pt x="2182" y="27827"/>
                    <a:pt x="3048" y="27827"/>
                  </a:cubicBezTo>
                  <a:cubicBezTo>
                    <a:pt x="3157" y="27827"/>
                    <a:pt x="3268" y="27824"/>
                    <a:pt x="3382" y="27818"/>
                  </a:cubicBezTo>
                  <a:cubicBezTo>
                    <a:pt x="5368" y="27745"/>
                    <a:pt x="6373" y="26985"/>
                    <a:pt x="6348" y="24926"/>
                  </a:cubicBezTo>
                  <a:cubicBezTo>
                    <a:pt x="6348" y="22034"/>
                    <a:pt x="6323" y="19142"/>
                    <a:pt x="6323" y="16275"/>
                  </a:cubicBezTo>
                  <a:cubicBezTo>
                    <a:pt x="6773" y="16143"/>
                    <a:pt x="7236" y="16095"/>
                    <a:pt x="7704" y="16095"/>
                  </a:cubicBezTo>
                  <a:cubicBezTo>
                    <a:pt x="8283" y="16095"/>
                    <a:pt x="8867" y="16169"/>
                    <a:pt x="9436" y="16250"/>
                  </a:cubicBezTo>
                  <a:cubicBezTo>
                    <a:pt x="10021" y="16320"/>
                    <a:pt x="10622" y="16397"/>
                    <a:pt x="11216" y="16397"/>
                  </a:cubicBezTo>
                  <a:cubicBezTo>
                    <a:pt x="11667" y="16397"/>
                    <a:pt x="12115" y="16353"/>
                    <a:pt x="12549" y="16226"/>
                  </a:cubicBezTo>
                  <a:cubicBezTo>
                    <a:pt x="13529" y="15907"/>
                    <a:pt x="14460" y="15074"/>
                    <a:pt x="14460" y="14020"/>
                  </a:cubicBezTo>
                  <a:cubicBezTo>
                    <a:pt x="14485" y="12966"/>
                    <a:pt x="13578" y="12084"/>
                    <a:pt x="12573" y="11765"/>
                  </a:cubicBezTo>
                  <a:cubicBezTo>
                    <a:pt x="12110" y="11614"/>
                    <a:pt x="11624" y="11562"/>
                    <a:pt x="11129" y="11562"/>
                  </a:cubicBezTo>
                  <a:cubicBezTo>
                    <a:pt x="10578" y="11562"/>
                    <a:pt x="10016" y="11627"/>
                    <a:pt x="9461" y="11692"/>
                  </a:cubicBezTo>
                  <a:cubicBezTo>
                    <a:pt x="8866" y="11777"/>
                    <a:pt x="8256" y="11861"/>
                    <a:pt x="7648" y="11861"/>
                  </a:cubicBezTo>
                  <a:cubicBezTo>
                    <a:pt x="7202" y="11861"/>
                    <a:pt x="6759" y="11816"/>
                    <a:pt x="6323" y="11692"/>
                  </a:cubicBezTo>
                  <a:cubicBezTo>
                    <a:pt x="6323" y="9559"/>
                    <a:pt x="6323" y="7427"/>
                    <a:pt x="6323" y="5270"/>
                  </a:cubicBezTo>
                  <a:cubicBezTo>
                    <a:pt x="9142" y="5295"/>
                    <a:pt x="11961" y="5295"/>
                    <a:pt x="14755" y="5319"/>
                  </a:cubicBezTo>
                  <a:cubicBezTo>
                    <a:pt x="15563" y="5319"/>
                    <a:pt x="16372" y="5319"/>
                    <a:pt x="17156" y="5074"/>
                  </a:cubicBezTo>
                  <a:cubicBezTo>
                    <a:pt x="17916" y="4829"/>
                    <a:pt x="18627" y="4315"/>
                    <a:pt x="18896" y="3530"/>
                  </a:cubicBezTo>
                  <a:cubicBezTo>
                    <a:pt x="19289" y="2378"/>
                    <a:pt x="18455" y="1079"/>
                    <a:pt x="17352" y="540"/>
                  </a:cubicBezTo>
                  <a:cubicBezTo>
                    <a:pt x="16338" y="22"/>
                    <a:pt x="15157" y="1"/>
                    <a:pt x="14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7"/>
            <p:cNvSpPr/>
            <p:nvPr/>
          </p:nvSpPr>
          <p:spPr>
            <a:xfrm>
              <a:off x="2617625" y="2683475"/>
              <a:ext cx="512875" cy="699325"/>
            </a:xfrm>
            <a:custGeom>
              <a:avLst/>
              <a:gdLst/>
              <a:ahLst/>
              <a:cxnLst/>
              <a:rect l="l" t="t" r="r" b="b"/>
              <a:pathLst>
                <a:path w="20515" h="27973" extrusionOk="0">
                  <a:moveTo>
                    <a:pt x="10319" y="5172"/>
                  </a:moveTo>
                  <a:cubicBezTo>
                    <a:pt x="12500" y="5172"/>
                    <a:pt x="13946" y="6446"/>
                    <a:pt x="13946" y="8701"/>
                  </a:cubicBezTo>
                  <a:cubicBezTo>
                    <a:pt x="13946" y="10931"/>
                    <a:pt x="12574" y="12230"/>
                    <a:pt x="10319" y="12230"/>
                  </a:cubicBezTo>
                  <a:lnTo>
                    <a:pt x="6300" y="12230"/>
                  </a:lnTo>
                  <a:lnTo>
                    <a:pt x="6300" y="5172"/>
                  </a:lnTo>
                  <a:close/>
                  <a:moveTo>
                    <a:pt x="1937" y="1"/>
                  </a:moveTo>
                  <a:cubicBezTo>
                    <a:pt x="1422" y="1"/>
                    <a:pt x="908" y="197"/>
                    <a:pt x="540" y="540"/>
                  </a:cubicBezTo>
                  <a:cubicBezTo>
                    <a:pt x="222" y="858"/>
                    <a:pt x="1" y="1275"/>
                    <a:pt x="1" y="1790"/>
                  </a:cubicBezTo>
                  <a:lnTo>
                    <a:pt x="1" y="25931"/>
                  </a:lnTo>
                  <a:cubicBezTo>
                    <a:pt x="1" y="27401"/>
                    <a:pt x="2035" y="27744"/>
                    <a:pt x="3163" y="27744"/>
                  </a:cubicBezTo>
                  <a:cubicBezTo>
                    <a:pt x="4265" y="27744"/>
                    <a:pt x="6300" y="27401"/>
                    <a:pt x="6300" y="25931"/>
                  </a:cubicBezTo>
                  <a:lnTo>
                    <a:pt x="6300" y="16765"/>
                  </a:lnTo>
                  <a:lnTo>
                    <a:pt x="8971" y="16765"/>
                  </a:lnTo>
                  <a:cubicBezTo>
                    <a:pt x="8971" y="16765"/>
                    <a:pt x="14486" y="26813"/>
                    <a:pt x="14510" y="26862"/>
                  </a:cubicBezTo>
                  <a:cubicBezTo>
                    <a:pt x="14952" y="27669"/>
                    <a:pt x="15699" y="27972"/>
                    <a:pt x="16502" y="27972"/>
                  </a:cubicBezTo>
                  <a:cubicBezTo>
                    <a:pt x="17479" y="27972"/>
                    <a:pt x="18541" y="27523"/>
                    <a:pt x="19240" y="26985"/>
                  </a:cubicBezTo>
                  <a:cubicBezTo>
                    <a:pt x="20074" y="26323"/>
                    <a:pt x="20515" y="25637"/>
                    <a:pt x="20515" y="24901"/>
                  </a:cubicBezTo>
                  <a:cubicBezTo>
                    <a:pt x="20515" y="24607"/>
                    <a:pt x="20441" y="24387"/>
                    <a:pt x="20294" y="24215"/>
                  </a:cubicBezTo>
                  <a:lnTo>
                    <a:pt x="15368" y="15833"/>
                  </a:lnTo>
                  <a:cubicBezTo>
                    <a:pt x="18628" y="14632"/>
                    <a:pt x="20270" y="12059"/>
                    <a:pt x="20270" y="8113"/>
                  </a:cubicBezTo>
                  <a:cubicBezTo>
                    <a:pt x="20270" y="2721"/>
                    <a:pt x="16936" y="1"/>
                    <a:pt x="103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7"/>
            <p:cNvSpPr/>
            <p:nvPr/>
          </p:nvSpPr>
          <p:spPr>
            <a:xfrm>
              <a:off x="3329625" y="2683475"/>
              <a:ext cx="157475" cy="693625"/>
            </a:xfrm>
            <a:custGeom>
              <a:avLst/>
              <a:gdLst/>
              <a:ahLst/>
              <a:cxnLst/>
              <a:rect l="l" t="t" r="r" b="b"/>
              <a:pathLst>
                <a:path w="6299" h="27745" extrusionOk="0">
                  <a:moveTo>
                    <a:pt x="3137" y="1"/>
                  </a:moveTo>
                  <a:cubicBezTo>
                    <a:pt x="2034" y="1"/>
                    <a:pt x="0" y="319"/>
                    <a:pt x="0" y="1790"/>
                  </a:cubicBezTo>
                  <a:lnTo>
                    <a:pt x="0" y="25931"/>
                  </a:lnTo>
                  <a:cubicBezTo>
                    <a:pt x="0" y="26568"/>
                    <a:pt x="392" y="27009"/>
                    <a:pt x="907" y="27279"/>
                  </a:cubicBezTo>
                  <a:cubicBezTo>
                    <a:pt x="1593" y="27646"/>
                    <a:pt x="2525" y="27744"/>
                    <a:pt x="3137" y="27744"/>
                  </a:cubicBezTo>
                  <a:cubicBezTo>
                    <a:pt x="4265" y="27744"/>
                    <a:pt x="6299" y="27401"/>
                    <a:pt x="6299" y="25931"/>
                  </a:cubicBezTo>
                  <a:lnTo>
                    <a:pt x="6299" y="1790"/>
                  </a:lnTo>
                  <a:cubicBezTo>
                    <a:pt x="6299" y="344"/>
                    <a:pt x="4216" y="1"/>
                    <a:pt x="3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7"/>
            <p:cNvSpPr/>
            <p:nvPr/>
          </p:nvSpPr>
          <p:spPr>
            <a:xfrm>
              <a:off x="3717475" y="2683475"/>
              <a:ext cx="496925" cy="693625"/>
            </a:xfrm>
            <a:custGeom>
              <a:avLst/>
              <a:gdLst/>
              <a:ahLst/>
              <a:cxnLst/>
              <a:rect l="l" t="t" r="r" b="b"/>
              <a:pathLst>
                <a:path w="19877" h="27745" extrusionOk="0">
                  <a:moveTo>
                    <a:pt x="9926" y="5172"/>
                  </a:moveTo>
                  <a:cubicBezTo>
                    <a:pt x="12353" y="5172"/>
                    <a:pt x="13554" y="6422"/>
                    <a:pt x="13554" y="8971"/>
                  </a:cubicBezTo>
                  <a:lnTo>
                    <a:pt x="13554" y="18774"/>
                  </a:lnTo>
                  <a:cubicBezTo>
                    <a:pt x="13554" y="21323"/>
                    <a:pt x="12353" y="22573"/>
                    <a:pt x="9926" y="22573"/>
                  </a:cubicBezTo>
                  <a:lnTo>
                    <a:pt x="6323" y="22573"/>
                  </a:lnTo>
                  <a:lnTo>
                    <a:pt x="6323" y="5172"/>
                  </a:lnTo>
                  <a:close/>
                  <a:moveTo>
                    <a:pt x="2770" y="1"/>
                  </a:moveTo>
                  <a:cubicBezTo>
                    <a:pt x="1716" y="1"/>
                    <a:pt x="0" y="466"/>
                    <a:pt x="0" y="1790"/>
                  </a:cubicBezTo>
                  <a:lnTo>
                    <a:pt x="0" y="25955"/>
                  </a:lnTo>
                  <a:cubicBezTo>
                    <a:pt x="0" y="27279"/>
                    <a:pt x="1716" y="27744"/>
                    <a:pt x="2770" y="27744"/>
                  </a:cubicBezTo>
                  <a:lnTo>
                    <a:pt x="9926" y="27744"/>
                  </a:lnTo>
                  <a:cubicBezTo>
                    <a:pt x="15539" y="27744"/>
                    <a:pt x="19877" y="24705"/>
                    <a:pt x="19877" y="18774"/>
                  </a:cubicBezTo>
                  <a:lnTo>
                    <a:pt x="19877" y="8946"/>
                  </a:lnTo>
                  <a:cubicBezTo>
                    <a:pt x="19877" y="3064"/>
                    <a:pt x="15490" y="1"/>
                    <a:pt x="99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7"/>
            <p:cNvSpPr/>
            <p:nvPr/>
          </p:nvSpPr>
          <p:spPr>
            <a:xfrm>
              <a:off x="4385325" y="2677950"/>
              <a:ext cx="587625" cy="700075"/>
            </a:xfrm>
            <a:custGeom>
              <a:avLst/>
              <a:gdLst/>
              <a:ahLst/>
              <a:cxnLst/>
              <a:rect l="l" t="t" r="r" b="b"/>
              <a:pathLst>
                <a:path w="23505" h="28003" extrusionOk="0">
                  <a:moveTo>
                    <a:pt x="11716" y="7403"/>
                  </a:moveTo>
                  <a:lnTo>
                    <a:pt x="14681" y="17574"/>
                  </a:lnTo>
                  <a:lnTo>
                    <a:pt x="8775" y="17574"/>
                  </a:lnTo>
                  <a:lnTo>
                    <a:pt x="11716" y="7403"/>
                  </a:lnTo>
                  <a:close/>
                  <a:moveTo>
                    <a:pt x="11716" y="1"/>
                  </a:moveTo>
                  <a:cubicBezTo>
                    <a:pt x="10932" y="1"/>
                    <a:pt x="9902" y="123"/>
                    <a:pt x="9069" y="491"/>
                  </a:cubicBezTo>
                  <a:cubicBezTo>
                    <a:pt x="8383" y="810"/>
                    <a:pt x="7844" y="1275"/>
                    <a:pt x="7598" y="1962"/>
                  </a:cubicBezTo>
                  <a:lnTo>
                    <a:pt x="74" y="25122"/>
                  </a:lnTo>
                  <a:cubicBezTo>
                    <a:pt x="25" y="25318"/>
                    <a:pt x="1" y="25466"/>
                    <a:pt x="1" y="25539"/>
                  </a:cubicBezTo>
                  <a:cubicBezTo>
                    <a:pt x="1" y="26201"/>
                    <a:pt x="442" y="26765"/>
                    <a:pt x="1300" y="27230"/>
                  </a:cubicBezTo>
                  <a:cubicBezTo>
                    <a:pt x="1903" y="27566"/>
                    <a:pt x="3124" y="27974"/>
                    <a:pt x="4193" y="27974"/>
                  </a:cubicBezTo>
                  <a:cubicBezTo>
                    <a:pt x="5078" y="27974"/>
                    <a:pt x="5859" y="27695"/>
                    <a:pt x="6103" y="26863"/>
                  </a:cubicBezTo>
                  <a:lnTo>
                    <a:pt x="7476" y="22108"/>
                  </a:lnTo>
                  <a:lnTo>
                    <a:pt x="16005" y="22108"/>
                  </a:lnTo>
                  <a:cubicBezTo>
                    <a:pt x="16005" y="22108"/>
                    <a:pt x="17377" y="26814"/>
                    <a:pt x="17377" y="26863"/>
                  </a:cubicBezTo>
                  <a:cubicBezTo>
                    <a:pt x="17632" y="27715"/>
                    <a:pt x="18402" y="28002"/>
                    <a:pt x="19276" y="28002"/>
                  </a:cubicBezTo>
                  <a:cubicBezTo>
                    <a:pt x="20336" y="28002"/>
                    <a:pt x="21550" y="27580"/>
                    <a:pt x="22181" y="27230"/>
                  </a:cubicBezTo>
                  <a:cubicBezTo>
                    <a:pt x="23063" y="26765"/>
                    <a:pt x="23505" y="26201"/>
                    <a:pt x="23505" y="25539"/>
                  </a:cubicBezTo>
                  <a:cubicBezTo>
                    <a:pt x="23505" y="25466"/>
                    <a:pt x="23456" y="25318"/>
                    <a:pt x="23407" y="25122"/>
                  </a:cubicBezTo>
                  <a:cubicBezTo>
                    <a:pt x="23407" y="25122"/>
                    <a:pt x="15882" y="2109"/>
                    <a:pt x="15858" y="1962"/>
                  </a:cubicBezTo>
                  <a:cubicBezTo>
                    <a:pt x="15343" y="418"/>
                    <a:pt x="13113" y="1"/>
                    <a:pt x="11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7"/>
            <p:cNvSpPr/>
            <p:nvPr/>
          </p:nvSpPr>
          <p:spPr>
            <a:xfrm>
              <a:off x="5036050" y="2683425"/>
              <a:ext cx="587600" cy="693675"/>
            </a:xfrm>
            <a:custGeom>
              <a:avLst/>
              <a:gdLst/>
              <a:ahLst/>
              <a:cxnLst/>
              <a:rect l="l" t="t" r="r" b="b"/>
              <a:pathLst>
                <a:path w="23504" h="27747" extrusionOk="0">
                  <a:moveTo>
                    <a:pt x="19440" y="0"/>
                  </a:moveTo>
                  <a:cubicBezTo>
                    <a:pt x="18615" y="0"/>
                    <a:pt x="17856" y="290"/>
                    <a:pt x="17401" y="1105"/>
                  </a:cubicBezTo>
                  <a:lnTo>
                    <a:pt x="11789" y="10860"/>
                  </a:lnTo>
                  <a:cubicBezTo>
                    <a:pt x="11789" y="10860"/>
                    <a:pt x="6127" y="1105"/>
                    <a:pt x="6127" y="1105"/>
                  </a:cubicBezTo>
                  <a:cubicBezTo>
                    <a:pt x="5636" y="298"/>
                    <a:pt x="4881" y="10"/>
                    <a:pt x="4066" y="10"/>
                  </a:cubicBezTo>
                  <a:cubicBezTo>
                    <a:pt x="3176" y="10"/>
                    <a:pt x="2214" y="354"/>
                    <a:pt x="1446" y="738"/>
                  </a:cubicBezTo>
                  <a:cubicBezTo>
                    <a:pt x="490" y="1203"/>
                    <a:pt x="0" y="1767"/>
                    <a:pt x="0" y="2429"/>
                  </a:cubicBezTo>
                  <a:cubicBezTo>
                    <a:pt x="0" y="2600"/>
                    <a:pt x="49" y="2747"/>
                    <a:pt x="98" y="2846"/>
                  </a:cubicBezTo>
                  <a:lnTo>
                    <a:pt x="8456" y="15860"/>
                  </a:lnTo>
                  <a:cubicBezTo>
                    <a:pt x="8578" y="16007"/>
                    <a:pt x="8627" y="16203"/>
                    <a:pt x="8627" y="16399"/>
                  </a:cubicBezTo>
                  <a:lnTo>
                    <a:pt x="8627" y="25933"/>
                  </a:lnTo>
                  <a:cubicBezTo>
                    <a:pt x="8627" y="27403"/>
                    <a:pt x="10661" y="27746"/>
                    <a:pt x="11789" y="27746"/>
                  </a:cubicBezTo>
                  <a:cubicBezTo>
                    <a:pt x="12892" y="27746"/>
                    <a:pt x="14926" y="27403"/>
                    <a:pt x="14926" y="25933"/>
                  </a:cubicBezTo>
                  <a:lnTo>
                    <a:pt x="14926" y="16399"/>
                  </a:lnTo>
                  <a:cubicBezTo>
                    <a:pt x="14926" y="16203"/>
                    <a:pt x="14999" y="16007"/>
                    <a:pt x="15097" y="15860"/>
                  </a:cubicBezTo>
                  <a:lnTo>
                    <a:pt x="23430" y="2846"/>
                  </a:lnTo>
                  <a:cubicBezTo>
                    <a:pt x="23479" y="2747"/>
                    <a:pt x="23504" y="2600"/>
                    <a:pt x="23504" y="2429"/>
                  </a:cubicBezTo>
                  <a:cubicBezTo>
                    <a:pt x="23504" y="1767"/>
                    <a:pt x="23038" y="1203"/>
                    <a:pt x="22082" y="738"/>
                  </a:cubicBezTo>
                  <a:cubicBezTo>
                    <a:pt x="21337" y="352"/>
                    <a:pt x="20349" y="0"/>
                    <a:pt x="19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37"/>
          <p:cNvGrpSpPr/>
          <p:nvPr/>
        </p:nvGrpSpPr>
        <p:grpSpPr>
          <a:xfrm>
            <a:off x="6781543" y="1563465"/>
            <a:ext cx="499546" cy="498262"/>
            <a:chOff x="1190625" y="238125"/>
            <a:chExt cx="5241825" cy="5228350"/>
          </a:xfrm>
        </p:grpSpPr>
        <p:sp>
          <p:nvSpPr>
            <p:cNvPr id="2025" name="Google Shape;2025;p37"/>
            <p:cNvSpPr/>
            <p:nvPr/>
          </p:nvSpPr>
          <p:spPr>
            <a:xfrm>
              <a:off x="1190625" y="238125"/>
              <a:ext cx="5241825" cy="5228350"/>
            </a:xfrm>
            <a:custGeom>
              <a:avLst/>
              <a:gdLst/>
              <a:ahLst/>
              <a:cxnLst/>
              <a:rect l="l" t="t" r="r" b="b"/>
              <a:pathLst>
                <a:path w="209673" h="209134" extrusionOk="0">
                  <a:moveTo>
                    <a:pt x="71884" y="8161"/>
                  </a:moveTo>
                  <a:cubicBezTo>
                    <a:pt x="75266" y="8161"/>
                    <a:pt x="78011" y="10931"/>
                    <a:pt x="78011" y="14289"/>
                  </a:cubicBezTo>
                  <a:cubicBezTo>
                    <a:pt x="78011" y="17671"/>
                    <a:pt x="75266" y="20416"/>
                    <a:pt x="71884" y="20416"/>
                  </a:cubicBezTo>
                  <a:cubicBezTo>
                    <a:pt x="68502" y="20416"/>
                    <a:pt x="65757" y="17671"/>
                    <a:pt x="65757" y="14289"/>
                  </a:cubicBezTo>
                  <a:cubicBezTo>
                    <a:pt x="65757" y="10931"/>
                    <a:pt x="68502" y="8161"/>
                    <a:pt x="71884" y="8161"/>
                  </a:cubicBezTo>
                  <a:close/>
                  <a:moveTo>
                    <a:pt x="85070" y="19852"/>
                  </a:moveTo>
                  <a:lnTo>
                    <a:pt x="158449" y="48503"/>
                  </a:lnTo>
                  <a:lnTo>
                    <a:pt x="13651" y="101197"/>
                  </a:lnTo>
                  <a:lnTo>
                    <a:pt x="13651" y="101197"/>
                  </a:lnTo>
                  <a:lnTo>
                    <a:pt x="60904" y="23430"/>
                  </a:lnTo>
                  <a:cubicBezTo>
                    <a:pt x="63527" y="26592"/>
                    <a:pt x="67473" y="28602"/>
                    <a:pt x="71884" y="28602"/>
                  </a:cubicBezTo>
                  <a:cubicBezTo>
                    <a:pt x="77815" y="28602"/>
                    <a:pt x="82889" y="24974"/>
                    <a:pt x="85070" y="19852"/>
                  </a:cubicBezTo>
                  <a:close/>
                  <a:moveTo>
                    <a:pt x="167665" y="53846"/>
                  </a:moveTo>
                  <a:lnTo>
                    <a:pt x="199820" y="142200"/>
                  </a:lnTo>
                  <a:lnTo>
                    <a:pt x="41493" y="199820"/>
                  </a:lnTo>
                  <a:lnTo>
                    <a:pt x="9313" y="111466"/>
                  </a:lnTo>
                  <a:lnTo>
                    <a:pt x="167665" y="53846"/>
                  </a:lnTo>
                  <a:close/>
                  <a:moveTo>
                    <a:pt x="71884" y="0"/>
                  </a:moveTo>
                  <a:cubicBezTo>
                    <a:pt x="64434" y="0"/>
                    <a:pt x="58282" y="5760"/>
                    <a:pt x="57645" y="13063"/>
                  </a:cubicBezTo>
                  <a:cubicBezTo>
                    <a:pt x="57645" y="13063"/>
                    <a:pt x="882" y="106466"/>
                    <a:pt x="809" y="106564"/>
                  </a:cubicBezTo>
                  <a:cubicBezTo>
                    <a:pt x="368" y="107299"/>
                    <a:pt x="25" y="108084"/>
                    <a:pt x="0" y="108941"/>
                  </a:cubicBezTo>
                  <a:lnTo>
                    <a:pt x="0" y="109015"/>
                  </a:lnTo>
                  <a:cubicBezTo>
                    <a:pt x="0" y="109554"/>
                    <a:pt x="98" y="110118"/>
                    <a:pt x="319" y="110608"/>
                  </a:cubicBezTo>
                  <a:lnTo>
                    <a:pt x="35195" y="206462"/>
                  </a:lnTo>
                  <a:cubicBezTo>
                    <a:pt x="35807" y="208104"/>
                    <a:pt x="37376" y="209133"/>
                    <a:pt x="39042" y="209133"/>
                  </a:cubicBezTo>
                  <a:cubicBezTo>
                    <a:pt x="39508" y="209133"/>
                    <a:pt x="39974" y="209060"/>
                    <a:pt x="40439" y="208888"/>
                  </a:cubicBezTo>
                  <a:cubicBezTo>
                    <a:pt x="40439" y="208888"/>
                    <a:pt x="205996" y="148646"/>
                    <a:pt x="206462" y="148474"/>
                  </a:cubicBezTo>
                  <a:cubicBezTo>
                    <a:pt x="208472" y="147763"/>
                    <a:pt x="209673" y="145386"/>
                    <a:pt x="208913" y="143254"/>
                  </a:cubicBezTo>
                  <a:lnTo>
                    <a:pt x="173939" y="47204"/>
                  </a:lnTo>
                  <a:cubicBezTo>
                    <a:pt x="173449" y="45831"/>
                    <a:pt x="172272" y="44900"/>
                    <a:pt x="170924" y="44606"/>
                  </a:cubicBezTo>
                  <a:lnTo>
                    <a:pt x="85903" y="11397"/>
                  </a:lnTo>
                  <a:cubicBezTo>
                    <a:pt x="84555" y="4902"/>
                    <a:pt x="78771" y="0"/>
                    <a:pt x="718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7"/>
            <p:cNvSpPr/>
            <p:nvPr/>
          </p:nvSpPr>
          <p:spPr>
            <a:xfrm>
              <a:off x="2088250" y="3333275"/>
              <a:ext cx="827800" cy="1087600"/>
            </a:xfrm>
            <a:custGeom>
              <a:avLst/>
              <a:gdLst/>
              <a:ahLst/>
              <a:cxnLst/>
              <a:rect l="l" t="t" r="r" b="b"/>
              <a:pathLst>
                <a:path w="33112" h="43504" extrusionOk="0">
                  <a:moveTo>
                    <a:pt x="17831" y="1"/>
                  </a:moveTo>
                  <a:cubicBezTo>
                    <a:pt x="17504" y="1"/>
                    <a:pt x="17165" y="21"/>
                    <a:pt x="16813" y="61"/>
                  </a:cubicBezTo>
                  <a:cubicBezTo>
                    <a:pt x="12916" y="453"/>
                    <a:pt x="9020" y="1532"/>
                    <a:pt x="5784" y="3787"/>
                  </a:cubicBezTo>
                  <a:cubicBezTo>
                    <a:pt x="3064" y="5649"/>
                    <a:pt x="883" y="8321"/>
                    <a:pt x="442" y="11654"/>
                  </a:cubicBezTo>
                  <a:cubicBezTo>
                    <a:pt x="0" y="15061"/>
                    <a:pt x="1324" y="18982"/>
                    <a:pt x="3775" y="21408"/>
                  </a:cubicBezTo>
                  <a:cubicBezTo>
                    <a:pt x="5833" y="23492"/>
                    <a:pt x="8774" y="24325"/>
                    <a:pt x="11593" y="24693"/>
                  </a:cubicBezTo>
                  <a:cubicBezTo>
                    <a:pt x="14338" y="25060"/>
                    <a:pt x="17107" y="25085"/>
                    <a:pt x="19852" y="25477"/>
                  </a:cubicBezTo>
                  <a:cubicBezTo>
                    <a:pt x="21078" y="25673"/>
                    <a:pt x="22156" y="26065"/>
                    <a:pt x="23088" y="26678"/>
                  </a:cubicBezTo>
                  <a:cubicBezTo>
                    <a:pt x="25220" y="28075"/>
                    <a:pt x="26151" y="31187"/>
                    <a:pt x="24632" y="33344"/>
                  </a:cubicBezTo>
                  <a:cubicBezTo>
                    <a:pt x="23114" y="35459"/>
                    <a:pt x="20195" y="36669"/>
                    <a:pt x="17593" y="36669"/>
                  </a:cubicBezTo>
                  <a:cubicBezTo>
                    <a:pt x="17422" y="36669"/>
                    <a:pt x="17251" y="36664"/>
                    <a:pt x="17083" y="36653"/>
                  </a:cubicBezTo>
                  <a:cubicBezTo>
                    <a:pt x="15882" y="36604"/>
                    <a:pt x="14902" y="36383"/>
                    <a:pt x="14142" y="36065"/>
                  </a:cubicBezTo>
                  <a:cubicBezTo>
                    <a:pt x="13253" y="35650"/>
                    <a:pt x="11965" y="34980"/>
                    <a:pt x="10832" y="34980"/>
                  </a:cubicBezTo>
                  <a:cubicBezTo>
                    <a:pt x="10559" y="34980"/>
                    <a:pt x="10296" y="35019"/>
                    <a:pt x="10049" y="35109"/>
                  </a:cubicBezTo>
                  <a:cubicBezTo>
                    <a:pt x="9265" y="35403"/>
                    <a:pt x="8701" y="36065"/>
                    <a:pt x="8382" y="37143"/>
                  </a:cubicBezTo>
                  <a:cubicBezTo>
                    <a:pt x="8064" y="38221"/>
                    <a:pt x="8064" y="39153"/>
                    <a:pt x="8358" y="39986"/>
                  </a:cubicBezTo>
                  <a:cubicBezTo>
                    <a:pt x="9336" y="42666"/>
                    <a:pt x="12302" y="43503"/>
                    <a:pt x="15445" y="43503"/>
                  </a:cubicBezTo>
                  <a:cubicBezTo>
                    <a:pt x="18366" y="43503"/>
                    <a:pt x="21439" y="42780"/>
                    <a:pt x="23210" y="42143"/>
                  </a:cubicBezTo>
                  <a:cubicBezTo>
                    <a:pt x="26739" y="40844"/>
                    <a:pt x="29607" y="38565"/>
                    <a:pt x="31225" y="35673"/>
                  </a:cubicBezTo>
                  <a:cubicBezTo>
                    <a:pt x="32744" y="32903"/>
                    <a:pt x="33112" y="29570"/>
                    <a:pt x="31813" y="25967"/>
                  </a:cubicBezTo>
                  <a:cubicBezTo>
                    <a:pt x="30514" y="22389"/>
                    <a:pt x="27695" y="19105"/>
                    <a:pt x="23872" y="18149"/>
                  </a:cubicBezTo>
                  <a:cubicBezTo>
                    <a:pt x="22303" y="17757"/>
                    <a:pt x="20637" y="17463"/>
                    <a:pt x="18872" y="17266"/>
                  </a:cubicBezTo>
                  <a:cubicBezTo>
                    <a:pt x="17107" y="17070"/>
                    <a:pt x="15514" y="16972"/>
                    <a:pt x="14068" y="16948"/>
                  </a:cubicBezTo>
                  <a:cubicBezTo>
                    <a:pt x="11838" y="16899"/>
                    <a:pt x="8774" y="16360"/>
                    <a:pt x="7892" y="13982"/>
                  </a:cubicBezTo>
                  <a:cubicBezTo>
                    <a:pt x="6716" y="10747"/>
                    <a:pt x="9853" y="8590"/>
                    <a:pt x="12475" y="7635"/>
                  </a:cubicBezTo>
                  <a:cubicBezTo>
                    <a:pt x="13889" y="7117"/>
                    <a:pt x="15303" y="6858"/>
                    <a:pt x="16677" y="6858"/>
                  </a:cubicBezTo>
                  <a:cubicBezTo>
                    <a:pt x="16995" y="6858"/>
                    <a:pt x="17310" y="6872"/>
                    <a:pt x="17622" y="6899"/>
                  </a:cubicBezTo>
                  <a:cubicBezTo>
                    <a:pt x="18609" y="6999"/>
                    <a:pt x="19362" y="7049"/>
                    <a:pt x="19881" y="7049"/>
                  </a:cubicBezTo>
                  <a:cubicBezTo>
                    <a:pt x="20252" y="7049"/>
                    <a:pt x="20504" y="7024"/>
                    <a:pt x="20637" y="6973"/>
                  </a:cubicBezTo>
                  <a:cubicBezTo>
                    <a:pt x="21495" y="6654"/>
                    <a:pt x="22009" y="5992"/>
                    <a:pt x="22205" y="4963"/>
                  </a:cubicBezTo>
                  <a:cubicBezTo>
                    <a:pt x="22401" y="3909"/>
                    <a:pt x="22352" y="3002"/>
                    <a:pt x="22058" y="2194"/>
                  </a:cubicBezTo>
                  <a:cubicBezTo>
                    <a:pt x="21764" y="1360"/>
                    <a:pt x="21127" y="748"/>
                    <a:pt x="20147" y="404"/>
                  </a:cubicBezTo>
                  <a:cubicBezTo>
                    <a:pt x="19455" y="138"/>
                    <a:pt x="18686" y="1"/>
                    <a:pt x="178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7"/>
            <p:cNvSpPr/>
            <p:nvPr/>
          </p:nvSpPr>
          <p:spPr>
            <a:xfrm>
              <a:off x="3094950" y="3050575"/>
              <a:ext cx="820450" cy="1104075"/>
            </a:xfrm>
            <a:custGeom>
              <a:avLst/>
              <a:gdLst/>
              <a:ahLst/>
              <a:cxnLst/>
              <a:rect l="l" t="t" r="r" b="b"/>
              <a:pathLst>
                <a:path w="32818" h="44163" extrusionOk="0">
                  <a:moveTo>
                    <a:pt x="7892" y="9237"/>
                  </a:moveTo>
                  <a:lnTo>
                    <a:pt x="18553" y="24040"/>
                  </a:lnTo>
                  <a:lnTo>
                    <a:pt x="9265" y="27423"/>
                  </a:lnTo>
                  <a:lnTo>
                    <a:pt x="7892" y="9237"/>
                  </a:lnTo>
                  <a:close/>
                  <a:moveTo>
                    <a:pt x="6294" y="1"/>
                  </a:moveTo>
                  <a:cubicBezTo>
                    <a:pt x="5399" y="1"/>
                    <a:pt x="4484" y="200"/>
                    <a:pt x="3750" y="463"/>
                  </a:cubicBezTo>
                  <a:cubicBezTo>
                    <a:pt x="2231" y="1002"/>
                    <a:pt x="0" y="2301"/>
                    <a:pt x="74" y="4213"/>
                  </a:cubicBezTo>
                  <a:lnTo>
                    <a:pt x="1985" y="41785"/>
                  </a:lnTo>
                  <a:cubicBezTo>
                    <a:pt x="2034" y="42128"/>
                    <a:pt x="2059" y="42324"/>
                    <a:pt x="2084" y="42397"/>
                  </a:cubicBezTo>
                  <a:cubicBezTo>
                    <a:pt x="2567" y="43731"/>
                    <a:pt x="4032" y="44162"/>
                    <a:pt x="5499" y="44162"/>
                  </a:cubicBezTo>
                  <a:cubicBezTo>
                    <a:pt x="6485" y="44162"/>
                    <a:pt x="7472" y="43967"/>
                    <a:pt x="8162" y="43721"/>
                  </a:cubicBezTo>
                  <a:cubicBezTo>
                    <a:pt x="9657" y="43157"/>
                    <a:pt x="10392" y="42373"/>
                    <a:pt x="10318" y="41344"/>
                  </a:cubicBezTo>
                  <a:lnTo>
                    <a:pt x="9730" y="33452"/>
                  </a:lnTo>
                  <a:lnTo>
                    <a:pt x="21249" y="29285"/>
                  </a:lnTo>
                  <a:lnTo>
                    <a:pt x="25882" y="35682"/>
                  </a:lnTo>
                  <a:cubicBezTo>
                    <a:pt x="26272" y="36213"/>
                    <a:pt x="26802" y="36475"/>
                    <a:pt x="27477" y="36475"/>
                  </a:cubicBezTo>
                  <a:cubicBezTo>
                    <a:pt x="27862" y="36475"/>
                    <a:pt x="28293" y="36390"/>
                    <a:pt x="28774" y="36221"/>
                  </a:cubicBezTo>
                  <a:cubicBezTo>
                    <a:pt x="30318" y="35658"/>
                    <a:pt x="32818" y="33648"/>
                    <a:pt x="32107" y="31712"/>
                  </a:cubicBezTo>
                  <a:cubicBezTo>
                    <a:pt x="32082" y="31638"/>
                    <a:pt x="31984" y="31467"/>
                    <a:pt x="31813" y="31221"/>
                  </a:cubicBezTo>
                  <a:cubicBezTo>
                    <a:pt x="31813" y="31221"/>
                    <a:pt x="9265" y="1345"/>
                    <a:pt x="9142" y="1174"/>
                  </a:cubicBezTo>
                  <a:cubicBezTo>
                    <a:pt x="8478" y="306"/>
                    <a:pt x="7401" y="1"/>
                    <a:pt x="6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7"/>
            <p:cNvSpPr/>
            <p:nvPr/>
          </p:nvSpPr>
          <p:spPr>
            <a:xfrm>
              <a:off x="3844925" y="2792025"/>
              <a:ext cx="890300" cy="1003100"/>
            </a:xfrm>
            <a:custGeom>
              <a:avLst/>
              <a:gdLst/>
              <a:ahLst/>
              <a:cxnLst/>
              <a:rect l="l" t="t" r="r" b="b"/>
              <a:pathLst>
                <a:path w="35612" h="40124" extrusionOk="0">
                  <a:moveTo>
                    <a:pt x="5444" y="0"/>
                  </a:moveTo>
                  <a:cubicBezTo>
                    <a:pt x="4708" y="0"/>
                    <a:pt x="3937" y="185"/>
                    <a:pt x="3358" y="389"/>
                  </a:cubicBezTo>
                  <a:cubicBezTo>
                    <a:pt x="1985" y="879"/>
                    <a:pt x="0" y="2080"/>
                    <a:pt x="637" y="3820"/>
                  </a:cubicBezTo>
                  <a:cubicBezTo>
                    <a:pt x="637" y="3820"/>
                    <a:pt x="13357" y="38745"/>
                    <a:pt x="13357" y="38745"/>
                  </a:cubicBezTo>
                  <a:cubicBezTo>
                    <a:pt x="13725" y="39752"/>
                    <a:pt x="14688" y="40123"/>
                    <a:pt x="15687" y="40123"/>
                  </a:cubicBezTo>
                  <a:cubicBezTo>
                    <a:pt x="16219" y="40123"/>
                    <a:pt x="16761" y="40018"/>
                    <a:pt x="17230" y="39848"/>
                  </a:cubicBezTo>
                  <a:cubicBezTo>
                    <a:pt x="17230" y="39848"/>
                    <a:pt x="34092" y="33696"/>
                    <a:pt x="34263" y="33647"/>
                  </a:cubicBezTo>
                  <a:cubicBezTo>
                    <a:pt x="34950" y="33378"/>
                    <a:pt x="35317" y="32814"/>
                    <a:pt x="35464" y="32177"/>
                  </a:cubicBezTo>
                  <a:cubicBezTo>
                    <a:pt x="35611" y="31392"/>
                    <a:pt x="35489" y="30485"/>
                    <a:pt x="35244" y="29824"/>
                  </a:cubicBezTo>
                  <a:cubicBezTo>
                    <a:pt x="34863" y="28788"/>
                    <a:pt x="33900" y="27407"/>
                    <a:pt x="32652" y="27407"/>
                  </a:cubicBezTo>
                  <a:cubicBezTo>
                    <a:pt x="32453" y="27407"/>
                    <a:pt x="32246" y="27442"/>
                    <a:pt x="32033" y="27520"/>
                  </a:cubicBezTo>
                  <a:lnTo>
                    <a:pt x="18921" y="32275"/>
                  </a:lnTo>
                  <a:cubicBezTo>
                    <a:pt x="18921" y="32275"/>
                    <a:pt x="7720" y="1541"/>
                    <a:pt x="7622" y="1271"/>
                  </a:cubicBezTo>
                  <a:cubicBezTo>
                    <a:pt x="7278" y="306"/>
                    <a:pt x="6390" y="0"/>
                    <a:pt x="5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7"/>
            <p:cNvSpPr/>
            <p:nvPr/>
          </p:nvSpPr>
          <p:spPr>
            <a:xfrm>
              <a:off x="4659225" y="2332925"/>
              <a:ext cx="946050" cy="1166900"/>
            </a:xfrm>
            <a:custGeom>
              <a:avLst/>
              <a:gdLst/>
              <a:ahLst/>
              <a:cxnLst/>
              <a:rect l="l" t="t" r="r" b="b"/>
              <a:pathLst>
                <a:path w="37842" h="46676" extrusionOk="0">
                  <a:moveTo>
                    <a:pt x="22652" y="1"/>
                  </a:moveTo>
                  <a:cubicBezTo>
                    <a:pt x="22430" y="1"/>
                    <a:pt x="22199" y="40"/>
                    <a:pt x="21960" y="126"/>
                  </a:cubicBezTo>
                  <a:cubicBezTo>
                    <a:pt x="21960" y="126"/>
                    <a:pt x="2892" y="7087"/>
                    <a:pt x="2819" y="7111"/>
                  </a:cubicBezTo>
                  <a:cubicBezTo>
                    <a:pt x="1520" y="7577"/>
                    <a:pt x="0" y="8876"/>
                    <a:pt x="564" y="10420"/>
                  </a:cubicBezTo>
                  <a:cubicBezTo>
                    <a:pt x="564" y="10420"/>
                    <a:pt x="13259" y="45296"/>
                    <a:pt x="13259" y="45296"/>
                  </a:cubicBezTo>
                  <a:cubicBezTo>
                    <a:pt x="13622" y="46319"/>
                    <a:pt x="14571" y="46675"/>
                    <a:pt x="15548" y="46675"/>
                  </a:cubicBezTo>
                  <a:cubicBezTo>
                    <a:pt x="16091" y="46675"/>
                    <a:pt x="16643" y="46565"/>
                    <a:pt x="17107" y="46399"/>
                  </a:cubicBezTo>
                  <a:cubicBezTo>
                    <a:pt x="17107" y="46399"/>
                    <a:pt x="36077" y="39487"/>
                    <a:pt x="36249" y="39438"/>
                  </a:cubicBezTo>
                  <a:cubicBezTo>
                    <a:pt x="37817" y="38850"/>
                    <a:pt x="37842" y="36938"/>
                    <a:pt x="37376" y="35615"/>
                  </a:cubicBezTo>
                  <a:cubicBezTo>
                    <a:pt x="36976" y="34520"/>
                    <a:pt x="35978" y="33171"/>
                    <a:pt x="34679" y="33171"/>
                  </a:cubicBezTo>
                  <a:cubicBezTo>
                    <a:pt x="34467" y="33171"/>
                    <a:pt x="34246" y="33207"/>
                    <a:pt x="34018" y="33286"/>
                  </a:cubicBezTo>
                  <a:lnTo>
                    <a:pt x="18823" y="38825"/>
                  </a:lnTo>
                  <a:lnTo>
                    <a:pt x="14877" y="28042"/>
                  </a:lnTo>
                  <a:cubicBezTo>
                    <a:pt x="14877" y="28042"/>
                    <a:pt x="22989" y="25076"/>
                    <a:pt x="23038" y="25051"/>
                  </a:cubicBezTo>
                  <a:cubicBezTo>
                    <a:pt x="24509" y="24537"/>
                    <a:pt x="24754" y="22870"/>
                    <a:pt x="24288" y="21571"/>
                  </a:cubicBezTo>
                  <a:cubicBezTo>
                    <a:pt x="23880" y="20488"/>
                    <a:pt x="22942" y="19456"/>
                    <a:pt x="21775" y="19456"/>
                  </a:cubicBezTo>
                  <a:cubicBezTo>
                    <a:pt x="21543" y="19456"/>
                    <a:pt x="21301" y="19497"/>
                    <a:pt x="21053" y="19586"/>
                  </a:cubicBezTo>
                  <a:lnTo>
                    <a:pt x="12892" y="22552"/>
                  </a:lnTo>
                  <a:lnTo>
                    <a:pt x="8970" y="11792"/>
                  </a:lnTo>
                  <a:cubicBezTo>
                    <a:pt x="8970" y="11792"/>
                    <a:pt x="24166" y="6278"/>
                    <a:pt x="24190" y="6253"/>
                  </a:cubicBezTo>
                  <a:cubicBezTo>
                    <a:pt x="25783" y="5690"/>
                    <a:pt x="25734" y="3655"/>
                    <a:pt x="25244" y="2356"/>
                  </a:cubicBezTo>
                  <a:cubicBezTo>
                    <a:pt x="24829" y="1214"/>
                    <a:pt x="23885" y="1"/>
                    <a:pt x="226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3835725" y="1926150"/>
              <a:ext cx="1362700" cy="623175"/>
            </a:xfrm>
            <a:custGeom>
              <a:avLst/>
              <a:gdLst/>
              <a:ahLst/>
              <a:cxnLst/>
              <a:rect l="l" t="t" r="r" b="b"/>
              <a:pathLst>
                <a:path w="54508" h="24927" extrusionOk="0">
                  <a:moveTo>
                    <a:pt x="50292" y="1"/>
                  </a:moveTo>
                  <a:cubicBezTo>
                    <a:pt x="49802" y="1"/>
                    <a:pt x="49337" y="74"/>
                    <a:pt x="48895" y="246"/>
                  </a:cubicBezTo>
                  <a:lnTo>
                    <a:pt x="2819" y="17010"/>
                  </a:lnTo>
                  <a:cubicBezTo>
                    <a:pt x="1790" y="17377"/>
                    <a:pt x="981" y="18137"/>
                    <a:pt x="515" y="19118"/>
                  </a:cubicBezTo>
                  <a:cubicBezTo>
                    <a:pt x="49" y="20122"/>
                    <a:pt x="0" y="21225"/>
                    <a:pt x="393" y="22255"/>
                  </a:cubicBezTo>
                  <a:cubicBezTo>
                    <a:pt x="981" y="23848"/>
                    <a:pt x="2525" y="24926"/>
                    <a:pt x="4216" y="24926"/>
                  </a:cubicBezTo>
                  <a:cubicBezTo>
                    <a:pt x="4706" y="24926"/>
                    <a:pt x="5172" y="24853"/>
                    <a:pt x="5613" y="24681"/>
                  </a:cubicBezTo>
                  <a:lnTo>
                    <a:pt x="51689" y="7917"/>
                  </a:lnTo>
                  <a:cubicBezTo>
                    <a:pt x="52719" y="7549"/>
                    <a:pt x="53528" y="6790"/>
                    <a:pt x="53993" y="5809"/>
                  </a:cubicBezTo>
                  <a:cubicBezTo>
                    <a:pt x="54459" y="4829"/>
                    <a:pt x="54508" y="3726"/>
                    <a:pt x="54140" y="2697"/>
                  </a:cubicBezTo>
                  <a:cubicBezTo>
                    <a:pt x="53528" y="1079"/>
                    <a:pt x="52008" y="1"/>
                    <a:pt x="50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7"/>
            <p:cNvSpPr/>
            <p:nvPr/>
          </p:nvSpPr>
          <p:spPr>
            <a:xfrm>
              <a:off x="3452150" y="2484950"/>
              <a:ext cx="220625" cy="204075"/>
            </a:xfrm>
            <a:custGeom>
              <a:avLst/>
              <a:gdLst/>
              <a:ahLst/>
              <a:cxnLst/>
              <a:rect l="l" t="t" r="r" b="b"/>
              <a:pathLst>
                <a:path w="8825" h="8163" extrusionOk="0">
                  <a:moveTo>
                    <a:pt x="4216" y="1"/>
                  </a:moveTo>
                  <a:cubicBezTo>
                    <a:pt x="3726" y="1"/>
                    <a:pt x="3261" y="74"/>
                    <a:pt x="2819" y="246"/>
                  </a:cubicBezTo>
                  <a:cubicBezTo>
                    <a:pt x="1790" y="613"/>
                    <a:pt x="981" y="1373"/>
                    <a:pt x="516" y="2354"/>
                  </a:cubicBezTo>
                  <a:cubicBezTo>
                    <a:pt x="50" y="3358"/>
                    <a:pt x="1" y="4461"/>
                    <a:pt x="369" y="5491"/>
                  </a:cubicBezTo>
                  <a:cubicBezTo>
                    <a:pt x="957" y="7084"/>
                    <a:pt x="2501" y="8162"/>
                    <a:pt x="4216" y="8162"/>
                  </a:cubicBezTo>
                  <a:cubicBezTo>
                    <a:pt x="4682" y="8162"/>
                    <a:pt x="5148" y="8089"/>
                    <a:pt x="5613" y="7917"/>
                  </a:cubicBezTo>
                  <a:cubicBezTo>
                    <a:pt x="7721" y="7157"/>
                    <a:pt x="8824" y="4804"/>
                    <a:pt x="8040" y="2697"/>
                  </a:cubicBezTo>
                  <a:cubicBezTo>
                    <a:pt x="7476" y="1079"/>
                    <a:pt x="5932" y="1"/>
                    <a:pt x="42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7"/>
            <p:cNvSpPr/>
            <p:nvPr/>
          </p:nvSpPr>
          <p:spPr>
            <a:xfrm>
              <a:off x="1906875" y="2624650"/>
              <a:ext cx="1381725" cy="623175"/>
            </a:xfrm>
            <a:custGeom>
              <a:avLst/>
              <a:gdLst/>
              <a:ahLst/>
              <a:cxnLst/>
              <a:rect l="l" t="t" r="r" b="b"/>
              <a:pathLst>
                <a:path w="55269" h="24927" extrusionOk="0">
                  <a:moveTo>
                    <a:pt x="50660" y="1"/>
                  </a:moveTo>
                  <a:cubicBezTo>
                    <a:pt x="50195" y="1"/>
                    <a:pt x="49729" y="74"/>
                    <a:pt x="49263" y="246"/>
                  </a:cubicBezTo>
                  <a:lnTo>
                    <a:pt x="3211" y="17010"/>
                  </a:lnTo>
                  <a:cubicBezTo>
                    <a:pt x="1079" y="17770"/>
                    <a:pt x="1" y="20122"/>
                    <a:pt x="761" y="22255"/>
                  </a:cubicBezTo>
                  <a:cubicBezTo>
                    <a:pt x="1349" y="23848"/>
                    <a:pt x="2893" y="24926"/>
                    <a:pt x="4608" y="24926"/>
                  </a:cubicBezTo>
                  <a:cubicBezTo>
                    <a:pt x="5074" y="24926"/>
                    <a:pt x="5540" y="24853"/>
                    <a:pt x="6005" y="24681"/>
                  </a:cubicBezTo>
                  <a:lnTo>
                    <a:pt x="52057" y="7917"/>
                  </a:lnTo>
                  <a:cubicBezTo>
                    <a:pt x="54190" y="7157"/>
                    <a:pt x="55268" y="4804"/>
                    <a:pt x="54508" y="2697"/>
                  </a:cubicBezTo>
                  <a:cubicBezTo>
                    <a:pt x="53920" y="1079"/>
                    <a:pt x="52376" y="1"/>
                    <a:pt x="50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7"/>
            <p:cNvSpPr/>
            <p:nvPr/>
          </p:nvSpPr>
          <p:spPr>
            <a:xfrm>
              <a:off x="4412300" y="3536375"/>
              <a:ext cx="1382300" cy="623775"/>
            </a:xfrm>
            <a:custGeom>
              <a:avLst/>
              <a:gdLst/>
              <a:ahLst/>
              <a:cxnLst/>
              <a:rect l="l" t="t" r="r" b="b"/>
              <a:pathLst>
                <a:path w="55292" h="24951" extrusionOk="0">
                  <a:moveTo>
                    <a:pt x="50684" y="1"/>
                  </a:moveTo>
                  <a:cubicBezTo>
                    <a:pt x="50194" y="1"/>
                    <a:pt x="49728" y="99"/>
                    <a:pt x="49287" y="246"/>
                  </a:cubicBezTo>
                  <a:lnTo>
                    <a:pt x="3211" y="17010"/>
                  </a:lnTo>
                  <a:cubicBezTo>
                    <a:pt x="1103" y="17794"/>
                    <a:pt x="0" y="20147"/>
                    <a:pt x="784" y="22255"/>
                  </a:cubicBezTo>
                  <a:cubicBezTo>
                    <a:pt x="1348" y="23872"/>
                    <a:pt x="2892" y="24951"/>
                    <a:pt x="4608" y="24951"/>
                  </a:cubicBezTo>
                  <a:cubicBezTo>
                    <a:pt x="5098" y="24951"/>
                    <a:pt x="5564" y="24853"/>
                    <a:pt x="6005" y="24706"/>
                  </a:cubicBezTo>
                  <a:lnTo>
                    <a:pt x="52081" y="7942"/>
                  </a:lnTo>
                  <a:cubicBezTo>
                    <a:pt x="54189" y="7157"/>
                    <a:pt x="55292" y="4829"/>
                    <a:pt x="54508" y="2697"/>
                  </a:cubicBezTo>
                  <a:cubicBezTo>
                    <a:pt x="53919" y="1079"/>
                    <a:pt x="52400" y="1"/>
                    <a:pt x="506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7"/>
            <p:cNvSpPr/>
            <p:nvPr/>
          </p:nvSpPr>
          <p:spPr>
            <a:xfrm>
              <a:off x="2503050" y="4234875"/>
              <a:ext cx="1362100" cy="623775"/>
            </a:xfrm>
            <a:custGeom>
              <a:avLst/>
              <a:gdLst/>
              <a:ahLst/>
              <a:cxnLst/>
              <a:rect l="l" t="t" r="r" b="b"/>
              <a:pathLst>
                <a:path w="54484" h="24951" extrusionOk="0">
                  <a:moveTo>
                    <a:pt x="50268" y="1"/>
                  </a:moveTo>
                  <a:cubicBezTo>
                    <a:pt x="49803" y="1"/>
                    <a:pt x="49337" y="99"/>
                    <a:pt x="48871" y="246"/>
                  </a:cubicBezTo>
                  <a:lnTo>
                    <a:pt x="2819" y="17010"/>
                  </a:lnTo>
                  <a:cubicBezTo>
                    <a:pt x="1790" y="17402"/>
                    <a:pt x="957" y="18137"/>
                    <a:pt x="515" y="19118"/>
                  </a:cubicBezTo>
                  <a:cubicBezTo>
                    <a:pt x="50" y="20122"/>
                    <a:pt x="1" y="21225"/>
                    <a:pt x="368" y="22255"/>
                  </a:cubicBezTo>
                  <a:cubicBezTo>
                    <a:pt x="957" y="23848"/>
                    <a:pt x="2501" y="24951"/>
                    <a:pt x="4216" y="24951"/>
                  </a:cubicBezTo>
                  <a:cubicBezTo>
                    <a:pt x="4682" y="24951"/>
                    <a:pt x="5148" y="24853"/>
                    <a:pt x="5613" y="24706"/>
                  </a:cubicBezTo>
                  <a:lnTo>
                    <a:pt x="51665" y="7942"/>
                  </a:lnTo>
                  <a:cubicBezTo>
                    <a:pt x="52695" y="7549"/>
                    <a:pt x="53503" y="6814"/>
                    <a:pt x="53969" y="5809"/>
                  </a:cubicBezTo>
                  <a:cubicBezTo>
                    <a:pt x="54435" y="4829"/>
                    <a:pt x="54484" y="3726"/>
                    <a:pt x="54116" y="2697"/>
                  </a:cubicBezTo>
                  <a:cubicBezTo>
                    <a:pt x="53528" y="1079"/>
                    <a:pt x="51984" y="1"/>
                    <a:pt x="502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7"/>
            <p:cNvSpPr/>
            <p:nvPr/>
          </p:nvSpPr>
          <p:spPr>
            <a:xfrm>
              <a:off x="4028725" y="4095175"/>
              <a:ext cx="220600" cy="204675"/>
            </a:xfrm>
            <a:custGeom>
              <a:avLst/>
              <a:gdLst/>
              <a:ahLst/>
              <a:cxnLst/>
              <a:rect l="l" t="t" r="r" b="b"/>
              <a:pathLst>
                <a:path w="8824" h="8187" extrusionOk="0">
                  <a:moveTo>
                    <a:pt x="4608" y="1"/>
                  </a:moveTo>
                  <a:cubicBezTo>
                    <a:pt x="4118" y="1"/>
                    <a:pt x="3652" y="99"/>
                    <a:pt x="3211" y="246"/>
                  </a:cubicBezTo>
                  <a:cubicBezTo>
                    <a:pt x="1079" y="1030"/>
                    <a:pt x="1" y="3383"/>
                    <a:pt x="760" y="5491"/>
                  </a:cubicBezTo>
                  <a:cubicBezTo>
                    <a:pt x="1349" y="7108"/>
                    <a:pt x="2893" y="8187"/>
                    <a:pt x="4608" y="8187"/>
                  </a:cubicBezTo>
                  <a:cubicBezTo>
                    <a:pt x="5074" y="8187"/>
                    <a:pt x="5540" y="8089"/>
                    <a:pt x="6005" y="7942"/>
                  </a:cubicBezTo>
                  <a:cubicBezTo>
                    <a:pt x="7010" y="7549"/>
                    <a:pt x="7843" y="6814"/>
                    <a:pt x="8309" y="5809"/>
                  </a:cubicBezTo>
                  <a:cubicBezTo>
                    <a:pt x="8775" y="4829"/>
                    <a:pt x="8824" y="3726"/>
                    <a:pt x="8432" y="2697"/>
                  </a:cubicBezTo>
                  <a:cubicBezTo>
                    <a:pt x="7843" y="1079"/>
                    <a:pt x="6299" y="1"/>
                    <a:pt x="46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39"/>
        <p:cNvGrpSpPr/>
        <p:nvPr/>
      </p:nvGrpSpPr>
      <p:grpSpPr>
        <a:xfrm>
          <a:off x="0" y="0"/>
          <a:ext cx="0" cy="0"/>
          <a:chOff x="0" y="0"/>
          <a:chExt cx="0" cy="0"/>
        </a:xfrm>
      </p:grpSpPr>
      <p:sp>
        <p:nvSpPr>
          <p:cNvPr id="2040" name="Google Shape;2040;p38"/>
          <p:cNvSpPr/>
          <p:nvPr/>
        </p:nvSpPr>
        <p:spPr>
          <a:xfrm>
            <a:off x="4329725" y="123260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8"/>
          <p:cNvSpPr/>
          <p:nvPr/>
        </p:nvSpPr>
        <p:spPr>
          <a:xfrm>
            <a:off x="6930550" y="123260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8"/>
          <p:cNvSpPr/>
          <p:nvPr/>
        </p:nvSpPr>
        <p:spPr>
          <a:xfrm>
            <a:off x="1728900" y="308625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8"/>
          <p:cNvSpPr/>
          <p:nvPr/>
        </p:nvSpPr>
        <p:spPr>
          <a:xfrm>
            <a:off x="4329725" y="308625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8"/>
          <p:cNvSpPr/>
          <p:nvPr/>
        </p:nvSpPr>
        <p:spPr>
          <a:xfrm>
            <a:off x="6930550" y="308625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8"/>
          <p:cNvSpPr txBox="1">
            <a:spLocks noGrp="1"/>
          </p:cNvSpPr>
          <p:nvPr>
            <p:ph type="title"/>
          </p:nvPr>
        </p:nvSpPr>
        <p:spPr>
          <a:xfrm>
            <a:off x="720000" y="5400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Core Values</a:t>
            </a:r>
            <a:endParaRPr/>
          </a:p>
        </p:txBody>
      </p:sp>
      <p:sp>
        <p:nvSpPr>
          <p:cNvPr id="2046" name="Google Shape;2046;p38"/>
          <p:cNvSpPr txBox="1">
            <a:spLocks noGrp="1"/>
          </p:cNvSpPr>
          <p:nvPr>
            <p:ph type="subTitle" idx="1"/>
          </p:nvPr>
        </p:nvSpPr>
        <p:spPr>
          <a:xfrm>
            <a:off x="720000" y="355537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a:t>
            </a:r>
            <a:endParaRPr/>
          </a:p>
        </p:txBody>
      </p:sp>
      <p:sp>
        <p:nvSpPr>
          <p:cNvPr id="2047" name="Google Shape;2047;p38"/>
          <p:cNvSpPr txBox="1">
            <a:spLocks noGrp="1"/>
          </p:cNvSpPr>
          <p:nvPr>
            <p:ph type="subTitle" idx="2"/>
          </p:nvPr>
        </p:nvSpPr>
        <p:spPr>
          <a:xfrm>
            <a:off x="720000" y="393537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2048" name="Google Shape;2048;p38"/>
          <p:cNvSpPr txBox="1">
            <a:spLocks noGrp="1"/>
          </p:cNvSpPr>
          <p:nvPr>
            <p:ph type="subTitle" idx="3"/>
          </p:nvPr>
        </p:nvSpPr>
        <p:spPr>
          <a:xfrm>
            <a:off x="3320827" y="355537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49" name="Google Shape;2049;p38"/>
          <p:cNvSpPr txBox="1">
            <a:spLocks noGrp="1"/>
          </p:cNvSpPr>
          <p:nvPr>
            <p:ph type="subTitle" idx="4"/>
          </p:nvPr>
        </p:nvSpPr>
        <p:spPr>
          <a:xfrm>
            <a:off x="3320827" y="393537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050" name="Google Shape;2050;p38"/>
          <p:cNvSpPr txBox="1">
            <a:spLocks noGrp="1"/>
          </p:cNvSpPr>
          <p:nvPr>
            <p:ph type="subTitle" idx="5"/>
          </p:nvPr>
        </p:nvSpPr>
        <p:spPr>
          <a:xfrm>
            <a:off x="5921655" y="355537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2051" name="Google Shape;2051;p38"/>
          <p:cNvSpPr txBox="1">
            <a:spLocks noGrp="1"/>
          </p:cNvSpPr>
          <p:nvPr>
            <p:ph type="subTitle" idx="6"/>
          </p:nvPr>
        </p:nvSpPr>
        <p:spPr>
          <a:xfrm>
            <a:off x="5921655" y="393537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2052" name="Google Shape;2052;p38"/>
          <p:cNvSpPr txBox="1">
            <a:spLocks noGrp="1"/>
          </p:cNvSpPr>
          <p:nvPr>
            <p:ph type="subTitle" idx="7"/>
          </p:nvPr>
        </p:nvSpPr>
        <p:spPr>
          <a:xfrm>
            <a:off x="720000" y="170172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053" name="Google Shape;2053;p38"/>
          <p:cNvSpPr txBox="1">
            <a:spLocks noGrp="1"/>
          </p:cNvSpPr>
          <p:nvPr>
            <p:ph type="subTitle" idx="8"/>
          </p:nvPr>
        </p:nvSpPr>
        <p:spPr>
          <a:xfrm>
            <a:off x="720000" y="208172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054" name="Google Shape;2054;p38"/>
          <p:cNvSpPr txBox="1">
            <a:spLocks noGrp="1"/>
          </p:cNvSpPr>
          <p:nvPr>
            <p:ph type="subTitle" idx="9"/>
          </p:nvPr>
        </p:nvSpPr>
        <p:spPr>
          <a:xfrm>
            <a:off x="3320827" y="170172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55" name="Google Shape;2055;p38"/>
          <p:cNvSpPr txBox="1">
            <a:spLocks noGrp="1"/>
          </p:cNvSpPr>
          <p:nvPr>
            <p:ph type="subTitle" idx="13"/>
          </p:nvPr>
        </p:nvSpPr>
        <p:spPr>
          <a:xfrm>
            <a:off x="3320827" y="208172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2056" name="Google Shape;2056;p38"/>
          <p:cNvSpPr txBox="1">
            <a:spLocks noGrp="1"/>
          </p:cNvSpPr>
          <p:nvPr>
            <p:ph type="subTitle" idx="14"/>
          </p:nvPr>
        </p:nvSpPr>
        <p:spPr>
          <a:xfrm>
            <a:off x="5921655" y="1701724"/>
            <a:ext cx="2502300" cy="4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57" name="Google Shape;2057;p38"/>
          <p:cNvSpPr txBox="1">
            <a:spLocks noGrp="1"/>
          </p:cNvSpPr>
          <p:nvPr>
            <p:ph type="subTitle" idx="15"/>
          </p:nvPr>
        </p:nvSpPr>
        <p:spPr>
          <a:xfrm>
            <a:off x="5921655" y="2081724"/>
            <a:ext cx="25023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2058" name="Google Shape;2058;p38"/>
          <p:cNvSpPr/>
          <p:nvPr/>
        </p:nvSpPr>
        <p:spPr>
          <a:xfrm>
            <a:off x="1728900" y="1232600"/>
            <a:ext cx="484500" cy="484500"/>
          </a:xfrm>
          <a:prstGeom prst="ellipse">
            <a:avLst/>
          </a:prstGeom>
          <a:solidFill>
            <a:srgbClr val="D401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 name="Google Shape;2059;p38"/>
          <p:cNvGrpSpPr/>
          <p:nvPr/>
        </p:nvGrpSpPr>
        <p:grpSpPr>
          <a:xfrm>
            <a:off x="7759792" y="548100"/>
            <a:ext cx="656393" cy="556507"/>
            <a:chOff x="238125" y="1617550"/>
            <a:chExt cx="2923800" cy="2478875"/>
          </a:xfrm>
        </p:grpSpPr>
        <p:sp>
          <p:nvSpPr>
            <p:cNvPr id="2060" name="Google Shape;2060;p38"/>
            <p:cNvSpPr/>
            <p:nvPr/>
          </p:nvSpPr>
          <p:spPr>
            <a:xfrm>
              <a:off x="608450" y="2122975"/>
              <a:ext cx="1603125" cy="1603125"/>
            </a:xfrm>
            <a:custGeom>
              <a:avLst/>
              <a:gdLst/>
              <a:ahLst/>
              <a:cxnLst/>
              <a:rect l="l" t="t" r="r" b="b"/>
              <a:pathLst>
                <a:path w="64125" h="64125" extrusionOk="0">
                  <a:moveTo>
                    <a:pt x="32063" y="0"/>
                  </a:moveTo>
                  <a:cubicBezTo>
                    <a:pt x="32063" y="26186"/>
                    <a:pt x="26186" y="32062"/>
                    <a:pt x="1" y="32062"/>
                  </a:cubicBezTo>
                  <a:cubicBezTo>
                    <a:pt x="26186" y="32062"/>
                    <a:pt x="32063" y="37939"/>
                    <a:pt x="32063" y="64124"/>
                  </a:cubicBezTo>
                  <a:cubicBezTo>
                    <a:pt x="32063" y="37939"/>
                    <a:pt x="37939" y="32062"/>
                    <a:pt x="64124" y="32062"/>
                  </a:cubicBezTo>
                  <a:cubicBezTo>
                    <a:pt x="37939" y="32062"/>
                    <a:pt x="32063" y="26186"/>
                    <a:pt x="3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8"/>
            <p:cNvSpPr/>
            <p:nvPr/>
          </p:nvSpPr>
          <p:spPr>
            <a:xfrm>
              <a:off x="1368900" y="1752675"/>
              <a:ext cx="82225" cy="2343750"/>
            </a:xfrm>
            <a:custGeom>
              <a:avLst/>
              <a:gdLst/>
              <a:ahLst/>
              <a:cxnLst/>
              <a:rect l="l" t="t" r="r" b="b"/>
              <a:pathLst>
                <a:path w="3289" h="93750" extrusionOk="0">
                  <a:moveTo>
                    <a:pt x="1645" y="0"/>
                  </a:moveTo>
                  <a:lnTo>
                    <a:pt x="0" y="46874"/>
                  </a:lnTo>
                  <a:lnTo>
                    <a:pt x="1645" y="93750"/>
                  </a:lnTo>
                  <a:lnTo>
                    <a:pt x="3289" y="46874"/>
                  </a:lnTo>
                  <a:lnTo>
                    <a:pt x="16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8"/>
            <p:cNvSpPr/>
            <p:nvPr/>
          </p:nvSpPr>
          <p:spPr>
            <a:xfrm>
              <a:off x="238125" y="2924525"/>
              <a:ext cx="2343750" cy="41125"/>
            </a:xfrm>
            <a:custGeom>
              <a:avLst/>
              <a:gdLst/>
              <a:ahLst/>
              <a:cxnLst/>
              <a:rect l="l" t="t" r="r" b="b"/>
              <a:pathLst>
                <a:path w="93750" h="1645" extrusionOk="0">
                  <a:moveTo>
                    <a:pt x="0" y="0"/>
                  </a:moveTo>
                  <a:lnTo>
                    <a:pt x="46876" y="1644"/>
                  </a:lnTo>
                  <a:lnTo>
                    <a:pt x="93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8"/>
            <p:cNvSpPr/>
            <p:nvPr/>
          </p:nvSpPr>
          <p:spPr>
            <a:xfrm>
              <a:off x="238125" y="2883425"/>
              <a:ext cx="2343750" cy="41125"/>
            </a:xfrm>
            <a:custGeom>
              <a:avLst/>
              <a:gdLst/>
              <a:ahLst/>
              <a:cxnLst/>
              <a:rect l="l" t="t" r="r" b="b"/>
              <a:pathLst>
                <a:path w="93750" h="1645" extrusionOk="0">
                  <a:moveTo>
                    <a:pt x="46876" y="0"/>
                  </a:moveTo>
                  <a:lnTo>
                    <a:pt x="0" y="1644"/>
                  </a:lnTo>
                  <a:lnTo>
                    <a:pt x="93750" y="1644"/>
                  </a:lnTo>
                  <a:lnTo>
                    <a:pt x="46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8"/>
            <p:cNvSpPr/>
            <p:nvPr/>
          </p:nvSpPr>
          <p:spPr>
            <a:xfrm>
              <a:off x="1855300" y="2201025"/>
              <a:ext cx="750950" cy="750925"/>
            </a:xfrm>
            <a:custGeom>
              <a:avLst/>
              <a:gdLst/>
              <a:ahLst/>
              <a:cxnLst/>
              <a:rect l="l" t="t" r="r" b="b"/>
              <a:pathLst>
                <a:path w="30038" h="30037" extrusionOk="0">
                  <a:moveTo>
                    <a:pt x="15026" y="0"/>
                  </a:moveTo>
                  <a:cubicBezTo>
                    <a:pt x="15026" y="12255"/>
                    <a:pt x="12271" y="15011"/>
                    <a:pt x="1" y="15011"/>
                  </a:cubicBezTo>
                  <a:cubicBezTo>
                    <a:pt x="12271" y="15011"/>
                    <a:pt x="15026" y="17766"/>
                    <a:pt x="15026" y="30036"/>
                  </a:cubicBezTo>
                  <a:cubicBezTo>
                    <a:pt x="15026" y="17766"/>
                    <a:pt x="17782" y="15011"/>
                    <a:pt x="30037" y="15011"/>
                  </a:cubicBezTo>
                  <a:cubicBezTo>
                    <a:pt x="17782" y="15011"/>
                    <a:pt x="15026" y="12255"/>
                    <a:pt x="150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8"/>
            <p:cNvSpPr/>
            <p:nvPr/>
          </p:nvSpPr>
          <p:spPr>
            <a:xfrm>
              <a:off x="2211550" y="2027450"/>
              <a:ext cx="38450" cy="1098050"/>
            </a:xfrm>
            <a:custGeom>
              <a:avLst/>
              <a:gdLst/>
              <a:ahLst/>
              <a:cxnLst/>
              <a:rect l="l" t="t" r="r" b="b"/>
              <a:pathLst>
                <a:path w="1538" h="43922" extrusionOk="0">
                  <a:moveTo>
                    <a:pt x="776" y="1"/>
                  </a:moveTo>
                  <a:lnTo>
                    <a:pt x="0" y="21954"/>
                  </a:lnTo>
                  <a:lnTo>
                    <a:pt x="776" y="43922"/>
                  </a:lnTo>
                  <a:lnTo>
                    <a:pt x="1538" y="21954"/>
                  </a:lnTo>
                  <a:lnTo>
                    <a:pt x="7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8"/>
            <p:cNvSpPr/>
            <p:nvPr/>
          </p:nvSpPr>
          <p:spPr>
            <a:xfrm>
              <a:off x="1681750" y="2576275"/>
              <a:ext cx="1098050" cy="19425"/>
            </a:xfrm>
            <a:custGeom>
              <a:avLst/>
              <a:gdLst/>
              <a:ahLst/>
              <a:cxnLst/>
              <a:rect l="l" t="t" r="r" b="b"/>
              <a:pathLst>
                <a:path w="43922" h="777" extrusionOk="0">
                  <a:moveTo>
                    <a:pt x="1" y="1"/>
                  </a:moveTo>
                  <a:lnTo>
                    <a:pt x="21968" y="777"/>
                  </a:lnTo>
                  <a:lnTo>
                    <a:pt x="439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8"/>
            <p:cNvSpPr/>
            <p:nvPr/>
          </p:nvSpPr>
          <p:spPr>
            <a:xfrm>
              <a:off x="1681750" y="2557250"/>
              <a:ext cx="1098050" cy="19050"/>
            </a:xfrm>
            <a:custGeom>
              <a:avLst/>
              <a:gdLst/>
              <a:ahLst/>
              <a:cxnLst/>
              <a:rect l="l" t="t" r="r" b="b"/>
              <a:pathLst>
                <a:path w="43922" h="762" extrusionOk="0">
                  <a:moveTo>
                    <a:pt x="21968" y="1"/>
                  </a:moveTo>
                  <a:lnTo>
                    <a:pt x="1" y="762"/>
                  </a:lnTo>
                  <a:lnTo>
                    <a:pt x="43921" y="762"/>
                  </a:lnTo>
                  <a:lnTo>
                    <a:pt x="21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8"/>
            <p:cNvSpPr/>
            <p:nvPr/>
          </p:nvSpPr>
          <p:spPr>
            <a:xfrm>
              <a:off x="2817075" y="3173425"/>
              <a:ext cx="280150" cy="280150"/>
            </a:xfrm>
            <a:custGeom>
              <a:avLst/>
              <a:gdLst/>
              <a:ahLst/>
              <a:cxnLst/>
              <a:rect l="l" t="t" r="r" b="b"/>
              <a:pathLst>
                <a:path w="11206" h="11206" extrusionOk="0">
                  <a:moveTo>
                    <a:pt x="5603" y="1"/>
                  </a:moveTo>
                  <a:cubicBezTo>
                    <a:pt x="5603" y="4584"/>
                    <a:pt x="4568" y="5603"/>
                    <a:pt x="0" y="5603"/>
                  </a:cubicBezTo>
                  <a:cubicBezTo>
                    <a:pt x="4568" y="5603"/>
                    <a:pt x="5603" y="6638"/>
                    <a:pt x="5603" y="11206"/>
                  </a:cubicBezTo>
                  <a:cubicBezTo>
                    <a:pt x="5603" y="6638"/>
                    <a:pt x="6623" y="5603"/>
                    <a:pt x="11205" y="5603"/>
                  </a:cubicBezTo>
                  <a:cubicBezTo>
                    <a:pt x="6623" y="5603"/>
                    <a:pt x="5603" y="4584"/>
                    <a:pt x="5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8"/>
            <p:cNvSpPr/>
            <p:nvPr/>
          </p:nvSpPr>
          <p:spPr>
            <a:xfrm>
              <a:off x="2949925" y="3108725"/>
              <a:ext cx="14475" cy="409550"/>
            </a:xfrm>
            <a:custGeom>
              <a:avLst/>
              <a:gdLst/>
              <a:ahLst/>
              <a:cxnLst/>
              <a:rect l="l" t="t" r="r" b="b"/>
              <a:pathLst>
                <a:path w="579" h="16382" extrusionOk="0">
                  <a:moveTo>
                    <a:pt x="289" y="1"/>
                  </a:moveTo>
                  <a:lnTo>
                    <a:pt x="0" y="8191"/>
                  </a:lnTo>
                  <a:lnTo>
                    <a:pt x="289" y="16382"/>
                  </a:lnTo>
                  <a:lnTo>
                    <a:pt x="579" y="8191"/>
                  </a:lnTo>
                  <a:lnTo>
                    <a:pt x="2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8"/>
            <p:cNvSpPr/>
            <p:nvPr/>
          </p:nvSpPr>
          <p:spPr>
            <a:xfrm>
              <a:off x="2752375" y="3313500"/>
              <a:ext cx="409550" cy="7275"/>
            </a:xfrm>
            <a:custGeom>
              <a:avLst/>
              <a:gdLst/>
              <a:ahLst/>
              <a:cxnLst/>
              <a:rect l="l" t="t" r="r" b="b"/>
              <a:pathLst>
                <a:path w="16382" h="291" extrusionOk="0">
                  <a:moveTo>
                    <a:pt x="0" y="0"/>
                  </a:moveTo>
                  <a:lnTo>
                    <a:pt x="8191" y="290"/>
                  </a:lnTo>
                  <a:lnTo>
                    <a:pt x="163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8"/>
            <p:cNvSpPr/>
            <p:nvPr/>
          </p:nvSpPr>
          <p:spPr>
            <a:xfrm>
              <a:off x="2752375" y="3306650"/>
              <a:ext cx="409550" cy="6875"/>
            </a:xfrm>
            <a:custGeom>
              <a:avLst/>
              <a:gdLst/>
              <a:ahLst/>
              <a:cxnLst/>
              <a:rect l="l" t="t" r="r" b="b"/>
              <a:pathLst>
                <a:path w="16382" h="275" extrusionOk="0">
                  <a:moveTo>
                    <a:pt x="8191" y="0"/>
                  </a:moveTo>
                  <a:lnTo>
                    <a:pt x="0" y="274"/>
                  </a:lnTo>
                  <a:lnTo>
                    <a:pt x="16381" y="274"/>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8"/>
            <p:cNvSpPr/>
            <p:nvPr/>
          </p:nvSpPr>
          <p:spPr>
            <a:xfrm>
              <a:off x="686100" y="1682250"/>
              <a:ext cx="280150" cy="280525"/>
            </a:xfrm>
            <a:custGeom>
              <a:avLst/>
              <a:gdLst/>
              <a:ahLst/>
              <a:cxnLst/>
              <a:rect l="l" t="t" r="r" b="b"/>
              <a:pathLst>
                <a:path w="11206" h="11221" extrusionOk="0">
                  <a:moveTo>
                    <a:pt x="5603" y="0"/>
                  </a:moveTo>
                  <a:cubicBezTo>
                    <a:pt x="5603" y="4583"/>
                    <a:pt x="4568" y="5603"/>
                    <a:pt x="0" y="5603"/>
                  </a:cubicBezTo>
                  <a:cubicBezTo>
                    <a:pt x="4568" y="5603"/>
                    <a:pt x="5603" y="6638"/>
                    <a:pt x="5603" y="11221"/>
                  </a:cubicBezTo>
                  <a:cubicBezTo>
                    <a:pt x="5603" y="6638"/>
                    <a:pt x="6622" y="5603"/>
                    <a:pt x="11205" y="5603"/>
                  </a:cubicBezTo>
                  <a:cubicBezTo>
                    <a:pt x="6622" y="5603"/>
                    <a:pt x="5603" y="4583"/>
                    <a:pt x="5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8"/>
            <p:cNvSpPr/>
            <p:nvPr/>
          </p:nvSpPr>
          <p:spPr>
            <a:xfrm>
              <a:off x="818900" y="1617550"/>
              <a:ext cx="14500" cy="409925"/>
            </a:xfrm>
            <a:custGeom>
              <a:avLst/>
              <a:gdLst/>
              <a:ahLst/>
              <a:cxnLst/>
              <a:rect l="l" t="t" r="r" b="b"/>
              <a:pathLst>
                <a:path w="580" h="16397" extrusionOk="0">
                  <a:moveTo>
                    <a:pt x="291" y="0"/>
                  </a:moveTo>
                  <a:lnTo>
                    <a:pt x="1" y="8191"/>
                  </a:lnTo>
                  <a:lnTo>
                    <a:pt x="291" y="16397"/>
                  </a:lnTo>
                  <a:lnTo>
                    <a:pt x="579" y="8191"/>
                  </a:lnTo>
                  <a:lnTo>
                    <a:pt x="2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8"/>
            <p:cNvSpPr/>
            <p:nvPr/>
          </p:nvSpPr>
          <p:spPr>
            <a:xfrm>
              <a:off x="621400" y="1822300"/>
              <a:ext cx="409550" cy="7275"/>
            </a:xfrm>
            <a:custGeom>
              <a:avLst/>
              <a:gdLst/>
              <a:ahLst/>
              <a:cxnLst/>
              <a:rect l="l" t="t" r="r" b="b"/>
              <a:pathLst>
                <a:path w="16382" h="291" extrusionOk="0">
                  <a:moveTo>
                    <a:pt x="0" y="1"/>
                  </a:moveTo>
                  <a:lnTo>
                    <a:pt x="8191" y="290"/>
                  </a:lnTo>
                  <a:lnTo>
                    <a:pt x="163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8"/>
            <p:cNvSpPr/>
            <p:nvPr/>
          </p:nvSpPr>
          <p:spPr>
            <a:xfrm>
              <a:off x="621400" y="1815450"/>
              <a:ext cx="409550" cy="6875"/>
            </a:xfrm>
            <a:custGeom>
              <a:avLst/>
              <a:gdLst/>
              <a:ahLst/>
              <a:cxnLst/>
              <a:rect l="l" t="t" r="r" b="b"/>
              <a:pathLst>
                <a:path w="16382" h="275" extrusionOk="0">
                  <a:moveTo>
                    <a:pt x="8191" y="0"/>
                  </a:moveTo>
                  <a:lnTo>
                    <a:pt x="0" y="275"/>
                  </a:lnTo>
                  <a:lnTo>
                    <a:pt x="16381" y="275"/>
                  </a:lnTo>
                  <a:lnTo>
                    <a:pt x="81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 name="Google Shape;2076;p38"/>
          <p:cNvGrpSpPr/>
          <p:nvPr/>
        </p:nvGrpSpPr>
        <p:grpSpPr>
          <a:xfrm>
            <a:off x="4440583" y="3197108"/>
            <a:ext cx="262785" cy="262785"/>
            <a:chOff x="1756921" y="1509739"/>
            <a:chExt cx="345997" cy="345997"/>
          </a:xfrm>
        </p:grpSpPr>
        <p:sp>
          <p:nvSpPr>
            <p:cNvPr id="2077" name="Google Shape;2077;p3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38"/>
          <p:cNvGrpSpPr/>
          <p:nvPr/>
        </p:nvGrpSpPr>
        <p:grpSpPr>
          <a:xfrm>
            <a:off x="1880477" y="3187294"/>
            <a:ext cx="181346" cy="282413"/>
            <a:chOff x="2722090" y="2890162"/>
            <a:chExt cx="238770" cy="371841"/>
          </a:xfrm>
        </p:grpSpPr>
        <p:sp>
          <p:nvSpPr>
            <p:cNvPr id="2095" name="Google Shape;2095;p3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 name="Google Shape;2098;p38"/>
          <p:cNvGrpSpPr/>
          <p:nvPr/>
        </p:nvGrpSpPr>
        <p:grpSpPr>
          <a:xfrm>
            <a:off x="7039292" y="1381318"/>
            <a:ext cx="267017" cy="187065"/>
            <a:chOff x="4048787" y="2977019"/>
            <a:chExt cx="283488" cy="198604"/>
          </a:xfrm>
        </p:grpSpPr>
        <p:sp>
          <p:nvSpPr>
            <p:cNvPr id="2099" name="Google Shape;2099;p3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38"/>
          <p:cNvGrpSpPr/>
          <p:nvPr/>
        </p:nvGrpSpPr>
        <p:grpSpPr>
          <a:xfrm>
            <a:off x="7061266" y="3194086"/>
            <a:ext cx="223068" cy="268828"/>
            <a:chOff x="4019984" y="3805393"/>
            <a:chExt cx="293704" cy="353954"/>
          </a:xfrm>
        </p:grpSpPr>
        <p:sp>
          <p:nvSpPr>
            <p:cNvPr id="2106" name="Google Shape;2106;p3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38"/>
          <p:cNvGrpSpPr/>
          <p:nvPr/>
        </p:nvGrpSpPr>
        <p:grpSpPr>
          <a:xfrm>
            <a:off x="4440575" y="1347937"/>
            <a:ext cx="262800" cy="253825"/>
            <a:chOff x="2633037" y="1499873"/>
            <a:chExt cx="379002" cy="366112"/>
          </a:xfrm>
        </p:grpSpPr>
        <p:sp>
          <p:nvSpPr>
            <p:cNvPr id="2109" name="Google Shape;2109;p3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 name="Google Shape;2115;p38"/>
          <p:cNvGrpSpPr/>
          <p:nvPr/>
        </p:nvGrpSpPr>
        <p:grpSpPr>
          <a:xfrm>
            <a:off x="1830826" y="1332193"/>
            <a:ext cx="280648" cy="285314"/>
            <a:chOff x="850092" y="3352934"/>
            <a:chExt cx="369517" cy="375660"/>
          </a:xfrm>
        </p:grpSpPr>
        <p:sp>
          <p:nvSpPr>
            <p:cNvPr id="2116" name="Google Shape;2116;p3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Black Friday Campaign by Slidesgo">
  <a:themeElements>
    <a:clrScheme name="Simple Light">
      <a:dk1>
        <a:srgbClr val="263238"/>
      </a:dk1>
      <a:lt1>
        <a:srgbClr val="D40102"/>
      </a:lt1>
      <a:dk2>
        <a:srgbClr val="FFFFFF"/>
      </a:dk2>
      <a:lt2>
        <a:srgbClr val="364A52"/>
      </a:lt2>
      <a:accent1>
        <a:srgbClr val="1B272C"/>
      </a:accent1>
      <a:accent2>
        <a:srgbClr val="D40102"/>
      </a:accent2>
      <a:accent3>
        <a:srgbClr val="FFFFFF"/>
      </a:accent3>
      <a:accent4>
        <a:srgbClr val="364A52"/>
      </a:accent4>
      <a:accent5>
        <a:srgbClr val="1B272C"/>
      </a:accent5>
      <a:accent6>
        <a:srgbClr val="D40102"/>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1120</Words>
  <Application>Microsoft Office PowerPoint</Application>
  <PresentationFormat>全屏显示(16:9)</PresentationFormat>
  <Paragraphs>267</Paragraphs>
  <Slides>45</Slides>
  <Notes>45</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45</vt:i4>
      </vt:variant>
    </vt:vector>
  </HeadingPairs>
  <TitlesOfParts>
    <vt:vector size="58" baseType="lpstr">
      <vt:lpstr>Amatic SC</vt:lpstr>
      <vt:lpstr>Exo</vt:lpstr>
      <vt:lpstr>Exo Thin</vt:lpstr>
      <vt:lpstr>Hind Madurai</vt:lpstr>
      <vt:lpstr>Proxima Nova</vt:lpstr>
      <vt:lpstr>Proxima Nova Semibold</vt:lpstr>
      <vt:lpstr>Roboto Medium</vt:lpstr>
      <vt:lpstr>Rubik</vt:lpstr>
      <vt:lpstr>Arial</vt:lpstr>
      <vt:lpstr>Calibri</vt:lpstr>
      <vt:lpstr>Roboto Condensed</vt:lpstr>
      <vt:lpstr>Black Friday Campaign by Slidesgo</vt:lpstr>
      <vt:lpstr>Slidesgo Final Pages</vt:lpstr>
      <vt:lpstr>Black Friday Campaign</vt:lpstr>
      <vt:lpstr>Table of Contents</vt:lpstr>
      <vt:lpstr>Our Company</vt:lpstr>
      <vt:lpstr>About the Product</vt:lpstr>
      <vt:lpstr>Section A</vt:lpstr>
      <vt:lpstr>Product Description</vt:lpstr>
      <vt:lpstr>Our Goals</vt:lpstr>
      <vt:lpstr>What Sets Us Apart?</vt:lpstr>
      <vt:lpstr>Core Values</vt:lpstr>
      <vt:lpstr>Market Share</vt:lpstr>
      <vt:lpstr>Core Customer Audiences</vt:lpstr>
      <vt:lpstr>Competitor Analysis</vt:lpstr>
      <vt:lpstr>Market Segmentation</vt:lpstr>
      <vt:lpstr>Strategy</vt:lpstr>
      <vt:lpstr>Pricing</vt:lpstr>
      <vt:lpstr>You Can Use Images As Well</vt:lpstr>
      <vt:lpstr>A Picture Is Worth a Thousand Words</vt:lpstr>
      <vt:lpstr>$45,000,000</vt:lpstr>
      <vt:lpstr>Distribution Channels</vt:lpstr>
      <vt:lpstr>Promotion</vt:lpstr>
      <vt:lpstr>Advertising Campaign 01</vt:lpstr>
      <vt:lpstr>Advertising Campaign 02</vt:lpstr>
      <vt:lpstr>PR Outreach</vt:lpstr>
      <vt:lpstr>Predicted Reach</vt:lpstr>
      <vt:lpstr>Timeline</vt:lpstr>
      <vt:lpstr>—Someone Famous</vt:lpstr>
      <vt:lpstr>Multimedia</vt:lpstr>
      <vt:lpstr>Our Team</vt:lpstr>
      <vt:lpstr>Thank you!</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Black Friday Campaign</dc:title>
  <cp:lastModifiedBy>刘 龙</cp:lastModifiedBy>
  <cp:revision>1</cp:revision>
  <dcterms:modified xsi:type="dcterms:W3CDTF">2020-11-22T09:10:50Z</dcterms:modified>
</cp:coreProperties>
</file>